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notesSlides/notesSlide2.xml" ContentType="application/vnd.openxmlformats-officedocument.presentationml.notesSlide+xml"/>
  <Override PartName="/ppt/ink/ink622.xml" ContentType="application/inkml+xml"/>
  <Override PartName="/ppt/ink/ink623.xml" ContentType="application/inkml+xml"/>
  <Override PartName="/ppt/notesSlides/notesSlide3.xml" ContentType="application/vnd.openxmlformats-officedocument.presentationml.notesSlide+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notesSlides/notesSlide4.xml" ContentType="application/vnd.openxmlformats-officedocument.presentationml.notesSlide+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notesSlides/notesSlide5.xml" ContentType="application/vnd.openxmlformats-officedocument.presentationml.notesSlide+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notesSlides/notesSlide6.xml" ContentType="application/vnd.openxmlformats-officedocument.presentationml.notesSlide+xml"/>
  <Override PartName="/ppt/ink/ink846.xml" ContentType="application/inkml+xml"/>
  <Override PartName="/ppt/ink/ink847.xml" ContentType="application/inkml+xml"/>
  <Override PartName="/ppt/ink/ink848.xml" ContentType="application/inkml+xml"/>
  <Override PartName="/ppt/notesSlides/notesSlide7.xml" ContentType="application/vnd.openxmlformats-officedocument.presentationml.notesSlide+xml"/>
  <Override PartName="/ppt/ink/ink849.xml" ContentType="application/inkml+xml"/>
  <Override PartName="/ppt/ink/ink850.xml" ContentType="application/inkml+xml"/>
  <Override PartName="/ppt/notesSlides/notesSlide8.xml" ContentType="application/vnd.openxmlformats-officedocument.presentationml.notesSlide+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notesSlides/notesSlide9.xml" ContentType="application/vnd.openxmlformats-officedocument.presentationml.notesSlide+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notesSlides/notesSlide10.xml" ContentType="application/vnd.openxmlformats-officedocument.presentationml.notesSlide+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notesSlides/notesSlide11.xml" ContentType="application/vnd.openxmlformats-officedocument.presentationml.notesSlide+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notesSlides/notesSlide12.xml" ContentType="application/vnd.openxmlformats-officedocument.presentationml.notesSlide+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notesSlides/notesSlide13.xml" ContentType="application/vnd.openxmlformats-officedocument.presentationml.notesSlide+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notesSlides/notesSlide17.xml" ContentType="application/vnd.openxmlformats-officedocument.presentationml.notesSlide+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notesSlides/notesSlide18.xml" ContentType="application/vnd.openxmlformats-officedocument.presentationml.notesSlide+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notesSlides/notesSlide19.xml" ContentType="application/vnd.openxmlformats-officedocument.presentationml.notesSlide+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405" r:id="rId2"/>
    <p:sldId id="1409" r:id="rId3"/>
    <p:sldId id="1410" r:id="rId4"/>
    <p:sldId id="1411" r:id="rId5"/>
    <p:sldId id="1412" r:id="rId6"/>
    <p:sldId id="1413" r:id="rId7"/>
    <p:sldId id="1414" r:id="rId8"/>
    <p:sldId id="1415" r:id="rId9"/>
    <p:sldId id="1418" r:id="rId10"/>
    <p:sldId id="1420" r:id="rId11"/>
    <p:sldId id="1421" r:id="rId12"/>
    <p:sldId id="1422" r:id="rId13"/>
    <p:sldId id="1423" r:id="rId14"/>
    <p:sldId id="1427" r:id="rId15"/>
    <p:sldId id="1424" r:id="rId16"/>
    <p:sldId id="1425" r:id="rId17"/>
    <p:sldId id="1426" r:id="rId18"/>
    <p:sldId id="1032" r:id="rId19"/>
    <p:sldId id="1036" r:id="rId20"/>
    <p:sldId id="1039" r:id="rId21"/>
    <p:sldId id="1040" r:id="rId22"/>
    <p:sldId id="1042" r:id="rId23"/>
    <p:sldId id="1406" r:id="rId24"/>
    <p:sldId id="1407" r:id="rId25"/>
    <p:sldId id="1045" r:id="rId26"/>
    <p:sldId id="1046" r:id="rId27"/>
    <p:sldId id="1047" r:id="rId28"/>
    <p:sldId id="57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113" d="100"/>
          <a:sy n="113" d="100"/>
        </p:scale>
        <p:origin x="56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1046\Nextcloud\Sommer2025\Trade\Vorlesung\P\IMF_GDP.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1046\Nextcloud\Sommer2025\Trade\Vorlesung\P\IMF_GD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EU-USA</a:t>
            </a:r>
          </a:p>
        </c:rich>
      </c:tx>
      <c:overlay val="0"/>
      <c:spPr>
        <a:noFill/>
        <a:ln>
          <a:noFill/>
        </a:ln>
        <a:effectLst/>
      </c:spPr>
    </c:title>
    <c:autoTitleDeleted val="0"/>
    <c:plotArea>
      <c:layout/>
      <c:scatterChart>
        <c:scatterStyle val="lineMarker"/>
        <c:varyColors val="0"/>
        <c:ser>
          <c:idx val="0"/>
          <c:order val="0"/>
          <c:tx>
            <c:strRef>
              <c:f>TRADE!$M$1</c:f>
              <c:strCache>
                <c:ptCount val="1"/>
                <c:pt idx="0">
                  <c:v>GDP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rendlineLbl>
          </c:trendline>
          <c:xVal>
            <c:numRef>
              <c:f>TRADE!$M$2:$M$21</c:f>
              <c:numCache>
                <c:formatCode>0.0%</c:formatCode>
                <c:ptCount val="20"/>
                <c:pt idx="0">
                  <c:v>3.255555821550208E-2</c:v>
                </c:pt>
                <c:pt idx="1">
                  <c:v>4.0234371534769831E-2</c:v>
                </c:pt>
                <c:pt idx="2">
                  <c:v>5.4480633354603448E-3</c:v>
                </c:pt>
                <c:pt idx="3">
                  <c:v>2.1138473589546129E-3</c:v>
                </c:pt>
                <c:pt idx="4">
                  <c:v>2.6153620499810969E-3</c:v>
                </c:pt>
                <c:pt idx="5">
                  <c:v>1.8597664304998703E-2</c:v>
                </c:pt>
                <c:pt idx="6">
                  <c:v>0.19285889014689506</c:v>
                </c:pt>
                <c:pt idx="7">
                  <c:v>0.28618248645563998</c:v>
                </c:pt>
                <c:pt idx="8">
                  <c:v>1.5356046873334788E-2</c:v>
                </c:pt>
                <c:pt idx="9">
                  <c:v>3.4060102288581535E-2</c:v>
                </c:pt>
                <c:pt idx="10">
                  <c:v>0.14439722296720978</c:v>
                </c:pt>
                <c:pt idx="11">
                  <c:v>2.7658650654490643E-3</c:v>
                </c:pt>
                <c:pt idx="12">
                  <c:v>5.0302762000716721E-3</c:v>
                </c:pt>
                <c:pt idx="13">
                  <c:v>5.541937844502738E-3</c:v>
                </c:pt>
                <c:pt idx="14">
                  <c:v>1.4823666000694364E-3</c:v>
                </c:pt>
                <c:pt idx="15">
                  <c:v>7.4030288473632064E-2</c:v>
                </c:pt>
                <c:pt idx="16">
                  <c:v>1.8412284934714983E-2</c:v>
                </c:pt>
                <c:pt idx="17">
                  <c:v>8.6654374473133094E-3</c:v>
                </c:pt>
                <c:pt idx="18">
                  <c:v>4.447525121608501E-3</c:v>
                </c:pt>
                <c:pt idx="19">
                  <c:v>0.10520440278131028</c:v>
                </c:pt>
              </c:numCache>
            </c:numRef>
          </c:xVal>
          <c:yVal>
            <c:numRef>
              <c:f>TRADE!$L$2:$L$21</c:f>
              <c:numCache>
                <c:formatCode>0.0%</c:formatCode>
                <c:ptCount val="20"/>
                <c:pt idx="0">
                  <c:v>8.8356451030613525E-3</c:v>
                </c:pt>
                <c:pt idx="1">
                  <c:v>2.4591396498072442E-2</c:v>
                </c:pt>
                <c:pt idx="2">
                  <c:v>7.978770893225512E-4</c:v>
                </c:pt>
                <c:pt idx="3">
                  <c:v>9.6005085330494908E-5</c:v>
                </c:pt>
                <c:pt idx="4">
                  <c:v>5.79267616219369E-4</c:v>
                </c:pt>
                <c:pt idx="5">
                  <c:v>4.2569629628784068E-3</c:v>
                </c:pt>
                <c:pt idx="6">
                  <c:v>4.1562530314259535E-2</c:v>
                </c:pt>
                <c:pt idx="7">
                  <c:v>9.4171385680615893E-2</c:v>
                </c:pt>
                <c:pt idx="8">
                  <c:v>1.9747178489290277E-3</c:v>
                </c:pt>
                <c:pt idx="9">
                  <c:v>4.7366668054133934E-2</c:v>
                </c:pt>
                <c:pt idx="10">
                  <c:v>4.3679629560738328E-2</c:v>
                </c:pt>
                <c:pt idx="11">
                  <c:v>4.8101455277360769E-4</c:v>
                </c:pt>
                <c:pt idx="12">
                  <c:v>1.5801502415717485E-3</c:v>
                </c:pt>
                <c:pt idx="13">
                  <c:v>7.3190253454712866E-4</c:v>
                </c:pt>
                <c:pt idx="14">
                  <c:v>2.3036243347881227E-4</c:v>
                </c:pt>
                <c:pt idx="15">
                  <c:v>4.9102189848803296E-2</c:v>
                </c:pt>
                <c:pt idx="16">
                  <c:v>3.9103447405325715E-3</c:v>
                </c:pt>
                <c:pt idx="17">
                  <c:v>3.4865947625186758E-3</c:v>
                </c:pt>
                <c:pt idx="18">
                  <c:v>2.7115896397057349E-3</c:v>
                </c:pt>
                <c:pt idx="19">
                  <c:v>1.8113425250904844E-2</c:v>
                </c:pt>
              </c:numCache>
            </c:numRef>
          </c:yVal>
          <c:smooth val="0"/>
          <c:extLst>
            <c:ext xmlns:c16="http://schemas.microsoft.com/office/drawing/2014/chart" uri="{C3380CC4-5D6E-409C-BE32-E72D297353CC}">
              <c16:uniqueId val="{00000001-341A-445D-803A-4F6FA9FC7296}"/>
            </c:ext>
          </c:extLst>
        </c:ser>
        <c:dLbls>
          <c:showLegendKey val="0"/>
          <c:showVal val="0"/>
          <c:showCatName val="0"/>
          <c:showSerName val="0"/>
          <c:showPercent val="0"/>
          <c:showBubbleSize val="0"/>
        </c:dLbls>
        <c:axId val="1407596864"/>
        <c:axId val="1"/>
      </c:scatterChart>
      <c:valAx>
        <c:axId val="1407596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GDP</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de-DE"/>
          </a:p>
        </c:txPr>
        <c:crossAx val="1"/>
        <c:crosses val="autoZero"/>
        <c:crossBetween val="midCat"/>
      </c:val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Trade</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07596864"/>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EU+Mex+Can-USA</a:t>
            </a:r>
          </a:p>
        </c:rich>
      </c:tx>
      <c:overlay val="0"/>
      <c:spPr>
        <a:noFill/>
        <a:ln>
          <a:noFill/>
        </a:ln>
        <a:effectLst/>
      </c:spPr>
    </c:title>
    <c:autoTitleDeleted val="0"/>
    <c:plotArea>
      <c:layout/>
      <c:scatterChart>
        <c:scatterStyle val="lineMarker"/>
        <c:varyColors val="0"/>
        <c:ser>
          <c:idx val="0"/>
          <c:order val="0"/>
          <c:tx>
            <c:strRef>
              <c:f>TRADE!$M$1</c:f>
              <c:strCache>
                <c:ptCount val="1"/>
                <c:pt idx="0">
                  <c:v>GDP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rendlineLbl>
          </c:trendline>
          <c:xVal>
            <c:numRef>
              <c:f>TRADE!$P$2:$P$23</c:f>
              <c:numCache>
                <c:formatCode>General</c:formatCode>
                <c:ptCount val="22"/>
                <c:pt idx="0">
                  <c:v>2.6109953465860904E-2</c:v>
                </c:pt>
                <c:pt idx="1">
                  <c:v>3.226845509903653E-2</c:v>
                </c:pt>
                <c:pt idx="2">
                  <c:v>4.3694130269957259E-3</c:v>
                </c:pt>
                <c:pt idx="3">
                  <c:v>1.6953312798659601E-3</c:v>
                </c:pt>
                <c:pt idx="4">
                  <c:v>2.0975521589695423E-3</c:v>
                </c:pt>
                <c:pt idx="5">
                  <c:v>1.4915552863903786E-2</c:v>
                </c:pt>
                <c:pt idx="6">
                  <c:v>0.15467517447804727</c:v>
                </c:pt>
                <c:pt idx="7">
                  <c:v>0.22952183325006115</c:v>
                </c:pt>
                <c:pt idx="8">
                  <c:v>1.2315736275455125E-2</c:v>
                </c:pt>
                <c:pt idx="9">
                  <c:v>2.7316616103171654E-2</c:v>
                </c:pt>
                <c:pt idx="10">
                  <c:v>0.11580832825278106</c:v>
                </c:pt>
                <c:pt idx="11">
                  <c:v>2.2182574070358828E-3</c:v>
                </c:pt>
                <c:pt idx="12">
                  <c:v>4.034342665387265E-3</c:v>
                </c:pt>
                <c:pt idx="13">
                  <c:v>4.4447015244775566E-3</c:v>
                </c:pt>
                <c:pt idx="14">
                  <c:v>1.188876034345784E-3</c:v>
                </c:pt>
                <c:pt idx="15">
                  <c:v>5.9373191340039252E-2</c:v>
                </c:pt>
                <c:pt idx="16">
                  <c:v>1.4766876355284323E-2</c:v>
                </c:pt>
                <c:pt idx="17">
                  <c:v>6.9497861782306294E-3</c:v>
                </c:pt>
                <c:pt idx="18">
                  <c:v>3.5669692159709262E-3</c:v>
                </c:pt>
                <c:pt idx="19">
                  <c:v>8.4375209997649733E-2</c:v>
                </c:pt>
                <c:pt idx="20">
                  <c:v>0.1079279372613397</c:v>
                </c:pt>
                <c:pt idx="21">
                  <c:v>9.0059905766090173E-2</c:v>
                </c:pt>
              </c:numCache>
            </c:numRef>
          </c:xVal>
          <c:yVal>
            <c:numRef>
              <c:f>TRADE!$L$2:$L$23</c:f>
              <c:numCache>
                <c:formatCode>0.0%</c:formatCode>
                <c:ptCount val="22"/>
                <c:pt idx="0">
                  <c:v>8.8356451030613525E-3</c:v>
                </c:pt>
                <c:pt idx="1">
                  <c:v>2.4591396498072442E-2</c:v>
                </c:pt>
                <c:pt idx="2">
                  <c:v>7.978770893225512E-4</c:v>
                </c:pt>
                <c:pt idx="3">
                  <c:v>9.6005085330494908E-5</c:v>
                </c:pt>
                <c:pt idx="4">
                  <c:v>5.79267616219369E-4</c:v>
                </c:pt>
                <c:pt idx="5">
                  <c:v>4.2569629628784068E-3</c:v>
                </c:pt>
                <c:pt idx="6">
                  <c:v>4.1562530314259535E-2</c:v>
                </c:pt>
                <c:pt idx="7">
                  <c:v>9.4171385680615893E-2</c:v>
                </c:pt>
                <c:pt idx="8">
                  <c:v>1.9747178489290277E-3</c:v>
                </c:pt>
                <c:pt idx="9">
                  <c:v>4.7366668054133934E-2</c:v>
                </c:pt>
                <c:pt idx="10">
                  <c:v>4.3679629560738328E-2</c:v>
                </c:pt>
                <c:pt idx="11">
                  <c:v>4.8101455277360769E-4</c:v>
                </c:pt>
                <c:pt idx="12">
                  <c:v>1.5801502415717485E-3</c:v>
                </c:pt>
                <c:pt idx="13">
                  <c:v>7.3190253454712866E-4</c:v>
                </c:pt>
                <c:pt idx="14">
                  <c:v>2.3036243347881227E-4</c:v>
                </c:pt>
                <c:pt idx="15">
                  <c:v>4.9102189848803296E-2</c:v>
                </c:pt>
                <c:pt idx="16">
                  <c:v>3.9103447405325715E-3</c:v>
                </c:pt>
                <c:pt idx="17">
                  <c:v>3.4865947625186758E-3</c:v>
                </c:pt>
                <c:pt idx="18">
                  <c:v>2.7115896397057349E-3</c:v>
                </c:pt>
                <c:pt idx="19">
                  <c:v>1.8113425250904844E-2</c:v>
                </c:pt>
                <c:pt idx="20">
                  <c:v>0.31370107801646796</c:v>
                </c:pt>
                <c:pt idx="21">
                  <c:v>0.3380392621651343</c:v>
                </c:pt>
              </c:numCache>
            </c:numRef>
          </c:yVal>
          <c:smooth val="0"/>
          <c:extLst>
            <c:ext xmlns:c16="http://schemas.microsoft.com/office/drawing/2014/chart" uri="{C3380CC4-5D6E-409C-BE32-E72D297353CC}">
              <c16:uniqueId val="{00000001-08BF-4C03-B5E3-637A1464811C}"/>
            </c:ext>
          </c:extLst>
        </c:ser>
        <c:dLbls>
          <c:showLegendKey val="0"/>
          <c:showVal val="0"/>
          <c:showCatName val="0"/>
          <c:showSerName val="0"/>
          <c:showPercent val="0"/>
          <c:showBubbleSize val="0"/>
        </c:dLbls>
        <c:axId val="1407596864"/>
        <c:axId val="1"/>
      </c:scatterChart>
      <c:valAx>
        <c:axId val="1407596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GDP</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de-DE"/>
          </a:p>
        </c:txPr>
        <c:crossAx val="1"/>
        <c:crosses val="autoZero"/>
        <c:crossBetween val="midCat"/>
      </c:val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Trade</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07596864"/>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7.579"/>
    </inkml:context>
    <inkml:brush xml:id="br0">
      <inkml:brushProperty name="width" value="0.025" units="cm"/>
      <inkml:brushProperty name="height" value="0.025" units="cm"/>
      <inkml:brushProperty name="color" value="#008C3A"/>
    </inkml:brush>
  </inkml:definitions>
  <inkml:trace contextRef="#ctx0" brushRef="#br0">1 1 3619,'0'0'14190,"3"4"-13411,14 13-369,0 0 0,1-2 1,0 0-1,1-2 0,23 14 0,24 17-191,2 3 535,103 51 1,-100-60-138,102 72 1,-35-16 293,183 95 0,-176-109 575,176 128 0,-213-134-1406,133 69 0,-17-11 128,-168-97-125,351 245 107,49 35-1771,-214-174 854,-121-73 472,60 55-1189,-76-48 769,-76-55 620,48 28-93,-69-42-1490,-5-2-794,-7-1-3326,-4-3 1210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721"/>
    </inkml:context>
    <inkml:brush xml:id="br0">
      <inkml:brushProperty name="width" value="0.025" units="cm"/>
      <inkml:brushProperty name="height" value="0.025" units="cm"/>
      <inkml:brushProperty name="color" value="#E71224"/>
    </inkml:brush>
  </inkml:definitions>
  <inkml:trace contextRef="#ctx0" brushRef="#br0">15 1 17649,'0'0'7655,"-15"15"-30589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4.972"/>
    </inkml:context>
    <inkml:brush xml:id="br0">
      <inkml:brushProperty name="width" value="0.025" units="cm"/>
      <inkml:brushProperty name="height" value="0.025" units="cm"/>
      <inkml:brushProperty name="color" value="#F6630D"/>
    </inkml:brush>
  </inkml:definitions>
  <inkml:trace contextRef="#ctx0" brushRef="#br0">165 24 11147,'0'0'10538,"-9"-6"-8777,7 4-1703,0 0 0,0 1 0,0-1 0,-1 1 0,1-1 1,0 1-1,-1 0 0,1 0 0,-1 0 0,1 0 0,-1 0 0,0 1 0,1-1 0,-1 1 0,0-1 0,1 1 0,-1 0 0,0 0 0,1 1 0,-1-1 0,0 0 0,1 1 0,-1 0 1,0-1-1,1 1 0,-1 0 0,1 0 0,0 1 0,-1-1 0,1 0 0,0 1 0,0 0 0,-1-1 0,1 1 0,1 0 0,-1 0 0,0 0 0,0 0 0,-1 3 0,-4 3 64,1 1 1,0 0-1,0 0 0,1 0 0,0 1 0,0 0 0,1 0 0,1 0 0,-1 0 1,2 0-1,-1 1 0,2 0 0,-1-1 0,1 1 0,1 15 0,0-25-118,0 1 1,0-1-1,1 1 0,-1-1 0,0 1 1,1-1-1,-1 0 0,0 1 0,1-1 1,0 0-1,-1 0 0,1 1 0,0-1 1,-1 0-1,1 0 0,0 0 0,0 0 1,0 0-1,0 0 0,0 0 0,0 0 1,0 0-1,1 0 0,-1-1 0,2 2 1,0-1 3,0-1 0,-1 1 1,1-1-1,0 0 1,0 0-1,-1 0 1,1 0-1,0 0 0,0-1 1,-1 1-1,1-1 1,3-1-1,4-1 13,0-1 1,-1-1-1,0 1 0,0-2 0,0 1 0,9-8 1,1-4-112,-1-1 1,-1 0 0,0-1 0,-2-1-1,0 0 1,20-39 0,-39 70 44,1 1 1,0 0-1,1 0 1,0 0-1,1 0 1,0 23-1,0-12 31,2 163 232,1-104 103,-9 84 0,5-152-153,0 1 1,-2-1-1,1 0 0,-2 0 1,-7 15-1,11-25-121,-1 0 0,1-1 0,-1 1 0,0 0-1,0-1 1,0 0 0,0 0 0,-1 1 0,1-1 0,-1-1 0,0 1 0,0 0-1,0-1 1,0 1 0,-1-1 0,1 0 0,0 0 0,-1 0 0,0-1 0,1 1 0,-1-1-1,0 0 1,-5 1 0,6-2-38,1-1 0,0 0 0,-1 0 1,1 0-1,0 0 0,0 0 0,0-1 0,0 1 0,0 0 0,0-1 0,0 0 0,0 1 0,1-1 0,-1 0 0,1 0 1,-1 0-1,1 0 0,0 0 0,0 0 0,0-1 0,0 1 0,0 0 0,0 0 0,0-1 0,0-3 0,-14-65 11,11 47-44,2 0 1,0 0-1,2 0 0,1 0 0,0 0 0,7-29 0,-5 39 32,1 0 1,1 0 0,0 1-1,1-1 1,0 1 0,1 1-1,1-1 1,0 1-1,0 0 1,1 1 0,17-16-1,-10 12-47,2 2 1,0 0-1,0 1 0,1 1 0,28-13 0,0 0-3459,-1-4-4964,-33 19 1731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3.534"/>
    </inkml:context>
    <inkml:brush xml:id="br0">
      <inkml:brushProperty name="width" value="0.025" units="cm"/>
      <inkml:brushProperty name="height" value="0.025" units="cm"/>
    </inkml:brush>
  </inkml:definitions>
  <inkml:trace contextRef="#ctx0" brushRef="#br0">40 1 17200,'0'10'2397,"-13"208"7967,-2 27-8087,16-200-2151,0-11-25,-1 1-1,-2-1 1,-8 45 0,8-139-101,13-27-738,4 1-1,42-137 1,-53 208 489,-1 1 144,1 1 0,1 0 0,7-16-1,-11 27 101,1-1 0,-1 1 0,0 0-1,1 0 1,-1 0 0,1 0 0,-1 0-1,1 0 1,0 0 0,0 1 0,0-1-1,0 1 1,0-1 0,0 1-1,1 0 1,-1-1 0,0 1 0,1 0-1,-1 1 1,1-1 0,-1 0 0,1 1-1,3-1 1,-4 2 1,0-1 0,0 1 0,-1-1 0,1 1 0,0 0 0,-1-1 0,1 1 0,0 0 0,-1 0 0,1 0 0,-1 1 0,0-1 0,1 0 0,-1 1 0,0-1 0,0 0 0,0 1 0,0-1 0,0 1 0,0 0 0,0-1 0,0 1 0,-1 0 0,1 0 0,-1-1 0,1 1 0,-1 0 0,0 0 0,1 0 0,-1-1 0,0 1 0,-1 4 0,2-1 11,-1 1-1,0-1 1,0 1 0,-1-1-1,1 1 1,-1-1 0,0 0-1,-1 1 1,0-1 0,-2 7-1,-1-5 100,-1 0 0,1-1 0,-1 0 0,0 0 0,-1-1 0,0 1 0,1-1-1,-1-1 1,-1 1 0,1-1 0,-1-1 0,0 1 0,0-1 0,0-1 0,0 1-1,0-1 1,-10 1 0,17-3-134,1 0-1,-1 0 1,1 0-1,-1 0 1,1 0-1,-1 0 0,1 0 1,-1 0-1,1 0 1,0 0-1,-1-1 1,1 1-1,-1 0 1,1 0-1,-1 0 1,1-1-1,0 1 0,-1 0 1,1 0-1,0-1 1,-1 1-1,1 0 1,0-1-1,-1 1 1,1 0-1,0-1 1,-1 1-1,1 0 1,0-1-1,0 1 0,0-1 1,-1 1-1,1 0 1,0-1-1,0 1 1,0-1-1,4-22-2200,19-17-4260,0 8-478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4.505"/>
    </inkml:context>
    <inkml:brush xml:id="br0">
      <inkml:brushProperty name="width" value="0.025" units="cm"/>
      <inkml:brushProperty name="height" value="0.025" units="cm"/>
    </inkml:brush>
  </inkml:definitions>
  <inkml:trace contextRef="#ctx0" brushRef="#br0">88 1 18898,'0'0'6870,"-5"8"-4563,-7 12-1837,1 0 0,1 0 1,1 1-1,0 1 1,-8 37-1,13-43-283,0 1 0,2-1 0,0 1 0,0 0 0,2-1 0,0 1 0,1 0 0,1 0 0,4 18 0,-6-33-187,1 1 0,0-1 0,0 0 0,-1 0 0,1 0 0,0 1 0,1-1 0,-1 0 0,0-1 0,1 1 0,-1 0 0,3 2 0,-4-4 0,1 1 0,0-1 0,0 1 0,-1-1 0,1 1 0,0-1 0,0 0 0,0 1 0,0-1 0,0 0 0,0 0 0,-1 0 0,1 1 0,0-1 0,0 0 0,0 0 0,0 0 0,0 0 0,0-1 0,0 1 0,1 0 0,0-2 0,1 1 0,-1 0 0,0-1 0,1 1 0,-1-1 0,0 0 0,0 0 0,0 0 0,0 0 0,-1 0 0,1 0 0,0 0 0,-1-1 0,0 1 0,1-1 0,-1 1 0,0-1 0,1-2 0,2-10-93,0 1-1,-1-1 1,0 1-1,-1-1 1,0 0-1,-2 0 1,0 0 0,0 0-1,-5-23 1,5 38 77,0-1 0,0 0 0,0 0 0,0 1 0,0-1 0,0 0 1,0 1-1,-1-1 0,1 0 0,0 1 0,0-1 0,-1 0 0,1 1 0,-1-1 0,1 0 1,0 1-1,-1-1 0,1 1 0,-1-1 0,0 1 0,1-1 0,-1 1 0,1 0 0,-1-1 0,0 1 1,1 0-1,-1-1 0,0 1 0,1 0 0,-1 0 0,0-1 0,1 1 0,-1 0 0,0 0 1,1 0-1,-1 0 0,0 0 0,-1 0 0,1 1 17,0-1-1,0 1 1,0 0-1,0-1 1,0 1-1,0 0 1,0 0-1,0 0 1,0 0-1,1-1 1,-1 1-1,0 0 1,0 1-1,1-1 1,-1 0-1,1 0 1,-1 0-1,1 0 1,0 0-1,-1 1 1,1 1-1,-2 5 82,1 0-1,0 0 1,1 0-1,-1 0 1,2 0-1,-1 0 1,1 0 0,0 0-1,5 15 1,-5-20-55,1 0 0,-1 0-1,1-1 1,0 1 0,0 0 0,0 0 0,0-1 0,0 1 0,0-1 0,1 0 0,-1 0 0,1 0 0,-1 0 0,1 0 0,0 0 0,0-1 0,0 1 0,0-1-1,0 0 1,0 0 0,0 0 0,0 0 0,1-1 0,-1 1 0,0-1 0,7 0 0,-1-1-31,0 0 0,0 0 0,0-1 0,0 0 1,0-1-1,0 0 0,0-1 0,-1 1 0,0-2 0,0 1 0,0-1 0,0 0 1,-1-1-1,0 0 0,0 0 0,0-1 0,-1 1 0,0-1 0,0-1 0,-1 1 0,7-13 1,-13 23 0,-39 81 34,37-77-26,0 0 0,1 1 0,0-1 1,1 1-1,-1-1 0,1 1 0,1-1 0,-1 1 1,1 0-1,2 12 0,-1-18-5,-1-1 0,1 0 0,0 1 0,0-1 0,-1 0 0,1 0 0,0 0 0,0 0 0,0 1 0,1-1 0,-1-1 0,0 1 0,0 0 0,0 0 0,1 0 0,-1-1 0,0 1 0,1 0 0,-1-1 0,0 0 0,1 1 0,-1-1 0,1 0 0,-1 1 0,1-1 0,-1 0 0,1 0 0,-1 0 0,1-1 0,-1 1 0,1 0 0,-1 0 0,0-1 0,1 1 0,-1-1 0,2 0 0,5-1 0,0-1 0,0 1 0,-1-1 0,1-1 0,9-5 0,7-9-129,40-39 1,14-11-240,-77 67 366,-1 1 0,1-1-1,-1 1 1,0-1-1,1 1 1,-1 0-1,1-1 1,-1 1 0,1 0-1,-1-1 1,1 1-1,-1 0 1,1-1-1,-1 1 1,1 0 0,-1 0-1,1 0 1,0 0-1,-1 0 1,1 0-1,-1 0 1,1 0 0,0 0-1,-1 0 1,1 0-1,-1 0 1,1 0-1,-1 0 1,1 0 0,0 1-1,0-1 1,0 18 248,-15 24 173,11-34-400,-1-2-18,1 0 1,0 0-1,1 1 1,0-1-1,0 1 1,0 0-1,1-1 1,-1 1-1,2 0 1,-1 0-1,1 8 1,2-14-11,-1 0 1,0 0-1,1 0 0,-1 0 0,1 0 1,-1 0-1,1 0 0,-1-1 0,1 1 1,0-1-1,-1 1 0,1-1 0,0 0 1,-1 1-1,1-1 0,0 0 0,-1 0 1,1 0-1,2-1 0,35-1-206,-34-2 241,1 0 1,-1 0-1,0 0 0,0-1 0,0 0 0,-1 0 1,1 0-1,-1 0 0,0-1 0,-1 0 0,6-12 1,8-8 48,17-31-75,-32 53 0,0 0 0,0 0 0,-1 0 0,0-1 0,0 1 0,0 0 0,-1-1 0,1 1 0,-1-1 0,0 1 0,0-1 0,-2-7 0,2 12 0,0 0 0,0 0 0,0 0 0,0 0 0,0 0 0,0 1 0,0-1 0,-1 0 0,1 0 0,0 0 0,0 0 0,0 0 0,0 0 0,0 0 0,0 0 0,-1 0 0,1 0 0,0 0 0,0 0 0,0 0 0,0 1 0,0-1 0,-1 0 0,1 0 0,0 0 0,0 0 0,0 0 0,0-1 0,0 1 0,-1 0 0,1 0 0,0 0 0,0 0 0,0 0 0,0 0 0,0 0 0,-1 0 0,1 0 0,0 0 0,0 0 0,0 0 0,0 0 0,0-1 0,0 1 0,0 0 0,0 0 0,-1 0 0,1 0 0,0 0 0,-2 17 0,4-14 0,0 0 0,0 0 0,0 1 0,0-1 0,0-1 0,0 1 0,1 0 0,-1-1 0,1 1 0,0-1 0,0 0 0,0 0 0,0 0 0,0 0 0,0 0 0,1-1 0,-1 1 0,1-1 0,-1 0 0,1 0 0,-1 0 0,1-1 0,6 1 0,-4 0 0,1 0 0,-1 0 0,1-1 0,0 0 0,-1 0 0,1-1 0,-1 1 0,1-2 0,-1 1 0,0-1 0,1 0 0,8-4 0,-9 3 0,-1-1 0,1 0 0,-1 0 0,0 0 0,0-1 0,-1 0 0,1 0 0,-1 0 0,0 0 0,-1-1 0,1 1 0,-1-1 0,0 0 0,0 0 0,-1 0 0,0 0 0,0-1 0,0 1 0,-1-1 0,0 1 0,0-10 0,-1 15 0,0 0 0,0 0 0,0 1 0,0-1 0,0 0 0,0 0 0,0 1 0,0-1 0,-1 0 0,1 0 0,0 1 0,-1-1 0,1 0 0,0 1 0,-1-1 0,1 0 0,-1 1 0,1-1 0,-1 1 0,1-1 0,-1 1 0,0-1 0,1 1 0,-1-1 0,0 1 0,1-1 0,-2 0 0,-25 0 0,21 3 0,0-1 0,0 1 0,1 0 0,-1 0 0,1 0 0,-1 1 0,-5 3 0,3 1 0,0 1 0,1-1 0,-1 1 0,2 0 0,-1 1 0,1 0 0,1 0 0,-1 0 0,2 0 0,-1 1 0,1 0 0,1 0 0,0 0 0,-2 12 0,4-18 0,0 0 0,0 1 0,1-1 0,-1 0 0,1 0 0,1 1 0,-1-1 0,0 0 0,1 1 0,0-1 0,0 0 0,0 0 0,1 0 0,-1 0 0,1 0 0,0 0 0,0 0 0,0-1 0,1 1 0,-1-1 0,1 1 0,0-1 0,0 0 0,0 0 0,0 0 0,1-1 0,-1 1 0,1-1 0,-1 0 0,1 0 0,0 0 0,0 0 0,0 0 0,0-1 0,0 0 0,7 1 0,0 1-441,-1-1 1,0-1-1,0 0 1,1 0-1,-1-1 1,0 0-1,1-1 0,19-4 1,-27 4 184,0 0-1,1 0 1,-1 0 0,0-1-1,0 1 1,0-1 0,0 0 0,0 0-1,-1 0 1,1 0 0,0 0-1,-1-1 1,0 1 0,1-1 0,-1 1-1,0-1 1,0 0 0,-1 0 0,1 0-1,-1 0 1,1 0 0,-1-1-1,0 1 1,0 0 0,0-1 0,-1 1-1,1 0 1,-1-1 0,0 1-1,0-5 1,0-27-9102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4.862"/>
    </inkml:context>
    <inkml:brush xml:id="br0">
      <inkml:brushProperty name="width" value="0.025" units="cm"/>
      <inkml:brushProperty name="height" value="0.025" units="cm"/>
    </inkml:brush>
  </inkml:definitions>
  <inkml:trace contextRef="#ctx0" brushRef="#br0">36 16 21524,'-20'-6'2723,"7"2"-545,11 4-192,10 0-1954,11 0-897,4-5-5541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5.423"/>
    </inkml:context>
    <inkml:brush xml:id="br0">
      <inkml:brushProperty name="width" value="0.025" units="cm"/>
      <inkml:brushProperty name="height" value="0.025" units="cm"/>
    </inkml:brush>
  </inkml:definitions>
  <inkml:trace contextRef="#ctx0" brushRef="#br0">34 32 16688,'0'0'10992,"-6"8"-10336,2-1-573,1 0 0,-1 0 1,1 0-1,0 0 0,1 0 0,0 1 0,0-1 0,0 1 0,0 9 0,2-13-59,-1-1-1,1 1 1,0 0 0,0 0-1,1-1 1,-1 1-1,1 0 1,0 0-1,0-1 1,0 1-1,0-1 1,1 1 0,-1-1-1,1 0 1,0 1-1,0-1 1,0 0-1,1 0 1,-1 0-1,1-1 1,-1 1-1,1 0 1,0-1 0,4 3-1,1-1 10,1 0 0,-1-1 0,1 0-1,0-1 1,0 1 0,0-2 0,0 1 0,0-1 0,1-1-1,-1 0 1,0 0 0,0-1 0,0 0 0,1 0 0,-1-1-1,0 0 1,-1-1 0,1 0 0,16-8 0,-18 8-19,1 0 0,-1-1 0,0-1-1,0 1 1,0-1 0,0 0 0,-1 0 0,0-1 0,0 0 0,0 0 0,-1-1 0,0 1 0,0-1 0,-1 0 0,1-1 0,-2 1 0,1-1-1,-1 1 1,0-1 0,-1 0 0,0 0 0,2-10 0,-8 2 164,-7 18-110,-10 25 22,16-14-33,0-1 0,1 1 0,0 1-1,1-1 1,1 0 0,0 1 0,1-1-1,0 1 1,3 22 0,-2-31-41,0 0 0,1 0 0,0-1 0,0 1 0,0-1 0,0 1 0,1-1 0,0 1-1,-1-1 1,2 0 0,-1 0 0,0 0 0,1 0 0,0 0 0,0 0 0,0-1 0,0 1 0,1-1 0,-1 0 0,1 0 0,0 0 0,0-1 0,0 1 0,0-1 0,0 0 0,1 0 0,-1-1 0,1 1 0,-1-1 0,9 2 0,-8-3 5,0 1 1,0-1-1,0 1 0,0-1 1,0-1-1,0 1 1,0-1-1,0 0 1,-1 0-1,1 0 0,0-1 1,0 1-1,-1-1 1,1-1-1,-1 1 1,0 0-1,5-5 0,-4 3-1,0-1-1,-1 0 0,1 0 0,-1 0 0,-1-1 1,1 0-1,-1 1 0,0-1 0,0 0 0,-1-1 1,0 1-1,3-11 0,-1-1-108,0 0 1,-2 0-1,0-1 1,0-20-1,-2 33 25,0 0 0,-1 0 1,1 0-1,-1-1 0,0 1 0,-1 0 1,1 0-1,-1 1 0,0-1 0,-1 0 1,1 1-1,-1-1 0,-1 1 0,1 0 1,-1 0-1,-4-5 0,8 9-39,-1 0 1,0 0-1,0 0 0,0 0 0,-1 1 0,1-1 1,0 0-1,0 1 0,0-1 0,-1 0 0,1 1 0,0 0 1,0-1-1,-1 1 0,1 0 0,0-1 0,-1 1 1,-1 0-1,2 0-1,0 1-1,0-1 1,1 0 0,-1 1-1,0-1 1,1 0 0,-1 1 0,0-1-1,1 1 1,-1-1 0,0 1-1,1-1 1,-1 1 0,1-1 0,-1 1-1,1 0 1,-1-1 0,1 1-1,0 0 1,-1 0 0,1-1 0,-1 3-1,1-1-93,-1 0 0,1 0-1,0 0 1,-1 0 0,1 0-1,0 0 1,0 1-1,1-1 1,-1 0 0,0 0-1,1 0 1,-1 0 0,1 0-1,0 0 1,-1 0 0,1 0-1,0 0 1,0 0-1,1 0 1,-1-1 0,0 1-1,0 0 1,2 1 0,6 3-648,-1-1 1,1 1-1,0-2 1,0 1 0,1-1-1,-1 0 1,1-1-1,0 0 1,0-1 0,17 2-1,28 3-5704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5.765"/>
    </inkml:context>
    <inkml:brush xml:id="br0">
      <inkml:brushProperty name="width" value="0.025" units="cm"/>
      <inkml:brushProperty name="height" value="0.025" units="cm"/>
    </inkml:brush>
  </inkml:definitions>
  <inkml:trace contextRef="#ctx0" brushRef="#br0">179 43 11979,'0'0'15049,"-11"-6"-13095,5 1-1711,4 3-190,-1 1 1,1-1-1,0 0 1,-1 1-1,1-1 1,-1 1-1,0 0 1,1 0-1,-1 0 1,0 0-1,0 0 1,1 1-1,-1-1 1,0 1-1,0 0 1,0 0-1,0 0 1,0 0-1,0 0 1,0 0-1,1 1 0,-1 0 1,0-1-1,0 1 1,1 0-1,-1 1 1,-4 1-1,-1 3 96,1 1-1,-1 0 0,1 0 1,0 0-1,1 1 0,0 0 1,-6 11-1,9-15-95,0 1 1,1 0 0,0-1-1,0 1 1,0 0 0,0 0-1,1 1 1,0-1 0,0 0-1,0 0 1,1 1-1,0-1 1,0 0 0,0 0-1,1 8 1,0-11-54,-1-1 0,1 1 0,0-1 0,0 1 0,-1-1 0,1 1 0,0-1 0,0 0 0,0 1 0,0-1 0,1 0 0,-1 0 0,0 0 0,0 0 0,1 0 0,-1 0 0,1 0 0,-1 0 0,1 0 0,2 0 0,1 1 0,0-1 0,0 1 0,0-1 0,1-1 0,-1 1 0,10-1 0,-5 0 0,0-1 0,1 0 0,-1-1 0,0 0 0,0-1 0,16-6 0,-16 4-57,0-1 0,0-1 0,-1 0 0,0 0 0,0-1 0,0 0 0,-1 0 0,9-13 1,-12 15 21,-1 0 1,0 0 0,0 0 0,-1-1 0,1 1 0,-1-1-1,-1 0 1,1 0 0,-1 0 0,-1 0 0,1 0 0,-1 0-1,0 0 1,-1-11 0,0 18 33,0 0-1,0-1 1,0 1-1,0 0 0,0-1 1,0 1-1,0 0 1,0-1-1,-1 1 1,1 0-1,0-1 1,0 1-1,0 0 1,-1 0-1,1-1 1,0 1-1,0 0 1,0 0-1,-1-1 1,1 1-1,0 0 1,-1 0-1,1 0 1,0-1-1,-1 1 1,1 0-1,0 0 1,0 0-1,-1 0 1,1 0-1,0 0 1,-1 0-1,1 0 1,-1 0-1,1 0 1,0 0-1,-1 0 1,1 0-1,0 0 1,-1 0-1,1 0 1,0 0-1,-1 0 1,1 0-1,0 1 1,0-1-1,-1 0 1,1 0-1,0 0 1,-1 0-1,1 1 1,0-1-1,-17 13-78,13-6-83,0 0 1,1 0 0,-1 0-1,1 0 1,1 1-1,-1-1 1,1 1 0,1 0-1,-2 15 1,2-20 61,1-1 1,0 1-1,0-1 1,0 1 0,0 0-1,0-1 1,0 1-1,1 0 1,0-1-1,-1 1 1,1-1 0,0 1-1,0-1 1,0 0-1,0 1 1,1-1 0,-1 0-1,1 0 1,-1 0-1,1 0 1,0 0-1,0 0 1,0 0 0,0 0-1,0-1 1,0 1-1,0-1 1,1 0 0,-1 1-1,1-1 1,-1 0-1,5 1 1,0-1-978,-1 0 1,1 0-1,0 0 1,-1-1 0,1 0-1,0 0 1,0-1-1,-1 0 1,1 0-1,0 0 1,11-5-1,16-12-9625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6.090"/>
    </inkml:context>
    <inkml:brush xml:id="br0">
      <inkml:brushProperty name="width" value="0.025" units="cm"/>
      <inkml:brushProperty name="height" value="0.025" units="cm"/>
    </inkml:brush>
  </inkml:definitions>
  <inkml:trace contextRef="#ctx0" brushRef="#br0">169 0 18770,'0'0'7110,"-10"1"-5001,1 1-1843,0 1 1,0 0-1,0 0 1,0 0-1,0 1 0,1 1 1,-1-1-1,-12 11 0,16-12-120,0 1 0,0 1 0,0-1-1,0 1 1,1-1 0,0 1 0,0 0 0,0 1-1,0-1 1,1 1 0,0 0 0,0 0 0,1 0-1,0 0 1,-3 11 0,5-16-171,0 0 0,0 1 0,0-1 1,0 1-1,0-1 0,0 1 0,1-1 0,-1 0 0,0 1 0,1-1 0,-1 0 1,1 1-1,0-1 0,-1 0 0,1 0 0,0 0 0,0 1 0,0-1 1,0 0-1,0 0 0,0 0 0,0 0 0,0-1 0,0 1 0,0 0 1,0 0-1,1-1 0,-1 1 0,0-1 0,1 1 0,-1-1 0,0 1 1,1-1-1,-1 0 0,1 0 0,1 1 0,9 0-522,0 1 0,0-2 0,18 0 0,-16-1-98,10 1-309,67 2-1059,-33 7 3891,-59-9-1838,1 0 0,0 0 0,-1 0 0,1 0 1,-1 1-1,1-1 0,0 0 0,-1 0 0,1 0 0,0 1 0,-1-1 0,1 0 0,0 1 0,-1-1 1,1 0-1,0 1 0,0-1 0,-1 0 0,1 1 0,0-1 0,0 1 0,0-1 0,-1 0 0,1 1 1,0-1-1,0 1 0,0-1 0,0 0 0,0 1 0,0-1 0,0 1 0,0-1 0,0 1 0,0-1 0,0 1 1,0-1-1,0 0 0,1 1 0,-1-1 0,0 1 0,0-1 0,0 0 0,0 1 0,1-1 0,-1 0 1,0 1-1,1-1 0,-1 0 0,0 1 0,0-1 0,1 0 0,-1 1 0,1-1 0,-1 0 0,0 0 1,1 0-1,-1 1 0,0-1 0,1 0 0,-1 0 0,1 0 0,-1 0 0,1 0 0,-1 0 0,1 0 1,-36 18 2168,32-17-2175,-23 11-431,0-1 1,-1-1-1,0-2 1,-1 0-1,1-2 1,-53 4-1,68-11-6329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6.758"/>
    </inkml:context>
    <inkml:brush xml:id="br0">
      <inkml:brushProperty name="width" value="0.025" units="cm"/>
      <inkml:brushProperty name="height" value="0.025" units="cm"/>
    </inkml:brush>
  </inkml:definitions>
  <inkml:trace contextRef="#ctx0" brushRef="#br0">102 153 11371,'-11'1'6326,"0"1"-5049,3 0-553,0-1 0,-1 0 0,1 0-1,0-1 1,0 1 0,0-2 0,-14-1 0,22 0-578,1 1 1,0-1-1,0 1 0,-1-1 1,1 1-1,0 0 1,0-1-1,1 1 1,-1 0-1,0 0 0,0 0 1,1 0-1,2-2 1,35-23 251,64-31 0,-82 46-366,1 2 0,0 0 0,1 2 0,46-10-1,-67 16 0,0 1-1,0-1 1,0 1-1,0 0 1,1 0-1,-1 0 1,0 0-1,0 0 1,0 1-1,0-1 1,1 0-1,-1 1 1,0 0-1,0 0 1,0-1-1,0 1 1,0 0-1,0 0 1,-1 1-1,1-1 1,0 0-1,0 1 1,-1-1-1,1 1 1,-1-1-1,1 1 1,-1 0-1,0 0 1,0-1-1,0 1 1,0 0-1,0 0 1,1 4-1,1 4 286,-1 1-1,-1 0 0,0 0 1,0 0-1,-2 19 1,2 12 475,-1-38-740,0 1-1,1 0 1,0 0 0,0 0-1,0-1 1,0 1 0,1-1-1,0 1 1,0-1-1,0 1 1,0-1 0,1 0-1,-1 0 1,1 0 0,6 5-1,-6-6-24,1-1 0,0 1 0,0-1 0,0 0 0,0-1-1,0 1 1,1-1 0,-1 1 0,0-1 0,1-1 0,-1 1 0,1 0 0,-1-1-1,1 0 1,-1 0 0,1-1 0,4 0 0,6-2-26,-1 0 0,0 0 0,0-2 0,0 0 0,0 0 0,-1-1 0,0-1 0,0 0 0,12-10 0,-10 6 0,0 0 0,0-2 0,-1 0 0,0 0 0,-2-2 0,17-22 0,-26 32 0,0 0 0,0-1 0,-1 1 0,0-1 0,0 0 0,-1 0 0,0 0 0,1-7 0,-2 12 0,1 1 0,-1-1 0,0 0 0,0 0 0,0 0 0,0 0 0,0 0 0,-1 0 0,1 0 0,0 0 0,0 0 0,-1 1 0,1-1 0,0 0 0,-1 0 0,1 0 0,-1 0 0,1 1 0,-1-1 0,1 0 0,-1 1 0,-1-2 0,1 2 0,0-1 0,-1 1 0,1 0 0,0 0 0,-1 0 0,1 0 0,0 0 0,-1 0 0,1 0 0,0 1 0,-1-1 0,1 0 0,0 1 0,-1-1 0,1 1 0,0 0 0,0-1 0,0 1 0,0 0 0,0 0 0,-2 0 0,0 2-240,0 1 0,0-1-1,0 0 1,1 1 0,-1-1 0,1 1-1,-4 7 1,6-10 100,-1-1-1,1 1 0,-1 0 1,1-1-1,-1 1 0,1 0 1,-1 0-1,1-1 0,0 1 1,-1 0-1,1 0 0,0 0 1,0-1-1,0 1 0,0 0 1,-1 0-1,1 0 0,0 0 1,1 0-1,-1-1 0,0 1 1,0 0-1,0 0 0,0 0 1,1 0-1,-1-1 0,0 1 1,1 0-1,-1 0 1,0-1-1,1 1 0,-1 0 1,1-1-1,-1 1 0,1 0 1,0-1-1,-1 1 0,1-1 1,0 1-1,-1-1 0,1 1 1,0-1-1,0 1 0,-1-1 1,3 1-1,15 0-11326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7.116"/>
    </inkml:context>
    <inkml:brush xml:id="br0">
      <inkml:brushProperty name="width" value="0.025" units="cm"/>
      <inkml:brushProperty name="height" value="0.025" units="cm"/>
    </inkml:brush>
  </inkml:definitions>
  <inkml:trace contextRef="#ctx0" brushRef="#br0">1 0 14990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7.991"/>
    </inkml:context>
    <inkml:brush xml:id="br0">
      <inkml:brushProperty name="width" value="0.025" units="cm"/>
      <inkml:brushProperty name="height" value="0.025" units="cm"/>
    </inkml:brush>
  </inkml:definitions>
  <inkml:trace contextRef="#ctx0" brushRef="#br0">289 85 12908,'4'-9'2648,"-1"4"-2554,0 0 452,0-1-1,-1 1 1,1-1-1,-1 0 1,0 0-1,1-8 1,-3 14-454,0-1-1,1 0 1,-1 0-1,0 0 1,0 1 0,0-1-1,-1 0 1,1 0-1,0 0 1,0 0 0,0 1-1,-1-1 1,1 0-1,0 0 1,-1 1 0,1-1-1,-1 0 1,1 1-1,-1-1 1,1 0 0,-1 1-1,1-1 1,-2 0-1,0 0-32,0 0 0,1 1 0,-1-1 0,0 1-1,0-1 1,0 1 0,0 0 0,0 0 0,0 0-1,0 0 1,0 0 0,0 0 0,0 1-1,1-1 1,-4 1 0,-7 4-11,1 0 0,-1 0 0,1 1 0,0 1 0,1-1 0,0 2 0,0 0 0,0 0 0,1 1 1,0 0-1,1 0 0,0 1 0,0 0 0,1 0 0,-10 19 0,16-24-27,-1-1 1,1 1 0,-1 0 0,1-1-1,1 1 1,-1 0 0,1 0-1,-1 0 1,1 0 0,1-1 0,-1 1-1,1 0 1,0 0 0,0 0-1,0-1 1,1 1 0,-1 0-1,1-1 1,0 0 0,1 1 0,-1-1-1,1 0 1,4 5 0,7 9-25,1-2 1,1 0 0,34 26 0,-17-15 45,-23-18-34,1 1 0,-1 0 1,-1 1-1,16 21 0,-24-30-1,1 0 0,-1 0-1,1 0 1,-1 1 0,0-1 0,0 1-1,0-1 1,0 1 0,-1-1 0,1 1-1,-1 0 1,1-1 0,-1 1 0,0 0-1,0-1 1,0 1 0,0 0 0,-1-1-1,1 1 1,-1-1 0,0 1 0,1 0-1,-1-1 1,0 0 0,-1 1 0,1-1-1,0 1 1,-1-1 0,1 0 0,-1 0-1,1 0 1,-1 0 0,-4 3 0,-4 3 310,-1-1 0,0-1 0,-1 0 1,1 0-1,-1-1 0,-1 0 0,1-1 0,0-1 1,-1 0-1,0-1 0,0 0 0,0 0 1,0-2-1,0 0 0,0 0 0,0-1 0,-18-4 1,27 4-279,0-1-1,-1 0 1,1 0 0,0-1 0,0 1 0,1-1-1,-1 0 1,0 0 0,1 0 0,0 0 0,-1-1 0,1 1-1,1-1 1,-1 0 0,1 0 0,-1 0 0,1 0 0,0 0-1,0-1 1,1 1 0,-1-1 0,1 1 0,0-1-1,1 1 1,-2-8 0,2 5-88,-1 0 0,1-1 0,1 1 0,-1 0 0,1 0 0,0-1 0,1 1 0,0 0 0,0 0 0,0 1 0,1-1 0,0 0 0,0 1 0,1-1 0,7-9 0,-1 5-8,1 0 0,0 1 0,1 0 0,0 1 0,0 0 0,1 1 0,0 0 0,1 1 1,19-7-1,12-1 119,78-16 0,-87 24 149,-1-1 1,-1-2-1,1-1 1,35-18 0,-68 29-169,-1-1 1,1 0-1,-1 0 1,1 1 0,-1-1-1,1 0 1,-1 0 0,0 0-1,1 0 1,-1-1 0,0 1-1,0 0 1,0 0 0,0-1-1,0 1 1,0-1 0,0 1-1,0-1 1,0 1 0,0-4-1,-1 4-18,0 0 0,0-1 0,-1 1 0,1 0-1,-1 0 1,1 0 0,-1 0 0,1 0 0,-1-1 0,1 1-1,-1 0 1,0 0 0,0 1 0,0-1 0,1 0 0,-1 0-1,0 0 1,0 0 0,0 1 0,0-1 0,-2 0 0,-6-4 1,0 1 0,0 0 1,0 1-1,-1 0 1,-14-3-1,-97-11-658,69 14-3649,62 7-2309,-1 0 4178,23 3-5325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8.351"/>
    </inkml:context>
    <inkml:brush xml:id="br0">
      <inkml:brushProperty name="width" value="0.025" units="cm"/>
      <inkml:brushProperty name="height" value="0.025" units="cm"/>
    </inkml:brush>
  </inkml:definitions>
  <inkml:trace contextRef="#ctx0" brushRef="#br0">263 35 19667,'0'0'4142,"-11"-1"-2183,2 1-1756,1 0 0,0 0 0,-1 1 0,1 0 0,0 0 0,0 1-1,0 0 1,0 1 0,0 0 0,0 0 0,1 0 0,-1 1 0,1 0-1,0 1 1,0 0 0,1 0 0,-11 10 0,4-3 130,1 0 1,1 1 0,0 1-1,0 0 1,-10 20-1,17-28-283,1 0-1,0 0 0,1 0 0,-1 0 1,1 0-1,0 1 0,1-1 0,-1 1 1,1-1-1,1 1 0,-1 0 0,1-1 1,0 1-1,1 0 0,-1-1 0,1 1 1,3 7-1,-2-10-47,0 0 1,1 0-1,-1 0 1,1 0-1,0-1 1,0 1-1,0-1 1,1 0-1,-1 0 0,1 0 1,0 0-1,0-1 1,0 1-1,0-1 1,0 0-1,1-1 1,-1 1-1,0-1 1,1 1-1,-1-1 1,1-1-1,0 1 0,-1-1 1,8 1-1,-5-1 3,1 1-1,0-2 1,0 1-1,-1-1 1,1 0-1,0 0 0,-1-1 1,1 0-1,-1 0 1,1-1-1,-1 0 1,0 0-1,0-1 1,6-4-1,-5 1 9,-1 0 1,-1 0-1,1-1 0,-1 0 1,-1 0-1,1 0 0,-2-1 1,1 0-1,-1 0 0,0 0 1,-1 0-1,4-16 1,-2 3 17,-2 0 1,0-1-1,-2 1 0,-1-31 1,0 48-28,-1-1 0,0 1 0,0 0-1,0 0 1,-1-1 0,1 1 0,-1 0 0,0 0 0,-5-6 0,6 9-9,1 1 0,-1 0 0,0-1 0,0 1 0,0 0 0,0 0 0,0 0 0,0 0 0,0 0 0,-1 0 0,1 0 0,0 0 0,0 0 0,-1 1 0,1-1 0,-1 1 0,1-1 0,0 1 0,-1-1 0,1 1 0,-1 0 1,1-1-1,-1 1 0,1 0 0,-1 0 0,0 0 0,1 0 0,-1 1 0,1-1 0,-1 0 0,1 1 0,-1-1 0,1 1 0,0-1 0,-1 1 0,1-1 0,0 1 0,-2 1 0,1-1-185,1 0 0,0 1 0,-1-1 0,1 1 1,0-1-1,0 1 0,0-1 0,0 1 0,0 0 0,0-1 0,0 1 0,1 0 0,-1 0 0,1-1 0,-1 1 0,1 0 0,0 0 0,-1 0 0,1 0 1,0 0-1,0 0 0,0-1 0,1 1 0,0 4 0,-1-3-513,1-1 1,-1 1-1,1 0 1,0-1 0,0 1-1,0-1 1,0 1-1,0-1 1,1 0-1,-1 1 1,1-1-1,0 0 1,-1 0 0,1 0-1,0 0 1,0 0-1,3 2 1,22 6-12052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316"/>
    </inkml:context>
    <inkml:brush xml:id="br0">
      <inkml:brushProperty name="width" value="0.025" units="cm"/>
      <inkml:brushProperty name="height" value="0.025" units="cm"/>
      <inkml:brushProperty name="color" value="#F6630D"/>
    </inkml:brush>
  </inkml:definitions>
  <inkml:trace contextRef="#ctx0" brushRef="#br0">17 0 18610,'0'0'9545,"-14"55"-8745,11-33-671,3 0-97,0-2-32,0-4-353,2-3-287,6-5-481,2-4-609,-1-4-1345,2-2-1633,0-13-4421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8.694"/>
    </inkml:context>
    <inkml:brush xml:id="br0">
      <inkml:brushProperty name="width" value="0.025" units="cm"/>
      <inkml:brushProperty name="height" value="0.025" units="cm"/>
    </inkml:brush>
  </inkml:definitions>
  <inkml:trace contextRef="#ctx0" brushRef="#br0">261 1 23574,'0'0'3716,"-60"49"-2531,19-9-416,-2 5 63,-1 0 290,11 1-450,7-5-544,14-5-96,11-9-96,1-8-801,6-10-1056,9-7-1154,3-2-1153,-3-20-2210,3-14-7944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9.051"/>
    </inkml:context>
    <inkml:brush xml:id="br0">
      <inkml:brushProperty name="width" value="0.025" units="cm"/>
      <inkml:brushProperty name="height" value="0.025" units="cm"/>
    </inkml:brush>
  </inkml:definitions>
  <inkml:trace contextRef="#ctx0" brushRef="#br0">291 1 15535,'-14'0'1591,"-9"0"-460,0 2 0,0 1 1,0 1-1,-36 10 1,49-11-575,0 1 0,0 0 1,0 1-1,0 0 0,1 1 0,-10 6 1,15-9-349,0 1 1,0 0-1,0-1 1,0 1-1,1 1 1,0-1 0,0 0-1,0 1 1,0-1-1,1 1 1,-1 0-1,1 0 1,-2 8-1,4-11-185,-1 0 0,1 1 0,-1-1 0,1 0-1,0 1 1,0-1 0,0 0 0,0 1 0,1-1-1,-1 0 1,1 0 0,-1 1 0,1-1 0,0 0-1,0 0 1,0 0 0,0 0 0,0 0 0,0 0-1,0 0 1,1 0 0,1 2 0,1 0-4,1-1 0,-1 0 0,1 1 0,-1-2-1,1 1 1,0 0 0,0-1 0,0 0 0,6 2 0,11 1-24,0 0 0,0-1 1,34 1-1,-48-5-13,19 2-82,-1-1-1,32-4 0,-52 2 97,1 1-1,-1-1 1,0-1-1,0 1 1,0-1-1,0 0 1,0-1-1,0 1 1,0-1-1,-1 0 0,0-1 1,1 1-1,-1-1 1,9-9-1,-13 12 17,1 0-1,-1 0 1,0-1-1,1 1 1,-1-1-1,0 1 1,0-1-1,0 1 1,0-1-1,0 0 0,0 1 1,-1-1-1,1 0 1,-1 0-1,1 0 1,-1 0-1,1 0 1,-1 1-1,0-1 1,0 0-1,0 0 1,0 0-1,0 0 1,-1 0-1,1 0 0,-1 0 1,1 1-1,-1-1 1,1 0-1,-1 0 1,0 1-1,0-1 1,0 0-1,0 1 1,0-1-1,0 1 1,0-1-1,-1 1 0,1-1 1,-1 1-1,1 0 1,-1 0-1,1 0 1,-1 0-1,0 0 1,1 0-1,-3-1 1,-6-2 46,0 0 0,0 0 1,0 1-1,-1 0 0,1 1 1,-1 0-1,-11-1 0,4 2-93,1 1-1,-1 0 0,0 1 1,0 1-1,-27 7 1,37-7 2,-1 1 1,0 0 0,1 0 0,0 1-1,0 0 1,0 1 0,0-1 0,1 1-1,0 1 1,0 0 0,0 0 0,-11 12-1,16-15-35,0-1-1,0 0 0,0 0 0,1 1 0,-1-1 0,1 1 0,-1-1 0,1 1 0,0 0 0,0-1 0,0 1 0,0 0 0,0 0 0,1 0 0,-1 0 0,1 0 1,0 0-1,0 0 0,0 0 0,0 0 0,1 0 0,-1-1 0,1 1 0,0 0 0,-1 0 0,1 0 0,0 0 0,1-1 0,-1 1 0,1-1 0,-1 1 0,1-1 1,0 1-1,-1-1 0,1 0 0,0 0 0,1 0 0,-1 0 0,5 3 0,5 3-1683,0 0 0,1-2 0,0 1 0,0-1 0,0-1 0,28 7 0,19 3-11600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9.381"/>
    </inkml:context>
    <inkml:brush xml:id="br0">
      <inkml:brushProperty name="width" value="0.025" units="cm"/>
      <inkml:brushProperty name="height" value="0.025" units="cm"/>
    </inkml:brush>
  </inkml:definitions>
  <inkml:trace contextRef="#ctx0" brushRef="#br0">158 4 18930,'0'0'4356,"-11"7"-2322,-1 1-1589,-5 2 693,-1 1 0,2 1-1,-1 1 1,-24 25 0,41-38-1112,-1 1 0,0-1 0,1 1 1,-1-1-1,1 1 0,-1-1 0,1 1 1,-1 0-1,1-1 0,-1 1 0,1 0 0,0-1 1,-1 1-1,1 0 0,0 0 0,-1-1 0,1 1 1,0 0-1,0 0 0,0 0 0,0-1 1,0 1-1,0 0 0,0 0 0,0 0 0,0-1 1,0 1-1,0 0 0,1 0 0,-1-1 1,0 1-1,1 1 0,1-1-17,-1 0 0,1-1 0,-1 1 0,1 0 1,-1-1-1,1 0 0,0 1 0,-1-1 0,1 0 0,0 0 0,-1 0 0,1 0 1,0 0-1,2 0 0,6-1-19,-1-1 1,1 0 0,0 0 0,13-6-1,-20 6 16,57-33-78,-58 33 85,1 0-1,0 0 0,-1 0 0,0 0 0,1 0 1,-1-1-1,0 1 0,0-1 0,0 1 0,-1-1 0,1 0 1,0 0-1,-1 0 0,0 0 0,0 0 0,0 0 0,0 0 1,0-6-1,-1 8-8,-1-1 1,0 1 0,1 0-1,-1-1 1,0 1 0,0 0-1,0-1 1,0 1-1,0 0 1,0 0 0,-1 0-1,1 0 1,0 0 0,0 0-1,-1 0 1,1 1-1,-1-1 1,1 0 0,-1 1-1,1-1 1,-1 1 0,1-1-1,-1 1 1,1 0-1,-1 0 1,0-1 0,1 1-1,-1 1 1,-1-1 0,-56-2 47,55 2-51,-2 1-240,1-1-1,-1 1 1,1 0-1,0 0 1,-1 1-1,1 0 1,-10 4 0,12-4-130,-1-1 0,1 1 0,0 0 0,0 1 0,0-1 0,0 0 0,0 1 0,0 0 0,1 0 0,-1 0 0,1 0 0,0 0 0,0 0 0,0 1 1,0-1-1,1 0 0,-1 1 0,1 0 0,-1 4 0,1 5-8242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0.190"/>
    </inkml:context>
    <inkml:brush xml:id="br0">
      <inkml:brushProperty name="width" value="0.025" units="cm"/>
      <inkml:brushProperty name="height" value="0.025" units="cm"/>
    </inkml:brush>
  </inkml:definitions>
  <inkml:trace contextRef="#ctx0" brushRef="#br0">133 274 14189,'0'0'10901,"-9"1"-10308,2 2-544,0-1 1,0 1-1,0 0 1,1 1-1,-1 0 1,1 0-1,0 0 1,0 1-1,1-1 1,-1 1-1,1 1 1,0-1-1,1 1 1,-1 0-1,1 0 1,0 0-1,0 1 1,1-1-1,0 1 1,0 0-1,-2 10 1,3-12-21,1-1 1,-1 0-1,1 1 1,0-1-1,0 1 0,1 0 1,-1-1-1,1 1 0,1 7 1,-1-10-16,1-1 0,-1 0 0,1 1 0,0-1 0,-1 0 0,1 0 0,0 0 0,0 1 0,0-1 0,0 0 1,0 0-1,0 0 0,0 0 0,0-1 0,0 1 0,0 0 0,0 0 0,1-1 0,-1 1 0,0-1 0,1 1 0,-1-1 0,0 1 0,1-1 0,-1 0 1,0 1-1,1-1 0,-1 0 0,1 0 0,-1 0 0,0 0 0,3-1 0,5 0 47,0 0 0,-1-1 0,1 0 1,0 0-1,-1-1 0,1 0 0,-1 0 0,0-1 0,0 0 0,0-1 0,0 0 0,-1 0 1,0 0-1,0-1 0,0 0 0,-1-1 0,9-11 0,-7 9 55,-1 0 0,0-1 0,-1 0 0,0 0 0,-1 0-1,0-1 1,0 0 0,-1 0 0,-1 0 0,0 0 0,0-1 0,-1 1 0,0-15 0,-4 19-214,-3 15 40,-3 17 32,7-21 26,1 0 0,-1 0 1,1 0-1,0 0 0,0 0 0,0 0 0,1 0 0,-1 0 0,1 0 0,0 0 1,0 0-1,0-1 0,1 1 0,-1 0 0,1 0 0,0-1 0,0 0 0,0 1 1,1-1-1,-1 0 0,1 0 0,0 0 0,0 0 0,0 0 0,0-1 1,0 1-1,1-1 0,-1 0 0,0 0 0,1 0 0,0-1 0,0 1 0,-1-1 1,1 0-1,0 0 0,0 0 0,0-1 0,0 1 0,0-1 0,6 0 0,3 0 36,-1 0-1,0-1 1,1-1-1,-1 0 0,0 0 1,0-2-1,-1 1 0,1-1 1,-1-1-1,1 0 1,-2-1-1,1 0 0,0 0 1,-1-1-1,0 0 0,-1-1 1,0-1-1,0 1 0,8-11 1,-7 8 7,-1-1 0,0 1 0,-1-1 1,0-1-1,-1 0 0,-1 0 0,0 0 0,0-1 1,-1 1-1,-1-1 0,0-1 0,-1 1 0,-1 0 1,0-1-1,-1-25 0,-1 38-46,0 1-1,0 0 1,0 0-1,0 0 1,0 0-1,0 0 1,0 0-1,0 0 1,-1 0-1,1 0 1,0 0 0,-1 0-1,1 0 1,-1 0-1,1 0 1,-1 0-1,1 1 1,-1-1-1,0 0 1,1 0-1,-1 0 1,0 1 0,0-2-1,0 2-5,0 0 0,0 0 1,0 0-1,0 0 0,0 0 0,0 1 0,0-1 0,1 0 1,-1 0-1,0 1 0,0-1 0,0 0 0,1 1 1,-1-1-1,0 1 0,0-1 0,1 1 0,-1-1 0,0 1 1,0 1-1,-4 2-40,0 1 0,1 1 1,0-1-1,0 1 0,-6 11 1,-22 60 138,5 0 1,3 2 0,-22 122 0,40-166 149,1 1 0,0 41 0,5-64-316,0 0 1,2 0 0,-1 0 0,1 0 0,1 0-1,0 0 1,1-1 0,1 1 0,6 13 0,-26-54 233,2 1 1,-17-55 0,26 72-108,2 0 0,-1 0-1,2 0 1,-1 0 0,1-1 0,1 1 0,0-1 0,0 1-1,1 0 1,1-1 0,0 1 0,5-17 0,-5 22-195,0 0 0,1 0 0,-1 1 0,1-1 0,1 1 0,-1 0 0,0 0 0,1 0 0,0 0 0,0 1 0,0-1 1,0 1-1,1 0 0,-1 0 0,1 1 0,0-1 0,-1 1 0,11-3 0,6-1-1291,0 2-1,0 0 1,32-2 0,15-2-2069,-28-2-3767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0.797"/>
    </inkml:context>
    <inkml:brush xml:id="br0">
      <inkml:brushProperty name="width" value="0.025" units="cm"/>
      <inkml:brushProperty name="height" value="0.025" units="cm"/>
    </inkml:brush>
  </inkml:definitions>
  <inkml:trace contextRef="#ctx0" brushRef="#br0">147 1 19603,'0'0'2802,"-5"9"-106,-20 35-838,3 2-1,-28 80 1,39-93-1549,2 0 0,1 1-1,2-1 1,1 2 0,0 38 0,5-68-297,0 0 1,1 0-1,0 0 1,0 0 0,0-1-1,0 1 1,1 0-1,0 0 1,0-1-1,4 8 1,-5-11-15,0 0 0,0 0 0,-1 0 0,1 0 0,0 0-1,0 0 1,0 0 0,1 0 0,-1 0 0,0 0 0,0-1 0,0 1 0,1 0 0,-1-1 0,0 1-1,1-1 1,-1 1 0,0-1 0,1 0 0,-1 0 0,1 0 0,-1 0 0,0 1 0,1-2 0,-1 1-1,1 0 1,-1 0 0,0 0 0,1-1 0,-1 1 0,0-1 0,1 1 0,-1-1 0,0 1 0,0-1-1,1 0 1,-1 0 0,0 1 0,0-1 0,0 0 0,0 0 0,2-2 0,1-2-90,1-1-1,-1 1 1,0-1 0,0 1-1,-1-1 1,0 0 0,0-1-1,0 1 1,-1 0 0,3-12-1,13-70-696,-10-87-657,-8 179 1466,-1 0 1,1 0-1,0 0 0,1 0 1,-1 0-1,1 0 1,-1 0-1,1 0 0,0 0 1,0 0-1,1 0 1,-1 0-1,1-1 1,0 1-1,0-1 0,0 1 1,1-1-1,-1 0 1,1 0-1,0 0 0,-1 0 1,1 0-1,1-1 1,-1 1-1,0-1 0,1 0 1,-1 0-1,1 0 1,-1 0-1,1-1 1,0 1-1,0-1 0,7 1 1,0 0 71,1-1 1,-1 0-1,1-1 1,0 0-1,-1-1 1,1 0-1,-1-1 1,1 0-1,-1-1 1,0 0-1,0-1 1,0 0-1,0-1 1,-1 0-1,16-10 1,-18 10-84,-1 0 0,0 0 0,0-1 0,0 1 0,-1-2 0,1 1 0,-2-1 0,1 0 0,-1 0 1,0 0-1,0-1 0,-1 0 0,0 0 0,-1 0 0,1 0 0,-2-1 0,1 1 0,-1-1 0,0 1 1,0-18-1,-2 25-25,1 1 0,-1-1 0,0 1 0,0-1 0,0 1 1,0-1-1,0 1 0,0-1 0,0 1 0,0-1 0,-1 0 0,1 1 1,0-1-1,0 1 0,0-1 0,-1 1 0,1 0 0,0-1 0,0 1 1,-1-1-1,1 1 0,0-1 0,-1 1 0,1 0 0,0-1 0,-1 1 1,1 0-1,-1-1 0,1 1 0,-1 0 0,1 0 0,-1-1 1,1 1-1,-1 0 0,1 0 0,-2-1 0,-20 10-318,-19 26 166,27-14 226,0 0 1,2 0 0,0 1 0,-10 30-1,16-38 72,1 1 0,1 0 0,1-1 0,0 2 0,1-1 0,0 0 0,2 0-1,0 19 1,0-31-122,1 0-1,0 0 0,-1 0 0,1 0 1,0 0-1,1 0 0,-1-1 0,0 1 1,1 0-1,0 0 0,-1-1 0,1 1 1,0-1-1,0 0 0,0 0 0,1 1 1,-1-1-1,1-1 0,-1 1 1,1 0-1,-1-1 0,1 1 0,0-1 1,0 0-1,0 0 0,0 0 0,0 0 1,0 0-1,0-1 0,0 1 0,0-1 1,0 0-1,0 0 0,5 0 0,3 0 10,-1-1-1,1 0 0,-1-1 0,0 0 1,0 0-1,0-1 0,0 0 0,0-1 1,12-6-1,-7 1-6,-1 0 0,1-1 0,-2-1 0,22-21 0,-31 28-4,0-1 1,1 0 0,-2 0-1,1 0 1,0 0-1,-1-1 1,0 1-1,0-1 1,-1 0-1,0 0 1,0 0-1,0 0 1,-1 0-1,1-1 1,-1-10 0,0 16-8,-1 1 0,0-1 0,0 1-1,0-1 1,0 1 0,0 0 0,-1-1 0,1 1 0,0-1 0,0 1 0,0 0 0,0-1 0,0 1 0,0 0 0,-1-1 0,1 1 0,0-1 0,0 1 0,-1 0 0,1-1 0,0 1 0,0 0 0,-1 0 0,1-1 0,0 1 0,-1 0 0,1 0 0,0-1 0,-1 1 0,1 0 0,0 0 0,-1 0 0,1 0 0,-1 0 0,1-1 0,0 1 0,-1 0 0,-18 7-30,-14 19 47,29-19 35,0-1 1,0 1-1,0 0 0,1 0 0,0 1 0,1-1 1,0 0-1,0 1 0,0 0 0,1-1 1,-1 13-1,2-17-168,1 0-1,-1 1 1,0-1 0,1 0 0,0 0 0,-1 0 0,1 1 0,1-1-1,-1 0 1,0 0 0,1 0 0,2 4 0,-2-5-316,0 0 1,0 0-1,0 0 0,1 0 0,-1 0 1,0 0-1,1-1 0,-1 0 1,1 1-1,0-1 0,-1 0 1,1 0-1,0 0 0,0 0 1,-1-1-1,5 1 0,26 1-10238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1.354"/>
    </inkml:context>
    <inkml:brush xml:id="br0">
      <inkml:brushProperty name="width" value="0.025" units="cm"/>
      <inkml:brushProperty name="height" value="0.025" units="cm"/>
    </inkml:brush>
  </inkml:definitions>
  <inkml:trace contextRef="#ctx0" brushRef="#br0">168 201 20243,'1'-10'3438,"-1"6"-3077,-2-37 2425,1 40-2710,1-1 1,-1 0 0,1 1 0,-1-1 0,0 1 0,0-1 0,0 1 0,0-1 0,0 1 0,0-1 0,0 1-1,0 0 1,0-1 0,-1 1 0,1 0 0,-1 0 0,1 0 0,-1 0 0,1 0 0,-1 1 0,1-1 0,-1 0 0,0 1-1,1-1 1,-4 0 0,0 1-54,-1-1-1,1 1 1,-1 0 0,1 0-1,0 1 1,-1-1-1,1 1 1,-1 0 0,1 1-1,0-1 1,0 1-1,0 0 1,0 0 0,0 1-1,-7 4 1,9-4-16,-1-1-1,1 0 1,0 1 0,0 0 0,1 0 0,-1 0-1,1 0 1,-1 0 0,1 0 0,0 1 0,0-1-1,0 1 1,1-1 0,-1 1 0,1 0 0,0 0-1,0-1 1,0 1 0,1 0 0,-1 0 0,1 0-1,0 4 1,0-7-5,1 0 1,-1 0-1,1 0 0,-1 0 1,1-1-1,-1 1 0,1 0 1,-1 0-1,1-1 0,-1 1 1,1 0-1,0-1 0,0 1 1,-1-1-1,1 1 0,0-1 1,0 1-1,0-1 0,0 1 1,-1-1-1,1 0 1,0 0-1,0 1 0,0-1 1,0 0-1,0 0 0,0 0 1,0 0-1,0 0 0,0 0 1,1 0-1,34-3 121,-23 0-100,-1-1 1,1 0-1,-1-1 0,0-1 1,0 1-1,0-2 1,-1 0-1,1 0 1,-2-1-1,14-12 0,-11 8 43,-1 0 0,0-1 0,0-1 0,-2 1 0,1-2 0,-2 0 0,11-21-1,-12 14 135,-9 22-200,1 0-1,0 1 1,0-1 0,0 0 0,0 0-1,0 0 1,0 0 0,0 0-1,0 0 1,0 0 0,0 0 0,0 0-1,0 0 1,0 0 0,0 0-1,-1 0 1,1 1 0,0-1 0,0 0-1,0 0 1,0 0 0,0 0-1,0 0 1,0 0 0,0 0-1,-1 0 1,1 0 0,0 0 0,0 0-1,0 0 1,0 0 0,0 0-1,0 0 1,0 0 0,0 0 0,0 0-1,-1-1 1,1 1 0,0 0-1,0 0 1,0 0 0,0 0 0,0 0-1,0 0 1,0 0 0,0 0-1,0 0 1,0 0 0,0 0-1,0 0 1,0 0 0,-1-1 0,1 1-1,0 0 1,0 0 0,0 0-1,0 0 1,0 0 0,0 0 0,0 0-1,0 0 1,0 0 0,0-1-1,0 1 1,0 0 0,-22 34-149,11-13-482,1 1-1,1 0 1,1 0-1,1 1 1,1 0-1,1 0 1,1 1-1,1-1 1,0 44-1,11-40-2662,12-9-2658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1.933"/>
    </inkml:context>
    <inkml:brush xml:id="br0">
      <inkml:brushProperty name="width" value="0.025" units="cm"/>
      <inkml:brushProperty name="height" value="0.025" units="cm"/>
    </inkml:brush>
  </inkml:definitions>
  <inkml:trace contextRef="#ctx0" brushRef="#br0">157 261 14830,'0'0'4660,"-11"-6"-2556,4 2-1755,5 2-285,0 1-1,1-1 1,-1 1-1,-1 0 1,1 0-1,0-1 1,0 1-1,0 1 1,0-1-1,-1 0 1,1 0-1,0 1 1,-1 0-1,1-1 1,-1 1-1,1 0 1,0 0-1,-1 0 1,1 0-1,-1 1 1,1-1-1,0 1 1,-1-1-1,1 1 1,0 0-1,0 0 1,-1 0-1,1 0 1,0 0-1,0 1 1,0-1-1,-2 3 1,-5 6 217,0 1 1,0 0 0,-12 24 0,19-32-191,0 1 1,0 0 0,0 0 0,1-1 0,-1 1 0,1 0 0,0 0 0,0 1 0,1-1 0,-1 0 0,1 0 0,0 0-1,0 0 1,0 0 0,1 0 0,-1 1 0,3 6 0,-1-9-87,-1 0 1,1 0-1,0-1 0,-1 1 0,1-1 0,0 0 1,0 1-1,0-1 0,0 0 0,0 0 1,0 0-1,0 0 0,0 0 0,1-1 0,-1 1 1,0-1-1,0 0 0,1 1 0,-1-1 1,0 0-1,1 0 0,-1 0 0,4-1 1,3 0-88,-1 0 1,0 0-1,1 0 1,-1-1-1,12-5 1,-9 2-168,0-2 1,-1 0-1,1 0 0,-1-1 1,-1 0-1,0 0 1,0-1-1,0-1 0,-1 1 1,-1-1-1,0-1 0,0 1 1,-1-1-1,10-23 0,-12 23-433,0 0-1,-1 0 0,0 0 0,-1 0 1,2-18-1,-17 147 4820,13-117-4100,0 0 0,0 0 0,0-1 0,0 1 0,0 0 0,0 0 0,0 0 0,0-1 0,0 1 0,1 0 0,-1-1 0,0 1 0,1 0 0,-1 0 0,1-1 0,-1 1 0,0-1 0,1 1 0,-1 0 0,1-1 0,0 1 0,-1-1 0,1 1 0,-1-1 0,1 1 0,0-1 0,-1 0 0,1 1 0,0-1 0,1 1 0,27-5 556,-21 1-429,-1 0-1,1-1 1,-1 0 0,0 0 0,9-7 0,-1-3-99,0-1 1,-1-1 0,0 0-1,-1-1 1,15-26 0,-21 31-169,-2 0 1,1 0 0,-1 0-1,-1-1 1,0 1-1,-1-1 1,0 0 0,-1 0-1,1-23 1,-3 36 93,0 0 0,0 0 0,0 0 0,-1 1 0,1-1 0,0 0-1,0 0 1,0 0 0,0 0 0,0 0 0,-1 1 0,1-1 0,0 0 0,0 0 0,0 0 0,-1 0 0,1 0 0,0 0 0,0 0 0,0 0 0,-1 0 0,1 0 0,0 0 0,0 0-1,0 0 1,-1 0 0,1 0 0,0 0 0,0 0 0,-1 0 0,1 0 0,0 0 0,0 0 0,0 0 0,-1 0 0,1 0 0,0 0 0,0-1 0,0 1 0,0 0 0,-1 0 0,1 0 0,0 0-1,0 0 1,0-1 0,0 1 0,0 0 0,0 0 0,-1 0 0,1-1 0,0 1 0,0 0 0,0 0 0,0-1 0,-12 21 245,-12 31 1363,-23 74-1,38-98-1038,2 0 0,1 0-1,2 0 1,-3 52-1,6-78-556,1 0 1,0 0-1,0 0 0,0 0 0,0 0 0,0 0 0,0 0 0,0 0 0,0 0 0,0 0 1,1 0-1,-1 0 0,0 0 0,1 0 0,-1 0 0,0 0 0,1 0 0,-1 0 0,1 0 1,0 0-1,-1 0 0,1 0 0,0 0 0,0-1 0,-1 1 0,1 0 0,0-1 0,0 1 1,0 0-1,0-1 0,0 1 0,0-1 0,0 0 0,0 1 0,0-1 0,0 0 0,0 1 1,0-1-1,0 0 0,0 0 0,0 0 0,0 0 0,2 0 0,-1-1-11,1 1 1,0-1-1,0 0 0,0-1 1,0 1-1,-1 0 0,1-1 1,-1 1-1,1-1 0,-1 0 0,1 0 1,-1 0-1,0 0 0,3-4 1,2-5-229,-1 0 1,0 0-1,-1 0 0,-1 0 1,0-1-1,0 0 1,-1 0-1,0 0 1,-1 0-1,-1-1 1,0 1-1,0 0 0,-2-1 1,1 1-1,-5-24 1,5 35 122,0 0 1,0 0-1,-1 0 1,1 0 0,0 0-1,0 0 1,0 0-1,-1 0 1,1 0-1,-1 0 1,1 0-1,-1 0 1,1 0 0,-1 1-1,1-1 1,-1 0-1,0 0 1,0 0-1,1 1 1,-1-1-1,0 0 1,0 1 0,0-1-1,0 1 1,0-1-1,-1 0 1,1 1 14,0 1 1,0-1-1,1 1 0,-1 0 1,0-1-1,1 1 0,-1-1 1,1 1-1,-1 0 1,0 0-1,1-1 0,0 1 1,-1 0-1,1 0 1,-1 0-1,1 0 0,0-1 1,0 1-1,-1 0 0,1 0 1,0 0-1,0 0 1,0 0-1,0 0 0,0 0 1,0 0-1,0-1 0,1 3 1,-1 0-253,0 1 1,0-1-1,1 0 0,0 1 1,0-1-1,0 0 0,0 0 1,0 1-1,0-1 0,1 0 1,0 0-1,-1 0 0,1 0 1,0-1-1,1 1 0,-1-1 1,0 1-1,1-1 0,3 3 1,19 11-5470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2.263"/>
    </inkml:context>
    <inkml:brush xml:id="br0">
      <inkml:brushProperty name="width" value="0.025" units="cm"/>
      <inkml:brushProperty name="height" value="0.025" units="cm"/>
    </inkml:brush>
  </inkml:definitions>
  <inkml:trace contextRef="#ctx0" brushRef="#br0">193 35 11915,'0'0'13576,"-11"-7"-12557,6 3-884,2 2-79,1 1 1,0-1 0,-1 0-1,1 1 1,-1-1 0,0 1-1,1 0 1,-1 0 0,0 0-1,0 0 1,0 0 0,0 1-1,0-1 1,0 1 0,0 0-1,0 0 1,0 0 0,0 0-1,1 0 1,-1 1 0,0-1-1,0 1 1,0 0 0,0 0-1,0 0 1,1 0 0,-1 0-1,-3 3 1,-5 4 377,1 1-1,0 0 1,0 0 0,-15 21-1,21-25-298,1-1-1,0 1 0,1-1 0,-1 1 0,1 0 0,0 0 0,0 0 0,1 0 0,-1 0 1,1 1-1,0-1 0,1 0 0,-1 1 0,1 10 0,1-14-142,0 0-1,0 0 1,0 0 0,0 0-1,0 0 1,1 0 0,-1 0-1,1 0 1,-1-1-1,1 1 1,0 0 0,-1-1-1,1 1 1,0-1 0,0 0-1,0 0 1,0 0 0,0 0-1,0 0 1,1 0 0,-1 0-1,0-1 1,0 1-1,1-1 1,-1 1 0,0-1-1,1 0 1,-1 0 0,4-1-1,3 2-197,0-1 0,1 0 1,-1-1-1,0 0 0,0 0 0,14-5 0,-12 1 156,-1-1 0,0-1 0,0 0 0,0 0 0,-1-1 0,0 0 0,0-1 0,-1 0 0,0 0 0,-1 0 0,0-1 0,0 0 0,-1-1 0,-1 0 0,0 0 0,0 0 0,-1 0 0,5-20 0,-9 26 514,-3 5-148,-6 15-4,-9 26-97,15-30-142,1-1 0,1 1 0,-1 0 0,1-1 0,1 1 0,1 16 0,12 16-1172,-11-40 591,1 1 0,-1 0-1,1-1 1,-1 0 0,1 1 0,0-1 0,0 0-1,6 4 1,23 10-8199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3.028"/>
    </inkml:context>
    <inkml:brush xml:id="br0">
      <inkml:brushProperty name="width" value="0.025" units="cm"/>
      <inkml:brushProperty name="height" value="0.025" units="cm"/>
    </inkml:brush>
  </inkml:definitions>
  <inkml:trace contextRef="#ctx0" brushRef="#br0">79 157 17328,'0'0'1602,"-61"16"320,44-11 2498,52-5-3267,57-7-160,52-12-224,48-5-481,39-5-160,38 5-64,13 1-192,-16 7-1057,-34 6-545,-38 0-1857,-45-6-4677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3.289"/>
    </inkml:context>
    <inkml:brush xml:id="br0">
      <inkml:brushProperty name="width" value="0.025" units="cm"/>
      <inkml:brushProperty name="height" value="0.025" units="cm"/>
    </inkml:brush>
  </inkml:definitions>
  <inkml:trace contextRef="#ctx0" brushRef="#br0">476 131 11883,'0'-11'2675,"0"6"-2604,0-3 388,0 0 0,-1 1 0,1-1 0,-1 0 0,-1 1 0,-2-8 0,3 12-305,0 0 0,0 1 0,0-1-1,-1 0 1,0 1 0,1-1 0,-1 1 0,0 0 0,0-1-1,0 1 1,0 0 0,-1 0 0,1 0 0,-1 1 0,1-1-1,-1 1 1,1-1 0,-1 1 0,0 0 0,0 0 0,0 0-1,-4-1 1,-4 0-114,1 0 0,0 0 0,-1 1 0,1 1 0,0 0-1,-1 0 1,1 1 0,-1 0 0,1 1 0,0 0 0,0 1 0,0 0 0,0 1 0,-11 5-1,10-3 39,-1 2-1,1-1 0,1 2 1,-1-1-1,1 1 0,1 1 1,0 0-1,0 0 1,-13 21-1,4 2 71,0 0 0,3 2 0,1 0 0,1 0 0,2 1 0,-12 72 0,13-49-9,3 0 0,0 110 1,8-144-131,1-1 1,1 1-1,1-1 1,1 0-1,1 0 1,1-1-1,1 0 0,1 0 1,19 35-1,-22-48 11,1-1-1,-1 0 0,1 0 1,1-1-1,0 0 1,0 0-1,0-1 0,1 0 1,0-1-1,0 0 1,1 0-1,0-1 0,0 0 1,0-1-1,1 0 0,-1 0 1,1-1-1,17 2 1,-15-3 225,1-2 1,-1 0-1,0 0 1,0-1-1,0-1 1,0 0 0,0 0-1,0-2 1,0 1-1,-1-2 1,1 0-1,-1 0 1,-1-1 0,1-1-1,14-10 1,1-4-21,-1-2 1,-1 0-1,-1-2 1,-1 0-1,-1-2 1,-1 0 0,-2-1-1,-1-2 1,-1 1-1,15-39 1,-21 42-96,-1 0-1,-1-1 1,-1 0 0,-2 0 0,0-1 0,-2 0 0,-2 0 0,0 0 0,-2 0-1,0 0 1,-2 0 0,-11-52 0,8 64-522,-1-1 0,-1 1 0,0 0-1,-1 1 1,-1 0 0,0 0 0,-1 1 0,0 0 0,-1 1 0,-23-22 0,3 8-1536,-2 1 1,0 2 0,-50-29 0,68 43-6486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674"/>
    </inkml:context>
    <inkml:brush xml:id="br0">
      <inkml:brushProperty name="width" value="0.025" units="cm"/>
      <inkml:brushProperty name="height" value="0.025" units="cm"/>
      <inkml:brushProperty name="color" value="#F6630D"/>
    </inkml:brush>
  </inkml:definitions>
  <inkml:trace contextRef="#ctx0" brushRef="#br0">0 7 16528,'0'0'11878,"2"7"-11665,51 192 1842,-52-195-1958,0 1-1,0-1 0,0 0 0,0 0 0,1 0 1,0 0-1,0 0 0,0 0 0,5 6 0,-6-9-73,0 0-1,-1 0 0,1-1 0,0 1 0,0 0 0,0-1 0,0 1 0,0-1 0,0 0 0,0 1 0,1-1 0,-1 0 0,0 1 0,0-1 1,0 0-1,0 0 0,0 0 0,0 0 0,0 0 0,1 0 0,-1 0 0,0-1 0,0 1 0,0 0 0,0-1 0,0 1 0,0 0 0,0-1 1,0 0-1,0 1 0,0-1 0,0 1 0,0-1 0,0 0 0,0 0 0,-1 1 0,1-1 0,0 0 0,-1 0 0,1 0 0,0 0 0,0-2 1,6-5-9,0-1 1,-1-1 0,0 1-1,-1-1 1,0 0 0,0 0-1,-1-1 1,0 1 0,3-16-1,-3 2-5,0 0 0,-2 0-1,0-30 1,-5 42-1460,-2 13-1985,4-1 3315,1 0 1,0 0 0,0 0 0,0 0-1,0 0 1,-1 0 0,1 1-1,0-1 1,0 0 0,0 0 0,0 0-1,0 1 1,-1-1 0,1 0-1,0 0 1,0 0 0,0 1-1,0-1 1,0 0 0,0 0 0,0 0-1,0 1 1,0-1 0,0 0-1,0 0 1,0 1 0,0-1 0,0 0-1,0 0 1,0 1 0,0-1-1,0 0 1,0 0 0,0 0 0,0 1-1,1-1 1,-1 0 0,0 0-1,0 0 1,0 1 0,0-1 0,0 0-1,1 0 1,-1 0 0,0 0-1,0 0 1,0 1 0,0-1 0,1 0-1,-1 0 1,0 0 0,0 0-1,0 0 1,1 0 0,-1 0-1,0 0 1,0 0 0,1 0 0,-1 0-1,0 0 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4.694"/>
    </inkml:context>
    <inkml:brush xml:id="br0">
      <inkml:brushProperty name="width" value="0.025" units="cm"/>
      <inkml:brushProperty name="height" value="0.025" units="cm"/>
    </inkml:brush>
  </inkml:definitions>
  <inkml:trace contextRef="#ctx0" brushRef="#br0">1 1 16239,'0'0'5638,"0"15"-4352,8 271 1669,-2-215-2269,3-1 0,23 86 0,-30-146-559,1-1 0,1 1 0,0-1 0,0 0 0,1 0 1,9 13-1,-13-20-107,0-1 0,0 1 1,0-1-1,1 0 0,-1 0 0,0 1 1,1-1-1,-1 0 0,1 0 1,-1-1-1,1 1 0,0 0 1,-1 0-1,1-1 0,0 1 1,-1-1-1,5 1 0,-4-1 10,0 0 0,0-1 0,-1 1 0,1-1 0,0 0 0,0 0 0,0 1 0,0-1 0,-1 0 0,1-1 0,0 1 0,-1 0 0,1 0 0,-1-1 0,1 1 0,-1-1 0,0 1 0,1-1 0,-1 0-1,1-1 1,10-17 274,-1-1 0,0 0-1,-2-1 1,0 1 0,6-29-1,13-32 529,-28 81-830,0 0 0,1 0 0,-1 0 0,0 0 0,1 0 0,-1 0 1,0 1-1,1-1 0,-1 0 0,1 0 0,0 0 0,-1 0 0,1 0 0,0 1 1,-1-1-1,1 0 0,0 1 0,0-1 0,0 1 0,0-1 0,-1 0 0,1 1 1,0 0-1,1-1 0,-1 1-2,0 1 1,0-1 0,0 0-1,-1 1 1,1 0 0,0-1-1,0 1 1,-1-1 0,1 1-1,0 0 1,-1-1 0,1 1-1,-1 0 1,1 0-1,-1 0 1,1-1 0,-1 1-1,1 0 1,-1 0 0,1 1-1,13 52-13,-14-54 13,14 111 0,-14-111 0,0 0 0,0 1 0,0-1 0,0 0 0,0 0 0,0 1 0,0-1 0,0 0 0,0 0 0,0 0 0,0 1 0,0-1 0,0 0 0,1 0 0,-1 1 0,0-1 0,0 0 0,0 0 0,0 0 0,0 1 0,0-1 0,0 0 0,1 0 0,-1 0 0,0 1 0,0-1 0,0 0 0,0 0 0,1 0 0,-1 0 0,0 0 0,0 0 0,1 1 0,-1-1 0,0 0 0,0 0 0,0 0 0,1 0 0,-1 0 0,0 0 0,0 0 0,1 0 0,-1 0 0,0 0 0,10-9 0,4-16 0,-7 10 0,-2-1 0,0 1 0,0-1 0,-2 0 0,0 0 0,0 0 0,-2-1 0,0 1 0,-1 0 0,-2-17 0,2 31 0,0 1 0,0-1 0,0 1 0,0-1 0,-1 1 0,1-1 0,-1 1 0,1 0 0,-1-1 0,1 1 0,-1 0 0,0-1 0,0 1 0,1 0 0,-1 0 0,0 0 0,0 0 0,0 0 0,0 0 0,0 0 0,-1 0 0,1 0 0,0 0 0,0 1 0,-1-1 0,1 0 0,0 1 0,-1-1 0,1 1 0,-1-1 0,1 1 0,0 0 0,-1 0 0,-2 0 0,4 0 0,-1 1 0,1 0 0,-1 0 0,1 0 0,0 0 0,0 0 0,0 0 0,-1 0 0,1 0 0,0-1 0,0 1 0,0 0 0,0 0 0,0 0 0,1 0 0,-1 0 0,0 0 0,0 0 0,1 0 0,-1 0 0,0 0 0,1-1 0,-1 1 0,1 0 0,-1 0 0,1 0 0,0-1 0,-1 1 0,1 0 0,1 0 0,4 2 0,1 0 0,0-1 0,0 0 0,0 0 0,1-1 0,-1 0 0,0 0 0,0-1 0,1 0 0,-1 0 0,0 0 0,1-1 0,-1 0 0,0-1 0,0 0 0,0 0 0,0 0 0,0-1 0,0 0 0,-1 0 0,1-1 0,-1 1 0,0-2 0,0 1 0,0-1 0,-1 1 0,0-1 0,9-11 0,-12 13 0,-1-1 0,1 0 0,-1 1 0,0-1 0,0 0 0,0 0 0,0 0 0,-1 0 0,1 1 0,-1-6 0,0 8 0,0 0 0,0 0 0,0 0 0,0 0 0,-1 1 0,1-1 0,0 0 0,0 0 0,-1 0 0,1 0 0,0 1 0,-1-1 0,1 0 0,-1 0 0,1 1 0,-1-1 0,0 0 0,1 1 0,-1-1 0,1 1 0,-1-1 0,0 0 0,0 1 0,1-1 0,-1 1 0,0 0 0,0-1 0,0 1 0,1 0 0,-1-1 0,0 1 0,0 0 0,0 0 0,0 0 0,0 0 0,0 0 0,1 0 0,-1 0 0,0 0 0,0 0 0,0 0 0,0 0 0,0 1 0,1-1 0,-1 0 0,0 1 0,0-1 0,0 1 0,1-1 0,-1 0 0,-1 2 0,-8 45-149,5-23 151,2-10 19,0 1 0,1-1-1,0 15 1,2-25-17,0-1-1,0 0 1,1 1-1,-1-1 1,1 1-1,0-1 1,0 0-1,0 1 1,0-1 0,0 0-1,1 0 1,0 0-1,-1 0 1,1 0-1,0 0 1,1 0-1,3 4 1,-3-4-4,8 7 0,1 0 0,0-1 0,0 0 0,21 11 0,-32-19-30,0-1 0,0 0 0,0 0 0,0 1 0,0-1 0,-1 0 0,1 0 0,0 0 0,0 0 0,0 0 0,0 0 0,0 0 0,0 0 0,-1-1 0,1 1 0,0 0 0,0 0 0,0-1 0,0 1 0,-1 0 0,1-1 0,0 1 0,0-1 0,-1 1 0,1-1 0,0 0 0,0 0 0,15-27-2039,-3-33-3051,-13 39-202,0-2-2563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5.018"/>
    </inkml:context>
    <inkml:brush xml:id="br0">
      <inkml:brushProperty name="width" value="0.025" units="cm"/>
      <inkml:brushProperty name="height" value="0.025" units="cm"/>
    </inkml:brush>
  </inkml:definitions>
  <inkml:trace contextRef="#ctx0" brushRef="#br0">0 1 8360,'4'28'13309,"4"17"-7459,28 122-5878,-30-141 1167,2 9-1138,-1 1-373,2 0 1,1-1 0,22 52 0,-31-85 180,0 0 0,0-1 0,0 1 1,0-1-1,0 1 0,0-1 0,1 1 1,-1-1-1,0 0 0,1 0 0,-1 1 1,4 0-1,-4-1-91,0-1 0,0 1 0,0-1 0,0 0 1,0 0-1,0 0 0,0 1 0,1-1 0,-1 0 0,0 0 0,0 0 0,0-1 1,0 1-1,0 0 0,0 0 0,0-1 0,0 1 0,0 0 0,0-1 0,0 1 0,0-1 1,0 1-1,0-1 0,0 0 0,0 1 0,0-1 0,0 0 0,-1 0 0,1 0 1,0 0-1,-1 1 0,2-3 0,9-15-5569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5.358"/>
    </inkml:context>
    <inkml:brush xml:id="br0">
      <inkml:brushProperty name="width" value="0.025" units="cm"/>
      <inkml:brushProperty name="height" value="0.025" units="cm"/>
    </inkml:brush>
  </inkml:definitions>
  <inkml:trace contextRef="#ctx0" brushRef="#br0">5 93 384,'0'0'14291,"-1"11"-9022,0 2-4753,0 0 414,0 1 1,1-1-1,0 1 0,1-1 1,4 25-1,-4-36-807,0 0 0,-1 0-1,1 0 1,0 1 0,0-1 0,0 0-1,0 0 1,1 0 0,-1-1 0,1 1-1,-1 0 1,1 0 0,-1-1 0,1 1 0,0-1-1,0 0 1,0 1 0,2 0 0,-1-1-111,0 0 1,0-1 0,0 1-1,0-1 1,1 0 0,-1 0-1,0 0 1,0 0 0,0 0 0,0-1-1,1 0 1,-1 1 0,0-1-1,0 0 1,0-1 0,0 1-1,3-3 1,13-7 81,-2-1 0,1 0 0,-2-1 0,0-2 0,0 1 0,24-32 0,20-17-63,-44 51-526,-9 13 497,-6 25 243,-2-24-425,1 0-1,-1-1 0,1 1 0,0 0 0,-1 0 1,1 0-1,0-1 0,0 1 0,0 0 0,0 0 0,1 0 1,-1 0-1,0-1 0,1 1 0,-1 0 0,1 0 0,0-1 1,0 1-1,-1 0 0,1-1 0,0 1 0,0-1 1,1 1-1,-1-1 0,2 2 0,0-2-182,0-1 1,1 1-1,-1-1 1,0 0-1,1 0 1,-1-1-1,1 1 0,-1-1 1,0 1-1,1-1 1,-1 0-1,0 0 1,0-1-1,0 1 1,0-1-1,0 1 0,0-1 1,0 0-1,-1 0 1,1 0-1,2-3 1,7-7-2207,0 0 0,19-26 1,-28 34 1813,22-32-5614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5.700"/>
    </inkml:context>
    <inkml:brush xml:id="br0">
      <inkml:brushProperty name="width" value="0.025" units="cm"/>
      <inkml:brushProperty name="height" value="0.025" units="cm"/>
    </inkml:brush>
  </inkml:definitions>
  <inkml:trace contextRef="#ctx0" brushRef="#br0">50 345 3171,'0'0'16448,"-6"13"-14094,1-4-2092,-1 3 574,0 0-1,1 0 0,0 1 1,1 0-1,0 0 0,1 0 1,-2 22-1,5-34-829,0 0-1,1 0 1,-1-1-1,0 1 1,1 0-1,-1-1 1,1 1-1,-1-1 0,1 1 1,0 0-1,-1-1 1,1 1-1,-1-1 1,1 0-1,0 1 1,0-1-1,-1 1 1,1-1-1,0 0 1,0 0-1,-1 1 1,1-1-1,0 0 1,0 0-1,-1 0 1,1 0-1,0 0 1,0 0-1,0 0 1,-1 0-1,1 0 1,0 0-1,0 0 1,0-1-1,-1 1 1,1 0-1,0-1 1,0 1-1,35-13 48,-23 3-22,0-1 1,-2 0 0,1 0-1,-1-1 1,-1-1-1,0 0 1,16-27-1,-3-3 81,24-62-1,-35 76 205,-1 0 0,-1-2 0,-2 1 0,8-53 0,-16 82-303,0 1 1,1-1-1,-1 1 0,0-1 0,0 1 0,0-1 0,0 0 1,0 1-1,0-1 0,0 0 0,0 1 0,0-1 0,0 1 1,0-1-1,0 0 0,-1 1 0,1-1 0,0 1 1,0-1-1,-1 1 0,1-1 0,0 1 0,-1-1 0,1 1 1,0-1-1,-1 0 0,-10 10 499,-9 23 147,13-17-654,1 1-1,0 0 1,1 0 0,1 0 0,0 1-1,1-1 1,1 1 0,0 20 0,2-30-38,0 0 0,1 0 0,0 0 0,0 0 0,0 0 0,1 0 0,0-1 0,1 1 0,-1-1 0,1 1 0,1-1 0,-1 0 0,1 0 0,0 0 0,0 0 0,1-1 0,0 0 0,0 0 0,0 0 0,0 0 0,11 6 0,19 7-2748,4-8-3754,1-8-4126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6.235"/>
    </inkml:context>
    <inkml:brush xml:id="br0">
      <inkml:brushProperty name="width" value="0.025" units="cm"/>
      <inkml:brushProperty name="height" value="0.025" units="cm"/>
    </inkml:brush>
  </inkml:definitions>
  <inkml:trace contextRef="#ctx0" brushRef="#br0">472 59 13741,'-10'-8'4426,"4"2"-4080,0 1 1,-1 0 0,0 1 0,0-1-1,0 2 1,0-1 0,-1 0 0,1 1-1,-1 1 1,0-1 0,0 1 0,0 1-1,0 0 1,-1 0 0,1 0 0,0 1-1,0 0 1,0 0 0,-1 1 0,1 1 0,0-1-1,-8 3 1,4 2-160,0 0 0,0 1-1,1 0 1,0 1 0,0 0-1,1 1 1,0 0 0,1 1 0,-1 0-1,2 0 1,0 1 0,-13 21 0,1 2 40,2 0 0,1 2 0,-13 43 1,19-46-174,1 0 0,2 0 1,1 1-1,2 0 1,1 0-1,2 0 1,2 1-1,0-1 1,7 41-1,-4-64-47,0 1 1,0-1-1,1-1 0,0 1 0,1 0 1,0-1-1,1 0 0,0 0 1,0-1-1,1 0 0,1 0 0,-1 0 1,2-1-1,-1 0 0,1 0 1,0-1-1,0-1 0,1 1 0,0-2 1,0 1-1,12 4 0,-11-6 22,1 0 0,0 0 0,0-1 0,0 0-1,1-1 1,-1-1 0,1 0 0,-1 0 0,1-1-1,-1-1 1,0 0 0,1-1 0,-1 0 0,0-1 0,0 0-1,0-1 1,0-1 0,-1 0 0,15-8 0,-5-1 72,-1-1 0,0-1 0,-1 0 0,-1-2 0,0 0 0,-2-1 0,0-1 0,-1 0 0,-1-2 0,-1 1 0,13-29 0,-10 14 12,-1 0 1,-3-1-1,0 0 1,-2-1 0,-2 0-1,5-62 1,-12 84-114,0 0 0,-1-1 0,-1 1 0,-1 0 0,0 0 0,-1 0 0,0 0 0,-2 1 0,-8-22 0,10 30 0,-1-1 0,-1 1 0,1 0 0,-1 0 0,0 1 0,-1-1 0,1 1 0,-1 0 0,-1 1 0,1-1 0,-1 1 0,0 1 0,0-1 0,0 1 0,0 0 0,-1 1 0,0 0 0,0 0 0,-15-3 0,6 3-436,0 0 1,0 1-1,0 1 1,0 0-1,-24 3 1,14 2-1679,0 1 1,0 1-1,1 2 1,-48 19 0,31-9-10972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7.309"/>
    </inkml:context>
    <inkml:brush xml:id="br0">
      <inkml:brushProperty name="width" value="0.025" units="cm"/>
      <inkml:brushProperty name="height" value="0.025" units="cm"/>
    </inkml:brush>
  </inkml:definitions>
  <inkml:trace contextRef="#ctx0" brushRef="#br0">1 140 12908,'0'0'13181,"8"9"-11970,2 3-1024,0 1 0,-2-1 0,1 1 0,-2 1 0,0 0 0,0 0-1,-2 0 1,0 1 0,4 15 0,9 60-21,-11-50-124,16 51 1,-23-91-54,0 0 0,0 1 0,0-1 0,0 1 1,0-1-1,0 0 0,0 1 0,0-1 0,0 0 0,0 1 0,0-1 1,0 0-1,1 1 0,-1-1 0,0 0 0,0 1 0,0-1 0,0 0 1,1 1-1,-1-1 0,0 0 0,0 0 0,1 1 0,-1-1 0,0 0 0,1 0 1,-1 1-1,0-1 0,0 0 0,1 0 0,-1 0 0,0 0 0,1 1 1,-1-1-1,1 0 0,-1 0 0,0 0 0,1 0 0,-1 0 0,0 0 1,1 0-1,6-16-480,1-30-308,-6 6-573,-1 0 0,-7-69 0,4 89 938,-1 0 0,-2 0 1,0 0-1,-1 1 0,-1 0 1,0 0-1,-14-23 0,-4 10 654,14 29 425,6 20-63,6-1-410,1-1 0,0 1-1,1-1 1,1 0 0,0 0 0,1 0 0,1-1-1,0 0 1,1 0 0,11 17 0,-12-21-145,0-1 1,1 0 0,0 0-1,0 0 1,1-1 0,0 0 0,0-1-1,1 1 1,0-2 0,1 1-1,-1-1 1,1-1 0,0 0 0,0 0-1,12 3 1,-19-7 85,-1 0 0,1-1 0,0 1 0,0-1 0,0 0 0,0 0 0,-1 0 0,1 0 0,0 0 0,0-1 0,0 1 0,-1-1 1,1 0-1,0 0 0,-1 0 0,1 0 0,0 0 0,-1 0 0,1-1 0,-1 1 0,0-1 0,0 0 0,1 1 0,-1-1 0,0 0 0,0-1 0,-1 1 0,1 0 0,0 0 0,-1-1 0,1 1 0,-1-1 0,0 1 1,0-1-1,0 0 0,0 1 0,0-4 0,3-12 462,0 0 1,-1 1 0,-1-1-1,-1-29 1,-1 43-597,1-18 331,-2 1-1,-5-39 0,4 52-263,1 1 0,-1-1 0,-1 1 0,1 0 0,-1 0-1,0 0 1,-1 0 0,0 1 0,0-1 0,0 1 0,-8-8 0,11 12-152,0 1 0,0 0 0,-1-1 1,1 1-1,0 0 0,-1 0 0,1 0 0,0 0 0,-1 1 0,1-1 0,-1 0 0,0 0 1,1 1-1,-1-1 0,1 1 0,-4-1 0,5 1-50,-1 0-1,0 1 1,1-1 0,-1 0 0,1 0-1,-1 1 1,0-1 0,1 0-1,-1 0 1,1 1 0,-1-1-1,1 1 1,-1-1 0,1 1-1,-1-1 1,1 1 0,0-1 0,-1 1-1,1-1 1,-1 1 0,1-1-1,0 1 1,0-1 0,-1 1-1,1 0 1,0-1 0,0 2 0,-1 1-389,1 0 1,0 0 0,0 0 0,0 0-1,0 0 1,0-1 0,0 1 0,1 0-1,0 0 1,-1 0 0,1-1 0,0 1 0,1 0-1,-1-1 1,0 1 0,1-1 0,-1 1-1,3 2 1,16 16-9193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7.652"/>
    </inkml:context>
    <inkml:brush xml:id="br0">
      <inkml:brushProperty name="width" value="0.025" units="cm"/>
      <inkml:brushProperty name="height" value="0.025" units="cm"/>
    </inkml:brush>
  </inkml:definitions>
  <inkml:trace contextRef="#ctx0" brushRef="#br0">14 226 21012,'0'0'7794,"6"-10"-7324,8-15-365,29-57-13,-40 76-75,-1 0-1,0-1 0,0 1 1,0 0-1,-1-1 1,0 1-1,0-1 1,0 1-1,-1-1 0,0 0 1,0 1-1,-2-7 1,2 12 6,0 0 1,-1 0-1,1 0 0,0 0 1,-1 0-1,1 0 0,0 0 1,-1 1-1,1-1 1,-1 0-1,1 0 0,-1 1 1,0-1-1,1 0 1,-1 1-1,0-1 0,0 0 1,1 1-1,-1-1 0,0 1 1,0-1-1,0 1 1,0 0-1,1-1 0,-1 1 1,0 0-1,0-1 1,0 1-1,0 0 0,0 0 1,0 0-1,0 0 0,0 0 1,0 0-1,0 0 1,0 0-1,0 1 0,0-1 1,0 0-1,1 1 1,-1-1-1,-2 1 0,1 0 29,-1 0-1,0 1 0,1-1 0,-1 1 0,1-1 0,0 1 1,-1 0-1,1 0 0,0 0 0,0 0 0,0 1 0,-3 3 1,0 7-14,1-1 1,0 1-1,1 0 1,0 0-1,1 0 1,1 0-1,0 0 1,0 1-1,2-1 1,-1 0-1,2 0 1,0 0-1,4 15 1,-5-25-49,0-1 1,0 0 0,0 1-1,0-1 1,0 0-1,0 1 1,1-1 0,0 0-1,-1 0 1,1 0 0,0 0-1,0 0 1,0-1-1,0 1 1,0-1 0,0 1-1,0-1 1,1 0-1,-1 1 1,0-1 0,1-1-1,-1 1 1,1 0-1,-1 0 1,1-1 0,0 0-1,-1 1 1,1-1-1,-1 0 1,1 0 0,0 0-1,-1-1 1,1 1 0,-1-1-1,1 1 1,-1-1-1,1 0 1,-1 0 0,5-2-1,0 0-568,0-1 0,0 0 0,0 0 0,0 0 0,8-7 0,20-28-9180,-20 13-978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8.290"/>
    </inkml:context>
    <inkml:brush xml:id="br0">
      <inkml:brushProperty name="width" value="0.025" units="cm"/>
      <inkml:brushProperty name="height" value="0.025" units="cm"/>
    </inkml:brush>
  </inkml:definitions>
  <inkml:trace contextRef="#ctx0" brushRef="#br0">1 27 14125,'0'0'11606,"2"14"-9764,14 52-1083,2 0 0,2-2 0,4 0 0,3-2-1,47 83 1,-66-136-735,-4-14 72,-2-20 65,-2 21-169,-3-35-235,-2 1 1,-1-1 0,-2 1 0,-1 0 0,-2 1-1,-2 0 1,-24-48 0,30 69-5,10 23 81,15 26 371,-12-26-124,0 0-1,1 0 1,0-1 0,1 0 0,0 0 0,0-1 0,0 0 0,0 0 0,11 4 0,-17-8-42,0 0 1,0 0 0,1-1-1,-1 1 1,0 0-1,1-1 1,-1 1-1,0-1 1,1 0 0,-1 0-1,0 0 1,1 0-1,-1 0 1,0 0 0,1-1-1,-1 1 1,0-1-1,1 0 1,-1 0-1,0 1 1,0-1 0,0-1-1,0 1 1,0 0-1,0 0 1,0-1 0,0 1-1,0-1 1,-1 0-1,1 1 1,-1-1-1,1 0 1,-1 0 0,0 0-1,1 0 1,-1 0-1,0 0 1,0-1 0,-1 1-1,1 0 1,0-4-1,2-4-33,-1 0-1,-1 0 0,0 0 1,0 0-1,-1-1 0,-1 1 1,1 0-1,-2 0 0,-2-12 1,4 19-7,-1 0 1,1 0 0,-1 0-1,0-1 1,0 1 0,0 0-1,0 1 1,-1-1 0,1 0-1,-1 0 1,0 1 0,0-1-1,0 0 1,0 1 0,0 0-1,0 0 1,-1-1 0,1 1 0,-1 1-1,1-1 1,-1 0 0,0 1-1,0-1 1,0 1 0,0 0-1,0 0 1,0 0 0,0 0-1,0 1 1,0-1 0,0 1-1,-6-1 1,7 2 0,0 0 0,0 0 0,-1-1 0,1 1 0,0 0 0,0 1 0,1-1 0,-1 0 0,0 1 0,0-1 0,1 1 0,-1-1 0,0 1 0,1 0 0,0-1 0,-1 1 0,1 0 0,0 0 0,0 0 0,0 0 0,0 0 0,0 0 0,1 1 0,-1-1 0,1 0 0,-1 0 0,1 5 0,-5 68 0,5-69 0,-1 2-20,1 1 0,1-1 0,0 0 0,0 0 0,0 0 0,1 0 0,1 0 0,-1 0 0,7 13 0,-7-18-5,0 1 1,1-1 0,0 0-1,-1 0 1,1 0-1,0 0 1,0 0 0,1-1-1,-1 1 1,0-1 0,1 0-1,0 0 1,-1 0-1,1 0 1,0-1 0,0 0-1,0 1 1,0-2-1,0 1 1,0 0 0,6 0-1,48-2-1162,13 3 65,-66-2 1225,-1 1-1,0 0 1,1 0 0,-1 1 0,0-1 0,0 1-1,0 0 1,0 0 0,0 0 0,-1 1 0,1-1 0,-1 1-1,6 5 1,-9-7-164,1-1 1,0 1-1,-1-1 0,1 1 1,0-1-1,-1 1 0,1-1 1,0 1-1,0-1 0,-1 1 1,1-1-1,0 0 0,0 0 1,0 1-1,-1-1 0,1 0 1,0 0-1,0 0 0,0 0 1,0 0-1,0 0 0,0 0 1,1 0-432,-1-1 0,0 1 0,0-1 0,0 1 0,0-1 0,0 0 0,0 1 0,0-1 0,0 0 0,0 0 0,0 1 0,0-1 0,-1 0 0,1 0 0,0 0 0,-1 0 0,1 0 0,0 0 0,-1 0 0,1 0 0,-1-1 0,1-1 0,3-19-8989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8.662"/>
    </inkml:context>
    <inkml:brush xml:id="br0">
      <inkml:brushProperty name="width" value="0.025" units="cm"/>
      <inkml:brushProperty name="height" value="0.025" units="cm"/>
    </inkml:brush>
  </inkml:definitions>
  <inkml:trace contextRef="#ctx0" brushRef="#br0">55 60 19186,'0'0'8125,"8"4"-6929,28 12-235,-36-16-923,1 1 1,0-1 0,-1 0-1,1 1 1,0-1-1,-1 0 1,1 0 0,0 0-1,0 0 1,-1 0-1,1 1 1,0-1 0,0-1-1,-1 1 1,1 0-1,0 0 1,0 0 0,-1 0-1,1 0 1,0-1-1,-1 1 1,1 0 0,0-1-1,-1 1 1,1 0-1,0-1 1,-1 1 0,1-1-1,-1 1 1,1-1-1,-1 1 1,1-1 0,-1 1-1,1-1 1,-1 0-1,1 1 1,-1-1 0,0 0-1,0 1 1,1-1-1,-1 0 1,0 0 0,0 1-1,0-1 1,1 0-1,-1 1 1,0-1 0,0 0-1,0 0 1,0 1-1,-1-1 1,1 0-1,0-1 1,0-1-8,0 0 0,-1 1 0,1-1 0,0 0 0,-1 0 0,0 0 0,0 1 0,0-1 0,0 0 0,0 1 0,0-1 1,-2-2-1,1 3-35,0 0 1,0 0 0,0 0 0,0 1 0,0-1 0,0 1-1,0-1 1,0 1 0,-1 0 0,1 0 0,-1 0 0,1 0 0,-1 0-1,1 1 1,-1-1 0,1 1 0,-1 0 0,1-1 0,-1 1-1,0 0 1,1 1 0,-1-1 0,1 0 0,-1 1 0,0-1 0,1 1-1,-3 1 1,1 0-10,1 1 0,1-1 0,-1 1 0,0-1 0,0 1 0,1 0 0,0 0 0,0 0 0,-1 0 0,2 0 0,-1 1 0,0-1 0,1 1 0,-1-1-1,1 1 1,0 0 0,1-1 0,-2 5 0,1-3 13,0 0 0,0 0-1,0 0 1,1 0 0,0 0 0,0 0-1,0 0 1,1 0 0,-1 0 0,1 0-1,0 0 1,1 0 0,1 5 0,-1-7-2,0 0 1,0-1 0,0 1-1,1-1 1,-1 1 0,1-1-1,-1 0 1,1 0-1,0 0 1,0-1 0,-1 1-1,1-1 1,1 1 0,-1-1-1,0 0 1,0 0 0,0-1-1,0 1 1,1 0 0,4-1-1,1 2-80,0-1 1,0 0-1,0-1 0,0 0 1,0 0-1,0-1 0,0-1 0,10-1 1,-15 1 69,0 1 1,-1-1-1,1 0 1,-1 0-1,0 0 1,1-1-1,-1 1 1,0-1-1,0 1 1,-1-1-1,1 0 1,0 0-1,-1 0 1,0-1-1,0 1 1,0-1-1,0 1 1,0-1-1,-1 1 1,2-8-1,2-11-1242,-3-1-4501,-2 7-1158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9.346"/>
    </inkml:context>
    <inkml:brush xml:id="br0">
      <inkml:brushProperty name="width" value="0.025" units="cm"/>
      <inkml:brushProperty name="height" value="0.025" units="cm"/>
    </inkml:brush>
  </inkml:definitions>
  <inkml:trace contextRef="#ctx0" brushRef="#br0">0 26 12876,'0'0'5744,"12"2"-3336,-7-2-2126,0 1 0,0 0 0,0 0 0,0 1 1,0 0-1,0 0 0,-1 0 0,1 0 0,-1 1 0,1 0 0,-1 0 1,0 0-1,0 0 0,0 0 0,0 1 0,-1 0 0,1 0 0,-1 0 0,3 5 1,87 175 3315,-92-183-2915,-7-37 1132,-3 12-1815,-1 1 0,-1 1 0,-1 0 0,-20-28 0,-5-8 0,37 58 0,0-1 0,0 1 0,0 0 0,0-1 0,0 1 0,0 0 0,0 0 0,0-1 0,0 1 0,1 0 0,-1 0 0,0-1 0,0 1 0,0 0 0,0 0 0,0-1 0,0 1 0,1 0 0,-1 0 0,0-1 0,0 1 0,0 0 0,0 0 0,1 0 0,-1-1 0,0 1 0,0 0 0,1 0 0,-1 0 0,0 0 0,0 0 0,1 0 0,-1-1 0,0 1 0,0 0 0,1 0 0,-1 0 0,0 0 0,0 0 0,1 0 0,-1 0 0,0 0 0,1 0 0,-1 0 0,0 0 0,0 0 0,1 1 0,18-2 0,-17 1 0,24 1-709,-16 0-496,0 0 0,0-1 1,0 0-1,-1-1 1,1 0-1,0-1 1,14-4-1,7-13-9685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020"/>
    </inkml:context>
    <inkml:brush xml:id="br0">
      <inkml:brushProperty name="width" value="0.025" units="cm"/>
      <inkml:brushProperty name="height" value="0.025" units="cm"/>
      <inkml:brushProperty name="color" value="#F6630D"/>
    </inkml:brush>
  </inkml:definitions>
  <inkml:trace contextRef="#ctx0" brushRef="#br0">1 39 16143,'0'0'12108,"57"-39"-20020,-36 39-3779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9.871"/>
    </inkml:context>
    <inkml:brush xml:id="br0">
      <inkml:brushProperty name="width" value="0.025" units="cm"/>
      <inkml:brushProperty name="height" value="0.025" units="cm"/>
    </inkml:brush>
  </inkml:definitions>
  <inkml:trace contextRef="#ctx0" brushRef="#br0">1 1 9097,'0'0'13506,"10"8"-10816,44 40-1262,-3 2 0,-1 3 0,43 61 0,-87-106-1354,1 0-1,0 0 1,0-1-1,1 0 0,0-1 1,0 1-1,11 5 0,-17-11-157,0 0 0,0 0 0,0 0 0,1-1 0,-1 1 0,0 0 0,1-1 0,-1 1 0,0-1 0,1 0 0,-1 0 0,1 0 0,-1 0 0,0 0 0,3-1 0,-3 0-163,0 0-1,1 0 1,-1 0 0,0 0-1,0-1 1,0 1 0,-1-1 0,1 1-1,0-1 1,0 1 0,-1-1-1,1 0 1,-1 0 0,0 0 0,1 0-1,-1 0 1,0 0 0,1-3-1,3-8-2548,-1 0 0,0 0-1,4-25 1,-6 25 470,4-19-4427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0.245"/>
    </inkml:context>
    <inkml:brush xml:id="br0">
      <inkml:brushProperty name="width" value="0.025" units="cm"/>
      <inkml:brushProperty name="height" value="0.025" units="cm"/>
    </inkml:brush>
  </inkml:definitions>
  <inkml:trace contextRef="#ctx0" brushRef="#br0">3 76 11243,'0'0'8691,"0"10"-6332,-1 2-1746,0-2-48,0 0 0,1 0 1,0 0-1,1 0 0,0 0 0,3 13 1,-3-21-526,-1-1 0,1 0 0,0 0-1,-1 0 1,1 0 0,0 0 0,0 0 0,0 0 0,0 0 0,0 0 0,0 0 0,0 0 0,0-1 0,0 1 0,0 0-1,0-1 1,0 1 0,0-1 0,1 1 0,-1-1 0,0 1 0,0-1 0,1 0 0,-1 0 0,0 0 0,1 0 0,-1 0-1,0 0 1,1 0 0,-1 0 0,0 0 0,0 0 0,1-1 0,-1 1 0,0-1 0,0 1 0,0-1 0,1 1 0,1-2-1,3-1-24,-1 0-1,1-1 1,-1 1-1,1-1 0,-1 0 1,7-8-1,2-5 8,-1 0-1,-1-1 1,19-39-1,-9 16-160,-22 40 94,0 1 1,1-1-1,-1 1 0,0-1 1,0 1-1,0-1 1,1 1-1,-1-1 0,0 1 1,0-1-1,1 1 0,-1-1 1,1 1-1,-1 0 1,0-1-1,1 1 0,-1-1 1,1 1-1,-1 0 1,1-1-1,-1 1 0,1 0 1,-1 0-1,1 0 0,-1-1 1,1 1-1,-1 0 1,1 0-1,-1 0 0,1 0 1,-1 0-1,1 0 0,0 0 1,-1 0-1,1 0 1,-1 0-1,1 0 0,-1 0 1,1 0-1,-1 0 0,1 1 1,-1-1-1,2 1 1,15 23 45,-15-21-127,-1-1 1,1 1 0,-1-1 0,1 1 0,0-1 0,0 1 0,0-1 0,0 0-1,3 2 1,-2-3-312,1 0 0,-1 0 0,1 0 0,0-1 0,-1 0 0,1 1 0,-1-1 0,1-1 0,0 1 0,-1 0 0,1-1 0,-1 0 0,1 0 0,-1 0 0,1 0 0,-1-1 0,0 1 0,0-1 0,1 0 0,-1 0 0,2-2 0,22-17-5857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0.572"/>
    </inkml:context>
    <inkml:brush xml:id="br0">
      <inkml:brushProperty name="width" value="0.025" units="cm"/>
      <inkml:brushProperty name="height" value="0.025" units="cm"/>
    </inkml:brush>
  </inkml:definitions>
  <inkml:trace contextRef="#ctx0" brushRef="#br0">127 278 13581,'0'0'4479,"-11"7"-1175,8-5-3086,-13 8 1409,0 1 1,-19 19 0,31-27-1438,0 1 0,0 0 0,0 0-1,1 0 1,0 0 0,0 1 0,0-1 0,0 1 0,1 0-1,-1-1 1,1 1 0,1 0 0,-1 1 0,1-1-1,0 0 1,-1 6 0,2-11-191,0 1 0,1-1 0,-1 1 0,0-1 0,1 0 0,-1 1 0,1-1 0,-1 0 0,0 1 0,1-1 0,-1 0 0,1 1 0,-1-1 0,1 0 0,-1 0 0,1 1 0,-1-1 0,1 0 0,-1 0 0,1 0 0,0 0 0,-1 0 0,1 0 0,-1 0 0,1 0 0,-1 0 0,1 0 0,-1 0 0,1 0 0,0 0 0,-1 0 0,1 0 0,-1-1 0,1 1 0,-1 0 0,1 0 0,-1-1 0,1 1 0,-1 0 0,0-1 0,1 1 0,0-1 0,23-13-41,-13 2 38,-1-1 0,0 0 1,-1 0-1,-1-1 0,0 0 1,-1-1-1,-1 0 1,0 0-1,-1 0 0,7-32 1,-5 3-5,-1 1 0,-2-79 0,-6 108 92,-2 16 127,-5 22 38,5-5 0,2 0 0,1 0 0,0 0-1,1 1 1,1-1 0,6 28 0,-6-42-306,0 0 1,1 1-1,-1-1 1,2 0-1,-1 0 1,0 0-1,1 0 1,0-1-1,0 1 1,0-1-1,8 8 1,-8-9-231,0-1-1,1 0 1,-1 0 0,1 0 0,-1 0 0,1 0-1,0-1 1,-1 0 0,1 1 0,0-1-1,0-1 1,0 1 0,0-1 0,0 1 0,0-1-1,0 0 1,0-1 0,5 0 0,9-5-4043,-1-9-2012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0.901"/>
    </inkml:context>
    <inkml:brush xml:id="br0">
      <inkml:brushProperty name="width" value="0.025" units="cm"/>
      <inkml:brushProperty name="height" value="0.025" units="cm"/>
    </inkml:brush>
  </inkml:definitions>
  <inkml:trace contextRef="#ctx0" brushRef="#br0">129 4 13293,'0'0'7735,"-9"-1"-4041,6 0-3502,-1 1 0,1-1 0,-1 1 0,1 0 0,-1 0 0,1 0 0,-1 0 0,1 1 0,-1-1 0,1 1 0,-1 0 0,1 0 0,0 0 0,-1 0 0,1 1 0,0-1 0,0 1 0,0 0 0,0 0 0,0 0 0,1 0 0,-1 1 0,0-1 0,1 1 0,0 0 0,0-1 0,-1 1 0,-2 6 0,1-3-107,1 1 1,-1-1-1,1 1 1,0 0-1,1 0 0,0 0 1,0 0-1,0 0 1,1 0-1,0 0 1,1 1-1,-1-1 0,2 14 1,0-20-89,-1 0 1,1 0-1,0 0 1,0 0-1,-1 0 1,1 0 0,0-1-1,0 1 1,0 0-1,0 0 1,0-1-1,0 1 1,0-1-1,0 1 1,0-1-1,0 1 1,1-1-1,-1 1 1,0-1 0,0 0-1,0 0 1,1 0-1,-1 0 1,0 0-1,0 0 1,0 0-1,1 0 1,-1 0-1,2-1 1,39-7-346,-22-2-495,0 0 0,-1-2-1,33-25 1,-38 26 838,0 0-1,1 1 1,0 1-1,1 0 1,0 1-1,0 1 1,18-5-1,-30 15 2421,-7 7-1479,-9 9-139,-178 200 138,163-195-2319,8-11-4124,1-5-5084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3.111"/>
    </inkml:context>
    <inkml:brush xml:id="br0">
      <inkml:brushProperty name="width" value="0.025" units="cm"/>
      <inkml:brushProperty name="height" value="0.025" units="cm"/>
    </inkml:brush>
  </inkml:definitions>
  <inkml:trace contextRef="#ctx0" brushRef="#br0">1 1665 14958,'0'0'2878,"11"-13"-1720,120-125-327,270-221 0,195-88 1553,-22 18-1230,-570 425-1157,145-113-2864,-75 62-1509,85-47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4.066"/>
    </inkml:context>
    <inkml:brush xml:id="br0">
      <inkml:brushProperty name="width" value="0.025" units="cm"/>
      <inkml:brushProperty name="height" value="0.025" units="cm"/>
    </inkml:brush>
  </inkml:definitions>
  <inkml:trace contextRef="#ctx0" brushRef="#br0">1 153 128,'0'0'24477,"6"11"-24381,14 29-10,-10-16-43,1-1-1,24 35 0,-34-57-40,-1 0 0,1 0-1,-1 0 1,1 0-1,0 0 1,-1 0 0,1 0-1,0 0 1,0-1 0,-1 1-1,1 0 1,0 0-1,0-1 1,0 1 0,0 0-1,0-1 1,0 1 0,0-1-1,0 0 1,0 1-1,0-1 1,1 0 0,-1 1-1,0-1 1,0 0 0,0 0-1,0 0 1,0 0-1,1 0 1,-1 0 0,0-1-1,0 1 1,0 0 0,0 0-1,0-1 1,0 1 0,0-1-1,0 1 1,0-1-1,0 1 1,0-1 0,0 0-1,0 1 1,0-1 0,0 0-1,0 0 1,-1 0-1,1 0 1,0 0 0,-1 0-1,2-1 1,3-7 8,-1 1 0,0 0 0,0-1 0,-1 0-1,2-9 1,5-37-122,-3-1 0,0-82 0,-6 160 148,0 0-1,2 0 1,1-1 0,0 1-1,14 37 1,-13-47-117,-1 1 0,2-1 0,0-1 0,0 1 0,1-1 0,0 0 0,1-1 0,1 0 0,-1 0 0,2 0 0,10 8 0,-8-12-1488,-11-13-568,-15-16-526,4 14 2050,-52-47-1773,57 53 2720,1-1 1,-1 1-1,0 0 1,0 0-1,0 1 1,0-1-1,0 1 1,0 1-1,-1-1 1,1 0-1,-12 0 1,17 2-244,-1 0 1,1 0 0,0 0-1,-1 1 1,1-1 0,0 0 0,0 0-1,-1 0 1,1 1 0,0-1-1,-1 0 1,1 1 0,0-1-1,0 0 1,0 1 0,-1-1 0,1 0-1,0 1 1,0-1 0,0 0-1,0 1 1,0-1 0,0 0-1,0 1 1,0-1 0,0 0 0,0 1-1,0-1 1,0 1 0,0-1-1,0 0 1,0 1 0,0-1-1,0 0 1,0 1 0,0-1 0,0 0-1,1 1 1,-1-1 0,0 0-1,0 1 1,1-1 0,8 17 1031,-7-15-1149,1-1 1,-1 1-1,1-1 1,0 1-1,0-1 1,-1 0-1,1 0 1,0-1 0,0 1-1,0-1 1,0 1-1,0-1 1,0 0-1,0 0 1,0 0-1,0 0 1,0-1-1,0 1 1,0-1-1,0 0 1,5-2-1,-1 0-891,0 0-1,-1-1 1,1 1-1,-1-2 1,0 1-1,0-1 0,7-6 1,9-13-5729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4.424"/>
    </inkml:context>
    <inkml:brush xml:id="br0">
      <inkml:brushProperty name="width" value="0.025" units="cm"/>
      <inkml:brushProperty name="height" value="0.025" units="cm"/>
    </inkml:brush>
  </inkml:definitions>
  <inkml:trace contextRef="#ctx0" brushRef="#br0">36 138 14125,'0'0'5264,"-5"9"-3524,0 0-1393,0 1-1,1-1 1,1 1-1,-1 0 1,2 1-1,-1-1 1,1 0-1,1 1 0,-1 18 1,7-5 322,-5-24-659,0 1 1,1-1-1,-1 0 1,0 0 0,1 1-1,-1-1 1,0 0-1,0 0 1,1 0-1,-1 1 1,0-1 0,1 0-1,-1 0 1,1 0-1,-1 0 1,0 0-1,1 0 1,-1 0 0,0 0-1,1 0 1,-1 0-1,1 0 1,-1 0-1,0 0 1,1 0 0,-1 0-1,0 0 1,1 0-1,-1 0 1,0-1-1,1 1 1,0 0-1,30-31 217,-17 14-136,-2 2-273,1 0-1,19-18 1,-29 31 151,0-1-1,1 0 1,-1 1 0,0 0-1,1-1 1,0 1 0,-1 1-1,1-1 1,0 1 0,0-1-1,0 1 1,0 0 0,0 0-1,0 1 1,0-1 0,0 1-1,5 0 1,-8 0 68,0 1 0,0-1 0,-1 1 0,1-1 0,0 1 0,0-1 0,0 1 0,0-1 0,-1 1 0,1 0 0,0 0 0,-1-1 0,1 1 0,0 0 0,-1 0 0,1 0 0,-1-1 0,1 1 0,-1 0 0,0 0 0,1 0-1,-1 0 1,0 0 0,0 0 0,1 0 0,-1 2 0,2 30 1888,-2-29-1351,-26-32 3024,24 25-3487,-37-65 742,37 65-905,0-2 1,0 1-1,0 0 0,1 0 0,-1 0 0,1-1 0,0 1 1,1-1-1,-1 1 0,1-1 0,0 1 0,0-1 0,0 1 1,1-8-1,2 11-189,-1 0 1,0-1 0,0 1-1,1 0 1,-1 0-1,1 0 1,-1 0 0,1 1-1,-1-1 1,1 1-1,0 0 1,-1-1 0,1 1-1,0 0 1,-1 1-1,1-1 1,4 1 0,6-1-1498,-5 0-5,1-1-1,-1 0 0,0-1 1,0 0-1,0 0 0,0-1 1,10-5-1,4-6-8644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4.785"/>
    </inkml:context>
    <inkml:brush xml:id="br0">
      <inkml:brushProperty name="width" value="0.025" units="cm"/>
      <inkml:brushProperty name="height" value="0.025" units="cm"/>
    </inkml:brush>
  </inkml:definitions>
  <inkml:trace contextRef="#ctx0" brushRef="#br0">20 0 15118,'0'0'9326,"-4"9"-8034,1-1-1066,0 0-1,0 0 1,1 1 0,1-1-1,-1 0 1,1 1-1,1-1 1,0 1-1,0 0 1,0-1-1,1 1 1,0-1-1,1 1 1,0-1 0,0 0-1,1 0 1,0 0-1,1 0 1,8 14-1,-9-17-202,1 1 0,0-1 0,0 0 0,1-1-1,0 1 1,0-1 0,0 0 0,0 0 0,11 6-1,-14-9-108,0 0 0,0 0 0,1 0-1,-1 0 1,0 0 0,1 0-1,-1-1 1,0 1 0,1-1 0,-1 1-1,1-1 1,-1 0 0,1 0-1,-1 0 1,1-1 0,-1 1 0,0-1-1,1 1 1,-1-1 0,0 0-1,1 1 1,-1-1 0,0-1 0,0 1-1,0 0 1,0 0 0,0-1-1,4-3 1,0-2-898,15-15-1093,-21 21 2036,1 0 1,0 1 0,-1-1-1,1 1 1,0-1-1,0 0 1,-1 1 0,1-1-1,0 1 1,0 0 0,0-1-1,-1 1 1,1 0-1,0-1 1,0 1 0,0 0-1,0 0 1,0 0 0,0 0-1,0 0 1,0 0-1,0 0 1,1 0 0,-1 3 169,1 1 0,-1-1 1,0 1-1,0 0 0,0-1 0,-1 1 1,1 0-1,-1 0 0,0-1 1,0 1-1,0 0 0,0 0 0,-2 3 1,2 4 270,-1-3-52,0 0 0,-1 0 0,1 0-1,-2 0 1,1 0 0,-1-1 0,0 1 0,-1-1 0,-5 9 0,8-14-258,0 0-1,0 1 1,0-1-1,0 0 1,-1 0-1,1 0 1,-1 0 0,1 0-1,-1-1 1,0 1-1,0 0 1,0-1-1,0 0 1,0 1 0,0-1-1,0 0 1,0 0-1,-1 0 1,1 0-1,0 0 1,-1-1 0,1 1-1,-1-1 1,1 1-1,0-1 1,-1 0-1,1 0 1,-1 0 0,1 0-1,-1-1 1,1 1-1,0-1 1,-1 1-1,-3-2 1,4 0-289,1 0-1,-1 1 1,1-1 0,-1 0 0,1 0-1,0 0 1,0 0 0,-1 0 0,2 0-1,-1 0 1,0 0 0,0-1 0,1 1-1,-1 0 1,1 0 0,-1-1 0,1 1-1,0 0 1,0-1 0,0 1 0,0 0-1,1-4 1,0-1-1080,0-1 0,0 1 0,0-1 0,1 1 0,5-13 0,6-4-5586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5.174"/>
    </inkml:context>
    <inkml:brush xml:id="br0">
      <inkml:brushProperty name="width" value="0.025" units="cm"/>
      <inkml:brushProperty name="height" value="0.025" units="cm"/>
    </inkml:brush>
  </inkml:definitions>
  <inkml:trace contextRef="#ctx0" brushRef="#br0">59 265 5125,'0'0'23676,"-8"0"-23356,6-1-314,0 1 0,1 0 1,-1-1-1,0 1 0,1 0 0,-1 0 1,0 0-1,0 0 0,1 1 1,-1-1-1,0 0 0,1 1 0,-1-1 1,0 1-1,1 0 0,-1-1 0,1 1 1,-1 0-1,1 0 0,0 0 1,-1 0-1,1 0 0,0 0 0,-1 1 1,1-1-1,0 0 0,0 1 0,0-1 1,0 0-1,0 1 0,1-1 0,-1 1 1,0 0-1,1-1 0,-1 1 1,1-1-1,-1 1 0,1 0 0,0 0 1,0-1-1,0 1 0,0 0 0,0-1 1,0 1-1,1 2 0,-1-3 3,-1 0 1,1 0-1,0 0 0,0 0 0,0 0 1,1 0-1,-1 0 0,0 0 0,0 0 1,1 0-1,-1 0 0,0 0 0,1 0 1,-1 0-1,1 0 0,-1 0 0,1-1 1,-1 1-1,1 0 0,0 0 0,-1 0 1,1-1-1,0 1 0,0 0 0,0-1 1,-1 1-1,1-1 0,0 1 0,0-1 1,1 1-1,2 0-36,-1-1 0,0 1 1,0-1-1,0 0 0,1 0 0,-1 0 1,0 0-1,0-1 0,7-1 0,5-2-262,1-1 0,-2-1 0,17-8 0,-24 11 381,0-1 1,0 0-1,-1 0 0,1-1 0,-1 1 1,8-10-1,-12 13 26,-1-1 1,0 1-1,0-1 0,0 1 0,0-1 1,0 0-1,0 1 0,0-1 1,-1 0-1,1 0 0,-1 0 0,1 0 1,-1 1-1,0-1 0,1 0 0,-1 0 1,0 0-1,0 0 0,-1 0 1,1 0-1,0 0 0,-1 1 0,1-1 1,-1 0-1,1 0 0,-1 0 1,0 1-1,0-1 0,0 0 0,0 1 1,-2-3-1,-11-15-105,-1 1 0,-2 0-1,0 1 1,-22-17 0,39 34-14,0 0 0,0 0 0,-1-1 1,1 1-1,0 0 0,0 0 0,-1 0 0,1-1 0,0 1 1,0 0-1,0 0 0,-1-1 0,1 1 0,0 0 0,0-1 0,0 1 1,0 0-1,0 0 0,0-1 0,0 1 0,0 0 0,0-1 1,0 1-1,0 0 0,0-1 0,0 1 0,0 0 0,0-1 0,0 1 1,0 0-1,0 0 0,0-1 0,0 1 0,0 0 0,1-1 1,-1 1-1,0 0 0,0-1 0,15-9-112,30-5-439,-34 11 193,57-22-3076,-23 6-2312,-12 2-1310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5.780"/>
    </inkml:context>
    <inkml:brush xml:id="br0">
      <inkml:brushProperty name="width" value="0.025" units="cm"/>
      <inkml:brushProperty name="height" value="0.025" units="cm"/>
    </inkml:brush>
  </inkml:definitions>
  <inkml:trace contextRef="#ctx0" brushRef="#br0">98 195 19026,'0'0'7735,"10"11"-7473,11 13-298,31 43-1,-46-59-453,0 1-1,0 0 0,-1 1 0,-1-1 0,0 1 0,0 0 0,-1 0 1,0 0-1,0 0 0,1 19 0,-4-28 301,0-1 1,0 1-1,0 0 0,0-1 0,0 1 1,0-1-1,0 1 0,-1-1 1,1 1-1,0-1 0,0 1 0,-1-1 1,1 1-1,0-1 0,-1 1 0,1-1 1,0 1-1,-1-1 0,1 0 1,0 1-1,-1-1 0,1 0 0,-1 1 1,1-1-1,-1 0 0,1 0 1,-1 1-1,1-1 0,-1 0 0,1 0 1,-2 0-1,-22 0-4023,-22-15 1028,34 8 3728,1-1 0,0 0 0,1 0 0,0-1 0,0 0 0,1-1 0,0 0 0,0-1 0,1 0 0,1 0 0,0-1 0,0 1 0,2-1 0,-6-14 0,9 19-183,-1-1 0,1 1 0,1-1 0,-1 0 0,1 0 0,1 0 0,-1 0 1,2 0-1,-1 0 0,1 0 0,0 0 0,0 0 0,1 1 0,0-1 0,1 0 0,0 1 0,0-1 1,0 1-1,1 0 0,0 0 0,0 1 0,1-1 0,0 1 0,10-10 0,-10 10-328,0 1 0,1 0 0,0 0 0,0 0 0,0 1 0,1 0 0,-1 0 0,1 1 0,0-1 1,0 1-1,0 1 0,1 0 0,-1 0 0,1 0 0,-1 1 0,1 0 0,-1 0 0,1 1 0,0 0 0,14 2 0,-19-1-2,-1 0 0,1 0 0,-1 1 0,1-1 0,-1 1 0,0-1 1,0 1-1,0 0 0,0 0 0,0 0 0,0 0 0,0 0 0,0 0 0,-1 1 0,1-1 0,-1 0 1,0 1-1,0-1 0,0 1 0,0 0 0,0-1 0,0 1 0,-1 0 0,1 2 0,1 11 318,0-1 0,-1 1 0,-2 17 0,1-17-42,-6 129 3319,6-145-3635,0 1 0,0-1 1,1 1-1,-1-1 0,0 1 1,1-1-1,-1 1 0,0-1 0,1 0 1,-1 1-1,1-1 0,-1 0 0,0 1 1,1-1-1,-1 0 0,1 1 0,-1-1 1,1 0-1,0 0 0,-1 0 1,1 0-1,-1 1 0,1-1 0,-1 0 1,1 0-1,-1 0 0,1 0 0,-1 0 1,1 0-1,0 0 0,-1 0 0,1-1 1,-1 1-1,1 0 0,-1 0 0,1 0 1,-1-1-1,1 1 0,-1 0 1,1 0-1,-1-1 0,1 0 0,25-11-1413,24-19-4133,-1-3-3579,-25 14 3204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427"/>
    </inkml:context>
    <inkml:brush xml:id="br0">
      <inkml:brushProperty name="width" value="0.025" units="cm"/>
      <inkml:brushProperty name="height" value="0.025" units="cm"/>
      <inkml:brushProperty name="color" value="#F6630D"/>
    </inkml:brush>
  </inkml:definitions>
  <inkml:trace contextRef="#ctx0" brushRef="#br0">1 201 13965,'0'0'14627,"8"4"-13239,-5-2-1342,0 0 0,0-1 0,0 1 0,0-1 0,0 0 0,0 0 0,0 0-1,0 0 1,1-1 0,-1 1 0,0-1 0,1 0 0,-1 0 0,0 0 0,1-1-1,-1 1 1,0-1 0,0 1 0,1-1 0,-1 0 0,0 0 0,0-1 0,0 1-1,0-1 1,0 1 0,-1-1 0,1 0 0,0 0 0,-1 0 0,1-1 0,1-2-1,4 0-25,-2-1-1,1 0 1,-1-1-1,0 1 1,0-2-1,0 1 1,-1 0-1,-1-1 1,1 0-1,-1 0 1,0 0-1,-1-1 1,0 1-1,0-1 1,-1 0-1,0 1 1,-1-1-1,0 0 1,0-10-1,-1 18-16,0 0-1,1 0 0,-1 0 1,0 0-1,0 0 1,0 0-1,-1 0 0,1 1 1,0-1-1,0 0 1,0 0-1,-1 0 0,1 0 1,0 0-1,-1 0 1,1 0-1,-1 1 0,1-1 1,-1 0-1,1 0 1,-1 1-1,0-1 0,1 0 1,-1 1-1,0-1 1,1 1-1,-1-1 0,0 1 1,0-1-1,0 1 1,0-1-1,1 1 0,-1 0 1,0-1-1,0 1 1,0 0-1,0 0 0,0 0 1,0 0-1,0 0 1,0 0-1,0 0 1,0 0-1,0 0 0,1 0 1,-1 0-1,0 1 1,-1-1-1,-2 1-4,0 1 0,1-1 0,-1 1 1,1-1-1,0 1 0,0 0 0,-1 0 0,1 1 1,1-1-1,-1 1 0,-4 3 0,-1 6 14,-1 0-1,2 0 1,0 1-1,0 0 0,1 0 1,0 0-1,2 1 1,-1 0-1,2 0 1,0 0-1,0 1 0,2-1 1,-1 16-1,2-29-10,0 0 0,0 1 0,0-1 0,0 1 0,0-1-1,0 0 1,0 1 0,1-1 0,-1 1 0,1-1 0,-1 0 0,1 0-1,-1 1 1,1-1 0,0 0 0,0 0 0,0 1 0,-1-1 0,1 0-1,0 0 1,0 0 0,0 0 0,1-1 0,-1 1 0,0 0 0,2 1-1,0-1 3,0-1-1,0 1 1,0 0-1,0-1 0,0 0 1,1 1-1,-1-1 1,0-1-1,0 1 0,0 0 1,5-2-1,4-1-30,0-1 0,-1 0 0,1 0-1,-1-1 1,14-9 0,58-52-789,-18 13 769,-65 53 54,1-1-1,-1 1 0,0 0 1,0-1-1,1 1 1,-1 0-1,0 0 1,1 0-1,-1-1 1,0 1-1,1 0 1,-1 0-1,0 0 0,1 0 1,-1 0-1,0 0 1,1 0-1,-1 0 1,1-1-1,-1 1 1,0 0-1,1 1 1,-1-1-1,1 0 1,-1 0-1,0 0 0,1 0 1,-1 0-1,0 0 1,1 0-1,-1 1 1,0-1-1,1 0 1,-1 0-1,0 0 1,1 1-1,-1-1 0,0 0 1,1 1-1,4 19 420,-9 40 443,2-42-724,2-17-144,0 0 0,0 0 0,0 0 0,0 0 0,0 0 0,0 0 0,0 0 0,0 0 0,1 0 0,-1-1 0,0 1 0,1 0 0,-1 0 0,0 0 0,1 0 0,-1 0 0,1-1 0,-1 1 0,1 0 0,0 0 0,-1-1 0,1 1 0,0 0 0,-1-1 0,1 1 0,0-1 0,0 1 0,0-1 0,-1 1 0,1-1 0,1 1 0,1-1 0,0 1 0,0-1 0,0 0 0,-1 0 0,1 0 0,0 0 0,0-1 0,0 1 0,0-1 0,4-1 0,6-3 0,0 0 0,-1-1 0,19-11 0,-6-1-778,42-38-1,7-7-408,-74 63 1192,1 0 0,-1 0 0,0 0 0,0 0 0,0 0 0,0-1 0,0 1 0,1 0 0,-1 0 0,0 0 0,0 0 0,0 0 0,0 0 0,0 0 0,1 0 0,-1 0 0,0-1 0,0 1 0,0 0 0,1 0 0,-1 0 0,0 0 0,0 0 0,0 0 0,1 0 0,-1 0 0,0 0 0,0 0 0,0 1 0,0-1 0,1 0 0,-1 0 0,0 0 0,0 0 0,0 0 0,1 0 1,-1 0-1,0 0 0,0 0 0,0 1 0,0-1 0,0 0 0,0 0 0,1 0 0,-1 0 0,0 0 0,0 1 0,0-1 0,0 0 0,0 0 0,0 1 0,0 14 578,-7 16 356,3-21-963,2-1 1,-1 1-1,1 0 1,1 0-1,-1 0 0,2 14 1,2-15-2379,6-7-3711,4-1-5194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6.125"/>
    </inkml:context>
    <inkml:brush xml:id="br0">
      <inkml:brushProperty name="width" value="0.025" units="cm"/>
      <inkml:brushProperty name="height" value="0.025" units="cm"/>
    </inkml:brush>
  </inkml:definitions>
  <inkml:trace contextRef="#ctx0" brushRef="#br0">96 108 3299,'0'0'14835,"-9"-6"-12299,-29-17-416,37 22-2032,0 1 1,0 0 0,0-1 0,0 1 0,0 0 0,0 0 0,-1-1 0,1 1 0,0 0 0,0 0 0,0 0 0,0 0 0,0 1 0,-1-1 0,1 0-1,0 0 1,0 1 0,0-1 0,0 1 0,0-1 0,0 1 0,0-1 0,0 1 0,0 0 0,0-1 0,0 1 0,0 0 0,0 0 0,1 0 0,-1 0-1,0 0 1,1 0 0,-1 0 0,0 0 0,1 0 0,-1 0 0,1 0 0,0 0 0,-1 1 0,-10 42 1388,11-39-1297,-1 0 1,1 1 0,0-1 0,1 0 0,-1 1 0,1-1-1,0 0 1,3 9 0,-3-12-168,0-1 0,-1 1 0,1-1 0,0 0 0,0 0 0,0 0 0,0 1 1,0-1-1,0 0 0,1 0 0,-1 0 0,0-1 0,0 1 0,1 0 0,-1 0 0,0-1 0,1 1 0,-1-1 0,1 1 0,-1-1 1,1 1-1,-1-1 0,1 0 0,-1 0 0,1 0 0,-1 0 0,1 0 0,0 0 0,-1 0 0,1-1 0,-1 1 0,1 0 0,-1-1 0,0 1 1,2-2-1,1 1 1,-1-1 1,0 1 0,0-1 0,0 0 0,-1 0 0,1 0-1,0 0 1,-1-1 0,1 1 0,-1-1 0,0 1 0,0-1-1,0 0 1,0 0 0,0 0 0,-1 0 0,1 0 0,-1-1-1,0 1 1,0 0 0,0-1 0,0 1 0,0-4-1,2-12 3,-1 0 0,-1-36 0,-1 44-87,-2 4-376,-1 16 204,-2 17 145,4-24 53,1 0-1,1 1 0,-1-1 1,0 0-1,0 0 0,1 0 0,-1 0 1,1 1-1,0-1 0,0 0 1,-1 0-1,1 0 0,1 0 1,-1-1-1,0 1 0,0 0 1,1 0-1,-1-1 0,1 1 1,-1-1-1,1 1 0,3 2 1,-3-4-94,-1 0 1,1 1 0,-1-1-1,1 0 1,-1 0 0,0 0-1,1 0 1,-1 0 0,1 0-1,-1 0 1,1 0-1,-1 0 1,1-1 0,-1 1-1,1-1 1,-1 1 0,0-1-1,1 0 1,-1 1 0,0-1-1,1 0 1,-1 0 0,0 0-1,0 0 1,0 0 0,0 0-1,0 0 1,0 0-1,0-1 1,0 1 0,-1 0-1,1-1 1,0 1 0,0-3-1,4-4-1436,-2-1-1,1 0 0,-1 1 0,4-17 0,-1-11-4612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7.465"/>
    </inkml:context>
    <inkml:brush xml:id="br0">
      <inkml:brushProperty name="width" value="0.025" units="cm"/>
      <inkml:brushProperty name="height" value="0.025" units="cm"/>
    </inkml:brush>
  </inkml:definitions>
  <inkml:trace contextRef="#ctx0" brushRef="#br0">6 565 8072,'0'0'12171,"-2"9"-9753,1 2-1997,0 0 0,0 0 0,1 0 0,0 0 0,1 1-1,0-1 1,1 0 0,0 0 0,1 0 0,0-1 0,5 13 0,68 113-970,-54-98 393,-12-28-96,-9-21-712,-9-22 290,2 23 790,0 0 0,0-1 0,1 1 0,0-1 0,1 0 0,0-1 0,1 1-1,0-1 1,1 1 0,0-1 0,1 0 0,0 0 0,2-15 0,0-31-1303,1 31 890,-2-1 0,0 1 0,-7-38-1,5 60 2700,0 7-935,0 15-455,0 25-554,5-25-332,1 0 0,1 0 0,0 0 0,1-1 0,1 0 0,0 0 0,1-1 0,1 0 0,0 0 0,1-1 0,1 0 0,0-1 0,1 0 0,19 16 0,-60-59-431,-38-51 1,110 82 267,-32-1 132,4 2-351,-1-1 0,0-1 0,1 0 0,-1-1 0,15-3 0,-26 3 254,0 1 1,0-1-1,0 0 0,0 0 1,0 0-1,0-1 0,-1 1 1,1-1-1,0 0 1,-1 1-1,1-1 0,-1 0 1,0 0-1,0-1 1,0 1-1,0 0 0,0-1 1,0 1-1,0-1 0,-1 0 1,1 1-1,-1-1 1,0 0-1,0 0 0,0 0 1,0 0-1,-1 0 0,1 0 1,-1-5-1,1-24 760,-1 26-437,0 21-193,0-4 0,-1-5-70,1 0 0,0 0 0,1 0 0,-1 1 0,1-1 0,3 9 0,-4-14-58,1 0 0,0 0 1,-1 0-1,1 0 1,0 0-1,0 1 1,-1-1-1,1-1 0,0 1 1,0 0-1,0 0 1,0 0-1,0 0 1,1-1-1,-1 1 0,0 0 1,0-1-1,0 1 1,1-1-1,-1 0 1,0 1-1,0-1 0,1 0 1,-1 0-1,0 1 1,1-1-1,-1 0 1,0 0-1,1-1 0,-1 1 1,0 0-1,1 0 1,-1-1-1,0 1 1,0-1-1,2 0 1,1 0-16,0-1 0,-1 0 1,1 0-1,-1 0 0,0 0 1,1 0-1,-1-1 1,0 1-1,-1-1 0,1 0 1,0 0-1,-1 0 0,3-4 1,29-51-274,-14 21 209,-20 36 91,1 0 0,-1 0 0,1 1 0,-1-1 0,1 0 0,0 0 0,-1 1 0,1-1 0,0 1 0,-1-1-1,1 1 1,0-1 0,-1 1 0,1-1 0,0 1 0,0-1 0,0 1 0,0 0 0,-1 0 0,1-1 0,0 1 0,0 0 0,0 0-1,0 0 1,0 0 0,0 0 0,0 0 0,0 0 0,-1 0 0,1 1 0,0-1 0,0 0 0,0 0 0,0 1 0,0-1 0,-1 1-1,1-1 1,1 1 0,-1 0-13,0-1 1,0 1-1,-1-1 0,1 1 0,0-1 0,0 0 0,0 1 0,0-1 1,0 0-1,0 0 0,0 0 0,1 0 0,-1 0 0,0 0 1,0 0-1,0 0 0,0 0 0,0 0 0,0 0 0,0-1 0,0 1 1,0-1-1,0 1 0,0 0 0,-1-1 0,1 1 0,0-1 0,0 0 1,0 1-1,0-1 0,0-1 0,36-34-4241,-23 26-1091,1 0-3461,-14 8 9636,0-1 0,0 0 1,-1 1-1,1-1 0,-1 0 0,0 0 1,0 1-1,0-1 0,0 0 0,0 0 1,-1 1-1,1-1 0,-1 0 1,-1-2-1,0-12 1140,15-58-359,-32 112-1719,17-30 103,-1 1-1,1 0 1,1 0 0,0 0 0,0 1-1,0 15 1,1-23-8,0 0 1,0 1-1,0-1 0,0 0 1,0 1-1,1-1 0,-1 0 0,0 1 1,1-1-1,-1 0 0,1 0 1,-1 0-1,1 1 0,0-1 0,0 0 1,-1 0-1,1 0 0,0 0 1,0 0-1,0 0 0,0 0 0,0 0 1,0-1-1,0 1 0,0 0 0,1 0 1,-1-1-1,0 1 0,0-1 1,0 1-1,1-1 0,-1 0 0,0 1 1,1-1-1,-1 0 0,0 0 1,1 0-1,-1 0 0,0 0 0,1 0 1,-1-1-1,0 1 0,1 0 1,-1 0-1,0-1 0,0 1 0,1-1 1,-1 0-1,0 1 0,2-2 1,4-2-29,0 1 0,0-2-1,0 1 1,0-1 0,-1 0 0,0 0 0,0-1 0,10-12 0,41-58-681,-46 58 336,10-13-125,-12 16 333,1 0-1,23-25 1,-33 39 175,0 1-1,1 0 0,-1-1 1,0 1-1,1-1 1,-1 1-1,1 0 1,-1-1-1,1 1 1,-1 0-1,1-1 1,-1 1-1,1 0 1,-1 0-1,1 0 1,-1-1-1,1 1 0,-1 0 1,1 0-1,0 0 1,-1 0-1,1 0 1,-1 0-1,1 0 1,-1 0-1,1 0 1,0 0-1,-1 1 1,1-1-1,-1 0 1,1 0-1,-1 0 0,1 1 1,-1-1-1,1 1 1,15 20 1123,-15-19-1025,0-1 0,0 1 1,0 0-1,0 0 1,0-1-1,0 1 0,0 0 1,0-1-1,1 1 1,-1-1-1,0 1 0,1-1 1,0 0-1,-1 0 0,1 0 1,0 0-1,-1 0 1,1 0-1,0 0 0,0 0 1,0-1-1,0 1 1,0-1-1,3 1 0,1-3-59,0-1 0,0 0 0,-1 0 0,1-1 0,-1 0 0,0 0 0,0 0 0,0 0 0,-1-1 0,6-6 0,9-8-4,-11 11-198,1 1 1,-1-1 0,1 1 0,1 1 0,-1 0 0,1 0-1,0 1 1,1 0 0,-1 1 0,1 0 0,0 0-1,15-2 1,-23 5 185,0 1-1,0-1 0,1-1 0,-1 1 1,0 0-1,0-1 0,0 0 0,0 1 1,-1-1-1,1 0 0,0-1 1,-1 1-1,1 0 0,-1-1 0,3-4 1,13-19-3383,-6 1-4582,0-6-8969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9.361"/>
    </inkml:context>
    <inkml:brush xml:id="br0">
      <inkml:brushProperty name="width" value="0.025" units="cm"/>
      <inkml:brushProperty name="height" value="0.025" units="cm"/>
    </inkml:brush>
  </inkml:definitions>
  <inkml:trace contextRef="#ctx0" brushRef="#br0">1 881 15086,'7'-45'6114,"20"-34"-4513,-7 21-673,-9 24-712,78-267 460,-65 209-708,14-122 0,-36 156-620,-24 94-5321,10-9 2636,-4 2-1297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9.704"/>
    </inkml:context>
    <inkml:brush xml:id="br0">
      <inkml:brushProperty name="width" value="0.025" units="cm"/>
      <inkml:brushProperty name="height" value="0.025" units="cm"/>
    </inkml:brush>
  </inkml:definitions>
  <inkml:trace contextRef="#ctx0" brushRef="#br0">78 1 10378,'0'0'8984,"-4"11"-8151,-7 27-680,3-1 0,1 1 0,-4 70 0,1-6 655,0-37-283,4-31-200,1-1 1,2 0-1,1 1 0,1 0 1,5 40-1,-4-72-319,0 0-1,0 0 0,1 0 1,-1 0-1,0 0 1,1-1-1,-1 1 0,1 0 1,0 0-1,0-1 1,-1 1-1,1 0 1,0-1-1,1 1 0,-1-1 1,0 1-1,0-1 1,0 0-1,1 1 0,-1-1 1,1 0-1,-1 0 1,1 0-1,0 0 0,-1 0 1,1 0-1,0 0 1,-1-1-1,1 1 1,0-1-1,0 1 0,0-1 1,0 0-1,-1 0 1,1 0-1,0 0 0,0 0 1,0 0-1,0 0 1,0 0-1,-1-1 1,1 1-1,0-1 0,0 1 1,0-1-1,-1 0 1,3-1-1,6-3 17,0 0 1,-1-1-1,0 1 0,0-2 1,0 1-1,14-16 1,15-22-628,-2-1 0,-2-1 1,38-69-1,-33 44-3196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0.250"/>
    </inkml:context>
    <inkml:brush xml:id="br0">
      <inkml:brushProperty name="width" value="0.025" units="cm"/>
      <inkml:brushProperty name="height" value="0.025" units="cm"/>
    </inkml:brush>
  </inkml:definitions>
  <inkml:trace contextRef="#ctx0" brushRef="#br0">78 56 18385,'0'0'2584,"-7"-10"-315,-20-27-326,27 36-1919,0 1 0,0-1 0,0 1 0,-1 0 0,1-1 0,0 1 0,0-1 0,-1 1 0,1 0 0,0-1 0,-1 1 0,1 0 0,-1-1 0,1 1 0,0 0 0,-1-1 0,1 1 0,-1 0 1,1 0-1,-1-1 0,1 1 0,-1 0 0,1 0 0,-1 0 0,1 0 0,-1 0 0,1 0 0,-1 0 0,1 0 0,-1 0 0,1 0 0,-1 0 0,1 0 0,-1 0 0,1 0 0,0 0 0,-1 1 0,1-1 0,-1 0 0,1 0 0,-1 1 0,1-1 0,-1 0 0,1 0 0,0 1 0,-1-1 0,1 0 0,0 1 0,-1-1 0,1 1 0,0-1 0,-1 1 0,1-1 0,0 1 0,-8 25-125,8-24 157,-6 31 38,2 0 1,1 0-1,1 1 0,2-1 1,5 40-1,-4-66-63,1-1 0,-1 1 1,1-1-1,0 0 0,1 0 0,-1 0 1,1 0-1,0 0 0,1 0 0,0-1 0,4 6 1,-6-9-89,0 0 0,0 0 0,0 0 1,0-1-1,0 1 0,0 0 1,1-1-1,-1 1 0,1-1 0,-1 0 1,1 0-1,-1 0 0,1 0 0,0 0 1,-1-1-1,1 1 0,0-1 0,0 0 1,-1 0-1,1 0 0,0 0 0,0 0 1,0 0-1,-1-1 0,1 0 1,0 1-1,-1-1 0,6-2 0,0-2-356,-1 1 0,1-1-1,-1-1 1,0 0 0,0 0-1,-1 0 1,0-1 0,0 1 0,0-1-1,5-10 1,6-10-3768,21-44 0,-13 12-2705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0.856"/>
    </inkml:context>
    <inkml:brush xml:id="br0">
      <inkml:brushProperty name="width" value="0.025" units="cm"/>
      <inkml:brushProperty name="height" value="0.025" units="cm"/>
    </inkml:brush>
  </inkml:definitions>
  <inkml:trace contextRef="#ctx0" brushRef="#br0">12 653 13261,'-1'11'2482,"-1"-2"-1940,-1 6 228,1 0 1,0-1-1,1 1 0,0 0 1,1 0-1,1 0 1,5 24-1,-6-38-726,0 0 0,0 0 0,1 0 0,-1 0 1,1 1-1,-1-1 0,1 0 0,0 0 0,-1 0 0,1-1 0,0 1 0,-1 0 0,1 0 1,0 0-1,0 0 0,0-1 0,0 1 0,0 0 0,0-1 0,0 1 0,0-1 1,0 1-1,0-1 0,0 0 0,0 1 0,0-1 0,1 0 0,-1 0 0,0 0 1,0 0-1,0 0 0,0 0 0,1 0 0,-1 0 0,2 0 0,-1-1-24,1 0 0,-1-1-1,1 1 1,-1 0 0,0 0 0,0-1-1,0 0 1,1 1 0,-2-1 0,1 0-1,0 0 1,0 0 0,0 0 0,1-4-1,6-10 175,-1-1 0,-1 0-1,-1-1 1,0 0 0,-1 0 0,-1 0-1,-1 0 1,-1-1 0,0 0-1,-1 1 1,-1-1 0,-1 0 0,-5-28-1,6 45-147,0 1 0,-1 0 1,1-1-1,-1 1 0,1 0 0,-1 0 0,1 0 0,-1-1 0,0 1 0,1 0 1,-1 0-1,0 0 0,0 0 0,0 0 0,0 0 0,-1-1 0,2 2-36,-1 0-1,1 1 1,-1-1-1,1 0 1,-1 0-1,1 0 0,-1 0 1,1 1-1,-1-1 1,1 0-1,0 1 1,-1-1-1,1 0 1,0 1-1,-1-1 1,1 0-1,0 1 0,-1-1 1,1 1-1,0-1 1,0 0-1,-1 1 1,1-1-1,0 1 1,0-1-1,0 1 1,0-1-1,0 1 0,-1-1 1,1 1-1,0-1 1,0 1-1,0-1 1,0 1-1,1-1 1,-1 1-1,0-1 0,0 1 1,0-1-1,0 1 1,0-1-1,1 1 1,-1 18 44,2-1 0,0 0-1,0-1 1,2 1 0,0 0 0,1-1 0,1 0 0,0 0 0,17 30 0,-22-46-26,-1 0 1,1 0 0,0 1-1,-1-1 1,1 0 0,0 0-1,0 0 1,-1-1-1,1 1 1,0 0 0,0 0-1,0 0 1,0-1-1,0 1 1,0 0 0,0-1-1,1 1 1,-1-1-1,0 1 1,0-1 0,0 0-1,0 1 1,1-1 0,0 0-1,0 0-3,-1-1 1,0 1-1,1-1 0,-1 0 1,0 1-1,0-1 0,0 0 1,0 0-1,0 0 0,0 0 1,0 0-1,0 0 1,0 0-1,0 0 0,0 0 1,-1 0-1,2-2 0,3-7 83,-1 0-1,0-1 0,0 1 1,1-12-1,4-17-111,-2-1 0,-2 0-1,-2 0 1,-2-56 0,1 116 12,1 0 0,1-1 0,1 1 0,0-1 0,10 21 0,-15-39-3,0-1 0,0 1 1,0 0-1,0-1 0,1 1 1,-1-1-1,0 1 0,0-1 1,0 0-1,1 1 0,-1-1 0,0 1 1,0-1-1,1 1 0,-1-1 1,0 1-1,1-1 0,-1 0 1,1 1-1,-1-1 0,0 0 1,1 1-1,-1-1 0,1 0 0,-1 0 1,1 0-1,-1 1 0,1-1 1,-1 0-1,1 0 0,-1 0 1,1 0-1,-1 0 0,1 0 0,-1 0 1,1 0-1,-1 0 0,1 0 1,-1 0-1,1 0 0,-1 0 1,1 0-1,-1 0 0,1-1 0,-1 1 1,1 0-1,-1 0 0,1-1 1,-1 1-1,1 0 0,-1 0 1,0-1-1,1 1 0,-1-1 1,0 1-1,1 0 0,-1-1 0,0 1 1,1-1-1,-1 1 0,0-1 1,0 1-1,0-1 0,1 1 1,-1-1-1,0 0 0,12-35 345,-5-7-129,-2 0 0,-2 0 0,-4-87 0,-1 106-146,-1 1-1,-1-1 0,-1 1 1,-1 0-1,-1 0 0,-1 1 0,-1-1 1,-22-37-1,31 59-75,0 1 0,0-1-1,0 0 1,0 1 0,0-1 0,-1 1-1,1-1 1,0 1 0,0-1 0,-1 1-1,1-1 1,0 1 0,-1-1 0,1 1-1,0 0 1,-1-1 0,1 1 0,-1 0 0,1-1-1,0 1 1,-1 0 0,1-1 0,-1 1-1,1 0 1,-1 0 0,1-1 0,-1 1-1,0 0 1,1 0 0,-1 0 0,1 0-1,-1 0 1,1 0 0,-1 0 0,1 0 0,-1 0-1,1 0 1,-2 0 0,-4 25-106,10 47-63,-4-68 169,0-2 3,3 45 31,2-1 0,1 0-1,3-1 1,26 81 0,-34-123-56,0 0 1,0 0 0,0 0-1,1-1 1,-1 1 0,1 0-1,0-1 1,-1 1 0,1-1-1,0 1 1,0-1 0,1 0-1,-1 0 1,0 0 0,1 0-1,0 0 1,-1-1-1,1 1 1,0-1 0,-1 1-1,1-1 1,0 0 0,0 0-1,0 0 1,0-1 0,0 1-1,1-1 1,-1 0 0,0 0-1,0 0 1,0 0 0,0 0-1,0-1 1,0 1-1,0-1 1,0 0 0,0 0-1,0 0 1,0 0 0,0 0-1,-1-1 1,1 0 0,0 1-1,-1-1 1,1 0 0,-1 0-1,4-4 1,38-39-3092,-19 12-2986,-10 11-1166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1.852"/>
    </inkml:context>
    <inkml:brush xml:id="br0">
      <inkml:brushProperty name="width" value="0.025" units="cm"/>
      <inkml:brushProperty name="height" value="0.025" units="cm"/>
    </inkml:brush>
  </inkml:definitions>
  <inkml:trace contextRef="#ctx0" brushRef="#br0">12 90 641,'-1'-12'9438,"-8"-53"-2907,7 52 4090,67 195-7495,-17-55-2889,15 57 180,-53-166-347,-6-30 180,-7-33 49,-2 21-404,-1 1-1,-1 0 1,-2 0 0,0 1 0,-1 0-1,-20-32 1,35 62-53,3 5 47,1 0 0,1-1 0,17 18 0,-24-27 114,1 0 0,-1 0 0,1 0 0,0 0 0,0-1 1,0 0-1,1 0 0,-1 0 0,0 0 0,1-1 0,-1 1 0,1-1 0,0 0 0,-1-1 0,1 1 0,8-1 0,-11-1 21,0 1-1,1-1 1,-1 0 0,0 0-1,0 0 1,0 0-1,0 0 1,0 0-1,0 0 1,0-1 0,-1 1-1,1-1 1,0 1-1,-1-1 1,0 0-1,1 0 1,-1 0-1,0 1 1,0-1 0,1 0-1,-2-1 1,1 1-1,0 0 1,0 0-1,-1 0 1,1 0-1,-1-1 1,0 1 0,1-3-1,1-13 127,0 1 0,-2-30 0,0 34-164,1 9 12,-1 1-1,0-1 1,0 0 0,0 1 0,-1-1 0,1 0 0,-1 1-1,0-1 1,0 0 0,0 1 0,-1-1 0,1 1-1,-1 0 1,1 0 0,-1-1 0,0 1 0,-1 0-1,1 0 1,0 1 0,-1-1 0,-5-4 0,8 7-14,-1 0 0,1 0 1,-1 0-1,1 0 0,-1 0 0,1 0 1,-1 0-1,1 0 0,-1 0 0,1 0 1,0 0-1,-1 0 0,1 0 0,-1 1 1,1-1-1,-1 0 0,1 0 0,-1 1 1,1-1-1,0 0 0,-1 0 1,1 1-1,0-1 0,-1 1 0,1-1 1,0 0-1,-1 1 0,1-1 0,0 1 1,0-1-1,-1 0 0,1 1 0,0-1 1,0 1-1,0-1 0,0 1 0,-1-1 1,1 1-1,0-1 0,0 1 0,0-1 1,0 1-1,0-1 0,0 1 1,1-1-1,-1 1 0,0 33-70,0-26 31,0 5 105,1 1 1,1-1-1,0 1 0,1-1 1,6 16-1,-9-25-33,1-1 1,0 1-1,1-1 1,-1 0-1,1 1 0,-1-1 1,1 0-1,0 0 1,0 0-1,1 0 0,-1 0 1,0 0-1,1-1 0,0 1 1,-1-1-1,1 0 1,0 0-1,0 0 0,1 0 1,-1 0-1,0-1 0,0 1 1,1-1-1,5 1 1,-8-2-7,0 0 0,1 0 1,-1-1-1,1 1 0,-1-1 0,0 1 1,1-1-1,-1 1 0,0-1 1,1 0-1,-1 1 0,0-1 1,0 0-1,0 0 0,0 0 1,0 0-1,0 0 0,0 0 1,0-1-1,0 1 0,-1 0 0,1 0 1,0-1-1,-1 1 0,1 0 1,-1-1-1,1 1 0,-1 0 1,0-1-1,1 1 0,-1-3 1,6-50 109,-6 47-124,1-12 3,1 11-59,-2 1 0,1-1 1,-1 0-1,0 0 0,-1 0 1,0 0-1,0 1 0,0-1 1,-4-10-1,4 75-598,2-48 652,0 0-1,1 0 0,0 0 1,1 0-1,0 0 0,4 9 1,-6-16 1,1 1 1,-1-1-1,0 0 1,0 0-1,1 0 0,-1 0 1,1-1-1,0 1 1,-1 0-1,1-1 1,0 1-1,4 2 1,-5-4 3,1 1 0,-1-1 0,0 0 0,0 0 0,1 0 0,-1 1 0,0-1 0,1 0 0,-1-1 0,0 1 0,1 0 0,-1 0 0,0 0 0,0-1 0,1 1 0,-1-1 0,0 1 0,0-1 0,0 1 0,0-1 0,0 0 0,1 0 0,-1 1 0,0-1 0,-1 0 0,2-1 0,9-12 68,-1 0 0,0 0 0,-2-1 0,0-1 0,0 1 0,-1-1 0,7-28 0,-14 44-52,0-1 1,0 1-1,0-1 0,-1 1 0,1-1 0,0 1 0,0-1 0,-1 1 0,1 0 0,0-1 0,-1 1 1,1-1-1,0 1 0,-1 0 0,1-1 0,0 1 0,-1 0 0,1-1 0,-1 1 0,1 0 1,-1 0-1,1-1 0,-1 1 0,1 0 0,-1 0 0,1 0 0,-1 0 0,1 0 0,-1 0 1,0 0-1,-29-7 787,2 0-328,-3-12-1188,31 19 675,-1-1-1,1 1 0,0-1 1,-1 1-1,1-1 0,0 1 1,0-1-1,-1 1 0,1-1 1,0 0-1,0 1 1,0-1-1,0 1 0,0-1 1,0 0-1,0 1 0,0-1 1,0 0-1,0 1 0,0-1 1,0 1-1,0-1 0,0 1 1,0-1-1,1 0 0,-1 1 1,0-1-1,1 1 0,-1-1 1,0 1-1,1-1 0,-1 1 1,0-1-1,1 1 1,-1-1-1,1 1 0,-1 0 1,1-1-1,-1 1 0,1 0 1,-1-1-1,1 1 0,-1 0 1,1 0-1,0-1 0,-1 1 1,1 0-1,-1 0 0,1 0 1,0 0-1,0 0 0,86-52-13766,-49 25 9289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2.347"/>
    </inkml:context>
    <inkml:brush xml:id="br0">
      <inkml:brushProperty name="width" value="0.025" units="cm"/>
      <inkml:brushProperty name="height" value="0.025" units="cm"/>
    </inkml:brush>
  </inkml:definitions>
  <inkml:trace contextRef="#ctx0" brushRef="#br0">106 541 20339,'0'0'3614,"-11"3"-955,6-1-2482,0-1-1,0 1 1,0 0 0,0 0 0,1 0-1,-1 1 1,1 0 0,-1 0 0,1 0-1,0 0 1,0 1 0,1-1 0,-1 1-1,1 0 1,-1 0 0,1 0 0,0 1 0,1-1-1,-1 1 1,1 0 0,0 0 0,0-1-1,0 1 1,1 1 0,0-1 0,-1 8-1,1-9-83,0 1 0,1 0 0,0 0-1,0 0 1,0-1 0,0 1 0,1 0-1,0 0 1,2 8 0,-2-12-79,0 1 0,-1-1 1,1 1-1,0-1 0,0 0 0,1 0 0,-1 1 1,0-1-1,0 0 0,1 0 0,-1 0 1,0 0-1,1 0 0,-1-1 0,1 1 0,-1 0 1,1-1-1,-1 1 0,1-1 0,0 1 1,-1-1-1,1 0 0,0 0 0,-1 0 0,1 0 1,0 0-1,-1 0 0,1 0 0,0 0 1,-1-1-1,4 0 0,0-1-29,0 0-1,0 0 1,0 0-1,0-1 1,0 1 0,0-1-1,-1 0 1,0-1 0,1 1-1,-1-1 1,0 0-1,-1 0 1,1 0 0,-1 0-1,0-1 1,0 1 0,0-1-1,0 0 1,-1 0-1,3-7 1,4-11-78,-1-1 1,-1 0-1,4-25 0,-2-14-756,-9 63 835,0 0-1,1 0 0,-1 0 0,0 0 1,0 0-1,0 0 0,0-1 1,0 1-1,1 0 0,-1 0 1,0 0-1,0 0 0,0 0 1,0 0-1,1 0 0,-1 0 1,0 0-1,0 0 0,0 0 1,0 0-1,1 0 0,-1 0 1,0 0-1,0 0 0,0 0 1,0 0-1,1 0 0,-1 0 1,0 0-1,0 0 0,0 0 0,1 0 1,-1 0-1,0 0 0,0 0 1,0 0-1,0 0 0,0 1 1,1-1-1,-1 0 0,0 0 1,0 0-1,0 0 0,0 0 1,0 0-1,0 1 0,0-1 1,1 0-1,-1 0 0,0 0 1,0 0-1,0 1 0,0-1 1,0 0-1,0 0 0,0 0 0,0 1 1,0-1-1,0 0 0,0 0 1,0 0-1,0 0 0,0 1 1,0-1-1,0 0 0,0 0 1,-1 1-1,7 13 15,0 17-10,-5-20 98,1-1 0,0 1 0,1-1 0,0 1 0,0-1 0,1 0 0,1 0 0,0 0 0,6 9 0,-10-18-69,-1 0 0,1 0 1,0 0-1,0 0 0,-1 0 0,1-1 0,0 1 0,0 0 0,0 0 1,0-1-1,0 1 0,0-1 0,0 1 0,0-1 0,1 1 1,-1-1-1,0 1 0,0-1 0,0 0 0,0 0 0,1 0 1,-1 0-1,0 0 0,0 0 0,0 0 0,0 0 0,1 0 0,-1 0 1,0-1-1,0 1 0,0 0 0,0-1 0,0 1 0,1-1 1,-1 1-1,0-1 0,0 0 0,0 1 0,-1-1 0,1 0 1,0 0-1,0 0 0,0 0 0,0 1 0,-1-1 0,1 0 0,1-2 1,2-5 105,1 0 0,-1 0 0,0 0 1,0 0-1,2-9 0,9-36-125,-3 0 0,-2-1 0,-2 0 0,-3-1 0,-2 1 0,-5-81 0,-5 79 11,7 53-15,-1 0 0,0-1 0,1 1 0,-2 0 1,1 0-1,0 0 0,-1 0 0,1 0 0,-1 0 1,0 0-1,0 0 0,0 0 0,-5-3 0,7 5-4,-1 1-1,1 0 0,-1-1 1,1 1-1,-1 0 0,1 0 1,-1 0-1,0-1 0,1 1 1,-1 0-1,0 0 0,1 0 1,-1 0-1,1 0 0,-1 0 1,0 0-1,1 0 0,-1 1 1,1-1-1,-1 0 0,0 0 1,1 0-1,-1 1 0,1-1 1,-1 0-1,1 1 0,-1-1 1,1 0-1,-1 1 0,1-1 1,-1 1-1,1-1 0,-1 0 1,1 1-1,0-1 0,-1 1 1,1 0-1,0-1 0,-1 1 1,1-1-1,0 1 0,0-1 1,-1 2-1,-9 28-118,10-29 123,-6 29 88,0 0 1,-2 58-1,8-78-60,-1 0-1,2 0 0,-1 0 0,1 0 0,1 0 1,0 0-1,0-1 0,1 1 0,0-1 0,1 1 1,0-1-1,9 15 0,-9-19-151,1-1 0,-1 0 0,1 0 0,0 0-1,0 0 1,0-1 0,0 0 0,0 0 0,1 0 0,0-1 0,-1 0 0,1 0-1,0 0 1,0-1 0,0 1 0,0-2 0,0 1 0,0-1 0,0 1 0,1-2-1,-1 1 1,10-3 0,-7 2-487,1-1-1,-1 0 1,1-1-1,-1-1 1,0 1 0,0-1-1,0-1 1,0 1-1,-1-2 1,0 1-1,0-1 1,0 0-1,8-10 1,10-16-13735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3.079"/>
    </inkml:context>
    <inkml:brush xml:id="br0">
      <inkml:brushProperty name="width" value="0.025" units="cm"/>
      <inkml:brushProperty name="height" value="0.025" units="cm"/>
    </inkml:brush>
  </inkml:definitions>
  <inkml:trace contextRef="#ctx0" brushRef="#br0">111 160 11563,'-1'-11'7308,"-6"-38"-4121,7 49-3108,0-1 0,0 0 1,0 0-1,0 0 0,-1 0 0,1 0 0,0 0 0,-1 1 0,1-1 0,0 0 0,-1 0 1,1 0-1,-1 1 0,1-1 0,-1 0 0,0 1 0,1-1 0,-1 0 0,0 1 0,1-1 0,-1 1 1,0-1-1,0 1 0,1-1 0,-1 1 0,0 0 0,0-1 0,0 1 0,0 0 0,1 0 1,-1 0-1,0-1 0,0 1 0,0 0 0,0 0 0,0 0 0,0 0 0,0 1 0,1-1 1,-1 0-1,0 0 0,-1 1 0,-1 0 31,1 0 0,0 1 1,-1-1-1,1 1 0,0-1 0,0 1 1,0 0-1,0 0 0,0 0 0,1 0 0,-3 3 1,-5 14 49,1 0 0,1 1 0,1-1 0,1 1 0,1 0 1,0 1-1,2-1 0,0 1 0,1-1 0,1 1 0,5 35 0,-5-54-156,0 0-1,1 0 0,-1 0 0,1 0 0,-1-1 1,1 1-1,0 0 0,0 0 0,0-1 0,0 1 0,0 0 1,0-1-1,0 1 0,0-1 0,1 1 0,-1-1 0,0 0 1,1 0-1,2 2 0,-3-2 2,0-1-1,0 0 1,1 1 0,-1-1-1,0 0 1,0 0 0,0 0 0,1 0-1,-1 0 1,0 0 0,0 0-1,0-1 1,0 1 0,1 0 0,-1-1-1,0 1 1,0 0 0,0-1-1,0 0 1,0 1 0,0-1 0,0 0-1,0 1 1,0-1 0,0 0-1,0 0 1,-1 0 0,1 0-1,0 0 1,0 0 0,-1 0 0,2-2-1,7-14 188,-1-1-1,-1-1 0,0 1 0,-1-1 0,-1 0 1,-1-1-1,-1 1 0,1-23 0,3-98 26,-6 167-233,2 0 0,1 0 0,1 0 0,1-1 0,2 0 0,13 32 0,-19-53 6,0-1 0,1 1 0,-1-1 0,1 0 0,0 0 1,0 0-1,1-1 0,4 5 0,-7-7-22,0 0 1,0 0 0,0 0-1,0-1 1,0 1 0,0-1-1,0 1 1,1-1 0,-1 1-1,0-1 1,0 0 0,1 1-1,-1-1 1,0 0 0,1 0-1,-1 0 1,0 0 0,1 0-1,-1 0 1,0 0-1,1-1 1,-1 1 0,0 0-1,0-1 1,1 1 0,-1-1-1,0 1 1,0-1 0,0 0-1,0 1 1,0-1 0,0 0-1,0 0 1,0 0 0,0 0-1,2-2 1,4-6-531,0-1 1,-1 0 0,0-1-1,0 1 1,-1-1-1,0 0 1,-1-1-1,-1 1 1,3-13-1,1-8-2796,-1 1 0,1-43-1,-6 7-4173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3.859"/>
    </inkml:context>
    <inkml:brush xml:id="br0">
      <inkml:brushProperty name="width" value="0.025" units="cm"/>
      <inkml:brushProperty name="height" value="0.025" units="cm"/>
    </inkml:brush>
  </inkml:definitions>
  <inkml:trace contextRef="#ctx0" brushRef="#br0">5 122 7655,'0'0'14286,"-1"15"-13405,-2 35 203,3 0 0,1-1 0,3 1 0,2 0 1,14 53-1,-8-54-1541,3-1 1,40 90-1,-48-123 155,15 24-1264,-20-79 402,-5-19 1214,-14-81 1,8 78-88,-2-67 0,12 101 231,1 0 0,1 0 0,9-35 0,-5 29-74,-7 33-115,12-84 138,-11 80-102,-1-1 0,0 1 0,0-1 0,0 1 0,-1-1 0,0 1 0,0 0 0,0-1 0,0 1-1,-1 0 1,0 0 0,0 0 0,-5-7 0,7 13-34,1-1 0,-1 0 0,0 1 0,0-1 0,0 1 0,-1-1 0,1 1 0,0-1 0,0 0 0,0 1 0,0-1 0,0 1 0,0-1 0,-1 1 0,1-1-1,0 0 1,0 1 0,0-1 0,-1 0 0,1 1 0,0-1 0,-1 0 0,1 1 0,0-1 0,-1 0 0,1 0 0,0 1 0,-1-1 0,1 0 0,-1 0 0,1 0 0,0 0 0,-1 1 0,1-1 0,-1 0 0,1 0 0,0 0 0,-1 0 0,1 0-1,-1 0 1,1 0 0,-1 0 0,1 0 0,0 0 0,-1 0 0,1-1 0,-1 1 0,1 0 0,-1 0 0,1 0 0,0 0 0,-1-1 0,1 1 0,0 0 0,-1 0 0,1-1 0,0 1 0,-1 0 0,1-1 0,0 1 0,0 0 0,-1-1 0,1 1-1,0-1 1,-1 46-70,1-37 181,4 64 596,3 0-1,25 112 1,-31-182-715,16 59 92,-17-59-99,1 1 1,0-1-1,-1 1 1,1-1-1,1 0 1,-1 0-1,0 0 1,0 0 0,1 0-1,-1 0 1,1 0-1,0 0 1,0 0-1,-1-1 1,1 1-1,0-1 1,0 1-1,1-1 1,-1 0-1,0 0 1,4 2-1,-4-3 5,-1-1-1,0 1 0,1-1 1,-1 1-1,0-1 0,0 1 1,1-1-1,-1 0 0,0 1 1,0-1-1,0 0 0,0 0 1,0 0-1,0 0 0,0 0 1,0 0-1,-1 0 0,1-1 1,0 1-1,0 0 0,-1 0 1,1 0-1,-1-1 0,1 1 1,-1-3-1,13-41 140,-11 38-139,7-55 31,-3 1 1,-2-91 0,-4 148-51,1 14 4,-1 0-1,1 0 1,1 0 0,4 14 0,-6-22 17,0-1-1,0 0 1,0 1 0,1-1-1,-1 0 1,1 1 0,-1-1-1,1 0 1,-1 0 0,1 1 0,0-1-1,-1 0 1,1 0 0,0 0-1,0 0 1,0 0 0,0 0-1,0 0 1,0 0 0,0 0 0,0 0-1,0-1 1,1 1 0,-1 0-1,0-1 1,0 1 0,1-1-1,-1 1 1,0-1 0,1 0-1,-1 0 1,0 1 0,1-1 0,-1 0-1,0 0 1,1 0 0,-1 0-1,1-1 1,-1 1 0,0 0-1,1-1 1,-1 1 0,0-1 0,3 0-1,0-3 19,1 0-1,-1 0 1,0 0 0,0 0-1,0-1 1,-1 0 0,0 1-1,0-1 1,0-1 0,0 1-1,-1 0 1,1-1 0,-2 1-1,1-1 1,1-5 0,-1 2 4,1 1 0,0 0 1,0 0-1,1 0 1,7-10-1,-11 18-28,0-1 0,0 1 0,0 0 0,1 0 0,-1 0 0,0 0 0,0-1 0,0 1 0,0 0 0,0 0 0,1 0 0,-1 0 0,0 0 0,0 0 0,0 0 0,1-1 0,-1 1 0,0 0 0,0 0 0,0 0 0,1 0 0,-1 0 0,0 0 1,0 0-1,0 0 0,1 0 0,-1 0 0,0 0 0,0 0 0,1 0 0,-1 0 0,0 0 0,0 0 0,0 0 0,1 1 0,-1-1 0,0 0 0,0 0 0,0 0 0,0 0 0,1 0 0,-1 0 0,0 1 0,0-1 0,0 0 0,0 0 0,0 0 0,1 0 0,-1 1 0,0-1 0,0 0 0,7 18-64,1 20 132,-8-38-62,4 25 84,-2-21 27,0-16-62,1-49-2905,-2 0-6346,-1 31 427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2.454"/>
    </inkml:context>
    <inkml:brush xml:id="br0">
      <inkml:brushProperty name="width" value="0.025" units="cm"/>
      <inkml:brushProperty name="height" value="0.025" units="cm"/>
      <inkml:brushProperty name="color" value="#F6630D"/>
    </inkml:brush>
  </inkml:definitions>
  <inkml:trace contextRef="#ctx0" brushRef="#br0">73 272 11787,'2'-38'8768,"-8"26"-5091,6 12-3636,-1 0 0,0 0 0,0 0 0,1 0 0,-1 0 0,0 0 0,1 1-1,-1-1 1,0 0 0,1 0 0,-1 1 0,0-1 0,1 1 0,-1-1-1,1 1 1,-1-1 0,1 1 0,-1-1 0,1 1 0,-1-1 0,1 1-1,-1-1 1,0 2 0,-6 11 162,-1 1-1,2-1 0,0 1 1,1 0-1,0 1 1,1-1-1,0 1 1,1 0-1,1 0 0,1 0 1,0 19-1,0-32-183,1-1-1,0 0 0,0 0 1,0 0-1,0 0 0,0 0 1,0 1-1,0-1 0,0 0 1,0 0-1,1 0 0,-1 0 1,0 0-1,1 1 0,-1-1 1,1 0-1,-1 0 0,1 0 1,0 0-1,-1 0 0,1-1 1,0 1-1,0 0 0,-1 0 1,1 0-1,0-1 1,2 2-1,-1-2 1,-1 0 1,1 0-1,0 0 1,-1 0-1,1 0 1,0-1-1,-1 1 1,1-1-1,-1 1 0,1-1 1,-1 0-1,1 1 1,-1-1-1,1 0 1,-1 0-1,2-2 1,8-6 111,-1 0 1,0-1 0,13-16 0,-2-2-62,-1-1 0,-1-1 0,23-49 0,-35 63 28,-1 0-1,0-1 1,-1 0-1,-1 0 0,0 0 1,-2-1-1,0 1 1,0-1-1,-2-18 1,0 35-60,0-1-1,0 0 1,-1 0 0,1 0 0,0 0 0,-1 0 0,1 1 0,-1-1 0,1 0-1,-1 0 1,0 1 0,0-1 0,0 0 0,-2-2 0,3 4-7,-1-1 0,1 1 0,-1 0 0,0-1 1,1 1-1,-1 0 0,1 0 0,-1-1 0,0 1 1,1 0-1,-1 0 0,0 0 0,1 0 0,-1 0 0,0 0 1,1 0-1,-1 0 0,0 0 0,1 0 0,-1 0 0,0 0 1,1 1-1,-1-1 0,1 0 0,-1 0 0,0 1 1,0-1-1,-2 2 22,0 1 1,0-1-1,1 0 0,-1 1 1,0 0-1,1-1 1,0 1-1,-1 0 0,1 0 1,1 0-1,-1 1 1,-3 5-1,-1 12-41,0 0 1,1 0-1,1 0 1,1 0-1,1 1 1,1-1-1,0 1 1,4 26-1,-3-46-10,0 0 0,0 0 0,1-1-1,-1 1 1,0 0 0,1 0 0,-1 0 0,1 0-1,0 0 1,0 0 0,0 0 0,0-1 0,0 1 0,0 0-1,0-1 1,0 1 0,1-1 0,-1 1 0,1-1 0,-1 0-1,1 1 1,-1-1 0,4 1 0,-2-1 4,-1 0-1,1-1 1,0 1 0,0-1-1,0 0 1,0 0 0,-1 0 0,1 0-1,0-1 1,0 1 0,0-1-1,-1 1 1,1-1 0,4-2 0,4-2 11,-1 0 0,1 0 1,-1-2-1,-1 1 0,1-1 1,15-14-1,-14 9-17,-1 0 0,0 0 0,-1-1 0,0 0 0,-1-1 0,0 0 0,-1 0 0,7-24 0,-30 141 0,11-78 0,1 0 0,0 34 0,4-58-9,0 0 1,0-1-1,0 1 0,0 0 0,0-1 1,0 1-1,0-1 0,0 1 1,1 0-1,-1-1 0,0 1 0,0-1 1,1 1-1,-1-1 0,0 1 1,1-1-1,-1 1 0,0-1 0,1 1 1,-1-1-1,1 0 0,-1 1 1,1-1-1,-1 1 0,1-1 0,-1 0 1,1 0-1,0 1 0,-1-1 1,1 0-1,-1 0 0,2 1 0,26-3-819,24-19-2241,-30-2-8980,-13 10 128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4.202"/>
    </inkml:context>
    <inkml:brush xml:id="br0">
      <inkml:brushProperty name="width" value="0.025" units="cm"/>
      <inkml:brushProperty name="height" value="0.025" units="cm"/>
    </inkml:brush>
  </inkml:definitions>
  <inkml:trace contextRef="#ctx0" brushRef="#br0">0 3 17777,'0'0'12812,"54"45"-20467,-32-34 2882,4-2-1953,-3-3-4709</inkml:trace>
  <inkml:trace contextRef="#ctx0" brushRef="#br0" timeOffset="1">228 55 9001,'0'0'352,"5"-55"-8648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4.716"/>
    </inkml:context>
    <inkml:brush xml:id="br0">
      <inkml:brushProperty name="width" value="0.025" units="cm"/>
      <inkml:brushProperty name="height" value="0.025" units="cm"/>
    </inkml:brush>
  </inkml:definitions>
  <inkml:trace contextRef="#ctx0" brushRef="#br0">20 141 3107,'2'-23'3830,"-1"13"-2354,0 1 0,0-1 0,-1 0 1,0 1-1,-1-1 0,0 1 0,0-1 0,-1 1 0,0-1 0,-5-11 0,7 21-1429,0 0 0,0 1-1,0-1 1,0 0 0,0 0 0,0 0 0,0 0 0,0 0-1,-1 1 1,1-1 0,0 0 0,0 0 0,0 0 0,0 0-1,0 0 1,0 0 0,0 0 0,0 1 0,-1-1 0,1 0-1,0 0 1,0 0 0,0 0 0,0 0 0,0 0 0,-1 0-1,1 0 1,0 0 0,0 0 0,0 0 0,0 0 0,-1 0-1,1 0 1,0 0 0,0 0 0,0 0 0,0 0 0,0 0-1,-1 0 1,1 0 0,0 0 0,0 0 0,0 0 0,0 0-1,0 0 1,-1 0 0,1-1 0,0 1 0,0 0 0,0 0-1,0 0 1,0 0 0,0 0 0,0 0 0,0 0 0,-1-1-1,1 1 1,0 0 0,0 0 0,0 0 0,0 0 0,0 0-1,0-1 1,0 1 0,0 0 0,0 0 0,0 0 0,0 0-1,-3 21 979,2 28-610,3-25-116,1 0 1,1 1-1,1-1 1,1 0-1,1-1 1,1 0-1,1 0 0,1 0 1,1-1-1,16 24 1,-26-45-291,0 1-1,0-1 1,0 1 0,1-1 0,-1 0 0,0 1-1,1-1 1,-1 0 0,1 0 0,-1 0 0,1 0 0,-1 0-1,1 0 1,0-1 0,0 1 0,-1 0 0,1-1-1,3 1 1,-4-1 3,0-1 0,0 1-1,0 0 1,0-1 0,0 1 0,0-1-1,0 0 1,0 1 0,-1-1 0,1 0-1,0 1 1,0-1 0,-1 0 0,1 0-1,0 0 1,-1 0 0,1 1 0,-1-1-1,1 0 1,-1 0 0,1 0 0,-1 0-1,0 0 1,0 0 0,1 0 0,-1-1-1,0 1 1,0 0 0,0 0 0,0 0-1,0 0 1,-1-2 0,2-14 15,-1 0 0,0 0 1,-4-19-1,3 30-79,0 1 0,0-1 0,0 1 0,-1-1 0,0 1 0,0 0 0,-1 0 0,1 0 0,-1 0 0,0 0 0,-1 0 0,1 1 0,-6-6 0,8 17-434,7 7 433,-4-11 44,0-1 0,0 0 0,0 0 0,1 1 0,-1-2 0,1 1 0,-1 0 0,1-1 1,0 1-1,0-1 0,0 0 0,0 1 0,0-1 0,0-1 0,0 1 0,0 0 0,0-1 1,0 0-1,0 0 0,0 0 0,1 0 0,-1 0 0,0 0 0,0-1 0,0 0 0,0 1 1,4-3-1,-1 1 7,-1-1 0,0 0 1,0 0-1,0 0 1,-1 0-1,1-1 1,-1 0-1,0 0 1,0 0-1,0 0 1,-1-1-1,1 1 0,-1-1 1,3-6-1,24-68-596,-20 129-891,-1-11 1652,3 0 1,1-1-1,1-1 0,26 47 1,9 25 60,-42-84-170,-7-15 71,-7-15 273,-10-16-225,1-1 1,2-1 0,0-1 0,1 0 0,2 0 0,-17-52 0,26 71-110,0 0 0,1-1 1,-1 0-1,1 1 1,1-1-1,-1 0 1,1 1-1,0-1 0,0 0 1,1 0-1,0 1 1,0-1-1,2-8 0,0 9-125,0-1 0,1 1-1,-1 0 1,1-1 0,0 2-1,0-1 1,1 0 0,0 1-1,-1 0 1,1 0 0,10-6-1,34-24-3673,-17 10-1776,8-10-7066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5.374"/>
    </inkml:context>
    <inkml:brush xml:id="br0">
      <inkml:brushProperty name="width" value="0.025" units="cm"/>
      <inkml:brushProperty name="height" value="0.025" units="cm"/>
    </inkml:brush>
  </inkml:definitions>
  <inkml:trace contextRef="#ctx0" brushRef="#br0">96 1 16816,'0'0'3102,"-7"9"-2318,-7 12 136,0 2 0,1-1 1,-13 33-1,22-45-821,0 0 0,1 0 0,0 0 0,1 0 1,-1 0-1,2 1 0,0-1 0,0 1 0,1 0 1,0-1-1,1 1 0,3 15 0,-4-26-106,0 1-1,0 0 1,1 0-1,-1 0 1,0-1-1,1 1 0,-1 0 1,1 0-1,-1-1 1,0 1-1,1 0 1,0-1-1,-1 1 1,1 0-1,-1-1 1,1 1-1,0-1 0,-1 1 1,1-1-1,0 0 1,0 1-1,-1-1 1,1 1-1,0-1 1,0 0-1,0 0 1,1 1-1,25-8-47,21-24 193,19-16-106,-62 44-76,0 0 0,1 1 0,-1-1 0,1 1 0,0 1 0,-1-1 0,1 1 0,0 0 0,0 0 0,0 1 0,9-1 0,-14 2 26,1-1 1,-1 0-1,0 0 1,1 1 0,-1-1-1,1 1 1,-1-1-1,0 1 1,0 0-1,1-1 1,-1 1-1,0 0 1,0 0 0,0 0-1,0 0 1,0 0-1,0 0 1,0 0-1,0 0 1,0 1 0,1 1-1,0 1 94,-1 0-1,1 0 1,-1 0-1,0 0 0,0 0 1,0 0-1,0 8 1,-1-3 190,0 1 0,-1-1 0,0 0 0,0 1 0,-1-1 0,-4 14 0,1-13-31,0 1 1,0-1 0,-1 0-1,0 0 1,-11 12 0,14-18-272,0-1 0,0 0 0,0 1-1,0-1 1,-1 0 0,1-1 0,-1 1 0,0-1 0,0 1 0,0-1 0,0 0 0,0-1 0,0 1 0,0-1 0,-1 0 0,-6 1-1,10-2-154,0-1 0,0 1 0,-1-1 0,1 1-1,0-1 1,0 0 0,0 0 0,0 0 0,0 1-1,0-1 1,0 0 0,1 0 0,-1 0 0,0 0-1,0-1 1,1 1 0,-1 0 0,1 0-1,-1 0 1,1-1 0,-1 1 0,1 0 0,0 0-1,-1-1 1,1 1 0,0 0 0,0-1 0,0 1-1,0 0 1,0 0 0,0-1 0,1-1 0,3-50-4657,0 38 2906,1-1-1,1 1 1,13-28-1,-17 41 1674,23-49-6735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5.990"/>
    </inkml:context>
    <inkml:brush xml:id="br0">
      <inkml:brushProperty name="width" value="0.025" units="cm"/>
      <inkml:brushProperty name="height" value="0.025" units="cm"/>
    </inkml:brush>
  </inkml:definitions>
  <inkml:trace contextRef="#ctx0" brushRef="#br0">36 348 13805,'0'0'10533,"-4"9"-9994,-4 14-432,2-1-1,0 1 1,2 0 0,0 1 0,2-1-1,0 0 1,2 1 0,3 26 0,-3-48-83,0 0 0,0 0 0,0 0 0,1 0 0,-1 0 0,1 0 0,-1 0 0,1 0 0,0 0 0,0 0 0,0-1 0,0 1 0,0 0 0,0-1 0,1 1 0,-1-1 0,0 1 0,1-1 0,-1 1 0,1-1 0,3 2 0,-4-2-19,1-1 1,-1 0-1,1 0 1,0 0 0,-1 0-1,1 0 1,-1 0-1,1 0 1,-1 0-1,1 0 1,-1-1-1,1 1 1,-1-1-1,1 1 1,-1-1-1,1 0 1,-1 1-1,0-1 1,1 0-1,-1 0 1,0 0 0,0 0-1,1 0 1,-1 0-1,0 0 1,0 0-1,0-1 1,-1 1-1,2-2 1,9-14 81,0 0 1,-1 0-1,-2-1 1,0 0-1,0-1 0,8-36 1,-8 24 187,-3 0 1,0 0-1,0-53 0,7 108-742,3 21 518,-13-33-14,-1-7 6,-1-1-1,1 1 0,0-1 1,1 1-1,-1-1 0,1 0 1,0 1-1,0-1 0,0 0 1,0 0-1,1 0 0,-1 0 1,5 4-1,-6-8-17,-1 0 0,1 0 0,-1 0 1,1-1-1,0 1 0,-1 0 0,1 0 0,-1 0 0,1 0 1,-1 0-1,1-1 0,-1 1 0,1 0 0,-1-1 0,1 1 1,-1 0-1,1-1 0,-1 1 0,1 0 0,-1-1 0,0 1 1,1-1-1,-1 1 0,0-1 0,1 1 0,-1-1 0,0 1 1,1-1-1,-1 1 0,0-1 0,0 1 0,0-1 0,0 1 1,0-2-1,9-25 408,-8 23-327,11-50 311,-9 37-414,0-1 0,2 1 0,0-1 0,10-19 0,-15 36-16,0 1 0,0-1-1,0 0 1,0 0 0,1 1-1,-1-1 1,0 0 0,0 1-1,1-1 1,-1 0 0,1 0-1,-1 1 1,1-1 0,-1 1-1,1-1 1,-1 0 0,1 1-1,-1-1 1,1 1 0,0 0-1,-1-1 1,1 1 0,0-1-1,-1 1 1,1 0 0,0-1 0,0 1-1,-1 0 1,1 0 0,0 0-1,0 0 1,-1 0 0,1 0-1,0 0 1,0 0 0,0 0-1,-1 0 1,1 0 0,0 0-1,0 0 1,-1 1 0,1-1-1,0 0 1,0 0 0,-1 1-1,1-1 1,0 1 0,-1-1-1,2 1 1,24 39 22,-8-14 40,-18-26-24,1 0 1,-1 0-1,1 0 0,-1 0 1,0 0-1,1-1 0,-1 1 1,1 0-1,-1 0 0,1 0 1,-1-1-1,1 1 1,-1 0-1,0-1 0,1 1 1,-1 0-1,0-1 0,1 1 1,-1 0-1,0-1 1,1 1-1,-1-1 0,0 1 1,0-1-1,0 1 0,1 0 1,-1-1-1,0 1 0,0-1 1,0 1-1,0-1 1,0 1-1,0-1 0,0 1 1,0-1-1,0 0 0,5-30 682,-3 21-414,25-88 221,-24 89-539,1 0-1,0 0 0,0 1 0,1 0 1,0 0-1,1 0 0,-1 0 0,11-9 1,-15 15-5,0 1 1,0-1 0,0 1 0,1 0 0,-1 0 0,0-1 0,1 1 0,-1 0 0,1 0 0,-1 0 0,1 1 0,-1-1 0,1 0-1,0 0 1,-1 1 0,1-1 0,0 1 0,-1 0 0,1-1 0,0 1 0,0 0 0,0 0 0,-1 0 0,1 0 0,0 0-1,0 1 1,-1-1 0,1 0 0,0 1 0,-1 0 0,1-1 0,0 1 0,-1 0 0,1 0 0,-1 0 0,2 1 0,2 3 119,0 1 1,-1 0-1,1 0 1,-1 1 0,-1-1-1,1 1 1,2 7-1,12 21 758,-16-38-820,0 0 0,0-1-1,-1 1 1,1-1 0,-1 1 0,0-1 0,0 1-1,0-1 1,0 0 0,0-6 0,1 1-51,12-26-2440,2 16-6877,-6 11 1316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6.339"/>
    </inkml:context>
    <inkml:brush xml:id="br0">
      <inkml:brushProperty name="width" value="0.025" units="cm"/>
      <inkml:brushProperty name="height" value="0.025" units="cm"/>
    </inkml:brush>
  </inkml:definitions>
  <inkml:trace contextRef="#ctx0" brushRef="#br0">0 247 17585,'0'0'11189,"8"-9"-10650,29-29-330,-20 23-375,0-2-1,22-29 1,-35 41 166,-1 0 1,1 0-1,-1 0 1,-1-1-1,1 1 1,-1-1-1,0 1 1,0-1-1,-1 0 0,1 1 1,-1-1-1,0 0 1,-1 0-1,0 0 1,0-10-1,-1 15 52,1 0-1,0 0 1,0 0-1,-1 0 1,1 0-1,-1-1 1,1 1-1,-1 0 1,1 0-1,-1 1 1,1-1-1,-1 0 1,0 0-1,0 0 1,1 0-1,-1 0 1,0 1-1,0-1 1,0 0-1,0 1 1,0-1-1,0 1 1,0-1-1,0 1 1,0 0-1,0-1 1,0 1-1,0 0 1,0-1-1,-1 1 1,1 0-1,0 0 1,0 0-1,0 0 1,0 0-1,-2 1 1,0-1-3,1 1 0,-1-1 0,1 1 0,0-1 0,-1 1 0,1 0 0,0 0 0,-1 0 0,1 0 0,0 1 0,0-1 1,0 1-1,0-1 0,0 1 0,-3 3 0,0 5-23,1-1 1,-1 2 0,2-1-1,-1 0 1,1 1 0,1 0 0,0-1-1,1 1 1,0 0 0,0 0-1,1 0 1,1 0 0,2 19-1,-3-28-46,1 1 0,-1-1 0,0 0 0,1 0-1,-1 0 1,1 0 0,0 0 0,0 0-1,0 0 1,0 0 0,0 0 0,0 0 0,0 0-1,1-1 1,-1 1 0,1 0 0,-1-1-1,1 0 1,0 1 0,-1-1 0,1 0 0,0 1-1,0-1 1,0 0 0,0-1 0,0 1 0,0 0-1,0 0 1,0-1 0,0 1 0,0-1-1,1 0 1,-1 0 0,0 0 0,0 0 0,0 0-1,1 0 1,-1 0 0,0-1 0,0 1 0,2-2-1,2 1-508,0-1-1,0 0 1,-1-1-1,1 1 0,-1-1 1,6-4-1,23-24-8286,-4-14-9906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6.711"/>
    </inkml:context>
    <inkml:brush xml:id="br0">
      <inkml:brushProperty name="width" value="0.025" units="cm"/>
      <inkml:brushProperty name="height" value="0.025" units="cm"/>
    </inkml:brush>
  </inkml:definitions>
  <inkml:trace contextRef="#ctx0" brushRef="#br0">1 1 13421,'0'0'13757,"0"9"-12882,1 16-728,1-1-1,1 0 1,1 1-1,2-1 1,0-1 0,1 1-1,2-1 1,0 0-1,1-1 1,15 24-1,-24-45-202,-1 0-1,1-1 0,-1 1 1,1 0-1,-1 0 0,1 0 1,-1 0-1,1 0 0,0-1 1,0 1-1,-1 0 0,1-1 0,0 1 1,0 0-1,0-1 0,0 1 1,0-1-1,-1 1 0,1-1 1,0 0-1,0 1 0,0-1 1,0 0-1,0 0 0,0 0 1,0 0-1,1 0 0,-1 0 1,0 0-1,0 0 0,0 0 0,0 0 1,0 0-1,0-1 0,0 1 1,0 0-1,0-1 0,-1 1 1,1-1-1,0 1 0,0-1 1,0 1-1,0-1 0,0 0 1,-1 1-1,1-1 0,0 0 0,-1 0 1,1 1-1,0-1 0,-1 0 1,1-1-1,3-5-1115,0 0 0,0 0 0,-1 0 0,0 0 0,3-12 0,3-25-5933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7.319"/>
    </inkml:context>
    <inkml:brush xml:id="br0">
      <inkml:brushProperty name="width" value="0.025" units="cm"/>
      <inkml:brushProperty name="height" value="0.025" units="cm"/>
    </inkml:brush>
  </inkml:definitions>
  <inkml:trace contextRef="#ctx0" brushRef="#br0">33 118 18289,'-3'10'2883,"0"4"-2295,-5 16 1798,1 1 0,-4 60 0,32-165-2306,-17 28-96,-3 31-38,-1 41-191,-8 169 2215,24-220-1756,6-15-228,-8 16-642,-2 0 0,-1 0 0,9-30 0,-21 60 628,1 0-1,0 0 0,-1 1 0,2-1 1,-1 0-1,2 9 0,-1-13-30,-1 1-1,0-1 1,1 1 0,-1-1-1,1 1 1,0-1 0,0 1-1,0-1 1,0 0-1,0 1 1,1-1 0,-1 0-1,1 0 1,-1 0 0,1 0-1,0 0 1,-1 0-1,5 2 1,-5-3 27,0-1 0,-1 0 0,1 0-1,0 0 1,0 0 0,-1 0 0,1 0 0,0 0-1,0-1 1,-1 1 0,1 0 0,0 0 0,-1 0-1,1-1 1,0 1 0,-1 0 0,1-1 0,0 1 0,-1-1-1,1 1 1,-1-1 0,1 1 0,-1-1 0,1 1-1,-1-1 1,1 1 0,-1-1 0,1 0 0,-1 1 0,0-1-1,1 0 1,-1 1 0,0-1 0,0 0 0,1-1-1,8-31 208,-8 25-216,14-58 133,-10 37-31,1 0 0,2 1 0,11-28 0,-19 55-50,0 0-1,0 1 0,0-1 0,1 0 1,-1 0-1,0 1 0,1-1 0,-1 0 1,1 1-1,-1-1 0,1 0 0,-1 1 1,1-1-1,-1 0 0,1 1 0,-1-1 1,1 1-1,0-1 0,-1 1 0,1 0 1,0-1-1,0 1 0,-1 0 0,1-1 1,0 1-1,0 0 0,1-1 0,-1 2 16,0-1 0,0 1 1,0-1-1,0 1 0,0 0 0,0-1 0,0 1 0,0 0 0,0 0 0,-1 0 0,1 0 0,0-1 1,0 1-1,-1 0 0,1 0 0,0 2 0,23 57 687,-20-48-699,-1-3 24,-3-6 1,1-1 0,-1 0 0,1 0 0,-1 1 0,1-1 0,0 0 0,0 0 0,0 0 0,0 0 0,0 0 0,1 0 0,-1 0 0,0 0 0,1 0 0,2 2 0,-3-7-36,1 0 1,-1 0-1,0 0 0,0 0 1,0 0-1,-1 0 0,1 0 1,-1 0-1,1 0 1,-1-3-1,1 0-248,8-56-6193,-4 28-289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7.972"/>
    </inkml:context>
    <inkml:brush xml:id="br0">
      <inkml:brushProperty name="width" value="0.025" units="cm"/>
      <inkml:brushProperty name="height" value="0.025" units="cm"/>
    </inkml:brush>
  </inkml:definitions>
  <inkml:trace contextRef="#ctx0" brushRef="#br0">49 272 10218,'0'0'14376,"-7"8"-13463,-25 26-230,30-30-678,1 0-1,0-1 1,-1 1 0,1 0-1,0 0 1,1 0-1,-1 0 1,1 0 0,0 0-1,0 0 1,0 0-1,0 0 1,1 0 0,-1 0-1,1 0 1,0 0 0,1 0-1,-1 0 1,0 0-1,1-1 1,2 5 0,7 12 35,1-1 0,0 0 0,1-1 0,1 0 0,1-1 0,0 0 0,25 19 0,37 43 120,-69-70-153,-1 0-1,0 1 1,-1 1-1,0-1 1,7 18 0,-11-23 145,0 0 0,0 1 1,-1-1-1,0 1 0,0 0 1,0-1-1,0 1 1,-1 0-1,0-1 0,0 1 1,-1 0-1,1-1 0,-4 11 1,4-15-103,0 0 0,-1 1 0,1-1 0,-1 0 0,0 1 0,1-1 0,-1 0 0,0 0 0,0 0 0,1 0 0,-1 0 0,0 0 0,0 0 0,0 0 0,0 0 0,0 0 0,-1 0 0,1-1 0,0 1 1,0 0-1,-1-1 0,1 1 0,0-1 0,0 1 0,-1-1 0,1 0 0,-1 0 0,1 1 0,0-1 0,-1 0 0,1 0 0,0 0 0,-1-1 0,1 1 0,-1 0 0,1 0 0,0-1 0,-2 0 0,-1 0-46,0-1 0,0 0-1,0 0 1,1 0 0,-1 0 0,1-1 0,-1 1-1,1-1 1,0 0 0,0 0 0,-4-5-1,-6-12-108,0-1-1,2-1 1,0 0-1,1 0 1,2-1-1,0-1 1,1 1-1,2-1 1,0 0-1,2 0 1,0-1-1,2 1 1,0-1-1,2 1 1,1 0-1,1-1 1,1 1-1,1 0 1,1 0-1,18-45 1,-11 43 122,-9 19 76,0 0 0,-1-1 0,1 1 0,-2-1 0,1 1 0,-1-1 0,0 0 0,1-11 0,-3 18 131,0 16-32,0-9-146,1 1 0,0 0-1,0 0 1,0 0 0,1 0-1,0-1 1,0 1 0,1-1-1,3 8 1,-5-13-42,0 1 1,0-1 0,0 1-1,0-1 1,0 1-1,0-1 1,0 0-1,0 0 1,1 1-1,-1-1 1,0 0-1,1 0 1,-1 0-1,1 0 1,0-1-1,-1 1 1,1 0-1,-1-1 1,1 1 0,0-1-1,0 1 1,-1-1-1,1 0 1,0 0-1,0 0 1,-1 0-1,1 0 1,0 0-1,0 0 1,-1 0-1,1-1 1,0 1-1,-1-1 1,1 1-1,0-1 1,-1 0-1,1 0 1,-1 0 0,1 0-1,-1 0 1,1 0-1,1-2 1,1-1 74,0 1 0,-1-1 1,1 0-1,-1 0 1,0-1-1,0 1 0,-1 0 1,0-1-1,1 0 0,-1 0 1,-1 0-1,1 1 1,-1-2-1,0 1 0,1-7 1,1-13 282,-1-46 1,-2 54-388,0 16-82,0 41-432,1-28 577,0 0 0,1 0 0,6 21 0,-7-31-58,0 0 0,-1 0 0,1-1 0,0 1 0,0 0 0,0 0 0,0-1 0,0 1 0,0 0 0,0-1-1,1 1 1,-1-1 0,0 0 0,3 2 0,-3-3-30,0 0 0,0 1 0,0-1 0,0 0 0,-1 0 0,1 0 0,0 0-1,0 0 1,0 0 0,0-1 0,0 1 0,0 0 0,0 0 0,0-1 0,0 1 0,0-1 0,0 1 0,0-1 0,-1 1 0,1-1-1,0 1 1,0-1 0,-1 0 0,1 1 0,0-1 0,-1 0 0,1 0 0,-1 1 0,1-1 0,-1 0 0,1-1 0,8-10-1345,-1-1 0,0 0 1,6-16-1,14-44-7664,-12 26 491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8.530"/>
    </inkml:context>
    <inkml:brush xml:id="br0">
      <inkml:brushProperty name="width" value="0.025" units="cm"/>
      <inkml:brushProperty name="height" value="0.025" units="cm"/>
    </inkml:brush>
  </inkml:definitions>
  <inkml:trace contextRef="#ctx0" brushRef="#br0">16 332 16912,'0'0'2637,"-1"8"-101,-5 31 509,-2 56 1,8-95-3037,0 1-1,0-1 1,0 0-1,0 0 1,0 0 0,0 1-1,0-1 1,0 0-1,0 0 1,0 0 0,0 1-1,0-1 1,0 0-1,0 0 1,0 0 0,0 1-1,0-1 1,0 0-1,0 0 1,0 0-1,0 1 1,1-1 0,-1 0-1,0 0 1,0 0-1,0 0 1,0 1 0,0-1-1,0 0 1,1 0-1,-1 0 1,0 0 0,0 0-1,0 0 1,0 0-1,1 1 1,-1-1 0,0 0-1,0 0 1,0 0-1,1 0 1,-1 0 0,0 0-1,0 0 1,0 0-1,1 0 1,-1 0 0,0 0-1,12-8 127,7-16-232,44-107-3170,-63 131 3229,0-1 0,0 0 0,1 1-1,-1-1 1,0 0 0,0 1 0,1-1 0,-1 1 0,0-1-1,1 1 1,-1-1 0,1 1 0,-1-1 0,1 1 0,-1-1-1,1 1 1,-1-1 0,1 1 0,-1-1 0,1 1-1,0 0 1,-1 0 0,1-1 0,-1 1 0,1 0 0,0 0-1,-1 0 1,1-1 0,0 1 0,-1 0 0,1 0 0,0 0-1,0 0 1,-1 0 0,1 1 0,0-1 0,-1 0 0,1 0-1,0 0 1,-1 0 0,1 1 0,-1-1 0,1 0 0,0 1-1,-1-1 1,1 0 0,-1 1 0,1-1 0,-1 1 0,1-1-1,-1 1 1,1-1 0,-1 1 0,0-1 0,1 1 0,-1 0-1,0-1 1,1 1 0,19 45 648,-17-36-714,113 276 5523,-110-270-5512,-1 1 0,5 27 0,-9-39-73,0 0 0,0-1 0,-1 1 1,0 0-1,0 0 0,0 0 0,0-1 1,-1 1-1,0 0 0,0-1 0,0 1 1,-1-1-1,1 1 0,-4 5 1,5-9 177,0 0 1,-1 0 0,1 0-1,-1 0 1,1 0 0,-1 0-1,1-1 1,-1 1 0,0 0 0,1 0-1,-1-1 1,0 1 0,0 0-1,1-1 1,-1 1 0,0-1-1,0 1 1,0-1 0,0 1 0,0-1-1,0 0 1,0 1 0,0-1-1,0 0 1,0 0 0,0 0-1,0 1 1,0-1 0,0 0 0,0-1-1,0 1 1,0 0 0,0 0-1,0 0 1,0 0 0,0-1-1,0 1 1,0-1 0,1 1 0,-1 0-1,0-1 1,0 0 0,0 1-1,0-1 1,-1-1 0,0 0 70,0-1-1,0 0 1,0 0 0,0 0 0,1 0-1,-1 0 1,1 0 0,0-1 0,0 1-1,0 0 1,0-1 0,0-4 0,0-19-54,0 0-1,2 0 1,1 0 0,8-35 0,32-106 179,-4 18 1116,-32 120-961,1 1-220,-1 0-1,-2-1 0,0 0 1,-3 1-1,-1-42 0,0 69-138,0 1 0,0-1-1,0 1 1,0-1 0,0 1 0,-1-1 0,1 1-1,0-1 1,-1 1 0,1 0 0,-1-1-1,0 1 1,1 0 0,-1-1 0,0 1 0,0 0-1,0 0 1,0-1 0,0 1 0,0 0-1,0 0 1,0 0 0,0 1 0,0-1 0,-1 0-1,1 0 1,0 0 0,-1 1 0,1-1-1,0 1 1,-1-1 0,1 1 0,-1 0 0,1-1-1,-1 1 1,1 0 0,-1 0 0,1 0-1,-1 0 1,1 0 0,-1 1 0,1-1 0,-1 0-1,1 1 1,0-1 0,-1 1 0,-1 0-1,-2 1 21,0 0-1,1 1 0,-1 0 0,1-1 0,0 1 0,0 1 0,0-1 0,0 1 0,1-1 0,-1 1 0,1 0 0,-4 7 0,2-1 39,0 0-1,1 0 1,1 0 0,0 1 0,0-1 0,1 1 0,0 0 0,1 0 0,0 0 0,1 0 0,0 0-1,3 19 1,-2-25-39,0 0-1,0 0 1,0 0-1,1 0 1,0 0-1,0 0 1,0-1-1,1 1 1,-1-1-1,1 1 1,0-1-1,0 0 1,1 0-1,-1 0 1,1-1-1,0 1 1,0-1-1,0 0 1,0 0-1,1-1 1,-1 1-1,1-1 1,0 0-1,-1 0 1,1 0-1,0-1 1,0 1-1,9 0 1,0-1-243,0 0 0,-1 0 0,1-2 0,-1 0 0,1 0 1,-1-1-1,0-1 0,26-8 0,-22 4-897,-1-1 0,0 0 1,0 0-1,0-2 0,-1 0 1,18-16-1,17-21-14455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9.050"/>
    </inkml:context>
    <inkml:brush xml:id="br0">
      <inkml:brushProperty name="width" value="0.025" units="cm"/>
      <inkml:brushProperty name="height" value="0.025" units="cm"/>
    </inkml:brush>
  </inkml:definitions>
  <inkml:trace contextRef="#ctx0" brushRef="#br0">0 1758 11307,'0'0'13004,"76"-80"-12588,7 0-352,27-26 385,26-20 768,24-21-448,21-11 256,15-8-192,7-5-577,-2 8-256,-12 14-289,-24 22-287,-26 16-2115,-25 16-4195,-27 16-8104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062"/>
    </inkml:context>
    <inkml:brush xml:id="br0">
      <inkml:brushProperty name="width" value="0.025" units="cm"/>
      <inkml:brushProperty name="height" value="0.025" units="cm"/>
      <inkml:brushProperty name="color" value="#F6630D"/>
    </inkml:brush>
  </inkml:definitions>
  <inkml:trace contextRef="#ctx0" brushRef="#br0">0 261 15567,'0'0'11664,"8"-9"-10724,14-19-748,32-55-1,-45 69 71,-2-1 0,0 1-1,0-2 1,-2 1 0,0-1-1,0 0 1,2-18 0,-26 134 296,12-72-488,1 0 0,-2 42 0,8-69-110,2 38 260,-2-38-254,0-1-1,0 1 1,0-1-1,1 1 1,-1 0-1,0-1 1,0 1-1,1-1 0,-1 1 1,0-1-1,1 1 1,-1-1-1,0 1 1,1-1-1,-1 1 1,1-1-1,-1 0 1,1 1-1,-1-1 1,1 0-1,-1 1 1,1-1-1,-1 0 1,1 1-1,0-1 0,-1 0 1,1 0-1,-1 0 1,1 0-1,0 0 1,-1 1-1,1-1 1,-1 0-1,1-1 1,0 1-1,-1 0 1,1 0-1,-1 0 1,1 0-1,0 0 1,-1 0-1,1-1 0,-1 1 1,1 0-1,-1-1 1,1 1-1,-1 0 1,1-1-1,-1 1 1,1 0-1,-1-1 1,1 1-1,-1-1 1,0 1-1,1-1 1,0 0-1,1-2-1049,0 0-1,0 0 1,0 0 0,0 0-1,0 0 1,0 0 0,2-7-1,2-11-7408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1.746"/>
    </inkml:context>
    <inkml:brush xml:id="br0">
      <inkml:brushProperty name="width" value="0.025" units="cm"/>
      <inkml:brushProperty name="height" value="0.025" units="cm"/>
    </inkml:brush>
  </inkml:definitions>
  <inkml:trace contextRef="#ctx0" brushRef="#br0">15 374 10858,'0'0'7367,"-4"-8"-6251,2 4-1067,1 2 15,0 0 1,0 0-1,0 1 0,0-1 1,0 0-1,1 0 0,-1 0 0,1 0 1,-1 0-1,1-1 0,0 1 1,0-2-1,0 3-37,1-1 0,0 1 0,0 0 0,-1 0 1,1 0-1,0 0 0,0 0 0,0 0 0,0 0 0,1 0 0,-1 0 1,0 0-1,0 0 0,0 1 0,1-1 0,-1 1 0,0-1 0,1 1 0,-1-1 1,0 1-1,1 0 0,-1-1 0,1 1 0,-1 0 0,0 0 0,2 0 1,623-62 1114,7 36-230,-424 19-340,-84 3-285,2119-48 638,-1765 52 408,667-2-109,-3-32-450,-291-67 641,-794 93-2370,16-2-5164,-37 2-623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5.861"/>
    </inkml:context>
    <inkml:brush xml:id="br0">
      <inkml:brushProperty name="width" value="0.025" units="cm"/>
      <inkml:brushProperty name="height" value="0.025" units="cm"/>
    </inkml:brush>
  </inkml:definitions>
  <inkml:trace contextRef="#ctx0" brushRef="#br0">0 36 9769,'0'0'112,"11"3"145,12 2 25,0-1 1,0 0 0,0-2 0,0-1-1,0-1 1,26-2 0,150-27 1376,-175 25-1448,61-6 142,-1 3 0,1 4 1,0 4-1,107 14 1,792-1-23,-527-22 1339,1067 54-597,215-11-529,-1483-35-506,424-33 239,160 3 1993,-785 36-2311,-1 2 1,1 2-1,77 25 0,-116-30-122,0-1-885,1-1-1,0 0 1,0-2-1,22 1 1,20-2-5764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7.158"/>
    </inkml:context>
    <inkml:brush xml:id="br0">
      <inkml:brushProperty name="width" value="0.025" units="cm"/>
      <inkml:brushProperty name="height" value="0.025" units="cm"/>
    </inkml:brush>
  </inkml:definitions>
  <inkml:trace contextRef="#ctx0" brushRef="#br0">139 1 19186,'0'0'395,"-2"9"-293,-13 36 205,-32 66-1,26-67-201,3 0 0,-15 53 0,33-96-9,-1 0 0,1 0 0,0 0 0,-1 0 0,1 0 0,0 0 0,0 0 0,0-1 0,0 1-1,0 0 1,0 0 0,0 0 0,0 0 0,0 0 0,0 0 0,0 0 0,1 0 0,-1 0-1,0-1 1,1 1 0,-1 0 0,1 0 0,0 1 0,0-2-32,-1 0-1,1 1 1,0-1 0,0 0-1,0 0 1,-1 0-1,1 0 1,0 0 0,0 0-1,0 0 1,-1 0 0,1 0-1,0 0 1,0 0 0,0-1-1,-1 1 1,1 0 0,0-1-1,0 1 1,0-1 0,42-28 1534,-41 28-1469,210-194 2085,-101 88-2154,-104 100-85,0 0 1,0 1-1,1 1 1,11-7-1,-19 12-8,1 0 0,-1 0 1,0-1-1,0 1 0,0 0 1,1 0-1,-1 0 0,0 0 0,1 0 1,-1 0-1,0 0 0,0 0 0,1 0 1,-1 0-1,0 0 0,0 0 0,1 0 1,-1 0-1,0 0 0,0 0 1,1 1-1,-1-1 0,0 0 0,0 0 1,1 0-1,-1 0 0,0 0 0,0 0 1,0 1-1,1-1 0,-1 0 0,0 0 1,0 0-1,0 1 0,0-1 0,0 0 1,1 0-1,-1 1 0,0-1 1,0 0-1,0 0 0,0 1 0,0-1 1,0 0-1,0 0 0,0 1 0,0-1 1,0 0-1,0 0 0,0 1 0,0-1 1,0 0-1,0 0 0,0 1 1,0-1-1,0 0 0,0 0 0,0 1 1,-1-1-1,1 0 0,0 0 0,0 1 1,0-1-1,0 0 0,0 0 0,-1 1 1,-6 19-1122,-1-5-936,-1-1 1,0 0-1,-2-1 1,-16 19-1,22-27 1092,-21 24-7789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7.532"/>
    </inkml:context>
    <inkml:brush xml:id="br0">
      <inkml:brushProperty name="width" value="0.025" units="cm"/>
      <inkml:brushProperty name="height" value="0.025" units="cm"/>
    </inkml:brush>
  </inkml:definitions>
  <inkml:trace contextRef="#ctx0" brushRef="#br0">1 0 13869,'0'0'10282,"34"50"-9193,-17-38-801,1-4-224,3 1-768,5-5-2115,-2-3-2050,4-1-6053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7.878"/>
    </inkml:context>
    <inkml:brush xml:id="br0">
      <inkml:brushProperty name="width" value="0.025" units="cm"/>
      <inkml:brushProperty name="height" value="0.025" units="cm"/>
    </inkml:brush>
  </inkml:definitions>
  <inkml:trace contextRef="#ctx0" brushRef="#br0">62 107 12940,'0'0'14248,"-1"14"-13644,-7 36-12,-2 0 1,-19 56-1,27-96-527,-1-2 28,1 0-1,0 0 1,0 0 0,-1 14 0,21-26 339,-13-1-372,0 0-1,0 0 1,0 0 0,0-1-1,-1 0 1,0 0-1,-1 0 1,1 0-1,4-12 1,20-65-10,-23 64-125,0-1-1,-2 0 1,-1 0-1,0 0 1,-1 0-1,-3-23 1,2 43 71,0-1 0,0 1 1,0-1-1,0 1 1,0-1-1,0 1 0,0-1 1,0 1-1,0-1 1,0 1-1,0 0 0,0-1 1,0 1-1,0-1 1,0 1-1,-1-1 0,1 1 1,0 0-1,0-1 1,-1 1-1,1-1 0,0 1 1,0 0-1,-1-1 1,1 1-1,0 0 0,-1 0 1,1-1-1,-1 1 1,1 0-1,0 0 0,-1-1 1,0 1-1,-10 11-48,-6 23 168,15-27-67,0-1 1,1 1-1,0-1 1,0 1-1,1 0 1,-1-1-1,1 1 0,1 0 1,1 11-1,-1-16-33,0 0 1,0 0-1,0 0 0,0 0 0,0 0 1,0-1-1,1 1 0,-1 0 0,1-1 1,-1 1-1,1-1 0,-1 1 0,1-1 1,0 0-1,0 0 0,0 0 0,-1 0 1,1 0-1,0 0 0,0 0 0,1-1 0,-1 1 1,0-1-1,0 1 0,0-1 0,0 0 1,0 0-1,0 0 0,1 0 0,-1 0 1,0-1-1,0 1 0,4-2 0,4 0 47,0 0-1,0-1 0,0 0 1,-1 0-1,1-1 0,-1-1 1,0 1-1,0-2 0,-1 1 1,12-10-1,8-9-34,39-43 1,1-1-78,-68 68 47,0-1 1,0 1-1,1 0 0,-1 0 0,0 0 1,0-1-1,0 1 0,0 0 0,1 0 1,-1 0-1,0 0 0,0 0 0,0 0 0,1-1 1,-1 1-1,0 0 0,0 0 0,1 0 1,-1 0-1,0 0 0,0 0 0,0 0 0,1 0 1,-1 0-1,0 0 0,0 0 0,1 0 1,-1 0-1,0 0 0,0 0 0,1 0 1,-1 0-1,0 1 0,0-1 0,0 0 0,1 0 1,-1 0-1,0 0 0,0 0 0,0 0 1,0 1-1,1-1 0,-1 0 0,0 0 0,0 0 1,0 1-1,0-1 0,0 0 0,1 0 1,-1 0-1,0 1 0,0-1 0,0 0 1,2 22-189,-6 25-80,-10 20-46,8-48-548,2 1 0,0 0 0,1 0 0,1 0 0,1 0 0,1 0 0,2 28 0,16 4-11382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9.376"/>
    </inkml:context>
    <inkml:brush xml:id="br0">
      <inkml:brushProperty name="width" value="0.025" units="cm"/>
      <inkml:brushProperty name="height" value="0.025" units="cm"/>
    </inkml:brush>
  </inkml:definitions>
  <inkml:trace contextRef="#ctx0" brushRef="#br0">0 62 10826,'0'0'5531,"12"2"-4672,173 35 702,475 68-639,-414-96-859,254-22-1,247-56 180,-121 9 629,230 13 1182,941 70-1,-876-1-1913,-872-23-1128,53-9 0,-5-13-3396,4-14-6041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2:03.078"/>
    </inkml:context>
    <inkml:brush xml:id="br0">
      <inkml:brushProperty name="width" value="0.025" units="cm"/>
      <inkml:brushProperty name="height" value="0.025" units="cm"/>
    </inkml:brush>
  </inkml:definitions>
  <inkml:trace contextRef="#ctx0" brushRef="#br0">0 69 7431,'0'0'1852,"12"0"-896,188-13 2813,-73 0-2694,0 5 0,223 14-1,273-24 238,-157-4-1065,-319 22 120,1 6-1,147 26 1,-102 1-186,347 15 1,255-75 282,-208 1 497,-558 26-920,158 1 1173,-157 5-1228,0 0-2398,-10-7-3522,0-7-5469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2:11.565"/>
    </inkml:context>
    <inkml:brush xml:id="br0">
      <inkml:brushProperty name="width" value="0.025" units="cm"/>
      <inkml:brushProperty name="height" value="0.025" units="cm"/>
    </inkml:brush>
  </inkml:definitions>
  <inkml:trace contextRef="#ctx0" brushRef="#br0">1 295 8840,'0'0'3225,"10"-8"-2649,20-12-207,1 2 0,0 0 0,2 2-1,0 2 1,0 1 0,2 1 0,-1 2 0,1 1-1,64-6 1,36 3 129,175 7 1,-205 5-411,1302-75 1353,-551 25 91,-821 52-1327,-1 1-1,1 1 0,-1 2 0,54 17 1,125 60 690,-168-67-1831,-14-12-5538,-21-4-2302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2:41.015"/>
    </inkml:context>
    <inkml:brush xml:id="br0">
      <inkml:brushProperty name="width" value="0.025" units="cm"/>
      <inkml:brushProperty name="height" value="0.025" units="cm"/>
    </inkml:brush>
  </inkml:definitions>
  <inkml:trace contextRef="#ctx0" brushRef="#br0">21 160 9001,'0'0'4409,"-3"-10"-3352,1 5-1010,-12-39 1098,13 42-1049,1 0 0,0 0-1,0 0 1,0 0-1,0 0 1,0-1-1,0 1 1,0 0-1,1 0 1,-1 0-1,1 0 1,-1 0-1,1 0 1,0 0 0,0 0-1,0 0 1,0 0-1,0 0 1,0 1-1,1-1 1,-1 0-1,3-2 1,6-2 69,0-1 0,0 2 0,0-1 0,1 2 1,0-1-1,0 1 0,1 1 0,-1 0 0,0 1 0,24-2 1,13 1 454,65 5 1,-80-1-385,73 9-91,-2 4 0,105 28 0,135 18 44,-169-51 12,1-7 0,265-33 1,-131 5 0,359 14 1,-579 20 299,147 32-1,-213-35-361,-63 2-15,-51 3 1,-532 11-76,-805 49 65,1396-67-119,12-2-9,-1 0 0,-28 8 0,115-9-647,-11 2 600,812-63-1435,-814 56 1255,-26 2 118,314-37-1030,-275 29 1056,-1-3-1,0-3 0,64-26 0,-128 42 101,-1 1 0,1-1 0,0 1 0,-1-1 0,1 0 0,-1 0 0,1 1 0,-1-1 0,0 0-1,1 0 1,-1 0 0,0-1 0,0 1 0,2-2 0,-3 3 1,0-1 1,-1 1-1,1-1 0,0 1 0,0 0 1,-1-1-1,1 1 0,0 0 1,-1-1-1,1 1 0,-1 0 1,1-1-1,0 1 0,-1 0 0,1-1 1,-1 1-1,1 0 0,0 0 1,-1 0-1,1 0 0,-1-1 1,1 1-1,-1 0 0,1 0 0,-1 0 1,1 0-1,-1 0 0,1 0 1,-2 0-1,-54 0 226,-31 15-121,1 3 1,1 5-1,-82 32 1,101-33-99,-534 216-2486,562-221 1504,-89 35-4469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2:49.069"/>
    </inkml:context>
    <inkml:brush xml:id="br0">
      <inkml:brushProperty name="width" value="0.025" units="cm"/>
      <inkml:brushProperty name="height" value="0.025" units="cm"/>
    </inkml:brush>
  </inkml:definitions>
  <inkml:trace contextRef="#ctx0" brushRef="#br0">0 101 11659,'0'0'5237,"11"-9"-4559,-7 5-579,2-1 54,0-1 1,1 1-1,-1 0 1,1 1 0,0 0-1,1 0 1,-1 0-1,1 1 1,-1 0 0,17-3-1,62-4 581,1 3 0,0 5 0,106 9 0,67 16-355,46 2-128,288-25 1005,-43-2-841,-487 7-396,0 2 0,0 3-1,-1 3 1,-1 2 0,86 34-1,-118-44 453,-30-5-433,1 0-1,-1 0 0,0 0 0,0 0 0,1 0 0,-1 0 0,0 0 0,0 0 0,1 0 0,-1 0 0,0-1 0,0 1 0,1 0 0,-1 0 1,0 0-1,0 0 0,1-1 0,-1 1 0,0 0 0,0 0 0,0-1 0,0 1 0,1 0 0,-1 0 0,0-1 0,0 1 0,0 0 1,0 0-1,0-1 0,0 1 0,0 0 0,0 0 0,0-1 0,0 1 0,0 0 0,0-1 0,0 1 0,0 0 0,0 0 0,0-1 1,0 1-1,0 0 0,0-1 0,-2-2 58,0 0 1,0 0 0,0 0 0,0 1-1,-1-1 1,1 1 0,-1-1 0,1 1 0,-1 0-1,0 0 1,0 0 0,-6-3 0,-27-12-83,-1 2 0,-1 1 0,0 2 0,-72-12 0,-163-10-510,267 34 475,-234-16-974,-259 16 1,-164 83 1111,477-52 760,185-31-880,-36 4 296,32-6-9,21-6-165,16-4-170,0 1-1,0 2 1,1 1-1,41-3 1,141-6 99,-176 15-56,1236-13 153,-835 17-144,-68 17-763,-342-17 640,-212-4 22,64 3 138,-1666 20 251,1226-8-267,668-21-2884,-27 0 1360,170-5-4668,-113 4 544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419"/>
    </inkml:context>
    <inkml:brush xml:id="br0">
      <inkml:brushProperty name="width" value="0.025" units="cm"/>
      <inkml:brushProperty name="height" value="0.025" units="cm"/>
      <inkml:brushProperty name="color" value="#F6630D"/>
    </inkml:brush>
  </inkml:definitions>
  <inkml:trace contextRef="#ctx0" brushRef="#br0">0 161 15375,'0'0'11984,"9"-1"-10105,4-1-1572,1-2-1,-1 1 0,1-2 1,-1 0-1,-1 0 1,24-14-1,-30 16-233,-1-1 0,1 0 0,-1 0-1,0 0 1,0 0 0,-1-1 0,1 1 0,-1-1 0,0 0-1,0-1 1,-1 1 0,0-1 0,1 0 0,-2 1 0,1-1-1,-1-1 1,0 1 0,2-8 0,-4 13-73,0 1 0,0-1 0,0 1 0,0-1 0,0 1 0,0-1 0,0 1 0,0 0 0,0-1 0,0 1 0,0-1 0,0 1 0,0-1 0,0 1 0,0-1 0,0 1 0,-1 0 0,1-1 0,0 1 0,0-1 0,0 1 0,-1 0 0,1-1 0,0 1 0,-1 0 0,1-1 0,0 1 0,-1 0 0,1-1 0,0 1 0,-1 0 0,0-1 0,-16 4 0,-17 16 0,23-9 0,1 0 0,1 1 0,-1 0 0,2 1 0,0 0 0,-10 17 0,15-22 0,-1 0 0,1 1 0,0-1 0,1 0 0,-1 1 0,2 0 0,-1-1 0,1 1 0,0 0 0,0 0 0,1 0 0,0 0 0,2 10 0,-1-16-1,0 1-1,0-1 1,1 0-1,-1 0 1,0 0-1,1 0 1,-1 0 0,1 0-1,0-1 1,0 1-1,-1 0 1,1-1-1,0 0 1,0 1 0,1-1-1,-1 0 1,0 0-1,0 0 1,1 0-1,-1 0 1,0-1 0,1 1-1,-1-1 1,1 1-1,-1-1 1,0 0-1,4 0 1,5 0-138,0 1-1,0-2 1,0 1 0,18-5-1,15-11-3224,-17-1-1674,10-11-6258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31.243"/>
    </inkml:context>
    <inkml:brush xml:id="br0">
      <inkml:brushProperty name="width" value="0.025" units="cm"/>
      <inkml:brushProperty name="height" value="0.025" units="cm"/>
    </inkml:brush>
  </inkml:definitions>
  <inkml:trace contextRef="#ctx0" brushRef="#br0">198 162 9321,'0'0'8354,"6"-3"-8380,-1 1 20,0 1 0,0-1 0,0 1 1,0 0-1,0 1 0,0-1 0,1 1 1,-1 0-1,0 0 0,8 2 0,64 14 17,-15-3-6,37-1 52,127-1 1,101-18 56,175-23 72,203-6-142,131 71-893,-823-34 835,-10-1 6,1-1 0,-1 2 0,1-1 0,-1 0 0,1 0-1,-1 1 1,1 0 0,-1 0 0,1 0 0,-1 0 0,0 1-1,0-1 1,0 1 0,0-1 0,6 5 0,-10-5 2,1 0-1,-1 0 1,0 0 0,1 0 0,-1-1-1,0 1 1,0 0 0,1 0 0,-1-1-1,0 1 1,0 0 0,0-1 0,0 1-1,0-1 1,0 1 0,0-1 0,0 1 0,0-1-1,0 0 1,0 0 0,0 0 0,0 1-1,0-1 1,0 0 0,-3 0 0,-37 6 147,39-5-147,-736 38-824,520-35 491,-1463 58 2736,1232-54-1986,430-11 72,21-5-135,31-8-362,70-9-44,196-24 0,114 17 47,-364 29-22,951-24-1287,111-7 440,-1056 31 865,-28 2 35,0 0 0,0-2 0,-1-1 1,50-14-1,-75 18-5,0 0 0,-1 0 0,1 0 1,0-1-1,0 1 0,-1 0 0,1-1 1,0 1-1,0 0 0,-1-1 0,1 1 1,0-1-1,-1 1 0,1 0 0,-1-1 1,1 0-1,0 1 0,-1-1 0,1 1 1,-1-1-1,0 0 0,1 1 0,-1-1 1,1 0-1,-1 0 0,0 1 0,1-2 1,-2 1 8,1 0 1,-1 0 0,1 1 0,-1-1 0,0 0 0,1 0 0,-1 0 0,0 1 0,1-1 0,-1 0 0,0 1-1,0-1 1,0 1 0,1-1 0,-1 1 0,0-1 0,-2 0 0,-47-14 338,-50-2-6,-156-9 0,-106 20 29,276 6-285,-194 2-553,0 12 0,-453 82 0,517-49-2847,24-3-2194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37.256"/>
    </inkml:context>
    <inkml:brush xml:id="br0">
      <inkml:brushProperty name="width" value="0.025" units="cm"/>
      <inkml:brushProperty name="height" value="0.025" units="cm"/>
    </inkml:brush>
  </inkml:definitions>
  <inkml:trace contextRef="#ctx0" brushRef="#br0">538 7996 10794,'0'0'1474,"-9"1"-1581,7-1 107,-1 1 0,1-1 0,0 0 0,-1 0 0,1 0 0,0 0 0,-1 0-1,1 0 1,0-1 0,-1 1 0,1-1 0,0 1 0,0-1 0,0 0 0,-3-1 0,2-1 3,1 0 0,-1 0 0,1 0 0,-1 0 0,1 0 0,0 0 0,0-1 0,1 1-1,-1-1 1,1 1 0,0-1 0,-1-4 0,-59-206 1543,-45-308-1,102 501-1550,-139-1017 294,44-8-7,99 1044-282,-50-707 1201,67-1176 0,89 788-944,-67 839-204,11 1 0,100-296 1,-131 494-66,2 0 0,3 2 0,42-76 0,-64 130-2,1 0 1,-1 0-1,0 0 1,1 0-1,0 0 1,-1 0 0,1 1-1,0 0 1,1-1-1,4-2 1,-8 5 14,1 0 0,-1-1 0,1 1 1,0 0-1,-1 0 0,1 0 0,-1 0 0,1 0 0,-1 0 1,1 0-1,-1 0 0,1 0 0,0 0 0,-1 0 0,1 0 1,-1 0-1,1 0 0,-1 0 0,1 0 0,-1 1 0,1-1 1,-1 0-1,1 0 0,-1 1 0,1-1 0,0 1 0,0 0 11,0 1-1,-1-1 0,1 0 1,0 1-1,-1-1 0,1 1 1,-1-1-1,0 1 0,1-1 0,-1 1 1,0-1-1,0 1 0,0-1 1,0 4-1,0 0-30,0 1-1,-1 0 1,0-1-1,0 1 1,-1 0-1,1-1 1,-1 1-1,0-1 1,0 0-1,-1 0 1,0 0 0,0 0-1,0 0 1,-8 8-1,-26 20-1829,-7-7-3937,25-17 767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37.612"/>
    </inkml:context>
    <inkml:brush xml:id="br0">
      <inkml:brushProperty name="width" value="0.025" units="cm"/>
      <inkml:brushProperty name="height" value="0.025" units="cm"/>
    </inkml:brush>
  </inkml:definitions>
  <inkml:trace contextRef="#ctx0" brushRef="#br0">1 527 8808,'92'-240'5788,"-74"202"-5086,2 0 0,2 1-1,50-66 1,-65 95-676,-1 1 1,1 0-1,0 0 0,1 1 1,-1 0-1,1 0 0,0 1 1,17-8-1,-23 12-25,0 0 1,1 0-1,-1 0 1,1 1-1,-1-1 1,1 1-1,-1-1 1,1 1-1,-1 0 0,1 0 1,-1 0-1,1 1 1,-1-1-1,1 1 1,-1-1-1,1 1 1,-1 0-1,0 0 1,1 0-1,-1 0 0,0 0 1,0 0-1,0 1 1,0-1-1,0 1 1,0 0-1,0-1 1,0 1-1,0 0 1,-1 0-1,1 0 1,-1 0-1,0 0 0,1 1 1,-1-1-1,0 0 1,0 1-1,0 2 1,6 13 98,0 1 0,-2 0 1,0 0-1,-2 0 1,3 30-1,-3 105 542,-3-104-562,0 334-566,5-331-4217,4-22-5638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40.497"/>
    </inkml:context>
    <inkml:brush xml:id="br0">
      <inkml:brushProperty name="width" value="0.025" units="cm"/>
      <inkml:brushProperty name="height" value="0.025" units="cm"/>
    </inkml:brush>
  </inkml:definitions>
  <inkml:trace contextRef="#ctx0" brushRef="#br0">296 81 3395,'-9'1'449,"-2"1"-326,-1 0 1,1 1 0,0 1-1,0-1 1,1 2 0,-1-1-1,1 2 1,0-1 0,0 1-1,1 1 1,-16 13 0,16-10-37,1 0 0,0 0 0,1 1 0,0 0 0,0 0 0,1 1-1,1-1 1,0 1 0,1 1 0,0-1 0,0 1 0,-2 20 0,1 14-56,2-1 0,4 57 0,0-40-48,23 395 62,-10-352 65,5-1-1,40 132 1,-51-212-104,1 0 1,1-1 0,1 0-1,0 0 1,18 24-1,-26-43 0,1 0 0,-1 0-1,1 0 1,0 0 0,1-1-1,-1 1 1,1-1 0,0 0-1,0-1 1,0 1-1,0-1 1,1 0 0,-1 0-1,1 0 1,0-1 0,0 0-1,0 0 1,0-1 0,0 0-1,0 0 1,0 0 0,0-1-1,1 1 1,-1-2-1,0 1 1,0-1 0,10-1-1,-9-1 45,1 0-1,-1 0 1,0-1-1,0 1 1,0-2-1,0 1 1,-1-1-1,0 0 1,0 0-1,0 0 0,0-1 1,-1 0-1,0 0 1,5-9-1,6-11 307,-1 0 0,17-41 0,6-25 384,-4-3 0,29-136-1,12-204 32,-64 358-705,-4 1 1,-2-1 0,-13-149 0,6 213-77,0 1 0,0-1 0,-2 1 0,1 0 0,-2 0 0,1 1 0,-2-1 0,0 1 0,0 0 0,-1 0 0,0 1 0,0 0 0,-10-9 0,12 14-8,-1 0 0,0 1 0,1 0 0,-2 0 0,1 0 0,0 1 0,-1 0 1,1 0-1,-1 1 0,0 0 0,0 0 0,0 0 0,0 1 0,0 0 0,0 1 0,0-1 0,0 1 1,0 1-1,-1-1 0,1 1 0,0 1 0,0-1 0,0 1 0,-8 3 0,-9 5-56,1 0 0,0 1 0,1 2-1,0 0 1,-25 20 0,-100 92 130,76-62-78,-46 33-2134,67-59-999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48.594"/>
    </inkml:context>
    <inkml:brush xml:id="br0">
      <inkml:brushProperty name="width" value="0.025" units="cm"/>
      <inkml:brushProperty name="height" value="0.025" units="cm"/>
    </inkml:brush>
  </inkml:definitions>
  <inkml:trace contextRef="#ctx0" brushRef="#br0">82 237 8232,'0'0'454,"-8"0"-81,-14-1-152,-29 1 3541,74 13-3309,-4-8-455,1-2-1,0 0 0,-1-2 1,1 0-1,0-1 0,0-1 1,0-1-1,-1 0 0,25-8 1,58-13 15,-40 7 20,1 2-1,1 4 1,70-3 0,140 16 503,-144 1 262,-1-5 0,173-23 1,-47-22-313,-82 12-209,265-17 1,-326 49-99,0 5 1,219 34 0,-186-9-144,28 6 79,281 18 1,-293-49 199,0-8 0,168-25 0,-227 16-162,158-27-2,-259 41-147,1 0 0,0-1 1,-1 1-1,1-1 0,0 1 1,-1-1-1,1 1 0,-1-1 0,1 0 1,-1 0-1,0 0 0,1 0 1,1-2-1,-3 3 1,1 0 0,-1-1 0,0 1 0,0 0 0,0-1 1,0 1-1,0-1 0,0 1 0,1-1 0,-1 1 0,0-1 0,0 1 0,0 0 0,0-1 1,-1 1-1,1-1 0,0 1 0,0-1 0,0 1 0,0 0 0,0-1 0,0 1 0,-1-1 0,1 1 1,0 0-1,0-1 0,-1 1 0,1 0 0,0-1 0,-1 1 0,1-1 0,-4-1 19,1-1-1,-1 0 0,0 1 0,1 0 0,-1 0 1,0 0-1,0 0 0,-7-1 0,-34-9 0,-1 2-1,-1 2 0,-73-4 1,-145 12-185,174 2 31,-1023 29 25,-130 82 74,941-70 80,-515 7 0,712-64-96,109 27-641,6-1 639,-1-1-1,1 0 1,1 0-1,0-1 1,0-1-1,1 0 1,16 11-1,7 2 29,51 24 0,-33-23-49,2-2 0,1-3 0,0-2 0,1-2 0,1-3 0,67 5 0,355-2-193,-414-15 144,414-20-3857,-214-2-70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1:27.030"/>
    </inkml:context>
    <inkml:brush xml:id="br0">
      <inkml:brushProperty name="width" value="0.025" units="cm"/>
      <inkml:brushProperty name="height" value="0.025" units="cm"/>
    </inkml:brush>
  </inkml:definitions>
  <inkml:trace contextRef="#ctx0" brushRef="#br0">177 255 6822,'-9'-2'1340,"2"0"-1064,-12-3 1183,0 2 0,-31-4-1,44 7-1073,1 0 0,0 0 0,0 1 0,0-1 0,-1 1 0,1 0 0,-5 2 0,9-2-252,-1-1 1,1 1 0,-1 0-1,1 0 1,-1-1 0,1 1-1,0 0 1,-1 0 0,1 1-1,0-1 1,0 0-1,0 0 1,0 0 0,0 1-1,0-1 1,0 0 0,0 1-1,1-1 1,-1 1 0,0-1-1,0 4 1,1-3-124,0 0 0,0 0 0,0 0 0,1-1 0,-1 1 0,0 0 1,1 0-1,-1 0 0,1 0 0,0-1 0,0 1 0,0 0 0,0-1 0,0 1 1,0-1-1,0 1 0,0-1 0,1 1 0,-1-1 0,0 0 0,1 0 0,-1 1 0,1-1 1,0 0-1,-1 0 0,1-1 0,0 1 0,-1 0 0,1 0 0,0-1 0,4 1 0,9 4 62,1 0-1,27 3 0,-34-7 6,67 9 159,0-4 1,0-3-1,88-8 1,232-38 285,1273-147 3684,-1495 177-4146,1267-85 217,-1216 94-176,-303 16 384,17-1-377,-1171 93 190,786-77-522,2 2-129,-1138 86 1187,1520-111-843,28-2-60,1 0-1,1 3 0,-53 12 0,66-5-470,19-12 516,0 0 0,-1 1 1,1-1-1,0 1 0,0-1 0,0 0 1,-1 1-1,1-1 0,0 1 0,0-1 0,0 0 1,0 1-1,0-1 0,0 1 0,0-1 1,0 1-1,0-1 0,0 1 0,0-1 1,0 0-1,0 1 0,0-1 0,0 1 1,0-1-1,1 1 0,-1-1 0,0 0 1,0 1-1,0-1 0,1 1 0,-1-1 1,0 0-1,1 1 0,-1-1 0,0 0 0,1 0 1,-1 1-1,0-1 0,1 0 0,-1 0 1,0 1-1,1-1 0,-1 0 0,1 0 1,-1 0-1,0 0 0,1 1 0,-1-1 1,1 0-1,-1 0 0,1 0 0,0 0 1,15 5-129,0 0 1,1-1-1,0-1 0,32 3 1,81-4 159,-71-1-43,874-24 143,-1-44 289,-72 5 336,91 17-333,45-2-383,-943 45-100,-31 2-32,0-1 1,0-1 0,-1-1 0,1 0-1,21-8 1,-43 11 111,1 0 1,-1 0-1,0 0 1,0 0-1,1 1 1,-1-1-1,0 0 0,0 0 1,1 0-1,-1-1 1,0 1-1,0 0 0,1 0 1,-1 0-1,0 0 1,0 0-1,1 0 1,-1 0-1,0 0 0,0 0 1,0 0-1,1-1 1,-1 1-1,0 0 0,0 0 1,0 0-1,1 0 1,-1-1-1,0 1 0,0 0 1,0 0-1,0-1 1,0 1-1,0 0 1,1 0-1,-1 0 0,0-1 1,0 1-1,0 0 1,0 0-1,0-1 0,0 1 1,0 0-1,0 0 1,0-1-1,0 1 1,0 0-1,0 0 0,0-1 1,0 1-1,0 0 1,-1 0-1,1-1 0,0 1 1,0 0-1,0 0 1,0 0-1,0-1 0,-1 1 1,-16-7-62,-54-6 0,-1 4 0,1 3 0,-76 2 0,103 3 91,-1151 40 15,-745 230-2,1115-109-5172,539-101-1248,22-5-6016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9:44.894"/>
    </inkml:context>
    <inkml:brush xml:id="br0">
      <inkml:brushProperty name="width" value="0.025" units="cm"/>
      <inkml:brushProperty name="height" value="0.025" units="cm"/>
    </inkml:brush>
  </inkml:definitions>
  <inkml:trace contextRef="#ctx0" brushRef="#br0">1 283 14894,'0'0'2675,"12"-6"-2296,-10 5-361,8-4 60,-1 1-1,1 0 1,0 1-1,0 0 0,1 0 1,-1 1-1,0 0 1,18 0-1,1572-42 4140,265-20-2284,-1685 64-1874,975-8 134,-7-42-109,-1116 49-71,-24 2-8,-1-1 1,1 0 0,-1 0-1,1-1 1,-1 0 0,0-1-1,1 1 1,-1-1 0,12-6 0,-19 8-4,0 0 0,0 0 1,0 0-1,0-1 1,0 1-1,0 0 1,0 0-1,0-1 1,0 1-1,0 0 1,0 0-1,0 0 0,0-1 1,0 1-1,0 0 1,0 0-1,0 0 1,0-1-1,0 1 1,0 0-1,0 0 1,-1 0-1,1-1 0,0 1 1,0 0-1,0 0 1,0 0-1,0 0 1,-1 0-1,1-1 1,0 1-1,0 0 1,0 0-1,-1 0 0,1 0 1,0 0-1,0 0 1,0 0-1,-1 0 1,1 0-1,0 0 1,0 0-1,-1 0 1,1 0-1,0 0 0,0 0 1,0 0-1,-1 0 1,1 0-1,0 0 1,-18-4 16,-135-12-96,-200 3 0,204 11 54,-2418-12-240,1745 15 217,-144 20-285,119-2-166,1455-37 195,-202 2 348,2403-3 402,-2045 20 161,-701-1-679,757 24-1152,-843-24-5902,-7 0 3588,-62-2-7472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9:45.660"/>
    </inkml:context>
    <inkml:brush xml:id="br0">
      <inkml:brushProperty name="width" value="0.025" units="cm"/>
      <inkml:brushProperty name="height" value="0.025" units="cm"/>
    </inkml:brush>
  </inkml:definitions>
  <inkml:trace contextRef="#ctx0" brushRef="#br0">1295 312 15375,'11'-7'126,"0"0"0,0-2 1,18-17-1,-27 24-119,0-1-1,0 1 1,-1 0-1,1-1 1,-1 1-1,1-1 1,-1 0-1,0 1 1,0-1-1,0 0 1,1-3-1,-2 4 0,0 1 0,0-1-1,0 1 1,0-1 0,0 1 0,-1-1-1,1 1 1,0-1 0,-1 1-1,1-1 1,-1 1 0,0 0 0,1-1-1,-1 1 1,0 0 0,0 0-1,0-1 1,0 1 0,0 0-1,0 0 1,0 0 0,0 0 0,-2-1-1,-4-2-24,0 0 0,-1 0 0,1 0 0,-1 1 0,0 0 0,1 1 0,-1 0 0,-13-2 0,-72-4 86,81 7-11,-47-1 225,1 3 0,0 2-1,-1 3 1,1 3 0,1 2-1,0 2 1,-95 36 0,108-31-206,0 2 1,1 2-1,1 2 1,1 2-1,2 1 0,0 3 1,2 0-1,1 3 1,-56 66-1,73-75 74,1 2 0,1 0 0,1 0 0,2 2 0,1 0 0,1 0 0,1 1 0,1 1 0,2 0 1,-7 45-1,13-57-133,0 0 1,1 0-1,1-1 1,1 1-1,0 0 1,2 0-1,-1 0 1,2-1-1,1 0 1,0 1-1,1-2 1,1 1-1,0-1 1,1 0 0,1 0-1,1-1 1,0 0-1,1-1 1,17 18-1,-12-17-17,1-1 0,0 0 0,1-2 0,0 0 0,1-1 0,0 0 0,22 7 0,-8-6-3,1-1 1,0-1 0,63 8-1,-20-11 31,1-3 0,0-4 0,96-12 0,-62-3 144,0-5 1,-1-5-1,-1-5 1,-2-5-1,-2-4 1,-1-5-1,167-97 1,-213 105-142,-2-2 0,-1-3 0,-3-2 0,58-59 0,-88 78 17,-1 0 0,0-2 0,-2-1 0,-2 0 0,0-1 0,-2-1 0,-1-1 0,-1 0 0,-2-1 0,15-54 0,-24 69 62,0 0 0,-1 1 0,-1-1 0,0 0 0,-1 0 0,-1 0 0,-1 0 0,0 0 0,-1 1 1,0-1-1,-1 1 0,-10-24 0,7 26-58,0 0 1,-1 1 0,0 0-1,0 0 1,-2 0 0,1 1-1,-2 1 1,1 0-1,-1 0 1,-1 1 0,1 0-1,-2 1 1,-23-12 0,4 6-49,-1 1 1,-1 2-1,0 1 1,-1 2 0,1 1-1,-1 1 1,-70 0 0,26 6-12,1 4 0,-121 22 0,81-2-554,0 6 0,-124 48 0,-63 48-5583,167-60-1671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1:35.799"/>
    </inkml:context>
    <inkml:brush xml:id="br0">
      <inkml:brushProperty name="width" value="0.025" units="cm"/>
      <inkml:brushProperty name="height" value="0.025" units="cm"/>
    </inkml:brush>
  </inkml:definitions>
  <inkml:trace contextRef="#ctx0" brushRef="#br0">1708 168 14286,'0'0'843,"-8"-9"-496,-8-5-373,-1 0 0,0 1 0,-1 1 0,-1 1 0,0 0 0,0 1 0,-38-13 0,-6 8 265,-1 2 1,-1 3-1,1 3 1,-1 3-1,0 3 1,-124 13-1,128-3-109,1 2 0,0 3 1,0 3-1,-106 45 0,118-40 34,0 3-1,2 1 1,1 3 0,2 1 0,-78 70 0,102-80-135,1 0 0,1 0 0,1 2-1,1 0 1,0 1 0,2 1 0,1 0 0,1 0 0,1 1 0,1 1 0,1-1 0,2 1 0,0 1 0,2-1 0,1 1 0,1 0 0,1 0 0,1 0 0,2-1 0,7 42 0,-6-54-23,1-1-1,0 0 0,1 0 1,0 0-1,1 0 0,1-1 1,0 0-1,0 0 0,1-1 1,1 0-1,10 11 0,-5-9 5,1 0 0,0-1 0,0-1 0,1-1 0,1 0 0,0-1 0,23 9 0,3-3 32,1-1 0,0-3 0,1-2-1,1-2 1,89 3 0,-25-10 75,-1-4 0,0-6-1,0-4 1,-1-5 0,117-36 0,-89 12 270,-2-6-1,-2-5 1,184-106 0,-283 141-210,1-2 1,-2-1 0,-1-2-1,-1-1 1,-1-1-1,49-58 1,-68 71-29,-2 0-1,1 0 0,-2-1 1,0 0-1,0 0 0,-1 0 1,-1-1-1,6-26 1,-10 29-19,1 0 1,-2 0-1,1 0 1,-2 0-1,0 0 1,0 0-1,-1 0 1,0 0 0,-1 1-1,-1-1 1,0 1-1,-8-18 1,5 15-19,-1 0 1,-1 1-1,0-1 1,-1 2 0,0-1-1,-1 1 1,0 1-1,-24-19 1,14 16-63,1 0 0,-2 2 1,0 0-1,0 2 0,-28-10 1,-4 4-64,0 3-1,-1 2 1,0 2 0,-79-2 0,28 8 9,-135 11 1,186-2-272,1 2 0,-1 2 0,2 3-1,-67 24 1,57-7-2143,29-5-2563,19-9-3469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3:13.459"/>
    </inkml:context>
    <inkml:brush xml:id="br0">
      <inkml:brushProperty name="width" value="0.025" units="cm"/>
      <inkml:brushProperty name="height" value="0.025" units="cm"/>
    </inkml:brush>
  </inkml:definitions>
  <inkml:trace contextRef="#ctx0" brushRef="#br0">3046 385 11403,'-95'-31'892,"-362"-138"2289,448 165-3111,-269-116 981,236 106-1033,0 1 0,-1 3 0,0 1 1,-84-5-1,59 14-165,0 3-1,1 2 1,-1 4 0,1 3 0,1 3 0,-82 29 0,12 6 432,-243 129 1,285-128 120,3 4 1,-91 71 0,145-97-261,1 2 1,2 2-1,2 1 0,1 1 1,1 2-1,2 1 1,-27 50-1,23-26-149,3 1-1,2 1 1,4 2 0,2 0-1,3 1 1,3 2 0,3-1-1,3 1 1,4 1-1,4 113 1,4-147-2,2 0 0,1-1 0,2 0 0,1 0 0,2-1 0,26 58 0,-15-48 0,2-2 0,2-1 0,2-1 0,47 53 0,-12-28 10,3-2-1,3-3 1,3-3-1,150 90 1,-126-91-15,2-5 1,2-4 0,3-4 0,0-5 0,3-5 0,1-4 0,1-4 0,1-6 0,147 8 0,-119-25 14,1-6 0,-1-5 1,0-7-1,-1-6 0,-1-5 1,-2-7-1,149-57 1,-112 25 41,-3-7 1,-4-7 0,169-112-1,-220 118-3,-4-5 1,-3-5-1,-4-4 0,170-193 0,-227 227-44,-2-2 1,-3-2 0,39-77-1,-60 98 12,-1 0 0,-3 0 0,-1-2 0,-2 0-1,-1 0 1,8-80 0,-15 75 24,-1 0 1,-3 0-1,-2 1 1,-1-1-1,-2 1 1,-3-1-1,-1 2 0,-2 0 1,-1 0-1,-3 1 1,-1 1-1,-3 0 1,0 1-1,-3 2 0,-1 0 1,-42-48-1,37 53-10,-1 2 1,-1 1-1,-1 2 0,-2 0 0,-1 3 1,-1 1-1,-46-22 0,29 21 58,0 2 0,-1 3 0,-1 2 0,-104-17 0,61 22 2,-1 5-1,0 4 0,0 4 1,0 5-1,0 4 1,-98 23-1,18 9-1086,-298 111 0,-156 112-3364,583-243 3984,-198 86-5608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4.683"/>
    </inkml:context>
    <inkml:brush xml:id="br0">
      <inkml:brushProperty name="width" value="0.025" units="cm"/>
      <inkml:brushProperty name="height" value="0.025" units="cm"/>
      <inkml:brushProperty name="color" value="#F6630D"/>
    </inkml:brush>
  </inkml:definitions>
  <inkml:trace contextRef="#ctx0" brushRef="#br0">46 37 3908,'0'0'7436,"0"-8"-3373,-5-20 3892,7 49-5565,19 99 1543,30 56-2719,-49-169-1227,14 37 168,-15-42-185,-1 1 0,1-1 0,0 0 1,0 0-1,1 0 0,-1 0 0,0 0 1,1 0-1,0 0 0,-1 0 0,1 0 1,0-1-1,0 1 0,2 1 0,-15-27-3680,-42-44-683,-8 6 4176,30 32 2056,43 31 1767,21-3-3616,-22 1 247,13-1-839,1-2-1,46-12 0,47-24-9135,-69 21 1314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3:23.911"/>
    </inkml:context>
    <inkml:brush xml:id="br0">
      <inkml:brushProperty name="width" value="0.025" units="cm"/>
      <inkml:brushProperty name="height" value="0.025" units="cm"/>
    </inkml:brush>
  </inkml:definitions>
  <inkml:trace contextRef="#ctx0" brushRef="#br0">292 281 12684,'0'0'3913,"5"-8"-2963,-2 3-803,-1 0 0,1 1 0,1-1-1,-1 1 1,1 0 0,0 0 0,0 0 0,0 0 0,0 1-1,0-1 1,1 1 0,0 0 0,0 1 0,-1-1-1,2 1 1,-1 0 0,0 0 0,0 1 0,11-3-1,126-8 2760,51-8-2411,20-10 615,339-4 1,332 33 95,-633 15-694,10 0-319,-207-14-173,-12 2 17,0-3-1,0-1 0,64-12 0,-106 14-33,1 0-1,-1 0 0,1 0 0,-1 0 0,1 0 1,-1 0-1,1 0 0,-1 0 0,1 0 1,-1 0-1,0-1 0,1 1 0,-1 0 0,1 0 1,-1 0-1,1-1 0,-1 1 0,0 0 1,1 0-1,-1-1 0,0 1 0,1 0 1,-1-1-1,0 1 0,0 0 0,1-1 0,-1 1 1,0-1-1,0 1 0,1 0 0,-1-1 1,0 1-1,0-1 0,0 1 0,0-1 0,0 1 1,0-1-1,-14-13 157,-27-5 46,-5 4-155,-1 2 0,0 2 1,-84-8-1,-151 5-149,199 12 93,-1018-1-304,333 67 268,377-22 52,353-38-8,7 0 30,-1-2-1,1 0 1,-1-2 0,-34-5-1,62 3-317,6 1 53,17-2-106,29 2-68,56 6 211,277 6 93,111-50 127,-76 2-32,-405 36 9,415-9-9,-345 12-15,1 4 1,-1 4 0,96 24 0,-162-31 28,-9-2-17,0 0 0,0 0 0,0 1-1,0 0 1,-1 0 0,1 0 0,0 1-1,-1 0 1,0 0 0,7 5 0,-12-8 15,0 0 1,0 1-1,0-1 1,0 0-1,0 0 1,0 1-1,0-1 1,0 0 0,0 0-1,0 1 1,0-1-1,0 0 1,0 0-1,0 1 1,-1-1-1,1 0 1,0 0-1,0 1 1,0-1-1,0 0 1,0 0 0,-1 0-1,1 1 1,0-1-1,0 0 1,0 0-1,-1 0 1,1 0-1,0 0 1,0 1-1,0-1 1,-1 0-1,1 0 1,0 0 0,0 0-1,-1 0 1,1 0-1,0 0 1,-1 0-1,1 0 1,0 0-1,0 0 1,-1 0-1,1 0 1,0 0-1,0 0 1,-1 0 0,1 0-1,-16 1 137,-128-3 3,1-7 0,-158-30 0,-47-5-128,338 43-16,-367-24 40,270 23-54,-162 16-1,197-1-465,-113 33 0,96-22-1592,74-22 848,26-21-10498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5:07.363"/>
    </inkml:context>
    <inkml:brush xml:id="br0">
      <inkml:brushProperty name="width" value="0.025" units="cm"/>
      <inkml:brushProperty name="height" value="0.025" units="cm"/>
    </inkml:brush>
  </inkml:definitions>
  <inkml:trace contextRef="#ctx0" brushRef="#br0">0 133 10762,'0'0'5098,"9"-6"-4959,-5 3-133,0-1 0,0 1 0,0 1 0,1-1 0,-1 1 0,1 0-1,0 0 1,0 0 0,0 0 0,0 1 0,0 0 0,0 0 0,0 1 0,0-1 0,0 1 0,0 0-1,0 0 1,10 2 0,4 2-7,44 9-39,2-2-1,85 2 0,419-19 1580,-142 0-1295,125 7-221,842-8 237,-444-38-115,-332 32 711,-497 13-874,-167-13 338,-101 6-176,-257 20 1,251-3-146,-1453 41 348,520-3-346,756-29-12,64-8-42,-366 36-583,609-41-58,35-2-56,41 0 374,1263-5 589,-505-3-613,1314-43 176,-1189 18 554,-921 29-313,-10 1-10,-1-1-1,0 1 1,0-1-1,0 0 1,1-1-1,-1 1 1,0-1-1,0 0 1,0 0-1,0 0 1,0 0-1,6-3 1,-13 3 18,0-1 1,0 1-1,0 0 1,0 0-1,0 0 1,0 1-1,0-1 1,-6 0-1,-406-32 100,152 15-89,-1837-90 1293,943 124-2605,940-11-1767,11-4-2626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5:14.159"/>
    </inkml:context>
    <inkml:brush xml:id="br0">
      <inkml:brushProperty name="width" value="0.025" units="cm"/>
      <inkml:brushProperty name="height" value="0.025" units="cm"/>
    </inkml:brush>
  </inkml:definitions>
  <inkml:trace contextRef="#ctx0" brushRef="#br0">1 185 6150,'0'0'12123,"8"-7"-11108,17-13-555,0 1 0,1 1 0,1 1 0,45-20 0,-32 23-409,1 1 0,1 3 0,0 1 0,0 2 0,46-2 0,220 7 92,-156 5-42,72-9 112,187 8 1827,-260 15-1390,102 5-8,237-28 2353,-489 6-3024,-1 0 0,1 0-1,-1 0 1,1 0 0,-1 0 0,1 0 0,-1 0 0,1 0 0,0 0-1,-1 0 1,1 1 0,-1-1 0,1 0 0,-1 0 0,1 0 0,-1 1-1,1-1 1,-1 0 0,1 1 0,-1-1 0,1 0 0,-1 1 0,0-1-1,1 0 1,-1 1 0,0-1 0,1 1 0,-1-1 0,0 1 0,1-1-1,-1 1 1,0-1 0,0 1 0,0-1 0,1 1 0,-1-1 0,0 1-1,0-1 1,0 1 0,0 0 0,0-1 0,0 1 0,0-1 0,0 1-1,0-1 1,0 1 0,-1-1 0,1 1 0,0-1 0,0 1 0,0-1-1,-1 1 1,1-1 0,-1 2 0,0 0-710,0 1-1,0-1 1,-1 0-1,1 0 1,-1 1-1,1-1 1,-1 0-1,0 0 1,0-1-1,-3 4 1,-18 7-7920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5:47.152"/>
    </inkml:context>
    <inkml:brush xml:id="br0">
      <inkml:brushProperty name="width" value="0.025" units="cm"/>
      <inkml:brushProperty name="height" value="0.025" units="cm"/>
    </inkml:brush>
  </inkml:definitions>
  <inkml:trace contextRef="#ctx0" brushRef="#br0">1 282 7623,'8'-1'8741,"-7"1"-8567,1 0 0,-1 0-1,1 0 1,-1 0 0,1 0-1,-1 0 1,1 0 0,-1 1 0,1-1-1,-1 1 1,1-1 0,-1 1-1,1-1 1,-1 1 0,2 1-1,2 0-23,0 0-1,0 0 1,0-1-1,0 0 1,0 0-1,0 0 1,0 0-1,0-1 1,1 0-1,-1 0 0,10-1 1,62-17 324,-13 3-190,97 5 776,15-2-700,-106 2-229,78-2 0,-122 12-70,-1 1 0,1 1 0,-1 1 0,1 1 0,-1 2 0,37 12 0,-29-6-39,1-1 0,1-2 0,0-2-1,0-1 1,0-1 0,0-2 0,1-2 0,0-1 0,39-5 0,9-5 1,131-11 167,-172 19-149,1 2 1,-1 2-1,43 8 1,-8 3 13,0-4 0,1-3 0,0-3 0,0-4 1,120-17-1,205-30 179,15-3-180,-275 29 71,240-6 1,914 5 1096,-754 17-1073,-339 7-84,-145-4-30,81-14 1,-82 8-5,83-1 0,-79 10-7,0-2-1,106-17 0,18-3 17,-46 8-16,-79 4 49,1 3 1,1 3-1,75 5 0,-103 5-40,0 1 0,0 1 0,45 18 0,-48-15-30,1-1 0,0-1 1,61 7-1,7-14 3,-58-2-6,54 6-1,16 11 49,-112-16-636,3 0 842,0-15-21749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5:51.312"/>
    </inkml:context>
    <inkml:brush xml:id="br0">
      <inkml:brushProperty name="width" value="0.025" units="cm"/>
      <inkml:brushProperty name="height" value="0.025" units="cm"/>
    </inkml:brush>
  </inkml:definitions>
  <inkml:trace contextRef="#ctx0" brushRef="#br0">7868 14 4420,'0'0'6759,"-5"4"-6274,-15 14-164,15-13 784,73-7 4753,8-1-4050,-73 2 85,-9-2-1021,-13-1-114,-10 8-452,28-4-312,1 0-1,-1 1 0,0-1 0,0 0 0,0 1 0,0-1 0,0 1 0,0-1 0,0 1 1,1-1-1,-1 1 0,0 0 0,0-1 0,1 1 0,-1 0 0,0-1 0,1 1 0,-1 0 1,1 0-1,-1 0 0,1 0 0,-1 0 0,1-1 0,0 1 0,-1 0 0,1 0 1,0 0-1,0 1 0,5 0-4,1-1 1,0 0-1,0 0 1,-1-1-1,1 1 0,11-2 1,-14 1 9,18-1 180,-17 0-52,-14 1-59,1 1-57,0 0 1,0 0 0,0 1 0,-14 4-1,15-3-29,0-1 0,-1 0 0,1 0 0,-15 1 0,23-3-78,3-1-64,0 1 134,0 0 0,1-1 0,-1 0 0,0 1 0,0-1-1,0 0 1,4-2 0,19-12-26,-19 11-16,-1 0 0,1 1 0,0 0 0,0 0 0,0 0 0,0 0 0,1 1 0,-1 1-1,1-1 1,13 0 0,-21 2 106,-25 13 234,19-10-259,-1 0 0,1-1 0,-1 0-1,0 0 1,1 0 0,-1-1 0,0 0 0,0 0-1,-9-1 1,16 0-39,4-1-146,0-1 151,1 1-1,-1 1 1,1-1-1,-1 1 1,1-1-1,-1 1 1,1 1-1,-1-1 1,6 1-1,4 0-8,7 0 166,-34-1 169,-35-3 183,15-3-448,1 0 0,-1 2 0,0 2 0,0 1 0,-48 5 0,33-3-18,37 1-16,0-1 0,1 1 0,-1 1 0,1 0 0,-15 6 1,15-5 11,-1 0 1,1-1 0,-1 0 0,0-1-1,-17 1 1,-34-1-8,-265-5 79,211-14-290,78 9 78,0 3 0,-48-2 1,-112 10 76,-225-7 132,250-11-116,-163-5 16,-437 71 194,379-39-71,158-11-60,221 0-50,-676 45 166,66 19-100,555-59-68,-584 7 61,411-15-65,-180-20 204,240 7-122,-276 13 1,125 5 202,-234-3-1304,567 0 928,0 0 0,0 1 0,0-1 0,0 0 0,1 0 0,-1 0 0,0-1 0,0 1 0,0 0 0,0 0 0,0 0 0,0-1 0,0 1 0,0 0 0,0-1 0,1 1 0,-1-1 0,0 1 0,0-1 0,0 1 0,1-1 0,-1 1-1,0-1 1,1 0 0,-1 0 0,0 1 0,1-1 0,-1 0 0,1 0 0,0 0 0,-1 1 0,1-1 0,-1 0 0,1 0 0,0 0 0,0 0 0,0 0 0,-1 0 0,1 0 0,0 0 0,0 0 0,1-1 0,13-44-5210,-10 36 3725,23-50-9730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5:17.607"/>
    </inkml:context>
    <inkml:brush xml:id="br0">
      <inkml:brushProperty name="width" value="0.025" units="cm"/>
      <inkml:brushProperty name="height" value="0.025" units="cm"/>
    </inkml:brush>
  </inkml:definitions>
  <inkml:trace contextRef="#ctx0" brushRef="#br0">687 236 8232,'-12'0'961,"-33"2"42,1 2 1,0 1 0,-55 14-1,64-9-577,0 1 0,0 2 0,1 2 0,1 0-1,0 3 1,-38 26 0,58-34-304,0 0-1,0 1 0,1 1 1,0 0-1,2 0 1,-1 1-1,1 1 0,1 0 1,0 0-1,1 1 1,1 0-1,0 0 0,1 0 1,1 1-1,0 0 1,-2 20-1,2-7-41,2 1-1,2-1 1,0 1 0,2 0-1,2-1 1,0 1 0,2-1-1,1 0 1,1 0 0,2-1-1,0 0 1,18 33 0,-10-29-52,1-1-1,1-1 1,2-1 0,1-1 0,1 0-1,2-2 1,0-1 0,2-1-1,54 38 1,-40-36-45,1-2 1,1-2-1,1-2 0,1-2 0,0-2 0,1-2 0,1-1 1,0-3-1,1-2 0,0-2 0,0-2 0,0-3 1,0-1-1,1-2 0,-1-3 0,0-2 0,-1-1 1,0-3-1,56-20 0,1-8 91,-2-4-1,-2-5 1,-2-4 0,135-95-1,-204 126-10,-1-1 0,-1-1-1,-1-1 1,-1-2 0,-1 0-1,-2-2 1,37-58 0,-49 67 113,0-1 0,-1 0-1,-1-1 1,-1 0 0,-1 0 0,-1 0-1,0-1 1,-2 0 0,0 0 0,-2 0 0,-1 0-1,0 0 1,-7-42 0,1 36-34,-1 0 1,-1 1-1,-2 0 0,-1 0 0,0 1 0,-2 0 1,-1 1-1,-1 1 0,-2 1 0,0 0 1,-1 1-1,-1 0 0,-1 2 0,-1 0 1,-31-22-1,26 23 15,-1 1 0,-1 1 0,0 2 0,-1 1 0,0 1 0,-1 1 0,-1 2 0,0 1 0,0 1 0,-1 2 0,0 1 0,0 2 0,-44 0 0,37 6-124,1 2 0,0 2 0,0 1 0,0 2 0,1 1 0,1 2 0,0 2 0,1 1 0,-41 26 1,-27 23-2437,-148 123 1,234-171-2162,14-7-3503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5:19.812"/>
    </inkml:context>
    <inkml:brush xml:id="br0">
      <inkml:brushProperty name="width" value="0.025" units="cm"/>
      <inkml:brushProperty name="height" value="0.025" units="cm"/>
    </inkml:brush>
  </inkml:definitions>
  <inkml:trace contextRef="#ctx0" brushRef="#br0">147 109 8008,'-8'-2'523,"3"1"-493,-1-1-6,1 1 0,-1-1 0,0 1 0,0 1 0,0-1 0,-8 1 0,11 1-26,0-1 0,1 1 0,-1-1-1,1 1 1,0 0 0,-1 0 0,1 0-1,0 0 1,-1 1 0,1-1 0,0 1-1,0-1 1,0 1 0,0 0 0,1-1 0,-1 1-1,0 0 1,1 0 0,-1 0 0,1 1-1,-2 2 1,-3 9 261,0 0 0,0 0-1,2 1 1,0 0-1,1 0 1,0 0 0,-1 24-1,3 0 224,6 72-1,-1-78-404,3 0 0,0-1-1,18 47 1,46 93-109,-58-143 8,39 87 222,71 118 0,-102-198-198,2-1 1,2-2-1,1 0 1,1-2 0,2-1-1,1-1 1,46 34 0,-57-50-28,0-1 1,1-2-1,0 0 1,1 0-1,0-2 1,0-1-1,1-1 0,0 0 1,0-2-1,0 0 1,1-2-1,-1 0 1,1-2-1,-1 0 1,1-2-1,-1 0 1,29-7-1,-13-1 28,1-2 0,-2-1 0,0-2 0,0-2-1,-2-1 1,0-2 0,-1-1 0,58-48 0,-24 10 67,-2-4 0,-4-2 0,73-98 1,-63 64 253,112-210 1,-170 281-248,0 0-1,-2 0 1,-2-1-1,0-1 1,7-39-1,-15 60 79,-1-1-1,0 1 1,-1-1-1,1 1 1,-2 0-1,1-1 0,-1 1 1,-1 0-1,0 0 1,0-1-1,-1 1 1,0 1-1,0-1 1,-1 0-1,-1 1 0,1 0 1,-1 0-1,0 0 1,-1 0-1,0 1 1,-11-11-1,-2 3 172,-1 0 1,-1 0-1,-1 2 0,0 1 0,0 1 0,-1 1 1,0 0-1,-1 2 0,-44-9 0,10 6-236,-1 3 0,0 2-1,-60 3 1,66 4-104,0 3 1,1 2-1,0 3 1,1 1 0,-53 19-1,52-11-1923,0 3 0,-70 37 0,76-29-1723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07.800"/>
    </inkml:context>
    <inkml:brush xml:id="br0">
      <inkml:brushProperty name="width" value="0.025" units="cm"/>
      <inkml:brushProperty name="height" value="0.025" units="cm"/>
    </inkml:brush>
  </inkml:definitions>
  <inkml:trace contextRef="#ctx0" brushRef="#br0">811 1 11243,'0'0'2210,"-8"13"-2034,4-7-171,-2 5-10,0 0 0,0 0-1,1 0 1,0 0 0,1 1-1,0 0 1,-3 22 0,-130 756 1297,-29 233 987,53 312-1875,32 2-117,46-726-113,29-517-165,-139 2637 56,141-2643-93,-64 2410 409,81-1307-329,75-2-13,6-571-7,58-14 0,-131-538-29,2-1 0,3-1 1,59 102-1,-73-147-2,1-1-1,0-1 1,1 0 0,1-1-1,1-1 1,29 23 0,-32-29-2,0-1 0,0-1 1,1 0-1,0-1 0,0 0 1,0-1-1,1-1 0,-1 0 1,1-1-1,27 3 0,-11-6-51,0-1-1,0-2 0,0 0 1,-1-2-1,1-2 0,-1-1 1,0-1-1,-1-1 0,-1-2 1,1-1-1,-2-1 0,0-1 1,26-19-1,5-8-84,-2-3 1,-1-2-1,-3-2 1,73-88-1,-53 42 126,-4-2 0,-5-3-1,-4-3 1,-5-2 0,62-168-1,144-580 609,-86 127-1491,-57-10-6316,-97 492 2614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09.070"/>
    </inkml:context>
    <inkml:brush xml:id="br0">
      <inkml:brushProperty name="width" value="0.025" units="cm"/>
      <inkml:brushProperty name="height" value="0.025" units="cm"/>
    </inkml:brush>
  </inkml:definitions>
  <inkml:trace contextRef="#ctx0" brushRef="#br0">786 74 14446,'-12'-3'69,"-15"-4"-65,1-2 0,1 0 0,-35-19 0,56 25 62,1 1 0,-1 0 0,1 0-1,-1 1 1,1-1 0,-1 1 0,0 0 0,0 0 0,0 0-1,-5 0 1,8 1-52,-1 0 0,0 1 0,1-1-1,-1 1 1,1 0 0,-1-1 0,1 1 0,0 0-1,-1 0 1,1 0 0,0 0 0,-1 0 0,1 0-1,0 0 1,0 1 0,0-1 0,0 0 0,0 1-1,0-1 1,0 0 0,1 1 0,-1-1-1,0 1 1,1 0 0,-1-1 0,1 1 0,-1 1-1,-19 72-1776,-19 120 0,22-94-647,-72 360-4579,-46 257 12195,31 7-60,10 640-1605,59 4-2934,9 1942-1018,160-1003 1767,44-1169-534,-110-848-675,190 515 0,-231-733-155,4-1 1,3-2-1,3-1 1,50 70 0,-78-127-6,1 1 1,0-2-1,1 0 1,0 0-1,1-1 1,0 0-1,0-1 1,18 10 0,-25-16-8,1-1 0,0 1 0,0-1 1,0 0-1,0 0 0,0-1 0,1 0 1,-1 0-1,0 0 0,1-1 1,-1 0-1,0 0 0,1-1 0,-1 0 1,0 0-1,0 0 0,1-1 0,-1 0 1,0 0-1,0 0 0,-1-1 0,10-5 1,-2-1 6,0-1 0,0-1 1,-1 0-1,-1 0 1,0-1-1,0-1 0,-1 1 1,-1-2-1,9-16 0,9-19 31,27-74 0,-7-5 41,-6-1 1,30-166-1,23-281 290,-81 486-316,394-3168-97,-303 1565-177,-81-2 440,-39 72-69,-74 6-36,22 1032-172,47 464 58,-5 2 0,-72-204-1,85 289 52,-1 0-1,-2 2 1,-1 0 0,-2 0 0,-1 2-1,-24-28 1,35 47-5,0 1 0,-1 0 0,0 1 0,-1 0 0,0 1 0,0 0 0,-1 1 0,0 0 0,-1 1 1,1 0-1,-1 1 0,0 0 0,0 1 0,-1 1 0,1 0 0,-1 0 0,0 2 0,-18-1 0,12 4 41,-1 1-1,1 0 1,0 2-1,0 0 1,0 1 0,0 1-1,1 1 1,0 1-1,1 1 1,0 0-1,0 1 1,1 1 0,-29 27-1,-6 9-60,3 2 0,-77 101 0,39-33-799,-118 217 0,47-12-4747,89-158-781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0.600"/>
    </inkml:context>
    <inkml:brush xml:id="br0">
      <inkml:brushProperty name="width" value="0.025" units="cm"/>
      <inkml:brushProperty name="height" value="0.025" units="cm"/>
    </inkml:brush>
  </inkml:definitions>
  <inkml:trace contextRef="#ctx0" brushRef="#br0">453 134 16111,'5'-13'1303,"2"-3"-824,-1 4 312,-1 0-1,1 0 0,-2-1 0,0 1 0,-1-1 1,3-17-1,-34 47-123,-8 14-693,2 2 0,1 0 1,-54 74-1,41-40 72,-56 104 0,79-125-207,2 0-1,2 2 1,3 0-1,1 1 1,-13 76-1,24-95 22,0 1-1,2 0 1,2 1-1,0-1 1,2 0-1,2 0 1,0 0 0,3-1-1,0 1 1,15 36-1,9 2 108,45 71-1,-46-89 88,-1 2 0,-4 1 0,21 60 1,-29-49 191,-2 2 1,-4-1 0,6 131 0,-22 207 938,5-398-1185,-15 252 157,-3 115-18,18-264-431,18 151 0,-8-202 8,2 0 0,2-1 0,35 85 1,85 154-1030,-72-168 745,-29-49 811,-4 1 1,-3 2 0,-4 1-1,-3 1 1,-4 0 0,-4 1-1,1 102 1,-12 63 682,-38 287 0,31-474-911,-29 359 981,31-292-490,13 159 0,0-236-684,2 0 0,2-1 0,22 59 0,10 37-3467,-37-118 620,-1 1 0,3 62 1,-9-3-6943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5.042"/>
    </inkml:context>
    <inkml:brush xml:id="br0">
      <inkml:brushProperty name="width" value="0.025" units="cm"/>
      <inkml:brushProperty name="height" value="0.025" units="cm"/>
      <inkml:brushProperty name="color" value="#F6630D"/>
    </inkml:brush>
  </inkml:definitions>
  <inkml:trace contextRef="#ctx0" brushRef="#br0">103 86 9257,'0'0'7223,"-9"5"-3428,2 0-3354,0 0 0,0 1 1,0 0-1,1 0 0,0 0 0,0 0 0,1 1 0,-1 0 0,2 0 1,-1 1-1,1-1 0,0 1 0,0 0 0,1 0 0,0 1 1,1-1-1,0 0 0,0 1 0,1 0 0,0-1 0,0 16 0,1-23-411,0 1-1,0-1 0,1 0 0,-1 1 1,1-1-1,-1 1 0,1-1 0,-1 0 1,1 0-1,0 1 0,0-1 0,0 0 1,0 0-1,0 0 0,0 0 0,0 0 1,0 0-1,0 0 0,0 0 0,0 0 1,1 0-1,-1 0 0,0-1 0,0 1 1,1-1-1,-1 1 0,1-1 0,-1 1 1,1-1-1,-1 0 0,0 0 0,1 0 1,-1 0-1,1 0 0,-1 0 0,1 0 1,-1 0-1,1 0 0,-1-1 0,0 1 1,1-1-1,1 0 0,3-1 25,1 1-1,-1-2 1,0 1 0,0-1-1,0 0 1,0 0-1,0-1 1,6-5 0,-3 1 3,0 0 0,-1-1 1,-1 0-1,1-1 0,-1 0 0,-1 0 1,7-13-1,-10 16-18,0 0 0,-1 0 0,1 0 0,-2 0 0,1 0 0,-1-1 0,0 1 0,0 0 0,-1-1-1,0 1 1,0-1 0,0 1 0,-3-8 0,2 12-16,0 0-1,0 0 0,0-1 1,0 1-1,-1 1 0,0-1 1,1 0-1,-1 0 0,0 1 1,0-1-1,-1 1 0,1-1 1,0 1-1,-1 0 0,0 0 1,1 0-1,-1 0 0,0 1 1,0-1-1,-6-2 0,-28-6-1174,0 8-4688,33 2-342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5.232"/>
    </inkml:context>
    <inkml:brush xml:id="br0">
      <inkml:brushProperty name="width" value="0.025" units="cm"/>
      <inkml:brushProperty name="height" value="0.025" units="cm"/>
    </inkml:brush>
  </inkml:definitions>
  <inkml:trace contextRef="#ctx0" brushRef="#br0">5 98 8616,'2'-10'4564,"0"-11"-3957,4-28 7225,-5 32-1006,-7 57-5590,1 9-926,0 59 0,5-106-294,0 0 1,0 1-1,0-1 0,0 0 1,1 0-1,-1 0 1,0 0-1,1 0 1,0 0-1,-1 0 0,1 0 1,0 0-1,0 0 1,0 0-1,0-1 1,0 1-1,1 0 1,-1-1-1,0 1 0,1-1 1,-1 1-1,3 1 1,-1-2 26,0 0 1,-1 0 0,1 0 0,0 0-1,0-1 1,0 1 0,0-1-1,0 0 1,0 1 0,0-1-1,0-1 1,0 1 0,0 0 0,0-1-1,0 0 1,4 0 0,6-4 50,0 0 0,0 0 1,0-1-1,0-1 0,-1 0 0,14-11 1,69-60 508,-58 47-521,-16 12-82,-14 12 0,1 0 0,1 0 0,-1 1 0,1 0 0,12-6 0,-21 12 0,0 0 0,1 0 0,-1 0 0,0 0 0,1 0 0,-1 0 0,0 0 0,1-1 0,-1 1 0,0 1 0,1-1 0,-1 0 0,1 0 0,-1 0 0,0 0 0,1 0 0,-1 0 0,0 0 0,1 0 0,-1 0 0,0 1 0,0-1 0,1 0 0,-1 0 0,0 0 0,1 1 0,-1-1 0,0 0 0,0 0 0,1 1 0,-1-1 0,0 0 0,0 1 0,0-1 0,0 0 0,1 1 0,-1-1 0,0 0 0,0 1 0,0-1 0,0 0 0,0 1 0,0-1 0,0 0 0,0 1 0,0-1 0,0 0 0,0 1 0,0 23 0,-1-19 0,-1 13 0,-1 1 0,0-1 0,-7 19 0,6-24 0,0 0 0,1 1 0,0-1 0,1 1 0,1-1 0,0 1 0,2 15 0,-1-29 0,0 1 0,0 0 0,1-1 0,-1 1 0,0 0 0,1-1 0,-1 1 0,1-1 0,-1 1 0,1-1 0,-1 1 0,1-1 0,-1 1 0,1-1 0,0 0 0,-1 1 0,1-1 0,-1 0 0,1 1 0,0-1 0,-1 0 0,1 0 0,0 1 0,0-1 0,-1 0 0,1 0 0,0 0 0,-1 0 0,1 0 0,0 0 0,0 0 0,-1-1 0,1 1 0,0 0 0,-1 0 0,1 0 0,0-1 0,-1 1 0,1 0 0,0-1 0,-1 1 0,1-1 0,30-15 0,1-8 0,-1-2 0,28-30 0,38-33 0,-96 88 0,-1 0 0,1 0 0,0 0 0,0 0 0,0 1 0,0-1 0,0 0 0,0 1 0,-1-1 0,2 1 0,-1-1 0,0 1 0,0-1 0,0 1 0,0 0 0,0-1 0,0 1 0,0 0 0,0 0 0,1 0 0,-1 0 0,0 0 0,0 0 0,2 0 0,-2 1 0,-1 0 0,1 0 0,-1 1 0,1-1 0,-1 0 0,0 0 0,1 0 0,-1 0 0,0 0 0,0 1 0,0-1 0,0 0 0,0 0 0,0 0 0,0 0 0,-1 0 0,1 1 0,-1 1 0,-22 59 0,14-40-792,6-14-50,0-1 0,0 1 0,0-1 0,-1 0 0,-1 0 0,1 0 0,-1-1-1,-7 9 1,6-14-4966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5.574"/>
    </inkml:context>
    <inkml:brush xml:id="br0">
      <inkml:brushProperty name="width" value="0.025" units="cm"/>
      <inkml:brushProperty name="height" value="0.025" units="cm"/>
    </inkml:brush>
  </inkml:definitions>
  <inkml:trace contextRef="#ctx0" brushRef="#br0">1 113 18610,'8'-52'3395,"-4"16"-32,3 16-160,-6 15-1313,-1 24-2018,0 6-993,0 3-3428,0 0-5092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6.405"/>
    </inkml:context>
    <inkml:brush xml:id="br0">
      <inkml:brushProperty name="width" value="0.025" units="cm"/>
      <inkml:brushProperty name="height" value="0.025" units="cm"/>
    </inkml:brush>
  </inkml:definitions>
  <inkml:trace contextRef="#ctx0" brushRef="#br0">8 0 18578,'0'0'9411,"6"12"-8514,1 6-625,-1 1 1,-1 1-1,0-1 0,-2 1 0,0 0 1,-1 0-1,-1-1 0,-2 29 0,-3 49 300,-19 106-1,5-66-283,29-219-288,10-129 0,-21 204 0,0-23 0,0 29 0,0 0 0,0 0 0,0 1 0,0-1 0,0 0 0,0 1 0,0-1 0,0 0 0,0 0 0,0 1 0,0-1 0,1 0 0,-1 1 0,0-1 0,0 0 0,1 1 0,-1-1 0,1 1 0,-1-1 0,0 0 0,1 1 0,-1-1 0,1 1 0,-1-1 0,2 0 0,0 4 0,0-1 0,0 1 0,0-1 0,0 1 0,0-1 0,-1 1 0,1 0 0,-1 0 0,0 0 0,1 0 0,-1 0 0,-1 0 0,2 6 0,2 3 0,0-1 0,1-1 0,0 0 0,1-1 0,0 0 0,0 1 0,1-2 0,0 1 0,1-1 0,11 10 0,-16-16 0,-1 0 0,1 0 0,-1 0 0,1-1 0,0 1 0,-1-1 0,1 0 0,0 0 0,0 0 0,0 0 0,0 0 0,0-1 0,0 1 0,0-1 0,0 0 0,0 0 0,1 0 0,-1 0 0,0-1 0,0 1 0,0-1 0,0 1 0,0-1 0,0 0 0,-1-1 0,1 1 0,0 0 0,0-1 0,-1 1 0,1-1 0,-1 0 0,1 0 0,-1 0 0,0 0 0,0 0 0,0-1 0,0 1 0,2-4 0,1 0 0,0-1 0,-1 0 0,0-1 0,-1 1 0,1 0 0,-1-1 0,-1 0 0,1 0 0,-1 0 0,-1 0 0,0 0 0,0 0 0,0 0 0,-1-1 0,0 1 0,-3-16 0,3 23 0,0 0 0,-1 0 0,1 0 0,0 0 0,0 1 0,-1-1 0,1 0 0,-1 0 0,1 1 0,-1-1 0,1 0 0,-1 0 0,1 1 0,-1-1 0,0 1 0,1-1 0,-1 0 0,0 1 0,1-1 0,-1 1 0,0 0 0,0-1 0,0 1 0,1 0 0,-1-1 0,0 1 0,0 0 0,0 0 0,0 0 0,0 0 0,1 0 0,-1 0 0,0 0 0,0 0 0,0 0 0,0 0 0,0 0 0,0 0 0,1 1 0,-1-1 0,0 0 0,0 1 0,0-1 0,-1 1 0,-1 1 0,0-1 0,0 1 0,0 0 0,0 1 0,0-1 0,0 0 0,0 1 0,1-1 0,-4 6 0,-2 2 0,2 1 0,-1 0 0,1 1 0,1-1 0,0 1 0,1 0 0,0 1 0,0-1 0,2 1 0,0 0 0,0-1 0,0 24 0,3-33 0,-1-1 0,1 0 0,0 0 0,0 0 0,0 0 0,0 0 0,0 0 0,0 0 0,0 0 0,1 0 0,-1 0 0,1 0 0,-1-1 0,1 1 0,0-1 0,-1 1 0,1-1 0,0 0 0,0 0 0,0 1 0,0-1 0,0-1 0,1 1 0,-1 0 0,0 0 0,0-1 0,1 1 0,1-1 0,11 2 0,-1 0 0,1-1 0,20-2 0,-17 1 0,183-11 0,5-1 0,-205 12 0,-1 0 0,0 0 0,0-1 0,1 1 0,-1 0 0,0-1 0,0 1 0,0 0 0,1-1 0,-1 1 0,0-1 0,0 1 0,0 0 0,0-1 0,0 1 0,0 0 0,0-1 0,0 1 0,0-1 0,0 1 0,0 0 0,0-1 0,0 1 0,0-1 0,0 1 0,-1 0 0,1-1 0,0 1 0,0 0 0,0-1 0,-1 1 0,1 0 0,0-1 0,0 1 0,-1 0 0,1 0 0,0-1 0,0 1 0,-1 0 0,1 0 0,0 0 0,-1-1 0,0 1 0,-16-22 0,15 19 0,-69-95 0,64 86 0,-1 0 0,2 0 0,0-1 0,0 0 0,2-1 0,-6-19 0,10 32-4,0 0 0,0 0 0,-1 0 0,1 1 1,0-1-1,0 0 0,0 0 0,1 0 0,-1 0 0,0 1 0,0-1 0,0 0 1,1 0-1,-1 0 0,0 1 0,1-1 0,-1 0 0,0 0 0,1 1 0,-1-1 1,1 0-1,-1 1 0,1-1 0,0 1 0,-1-1 0,1 0 0,0 1 0,-1-1 1,1 1-1,0 0 0,0-1 0,-1 1 0,1 0 0,0-1 0,0 1 0,-1 0 1,1 0-1,1-1 0,39 1-1033,-25 1 58,31-1-4034,10 3-3374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7.123"/>
    </inkml:context>
    <inkml:brush xml:id="br0">
      <inkml:brushProperty name="width" value="0.025" units="cm"/>
      <inkml:brushProperty name="height" value="0.025" units="cm"/>
    </inkml:brush>
  </inkml:definitions>
  <inkml:trace contextRef="#ctx0" brushRef="#br0">0 9 13453,'0'0'11077,"0"10"-10031,3 209 2624,-4 212-459,0-322-2901,24-220-310,-2-50 0,-11 62 0,44-175 0,-51 264-42,1 0 0,0 0 0,0 0 0,1 1 0,0 0 0,1 0 0,0 0 0,0 0 0,10-9 0,-13 15 21,-1 0 1,1 1 0,0-1-1,0 1 1,1 0 0,-1 0 0,0 0-1,1 0 1,-1 1 0,1-1-1,-1 1 1,1 0 0,0 0-1,0 0 1,0 1 0,-1-1 0,1 1-1,0 0 1,0 0 0,0 0-1,0 1 1,-1-1 0,1 1 0,0 0-1,0 0 1,-1 0 0,1 1-1,6 2 1,-6-1-8,0-1 0,-1 1 1,1 0-1,0 0 0,-1 0 0,0 1 0,0-1 1,0 1-1,0 0 0,-1 0 0,1 0 0,-1 0 1,0 0-1,0 0 0,0 1 0,-1-1 1,0 1-1,0-1 0,0 1 0,0-1 0,-1 1 1,1 6-1,-1-3 63,0-1 1,0 0-1,-1 0 1,0 0-1,-1 0 1,1 0-1,-1 0 1,0 0-1,-1 0 1,0 0-1,0-1 1,0 0-1,-1 1 1,-4 5-1,-2-1 56,-1 0-1,0-1 0,0 0 0,-1 0 1,0-1-1,0-1 0,-22 11 0,25-15-62,1 0 1,-1-1-1,1 0 0,-1 0 0,0-1 0,0 0 0,0 0 0,0-1 0,0-1 1,-1 1-1,1-1 0,0-1 0,-16-2 0,23 3-132,1 0 0,-1-1 0,1 1-1,-1 0 1,1-1 0,-1 1 0,1 0 0,0-1 0,-1 0 0,1 1 0,-1-1-1,1 0 1,0 0 0,0 0 0,0 0 0,-1 0 0,1 0 0,0 0 0,0 0-1,0 0 1,0 0 0,1-1 0,-1 1 0,0 0 0,0-1 0,1 1-1,-1-1 1,1 1 0,-1 0 0,1-1 0,0 1 0,0-1 0,-1 1 0,1-1-1,0 1 1,0-1 0,1 0 0,-1 1 0,0-1 0,0 1 0,1-3 0,1 0-491,0-1 1,0 1-1,1 0 0,-1 0 1,1 1-1,0-1 1,0 0-1,0 1 1,0 0-1,0 0 1,1 0-1,5-4 1,20-10-7067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7.465"/>
    </inkml:context>
    <inkml:brush xml:id="br0">
      <inkml:brushProperty name="width" value="0.025" units="cm"/>
      <inkml:brushProperty name="height" value="0.025" units="cm"/>
    </inkml:brush>
  </inkml:definitions>
  <inkml:trace contextRef="#ctx0" brushRef="#br0">0 1 13869,'0'0'929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8.088"/>
    </inkml:context>
    <inkml:brush xml:id="br0">
      <inkml:brushProperty name="width" value="0.025" units="cm"/>
      <inkml:brushProperty name="height" value="0.025" units="cm"/>
    </inkml:brush>
  </inkml:definitions>
  <inkml:trace contextRef="#ctx0" brushRef="#br0">91 45 19250,'0'0'11008,"-8"8"-10330,5-5-631,-2 2 45,0 0 0,0 1 0,0-1 1,1 1-1,0 0 0,0 0 0,1 0 0,-1 0 1,1 1-1,1 0 0,-4 10 0,-4 34 78,2 0-1,2 1 1,1 56-1,5-107-169,0-1 0,0 0 0,0 1 0,0-1 0,0 0 0,0 0 0,-1 1 0,2-1 0,-1 0 0,0 1 0,0-1 0,0 0 0,0 0 0,0 1 0,0-1 0,0 0 0,0 1 0,0-1 0,0 0 0,1 0 0,-1 1 0,0-1 0,0 0 0,0 0 0,0 1 0,1-1 0,-1 0 0,0 0 0,0 0 0,1 0 0,-1 1 0,0-1 0,0 0 0,1 0 0,-1 0 0,0 0 0,1 0 0,10-6 0,7-16 0,-9 3 0,-2 0 0,0 0 0,-2-1 0,0 0 0,-1 0 0,-1-1 0,0 1 0,-2-1 0,-1 0 0,-3-34 0,-1 39 0,-2 19 0,-4 26 0,9-22 0,0-1 0,1 1 0,0 0 0,0-1 0,1 1 0,-1-1 0,1 1 0,2 6 0,-2-11 0,1 0 0,-1 0 0,0 0 0,0-1 0,1 1 0,-1 0 0,1 0 0,0-1 0,-1 1 0,1-1 0,0 0 0,0 1 0,0-1 0,0 0 0,0 0 0,0 0 0,0 0 0,0-1 0,0 1 0,1-1 0,-1 1 0,0-1 0,0 0 0,1 1 0,-1-1 0,4-1 0,7 1 0,0-1 0,0-1 0,-1 0 0,1 0 0,-1-1 0,1-1 0,-1 0 0,0-1 0,-1 0 0,1-1 0,-1 0 0,16-12 0,-19 12 0,-1 1 0,1-1 0,-1 0 0,-1-1 0,0 0 0,0 0 0,0 0 0,0-1 0,-1 1 0,-1-1 0,1 0 0,-1-1 0,-1 1 0,1-1 0,-2 0 0,1 0 0,-1 0 0,1-12 0,-3 21 0,1-1 0,-1 0 0,0 0 0,0 0 0,0 1 0,0-1 0,0 0 0,0 0 0,0 1 0,-1-1 0,1 0 0,0 0 0,0 0 0,-1 1 0,1-1 0,0 0 0,-1 1 0,1-1 0,-1 0 0,1 1 0,-1-1 0,1 0 0,-1 1 0,1-1 0,-1 1 0,1-1 0,-1 1 0,0-1 0,0 1 0,1 0 0,-1-1 0,0 1 0,1 0 0,-1-1 0,0 1 0,0 0 0,0 0 0,1 0 0,-1 0 0,0 0 0,0 0 0,1 0 0,-1 0 0,0 0 0,0 0 0,0 0 0,1 0 0,-1 0 0,0 1 0,0-1 0,1 0 0,-2 1 0,-3 1 0,0 0 0,1 0 0,-1 0 0,1 1 0,-1-1 0,1 1 0,-5 4 0,-3 4 0,1 0 0,0 0 0,0 1 0,2 1 0,-1 0 0,1 0 0,1 1 0,1 0 0,0 0 0,0 1 0,2 0 0,0 0 0,0 0 0,-2 19 0,7-32 2,0 0-1,0 0 1,0 0 0,0 0 0,0 0-1,1 0 1,-1 0 0,0 0-1,1 0 1,0 0 0,-1-1-1,1 1 1,0 0 0,0 0 0,0 0-1,0-1 1,0 1 0,1-1-1,-1 1 1,3 2 0,0-2 3,-1 1-1,1-1 1,0 0 0,-1 0-1,1-1 1,0 1 0,0-1-1,0 1 1,8 0 0,9 0-65,0 0 1,0-2-1,28-2 1,-30 1-128,32-4-2546,-4-7-4442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8.791"/>
    </inkml:context>
    <inkml:brush xml:id="br0">
      <inkml:brushProperty name="width" value="0.025" units="cm"/>
      <inkml:brushProperty name="height" value="0.025" units="cm"/>
    </inkml:brush>
  </inkml:definitions>
  <inkml:trace contextRef="#ctx0" brushRef="#br0">1 80 12332,'3'-10'4260,"0"-4"-2889,-2 9-844,0 0 0,0 0 0,1 0 0,-1 0 0,1 1 0,0-1 0,0 0 0,1 1 0,2-5 0,-5 9-434,0 0 1,0 0 0,1-1 0,-1 1-1,0 0 1,0 0 0,0-1 0,0 1 0,0 0-1,0 0 1,1 0 0,-1 0 0,0-1-1,0 1 1,0 0 0,1 0 0,-1 0-1,0 0 1,0 0 0,0 0 0,1 0 0,-1-1-1,0 1 1,0 0 0,1 0 0,-1 0-1,0 0 1,0 0 0,0 0 0,1 0-1,-1 0 1,0 0 0,0 0 0,1 0 0,-1 0-1,0 0 1,0 1 0,0-1 0,1 0-1,-1 0 1,6 11 1058,-1 15-799,2 111 944,-10 147 0,-21-26-672,32-631 341,-1 389-1974,1-1 1,0 0-1,13 17 1,-15-25-93,-1 0 0,1 0 0,1 0 1,-1-1-1,1 0 0,0 0 1,1-1-1,-1 0 0,1 0 0,0-1 1,10 4-1,20 2-6753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9.620"/>
    </inkml:context>
    <inkml:brush xml:id="br0">
      <inkml:brushProperty name="width" value="0.025" units="cm"/>
      <inkml:brushProperty name="height" value="0.025" units="cm"/>
    </inkml:brush>
  </inkml:definitions>
  <inkml:trace contextRef="#ctx0" brushRef="#br0">148 472 9257,'0'0'6224,"-1"-9"-2017,1 6-3895,-7-27 2989,7 29-3201,-1 0 1,0 0-1,1 0 0,-1 0 1,0 0-1,0 1 1,1-1-1,-1 0 0,0 0 1,0 1-1,0-1 0,0 1 1,0-1-1,0 1 0,0-1 1,0 1-1,0 0 0,0-1 1,0 1-1,0 0 1,0 0-1,0 0 0,0 0 1,-1 0-1,1 0 0,0 0 1,0 0-1,0 0 0,0 0 1,0 1-1,0-1 1,0 0-1,-2 2 0,-2 0 31,0 1-1,0 0 0,1 1 0,-1-1 1,1 1-1,-1 0 0,1 0 0,0 0 1,1 1-1,-1-1 0,1 1 1,0 0-1,0 0 0,-4 10 0,-2 4-3,1 1-1,-10 35 0,16-50-85,1 1-1,0 0 1,0 0-1,0 0 1,0 0-1,1 12 1,1-17-37,-1 0 1,0 1 0,1-1-1,-1 0 1,0 0-1,1 0 1,0 1-1,-1-1 1,1 0 0,0 0-1,-1 0 1,1 0-1,0 0 1,0 0 0,0 0-1,0-1 1,0 1-1,0 0 1,0 0-1,0-1 1,0 1 0,0-1-1,1 1 1,-1-1-1,0 1 1,0-1-1,0 0 1,1 1 0,-1-1-1,0 0 1,1 0-1,-1 0 1,0 0-1,0 0 1,3-1 0,4 0 28,0 0-1,-1-1 1,1-1 0,0 1 0,-1-1 0,1 0 0,-1-1 0,0 0 0,0 0 0,-1 0 0,1-1 0,-1 0 0,0 0 0,0-1 0,9-11 0,1-2 29,0-1-1,-2 0 1,23-43 0,-29 43 15,0-1 1,6-30 0,-6 23-824,-18 57 505,-1-1 220,1-1 0,1 1 0,2 1-1,1 0 1,-4 49 0,10-77 22,0 1 1,0-1-1,-1 1 1,2 0 0,-1-1-1,0 1 1,0-1-1,0 1 1,1-1-1,-1 1 1,1-1-1,-1 1 1,1-1 0,0 1-1,-1-1 1,1 1-1,0-1 1,0 0-1,0 0 1,0 1-1,0-1 1,0 0 0,1 0-1,-1 0 1,0 0-1,0 0 1,1-1-1,-1 1 1,1 0-1,-1 0 1,1-1 0,-1 1-1,1-1 1,-1 0-1,1 1 1,-1-1-1,1 0 1,-1 0 0,1 0-1,0 0 1,-1 0-1,1 0 1,-1 0-1,1-1 1,-1 1-1,1-1 1,-1 1 0,4-2-1,4-1 94,-1 0-1,1-1 1,0 1-1,-1-2 1,0 0-1,0 0 1,9-7 0,7-10 46,0-2 1,-2 0 0,-1-2 0,-1 0 0,0-1 0,-3-1-1,18-37 1,-14 21 19,-2-2 0,-2 0-1,-2 0 1,11-61-1,-23 93-142,-2 9-15,0 0 1,0 0-1,0 0 1,-1 0-1,1 0 0,-1-1 1,0 1-1,-1-5 0,-23 40-211,-10 36 267,-41 106-1,61-134-31,2 1 0,2 0-1,2 1 1,-6 60 0,14-95-19,-1 0 0,1 1 0,0-1 0,1 1 0,-1-1 0,1 1 0,0-1 0,0 0 0,1 1 0,0-1 0,0 0 0,5 9 0,-6-12 5,1 0 0,0 0 1,0 0-1,0-1 0,0 1 1,0-1-1,1 1 0,-1-1 0,0 0 1,1 0-1,-1 0 0,1 0 0,-1 0 1,1-1-1,-1 1 0,1-1 0,-1 0 1,1 0-1,0 0 0,-1 0 1,1 0-1,-1 0 0,1-1 0,0 1 1,-1-1-1,1 0 0,-1 1 0,1-1 1,2-2-1,4-1-12,-1-1 1,0 1-1,-1-1 0,1-1 1,-1 0-1,0 0 0,0 0 1,-1-1-1,0 1 0,0-2 1,0 1-1,-1-1 0,0 0 1,6-14-1,-3 5-2,0-1 1,-1 0-1,0 0 1,-2-1-1,0 1 1,2-23-1,-6 32 1,0-1 0,-1 0 0,0 0 0,-1 0 0,-3-18 0,4 26 0,-1 1 0,1-1 0,-1 1 0,1-1 0,-1 1 0,1-1 0,-1 1 0,0 0 0,0-1 0,1 1 0,-1 0 0,0-1 0,0 1 0,0 0 0,-1 0 0,1 0 0,0 0 0,0 0 0,-1 0 0,1 1 0,0-1 0,-1 0 0,1 0 0,-1 1 0,1-1 0,-1 1 0,1 0 0,-1-1 0,1 1 0,-1 0 0,1 0 0,-1 0 0,1 0 0,-1 0 0,0 0 0,1 0 0,-1 1 0,1-1 0,-1 1 0,1-1 0,-1 1 0,1-1 0,0 1 0,-1 0 0,1 0 0,0-1 0,-2 3 0,-4 1 0,1 0 0,1 1 0,-1 0 0,1 0 0,0 0 0,0 1 0,0 0 0,1 0 0,0 0 0,0 0 0,-6 14 0,4-9 0,1 2 0,1-1 0,0 1 0,0-1 0,1 1 0,-1 14 0,4-25 0,-1 1 0,1-1 0,0 0 0,0 1 0,0-1 0,0 0 0,1 1 0,-1-1 0,1 0 0,-1 1 0,1-1 0,0 0 0,0 0 0,0 1 0,0-1 0,0 0 0,0 0 0,1 0 0,-1 0 0,1-1 0,-1 1 0,1 0 0,0-1 0,0 1 0,-1-1 0,1 1 0,0-1 0,0 0 0,1 0 0,-1 0 0,0 0 0,0 0 0,0 0 0,1-1 0,-1 1 0,0-1 0,1 0 0,-1 1 0,1-1 0,2 0 0,5-1 0,-1 1 0,0-1 0,0 0 0,1-1 0,-1 0 0,0-1 0,0 0 0,-1 0 0,14-7 0,-5 0 0,0-2 0,0 0 0,-1 0 0,-1-1 0,0-1 0,14-18 0,0-3 0,38-65 0,-91 151 0,1 1 0,-22 80 0,41-118 0,0-1 0,1 1 0,1 0 0,0 0 0,1 0 0,1 16 0,-1-29-2,1 0 0,0 0 0,0 0 0,0 0 0,1 0 0,-1 0 0,0-1 0,0 1 0,0 0 0,1 0 0,-1 0 1,0 0-1,1-1 0,-1 1 0,0 0 0,1 0 0,-1-1 0,1 1 0,0 0 0,-1-1 0,1 1 0,-1-1 0,1 1 0,0 0 0,0-1 0,-1 1 0,3 0 0,-2-1-16,1 0 1,-1 0-1,1 0 0,-1 0 0,1 0 1,-1-1-1,1 1 0,-1 0 0,0-1 0,1 1 1,-1-1-1,1 1 0,-1-1 0,2-1 0,3-2-237,-1 1 0,1-1-1,-1-1 1,0 1 0,-1-1 0,8-8-1,-4 1-1842,-1-2 0,0 1 0,-1-1 0,6-20 0,6-25-7116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9.949"/>
    </inkml:context>
    <inkml:brush xml:id="br0">
      <inkml:brushProperty name="width" value="0.025" units="cm"/>
      <inkml:brushProperty name="height" value="0.025" units="cm"/>
    </inkml:brush>
  </inkml:definitions>
  <inkml:trace contextRef="#ctx0" brushRef="#br0">74 1 19635,'0'0'4932,"-49"31"-3010,34-7-705,9 5-864,2 2-353,4-2-1282,0 0-1953,13-5-1153,7-5-4196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0.292"/>
    </inkml:context>
    <inkml:brush xml:id="br0">
      <inkml:brushProperty name="width" value="0.025" units="cm"/>
      <inkml:brushProperty name="height" value="0.025" units="cm"/>
    </inkml:brush>
  </inkml:definitions>
  <inkml:trace contextRef="#ctx0" brushRef="#br0">150 0 17424,'0'0'4421,"-8"6"-1096,-2 2-2701,-65 50 3731,69-53-4117,0 1 0,1-1 0,-1 1 0,1 0 0,1 0 0,-1 0 0,1 1 0,0-1 0,1 1 0,-5 12 0,8-18-238,0-1 0,0 1 0,0 0 0,0-1 0,0 1 0,0-1 0,0 1 0,0 0 0,0-1 0,1 1 0,-1-1 0,0 1 0,1 0 0,-1-1 0,0 1 0,1-1 0,-1 1 0,0-1 0,1 1 0,-1-1 0,1 0 0,-1 1 0,1-1 0,-1 1 0,1-1 0,-1 0 0,1 0 0,-1 1 0,1-1 0,0 0 0,-1 0 0,1 0 0,-1 1 0,1-1 0,0 0 0,-1 0 0,1 0 0,0 0 0,-1 0 0,1 0 0,-1 0 0,1-1 0,0 1 0,-1 0 0,2 0 0,32-6 0,-15-1 0,1-1 0,24-14 0,-30 14 0,1 1 0,-1 0 0,1 1 0,0 1 0,27-6 0,-41 11 0,0 0 0,0-1 0,0 1 0,0 0 0,0 0 0,0 1 0,0-1 0,0 0 0,0 0 0,0 0 0,0 1 0,0-1 0,0 0 0,0 1 0,0-1 0,0 1 0,0-1 0,-1 1 0,1-1 0,0 1 0,0 0 0,0-1 0,-1 1 0,1 0 0,0 0 0,-1 0 0,1-1 0,-1 1 0,1 1 0,1 2 0,-1 0 0,0 0 0,0-1 0,0 1 0,-1 0 0,1 0 0,-1 0 0,0 4 0,-1 10 0,-1 0 0,-5 26 0,3-28 0,1 0 0,1 0 0,0 16 0,2-31 0,1 0 0,-1-1 0,0 1 0,0 0 0,1 0 0,-1 0 0,0-1 0,1 1 0,-1 0 0,1-1 0,-1 1 0,1 0 0,-1-1 0,1 1 0,-1-1 0,1 1 0,0-1 0,-1 1 0,1-1 0,0 1 0,-1-1 0,1 0 0,0 1 0,0-1 0,-1 0 0,1 1 0,0-1 0,0 0 0,0 0 0,-1 0 0,1 0 0,0 0 0,0 0 0,0 0 0,-1 0 0,1 0 0,0 0 0,0-1 0,1 1 0,35-10 0,-18 1 0,0-2 0,32-24 0,-39 26 0,0 0 0,1 0 0,-1 2 0,2-1 0,-1 2 0,1-1 0,27-7 0,-40 14 0,-1 0 0,1 1 0,-1-1 0,1 0 0,-1 0 0,1 1 0,-1-1 0,1 0 0,-1 1 0,1-1 0,-1 0 0,0 1 0,1-1 0,-1 1 0,0-1 0,1 0 0,-1 1 0,0-1 0,0 1 0,1-1 0,-1 1 0,0-1 0,0 1 0,0 0 0,0-1 0,0 1 0,1-1 0,-1 1 0,0-1 0,0 1 0,-1-1 0,1 1 0,0-1 0,0 1 0,0-1 0,0 1 0,0-1 0,0 1 0,-1-1 0,1 1 0,0-1 0,0 1 0,-1-1 0,1 1 0,-1 0 0,-9 28 0,-51 76 75,4-9-855,56-117-17925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067"/>
    </inkml:context>
    <inkml:brush xml:id="br0">
      <inkml:brushProperty name="width" value="0.025" units="cm"/>
      <inkml:brushProperty name="height" value="0.025" units="cm"/>
      <inkml:brushProperty name="color" value="#E71224"/>
    </inkml:brush>
  </inkml:definitions>
  <inkml:trace contextRef="#ctx0" brushRef="#br0">3 0 15535,'0'0'4164,"0"54"-2082,0-45-1410,-1-4-480,-1-3-448,2-13-13581</inkml:trace>
  <inkml:trace contextRef="#ctx0" brushRef="#br0" timeOffset="1">82 225 11018,'0'0'3780,"-11"11"-10282,2-11 5765,-2 0 97,1 3-1571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012"/>
    </inkml:context>
    <inkml:brush xml:id="br0">
      <inkml:brushProperty name="width" value="0.025" units="cm"/>
      <inkml:brushProperty name="height" value="0.025" units="cm"/>
      <inkml:brushProperty name="color" value="#F6630D"/>
    </inkml:brush>
  </inkml:definitions>
  <inkml:trace contextRef="#ctx0" brushRef="#br0">0 79 15791,'0'0'9614,"4"11"-8519,19 92 434,-16-68-1422,0 1 1,3-2-1,13 35 1,-23-67-83,1-1 1,-1 0-1,1 0 0,-1 0 1,1 0-1,-1 0 1,1 0-1,-1 0 0,1 0 1,0 0-1,0 0 1,-1 0-1,1 0 0,0 0 1,0-1-1,0 1 1,0 0-1,0-1 0,0 1 1,2 0-1,-2-1 5,-1 0-1,1 0 1,0-1 0,-1 1-1,1 0 1,-1-1 0,1 1-1,0-1 1,-1 1 0,1-1-1,-1 1 1,1-1 0,-1 1-1,1-1 1,-1 1 0,0-1-1,1 1 1,-1-1 0,0 0-1,1 1 1,-1-1-1,0 0 1,1-1 0,9-50 503,-10 32-522,0 0 1,-1 0 0,-1 0 0,-9-37-1,13 62-7,-1 0 0,1 0-1,0 0 1,1 0 0,-1-1-1,1 1 1,0 0 0,0-1-1,0 0 1,1 0 0,-1 0-1,1 0 1,0-1 0,0 1-1,1-1 1,-1 0 0,1 0 0,-1-1-1,1 1 1,0-1 0,0 0-1,0 0 1,0-1 0,0 1-1,1-1 1,-1 0 0,0-1-1,0 1 1,1-1 0,-1 0-1,1-1 1,-1 1 0,0-1-1,0 0 1,1 0 0,-1-1-1,0 1 1,0-1 0,0 0-1,0-1 1,-1 1 0,1-1-1,-1 0 1,7-5 0,-3 2 101,0-1-1,0 0 1,0-1 0,-1 0 0,0 0 0,-1 0 0,0-1-1,0 0 1,0 0 0,-1-1 0,-1 1 0,0-1 0,0 0-1,-1 0 1,0-1 0,-1 1 0,0-1 0,-1 1 0,0-1-1,0 0 1,-2-18 0,1 28-105,0-1 0,0 1 0,-1 0 0,1-1 0,0 1 0,-1-1 0,1 1 0,-1 0 0,1-1 0,-1 1 0,0 0 0,1-1 0,-1 1 0,0 0 0,0 0 0,0 0 0,-1-1 0,1 1 0,1 1 0,-1 0 0,1 0 0,-1 0 0,0-1 0,1 1 0,-1 0 0,0 0 0,1 0 0,-1 0 0,0 0 0,1 0 0,-1 0 0,0 0 0,1 1 0,-1-1 0,0 0 0,1 0 0,-1 0 0,1 1 0,-1-1 0,0 0 0,1 1 0,-2 0 0,-1 1 0,0 1 0,1-1 0,-1 1 0,1 0 0,-1 0 0,1 0 0,0 0 0,0 0 0,0 1 0,0-1 0,-1 5 0,-3 11 0,1 1 0,1 0 0,0 0 0,2 0 0,0 0 0,1 0 0,1 0 0,5 34 0,-5-52 0,0 0 0,1 0 0,-1 0 0,1 0 0,0 0 0,-1 0 0,1 0 0,0 0 0,0 0 0,0 0 0,0-1 0,1 1 0,-1 0 0,0-1 0,1 1 0,-1-1 0,1 0 0,0 1 0,-1-1 0,1 0 0,0 0 0,0 0 0,0 0 0,0 0 0,0 0 0,0-1 0,0 1 0,0-1 0,0 1 0,0-1 0,0 0 0,0 0 0,0 0 0,0 0 0,0 0 0,0 0 0,0-1 0,0 1 0,0-1 0,1 1 0,-2-1 0,1 0 0,0 0 0,2-1 0,6-2 0,-1 0 0,1-1 0,-1 0 0,-1 0 0,1-1 0,-1-1 0,12-11 0,-11 10 0,-1 0 0,-1-1 0,1 0 0,-1 0 0,-1-1 0,0 0 0,0 0 0,-1 0 0,-1-1 0,1 0 0,-2 0 0,1 0 0,-2 0 0,4-24 0,-6 35 0,0-1 0,0 0 0,0 1 0,0-1 0,0 0 0,0 1 0,-1-1 0,1 0 0,0 1 0,0-1 0,0 1 0,-1-1 0,1 0 0,0 1 0,-1-1 0,1 1 0,0-1 0,-1 1 0,1-1 0,-1 1 0,1-1 0,0 1 0,-1 0 0,0-1 0,1 1 0,-1-1 0,1 1 0,-1 0 0,1 0 0,-1-1 0,0 1 0,1 0 0,-1 0 0,1 0 0,-1 0 0,0 0 0,1 0 0,-1 0 0,0 0 0,1 0 0,-1 0 0,0 0 0,1 0 0,-1 0 0,1 0 0,-1 0 0,0 1 0,1-1 0,-1 0 0,1 1 0,-1-1 0,1 0 0,-1 1 0,0-1 0,1 0 0,-1 2 0,-33 23 0,28-16 0,-1 1 0,1 0 0,1 0 0,0 0 0,-5 12 0,9-18 0,0-1 0,0 0 0,1 1 0,-1-1 0,0 1 0,1-1 0,0 1 0,0-1 0,1 6 0,-1-8 0,0 1 0,1-1 0,-1 0 0,0 0 0,1 0 0,0 1 0,-1-1 0,1 0 0,0 0 0,-1 0 0,1 0 0,0 0 0,0 0 0,0 0 0,0 0 0,0-1 0,0 1 0,0 0 0,0 0 0,0-1 0,0 1 0,0-1 0,1 1 0,-1-1 0,2 1 0,52 4-1802,2-12-3315,-10-11-2922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0.685"/>
    </inkml:context>
    <inkml:brush xml:id="br0">
      <inkml:brushProperty name="width" value="0.025" units="cm"/>
      <inkml:brushProperty name="height" value="0.025" units="cm"/>
    </inkml:brush>
  </inkml:definitions>
  <inkml:trace contextRef="#ctx0" brushRef="#br0">0 1 15791,'0'0'13132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2.201"/>
    </inkml:context>
    <inkml:brush xml:id="br0">
      <inkml:brushProperty name="width" value="0.025" units="cm"/>
      <inkml:brushProperty name="height" value="0.025" units="cm"/>
    </inkml:brush>
  </inkml:definitions>
  <inkml:trace contextRef="#ctx0" brushRef="#br0">98 1 21396,'0'7'2338,"-2"21"-800,-7 13 480,-2 13-737,0 13-576,-4 9-385,7 6-192,1-3-64,4-9-384,3-6-673,0-11-737,0-13 1,-3-14-770,-7-13-1729,-8-11-2914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2.674"/>
    </inkml:context>
    <inkml:brush xml:id="br0">
      <inkml:brushProperty name="width" value="0.025" units="cm"/>
      <inkml:brushProperty name="height" value="0.025" units="cm"/>
    </inkml:brush>
  </inkml:definitions>
  <inkml:trace contextRef="#ctx0" brushRef="#br0">12 266 16976,'-2'-15'1799,"0"2"-1315,0 7-288,0 0 1,1 0-1,0-1 1,0 1-1,0 0 1,1-1-1,0 1 1,1 0 0,-1-1-1,1 1 1,0 0-1,1-1 1,2-6-1,0 6 85,1 0-1,0 1 0,0 0 1,0 0-1,1 1 1,0-1-1,0 1 0,0 0 1,0 1-1,1-1 1,0 1-1,0 1 0,9-4 1,12-5 359,1 2 0,30-7 0,-24 8-431,0 2 0,0 2 0,1 1 0,-1 2-1,1 1 1,39 5 0,-71-5-215,-1 2-1,0-1 0,0 0 0,0 1 0,0-1 1,1 1-1,-1 0 0,0 0 0,0 0 0,0 1 1,0-1-1,-1 1 0,1-1 0,0 1 0,-1 0 1,1 0-1,-1 0 0,1 0 0,-1 1 0,0-1 1,0 1-1,0-1 0,0 1 0,-1 0 0,1-1 1,-1 1-1,1 0 0,-1 0 0,0 0 1,0 0-1,-1 1 0,1-1 0,-1 0 0,1 6 1,-2-1 56,1 1 1,-2 0 0,0-1 0,0 1 0,0-1 0,-1 1 0,0-1 0,-1 0 0,1 0 0,-2 0 0,-7 10 0,-43 51 742,38-49-488,0 1 0,-23 38 0,39-59-311,1 1-1,0-1 1,0 0-1,-1 1 1,1-1-1,0 1 1,0-1-1,0 1 0,0-1 1,-1 0-1,1 1 1,0-1-1,0 1 1,0-1-1,0 1 1,0-1-1,0 1 0,0-1 1,0 1-1,1-1 1,-1 0-1,0 1 1,0-1-1,0 1 1,0-1-1,1 1 1,-1-1-1,0 0 0,0 1 1,1-1-1,-1 0 1,1 1-1,17 6-516,37-7-694,-33-1 894,-17 2 296,0-1 0,-1 1 0,1 0 0,0 0 0,0 0 0,-1 1 1,1 0-1,0-1 0,-1 2 0,0-1 0,1 0 0,-1 1 0,0 0 0,0 0 0,-1 0 0,1 1 0,-1-1 0,1 1 1,-1 0-1,0 0 0,0 0 0,-1 0 0,1 0 0,-1 1 0,0-1 0,0 1 0,-1-1 0,1 1 0,-1 0 1,0 0-1,0-1 0,0 8 0,0 1 188,0 0 0,-1 0 0,0 0 1,-1 0-1,-1 0 0,0 0 0,0-1 0,-1 1 1,-1-1-1,0 1 0,-9 17 0,5-15-41,-1-1 0,-1 0 0,0 0 0,0-1 0,-1 0 0,-1-1 0,0 0 0,-1-1 0,0 0 0,-1-1 0,0-1 0,-22 12 0,27-17-74,0 0-1,0-1 0,0 0 0,-1 0 0,1-1 1,-1-1-1,0 1 0,1-1 0,-1-1 0,0 0 1,0 0-1,1-1 0,-1 0 0,0-1 0,1 0 1,-1-1-1,1 1 0,0-2 0,0 0 0,0 0 1,0 0-1,-13-10 0,14 9-348,1-1-1,0 0 1,0-1-1,0 1 1,-6-9 0,12 14 223,0 0 0,0 0 1,0 0-1,1 0 1,-1 0-1,0 0 0,0 0 1,1 0-1,-1 0 0,1 0 1,-1 0-1,1-1 1,-1 1-1,1 0 0,0 0 1,-1-1-1,1 1 0,0 0 1,0-1-1,0 1 1,0 0-1,0 0 0,0-1 1,1 1-1,-1 0 0,0 0 1,1-1-1,-1 1 1,0 0-1,1 0 0,0 0 1,-1-1-1,1 1 1,0 0-1,-1 0 0,1 0 1,0 0-1,0 0 0,0 1 1,0-1-1,0 0 1,0 0-1,0 0 0,0 1 1,0-1-1,2 0 0,58-15-8468,-47 13 6537,35-7-6242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3.030"/>
    </inkml:context>
    <inkml:brush xml:id="br0">
      <inkml:brushProperty name="width" value="0.025" units="cm"/>
      <inkml:brushProperty name="height" value="0.025" units="cm"/>
    </inkml:brush>
  </inkml:definitions>
  <inkml:trace contextRef="#ctx0" brushRef="#br0">67 49 24920,'0'0'5904,"0"12"-4271,-12 99-1266,7-77-379,1 0 1,1 0 0,2 0-1,5 52 1,-4-86 11,0 0 0,0-1 0,1 1 0,-1-1 0,0 1 0,0 0 0,0-1 0,1 1 0,-1 0 0,0 0 0,0-1 0,1 1 0,-1 0 0,0-1 0,1 1 0,-1 0 0,0 0 0,1 0 0,-1-1 0,0 1 0,1 0 0,-1 0 0,0 0 0,1 0 0,-1 0 0,1 0 0,-1 0 0,0 0 0,1 0 0,-1 0 0,0 0 0,1 0 0,-1 0 0,1 0 0,-1 0 0,0 0 0,1 0 0,-1 0 0,1 0 0,-1 1 0,0-1 0,1 0 0,-1 0 0,0 0 0,1 1 0,-1-1 0,0 0 0,0 0 0,1 1 0,-1-1 0,0 0 0,0 1 0,1-1 0,-1 0 0,0 1 0,0-1 0,0 0 0,0 1 0,0-1 0,1 1 0,-1-1 0,0 0 0,0 1 0,0-1 0,0 1 0,0-1 0,0 0 0,0 1 0,15-27 0,-8 0 0,-1 0 0,-2 0 0,0 0 0,-2 0 0,-1-1 0,-1 1 0,-1-1 0,-1 1 0,-10-45 0,10 65 0,-1-1 0,0 1 0,0 0 0,0 1 0,-1-1 0,1 0 0,-6-4 0,9 9 0,-1 0 0,1 0 0,-1 0 0,0 0 0,1 1 0,-1-1 0,0 0 0,0 1 0,1-1 0,-1 0 0,0 1 0,0-1 0,0 1 0,0-1 0,0 1 0,0 0 0,0-1 0,0 1 0,0 0 0,0 0 0,0 0 0,0 0 0,0-1 0,0 1 0,0 1 0,0-1 0,0 0 0,0 0 0,0 0 0,0 0 0,0 1 0,0-1 0,0 0 0,1 1 0,-1-1 0,0 1 0,0-1 0,0 1 0,0 0 0,1-1 0,-1 1 0,0 0 0,0-1 0,1 1 0,-1 0 0,0 0 0,1 0 0,-1-1 0,1 1 0,0 0 0,-1 0 0,1 0 0,-1 2 0,-1 0-148,0 0 1,0 1-1,1-1 1,-1 1-1,1-1 0,0 1 1,0 0-1,0-1 1,1 1-1,-1 0 0,1 0 1,0 0-1,0-1 1,0 1-1,0 0 1,1 0-1,0 0 0,-1-1 1,1 1-1,1 0 1,-1-1-1,1 1 0,-1-1 1,1 1-1,0-1 1,0 0-1,0 0 0,1 0 1,-1 0-1,1 0 1,-1 0-1,1-1 0,4 3 1,1 1-453,1-1 1,0 0-1,0 0 0,0-1 1,0 0-1,1-1 0,0 0 0,0-1 1,0 0-1,0 0 0,16 0 1,25-1-3864,0-1-1698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3.406"/>
    </inkml:context>
    <inkml:brush xml:id="br0">
      <inkml:brushProperty name="width" value="0.025" units="cm"/>
      <inkml:brushProperty name="height" value="0.025" units="cm"/>
    </inkml:brush>
  </inkml:definitions>
  <inkml:trace contextRef="#ctx0" brushRef="#br0">181 21 6854,'0'0'14307,"-8"-5"-10874,8 5-3426,-3-2 155,1 0-1,-1 1 1,1-1 0,-1 1 0,1-1 0,-1 1-1,0 0 1,0 0 0,0 0 0,0 1-1,0-1 1,0 1 0,0-1 0,0 1-1,0 0 1,0 0 0,1 0 0,-1 1 0,0-1-1,0 1 1,0 0 0,0-1 0,0 1-1,0 1 1,1-1 0,-1 0 0,0 1-1,1-1 1,-1 1 0,1 0 0,-4 3 0,-2 3-4,0 1 0,1 0 1,-1 0-1,2 1 0,0 0 1,0 0-1,0 1 0,2-1 1,-1 1-1,1 0 1,1 1-1,0-1 0,1 0 1,0 1-1,0 0 0,1-1 1,2 23-1,-1-30-155,1-1-1,0 0 0,1 1 1,-1-1-1,0 0 1,1 0-1,0 0 1,0 0-1,0 0 0,0 0 1,0-1-1,1 1 1,-1-1-1,1 1 0,-1-1 1,1 0-1,0 0 1,0 0-1,0 0 1,0-1-1,0 1 0,1-1 1,-1 0-1,0 0 1,1 0-1,-1 0 0,1 0 1,-1-1-1,1 0 1,-1 0-1,5 0 1,0 1 1,0-1 0,-1-1 1,1 1-1,0-1 1,-1-1-1,1 1 0,-1-1 1,1 0-1,-1-1 0,0 0 1,0 0-1,0-1 1,10-6-1,-11 5-4,-1 0 0,0-1 0,0 1 0,0-1 0,-1 0 0,0 0 0,0-1 0,0 1 0,-1-1 0,0 0 0,4-11 0,-4 3 0,0 1 0,0-1 0,-2 0 0,1-26 0,-2 40 0,0 1 0,0-1 0,0 0 0,0 0 0,0 0 0,0 1 0,0-1 0,0 0 0,0 0 0,0 0 0,0 1 0,0-1 0,0 0 0,-1 0 0,1 1 0,0-1 0,-1 0 0,1 1 0,-1-1 0,1 0 0,0 1 0,-1-1 0,0 0 0,1 1 0,-1-1 0,1 1 0,-1-1 0,0 1 0,1-1 0,-1 1 0,0 0 0,1-1 0,-1 1 0,0 0 0,0-1 0,1 1 0,-1 0 0,0 0 0,0 0 0,0 0 0,1 0 0,-1 0 0,0 0 0,0 0 0,1 0 0,-1 0 0,0 0 0,0 0 0,0 1 0,1-1 0,-1 0 0,0 0 0,0 1 0,1-1 0,-1 1 0,-1 0 0,-2 1 0,0 0 0,0 1 0,1-1 0,-1 1 0,1 0 0,-1 0 0,1 0 0,-5 6 0,6-6 0,1-1 0,-1 0 0,1 1 0,-1 0 0,1-1 0,0 1 0,0 0 0,0-1 0,1 1 0,-1 4 0,1-7 0,0 0 1,0 1-1,0-1 0,1 0 1,-1 1-1,0-1 1,0 0-1,1 0 0,-1 1 1,0-1-1,0 0 0,1 0 1,-1 1-1,0-1 0,1 0 1,-1 0-1,1 0 1,-1 0-1,0 0 0,1 1 1,-1-1-1,0 0 0,1 0 1,-1 0-1,1 0 0,-1 0 1,0 0-1,1 0 1,-1 0-1,0 0 0,1 0 1,-1-1-1,1 1 0,-1 0 1,0 0-1,1 0 0,-1 0 1,0 0-1,1-1 1,-1 1-1,0 0 0,1 0 1,-1-1-1,15-6-80,-4-4-412,-9 7-2482,-11 1-13867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4.108"/>
    </inkml:context>
    <inkml:brush xml:id="br0">
      <inkml:brushProperty name="width" value="0.025" units="cm"/>
      <inkml:brushProperty name="height" value="0.025" units="cm"/>
    </inkml:brush>
  </inkml:definitions>
  <inkml:trace contextRef="#ctx0" brushRef="#br0">128 191 8936,'6'-9'4090,"-2"4"-3617,27-42 4357,-28 43-4058,-1-1 1,1 0 0,-1 1 0,-1-1 0,1 0 0,-1 0 0,1 0 0,-2-1 0,1 1 0,0-7 0,-1 11-674,-1 0 0,1 0 0,0 0 0,-1 0 0,1 0 0,-1 0 0,1 0 0,-1 0 0,1 0 0,-1 1 0,1-1 0,-1 0 0,0 0 0,0 1 0,1-1 0,-1 0 0,0 1 0,0-1 0,0 1 0,0-1 0,0 1 1,0-1-1,0 1 0,0 0 0,0-1 0,0 1 0,0 0 0,0 0 0,0 0 0,0 0 0,0 0 0,0 0 0,0 0 0,0 0 0,0 0 0,0 0 0,0 1 0,0-1 0,0 0 0,0 1 0,-1 0 0,-3 0-9,-1 1 0,1 0 0,0 0 0,0 0 0,0 0-1,-9 7 1,3 1-58,2 0 0,-1 1-1,1 1 1,1 0 0,0 0-1,0 0 1,1 1 0,1 0 0,0 1-1,1-1 1,1 1 0,0 0-1,0 0 1,2 1 0,-2 17-1,3-29-32,1-1 0,0 1 0,-1-1 0,1 1 0,0-1 0,0 1 0,1 0 0,-1-1 0,1 1 0,-1-1 0,1 1 0,0-1 0,-1 0 0,1 1 0,1-1 0,-1 0 0,0 1 0,0-1 0,1 0 0,0 0 0,-1 0 0,1 0 0,0-1 0,2 3 0,0-2 10,0 0-1,0-1 1,1 1 0,-1-1 0,0 0 0,0-1 0,1 1-1,-1-1 1,0 1 0,1-1 0,-1-1 0,0 1 0,0-1-1,6-1 1,5-1 17,0-2 1,0 0-1,0-1 0,-1 0 0,1-2 1,-2 1-1,1-2 0,-1 0 0,0 0 1,-1-1-1,19-20 0,-17 16-2,0-1 1,-1-1-1,0-1 0,-2 1 1,0-2-1,-1 1 0,0-2 1,11-31-1,-20 46-24,1-1 0,0 0 0,-1 0 0,1 0 0,-1 0 0,0 0 0,0-1 0,-1 1 0,0 0 0,0-1 0,-1-9 0,0 15 0,0 0 0,0 0 0,1 0 0,-1 0 0,0 0 0,0 0 0,1 0 0,-1 0 0,0 0 0,0 0 0,0 1 0,1-1 0,-1 0 0,0 0 0,1 1 0,-1-1 0,0 1 0,1-1 0,-1 1 0,0-1 0,1 1 0,-1-1 0,1 1 0,-1-1 0,1 1 0,-2 1 0,-7 11 0,0 0 0,1 1 0,0 0 0,1 0 0,1 1 0,0 0 0,1 0 0,0 0 0,1 1 0,1 0 0,1 0 0,0-1 0,1 19 0,1-32-58,1-1-1,-1 1 1,1 0 0,-1-1 0,1 1-1,0 0 1,0-1 0,0 1-1,0-1 1,0 0 0,0 1 0,0-1-1,0 0 1,1 1 0,-1-1-1,1 0 1,-1 0 0,1 0-1,-1 0 1,1-1 0,-1 1 0,1 0-1,0 0 1,-1-1 0,1 1-1,0-1 1,-1 0 0,1 0 0,0 1-1,0-1 1,0 0 0,-1 0-1,4-1 1,4 1-559,1-1 0,-1 0-1,0 0 1,1-1 0,12-5 0,-7 1-1425,0-1 1,-1 0-1,0-1 1,26-19 0,6-11-5994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14.450"/>
    </inkml:context>
    <inkml:brush xml:id="br0">
      <inkml:brushProperty name="width" value="0.025" units="cm"/>
      <inkml:brushProperty name="height" value="0.025" units="cm"/>
    </inkml:brush>
  </inkml:definitions>
  <inkml:trace contextRef="#ctx0" brushRef="#br0">156 305 10954,'0'0'15012,"-9"6"-13101,-4 5-1630,0 1-1,0 1 1,2 0-1,-1 1 1,2 0 0,0 0-1,1 1 1,0 0-1,1 1 1,1 0 0,0 1-1,1-1 1,1 1-1,1 0 1,-5 31 0,9-47-280,0 1 0,-1-1 0,1 1 0,0 0 0,0-1 0,0 1 0,0-1 0,0 1 0,0-1 0,1 1 0,-1 0 1,0-1-1,1 1 0,0-1 0,-1 1 0,1-1 0,0 1 0,-1-1 0,1 0 0,0 1 0,0-1 0,0 0 0,0 0 0,0 0 0,0 0 1,1 1-1,-1-2 0,0 1 0,1 0 0,-1 0 0,0 0 0,1-1 0,-1 1 0,1 0 0,-1-1 0,1 1 0,0-1 0,-1 0 1,1 0-1,-1 1 0,1-1 0,-1 0 0,1 0 0,0-1 0,-1 1 0,1 0 0,-1 0 0,1-1 0,-1 1 0,1-1 0,1 0 0,6-2 29,1 0 0,-1-1 0,0 0-1,0 0 1,-1-1 0,1 0 0,8-7-1,11-13-18,-1-2 0,-1 0-1,-2-1 1,0-2 0,-2-1-1,-2 0 1,18-36 0,-7 4-4,-3 0 0,37-126 0,-121 273-7,30-36 0,-27 67 0,45-92 0,0 1 0,1 0 0,1 0 0,1 1 0,-1 29 0,6-49-32,-1 0-1,1-1 1,1 1-1,-1 0 1,1 0-1,0 0 1,0-1-1,0 1 1,1 0-1,-1-1 1,1 1 0,0-1-1,1 0 1,-1 0-1,1 0 1,-1 0-1,1 0 1,1 0-1,-1-1 1,0 1-1,8 5 1,-3-5-263,-1 1 0,1-1 0,0 0 0,0-1 0,1 0 0,-1 0 0,1-1 0,-1 0-1,1-1 1,0 1 0,11-1 0,32-1-6757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1.856"/>
    </inkml:context>
    <inkml:brush xml:id="br0">
      <inkml:brushProperty name="width" value="0.025" units="cm"/>
      <inkml:brushProperty name="height" value="0.025" units="cm"/>
    </inkml:brush>
  </inkml:definitions>
  <inkml:trace contextRef="#ctx0" brushRef="#br0">144 561 1281,'4'-8'11707,"-1"2"-11087,35-82 6461,-34 79-6366,-1 1 0,-1-1 0,0 0 0,0 0 0,-1 0 0,0 0 0,0 0 0,-1 0 1,-1-14-1,1 22-663,0 0 1,-1 1 0,1-1-1,0 0 1,0 0-1,-1 0 1,1 1 0,0-1-1,-1 0 1,1 1 0,0-1-1,-1 0 1,1 1-1,-1-1 1,1 0 0,-1 1-1,0-1 1,1 1 0,-1-1-1,0 1 1,1-1-1,-1 1 1,0 0 0,1-1-1,-1 1 1,0 0 0,0 0-1,1-1 1,-2 1-1,-26 7 457,21-3-511,0 1 0,0 0 1,0 0-1,0 0 0,-6 7 0,1 2 15,1 0 0,0 1 0,0 0 0,2 1-1,0 0 1,1 1 0,0 0 0,2 0 0,0 0-1,0 1 1,2 0 0,0 0 0,2 0 0,-2 32-1,4-49-10,0 0 0,0 0 0,0 0 0,0 0 0,1 0 0,-1 0 1,0 0-1,0 0 0,1 0 0,-1-1 0,1 1 0,-1 0 0,1 0 0,-1 0 0,1 0 0,-1-1 0,1 1 0,0 0 0,-1 0 0,1-1 0,0 1 0,0-1 0,0 1 0,-1-1 0,1 1 0,0-1 0,0 1 0,0-1 0,0 0 0,0 1 0,0-1 0,0 0 0,0 0 0,0 0 0,0 0 0,0 0 0,0 0 0,0 0 0,0 0 0,0 0 0,0 0 0,0 0 0,0-1 0,-1 1 0,1 0 0,0-1 0,0 1 0,0-1 0,0 1 0,0-1 0,1 0 0,4-2 28,1-1 1,-1 1 0,0-1 0,0 0 0,-1 0 0,7-7 0,7-10 44,-1 0 0,0-2 0,-2 0 0,-1 0 0,17-37 0,-23 41-23,-1 0 0,-1-1 0,-1 0-1,-1 0 1,0-1 0,-1 1 0,1-41 0,-8 55-138,-4 13-71,-6 14-113,8-3 254,0 1 0,1-1 0,0 1 0,2 0 0,0-1 0,1 1 0,3 27 0,-2-44 15,0 1 0,0-1 0,0 0 0,1 0 0,-1 0 0,0 0 1,1 0-1,0 0 0,-1 0 0,1 0 0,0 0 0,0 0 0,0 0 0,1-1 0,-1 1 0,0 0 0,1-1 0,-1 1 0,1 0 1,1 0-1,-1-1 6,-1 0 0,1-1 1,0 1-1,0-1 0,-1 1 1,1-1-1,0 0 0,0 0 1,0 0-1,0 0 0,-1 0 1,1 0-1,0-1 1,0 1-1,0-1 0,-1 1 1,1-1-1,2 0 0,4-3 51,0-1-1,-1 1 1,1-1-1,-1 0 1,0-1-1,-1 0 1,1 0-1,6-8 1,15-24 85,-2-1 0,-2-1 0,-1 0 1,-2-2-1,-2-1 0,-2-1 0,-1 0 0,9-51 0,-21 70-86,-4 16-106,-2 9-289,-19 50 174,3 0-1,-15 64 1,-16 112 211,35-155 28,-7 106 0,20-154-66,1 1 0,1-1 0,0 0 0,2 0 0,1-1 0,1 1 0,1-1 0,16 40 0,8-3 12,13 27-12,-39-78 78,-1 0-1,0 0 1,-1 1 0,0-1 0,-1 1 0,1 0 0,-2-1 0,1 12 0,-1-20-84,0 0 0,0 0 0,0 1 1,-1-1-1,1 0 0,0 0 0,0 1 1,0-1-1,0 0 0,-1 0 0,1 1 1,0-1-1,0 0 0,0 0 1,-1 0-1,1 1 0,0-1 0,0 0 1,-1 0-1,1 0 0,0 0 0,0 0 1,-1 1-1,1-1 0,0 0 0,-1 0 1,1 0-1,0 0 0,0 0 0,-1 0 1,1 0-1,0 0 0,-1 0 0,1 0 1,0 0-1,0 0 0,-1 0 0,1-1 1,0 1-1,-1 0 0,1 0 1,0 0-1,0 0 0,-1 0 0,1-1 1,0 1-1,0 0 0,-1 0 0,1 0 1,0-1-1,0 1 0,0 0 0,-15-12-14,8 1 13,1 0 0,0 0 0,1-1 0,1 0 0,-1 0 0,2 0 0,0 0 0,-3-22 0,-2-103 0,8 135 0,-1-26-11,1 0 0,2-1 0,5-32 0,-5 50-56,1 1 0,0 0 0,1 0 1,0 1-1,0-1 0,1 1 0,0 0 0,0 0 0,1 0 1,1 1-1,-1 0 0,9-8 0,34-27-4903,-26 24-160,15-14-7816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4.977"/>
    </inkml:context>
    <inkml:brush xml:id="br0">
      <inkml:brushProperty name="width" value="0.025" units="cm"/>
      <inkml:brushProperty name="height" value="0.025" units="cm"/>
    </inkml:brush>
  </inkml:definitions>
  <inkml:trace contextRef="#ctx0" brushRef="#br0">276 96 17713,'-1'-3'260,"1"1"1,0-1-1,-1 1 1,1-1-1,-1 1 1,0-1-1,0 1 1,0-1-1,0 1 1,0 0-1,-1-1 1,1 1-1,-1 0 1,1 0-1,-1 0 1,0 0-1,0 0 1,0 0-1,0 1 1,0-1-1,0 1 1,0-1-1,0 1 1,-1 0-1,1 0 1,-1 0-1,1 0 1,-1 0-1,1 1 1,-1-1-1,-3 0 0,0 0-165,1 0-1,-1 1 1,0-1-1,0 1 0,1 1 1,-1-1-1,0 1 1,0 0-1,1 0 0,-1 0 1,1 1-1,-1 0 1,-9 5-1,6 0-88,-1 0 1,2 0-1,-1 1 0,1 0 0,1 1 1,-1 0-1,1 0 0,1 0 1,0 1-1,-6 12 0,5-8 130,1 0-1,0 0 1,2 0-1,-1 1 1,1 0-1,1-1 1,-1 20-1,3-32-120,1-1 0,0 1 0,0 0 1,-1-1-1,1 1 0,0 0 0,0-1 0,0 1 0,1 0 1,-1-1-1,0 1 0,1 0 0,-1-1 0,1 1 0,-1-1 1,1 1-1,0-1 0,0 1 0,-1-1 0,1 1 0,0-1 1,0 0-1,1 1 0,-1-1 0,0 0 0,0 0 0,1 0 1,-1 0-1,0 0 0,1 0 0,-1 0 0,1 0 0,-1-1 1,1 1-1,0-1 0,-1 1 0,1-1 0,0 1 0,-1-1 1,1 0-1,0 0 0,-1 0 0,1 0 0,0 0 0,-1 0 1,1-1-1,0 1 0,-1 0 0,1-1 0,0 1 0,2-2 1,9-3 60,0 0 1,-1 0 0,1-1 0,-2-1-1,16-9 1,1-4 41,0-1 0,-1-1 1,-1-2-1,-1 0 0,-2-2 0,0 0 0,34-54 0,-45 43 813,-15 26-136,-13 19-492,8 0-301,-1 1 1,2 1 0,-1-1-1,2 1 1,-1 1 0,1-1-1,1 1 1,0 0 0,-5 15-1,2-3-3,2 0 0,0 0-1,-5 44 1,10-60 1,1 0 0,-1 0 0,1 0 0,0 0 0,1 0 0,0 0 0,0 0 0,0 0 0,1 0 0,2 7 0,-2-12 0,0 1 0,0 0 0,0-1 0,0 0 0,0 1 0,1-1 0,-1 0 0,1 0 0,-1 0 0,1-1 0,0 1 0,0 0 0,-1-1 0,1 0 0,0 0 0,0 0 0,0 0 0,1 0 0,-1-1 0,0 1 0,0-1 0,0 0 0,6 0 0,5-1-356,-1 0 1,1 0-1,-1-2 1,1 1-1,-1-2 0,0 0 1,0 0-1,-1-1 0,0-1 1,1 0-1,-2-1 1,16-10-1,29-26-6296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6.384"/>
    </inkml:context>
    <inkml:brush xml:id="br0">
      <inkml:brushProperty name="width" value="0.025" units="cm"/>
      <inkml:brushProperty name="height" value="0.025" units="cm"/>
    </inkml:brush>
  </inkml:definitions>
  <inkml:trace contextRef="#ctx0" brushRef="#br0">286 66 17040,'0'0'2776,"-7"-9"-1100,4 5-1485,0-1-1,-1 1 1,0 0-1,0 0 1,0 0-1,0 0 1,-1 1-1,0 0 1,1 0-1,-1 0 1,0 0-1,-1 1 1,1 0-1,0 0 1,-1 0-1,1 1 1,-1-1-1,-10 0 1,8 2-146,0 1 1,-1-1 0,1 1 0,0 1-1,0-1 1,0 1 0,0 1-1,0 0 1,1 0 0,-1 0-1,1 1 1,0 0 0,-11 8 0,13-8-3,0 0 0,1 0 1,-1 0-1,1 0 0,0 1 0,0 0 1,0 0-1,1 0 0,0 0 1,0 0-1,0 1 0,1 0 1,-1-1-1,1 1 0,1 0 1,-1 0-1,1 0 0,-1 11 0,2-16-40,0 1 1,0-1-1,0 0 0,1 0 0,-1 0 0,0 1 0,1-1 0,-1 0 0,1 0 0,-1 0 0,1 0 0,-1 0 0,1 0 0,0 0 0,0 0 0,-1 0 0,1 0 0,0 0 0,0 0 0,0 0 0,0-1 0,0 1 0,0 0 0,0-1 0,0 1 0,0-1 0,0 1 0,1-1 0,-1 1 0,0-1 0,0 0 0,0 0 0,1 0 0,-1 0 0,0 1 0,0-1 0,1-1 0,-1 1 0,0 0 0,0 0 0,2-1 0,4 0 21,0 0-1,1 0 0,-1-1 1,0 0-1,14-6 0,-3-2-16,0-1 0,-1-1 0,0 0 0,-1-1 0,19-20 0,20-16-75,-55 48 64,0 1-1,1 0 1,-1-1 0,0 1 0,1 0 0,-1-1-1,0 1 1,1 0 0,-1 0 0,0 0 0,1-1-1,-1 1 1,1 0 0,-1 0 0,0 0 0,1 0 0,-1 0-1,1 0 1,-1 0 0,0 0 0,1 0 0,-1 0-1,1 0 1,-1 0 0,1 0 0,-1 0 0,0 0-1,1 0 1,-1 0 0,1 0 0,-1 1 0,0-1 0,1 0-1,5 16-141,-7 34 107,0-39 164,-35 526 3163,32-472-2963,4-22 183,-3 1 1,-1-1-1,-3 1 1,-19 71-1,26-114-508,0 0 0,-1 0 0,1 0 0,0 0 0,0 0 0,-1 0 0,1 0 0,-1 0 0,1 0 0,-1 0 0,1 0 0,-1 0 0,1 0 0,-1 0 0,0 0 0,0-1 0,1 1 0,-1 0 0,0 0 0,0-1 0,0 1 0,0-1 0,0 1 0,0-1 0,0 1 0,0-1 0,0 1 0,0-1 0,0 0 0,0 0 0,0 0 0,0 1 0,0-1 0,0 0 0,0 0 0,0 0 0,0-1 0,0 1 0,0 0 0,0 0 0,0 0 0,0-1 0,0 1 0,0-1 0,0 1 0,0-1 0,0 1 0,0-1 0,0 1 0,0-1 0,0 0 0,1 0 0,-3-1 0,-3-4 0,1 0 0,-1-1 0,1 0 0,0 0 0,-6-11 0,-8-20 0,2 0 0,2-2 0,1 1 0,3-1 0,1-1 0,1 0 0,3-1 0,1 1 0,3-1 0,2-52 0,0 88-74,1 0 1,-1 0-1,1 1 1,0-1-1,0 0 1,1 1-1,0-1 0,0 1 1,0-1-1,1 1 1,0 0-1,0 0 0,0 0 1,0 0-1,1 1 1,0-1-1,0 1 1,0 0-1,0 0 0,6-3 1,5-2-588,0 1-1,1 1 1,-1 1 0,1 0 0,25-5 0,-37 10 488,41-13-6837,0 1-4862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686"/>
    </inkml:context>
    <inkml:brush xml:id="br0">
      <inkml:brushProperty name="width" value="0.025" units="cm"/>
      <inkml:brushProperty name="height" value="0.025" units="cm"/>
      <inkml:brushProperty name="color" value="#F6630D"/>
    </inkml:brush>
  </inkml:definitions>
  <inkml:trace contextRef="#ctx0" brushRef="#br0">1 1 13132,'0'0'7746,"4"12"-5140,-1-2-2119,57 176 4960,43 107-2643,-93-272-2695,-9-21-107,-1 0 0,0 0 0,0 0 0,0 1 0,0-1 1,0 0-1,0 0 0,0 0 0,0 0 0,0 0 0,0 0 1,0 0-1,0 0 0,1 0 0,-1 0 0,0 0 0,0 0 0,0 0 1,0 0-1,0 1 0,0-1 0,0 0 0,1 0 0,-1 0 1,0 0-1,0 0 0,0 0 0,0 0 0,0 0 0,0 0 0,0-1 1,1 1-1,-1 0 0,0 0 0,0 0 0,0 0 0,0 0 0,0 0 1,0 0-1,0 0 0,0 0 0,1 0 0,-1 0 0,0 0 1,0 0-1,0 0 0,0 0 0,0-1 0,0 1 0,0 0 0,0 0 1,0 0-1,0 0 0,0 0 0,0 0 0,0 0 0,0-1 1,0 1-1,0 0 0,0 0 0,0 0 0,0 0 0,0 0 0,0 0 1,0 0-1,0-1 0,1-38 252,-1 20-216,-1-287-422,1 295 347,1 1 1,0 0 0,1 0-1,0-1 1,0 1 0,1 1 0,1-1-1,5-13 1,-7 20-24,0-1 0,0 1 1,0-1-1,1 1 0,-1 0 0,1 0 1,0 0-1,-1 1 0,1-1 0,0 0 1,1 1-1,-1 0 0,0 0 0,1 0 1,-1 0-1,1 1 0,0-1 0,-1 1 1,1 0-1,0 0 0,0 0 0,0 0 1,0 1-1,4 0 0,-7 0 52,0 0-1,-1 0 0,1 0 0,0 1 1,-1-1-1,1 0 0,-1 1 1,1-1-1,0 0 0,-1 1 1,1-1-1,-1 1 0,1-1 0,-1 1 1,1-1-1,-1 1 0,1-1 1,-1 1-1,0 0 0,1-1 0,-1 1 1,0-1-1,1 1 0,-1 0 1,0-1-1,0 1 0,0 0 1,1 0-1,-1-1 0,0 1 0,0 0 1,0-1-1,0 1 0,0 0 1,0-1-1,-1 1 0,1 0 1,0 0-1,0-1 0,0 1 0,-1 0 1,1-1-1,0 1 0,-1-1 1,1 1-1,-1 0 0,0 0 1,-15 33-242,4-17 344,-1 0-1,0-1 1,-1 0 0,-1-1 0,-1-1-1,0 0 1,0-1 0,-20 11-1,36-26-249,0 1-1,0-1 0,0 0 0,0 1 0,0-1 1,0 0-1,1 0 0,-1 1 0,0-1 0,1 0 0,0 1 1,-1-1-1,1 1 0,0-1 0,1-1 0,41-62-9889,-19 26-2051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7.147"/>
    </inkml:context>
    <inkml:brush xml:id="br0">
      <inkml:brushProperty name="width" value="0.025" units="cm"/>
      <inkml:brushProperty name="height" value="0.025" units="cm"/>
    </inkml:brush>
  </inkml:definitions>
  <inkml:trace contextRef="#ctx0" brushRef="#br0">3 206 17745,'0'0'6246,"8"1"-4629,5 0-1220,1 0-1,-1-1 0,0-1 0,1 0 1,-1 0-1,0-2 0,0 1 0,21-9 1,-29 10-383,1-1 1,-1-1 0,0 1-1,0-1 1,0 0 0,0 0-1,0 0 1,0-1 0,-1 1-1,0-1 1,1 0 0,-2-1-1,1 1 1,0-1 0,-1 1-1,0-1 1,0 0 0,0 0-1,-1-1 1,0 1 0,0 0-1,0-1 1,2-11 0,-4 14-8,1 0 0,-1 0 0,0 0 0,0 0 1,0 0-1,-1 0 0,1 0 0,-1 0 0,0 0 1,1 0-1,-1 1 0,-1-1 0,1 0 0,0 0 0,-1 1 1,1-1-1,-1 1 0,0-1 0,0 1 0,0 0 1,0-1-1,0 1 0,0 0 0,-1 1 0,1-1 1,-1 0-1,1 1 0,-1-1 0,0 1 0,1 0 0,-1 0 1,-4-2-1,2 2-11,1 0 0,-1 1 0,0-1 0,1 1 0,-1-1 0,0 1 0,1 1 0,-1-1 1,0 1-1,1 0 0,-1 0 0,1 0 0,-1 0 0,1 1 0,0 0 0,0 0 0,-1 0 0,1 0 0,1 1 0,-8 5 0,3 1 29,0 0 0,0 0 0,1 0-1,0 1 1,1 0 0,0 1 0,1 0-1,0-1 1,0 2 0,-3 14-1,3-4 99,0 0 0,1 1 0,1 0 0,1 32 0,2-53-119,0 0 0,0 0 0,0-1 0,0 1 0,1 0 1,-1 0-1,1-1 0,-1 1 0,1 0 0,-1-1 1,1 1-1,0 0 0,0-1 0,0 1 0,0-1 0,0 1 1,0-1-1,0 0 0,0 0 0,1 1 0,-1-1 0,0 0 1,1 0-1,-1 0 0,1 0 0,-1 0 0,1-1 1,0 1-1,-1 0 0,1-1 0,0 1 0,-1-1 0,1 0 1,0 1-1,0-1 0,-1 0 0,1 0 0,0 0 1,0 0-1,0-1 0,1 1 0,6-1 23,-1-1 1,1 1-1,-1-1 1,1-1-1,-1 0 1,0 0-1,11-6 1,16-13-62,-1-1 1,33-31 0,37-25 234,-104 79-185,1-1-1,-1 1 1,1-1-1,-1 1 1,1 0-1,-1-1 1,1 1-1,0 0 1,-1-1-1,1 1 1,-1 0-1,1-1 1,0 1-1,-1 0 0,1 0 1,-1 0-1,1 0 1,0 0-1,-1 0 1,1 0-1,0 0 1,-1 0-1,1 0 1,0 0-1,-1 0 1,1 0-1,0 0 1,-1 1-1,1-1 1,-1 0-1,1 0 1,0 1-1,-1-1 1,1 0-1,-1 1 1,1 0-1,0 1 29,0 0 0,0 0-1,-1-1 1,1 1 0,-1 0-1,1 0 1,-1 1 0,0-1-1,0 0 1,0 0 0,-1 4-1,-11 59 536,7-51-556,3-9-22,0 0-1,0 0 0,1 0 1,-1 1-1,1-1 0,1 1 0,-1-1 1,1 0-1,-1 1 0,2-1 1,0 8-1,-1-12 0,1-1 0,0 1 0,0-1 0,-1 1 0,1-1 0,0 0 0,0 1 0,0-1 0,-1 0 0,1 0 0,0 0 0,0 0 0,0 0 0,0 1 0,0-2 0,-1 1 0,1 0 0,0 0 0,0 0 0,0 0 0,0 0 0,0-1 0,-1 1 0,1 0 0,0-1 0,0 1 0,-1 0 0,2-2 0,23-11 0,50-47-51,-54 43 22,0 0 0,34-21-1,-54 37 31,-1 1-1,1-1 0,0 1 1,-1-1-1,1 1 0,0-1 1,-1 1-1,1 0 1,0-1-1,0 1 0,-1 0 1,1 0-1,0 0 0,0-1 1,0 1-1,-1 0 1,1 0-1,0 0 0,0 0 1,0 0-1,-1 1 0,1-1 1,0 0-1,0 0 1,-1 0-1,1 1 0,0-1 1,0 0-1,-1 1 0,1-1 1,0 1-1,-1-1 1,2 2-1,-1-1 4,0 1-1,0 0 1,-1 0 0,1 0 0,-1 1-1,1-1 1,-1 0 0,0 0 0,0 0-1,0 0 1,0 0 0,0 4 0,-15 62 73,8-48-263,4-14-271,0 1 1,1 0 0,0-1 0,0 1 0,1 0 0,-2 10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7.739"/>
    </inkml:context>
    <inkml:brush xml:id="br0">
      <inkml:brushProperty name="width" value="0.025" units="cm"/>
      <inkml:brushProperty name="height" value="0.025" units="cm"/>
    </inkml:brush>
  </inkml:definitions>
  <inkml:trace contextRef="#ctx0" brushRef="#br0">63 129 9353,'0'0'16180,"9"2"-13873,-4-1-2036,1 0 1,-1-1 0,1 1-1,0-1 1,-1 0 0,1 0-1,-1-1 1,1 0 0,0 0-1,7-3 1,-10 3-191,0 0-1,0-1 1,0 1 0,0-1 0,0 0 0,-1 0-1,1 0 1,-1 0 0,0 0 0,1-1 0,-1 1-1,0-1 1,0 1 0,0-1 0,-1 0 0,1 1-1,-1-1 1,1 0 0,-1 0 0,0 0 0,0-1-1,0 1 1,0-5 0,-1 5-81,1 1 0,-1 0 0,1 0 0,-1 0 0,0 0 0,0-1 0,0 1 0,-1 0 0,1 0 0,0 0 0,-1 0 0,1 0 0,-1-1 0,0 1 0,0 0 0,0 0 0,0 0 0,0 1 0,0-1 0,0 0 0,0 0 0,-1 1 0,1-1 0,-1 0 0,0 1 0,-2-2 0,1 1 0,-1 1 0,1-1 0,0 1 0,-1 0 0,1 1 0,-1-1 0,1 0 0,-1 1 0,0 0 0,1 0 0,-1 0 0,1 0 0,-1 1 0,0-1 0,-6 3 0,4-1 0,1 0 0,-1 1 0,1 0 0,0 0 0,0 0 0,0 1 0,0-1 0,0 1 0,1 0 0,0 1 0,0-1 0,0 1 0,-6 8 0,6-6 0,0-1 0,0 1 0,0 0 0,1 0 0,0 1 0,0-1 0,1 1 0,0-1 0,0 1 0,0 9 0,2-16 0,0 1 0,0 0 0,0-1 0,0 1 0,1-1 0,-1 1 0,0 0 0,1-1 0,0 1 0,-1-1 0,1 1 0,0-1 0,-1 0 0,1 1 0,0-1 0,0 0 0,0 1 0,0-1 0,1 0 0,-1 0 0,0 0 0,0 0 0,1 0 0,-1 0 0,0 0 0,1-1 0,-1 1 0,1 0 0,-1-1 0,1 1 0,0-1 0,-1 0 0,4 1 0,6 0 0,0 0 0,0 0 0,1-1 0,11-2 0,-4 1 0,10-1 0,47-9 0,-56 6 0,0 2 0,1 0 0,-1 2 0,1 0 0,23 2 0,-43-1 0,0 0 0,0 1 0,0-1 0,0 0 0,-1 0 0,1 1 0,0-1 0,0 0 0,0 1 0,0-1 0,-1 1 0,1-1 0,0 1 0,-1-1 0,1 1 0,0 0 0,-1-1 0,1 1 0,-1 0 0,1-1 0,-1 1 0,1 0 0,-1 0 0,1 0 0,-1-1 0,0 1 0,1 0 0,-1 0 0,0 0 0,0 0 0,0 0 0,0 0 0,0 1 0,-14-68 0,10 49 0,0 0 0,1 1 0,-2-31 0,6 46-24,0 1-1,0-1 1,0 0-1,0 1 1,0-1-1,1 1 1,-1 0-1,0-1 1,1 1 0,-1 0-1,0-1 1,1 1-1,-1 0 1,0 0-1,0 0 1,1 0-1,-1 1 1,0-1 0,1 0-1,1 1 1,-2-1-162,159 22-12376,-106-21 5067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8.301"/>
    </inkml:context>
    <inkml:brush xml:id="br0">
      <inkml:brushProperty name="width" value="0.025" units="cm"/>
      <inkml:brushProperty name="height" value="0.025" units="cm"/>
    </inkml:brush>
  </inkml:definitions>
  <inkml:trace contextRef="#ctx0" brushRef="#br0">215 430 16015,'0'0'3945,"-9"-3"-646,3 0-3023,0 1-1,0-1 0,1 2 0,-1-1 0,0 0 0,-1 1 1,1 1-1,0-1 0,0 1 0,0 0 0,0 0 0,-1 0 1,1 1-1,0 0 0,0 0 0,0 1 0,0 0 0,0 0 1,1 0-1,-1 1 0,-10 6 0,9-3-39,0 0 0,1 1 0,-1 0 0,1 0 0,-9 15 0,13-19-179,0 0 0,1-1 0,-1 1-1,1 0 1,-1 0 0,1 0 0,0 0 0,0 0 0,1 0 0,-1 1 0,0-1 0,1 0-1,0 0 1,0 1 0,0-1 0,0 0 0,0 0 0,1 0 0,0 1 0,1 4 0,0-6-53,-1-1 0,1 1 0,0-1 0,-1 1 0,1-1 0,0 0 0,0 0 0,0 0 0,0 0 0,0 0 0,1 0 0,-1 0 0,0-1 0,0 1 0,1-1 0,-1 0 0,0 1 0,0-1 0,1 0 0,-1 0 0,4-1 0,2 0 14,0 1 0,0-1 1,-1-1-1,1 1 0,9-4 0,-4-2-42,0-1-1,-1 0 1,1-1 0,-2 0-1,1-1 1,-1 0 0,-1-1-1,0 0 1,0-1-1,-1 0 1,-1 0 0,0-1-1,-1 0 1,0 0 0,8-24-1,-44 89-7,4 27 258,23-72-186,1 0 0,0-1 1,0 1-1,1 0 0,0 0 0,0 0 0,0 0 0,1-1 0,0 1 0,2 7 1,-1-12-34,-1 1-1,0-1 1,1 0 0,0 0 0,-1 0 0,1 0 0,0-1 0,0 1 0,0 0-1,0-1 1,0 1 0,0-1 0,0 0 0,1 1 0,-1-1 0,0 0 0,1-1-1,-1 1 1,1 0 0,-1-1 0,1 1 0,-1-1 0,1 0 0,-1 0 0,1 0 0,0 0-1,-1 0 1,1-1 0,-1 1 0,1-1 0,4-1 0,3 0 19,0-1-1,0 0 1,0-1 0,-1 0 0,0 0-1,15-10 1,14-16-26,-1-2 0,-3-2 0,0-1 0,-2-1 0,-2-2 0,-1-1 0,-2-2 0,-2 0 0,30-70 0,-50 102 0,-1 0 0,-1 0 0,1 0 0,-2-1 0,1 1 0,-1-1 0,-1 0 0,0 1 0,0-1 0,-1-17 0,-1 26 0,1 0 0,0-1 0,-1 1 0,1 0 0,-1 0 0,1 0 0,-1 0 0,0 0 0,1 0 0,-1 1 0,0-1 0,0 0 0,1 0 0,-1 0 0,0 1 0,0-1 0,0 0 0,0 1 0,0-1 0,0 1 0,0-1 0,0 1 0,0-1 0,-1 1 0,1 0 0,0 0 0,0-1 0,0 1 0,0 0 0,0 0 0,-1 0 0,1 0 0,0 1 0,0-1 0,0 0 0,0 0 0,-2 1 0,-1 0 0,1 0 0,-1 0 0,1 0 0,-1 0 0,1 1 0,0-1 0,0 1 0,0 0 0,0 0 0,-6 4 0,-1 8 0,0 0 0,1 0 0,0 1 0,1 0 0,1 0 0,0 1 0,1 0 0,1 0 0,-4 20 0,4-10 0,1 0 0,0-1 0,2 1 0,2 1 0,2 33 0,-1-55-22,0 1 1,0-1-1,1 0 0,0 0 1,0 0-1,0 0 0,0-1 1,1 1-1,0-1 1,0 1-1,0-1 0,0 0 1,1 0-1,0 0 0,-1 0 1,1-1-1,1 0 0,-1 0 1,0 0-1,1 0 0,0-1 1,0 1-1,-1-1 0,1 0 1,0-1-1,10 3 0,-6-2-191,-1-1-1,1 1 0,0-1 1,0-1-1,0 1 0,0-2 1,0 1-1,-1-1 0,1-1 0,0 1 1,0-1-1,-1-1 0,1 0 1,-1 0-1,13-7 0,10-13-7121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9.068"/>
    </inkml:context>
    <inkml:brush xml:id="br0">
      <inkml:brushProperty name="width" value="0.025" units="cm"/>
      <inkml:brushProperty name="height" value="0.025" units="cm"/>
    </inkml:brush>
  </inkml:definitions>
  <inkml:trace contextRef="#ctx0" brushRef="#br0">22 67 14574,'-3'36'5569,"-4"-1"-3582,-4 29-1247,11-58-674,0 4 17,-1 0 0,2 1-1,-1-1 1,4 17 0,-4-26-85,1 0 1,-1 1 0,0-1-1,0 0 1,1 0 0,-1 1-1,1-1 1,-1 0-1,1 0 1,0 0 0,-1 0-1,1 0 1,0 0 0,0 0-1,0 0 1,0 0 0,0 0-1,0 0 1,0 0 0,0-1-1,0 1 1,0 0 0,0-1-1,0 1 1,1-1-1,-1 1 1,0-1 0,0 1-1,1-1 1,-1 0 0,0 0-1,1 0 1,-1 0 0,0 0-1,0 0 1,1 0 0,-1 0-1,0 0 1,1-1 0,-1 1-1,0 0 1,0-1-1,1 1 1,-1-1 0,0 1-1,2-3 1,3 0 4,-1 0 1,0-1-1,0 0 0,0 0 0,-1-1 1,1 1-1,-1-1 0,0 0 1,0 0-1,4-8 0,31-63-604,-31 58 280,54-130-747,-63 152 1017,0 1 1,1-1-1,0 1 0,-1-1 0,2 0 0,-1 1 1,1 6-1,1 8 254,-5 55 261,0-33-490,4 45-1,6-53-1937,8-14-3423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29.711"/>
    </inkml:context>
    <inkml:brush xml:id="br0">
      <inkml:brushProperty name="width" value="0.025" units="cm"/>
      <inkml:brushProperty name="height" value="0.025" units="cm"/>
    </inkml:brush>
  </inkml:definitions>
  <inkml:trace contextRef="#ctx0" brushRef="#br0">16 114 10282,'0'0'14109,"0"12"-12833,-5 45-127,-5 144 393,10-199-1538,-1-1 1,1 1 0,0-1 0,0 0-1,1 1 1,-1-1 0,0 1 0,0-1-1,1 1 1,-1-1 0,1 0 0,-1 1-1,1-1 1,-1 0 0,1 1 0,0-1 0,0 0-1,0 0 1,-1 0 0,1 0 0,0 0-1,0 0 1,1 0 0,-1 0 0,0 0-1,0 0 1,0 0 0,1-1 0,-1 1 0,0 0-1,1-1 1,-1 1 0,0-1 0,4 1-1,-2-1 3,0-1-1,0 1 1,0-1-1,0 1 1,0-1-1,0 0 1,0 0-1,0-1 1,0 1-1,0-1 1,0 1 0,-1-1-1,1 0 1,-1 0-1,1 0 1,1-2-1,20-23-53,-1 0 0,-2-2 0,-1 0 0,-1-1 0,-2-1 0,-1-1 0,-1 0 0,-2-1 0,15-57 0,-21 60 86,-5 21-20,-5 19 9,-7 36 147,1-18-159,3 1-1,0 0 0,2 0 1,1 1-1,1-1 0,4 46 1,-2-70-186,1-1 0,0 1 0,1-1 1,-1 0-1,1 0 0,0 1 1,2 3-1,14 10-3522,1-12-2464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0.067"/>
    </inkml:context>
    <inkml:brush xml:id="br0">
      <inkml:brushProperty name="width" value="0.025" units="cm"/>
      <inkml:brushProperty name="height" value="0.025" units="cm"/>
    </inkml:brush>
  </inkml:definitions>
  <inkml:trace contextRef="#ctx0" brushRef="#br0">1 0 21332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0.396"/>
    </inkml:context>
    <inkml:brush xml:id="br0">
      <inkml:brushProperty name="width" value="0.025" units="cm"/>
      <inkml:brushProperty name="height" value="0.025" units="cm"/>
    </inkml:brush>
  </inkml:definitions>
  <inkml:trace contextRef="#ctx0" brushRef="#br0">1 1 17136,'0'0'4260,"10"100"-2754,-2-33-193,0 12-672,2 9-449,0 3-96,0-4-64,-1-7 32,-2-5-577,-3-12-1248,-3-16-1827,-1-15-960,-3-17-2306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0.754"/>
    </inkml:context>
    <inkml:brush xml:id="br0">
      <inkml:brushProperty name="width" value="0.025" units="cm"/>
      <inkml:brushProperty name="height" value="0.025" units="cm"/>
    </inkml:brush>
  </inkml:definitions>
  <inkml:trace contextRef="#ctx0" brushRef="#br0">36 347 6887,'-5'-10'6966,"1"5"-6612,0-1-1,1 0 1,-1-1-1,2 1 1,-1 0-1,1-1 1,0 0-1,0 0 1,0 1 0,1-1-1,1 0 1,-1 0-1,1 0 1,0 0-1,0 0 1,1 0-1,0 0 1,0 0-1,1 0 1,0 1 0,3-9-1,3 2-242,1 0 0,0 1 0,1-1 0,0 2 1,1-1-1,0 2 0,1-1 0,0 2 0,0-1 0,1 2 0,0 0 0,1 0 0,0 1 0,0 1 0,1 0 1,0 1-1,0 1 0,0 0 0,21-2 0,-17 3-54,-1 1 0,1 1 0,-1 1 0,1 0 0,-1 2 0,1 0 0,-1 1 0,0 0 0,0 2 0,0 0 0,-1 1 0,1 1 0,-1 0 0,-1 1 0,29 20 0,-32-18-67,-1 1 0,0 0 0,-1 0 0,0 2 1,-1-1-1,0 1 0,-1 1 0,-1 0 0,0 0 1,0 1-1,-2 0 0,0 0 0,-1 0 0,0 1 0,-1-1 1,-1 1-1,0 0 0,-2 1 0,0-1 0,0 0 0,-4 27 1,1-29 274,0 1 0,-1-1 0,-1 1 0,-1-1 0,0 0 0,-1-1 0,0 1 0,-1-1 0,-10 15 0,1-7 145,-1 0-1,0-1 1,-2-1-1,0-1 1,-1-1-1,-1 0 1,-43 25 0,47-32-220,0-1 1,0-1 0,-1 0 0,-1-1 0,1-1 0,-1-1 0,0-1 0,0 0 0,0-2 0,-1 0 0,-27-1 0,41-2-209,1 1-1,-1-1 1,0-1 0,0 1-1,0-1 1,1 0 0,-1 0 0,1-1-1,0 0 1,0 0 0,0 0-1,0 0 1,0-1 0,0 0-1,1 0 1,0 0 0,0 0 0,0-1-1,0 0 1,-5-9 0,4 5-81,1-1 0,-1 1 0,2-1 0,-1 0 0,1-1 0,1 1 0,0 0 0,0-1 0,1 1 0,1-21 0,0 27-139,0 1 0,1 0 0,0-1 0,-1 1 1,1-1-1,1 1 0,-1 0 0,0 0 0,1 0 0,-1 0 1,1 0-1,0 0 0,0 0 0,1 0 0,-1 1 1,0-1-1,1 1 0,-1 0 0,1-1 0,0 1 1,0 0-1,0 1 0,0-1 0,0 0 0,0 1 1,0 0-1,6-2 0,8-1-1467,1 0 1,-1 1-1,1 0 0,20 1 1,-30 1 902,53-2-5540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1.098"/>
    </inkml:context>
    <inkml:brush xml:id="br0">
      <inkml:brushProperty name="width" value="0.025" units="cm"/>
      <inkml:brushProperty name="height" value="0.025" units="cm"/>
    </inkml:brush>
  </inkml:definitions>
  <inkml:trace contextRef="#ctx0" brushRef="#br0">54 249 19410,'0'0'6695,"-7"65"-5318,0-20-832,-3 7-385,2 2-96,1-4-64,1-6-417,3-8-544,0-11-864,1-13-642,2-21-2305,0-23-449</inkml:trace>
  <inkml:trace contextRef="#ctx0" brushRef="#br0" timeOffset="1">1 1 10282,'0'0'11274,"44"54"-16815,-24-31-513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1.443"/>
    </inkml:context>
    <inkml:brush xml:id="br0">
      <inkml:brushProperty name="width" value="0.025" units="cm"/>
      <inkml:brushProperty name="height" value="0.025" units="cm"/>
    </inkml:brush>
  </inkml:definitions>
  <inkml:trace contextRef="#ctx0" brushRef="#br0">242 1 12684,'0'0'7057,"-14"7"-3336,-13 6-2608,-16 7 664,1 1 0,-74 52 0,117-73-1792,0 0 0,-1 0 0,1 0 0,-1 0 0,1 0 0,-1 0-1,1 0 1,-1 0 0,1 0 0,0 0 0,-1 0 0,1 1 0,-1-1 0,1 0 0,-1 0 0,1 1 0,-1-1 0,1 0 0,-1 1 0,1-1 0,-1 0 0,0 1 0,1-1 0,-1 1 0,0-1 0,1 1 0,-1-1 0,0 1 0,1-1 0,-1 1 0,0-1 0,0 1 0,0-1 0,0 1 0,1-1 0,-1 1 0,0-1 0,0 1 0,0 0 0,0-1 0,0 1 0,0-1 0,0 1 0,0-1 0,-1 1 0,1-1 0,0 1 0,0 0 0,0-1 0,-1 1 0,1-1 0,0 1 0,0-1-1,-1 1 1,1-1 0,-1 0 0,1 1 0,0-1 0,-1 1 0,1-1 0,-1 0 0,1 1 0,-1-1 0,1 0 0,-1 0 0,0 1 0,59 0-1590,-46-1 1318,20 0-324,93 3-1956,-111-1 2429,0-1 1,1 2-1,-1 0 0,0 1 0,0 0 0,18 9 0,-30-12 192,0 0-1,0 0 0,0-1 1,0 1-1,0 0 0,0 1 1,0-1-1,-1 0 0,1 0 1,0 1-1,-1-1 0,1 1 0,-1 0 1,1-1-1,-1 1 0,0 0 1,1 0-1,-1 0 0,0 0 1,0 0-1,-1 0 0,1 0 1,0 0-1,-1 0 0,1 0 1,-1 0-1,0 1 0,1-1 1,-1 0-1,0 0 0,-1 1 1,1-1-1,0 0 0,-1 0 1,1 0-1,-1 0 0,1 0 0,-1 1 1,0-1-1,-1 2 0,-3 3 284,0 0-1,0-1 0,0 1 0,-1-1 0,0 0 0,0-1 0,0 1 0,-1-1 0,-9 5 0,-16 10 402,-59 24-1,78-38-1098,-1-1 0,0 0 0,-1-1-1,1-1 1,-1 0 0,0-1-1,-18 1 1,21-7-4443,10-14-3743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030"/>
    </inkml:context>
    <inkml:brush xml:id="br0">
      <inkml:brushProperty name="width" value="0.025" units="cm"/>
      <inkml:brushProperty name="height" value="0.025" units="cm"/>
      <inkml:brushProperty name="color" value="#F6630D"/>
    </inkml:brush>
  </inkml:definitions>
  <inkml:trace contextRef="#ctx0" brushRef="#br0">16 39 18449,'-3'11'1869,"2"-6"-1528,-2 12 1459,0 0 1,0 0-1,1 27 1,2-43-1736,0 0-1,0 0 1,0 0-1,0 0 1,0 0-1,0 0 1,0-1-1,1 1 1,-1 0-1,0 0 1,1 0-1,-1 0 1,1-1-1,-1 1 1,0 0-1,1 0 1,0-1 0,-1 1-1,1 0 1,-1-1-1,1 1 1,0 0-1,-1-1 1,1 1-1,0-1 1,0 0-1,0 1 1,-1-1-1,2 1 1,0-1-8,1 0 1,-1 1-1,0-1 1,1 0-1,-1-1 1,0 1-1,0 0 1,0-1-1,1 1 1,-1-1-1,3-1 1,2-1 23,-1 1 1,0-2-1,0 1 1,-1 0-1,1-1 1,-1 0-1,8-8 1,-8 6-45,0-1 1,-1 0-1,0 0 0,-1-1 1,1 1-1,-2-1 0,1 1 1,2-13-1,-4 18-36,-1 1 0,1-1 1,-1 0-1,1 1 0,-1-1 0,0 0 0,0 0 1,0 1-1,0-1 0,0 0 0,0 0 0,-1 1 0,1-1 1,0 0-1,-1 1 0,1-1 0,-1 0 0,0 1 1,0-1-1,1 1 0,-1-1 0,0 1 0,0-1 1,0 1-1,-1 0 0,1-1 0,0 1 0,0 0 0,-1 0 1,1 0-1,-1 0 0,1 0 0,-1 0 0,1 0 1,-1 1-1,0-1 0,1 1 0,-1-1 0,0 1 1,1-1-1,-1 1 0,0 0 0,0 0 0,-1 0 0,-24 4-292,27-4 262,-1 1 0,0 0-1,0 0 1,1 0 0,-1 0-1,1 0 1,-1 0 0,1 0-1,-1 0 1,1 0-1,-1 0 1,1 0 0,0 1-1,0-1 1,0 0 0,0 0-1,-1 0 1,2 0 0,-1 0-1,0 2 1,0-2-12,1 0-1,-1-1 1,1 1-1,-1 0 1,1 0-1,-1-1 1,1 1 0,-1-1-1,1 1 1,0 0-1,-1-1 1,1 1 0,0-1-1,-1 1 1,1-1-1,0 0 1,0 1 0,-1-1-1,1 0 1,0 0-1,0 1 1,0-1-1,0 0 1,0 0 0,-1 0-1,1 0 1,0 0-1,1 0 1,32 1-2093,-29-1 1310,1 0-175,0 0-1,0-1 1,-1 0-1,1 0 0,0 0 1,-1 0-1,11-5 0,16-9-5390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2.111"/>
    </inkml:context>
    <inkml:brush xml:id="br0">
      <inkml:brushProperty name="width" value="0.025" units="cm"/>
      <inkml:brushProperty name="height" value="0.025" units="cm"/>
    </inkml:brush>
  </inkml:definitions>
  <inkml:trace contextRef="#ctx0" brushRef="#br0">47 1 18449,'0'0'5787,"0"15"-5082,-22 308 2097,-2 54-138,28-354-2569,-3-23-90,-1 0-1,1 0 1,-1 0-1,0 0 1,1 0-1,-1 0 1,0 0-1,1 0 1,-1 0-1,0 0 1,1 0-1,-1 0 1,1 0-1,-1 0 1,0 0-1,1 0 1,-1 0-1,0 0 1,1-1-1,-1 1 1,0 0-1,1 0 1,-1 0-1,0-1 1,0 1 0,1 0-1,-1 0 1,0-1-1,0 1 1,1 0-1,-1-1 1,0 1-1,0-1 1,3-2 8,0-1 0,-1 0 0,1-1 0,-1 1 0,0 0 0,-1-1 0,3-6 0,0-18-18,-1 0 0,-1 1 1,-2-1-1,-1 0 0,-1 0 0,-1 0 1,-2 1-1,-11-40 0,13 46-462,11 16-1411,22 22-1848,-23-12 3567,52 27-8574,-25-21 314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2.753"/>
    </inkml:context>
    <inkml:brush xml:id="br0">
      <inkml:brushProperty name="width" value="0.025" units="cm"/>
      <inkml:brushProperty name="height" value="0.025" units="cm"/>
    </inkml:brush>
  </inkml:definitions>
  <inkml:trace contextRef="#ctx0" brushRef="#br0">234 59 18514,'0'0'2268,"-12"-1"-212,2 0-1641,5 0-268,0 1 0,-1-1-1,1 1 1,0 0 0,-1 0-1,1 0 1,0 1 0,-1 0-1,1 0 1,0 0 0,0 1-1,0-1 1,0 1 0,-7 4-1,2 1 24,1-1 0,-1 2-1,1-1 1,0 1 0,1 1-1,0 0 1,0 0 0,1 0-1,0 1 1,0 0-1,1 1 1,1-1 0,0 1-1,0 0 1,1 0 0,1 1-1,-4 15 1,7-26-172,0 0 1,1 0-1,-1 0 1,0 0-1,0 0 1,1 0-1,-1 0 1,0 0-1,1-1 0,-1 1 1,1 0-1,-1 0 1,1 0-1,-1-1 1,1 1-1,0 0 1,-1 0-1,1-1 1,0 1-1,0-1 0,-1 1 1,1-1-1,0 1 1,0-1-1,0 1 1,0-1-1,0 0 1,0 1-1,0-1 1,-1 0-1,1 0 0,0 0 1,0 0-1,0 0 1,0 0-1,0 0 1,0 0-1,0 0 1,0 0-1,0 0 0,0-1 1,0 1-1,0 0 1,1-1-1,47-14 136,-32 5-128,1-1-1,-2-1 1,1-1 0,-2 0 0,0-1-1,0 0 1,-1-1 0,-1-1-1,-1 0 1,0-1 0,-1-1-1,-1 1 1,-1-1 0,14-37-1,-36 90-80,1-5 153,1 0 1,1 1-1,2-1 1,1 2-1,-5 47 0,12-78-74,0 0-1,-1 0 0,1 1 0,0-1 0,0 0 0,0 0 0,0 0 1,0 0-1,1 0 0,-1 0 0,0 0 0,0 0 0,1 0 0,-1 1 0,1-1 1,-1 0-1,1 0 0,-1-1 0,1 1 0,0 0 0,-1 0 0,1 0 0,0 0 1,0 0-1,-1-1 0,1 1 0,0 0 0,0-1 0,1 1 0,0 0 8,0-1 1,0 0-1,0 0 0,0 0 0,0-1 0,0 1 0,0 0 0,0-1 0,0 1 1,-1-1-1,1 0 0,0 0 0,0 1 0,3-3 0,6-5 55,1 0-1,-1 0 1,15-16 0,59-74 19,-84 97-86,-1 1 0,0-1 0,0 1 0,0-1 0,1 1-1,-1-1 1,0 1 0,0-1 0,1 1 0,-1-1 0,0 1 0,1 0 0,-1-1 0,1 1 0,-1 0-1,0-1 1,1 1 0,-1 0 0,1-1 0,-1 1 0,1 0 0,-1 0 0,1 0 0,-1-1-1,1 1 1,-1 0 0,1 0 0,-1 0 0,1 0 0,-1 0 0,1 0 0,0 0 0,-1 0 0,1 0-1,0 1 1,2 18-84,-10 31-25,3-31 122,0-7-7,1 1 0,1-1 0,-1 19 0,19-36 219,3-12 10,-1 0-1,-1-1 0,0-1 0,17-26 1,29-31-199,-55 67-31,-4 4-5,0 0-1,1 1 0,0-1 0,0 1 1,0 0-1,0 0 0,1 1 1,6-4-1,-11 7-2,-1 0 0,0 0-1,1 0 1,-1 0 0,0 0 0,0 0 0,1 0 0,-1 0-1,0 0 1,1 0 0,-1 0 0,0 1 0,0-1 0,1 0-1,-1 0 1,0 0 0,0 1 0,1-1 0,-1 0 0,0 0 0,0 0-1,0 1 1,1-1 0,-1 0 0,0 0 0,0 1 0,0-1-1,0 0 1,0 1 0,0-1 0,1 0 0,-1 1 0,0-1-1,0 0 1,0 0 0,0 1 0,0-1 0,0 0 0,0 1-1,0-1 1,-1 1 0,1 19-14,0-15 40,-1 12 30,-1 0-1,0 0 1,-8 24 0,6-25-89,0 0 0,1 1 0,-1 24 0,5-41-198,0 1 0,0-1-1,0 1 1,0-1 0,0 0 0,0 1 0,0-1 0,0 0 0,0 0 0,0 0 0,0 0-1,0 0 1,0 0 0,0 0 0,0 0 0,0 0 0,0 0 0,0-1 0,0 1 0,0 0-1,0-1 1,0 1 0,1-1 0,18-12-4852,1-4-3316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3.112"/>
    </inkml:context>
    <inkml:brush xml:id="br0">
      <inkml:brushProperty name="width" value="0.025" units="cm"/>
      <inkml:brushProperty name="height" value="0.025" units="cm"/>
    </inkml:brush>
  </inkml:definitions>
  <inkml:trace contextRef="#ctx0" brushRef="#br0">255 15 22261,'0'0'2990,"-9"-3"116,4 0-2946,-1 1-1,1 1 1,-1-1-1,1 1 1,-1 0-1,0 0 0,1 1 1,-1-1-1,0 1 1,1 0-1,-1 1 1,0 0-1,0 0 0,1 0 1,-1 0-1,1 1 1,-1 0-1,1 0 1,0 0-1,0 1 0,-6 3 1,-4 7-163,0 0 0,1 0 0,-24 31 1,34-39 2,0 0 1,0 0 0,1 0-1,0 1 1,0 0 0,0-1-1,1 1 1,0 0 0,0 0-1,0 1 1,1-1 0,-1 0-1,2 0 1,-1 1-1,1-1 1,0 8 0,1-13-14,-1 0 0,1 1 0,-1-1 0,1 0 0,-1 0 0,1 0 0,0 1 0,0-1 0,0 0 0,0 0 0,0 0 0,0 0 0,0 0 0,0-1 0,0 1 0,0 0 0,0 0 0,0-1 0,1 1 0,-1 0 0,0-1 0,1 0 0,-1 1 0,0-1 0,1 0 0,-1 1 0,2-1 0,45 1-1334,-34-1 575,-4 0-423,0-1-1,0 0 0,0 0 0,0-1 0,0 0 1,-1-1-1,1 0 0,-1 0 0,1-1 0,14-9 1,13-10-8564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3.485"/>
    </inkml:context>
    <inkml:brush xml:id="br0">
      <inkml:brushProperty name="width" value="0.025" units="cm"/>
      <inkml:brushProperty name="height" value="0.025" units="cm"/>
    </inkml:brush>
  </inkml:definitions>
  <inkml:trace contextRef="#ctx0" brushRef="#br0">79 142 18481,'0'0'5654,"11"5"-5414,-4-2-169,-4-1-28,0-1 0,-1 1 0,1-1-1,0 0 1,-1 0 0,1 0 0,0 0 0,0 0 0,0-1 0,0 1-1,0-1 1,0 0 0,0 0 0,0 0 0,0 0 0,0-1 0,0 1-1,0-1 1,0 1 0,0-1 0,-1 0 0,1 0 0,0-1-1,0 1 1,2-2 0,8-8 1086,1 0 0,22-26 0,-32 33-929,-1 0 0,0-1 1,0 1-1,0-1 1,0 0-1,-1 0 1,0 0-1,0 0 1,0 0-1,0 0 0,-1-1 1,0 1-1,1-10 1,-2 15-200,0-1 0,0 0-1,0 1 1,0-1 0,0 1 0,-1-1 0,1 1 0,0-1 0,0 0 0,0 1 0,-1-1 0,1 1 0,0-1 0,-1 1 0,1-1-1,0 1 1,-1 0 0,1-1 0,-1 1 0,1-1 0,0 1 0,-1 0 0,1-1 0,-1 1 0,1 0 0,-1-1 0,1 1 0,-1 0 0,0 0-1,1 0 1,-1-1 0,-25 2-72,-22 16-250,30-5 268,1 1 0,1 0 0,1 2 0,0-1 0,-22 29 0,29-33 159,0 1-1,1 1 1,0-1-1,1 1 0,0 0 1,1 0-1,0 1 1,1 0-1,-5 25 0,8-34-88,1 0 0,0 0 0,0-1-1,0 1 1,0 0 0,0 0-1,1 0 1,0 0 0,0-1-1,0 1 1,0 0 0,0 0 0,1-1-1,0 1 1,-1-1 0,1 0-1,1 1 1,-1-1 0,0 0-1,1 0 1,-1 0 0,1-1 0,0 1-1,0-1 1,0 1 0,1-1-1,-1 0 1,0 0 0,1-1-1,-1 1 1,1-1 0,0 1 0,7 0-1,11 3-174,0-1 0,0-1 0,1-1 0,38-2-1,-38-1-141,59-2-3037,-27-7-4366,3-7-10586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4.452"/>
    </inkml:context>
    <inkml:brush xml:id="br0">
      <inkml:brushProperty name="width" value="0.025" units="cm"/>
      <inkml:brushProperty name="height" value="0.025" units="cm"/>
    </inkml:brush>
  </inkml:definitions>
  <inkml:trace contextRef="#ctx0" brushRef="#br0">0 161 17457,'0'0'3048,"8"-10"-1639,-1 1-1231,0 0-1,1 1 1,0 1 0,1-1 0,-1 1-1,1 1 1,1 0 0,-1 0-1,1 1 1,0 0 0,0 0-1,1 1 1,10-3 0,-14 5-135,0 1 1,0-1-1,0 1 1,0 0 0,1 1-1,-1-1 1,0 1-1,0 1 1,0 0-1,8 1 1,-13-1-39,1 0 0,0 0 0,0 1 0,-1-1 0,1 1 0,-1 0 0,0-1 0,1 1 0,-1 0 0,0 1 0,0-1 0,0 0 0,0 0 0,-1 1 0,1-1 0,0 1 0,-1 0 0,0-1 0,0 1 0,0 0 0,0 0 0,0 0 0,0 0 0,-1 0 0,0-1 0,1 6 0,0 24 194,-1 0 0,-1-1 1,-2 1-1,-1 0 0,-14 53 1,9-46 227,2 1 0,-5 74 0,12-114-405,0 1 1,0 0-1,0-1 0,0 1 1,0-1-1,0 1 1,0 0-1,0-1 1,0 1-1,0-1 0,0 1 1,0 0-1,0-1 1,1 1-1,-1-1 0,0 1 1,0 0-1,1-1 1,-1 1-1,0-1 1,1 1-1,-1-1 0,1 1 1,-1-1-1,1 0 1,-1 1-1,1-1 1,-1 1-1,1-1 0,-1 0 1,1 1-1,-1-1 1,1 0-1,-1 0 1,1 0-1,0 1 0,-1-1 1,1 0-1,-1 0 1,1 0-1,0 0 1,-1 0-1,1 0 0,0 0 1,-1 0-1,1 0 1,-1 0-1,1 0 1,0-1-1,-1 1 0,1 0 1,-1 0-1,2-1 1,31-19 207,-11 0-27,-1 0 0,0-2 0,-2 0 0,0-1 0,23-40 0,-15 18-123,-2-2 0,23-60-1,-47 105-77,5-12-1,-1 1 1,0-1-1,-1 1 1,-1-1 0,2-17-1,-24 86-572,11-20 573,-5 45 0,12-68 3,0-1 0,0 1 0,2 0-1,-1 0 1,1-1 0,1 1 0,0-1 0,4 12 0,-5-21 26,-1 0 0,1 0 0,0 0 1,-1 0-1,1-1 0,0 1 0,0 0 0,0 0 0,1-1 1,-1 1-1,0-1 0,1 1 0,-1-1 0,1 1 0,-1-1 1,1 0-1,0 0 0,-1 0 0,1 0 0,0 0 0,0 0 0,0 0 1,0-1-1,0 1 0,0-1 0,0 1 0,0-1 0,0 0 1,0 0-1,0 0 0,0 0 0,0 0 0,0 0 0,0-1 1,0 1-1,0 0 0,0-1 0,0 0 0,0 1 0,-1-1 1,1 0-1,0 0 0,3-2 0,3-2 128,0 0-1,0-1 0,-1 0 1,0 0-1,0 0 1,0-1-1,-1 0 1,7-10-1,-4 4-150,-1-1-1,-1 0 1,0 0-1,0-1 1,-2 0 0,0 0-1,0 0 1,-2 0-1,0-1 1,0 0-1,-1-28 1,-2 44-8,0 1 0,0 0 0,0-1 0,0 1 0,-1 0 0,1-1 0,0 1 0,-1 0 0,1-1 0,0 1 0,-1-1 0,1 1 0,-1-1 0,1 1 0,-1-1 0,1 1 0,-1-1 0,1 0 0,-1 1 0,1-1 0,-1 0 0,0 1 0,1-1 0,-1 0 0,1 0 0,-1 1 0,0-1 0,1 0 0,-1 0 0,0 0 0,1 0 0,-1 0 0,0 0 0,0 0 0,1 0 0,-1 0 0,0 0 0,1 0 0,-1-1 0,1 1 0,-1 0 0,0 0 0,1-1 0,-1 1 0,1 0 0,-1-1 0,0 1 0,1-1 0,-1 1 0,1-1 0,-1 1 0,1-1 0,0 1 0,-1-1 0,1 1 0,-1-1 0,1 1 0,0-1 0,0 0 0,-1 1 0,1-1 0,0 0 0,0 1 0,0-1 0,0 0 0,-1 1 0,1-1 0,0 0 0,1-1 0,-3 7-2,0 0 0,0 0-1,1-1 1,-1 1 0,1 0 0,0 0-1,1 0 1,0 0 0,-1 0 0,1 1 0,1-1-1,-1 0 1,1 0 0,2 7 0,-2-10 2,-1 0 0,1 0 0,0 0 0,0 0 1,1 0-1,-1-1 0,0 1 0,0-1 0,1 1 0,-1-1 1,1 1-1,-1-1 0,1 0 0,0 1 0,0-1 0,-1 0 1,1 0-1,0 0 0,0-1 0,0 1 0,0 0 0,0-1 1,0 1-1,0-1 0,0 0 0,0 0 0,0 0 1,1 0-1,-1 0 0,0 0 0,0 0 0,0-1 0,0 1 1,0-1-1,0 1 0,0-1 0,3-2 0,1 0 3,1 0-1,-1 0 0,0-1 0,0 0 0,-1 0 1,1-1-1,-1 1 0,0-1 0,0 0 1,-1-1-1,1 1 0,-1-1 0,-1 0 0,6-9 1,2-7-6,0-1 1,13-39 0,-16 27 2,-6 27 0,-6 24 0,-5 16 0,2 0 0,1 1 0,2 0 0,-1 48 0,5-80-46,0 1 0,0-1 0,1 1 0,-1 0 0,0-1 0,0 1 0,1-1 0,-1 1 0,1-1 0,-1 1 0,1-1 0,-1 0 0,1 1 0,0-1 0,0 0 0,0 1 0,0-1 0,0 0 0,0 0 0,0 0 0,0 0 1,0 0-1,1 0 0,1 1 0,-1-1-160,1 0 1,-1-1 0,1 1 0,0-1-1,-1 1 1,1-1 0,0 0 0,-1 0 0,1 0-1,0-1 1,-1 1 0,1 0 0,2-2 0,3 0-625,0-1 0,0 0 1,0 0-1,-1 0 1,1-1-1,-1-1 1,0 1-1,8-8 1,5-8-7061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5.078"/>
    </inkml:context>
    <inkml:brush xml:id="br0">
      <inkml:brushProperty name="width" value="0.025" units="cm"/>
      <inkml:brushProperty name="height" value="0.025" units="cm"/>
    </inkml:brush>
  </inkml:definitions>
  <inkml:trace contextRef="#ctx0" brushRef="#br0">61 5 13132,'0'0'11729,"-2"14"-10656,-47 438 4703,46-422-5488,1-12-192,-1 1 0,2-1 1,1 0-1,0 0 0,1 1 0,1-1 0,5 18 0,-7-35-96,0-1 0,0 1 0,0 0 0,0-1 0,0 1 0,1 0 0,-1-1 0,0 1 0,0 0 0,1-1 0,-1 1 0,0 0 0,1-1 0,-1 1 0,1-1 0,-1 1 0,1-1 0,-1 1 0,1-1 0,-1 1 0,1-1 0,-1 1 0,1-1 0,0 0 0,-1 1 0,1-1 0,0 0 0,-1 0 0,1 1 0,0-1 0,-1 0 0,1 0 0,0 0 0,-1 0 0,1 0 0,0 0 0,0 0 0,-1 0 0,1 0 0,0 0 0,-1-1 0,1 1 0,0 0 0,-1 0 0,1-1 0,0 1 0,-1 0 0,1-1 0,-1 1 0,1 0 0,0-1 0,-1 1 0,1-1 0,-1 1 0,1-1 0,-1 1 0,0-1 0,1 0 0,-1 0 0,4-3 0,-1 0 0,0-1 0,0 0 0,0 1 0,-1-1 0,4-7 0,0-12-123,0 0 1,-2 0-1,-1 0 1,0 0-1,-2-38 1,-17-123-782,17 189 861,1-1 0,-1 1 0,1-1 0,-1 0 0,1 0-1,0 1 1,1-1 0,-1-1 0,0 1 0,1 0 0,0 0 0,-1-1 0,1 0-1,0 0 1,6 4 0,-2-2 60,0 1 0,1-1 1,0 0-1,0-1 0,16 5 0,-16-6 28,0-1 1,0-1-1,0 1 0,1-1 1,-1 0-1,0-1 0,0 0 0,1 0 1,-1-1-1,0 0 0,0-1 1,-1 1-1,1-2 0,0 1 1,-1-1-1,0 0 0,0 0 1,0-1-1,0 0 0,-1 0 1,0-1-1,0 0 0,0 0 1,6-9-1,-4 5 28,-1-1 0,0 0 0,0-1-1,-1 0 1,-1 0 0,0 0 0,-1-1 0,0 1 0,-1-1 0,0 0 0,-1 0-1,0 0 1,-1 0 0,-1-24 0,-1 34-83,1 0 1,0 0-1,-1 0 0,0 0 0,0 0 1,0 1-1,0-1 0,0 0 0,0 0 1,-1 1-1,0-1 0,1 1 1,-1-1-1,0 1 0,0 0 0,0-1 1,0 1-1,-1 0 0,1 1 1,-5-4-1,5 4 0,0 0 0,0 0 1,0 1-1,-1-1 0,1 1 0,0-1 1,0 1-1,0 0 0,0 0 0,-1 0 1,1 0-1,0 0 0,0 0 0,0 1 1,-1-1-1,1 1 0,0 0 0,0-1 1,0 1-1,0 0 0,0 0 0,0 0 1,1 0-1,-1 1 0,0-1 1,0 0-1,1 1 0,-1 0 0,-2 2 1,-7 11-17,0-1 1,0 2 0,2-1 0,0 1-1,1 1 1,0-1 0,-6 25 0,6-15 113,1 0 0,1 1 1,2-1-1,-2 39 1,6-62-81,-1 0 1,1 0-1,0 0 0,1 0 1,-1 0-1,0 0 0,1 0 1,0 0-1,-1 0 1,1 0-1,1 0 0,-1 0 1,0 0-1,1-1 1,-1 1-1,1 0 0,0-1 1,0 1-1,0-1 1,3 4-1,-1-4-3,0 0 1,0 0-1,0 0 0,0-1 1,0 0-1,0 1 0,1-1 1,-1-1-1,0 1 0,0-1 1,1 1-1,-1-1 0,0 0 1,7-2-1,4 0-200,-1-1 0,0-1-1,0 0 1,0-1 0,0 0 0,22-13-1,-24 11 20,0 1 0,0 0 0,1 1 0,0 1 0,0 0-1,0 0 1,0 2 0,16-3 0,-27 5 176,-1 0 0,0 0-1,0 1 1,0-1 0,1 0 0,-1 0 0,0 0 0,0 1 0,0-1-1,0 1 1,0-1 0,0 1 0,0-1 0,0 1 0,0 0 0,0-1-1,0 1 1,0 0 0,0 0 0,0 0 0,0 0 0,-1-1 0,1 1-1,0 0 1,0 2 0,0 0 50,0 0 0,1 1 0,-2-1 0,1 1 0,0-1 0,-1 0 1,1 1-1,-1 6 0,-1 2 127,0-1 1,-1 0-1,0 0 1,-7 20-1,3-14-79,-1 0-1,-1 0 0,0-1 0,-12 16 1,17-28-454,-1 1 0,0 0 1,-1-1-1,1 1 1,-1-1-1,-8 6 1,9-8-401,1-1 1,0 1-1,0 0 1,-1-1-1,1 0 1,-1 0-1,1 0 1,-1 0-1,0-1 0,1 1 1,-1-1-1,-5 0 1,-22-3-12837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5.453"/>
    </inkml:context>
    <inkml:brush xml:id="br0">
      <inkml:brushProperty name="width" value="0.025" units="cm"/>
      <inkml:brushProperty name="height" value="0.025" units="cm"/>
    </inkml:brush>
  </inkml:definitions>
  <inkml:trace contextRef="#ctx0" brushRef="#br0">0 0 21364,'0'0'2114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6.111"/>
    </inkml:context>
    <inkml:brush xml:id="br0">
      <inkml:brushProperty name="width" value="0.025" units="cm"/>
      <inkml:brushProperty name="height" value="0.025" units="cm"/>
    </inkml:brush>
  </inkml:definitions>
  <inkml:trace contextRef="#ctx0" brushRef="#br0">55 55 5926,'0'0'7308,"-9"-5"-5013,-24-18-752,32 22-1479,0 1 0,1 0 1,-1 0-1,0-1 0,1 1 0,-1 0 0,1-1 0,-1 1 1,1-1-1,-1 1 0,1-1 0,-1 1 0,1-1 0,-1 1 0,1-1 1,-1 1-1,1-1 0,0 0 0,-1 1 0,1-1 0,0 0 1,0 1-1,-1-1 0,1 0 0,0 1 0,0-1 0,0 0 0,0 1 1,0-1-1,0 0 0,0 1 0,0-1 0,0 0 0,0 0 1,1 1-1,-1-1 0,0 0 0,0 1 0,1-1 0,-1 0 0,1 0-6,0 1-1,0 0 1,0-1-1,0 1 1,0 0-1,-1 0 1,1 0-1,0 0 0,0 0 1,0 0-1,0 0 1,0 0-1,0 0 1,0 0-1,-1 0 1,1 1-1,0-1 0,0 0 1,0 1-1,0-1 1,-1 1-1,1-1 1,0 1-1,0-1 1,-1 1-1,1-1 0,1 2 1,3 5 117,0 0 1,-1 0-1,1 0 1,-1 0-1,-1 1 1,1 0-1,-1 0 1,-1 0-1,1 0 1,-1 0-1,-1 0 1,0 1-1,1 8 1,-1-6-142,0-1-1,1 1 1,0-1 0,1 0 0,0 0 0,1 0 0,8 16 0,-11-24-73,0-1 0,1 0 1,-1 0-1,0 0 1,0 0-1,1 0 0,-1 0 1,0 0-1,1 0 0,-1 0 1,1-1-1,-1 1 0,1-1 1,-1 1-1,1-1 0,-1 0 1,1 1-1,-1-1 0,1 0 1,0 0-1,-1 0 1,1 0-1,-1 0 0,1 0 1,0-1-1,-1 1 0,1-1 1,-1 1-1,1-1 0,-1 1 1,3-3-1,50-29-339,-42 23 386,-7 6-25,0 0 1,1 0-1,-1 0 1,0 0 0,1 1-1,0 0 1,-1 0-1,1 0 1,0 1-1,0 0 1,0 0-1,0 0 1,0 1-1,0 0 1,0 0-1,0 1 1,1-1-1,5 3 1,-7-1 30,-1 0 0,0 0 1,0 0-1,0 1 0,0-1 0,-1 1 0,1 0 1,-1 0-1,0 0 0,1 1 0,-2-1 1,1 1-1,0 0 0,-1 0 0,1 0 1,-1 0-1,0 0 0,-1 0 0,1 1 0,-1-1 1,1 0-1,-1 1 0,-1 0 0,1 5 1,1 3 347,0-1 0,-1 1 0,-1-1 0,0 1 0,-1-1 0,0 1 0,-1-1 0,0 1 0,-1-1 0,0 0 0,-1 0 0,-1 0 0,0-1 0,0 1 0,-1-1 1,0 0-1,-1-1 0,-1 0 0,1 0 0,-2 0 0,1-1 0,-1 0 0,-1-1 0,1 0 0,-1 0 0,-1-1 0,-12 6 0,20-11-403,0 0 0,0-1 0,-1 1 0,1-1 0,-1 0 0,1 0 0,-1 0 0,1 0 0,-1-1 0,1 0 0,-1 1 0,1-1 0,-1-1 0,1 1 0,-1 0 0,0-1 0,1 0 0,-1 0 0,1 0 0,0 0 0,-1 0 0,1-1 0,0 1 0,0-1 0,0 0 0,0 0 0,0 0 0,0-1 0,1 1 0,-1-1 0,1 1 0,-1-1 0,1 0 0,0 0 0,0 0 0,-2-4 0,-6-13-1500,1 1 0,2-2 1,0 1-1,-9-42 1,10 34-541,-24-102-7443,16 62 4559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6.451"/>
    </inkml:context>
    <inkml:brush xml:id="br0">
      <inkml:brushProperty name="width" value="0.025" units="cm"/>
      <inkml:brushProperty name="height" value="0.025" units="cm"/>
    </inkml:brush>
  </inkml:definitions>
  <inkml:trace contextRef="#ctx0" brushRef="#br0">11 239 8232,'-7'-29'4452,"4"7"-640,3 5-1026,0 2-383,10 0-354,16 0-799,10 0-546,17-2-191,9 0-65,8 3-127,9-2-257,-4-5-2307,-3-5-4771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7.449"/>
    </inkml:context>
    <inkml:brush xml:id="br0">
      <inkml:brushProperty name="width" value="0.025" units="cm"/>
      <inkml:brushProperty name="height" value="0.025" units="cm"/>
    </inkml:brush>
  </inkml:definitions>
  <inkml:trace contextRef="#ctx0" brushRef="#br0">1 0 16464,'0'0'4900,"9"75"-3843,-6-17-448,3 10-481,-5 5-224,5 1-769,-3-6-384,4-8 32,-5-10-897,0-14-1826,-2-12-801,0-14-4195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860"/>
    </inkml:context>
    <inkml:brush xml:id="br0">
      <inkml:brushProperty name="width" value="0.025" units="cm"/>
      <inkml:brushProperty name="height" value="0.025" units="cm"/>
      <inkml:brushProperty name="color" value="#F6630D"/>
    </inkml:brush>
  </inkml:definitions>
  <inkml:trace contextRef="#ctx0" brushRef="#br0">131 226 14798,'0'0'3822,"-12"8"-757,-5 6-1779,0 0 1,-24 25 0,36-34-1010,1-1-1,0 0 0,1 1 1,-1 0-1,1 0 0,0 0 1,0 0-1,1 1 0,-1-1 1,1 1-1,0-1 1,1 1-1,-1 0 0,1 0 1,0 0-1,1 0 0,-1 10 1,2-15-267,-1 0 0,1 0 0,-1 0 1,0 0-1,1 0 0,0-1 1,-1 1-1,1 0 0,-1 0 1,1-1-1,0 1 0,0 0 0,-1-1 1,1 1-1,0-1 0,0 1 1,0-1-1,0 1 0,-1-1 1,1 0-1,0 1 0,0-1 1,0 0-1,0 0 0,0 0 0,0 0 1,0 0-1,0 0 0,0 0 1,0 0-1,0 0 0,0 0 1,0 0-1,0 0 0,0-1 0,0 1 1,1-1-1,37-15 111,-31 10-113,-1 0 0,0-1 0,0 0 1,0 0-1,-1 0 0,0-1 0,-1 0 0,0 0 0,0 0 0,-1-1 1,0 1-1,0-1 0,-1 0 0,0-1 0,0 1 0,-1 0 0,-1-1 0,1 1 1,-2-1-1,1-9 0,-5 2-392,-5 15-1093,8 3 1343,0 0-1,0-1 1,0 1-1,0 0 1,0 0-1,1 0 1,-1 0-1,0 0 0,0 0 1,1 0-1,-1 1 1,1-1-1,-1 0 1,1 0-1,-1 0 1,1 1-1,0-1 0,0 0 1,-1 0-1,1 1 1,0 1-1,0-2-126,0 1 1,1-1-1,-1 1 0,0 0 0,0-1 0,1 1 0,-1-1 0,1 1 1,-1-1-1,1 1 0,0-1 0,0 1 0,0-1 0,0 0 0,0 1 0,0-1 1,0 0-1,0 0 0,0 0 0,0 0 0,1 0 0,-1 0 0,2 1 1,1 0-349,0 0 0,0 0 0,1-1 0,-1 0 0,0 0 0,0 0 1,1-1-1,-1 1 0,5-1 0,-2 0-19,0 0 0,0 0 1,0-1-1,-1 0 0,1 0 0,0-1 1,-1 0-1,1 0 0,-1 0 0,1-1 1,-1 0-1,6-4 0,-8 3 1192,1-1 0,-1 0-1,0 0 1,-1-1 0,1 1 0,-1-1 0,0 0-1,4-9 1,-6 12 16,0 0 0,1-1 1,-1 1-1,0-1 0,-1 0 0,1 1 0,-1-1 0,1 0 1,-1 1-1,0-1 0,-1 0 0,1 1 0,0-1 0,-1 0 1,0 1-1,-2-6 0,3 8-480,-1 0 0,1 1 0,-1-1-1,1 0 1,-1 1 0,1-1 0,-1 0 0,0 1 0,1-1 0,-1 1 0,0-1-1,0 1 1,1 0 0,-1-1 0,0 1 0,0 0 0,1-1 0,-1 1-1,0 0 1,0 0 0,0 0 0,0-1 0,0 1 0,1 0 0,-1 0-1,0 0 1,0 1 0,0-1 0,0 0 0,0 0 0,1 0 0,-1 1 0,0-1-1,0 0 1,0 1 0,0 0 0,-2 0 32,1 0-1,0 1 1,-1-1-1,1 1 1,0-1 0,0 1-1,0 0 1,1 0-1,-1 0 1,0 0 0,-1 2-1,-2 7 225,0-1 0,1 1 0,0 0 0,-3 11-1,6-17-216,0 0 1,0-1-1,0 1 0,1 0 0,0 0 0,0-1 0,0 1 0,0 0 0,1 0 0,-1 0 1,1-1-1,3 8 0,-3-10-126,0-1 1,0 0-1,0 1 1,0-1 0,0 1-1,1-1 1,-1 0-1,0 0 1,1 0-1,-1 0 1,1 0-1,-1 0 1,1 0-1,0-1 1,-1 1 0,1 0-1,0-1 1,-1 0-1,1 1 1,0-1-1,0 0 1,0 0-1,-1 0 1,1 0 0,0 0-1,0 0 1,-1 0-1,1-1 1,0 1-1,0-1 1,-1 1-1,1-1 1,0 1-1,-1-1 1,3-1 0,3-2 1,0 1 1,0-1 0,0 0-1,0-1 1,-1 1 0,10-10 0,-6 2-23,0 0-1,-1-1 1,-1 0 0,1-1 0,-2 1 0,0-1 0,-1-1 0,0 0 0,-2 1-1,1-2 1,-2 1 0,0 0 0,0-1 0,-1-25 0,-5 29-86,-4 25 132,-5 25 58,10-26-44,1 0 1,0 0-1,0 0 1,1 0-1,1-1 1,4 25-1,-5-34-41,1 1-1,0-1 1,0 1-1,0-1 1,1 1-1,-1-1 1,0 0-1,1 0 1,-1 0-1,1 0 1,0 0-1,0 0 1,0 0-1,0 0 1,0-1-1,0 1 1,0-1-1,1 1 1,-1-1 0,0 0-1,1 0 1,-1 0-1,1 0 1,-1-1-1,1 1 1,0-1-1,-1 1 1,1-1-1,0 0 1,-1 0-1,1 0 1,0 0-1,-1-1 1,1 1-1,-1-1 1,5-1-1,-1 0-2,-1 0 1,1-1-1,-1 1 0,0-1 0,0 0 0,0 0 0,0-1 1,-1 1-1,1-1 0,-1 0 0,0-1 0,0 1 0,-1-1 0,1 1 1,-1-1-1,5-9 0,-2 3-1,-1 1 0,0-1 0,-1 0 0,0 0-1,0-1 1,-1 1 0,2-16 0,-5 11 3,-16 93 501,15-71-447,1 0 1,0 1-1,0-1 0,1 0 0,0 0 0,0 0 0,0 0 0,5 11 0,-5-15-51,0 0-1,0-1 1,0 1-1,1-1 1,-1 1 0,1-1-1,-1 0 1,1 1-1,-1-1 1,1 0-1,0 0 1,-1 0-1,1 0 1,0 0 0,0-1-1,0 1 1,0 0-1,-1-1 1,1 1-1,0-1 1,0 0-1,0 0 1,0 0 0,0 0-1,0 0 1,0 0-1,0 0 1,0-1-1,0 1 1,0-1-1,3 0 1,0-1-17,0 0-1,0 0 1,0-1 0,0 1-1,0-1 1,-1 0 0,1-1-1,-1 1 1,0-1 0,0 0-1,0 0 1,0 0 0,5-8 0,40-68-261,-39 61 131,-11 60-2360,3-24 1393,-3-9 287,4 29-2260,-3-35 2667,0-1 0,0 0 0,1 0 0,-1 1-1,0-1 1,1 0 0,0 0 0,-1 1 0,1-1 0,0 0 0,-1 0-1,1 0 1,0 0 0,0 0 0,0 0 0,0 0 0,0 0-1,0-1 1,0 1 0,0 0 0,0 0 0,0-1 0,1 1-1,1 0 1,9 0-6566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7.822"/>
    </inkml:context>
    <inkml:brush xml:id="br0">
      <inkml:brushProperty name="width" value="0.025" units="cm"/>
      <inkml:brushProperty name="height" value="0.025" units="cm"/>
    </inkml:brush>
  </inkml:definitions>
  <inkml:trace contextRef="#ctx0" brushRef="#br0">79 291 12556,'-10'-13'2685,"-34"-47"-352,41 57-2185,1 0 0,-1 0-1,1 0 1,0 0 0,0-1 0,1 1 0,-1 0 0,1-1-1,-1 0 1,1 1 0,0-1 0,1 1 0,-1-1 0,0 0-1,1 0 1,0 1 0,0-1 0,0 0 0,0 0 0,1 1 0,0-1-1,0 0 1,-1 1 0,2-1 0,-1 0 0,0 1 0,1 0-1,0-1 1,0 1 0,0 0 0,0 0 0,0 0 0,1 0-1,-1 0 1,1 1 0,0-1 0,5-4 0,7-2 19,0 0 1,0 0-1,1 2 1,0 0-1,0 0 1,25-5-1,-16 5-46,0 1-1,1 1 0,-1 2 1,1 0-1,0 2 1,-1 1-1,1 1 0,0 1 1,0 1-1,29 7 0,-45-7-108,1 0 0,0 1-1,-1 0 1,0 0 0,0 1 0,0 0-1,-1 1 1,0 0 0,0 1-1,0 0 1,-1 0 0,0 1-1,0 0 1,-1 0 0,0 1 0,0 0-1,-1 0 1,0 0 0,-1 1-1,0 0 1,0 0 0,-1 0-1,-1 1 1,0-1 0,4 23 0,-5-14 206,0 1 0,-1-1 0,-2 1 0,0 0 0,0-1 0,-2 1 0,-1-1 0,0 0 0,-1 0 0,-1 0 0,-1-1 0,-1 1 0,0-2 0,-1 1 0,-1-1 0,-1-1 0,0 0 0,-1 0 0,-1-1 0,0-1 0,-1 0 0,-1-1 0,0 0 0,0-1 0,-2-1 0,1-1 0,-1 0 0,-1-1 0,0-1 0,-23 8 0,35-14-218,0-1 0,0 1-1,0-1 1,0 0 0,0-1 0,0 0 0,0 1-1,0-2 1,-8 0 0,12 0-39,0 1-1,0-1 1,0 0-1,0 0 1,0 0 0,0 0-1,0 0 1,0-1-1,0 1 1,1 0 0,-1-1-1,0 0 1,1 1-1,-1-1 1,1 0 0,0 1-1,0-1 1,-1 0 0,1 0-1,0 0 1,1 0-1,-1 0 1,0-1 0,1 1-1,-1 0 1,1 0-1,-1-3 1,0-4-312,1 1 1,0 0-1,0 0 1,1-1-1,0 1 0,0 0 1,1 0-1,0 0 0,0 0 1,1 0-1,0 1 1,0-1-1,1 1 0,0 0 1,6-8-1,4-4-1671,0 0 0,2 1-1,0 1 1,20-16-1,13-8-5797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8.443"/>
    </inkml:context>
    <inkml:brush xml:id="br0">
      <inkml:brushProperty name="width" value="0.025" units="cm"/>
      <inkml:brushProperty name="height" value="0.025" units="cm"/>
    </inkml:brush>
  </inkml:definitions>
  <inkml:trace contextRef="#ctx0" brushRef="#br0">26 136 16400,'0'0'10959,"-3"9"-10275,-4 28-510,0 1 0,-1 72 1,8-109-175,0-1 0,0 0 0,0 1 0,0-1 0,0 1 1,0-1-1,0 1 0,0-1 0,0 0 0,0 1 0,0-1 1,0 1-1,0-1 0,1 0 0,-1 1 0,0-1 0,0 1 0,0-1 1,1 0-1,-1 1 0,0-1 0,0 0 0,1 1 0,-1-1 1,0 0-1,1 1 0,-1-1 0,0 0 0,1 0 0,-1 0 0,0 1 1,1-1-1,-1 0 0,1 0 0,0 0 0,16-6 119,15-20 339,1-13-184,31-51 0,24-29-155,-87 119-123,-1-1 1,0 1 0,0 0-1,0 0 1,0-1-1,0 1 1,1 0-1,-1 0 1,0-1 0,0 1-1,1 0 1,-1 0-1,0-1 1,0 1 0,1 0-1,-1 0 1,0 0-1,0 0 1,1-1-1,-1 1 1,0 0 0,1 0-1,-1 0 1,0 0-1,1 0 1,-1 0-1,0 0 1,1 0 0,-1 0-1,0 0 1,1 0-1,-1 0 1,0 0-1,0 0 1,1 0 0,-1 0-1,0 1 1,1-1-1,-1 0 1,0 0-1,1 0 1,4 18-20,-4 34 146,-2-42-84,-4 55 25,2-50-45,1 0-1,1 0 1,2 31-1,0-45-9,-1-1 0,0 1 0,0-1-1,0 1 1,1-1 0,-1 0 0,0 1-1,1-1 1,-1 1 0,0-1 0,1 0-1,-1 1 1,0-1 0,1 0 0,-1 0-1,1 1 1,-1-1 0,1 0 0,-1 0-1,0 1 1,1-1 0,-1 0 0,1 0-1,-1 0 1,1 0 0,-1 0 0,1 0-1,-1 0 1,1 0 0,-1 0 0,1 0-1,-1 0 1,1 0 0,-1 0 0,1 0-1,-1-1 1,1 1 0,-1 0 0,1 0-1,-1-1 1,1 1 0,-1 0 0,0 0-1,1-1 1,-1 1 0,1-1 0,21-14 305,-2-3-154,-1-2 1,32-43-1,14-15-150,-65 77-13,1 1-1,-1-1 0,1 0 0,-1 0 1,1 1-1,0-1 0,-1 1 0,1-1 1,0 0-1,0 1 0,-1 0 0,1-1 1,0 1-1,0-1 0,0 1 0,0 0 1,0 0-1,0-1 0,-1 1 0,1 0 1,0 0-1,0 0 0,2 0 0,-3 1 4,1-1 0,0 1 0,-1-1 0,1 1 0,-1 0 0,1-1 0,-1 1 0,1 0 0,-1-1 0,1 1 0,-1 0 0,1 0-1,-1 0 1,0 0 0,0-1 0,1 1 0,-1 0 0,0 0 0,0 2 0,-1 56 128,0-46-84,-2 19-17,1-24-24,1 1 1,1 0-1,-1 0 1,1-1-1,2 11 1,-2-19-1,1 0 1,-1 1 0,0-1 0,1 0 0,-1 0 0,0 1-1,1-1 1,-1 0 0,1 0 0,-1 1 0,1-1 0,-1 0-1,0 0 1,1 0 0,-1 0 0,1 0 0,-1 0 0,1 0-1,-1 0 1,1 0 0,-1 0 0,1 0 0,-1 0 0,0 0-1,1 0 1,-1 0 0,1 0 0,-1 0 0,1 0-1,-1-1 1,1 1 0,-1 0 0,0 0 0,1-1 0,-1 1-1,0 0 1,1-1 0,-1 1 0,0 0 0,1-1 0,-1 1-1,0 0 1,1-1 0,-1 1 0,0-1 0,18-16 364,54-74-88,-49 59-209,1 2 1,2 0-1,37-32 1,-63 61-73,1 0 0,-1 0 1,1 1-1,0-1 0,-1 0 0,1 1 0,0-1 1,-1 0-1,1 1 0,0-1 0,0 1 0,0-1 1,-1 1-1,1 0 0,0-1 0,0 1 0,0 0 1,0-1-1,0 1 0,0 0 0,0 0 0,-1 0 1,1 0-1,0 0 0,0 0 0,0 0 0,0 0 1,0 0-1,0 1 0,0-1 0,0 0 0,0 0 0,-1 1 1,2 0-1,-1 1-3,0 0-1,0 0 1,0 0 0,0 0 0,-1 0-1,1 1 1,-1-1 0,1 0-1,-1 0 1,0 1 0,0-1 0,0 0-1,-1 4 1,-13 78-64,13-83 69,-32 145 343,28-124-4202,4-10-4223,1-40-5654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8.803"/>
    </inkml:context>
    <inkml:brush xml:id="br0">
      <inkml:brushProperty name="width" value="0.025" units="cm"/>
      <inkml:brushProperty name="height" value="0.025" units="cm"/>
    </inkml:brush>
  </inkml:definitions>
  <inkml:trace contextRef="#ctx0" brushRef="#br0">0 0 27258,'0'0'2082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9.494"/>
    </inkml:context>
    <inkml:brush xml:id="br0">
      <inkml:brushProperty name="width" value="0.025" units="cm"/>
      <inkml:brushProperty name="height" value="0.025" units="cm"/>
    </inkml:brush>
  </inkml:definitions>
  <inkml:trace contextRef="#ctx0" brushRef="#br0">1 342 15278,'0'0'7725,"11"0"-6214,-3 0-1327,0-1 1,0 0-1,-1 0 1,1-1-1,-1 0 1,1 0-1,-1-1 1,0 0-1,0-1 1,0 1-1,0-1 1,-1 0-1,1-1 0,-1 0 1,0 0-1,-1 0 1,9-10-1,4-3 151,-1-2 0,-1 0-1,20-33 1,-31 45-277,0 0-1,-1 0 1,-1 0 0,1 0-1,-1-1 1,-1 0 0,1 1-1,-1-1 1,-1 0 0,0 0-1,0 0 1,-1 0 0,-1-15-1,1 23-59,0-1 0,-1 1 0,1-1 0,0 1 0,-1-1-1,0 1 1,1 0 0,-1-1 0,0 1 0,1 0 0,-1-1-1,0 1 1,0 0 0,0 0 0,0 0 0,0 0 0,-1 0-1,1 0 1,0 0 0,0 0 0,-1 0 0,1 1 0,0-1-1,-1 1 1,1-1 0,-1 1 0,1-1 0,-1 1 0,1 0-1,-1-1 1,1 1 0,-1 0 0,1 0 0,-2 0 0,-1 1-37,0-1 1,0 1-1,0 0 0,0-1 1,0 2-1,1-1 1,-1 0-1,0 1 1,1 0-1,-1 0 1,1 0-1,-5 4 1,-4 5 14,1 1 0,0 1 0,1 0 0,0 0 0,1 1 0,0 1 0,1-1 0,1 1 0,0 0 0,-8 32 0,7-18 9,1 1 0,1 1 1,2-1-1,1 1 0,1 31 0,2-59 12,0 1-1,0 0 0,1 0 0,-1 0 0,1 0 0,0-1 0,0 1 1,0 0-1,0-1 0,1 1 0,0-1 0,-1 1 0,1-1 1,0 0-1,1 0 0,-1 0 0,3 3 0,-2-4 2,-1 0 1,1-1-1,-1 1 1,1-1-1,0 0 0,0 0 1,0 0-1,0 0 0,0 0 1,0-1-1,0 1 1,0-1-1,0 0 0,0 0 1,0 0-1,0 0 0,0 0 1,0-1-1,0 1 1,0-1-1,0 0 0,3-1 1,6-3 40,-1 0 0,0-1 0,0 0 1,0-1-1,-1 0 0,0 0 0,-1-1 1,10-9-1,68-79 194,-80 87-232,131-182 328,-118 161-151,-20 30-176,0 0 1,0 0-1,0 0 0,0 1 0,0-1 1,0 0-1,1 0 0,-1 0 0,0 0 1,0 0-1,0 1 0,0-1 0,0 0 1,0 0-1,0 0 0,0 0 0,0 0 1,0 1-1,0-1 0,0 0 0,1 0 0,-1 0 1,0 0-1,0 0 0,0 0 0,0 0 1,0 0-1,0 0 0,1 1 0,-1-1 1,0 0-1,0 0 0,0 0 0,0 0 1,0 0-1,1 0 0,-1 0 0,0 0 1,0 0-1,0 0 0,0 0 0,0 0 1,1 0-1,-1 0 0,0 0 0,0 0 1,0 0-1,0 0 0,0-1 0,1 1 1,-1 0-1,0 0 0,0 0 0,0 0 1,0 0-1,1 0 0,-2 15 62,-27 96 281,19-85-326,2 0-1,1 0 1,1 1-1,-2 28 1,7-54-13,-1 1 0,1-1 1,0 0-1,0 1 0,0-1 0,0 0 0,0 0 1,0 1-1,0-1 0,0 0 0,1 1 0,-1-1 1,0 0-1,1 0 0,-1 1 0,1-1 0,0 0 1,-1 0-1,1 0 0,0 0 0,-1 0 0,1 0 1,0 0-1,0 0 0,2 1 0,-2-1 19,1-1-1,-1 0 1,1 0-1,-1 0 1,1 0-1,-1-1 0,1 1 1,-1 0-1,1-1 1,-1 1-1,1-1 1,-1 1-1,0-1 1,1 0-1,-1 0 1,0 1-1,0-1 1,2-1-1,9-8 213,-1 0 1,0 0-1,11-14 0,91-124 161,-20 23-273,-79 112-131,-6 15-11,-7 0 13,0 1 0,0-1 0,-1 0 0,1 1 0,-1-1-1,1 1 1,-1-1 0,0 1 0,0-1 0,0 1 0,-1 2 0,-13 77-52,5-50-12,3-14-221,1 2 0,0-1-1,2 0 1,0 1 0,1 0 0,1 22-1,1-41 169,0-1-1,1 1 0,-1-1 1,0 1-1,0-1 1,1 1-1,-1-1 0,0 1 1,1-1-1,-1 1 1,1-1-1,-1 0 0,1 1 1,-1-1-1,1 1 0,-1-1 1,1 0-1,-1 0 1,1 1-1,-1-1 0,1 0 1,-1 0-1,1 0 1,-1 0-1,1 1 0,0-1 1,-1 0-1,1 0 1,-1 0-1,1 0 0,0 0 1,-1 0-1,1-1 1,-1 1-1,1 0 0,-1 0 1,1 0-1,-1 0 0,1-1 1,0 1-1,-1 0 1,1-1-1,-1 1 0,0 0 1,1-1-1,-1 1 1,1-1-1,26-16-3436,6-15-1476,4-6-1922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39.833"/>
    </inkml:context>
    <inkml:brush xml:id="br0">
      <inkml:brushProperty name="width" value="0.025" units="cm"/>
      <inkml:brushProperty name="height" value="0.025" units="cm"/>
    </inkml:brush>
  </inkml:definitions>
  <inkml:trace contextRef="#ctx0" brushRef="#br0">285 0 17681,'0'0'3197,"-9"3"-122,-5 3-2552,1 1-1,-1 0 1,1 1-1,1 0 1,-1 1-1,1 0 1,1 1-1,-20 22 1,-2 5-248,-44 65 0,76-100-288,-26 43 119,22-22-228,5-22 106,0 0 0,0-1 0,1 1 0,-1-1 0,0 1 0,0-1 0,0 1 1,1-1-1,-1 1 0,0-1 0,1 1 0,-1-1 0,0 1 0,1-1 0,-1 0 0,1 1 0,-1-1 0,0 0 0,1 1 0,-1-1 0,1 0 0,-1 1 0,1-1 1,-1 0-1,1 0 0,0 0 0,-1 0 0,1 1 0,-1-1 0,1 0 0,-1 0 0,2 0 0,11 0-83,1-1 0,-1 0 0,0-1 0,1-1-1,-1 0 1,0 0 0,0-2 0,16-7 0,-17 7 76,-1 0 0,0 1 0,1 0 0,0 1 0,-1 0-1,1 1 1,0 1 0,1 0 0,-1 0 0,0 1 0,18 2 0,-29-2 44,1 1-1,0 0 1,0-1 0,-1 1-1,1 0 1,0 0 0,-1-1-1,1 1 1,-1 1 0,0-1-1,1 0 1,-1 0 0,0 0-1,1 1 1,-1-1 0,0 1 0,0-1-1,0 1 1,0-1 0,1 4-1,-1-1 75,1 1-1,-1-1 0,0 1 0,0 0 1,-1 0-1,1-1 0,-1 10 1,-1-2 93,-1-1-1,1 0 1,-2 0 0,1 0 0,-1 0 0,-6 12 0,-1-4 124,0 0 1,-2-1-1,0 0 1,-21 24 0,27-35-226,0-1 0,0 1 0,-1-1 0,1-1 0,-2 1 0,1-1 0,0 0 0,-1-1 0,0 0 0,0 0 0,0-1 0,0 0 0,-15 4 0,23-7-108,-1 0 0,1 0 1,-1 0-1,0 0 0,1 0 0,-1 0 1,1 0-1,-1 0 0,1 0 0,-1 0 1,0-1-1,1 1 0,-1 0 0,1 0 1,-1-1-1,1 1 0,-1 0 0,1 0 1,-1-1-1,1 1 0,-1-1 0,1 1 1,0 0-1,-1-1 0,1 1 0,-1-1 0,1 1 1,0-1-1,0 1 0,-1-2 0,-2-22-1657,14-25-3271,8 3-1665,6-6-3428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40.161"/>
    </inkml:context>
    <inkml:brush xml:id="br0">
      <inkml:brushProperty name="width" value="0.025" units="cm"/>
      <inkml:brushProperty name="height" value="0.025" units="cm"/>
    </inkml:brush>
  </inkml:definitions>
  <inkml:trace contextRef="#ctx0" brushRef="#br0">107 0 22101,'0'0'2114,"-46"83"0,24-25 801,4 5-1474,5 0-768,5-3-257,8-8-256,0-10-128,5-10-288,8-13-769,2-12 0,0-7-576,1-12-962,-2-16-1088,-5-12-2499,-2-14-2755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40.536"/>
    </inkml:context>
    <inkml:brush xml:id="br0">
      <inkml:brushProperty name="width" value="0.025" units="cm"/>
      <inkml:brushProperty name="height" value="0.025" units="cm"/>
    </inkml:brush>
  </inkml:definitions>
  <inkml:trace contextRef="#ctx0" brushRef="#br0">34 1 20531,'0'0'8008,"-34"57"-9481,40-47-2051,4-1-1697,0-4-5605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41.320"/>
    </inkml:context>
    <inkml:brush xml:id="br0">
      <inkml:brushProperty name="width" value="0.025" units="cm"/>
      <inkml:brushProperty name="height" value="0.025" units="cm"/>
    </inkml:brush>
  </inkml:definitions>
  <inkml:trace contextRef="#ctx0" brushRef="#br0">179 148 16848,'0'0'2568,"-2"9"197,-8 27-283,10-36-2383,-1 1 0,1-1 0,0 1 0,0-1 0,0 1 0,0-1 0,-1 1 0,1-1 0,0 1 0,0-1 0,-1 1 0,1-1 0,-1 1 0,1-1 0,0 0 0,-1 1 0,1-1 0,-1 0 0,1 1 0,-1-1 0,1 0 0,-1 1 0,1-1 0,-1 0 0,1 0 0,-1 0 0,1 1 0,-1-1 0,1 0-1,-1 0 1,1 0 0,-1 0 0,1 0 0,-1 0 0,0 0 0,1 0 0,-1 0 0,1-1 0,-1 1 0,1 0 0,-1 0 0,1 0 0,-1-1 0,1 1 0,-2-1 0,-20-15-505,19 12 712,-3 0-295,0 0 0,0 0 0,0 1 0,-1 0 0,1 0 0,-14-4 0,18 6-14,1 1 1,-1-1 0,1 1 0,-1 0-1,0 0 1,1-1 0,-1 1-1,1 0 1,-1 0 0,0 1-1,1-1 1,-1 0 0,1 0 0,-1 1-1,1-1 1,-1 1 0,1-1-1,-1 1 1,1 0 0,-1 0 0,1 0-1,0-1 1,-1 1 0,1 0-1,0 1 1,0-1 0,0 0 0,0 0-1,0 0 1,0 1 0,0-1-1,0 0 1,0 1 0,1-1-1,-2 4 1,-2 11-144,0 1 0,1-1 0,1 1 0,1 0 0,1 28 0,0-36-227,0-9 371,0 0 0,0 0 1,1 1-1,-1-1 0,0 0 0,1 0 0,-1 1 1,0-1-1,0 0 0,1 0 0,-1 0 0,0 0 1,1 0-1,-1 1 0,0-1 0,1 0 0,-1 0 1,0 0-1,1 0 0,-1 0 0,1 0 0,-1 0 1,0 0-1,1 0 0,-1 0 0,0 0 0,1 0 0,-1 0 1,0-1-1,1 1 0,-1 0 0,0 0 0,1 0 1,-1 0-1,0-1 0,0 1 0,1 0 0,-1 0 1,0-1-1,0 1 0,1 0 0,-1 0 0,0-1 1,15-9 112,-12 6 373,-1 0 1,1-1-1,-1 1 0,0 0 0,0-1 1,2-7-1,-7 15-486,1 0 0,1 0 0,-1 1 0,0-1 0,1 1 0,0 0 0,0-1 0,0 1 0,-1 5 0,1-4 1,0-2 2,-3 11 87,0 0-1,0 1 1,2-1-1,-1 1 1,1 25-1,3-35-72,-1-1 0,1 1-1,0-1 1,0 1 0,1-1 0,-1 0-1,1 1 1,0-1 0,0 0-1,1 0 1,-1 0 0,1 0-1,0-1 1,0 1 0,0-1 0,0 0-1,0 0 1,1 0 0,0 0-1,-1 0 1,1-1 0,7 4-1,-9-5-9,0 0-1,-1 0 1,1 0 0,0-1-1,0 1 1,-1 0-1,1-1 1,0 0-1,0 1 1,0-1-1,0 0 1,0 0 0,0 0-1,-1 0 1,1 0-1,0 0 1,0-1-1,0 1 1,0-1-1,0 1 1,-1-1-1,1 0 1,3-1 0,-2 0 14,0-1 1,0 0 0,0 1 0,0-1 0,-1 0 0,1-1 0,-1 1 0,0 0 0,0-1 0,3-6 0,2-6 42,-2 0 1,0 0-1,-1 0 1,3-25-1,-3 19-62,-2 0 0,0 0 0,-2-1 0,0 1 0,-1 0 0,-1 0 0,-2 0 0,0 1 0,-14-43 0,18 62 0,-1 1 0,1 0 0,-1-1 0,0 1 0,1 0 0,-1-1 0,0 1 0,0 0 0,0 0 0,0 0 0,0-1 0,0 1 0,0 0 0,0 1 0,0-1 0,-1 0 0,1 0 0,0 0 0,0 1 0,-1-1 0,1 0 0,-1 1 0,1 0 0,-1-1 0,-1 1 0,2 0 0,0 0 0,0 1 0,-1-1 0,1 1 0,0 0 0,0-1 0,0 1 0,0 0 0,0 0 0,0-1 0,1 1 0,-1 0 0,0 0 0,0 0 0,1 0 0,-1 0 0,0 0 0,1 0 0,-1 1 0,1-1 0,0 0 0,-1 0 0,1 0 0,0 0 0,-1 1 0,1-1 0,0 0 0,0 0 0,0 1 0,1 1 0,-2-2 0,1 1 0,0-1 0,-1 0 0,1 1 0,0-1 0,0 1 0,0-1 0,0 0 0,1 1 0,-1-1 0,0 0 0,0 1 0,1-1 0,-1 0 0,1 1 0,-1-1 0,1 0 0,0 0 0,-1 1 0,1-1 0,0 0 0,0 0 0,0 0 0,0 0 0,0 0 0,0 0 0,0 0 0,2 0 0,1 0 0,1 0 0,-1 0 0,1 0 0,-1-1 0,1 0 0,0 0 0,8-1 0,-12 1 0,18-3 0,-1 0 0,0-1 0,30-11 0,-33 9 0,1 1 0,1 1 0,-1 0 0,1 1 0,20 0 0,-35 3 0,-1 0 0,0 0 0,0 0 0,0 0 0,1 0 0,-1 1 0,0-1 0,0 1 0,0-1 0,1 1 0,-1-1 0,0 1 0,0-1 0,0 1 0,0 0 0,0 0 0,0 0 0,0-1 0,-1 1 0,1 0 0,0 0 0,0 0 0,-1 0 0,1 0 0,-1 1 0,1-1 0,0 2 0,1 2 0,-1-1 0,0 1 0,0 0 0,-1 0 0,1 0 0,-1 0 0,-1 7 0,0 6 0,-1-1 0,-1 0 0,-8 23 0,-3 4 0,21-58 0,0 0 0,2 1 0,9-13 0,7-12 0,-11 14 0,1 0 0,1 1 0,0 1 0,2 0 0,1 2 0,38-34 0,-56 53 0,0 0 0,0 0 0,0 1 0,0-1 0,0 0 0,0 0 0,0 1 0,0-1 0,0 1 0,0-1 0,0 1 0,1-1 0,-1 1 0,0-1 0,0 1 0,0 0 0,1 0 0,-1 0 0,0 0 0,0 0 0,1 0 0,-1 0 0,0 0 0,0 0 0,1 1 0,-1-1 0,0 0 0,0 1 0,2 0 0,-2 1 0,0-1 0,0 1 0,0 0 0,0 0 0,-1 0 0,1 0 0,0-1 0,-1 1 0,0 0 0,1 0 0,-1 0 0,0 0 0,0 0 0,0 0 0,0 4 0,-2 11 0,-1 0 0,-8 33 0,0-16 0,1 1 0,3 0 0,-7 61 0,14-95 0,0 0 0,0 0 0,0-1 0,0 1 0,0 0 0,0 0 0,0-1 0,0 1 0,0 0 0,0 0 0,0-1 0,0 1 0,1 0 0,-1-1 0,0 1 0,1 0 0,-1-1 0,0 1 0,1 0 0,-1-1 0,1 1 0,-1-1 0,1 1 0,-1 0 0,1-1 0,-1 1 0,1-1 0,-1 0 0,1 1 0,0-1 0,-1 0 0,2 1 0,0-1 0,0 0 0,0 0 0,0 0 0,0 0 0,0-1 0,0 1 0,0-1 0,-1 1 0,1-1 0,0 0 0,0 0 0,2-1 0,45-35 0,-17 0-2534,-2-4-3692,-11 11-2150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41.664"/>
    </inkml:context>
    <inkml:brush xml:id="br0">
      <inkml:brushProperty name="width" value="0.025" units="cm"/>
      <inkml:brushProperty name="height" value="0.025" units="cm"/>
    </inkml:brush>
  </inkml:definitions>
  <inkml:trace contextRef="#ctx0" brushRef="#br0">259 51 2819,'1'-9'6147,"1"-23"9034,-9 23-9050,-10 10-3642,11 3-2489,-1 0 0,1 0 0,-1 0 0,1 1 0,0 0 0,1 0 0,-1 0 0,-8 12 0,-36 52 0,48-67 0,-3 7-105,-1 0-1,1 0 1,1 1-1,-5 12 1,8-20 78,0 0 0,1-1 0,-1 1 0,1 0 0,-1 0 0,1-1 1,-1 1-1,1 0 0,0 0 0,0 0 0,0-1 0,0 1 0,0 0 0,0 0 0,1 0 1,-1-1-1,0 1 0,1 0 0,0 0 0,-1-1 0,1 1 0,0 0 0,0-1 0,0 1 1,0-1-1,0 1 0,0-1 0,0 0 0,0 1 0,1-1 0,-1 0 0,3 2 0,12 2-553,0-1-1,0-1 1,0 0-1,0-1 0,0-1 1,1 0-1,24-3 1,0 2-514,33-1 370,-46-1 944,0 1 1,0 2 0,0 0 0,1 2 0,-2 1 0,31 9 0,-57-13-142,0 0-1,1 1 1,-1-1 0,0 0 0,0 1 0,0-1-1,0 1 1,0-1 0,0 1 0,0 0 0,0-1 0,0 1-1,0 0 1,0 0 0,0 0 0,0 0 0,0 0-1,-1 0 1,1 0 0,0 0 0,-1 0 0,1 0 0,-1 0-1,1 0 1,-1 0 0,1 0 0,-1 1 0,0-1-1,0 0 1,0 0 0,0 0 0,1 1 0,-1-1 0,-1 0-1,1 0 1,0 0 0,0 1 0,0-1 0,-1 0-1,1 0 1,-1 0 0,1 0 0,-1 1 0,1-1 0,-1 0-1,1 0 1,-1 0 0,0 0 0,0 0 0,0-1-1,1 1 1,-1 0 0,0 0 0,-2 1 0,-6 7 372,0-1 0,-1 1 0,-21 12 0,-49 26-387,-1-4 0,-142 53 0,137-70-3326,28-20-5108,32-6-11163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7:42.282"/>
    </inkml:context>
    <inkml:brush xml:id="br0">
      <inkml:brushProperty name="width" value="0.025" units="cm"/>
      <inkml:brushProperty name="height" value="0.025" units="cm"/>
    </inkml:brush>
  </inkml:definitions>
  <inkml:trace contextRef="#ctx0" brushRef="#br0">140 1341 14670,'-14'0'416,"1"0"1,-1-1-1,1-1 0,0-1 1,0 0-1,-1 0 1,-16-8-1,29 11-389,0 0 0,1 0-1,-1 0 1,0-1 0,0 1-1,1 0 1,-1 0 0,0-1 0,1 1-1,-1-1 1,0 1 0,1 0 0,-1-1-1,1 1 1,-1-1 0,0 0 0,1 1-1,-1-1 1,1 1 0,0-1-1,-1 0 1,1 1 0,-1-1 0,1 0-1,0 1 1,0-1 0,-1 0 0,1 0-1,18-8 310,35 5 325,45-1 908,0-4 0,103-22 0,192-61-721,-309 71-749,1479-401 2125,-185 46 1144,14 64-1620,-1362 306-1850,-2 0-635,0 1 1,38 0-1,-122 9-6250,21-3 751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205"/>
    </inkml:context>
    <inkml:brush xml:id="br0">
      <inkml:brushProperty name="width" value="0.025" units="cm"/>
      <inkml:brushProperty name="height" value="0.025" units="cm"/>
      <inkml:brushProperty name="color" value="#F6630D"/>
    </inkml:brush>
  </inkml:definitions>
  <inkml:trace contextRef="#ctx0" brushRef="#br0">88 0 19378,'0'0'7901,"-9"6"-7015,1-2-748,1 1 0,0-1 0,1 2 0,-1-1 0,1 1 0,-9 10 0,12-12-111,1-1 0,-1 1 0,1-1 0,0 1 0,0 0 0,0 0 0,1 0 0,0 0 0,-1 0 0,1 0 0,1 1 0,-1-1 0,0 0 0,1 0 0,0 1 0,0-1 0,1 0 0,0 7 0,0-9-55,0-1 0,0 1-1,0 0 1,0-1 0,0 1 0,0-1-1,0 1 1,1-1 0,-1 0 0,0 0-1,1 1 1,-1-1 0,1 0 0,0 0-1,-1 0 1,1-1 0,0 1 0,0 0-1,-1-1 1,1 1 0,0-1 0,0 1-1,0-1 1,0 0 0,-1 0 0,1 0-1,0 0 1,0 0 0,0 0 0,0 0-1,3-2 1,2 1-657,0 0 0,0 0 0,0 0 0,0-1 0,-1-1 0,1 1-1,9-6 1,-6 2-2016,-1-1 0,0-1 0,14-13-1,-1-6-5332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6:40.855"/>
    </inkml:context>
    <inkml:brush xml:id="br0">
      <inkml:brushProperty name="width" value="0.025" units="cm"/>
      <inkml:brushProperty name="height" value="0.025" units="cm"/>
    </inkml:brush>
  </inkml:definitions>
  <inkml:trace contextRef="#ctx0" brushRef="#br0">7463 370 10442,'-10'-5'2712,"-41"-23"-2419,-88-64 1,113 74-160,-2 1 1,0 1-1,0 2 0,-2 1 0,0 1 1,0 1-1,-1 2 0,-52-9 0,-29 1 576,-121-1-1,213 17-688,-1532-28 1693,609 23-1506,-738 0 2012,1444 16-1865,0 10 0,-327 70-1,435-60-329,2 5 0,1 6-1,2 6 1,3 5 0,-218 127-1,287-145-13,0 1 0,3 3 1,-57 55-1,91-79-10,2 1 0,0 0 0,0 0-1,2 2 1,0-1 0,0 2 0,2-1 0,0 1 0,1 0 0,1 1 0,1 0 0,1 0 0,0 1 0,-2 24 0,6-22-9,1 1-1,1 0 1,1-1 0,1 1-1,1-1 1,0 0 0,2 0 0,1 0-1,1-1 1,0 0 0,2-1-1,0 0 1,2 0 0,0-1-1,1 0 1,0-1 0,24 23-1,-2-6 11,2-1 0,1-2 0,1-2 0,2-2 0,0-1 0,2-3 0,65 28 0,32 5 196,164 42 0,69 0 203,611 82 0,401-73-360,262-143-1285,-1606 32 1192,716-70-272,-552 43 494,332-92-1,-431 88-99,170-77 0,-228 88-57,-1-3 0,0-2 0,-2-2 1,-2-2-1,60-56 0,-84 68 14,-1-1 1,-1-1 0,-1 0 0,-1-1-1,-1 0 1,-1-1 0,-1-1-1,-2 0 1,0-1 0,-1 0 0,-2 0-1,-1-1 1,-1 0 0,3-44-1,-6 41 23,-2 0 0,-2 1-1,0-1 1,-2 0 0,-1 0-1,-2 1 1,0 0-1,-2 1 1,-1-1 0,-2 2-1,0 0 1,-2 0-1,-20-29 1,8 20 123,-2 2 1,-1 0-1,-2 2 0,-1 1 1,-40-28-1,19 20 47,-2 2 0,-111-53 0,35 34-505,-3 6-1,-208-49 1,-85-4-5294,200 43-1687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9:48.471"/>
    </inkml:context>
    <inkml:brush xml:id="br0">
      <inkml:brushProperty name="width" value="0.025" units="cm"/>
      <inkml:brushProperty name="height" value="0.025" units="cm"/>
    </inkml:brush>
  </inkml:definitions>
  <inkml:trace contextRef="#ctx0" brushRef="#br0">4331 589 6790,'-10'-2'2872,"-8"-2"-2712,1 0 0,0-1-1,0-1 1,0 0-1,1-2 1,0 0-1,0 0 1,-19-15 0,-13-19 168,32 26-81,-1 1 0,-1 1 0,0 0 0,0 1 0,-2 1 0,1 1 0,-2 1 0,-25-10 0,-144-31-11,107 31 60,-122-47 0,124 33 60,-2 4 1,-1 4 0,-1 3-1,-113-14 1,-147 1 222,-498 13 0,712 29-537,1 6 0,-1 5 0,2 6-1,1 6 1,-192 69 0,270-78-4,1 2 0,1 2 0,1 2 1,1 2-1,2 2 0,0 2 0,3 2 0,1 2 0,1 1 0,2 2 1,2 2-1,2 1 0,-46 76 0,61-83 44,1 2 0,1 0 0,3 1 0,1 1 0,2 0 0,1 0-1,2 1 1,-3 79 0,10-49-15,2-1 1,3 0-1,4 0 0,23 93 0,-17-103-39,2 0 1,3-1-1,2-1 0,3-1 1,3-1-1,1-2 0,3-1 1,3-1-1,1-1 1,3-3-1,1-1 0,3-2 1,1-2-1,2-1 0,69 44 1,-49-43-9,2-3-1,2-2 1,1-4 0,1-4 0,2-2 0,1-3 0,1-4 0,0-3 0,1-4 0,139 7 0,-14-17 4,1-9 1,-1-8 0,0-9-1,-2-9 1,-2-9 0,-1-8-1,197-78 1,-278 81-13,-3-5-1,-2-5 0,-3-5 1,124-93-1,-144 88 0,-4-4 0,-3-3 0,-3-5 0,-4-2 0,68-96 0,-117 141-2,-1-1 0,-2-2 0,-2 0 0,-1-1 0,14-44 0,-24 54 99,-1-1 0,-1-1 0,-2 1 0,-1-1 0,-1 0 0,-2 0 0,-5-55 0,0 60-30,-1 1 0,-1 0 0,-2 1 0,0-1 0,-2 1 0,-1 1 0,0 0 0,-2 1 0,-27-38 0,-3 4 169,-3 3 0,-71-66 0,76 82-190,-2 2 0,-1 1 0,-2 2 0,-1 3 0,-2 1 0,0 3 0,-2 2 0,-1 2 0,0 2 0,-1 3 0,-1 2 0,-1 2 0,1 3 0,-87-4 0,-363 30-6335,354-8 139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54.238"/>
    </inkml:context>
    <inkml:brush xml:id="br0">
      <inkml:brushProperty name="width" value="0.025" units="cm"/>
      <inkml:brushProperty name="height" value="0.025" units="cm"/>
    </inkml:brush>
  </inkml:definitions>
  <inkml:trace contextRef="#ctx0" brushRef="#br0">437 212 8680,'0'-13'1580,"0"-5"-883,-1 0 0,-1 0 0,-1 0 0,-8-34 0,9 47-517,0 0 1,0 0-1,0 0 0,-1 0 1,1 0-1,-1 1 1,-1-1-1,1 1 0,-1-1 1,-5-4-1,6 7-112,1 0 0,-1 0 0,0 0 0,0 1 0,0-1 0,0 1 0,0 0 0,0 0 0,0 0 0,0 0 0,-1 1 0,1-1 0,0 1 0,0 0-1,-1 0 1,1 0 0,0 0 0,0 1 0,-6 1 0,2 0-54,1 0 0,0 1 1,0-1-1,0 1 0,0 1 0,0-1 0,1 1 0,0 0 1,-1 1-1,1-1 0,1 1 0,-1 0 0,1 0 0,0 0 0,-6 11 1,-5 9-13,1 2 0,-14 34 0,25-52 16,-28 71 50,4 2 1,3 1-1,-14 95 0,18-42 204,-3 169 0,23-304-272,-2 39 110,2 0 0,1 0 0,14 76 0,-14-107-99,2 0 1,-1 0 0,1 1 0,0-1-1,1-1 1,0 1 0,1-1 0,-1 1-1,2-1 1,-1 0 0,1-1 0,0 0-1,1 0 1,-1 0 0,1 0 0,1-1-1,-1-1 1,1 1 0,0-1 0,1 0-1,-1-1 1,11 4 0,-6-4 24,0 0-1,0-2 1,0 1 0,0-2 0,0 0 0,1 0-1,-1-1 1,0-1 0,0 0 0,0-1 0,0-1-1,0 0 1,0 0 0,0-1 0,-1-1 0,0 0-1,0-1 1,0 0 0,-1-1 0,1 0 0,18-17-1,2-4 119,-2-1-1,0-1 1,-3-2-1,0-1 1,36-61-1,-39 56-66,-2-2 0,-2 0 0,-2-1 0,-1-1 0,-2-1 0,-2 0 0,-3-1 0,-1 0 0,5-67 1,-12 84-21,-1-1 1,-2 1 0,-1-1 0,-1 1 0,-1-1-1,-1 1 1,-2 1 0,-1-1 0,-1 1 0,-1 0-1,-1 1 1,-1 0 0,-2 1 0,0 1 0,-1 0 0,-30-33-1,28 37-98,-1 2 0,0 0 0,-2 1 0,-30-19 1,38 27-292,-1 1 1,0 1-1,0 0 1,-1 1 0,1 1-1,-1 0 1,0 0 0,0 1-1,-15 0 1,-76 1-6881,65 2 364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57.909"/>
    </inkml:context>
    <inkml:brush xml:id="br0">
      <inkml:brushProperty name="width" value="0.025" units="cm"/>
      <inkml:brushProperty name="height" value="0.025" units="cm"/>
    </inkml:brush>
  </inkml:definitions>
  <inkml:trace contextRef="#ctx0" brushRef="#br0">454 663 7431,'28'-112'1656,"-5"0"0,-5-1 1,5-136-1,-23 244-1566,0 1 0,0-1 0,0 1-1,-1-1 1,1 1 0,-1-1 0,0 1 0,-1-1 0,1 1-1,-1 0 1,0 0 0,-4-8 0,5 11-64,1 0 0,-1 0-1,0 0 1,0 0 0,0 1 0,0-1 0,-1 0 0,1 1-1,0-1 1,0 0 0,0 1 0,0-1 0,-1 1 0,1 0-1,0-1 1,-1 1 0,1 0 0,-2 0 0,0 0-2,-1 1 0,1-1-1,0 1 1,0 0 0,0 0 0,0 0 0,0 0 0,0 0 0,0 1 0,-4 2 0,-3 3 12,0 1-1,0 0 1,1 1 0,0 0 0,0 0 0,1 1 0,-9 13 0,-46 84 83,53-89-87,-43 89 50,4 2 0,5 3 1,5 1-1,4 2 0,6 2 1,-18 150-1,39-210 13,2-1 0,3 1 0,3 0 0,11 98 0,-9-144-49,0 0-1,1 0 0,0 0 1,1 0-1,0 0 1,1-1-1,0 0 0,1 0 1,0 0-1,1-1 1,14 17-1,-17-22 5,1 0 0,0 0-1,0 0 1,0 0 0,0-1 0,1 0 0,-1 0 0,1-1-1,0 1 1,0-1 0,0 0 0,0-1 0,0 0-1,0 0 1,0 0 0,1 0 0,-1-1 0,0 0-1,0-1 1,1 1 0,-1-1 0,0 0 0,10-4 0,-3 0 33,0 0 0,0-1 0,-1 0 0,1-1 0,-1-1 0,-1 0 0,0 0 0,14-14 0,4-7 213,43-54 0,-16 8 219,-4-3 0,-3-2 0,60-132 0,-61 98-278,-4-2 0,33-143 0,-63 208-265,-3-1 1,-1-1-1,-3 1 1,-3-1-1,-2-77 1,-2 121-27,-1 0 1,0 0 0,-1 0 0,0 0 0,-1 0 0,0 0 0,0 0-1,-1 1 1,0-1 0,0 1 0,-8-10 0,9 14-3,0 1 0,0 0 1,-1-1-1,1 1 0,-1 1 0,0-1 1,0 0-1,0 1 0,0 0 1,0 0-1,0 0 0,-1 1 0,1-1 1,-1 1-1,1 0 0,-1 0 0,0 1 1,1-1-1,-1 1 0,1 0 1,-1 1-1,0-1 0,-7 2 0,2 0-117,0 1-1,0 0 1,1 1 0,-1 0-1,1 0 1,0 1-1,0 0 1,0 1-1,1 0 1,-16 13 0,-3 8-1713,-39 48 1,44-48 63,-30 35-4104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18.027"/>
    </inkml:context>
    <inkml:brush xml:id="br0">
      <inkml:brushProperty name="width" value="0.025" units="cm"/>
      <inkml:brushProperty name="height" value="0.025" units="cm"/>
    </inkml:brush>
  </inkml:definitions>
  <inkml:trace contextRef="#ctx0" brushRef="#br0">5166 845 7815,'-3'-12'3753,"-1"-1"-3632,-1 1 0,0 0 0,-1 1 0,0-1 0,-1 1 0,0 1 0,-1-1 0,0 1 0,-1 0 0,0 1 0,-12-11 0,-78-60 28,-4 4-1,-2 5 0,-4 5 0,-2 4 0,-3 5 0,-2 5 1,-170-51-1,175 73-865,-1 4-1,-168-16 1,49 24 1464,-1 10 1,0 10-1,0 10 1,-454 85-1,551-67-717,2 7-1,1 5 1,3 6-1,1 5 1,3 6 0,-209 134-1,260-140 110,2 2 0,3 4 0,2 3-1,-93 112 1,114-116-26,4 2 0,1 2 0,4 1 0,2 2 0,4 2 0,-30 87 0,48-113-109,0 2 0,3 0-1,2 0 1,2 1 0,1 0 0,3 85-1,4-101 5,1 0 0,2 0-1,1-1 1,1 0-1,1 0 1,2 0 0,0-1-1,2 0 1,1-1-1,1 0 1,32 43 0,-8-25 88,1-1-1,2-2 1,2-2 0,2-2 0,1-2 0,1-2 0,2-2 0,1-2 0,55 22-1,12-2 35,2-6 0,2-4 0,132 22 0,-50-25 118,2-9-1,1-8 0,1-10 1,238-21-1,-138-16 200,-1-13 1,337-93-1,96-94-312,-559 158-77,334-184 0,-446 215-26,-1-4 0,77-65 1,-125 93-9,0-1 0,-1-1 0,-1-1 0,-1-1 1,0 0-1,-2-1 0,0 0 0,-1-2 0,-2 1 1,18-48-1,-25 55 15,0 0 0,-1 0 1,-1-1-1,-1 1 0,0-1 0,-1 1 1,0-1-1,-1 1 0,-1-1 0,-1 1 1,-5-18-1,2 14 11,-1 1-1,-1 0 1,-1 0-1,0 0 1,-2 1 0,0 1-1,-23-28 1,-2 8-28,-1 1 1,-2 2 0,-1 1-1,-2 3 1,-88-48-1,-124-50-1870,150 77 29,-83-43-3247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09.736"/>
    </inkml:context>
    <inkml:brush xml:id="br0">
      <inkml:brushProperty name="width" value="0.025" units="cm"/>
      <inkml:brushProperty name="height" value="0.025" units="cm"/>
    </inkml:brush>
  </inkml:definitions>
  <inkml:trace contextRef="#ctx0" brushRef="#br0">26 180 10250,'0'0'117,"-3"-9"-31,2 7-15,-15-36-68,15 35 95,0 1 0,0 0 0,0-1 0,1 1 0,-1-1 0,1 1 0,0-1 0,0 1 0,0-1 0,0 1 0,0-1 0,0 1 0,0-1 0,1 1 0,0-1 0,0-2 0,1 4 130,-1 0 1,0 0 0,1 0-1,-1 0 1,1 0-1,0 0 1,-1 0 0,1 1-1,0-1 1,-1 0-1,1 1 1,0 0-1,0-1 1,-1 1 0,1 0-1,0 0 1,2 0-1,41 1 1194,-26 0-910,1621-66 657,-1541 53 1527,-157 15-2470,-81 15 0,28-3-261,-279 33 193,-541 39 410,920-86-587,-25-1 151,31-3-72,23-2-84,115-20-415,2 5 0,160-1-1,-169 13-452,690-28-2033,-798 35 2810,-16 2 105,1-1-1,0 0 1,0 0-1,0 0 1,-1 0-1,1 0 1,0-1-1,0 1 0,-1-1 1,1 0-1,0 0 1,-1 0-1,1 0 1,4-3-1,-7 4 15,0 0 0,0-1-1,0 1 1,0 0-1,0 0 1,0-1 0,0 1-1,0 0 1,0 0-1,0-1 1,0 1-1,0 0 1,0 0 0,0-1-1,-1 1 1,1 0-1,0 0 1,0-1 0,0 1-1,0 0 1,0 0-1,-1 0 1,1 0 0,0-1-1,0 1 1,0 0-1,-1 0 1,1 0 0,0 0-1,0 0 1,0-1-1,-1 1 1,1 0 0,0 0-1,0 0 1,-1 0-1,1 0 1,0 0 0,0 0-1,-1 0 1,1 0-1,0 0 1,0 0-1,-1 0 1,1 0 0,0 0-1,0 0 1,-1 0-1,1 0 1,0 0 0,-1 1-1,-56-10 482,0 3 0,-1 2 0,-80 5 0,52 0 15,-133 4 883,-297 45 0,32 44-6439,381-70-1612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04.318"/>
    </inkml:context>
    <inkml:brush xml:id="br0">
      <inkml:brushProperty name="width" value="0.025" units="cm"/>
      <inkml:brushProperty name="height" value="0.025" units="cm"/>
    </inkml:brush>
  </inkml:definitions>
  <inkml:trace contextRef="#ctx0" brushRef="#br0">4630 358 10122,'-64'-36'316,"-1"2"0,-2 4 0,0 2 0,-2 4 0,-140-31 0,-370-27-177,565 81-130,-1545-66 29,1414 70 226,0 6 1,1 6 0,1 7 0,-161 46-1,225-45-99,2 3 0,0 4 0,2 2 0,2 4 0,1 4 0,2 2 0,2 3 0,-114 99 0,153-115-78,1 0 1,1 2 0,2 1-1,1 1 1,1 1 0,2 1 0,2 1-1,-25 62 1,35-73-76,0 2 1,2-1-1,1 1 0,2 0 0,0 0 1,2 0-1,1 0 0,1 1 0,1-1 0,1 0 1,2 1-1,1-2 0,15 50 0,-1-27 72,2 0 0,3-1 0,2-1 0,1-2 0,3 0-1,2-2 1,1-2 0,2-1 0,2-1 0,2-2-1,1-2 1,50 33 0,-13-16-19,3-4 0,1-3-1,3-4 1,1-4 0,2-4 0,102 26-1,10-10-3,2-8 0,1-9-1,265 7 1,-210-36 93,-1-11 0,313-50 0,578-150-26,-887 135-123,-204 53-85,-1-2 1,84-47-1,-111 53 50,-2-2 0,1-1 0,-2-1 0,-1 0 0,0-2-1,24-31 1,-33 34 39,-1-1 0,-1 0-1,0-1 1,-2 0 0,-1-1-1,0-1 1,-2 1 0,0-1 0,5-30-1,-6 12 81,-2 0-1,-2 0 0,-2 0 1,-1 0-1,-3-1 0,-1 1 1,-1 1-1,-3-1 0,-1 1 1,-26-69-1,13 56 25,-2 1 1,-2 1-1,-2 1 1,-3 1-1,-1 2 1,-3 1-1,-48-48 0,51 62-392,-1 2 0,-2 2 0,-1 1 0,-1 2-1,-1 1 1,-1 2 0,-1 2 0,0 2-1,-2 1 1,0 2 0,-1 2 0,-62-10-1,-65-3-4300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40.169"/>
    </inkml:context>
    <inkml:brush xml:id="br0">
      <inkml:brushProperty name="width" value="0.025" units="cm"/>
      <inkml:brushProperty name="height" value="0.025" units="cm"/>
    </inkml:brush>
  </inkml:definitions>
  <inkml:trace contextRef="#ctx0" brushRef="#br0">0 1 4004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40.639"/>
    </inkml:context>
    <inkml:brush xml:id="br0">
      <inkml:brushProperty name="width" value="0.025" units="cm"/>
      <inkml:brushProperty name="height" value="0.025" units="cm"/>
    </inkml:brush>
  </inkml:definitions>
  <inkml:trace contextRef="#ctx0" brushRef="#br0">671 313 7623,'-10'-8'2979,"-1"-2"-2760,-1 2 1,0-1-1,-1 2 1,-17-9-1,24 14-335,1 0 0,0 0 0,-1 0 0,1 1 0,-1 0 0,0 0-1,1 0 1,-1 1 0,0-1 0,0 2 0,0-1 0,1 1 0,-1-1 0,0 1-1,1 1 1,-1-1 0,-7 4 0,-4 5 34,0 0 1,1 0-1,0 2 0,0 0 0,1 1 0,-18 20 1,-2 5 442,-37 55 0,44-50-161,1 2 1,2 1 0,3 0 0,1 2 0,3 1 0,-23 91 0,22-47-1,4 1 1,-5 174-1,19-232-2,2 1 1,1 0 0,2 0-1,1-1 1,2 0 0,16 47-1,-18-69-151,0 1 0,2-1 0,0 0 0,0 0 0,1-1 0,1 0 0,0-1 0,1 0 0,0 0 0,1-1 0,0 0 0,1-1 1,0 0-1,1-1 0,0-1 0,0 0 0,22 10 0,-15-11 3,0-1 0,0-1 0,1 0 1,0-2-1,-1 0 0,1-2 0,0 0 1,0-1-1,0-1 0,0-1 0,0-1 1,-1-1-1,1 0 0,-1-2 0,29-12 1,10-7 176,-2-2 0,-1-3 1,96-69-1,-51 25-162,-3-4 0,94-97 0,-135 116-18,-2-3 1,-4-1-1,-2-3 1,49-88 0,-80 121 184,-2 0 0,-1-1 0,-1-1 0,-2 0 0,10-53 0,-18 67-21,-1 0 0,-1 0 1,-1 0-1,-1 1 1,-1-1-1,-1 0 1,0 0-1,-2 0 0,-1 1 1,0 0-1,-10-25 1,3 19-92,-1 0 1,-1 0 0,-1 2-1,-1 0 1,-1 0 0,-2 2 0,0 0-1,-1 1 1,-1 1 0,-1 1-1,-1 1 1,0 1 0,-2 1-1,1 1 1,-45-19 0,35 20-8,-1 1 1,0 2-1,-1 1 1,0 3 0,-1 0-1,0 3 1,0 0-1,0 3 1,0 1-1,0 2 1,-68 12-1,58-3-574,1 1-1,-1 3 0,2 2 0,1 2 1,0 2-1,1 1 0,-55 40 0,50-27-564,1 2-1,2 2 0,2 2 0,2 2 1,-58 77-1,64-71-4675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4.766"/>
    </inkml:context>
    <inkml:brush xml:id="br0">
      <inkml:brushProperty name="width" value="0.025" units="cm"/>
      <inkml:brushProperty name="height" value="0.025" units="cm"/>
    </inkml:brush>
  </inkml:definitions>
  <inkml:trace contextRef="#ctx0" brushRef="#br0">22 1469 13325,'0'0'6032,"-5"-8"-5343,2 3-629,0-1 1,1 0 0,0 1-1,0-1 1,1 0 0,0 0 0,0 0-1,0 0 1,1 0 0,-1 0-1,1-1 1,1 1 0,-1 0 0,4-11-1,3-17 261,19-50 0,-10 37-64,327-1017 1121,-341 1059-1485,16-63-1421,-14 23-3462,-4 32-536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596"/>
    </inkml:context>
    <inkml:brush xml:id="br0">
      <inkml:brushProperty name="width" value="0.025" units="cm"/>
      <inkml:brushProperty name="height" value="0.025" units="cm"/>
      <inkml:brushProperty name="color" value="#F6630D"/>
    </inkml:brush>
  </inkml:definitions>
  <inkml:trace contextRef="#ctx0" brushRef="#br0">48 140 5541,'0'-13'4591,"1"-5"-3163,1 3 299,-2 0 0,1 0 0,-2 0 0,-5-29 0,6 44-1632,0 1 0,0-1-1,0 0 1,0 1 0,-1-1 0,1 0 0,0 1-1,0-1 1,-1 0 0,1 1 0,0-1 0,-1 0-1,1 0 1,0 1 0,-1-1 0,1 0-1,0 0 1,-1 0 0,1 1 0,0-1 0,-1 0-1,1 0 1,-1 0 0,1 0 0,0 0-1,-1 0 1,1 0 0,-1 0 0,1 0 0,0 0-1,-1 0 1,1 0 0,-1 0 0,1 0 0,0 0-1,-1-1 1,1 1 0,-1 0 0,1 0-1,0 0 1,-1 0 0,1-1 0,0 1 0,-1 0-1,1-1 1,0 1 0,0 0 0,-1 0 0,1-1-1,0 1 1,0 0 0,-1-1 0,1 1-1,0 0 1,0-1 0,0 1 0,0-1 0,0 1-1,0 0 1,-1-1 0,1 1 0,0-1 0,0 1-1,0-1 1,-11 31 1277,5 0-845,2-1 1,0 1 0,2 46 0,2-67-494,0 0 1,1 0 0,0 0 0,1 0-1,0 0 1,0 0 0,1-1-1,0 1 1,0-1 0,1 0 0,0 0-1,1 0 1,0 0 0,0-1-1,0 1 1,9 7 0,-14-15-32,1 1 0,0 0 1,0 0-1,-1-1 0,1 1 0,0 0 1,0-1-1,0 1 0,0-1 1,0 1-1,0-1 0,0 1 0,0-1 1,0 0-1,0 0 0,0 1 1,0-1-1,0 0 0,0 0 0,0 0 1,0 0-1,0 0 0,0 0 1,0 0-1,0-1 0,2 1 0,-1-1-3,-1 0-1,0-1 0,1 1 1,-1 0-1,0 0 0,0-1 1,0 1-1,0 0 0,0-1 1,0 1-1,0-1 0,-1 0 1,1 1-1,0-3 0,2-6-31,-1 1-1,0-1 0,0 1 0,-1-15 0,-1 14 25,0 0-1,-1 1 0,0-1 0,-4-13 0,5 22 7,0 0 0,0-1 0,0 1-1,-1 0 1,1 0 0,0-1 0,-1 1 0,1 0-1,-1 0 1,1 0 0,-1 0 0,1 0 0,-1 0-1,0 0 1,0 0 0,1 0 0,-1 0 0,0 0 0,0 0-1,0 0 1,0 1 0,0-1 0,0 0 0,0 1-1,0-1 1,0 1 0,-1-1 0,1 1 0,0 0-1,0-1 1,0 1 0,0 0 0,-1 0 0,1 0-1,0-1 1,0 2 0,-1-1 0,1 0 0,0 0-1,0 0 1,-1 0 0,1 1 0,0-1 0,0 1-1,0-1 1,0 1 0,-2 0 0,2 0 14,0 1-1,0-1 1,0 0 0,0 0 0,0 1-1,0-1 1,0 1 0,0-1-1,1 1 1,-1-1 0,1 1 0,-1 0-1,1-1 1,0 1 0,-1 0 0,1-1-1,0 1 1,0 0 0,0-1-1,0 1 1,1 0 0,-1-1 0,0 1-1,1 0 1,-1-1 0,1 1 0,0 1-1,0 2 10,1-1 0,-1 0 0,1 0 1,0 1-1,0-1 0,0 0 0,1 0 0,0-1 0,2 5 0,-2-6-14,0 0-1,-1 1 1,1-1-1,0 0 1,0 0-1,0 0 1,0-1-1,1 1 1,-1-1 0,0 1-1,1-1 1,-1 0-1,1-1 1,-1 1-1,1-1 1,-1 1-1,1-1 1,-1 0 0,1 0-1,0-1 1,-1 1-1,1-1 1,-1 1-1,1-1 1,-1 0-1,4-2 1,-1 0 6,0-1 1,-1 1-1,0-1 0,0 0 0,0-1 1,0 1-1,0-1 0,-1 0 1,0 0-1,0 0 0,-1 0 0,1-1 1,3-9-1,9-32 9,-3 9 396,-15 67 514,0-22-893,-1 9-2,0-1 0,2 1 0,-1 0 0,2 0 1,0 0-1,3 24 0,-3-39-36,1 0 0,-1 0 1,0 0-1,0 0 0,1 0 0,-1 0 0,0-1 1,1 1-1,-1 0 0,1 0 0,-1 0 0,1-1 1,-1 1-1,1 0 0,0-1 0,-1 1 0,1 0 1,0-1-1,0 1 0,-1-1 0,1 1 0,0-1 1,0 1-1,0-1 0,0 0 0,-1 1 0,1-1 1,0 0-1,0 0 0,0 0 0,0 0 1,0 0-1,0 0 0,0 0 0,0 0 0,0 0 1,0 0-1,0 0 0,-1 0 0,3-1 0,-1 0-18,1 0-1,-1 0 0,0 0 1,0-1-1,1 1 1,-1 0-1,0-1 0,0 0 1,0 1-1,-1-1 0,1 0 1,0 0-1,2-4 0,0-2-849,0 0-1,-1-1 0,0 0 0,0 0 0,2-16 0,-2-1-3514,-2 1 0,-1-34 0,-2 14-2691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6.062"/>
    </inkml:context>
    <inkml:brush xml:id="br0">
      <inkml:brushProperty name="width" value="0.025" units="cm"/>
      <inkml:brushProperty name="height" value="0.025" units="cm"/>
    </inkml:brush>
  </inkml:definitions>
  <inkml:trace contextRef="#ctx0" brushRef="#br0">55 43 9385,'0'0'12529,"-7"10"-12219,0 3-278,0 0 1,1 1-1,1-1 1,0 1-1,0 0 1,2 0-1,0 0 1,0 1-1,2-1 1,-1 27-1,2-33-30,0 5 54,0 0 1,0 0-1,2 0 1,-1 0-1,7 20 1,-8-31-21,1 0-1,0 1 1,0-1 0,0 0 0,0 0 0,0 0-1,0 0 1,1-1 0,-1 1 0,1 0 0,-1-1-1,1 1 1,0 0 0,0-1 0,-1 0 0,1 1-1,0-1 1,0 0 0,0 0 0,1 0 0,-1 0-1,0-1 1,0 1 0,0-1 0,1 1 0,-1-1-1,0 0 1,0 1 0,1-1 0,-1-1 0,0 1-1,0 0 1,1 0 0,-1-1 0,0 1 0,0-1-1,1 0 1,-1 0 0,4-2 0,3-1 96,0-1 1,1-1 0,-2 1 0,1-1 0,-1-1-1,0 0 1,0 0 0,0-1 0,-1 0-1,6-9 1,8-10 122,29-54 0,-45 73-113,0 0 1,-1 0-1,0-1 1,0 0-1,-1 0 1,0 0-1,0 0 1,-1 0-1,1-17 1,-15 45 204,3 0-351,2 1-1,0-1 1,1 2-1,1-1 1,1 1 0,0-1-1,2 1 1,0 0 0,2 0-1,3 36 1,-2-54 9,0 0-1,0 0 1,0 0 0,0 0 0,0 0 0,1 0-1,0-1 1,-1 1 0,1-1 0,0 1 0,0-1-1,0 0 1,1 1 0,-1-1 0,0 0 0,1-1-1,0 1 1,-1 0 0,1-1 0,0 1-1,0-1 1,0 0 0,0 0 0,0 0 0,0 0-1,0-1 1,0 1 0,0-1 0,0 0 0,0 0-1,0 0 1,0 0 0,4-1 0,3 0 93,0 0 0,-1 0 0,1-1 0,-1 0 0,0-1-1,1 0 1,-1-1 0,-1 0 0,15-8 0,-16 7 7,0-1 1,0 1-1,0-1 0,-1-1 0,0 1 0,0-1 1,0 0-1,-1-1 0,0 1 0,-1-1 0,0 0 1,0 0-1,-1 0 0,1-1 0,-2 1 0,1-1 1,-1 0-1,-1 1 0,0-1 0,0 0 0,-1 0 1,0 0-1,0 0 0,-1 0 0,0 0 0,0 0 1,-1 0-1,-1 1 0,1-1 0,-1 1 0,-1 0 1,0-1-1,-8-13 0,6 12-105,-1 0 0,1 0 0,-2 0 0,0 1 0,0 0 0,0 1 0,-1 0 0,-15-12 0,29 39-422,-1-16-110,-1 1-1,1-1 1,0 0-1,0 0 1,0 0-1,0 0 1,10 3-1,18 6-5654,-2-5-1682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6.483"/>
    </inkml:context>
    <inkml:brush xml:id="br0">
      <inkml:brushProperty name="width" value="0.025" units="cm"/>
      <inkml:brushProperty name="height" value="0.025" units="cm"/>
    </inkml:brush>
  </inkml:definitions>
  <inkml:trace contextRef="#ctx0" brushRef="#br0">87 1 16912,'0'0'5963,"-8"9"-4303,0 1-1346,1 0 0,0 1 0,1 0 0,0 0 0,1 1 0,0-1 0,0 1 0,2 1 0,-1-1 0,-1 17 0,-3 23 83,3 1 0,0 53 0,5-103-396,0 1 1,0-1 0,1 1 0,-1-1 0,1 1 0,0-1-1,0 0 1,0 1 0,0-1 0,0 0 0,1 0 0,-1 0-1,4 5 1,-4-7 8,0 0 0,1 0 1,-1 0-1,1 1 0,-1-1 0,1 0 0,-1-1 0,1 1 0,0 0 1,0 0-1,-1-1 0,1 1 0,0-1 0,0 1 0,-1-1 0,1 0 1,0 0-1,0 0 0,0 0 0,0 0 0,-1 0 0,1 0 0,0-1 1,0 1-1,0-1 0,-1 1 0,4-2 0,3-2 34,-1-1 0,1 1 0,-1-1 0,0 0 0,0-1 0,-1 0 0,0 0 0,0 0 0,0-1 0,-1 1 0,1-2 0,3-7-1,-1 3-16,0 1 0,1 1 0,18-18-1,-27 27-26,0 1-1,1 0 0,-1 0 1,0-1-1,1 1 1,-1 0-1,0 0 0,1-1 1,-1 1-1,0 0 0,1 0 1,-1 0-1,0 0 1,1 0-1,-1 0 0,0-1 1,1 1-1,-1 0 1,0 0-1,1 0 0,-1 0 1,1 0-1,-1 0 0,0 0 1,1 0-1,-1 1 1,0-1-1,1 0 0,-1 0 1,0 0-1,1 0 1,-1 0-1,0 1 0,1-1 1,-1 0-1,0 0 0,1 1 1,-1-1-1,0 0 1,0 0-1,1 1 0,-1-1 1,0 0-1,0 1 1,0-1-1,1 0 0,-1 1 1,0-1-1,0 0 0,0 1 1,0-1-1,0 0 1,0 1-1,0-1 0,0 0 1,0 1-1,0-1 1,0 1-1,0-1 0,0 0 1,0 1-1,0 0 0,0 32 59,0-24-2,-8 74 543,5-62-338,1 1 0,0 38 1,2-60-254,0 1 0,1 0 0,-1 0 0,0 0 0,0-1 0,0 1 0,1 0 0,-1 0 0,0 0 0,1-1 0,-1 1 0,1 0 0,-1-1 0,1 1 0,-1 0 0,1-1 0,-1 1 1,1-1-1,0 1 0,-1-1 0,1 1 0,0-1 0,-1 1 0,1-1 0,0 0 0,0 1 0,-1-1 0,1 0 0,0 0 0,0 1 0,0-1 0,-1 0 0,1 0 0,0 0 0,0 0 0,0 0 1,0 0-1,-1 0 0,1-1 0,0 1 0,0 0 0,0 0 0,-1-1 0,1 1 0,1-1 0,34-17 241,-22 5-161,-1 0 0,21-27 0,-4 3-1009,-30 37 809,-1 1 1,1-1-1,0 0 0,0 0 0,0 1 0,0-1 1,0 0-1,0 0 0,0 1 0,0-1 0,0 0 0,0 0 1,0 1-1,0-1 0,0 0 0,0 0 0,0 0 1,0 1-1,0-1 0,0 0 0,0 0 0,1 1 1,-1-1-1,0 0 0,0 0 0,0 0 0,0 1 1,0-1-1,1 0 0,-1 0 0,0 0 0,0 0 0,0 1 1,1-1-1,-1 0 0,0 0 0,0 0 0,0 0 1,1 0-1,-1 0 0,0 0 0,0 0 0,1 0 1,-1 0-1,0 1 0,0-1 0,0 0 0,1 0 0,-1-1 1,0 1-1,0 0 0,1 0 0,-1 0 0,0 0 1,0 0-1,1 0 0,-1 0 0,0 0 0,0 0 1,0 0-1,1 0 0,-1-1 0,0 1 0,0 0 1,0 0-1,1 0 0,-1 0 0,0-1 0,0 28-5403,0-20 2965,0 9-4192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6.919"/>
    </inkml:context>
    <inkml:brush xml:id="br0">
      <inkml:brushProperty name="width" value="0.025" units="cm"/>
      <inkml:brushProperty name="height" value="0.025" units="cm"/>
    </inkml:brush>
  </inkml:definitions>
  <inkml:trace contextRef="#ctx0" brushRef="#br0">80 0 14061,'0'0'5419,"-11"13"-3572,6-6-1666,-2 0 87,0 1 0,1-1 0,1 2-1,-1-1 1,1 1 0,0-1 0,1 1-1,0 1 1,1-1 0,-1 0-1,2 1 1,-3 17 0,4-26-263,1-1 0,0 1 0,0 0 1,0 0-1,0-1 0,1 1 0,-1 0 0,0 0 0,0-1 0,0 1 1,1 0-1,-1-1 0,0 1 0,1 0 0,-1-1 0,0 1 0,1 0 1,-1-1-1,1 1 0,-1-1 0,1 1 0,-1-1 0,1 1 1,0-1-1,-1 1 0,1-1 0,-1 1 0,2-1 0,23-1 196,35-25 166,-46 19-299,-13 6-69,1 0 0,-1 0 0,1 0 0,0 0 0,-1 0 0,1 1 0,0-1 1,0 1-1,-1-1 0,1 1 0,0 0 0,0-1 0,0 1 0,0 0 0,-1 0 0,1 0 0,0 1 1,0-1-1,0 0 0,-1 1 0,1-1 0,0 1 0,0-1 0,-1 1 0,1 0 0,0 0 1,-1 0-1,1 0 0,-1 0 0,1 0 0,-1 0 0,0 1 0,1-1 0,1 3 0,0 2 35,-1 1-1,1 0 0,-1 0 0,-1 0 0,1 0 0,-1 0 0,-1 0 0,1 7 1,8 347 5209,-9-322-4598,0-39-639,0 1 0,0-1 1,0 0-1,0 1 0,0-1 1,0 0-1,0 1 0,0-1 1,0 0-1,0 1 0,0-1 0,0 0 1,0 1-1,0-1 0,0 0 1,0 1-1,0-1 0,0 0 0,0 1 1,-1-1-1,1 0 0,0 1 1,0-1-1,0 0 0,-1 0 0,1 1 1,0-1-1,0 0 0,-1 0 1,1 1-1,0-1 0,0 0 1,-1 0-1,1 0 0,0 0 0,-1 1 1,1-1-1,0 0 0,-1 0 1,1 0-1,0 0 0,-1 0 0,-16-10 267,-12-23 22,12 9-295,1 0 0,-18-35 0,29 48 0,0 0 0,1 0 0,0 0 0,1 0 0,0-1 0,1 1 0,0-1 0,0-20 0,2 30 3,1 0 0,-1 0 0,0 0 0,1 0 0,0 0 0,-1 0-1,1 0 1,0 1 0,0-1 0,0 0 0,0 0 0,1 1 0,-1-1 0,0 0 0,1 1 0,-1-1 0,1 1 0,-1 0 0,1 0 0,0-1-1,2 0 1,46-20-154,-35 17-34,15-7-2725,40-22 1,-16 0-5029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7.576"/>
    </inkml:context>
    <inkml:brush xml:id="br0">
      <inkml:brushProperty name="width" value="0.025" units="cm"/>
      <inkml:brushProperty name="height" value="0.025" units="cm"/>
    </inkml:brush>
  </inkml:definitions>
  <inkml:trace contextRef="#ctx0" brushRef="#br0">1 74 15150,'0'0'6454,"1"8"-3533,-1-4-2748,0-1 1,0 0 0,1 0 0,-1 0-1,1 0 1,0 0 0,0-1 0,0 1-1,0 0 1,1 0 0,-1 0 0,1-1-1,0 1 1,-1-1 0,1 1 0,0-1 0,1 0-1,-1 0 1,0 0 0,1 0 0,-1 0-1,1 0 1,-1-1 0,1 1 0,0-1-1,0 0 1,-1 0 0,1 0 0,0 0-1,0 0 1,0-1 0,0 1 0,0-1 0,0 0-1,1 0 1,-1 0 0,0 0 0,0 0-1,3-2 1,-1 2-134,0-1 1,0 0-1,-1 0 1,1-1-1,0 0 0,0 1 1,-1-1-1,1-1 0,-1 1 1,0-1-1,0 0 1,0 0-1,0 0 0,0 0 1,-1-1-1,1 0 0,-1 1 1,0-1-1,0 0 1,0-1-1,-1 1 0,0 0 1,1-1-1,-2 1 0,1-1 1,0 0-1,-1 0 1,0 0-1,0 1 0,0-1 1,-1-10-1,0 13-40,0 0 0,-1 0 0,0 1 0,1-1 0,-1 0 0,0 1 0,0-1 0,0 1 0,0-1 0,0 1 0,0-1 0,-1 1 0,1-1 0,0 1 0,-1 0 0,1 0 0,-1 0 0,1 0 0,-1 0 0,1 0 0,-1 0 0,0 1 0,0-1 0,1 0 0,-1 1 0,0-1 0,0 1 0,0 0 0,1 0 0,-1 0 0,0 0 0,0 0 0,0 0 0,0 0 0,-3 1 0,0 0 0,1-1 0,-1 1 0,0 0 0,1 0 0,-1 0 0,1 1 0,-1-1 0,1 1 0,0 0 0,-1 1 0,1-1 0,1 1 0,-7 4 0,5-1 0,0 1 0,1 0 0,0 0 0,0 0 0,0 0 0,1 0 0,0 1 0,0 0 0,1-1 0,0 1 0,1 0 0,0 0 0,-1 12 0,2-20 0,0 1 0,0-1 0,1 1 0,-1-1 0,0 1 0,0-1 0,0 1 0,1-1 0,-1 1 0,0-1 0,0 0 0,1 1 0,-1-1 0,0 1 0,1-1 0,-1 0 0,1 1 0,-1-1 0,0 0 0,1 0 0,-1 1 0,1-1 0,-1 0 0,1 0 0,-1 0 0,1 1 0,-1-1 0,1 0 0,-1 0 0,1 0 0,-1 0 0,1 0 0,-1 0 0,1 0 0,-1 0 0,1 0 0,-1 0 0,1 0 0,-1-1 0,1 1 0,-1 0 0,1 0 0,-1 0 0,1-1 0,-1 1 0,0 0 0,1 0 0,-1-1 0,1 1 0,-1-1 0,0 1 0,1-1 0,25-16 0,-20 12 0,0-1 0,-1 1 0,0-1 0,0 0 0,-1-1 0,0 1 0,0-1 0,0 1 0,-1-1 0,0 0 0,0-1 0,-1 1 0,1 0 0,-2-1 0,2-13 0,-6 16 0,-5 11 0,-6 10 0,0 33-468,13-47 380,1-1 1,-1 0-1,1 0 1,0 1-1,-1-1 1,1 0-1,0 0 1,0 1-1,0-1 1,0 0-1,0 1 1,0-1-1,1 0 1,-1 0-1,0 1 1,1-1-1,-1 0 1,1 0-1,-1 1 1,1-1-1,-1 0 1,1 0-1,0 0 1,0 0-1,-1 0 1,1 0-1,0 0 1,0 0-1,0 0 1,0-1-1,0 1 1,0 0-1,2 0 1,10 0-6495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9.059"/>
    </inkml:context>
    <inkml:brush xml:id="br0">
      <inkml:brushProperty name="width" value="0.025" units="cm"/>
      <inkml:brushProperty name="height" value="0.025" units="cm"/>
    </inkml:brush>
  </inkml:definitions>
  <inkml:trace contextRef="#ctx0" brushRef="#br0">146 125 8648,'4'-10'6278,"-1"5"-5538,0-1-113,0 0 0,0 1 1,-1-1-1,0-1 0,0 1 0,0 0 0,-1 0 1,0-1-1,0 1 0,0-1 0,-1 1 1,-1-8-1,1 12-495,-1 1 1,0-1-1,0 1 0,1 0 1,-1 0-1,0 0 1,0-1-1,-1 1 1,1 0-1,0 0 0,0 0 1,0 1-1,-1-1 1,1 0-1,0 0 0,-1 1 1,1-1-1,-1 1 1,1-1-1,-1 1 0,1-1 1,-1 1-1,1 0 1,-1 0-1,1 0 0,-1 0 1,-2 0-1,-1 0 35,0 0-1,0 1 1,0-1-1,0 1 1,0 0-1,0 0 1,-8 4-1,7-1-97,-1 0-1,1 1 0,0 0 0,0 0 1,1 0-1,-1 1 0,1-1 0,1 1 0,-1 1 1,1-1-1,0 0 0,0 1 0,1 0 1,0 0-1,0 0 0,0 1 0,1-1 1,0 1-1,1-1 0,0 1 0,0-1 1,0 14-1,1-20-67,0 0 1,1 0-1,-1 0 1,0 0 0,0 0-1,1 0 1,-1 0-1,1 0 1,-1 0-1,1 0 1,-1 0-1,1-1 1,-1 1-1,1 0 1,0 0 0,-1-1-1,1 1 1,0 0-1,0-1 1,0 1-1,0-1 1,-1 1-1,1-1 1,0 1-1,0-1 1,0 0 0,0 0-1,0 1 1,0-1-1,0 0 1,0 0-1,0 0 1,0 0-1,0 0 1,0 0-1,0 0 1,0 0-1,0 0 1,0-1 0,1 1-1,3-1 6,-1 0 0,1 0-1,0-1 1,-1 0 0,1 1 0,-1-1-1,6-4 1,1-1 7,-1-1 1,-1 0-1,1-1 0,-1 0 0,-1-1 1,1 1-1,-2-2 0,1 1 0,-2-1 1,1 0-1,7-19 0,-14 28 7,0 5-47,-5 121 917,5-123-877,0 0 1,-1 0-1,1 0 0,1 0 1,-1 0-1,0 1 0,0-1 0,0 0 1,0 0-1,1 0 0,-1 0 0,1 0 1,-1 0-1,1 0 0,-1 0 0,1 0 1,-1 0-1,1 0 0,0 0 0,-1 0 1,1 0-1,0-1 0,0 1 0,0 0 1,0-1-1,0 1 0,0 0 0,0-1 1,0 1-1,0-1 0,0 1 0,0-1 1,0 0-1,0 1 0,0-1 0,0 0 1,1 0-1,-1 0 0,0 0 0,0 0 1,0 0-1,0 0 0,0 0 0,0-1 1,1 1-1,1-1 0,3-1 57,1 0-1,0 0 1,-1-1-1,1 0 1,-1 0-1,9-6 1,35-34-71,-41 34 0,1 0 0,0 0 0,0 1 0,1 1 0,0-1 0,22-9 0,-32 17 0,-1-1 0,1 1 0,0 0 0,0 0 0,0 0 0,0 0 0,0 0 0,-1 0 0,1 0 0,0 0 0,0 0 0,0 0 0,0 0 0,0 1 0,-1-1 0,1 0 0,0 1 0,0-1 0,0 0 0,-1 1 0,1-1 0,0 1 0,-1-1 0,1 1 0,0 0 0,-1-1 0,1 1 0,0 0 0,-1-1 0,1 1 0,-1 0 0,0 0 0,1-1 0,-1 1 0,0 0 0,1 0 0,-1 0 0,0-1 0,0 1 0,0 0 0,1 0 0,-1 0 0,0 1 0,2 55 0,-2-29 0,0-26-35,0 0 1,0-1-1,0 1 0,1 0 1,-1-1-1,1 1 0,-1 0 1,1-1-1,0 1 1,0-1-1,-1 1 0,1-1 1,0 1-1,0-1 0,0 0 1,1 1-1,-1-1 0,0 0 1,0 0-1,1 0 0,-1 0 1,1 0-1,-1 0 1,3 1-1,-1-1-131,0-1 1,1 1-1,-1-1 1,0 0-1,0 0 1,0 0-1,1 0 1,-1-1-1,0 1 1,0-1-1,0 0 1,4-1-1,8-4-929,-1 0 0,0-1 0,0-1 0,14-10 0,7-8-4628,0-1-1617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9.406"/>
    </inkml:context>
    <inkml:brush xml:id="br0">
      <inkml:brushProperty name="width" value="0.025" units="cm"/>
      <inkml:brushProperty name="height" value="0.025" units="cm"/>
    </inkml:brush>
  </inkml:definitions>
  <inkml:trace contextRef="#ctx0" brushRef="#br0">125 206 12268,'0'0'12726,"-10"8"-10329,3-3-2086,-56 45 2508,58-46-2695,1 0 1,0 1-1,0 0 0,1-1 1,-1 1-1,1 0 0,0 1 1,0-1-1,1 0 0,-1 1 0,1 0 1,-2 10-1,4-16-125,0 1 1,-1 0-1,1 0 0,0-1 1,0 1-1,0 0 0,0 0 0,1 0 1,-1-1-1,0 1 0,0 0 1,0 0-1,1 0 0,-1-1 1,0 1-1,0 0 0,1-1 0,-1 1 1,1 0-1,-1-1 0,1 1 1,-1 0-1,1-1 0,-1 1 1,1-1-1,0 1 0,-1-1 0,1 1 1,0-1-1,0 1 0,29 1 0,-23-3 6,0 0 0,1-1-1,-1 0 1,0-1 0,0 1 0,9-6 0,-1-4-30,0 0 0,0-1 0,-1 0 1,-1-1-1,0-1 0,-1 0 0,0-1 0,12-24 1,-7 9 41,-1-1 0,-2-1 0,16-57 0,-27 78 56,-6 12-37,-2 6 26,-6 13 22,1 0 1,0 1-1,-9 31 0,15-40-54,1 0-1,1 0 1,0 0-1,0 0 1,1 1-1,1-1 1,0 0-1,2 21 1,-1-29-140,0 0 0,0 0 0,0 0 0,0 0 0,0 0 0,0 0 0,1-1 1,-1 1-1,1-1 0,0 1 0,0-1 0,0 0 0,0 1 0,0-1 0,1 0 0,-1 0 0,1-1 0,4 4 0,-2-3-487,1 1-1,0-1 0,0 0 0,0 0 1,0 0-1,0-1 0,0 0 0,7 0 1,20 0-7342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9.885"/>
    </inkml:context>
    <inkml:brush xml:id="br0">
      <inkml:brushProperty name="width" value="0.025" units="cm"/>
      <inkml:brushProperty name="height" value="0.025" units="cm"/>
    </inkml:brush>
  </inkml:definitions>
  <inkml:trace contextRef="#ctx0" brushRef="#br0">6 0 21396,'0'0'8590,"-1"8"-7950,0 9-421,0-6-129,0 1 1,0-1 0,1 0 0,0 1 0,1-1 0,4 18-1,-5-28-85,1 0 0,0 0 0,-1 0 0,1 0-1,0 0 1,0 0 0,-1 0 0,1 0-1,0 0 1,0 0 0,0-1 0,0 1 0,0 0-1,0-1 1,0 1 0,0-1 0,1 1-1,-1-1 1,0 1 0,0-1 0,0 0 0,1 0-1,-1 0 1,0 1 0,0-1 0,0 0-1,1 0 1,-1-1 0,0 1 0,0 0 0,1 0-1,-1-1 1,0 1 0,0 0 0,0-1-1,0 1 1,0-1 0,0 0 0,0 1 0,0-1-1,2-1 1,46-37 173,-40 31-199,-9 8 24,0 0 0,0-1-1,0 1 1,0 0 0,1-1 0,-1 1 0,0 0-1,0 0 1,1-1 0,-1 1 0,0 0 0,0 0-1,1-1 1,-1 1 0,0 0 0,1 0 0,-1 0-1,0 0 1,1-1 0,-1 1 0,0 0 0,1 0-1,-1 0 1,0 0 0,1 0 0,-1 0-1,1 0 1,-1 0 0,0 0 0,1 0 0,-1 0-1,0 0 1,1 0 0,-1 1 0,0-1 0,1 0-1,-1 0 1,0 0 0,1 0 0,-1 1 0,0-1-1,1 0 1,-1 1 0,1 19 277,-13 34 226,11-49-486,-1 3-20,0-3 0,0 0 0,1 0 0,-1 0 0,1 0 0,0 0 0,1 1 0,0-1 0,-1 0 0,2 0 0,-1 1 0,1 4 0,0-9-6,-1-1 0,1 0 0,-1 0 1,1 1-1,0-1 0,-1 0 0,1 0 0,0 0 0,-1 0 0,1 0 1,-1 0-1,1 0 0,0 0 0,-1 0 0,1 0 0,-1 0 0,1 0 1,0 0-1,-1 0 0,1-1 0,-1 1 0,1 0 0,0 0 0,-1-1 1,1 1-1,-1 0 0,1-1 0,-1 1 0,1 0 0,-1-1 0,0 1 1,1-1-1,16-15-1301,-17 16 1243,26-33-10186,-14 12 155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30.528"/>
    </inkml:context>
    <inkml:brush xml:id="br0">
      <inkml:brushProperty name="width" value="0.025" units="cm"/>
      <inkml:brushProperty name="height" value="0.025" units="cm"/>
    </inkml:brush>
  </inkml:definitions>
  <inkml:trace contextRef="#ctx0" brushRef="#br0">61 277 17232,'0'0'14633,"-9"1"-14265,7 0-348,-1-1 0,1 1 0,-1-1 0,1 1 0,-1 0 0,1 0 0,-1 0 0,1 0 0,0 1 0,0-1 0,0 1-1,0-1 1,0 1 0,0 0 0,0 0 0,-3 4 0,3-3-8,1 0-1,-1 0 1,1 0-1,0 0 0,0 1 1,0-1-1,1 0 1,-1 1-1,1-1 1,0 0-1,0 1 1,0-1-1,0 1 1,1-1-1,-1 0 1,2 6-1,-1-7-11,-1-1 0,1 1 0,0-1 0,-1 1 0,1-1 0,0 0 0,0 1 0,0-1 0,0 0 0,0 0 0,0 1 0,1-1 0,-1 0 0,0 0 0,0 0 0,1-1 0,-1 1 0,1 0 0,-1 0 0,1-1 0,-1 1 0,1-1 0,-1 1 0,1-1 0,-1 0 0,1 0 0,0 1 0,-1-1 0,1 0 0,0 0 0,-1-1 0,1 1 0,2-1 0,1 1 0,-1-1 0,1 0 0,-1 0 0,1-1 0,-1 1 0,0-1 0,0 0 0,1 0 0,-1 0 0,6-5 0,-5 2-54,0-1 1,-1 0-1,0 1 0,0-1 1,0 0-1,-1-1 0,0 1 1,0-1-1,-1 1 0,0-1 1,0 0-1,0 0 0,-1 0 0,0 0 1,-1 0-1,1 0 0,-2-12 1,1 19 46,1 0-1,-1 0 1,0 0 0,0-1 0,0 1-1,0 0 1,0 0 0,0-1 0,0 1-1,0 0 1,0 0 0,1-1 0,-1 1-1,0 0 1,0 0 0,0-1 0,0 1-1,0 0 1,-1 0 0,1-1 0,0 1-1,0 0 1,0 0 0,0-1 0,0 1-1,0 0 1,0 0 0,0 0 0,0-1-1,-1 1 1,1 0 0,0 0 0,0 0-1,0-1 1,-1 1 0,1 0 0,0 0-1,0 0 1,0 0 0,-1 0 0,1-1-1,0 1 1,0 0 0,0 0 0,-1 0-1,1 0 1,0 0 0,0 0 0,-1 0-1,1 0 1,0 0 0,0 0 0,-1 0-1,1 0 1,0 0 0,0 0 0,-1 0-1,1 0 1,0 0 0,0 0 0,-1 0 0,1 1-1,0-1 1,0 0 0,-1 0 0,-7 16 196,7-15-178,1 0-1,0 0 0,0 1 0,-1-1 0,1 0 0,0 0 0,0 1 0,0-1 0,1 0 0,-1 0 0,0 1 0,0-1 0,1 0 0,-1 0 0,1 0 0,-1 1 0,1-1 1,-1 0-1,1 0 0,0 0 0,-1 0 0,1 0 0,0 0 0,0 0 0,0 0 0,0-1 0,1 2 0,0-2 15,0 1 0,-1-1 0,1 0-1,0 0 1,0 0 0,0 0 0,-1 0 0,1 0-1,0-1 1,0 1 0,-1-1 0,1 1 0,0-1-1,0 0 1,-1 1 0,3-2 0,5-3 67,0-1 0,-1 0-1,0 0 1,0 0 0,12-14 0,-8 5-92,-1-1 0,0 0 0,-1-1 0,-1 0 0,-1 0 0,-1-1 0,0 0 0,-1-1 0,-1 1 0,5-37 0,-32 89 0,13-10 0,2 1 0,1 0 0,1 1 0,1-1 0,-1 31 0,4-38 0,1-1 0,1 1 0,0-1 0,1 0 0,1 0 0,1 0 0,1 0 0,10 26 0,-1-23-217,-14-20 206,0 0-1,0 0 0,0 0 1,1 1-1,-1-1 0,0 0 1,0 0-1,0 0 0,1 0 1,-1 0-1,0 0 0,0 0 0,1 0 1,-1 0-1,0 0 0,0 0 1,1 0-1,-1 0 0,0 0 1,0 0-1,0 0 0,1 0 1,-1 0-1,0 0 0,0 0 0,1 0 1,-1-1-1,0 1 0,0 0 1,0 0-1,1 0 0,-1 0 1,0 0-1,0-1 0,0 1 1,0 0-1,1 0 0,-1 0 0,0 0 1,0-1-1,0 1 0,0-1 1,1 0-41,-1-1 0,0 0 0,1 0 1,-1 0-1,0 0 0,0 0 0,-1 0 1,1 0-1,0 0 0,-1 0 0,1 0 0,-1 0 1,1 0-1,-1 0 0,0 1 0,0-1 1,0 0-1,-2-2 0,-9-12-76,-2 0 1,1 2-1,-26-22 0,-11-11 271,50 46-134,-1 1 0,1 0 0,-1-1 0,1 1 0,0 0 1,-1-1-1,1 1 0,0 0 0,-1-1 0,1 1 0,0-1 0,0 1 0,-1-1 1,1 1-1,0-1 0,0 1 0,0-1 0,0 1 0,-1-1 0,1 1 1,0-1-1,0 1 0,0-1 0,0 1 0,0-1 0,0 1 0,0-1 1,1 1-1,-1-1 0,0 1 0,0-1 0,0 1 0,0 0 0,1-1 0,-1 1 1,0-1-1,21-8 621,36 7 436,-51 2-1029,140 2-8525,-109-1 1313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30.899"/>
    </inkml:context>
    <inkml:brush xml:id="br0">
      <inkml:brushProperty name="width" value="0.025" units="cm"/>
      <inkml:brushProperty name="height" value="0.025" units="cm"/>
    </inkml:brush>
  </inkml:definitions>
  <inkml:trace contextRef="#ctx0" brushRef="#br0">201 0 22453,'0'0'7207,"-33"72"-4645,29-44-2017,1 3-545,3-2 0,0-2 0,1-2 0,7-2 0,-2-3-577,-2-2-1729,-1-8-929,-2-5-512</inkml:trace>
  <inkml:trace contextRef="#ctx0" brushRef="#br0" timeOffset="1">1 178 15471,'0'0'13068,"79"-30"-11499,-39 20-319,10-2-225,-2 1-641,0-1-384,0 3-256,-4-1-2627,-7-2-4100,-3-2-5220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6.793"/>
    </inkml:context>
    <inkml:brush xml:id="br0">
      <inkml:brushProperty name="width" value="0.025" units="cm"/>
      <inkml:brushProperty name="height" value="0.025" units="cm"/>
    </inkml:brush>
  </inkml:definitions>
  <inkml:trace contextRef="#ctx0" brushRef="#br0">1756 312 5349,'-9'-2'1457,"-10"-3"-410,1-1-1,0-1 0,1-1 1,-1-1-1,1 0 0,1-1 1,-18-14-1,-18-17 278,-112-70-1,140 99-1212,0 0-1,0 2 0,-1 0 0,-1 2 0,0 1 0,0 0 1,-50-4-1,-14 8 217,0 4 1,1 4-1,-1 4 0,1 3 1,1 5-1,0 3 1,2 4-1,-96 41 0,162-58-295,1 2-1,-1 0 1,1 1-1,1 1 1,0 1-1,-17 15 0,28-21 5,0 1-1,0 1 0,1-1 1,0 1-1,0 0 0,1 1 0,0-1 1,0 1-1,1 0 0,0 0 1,1 1-1,0-1 0,0 1 1,1-1-1,-1 14 0,-1 16-17,3 1 1,1 0-1,1 0 0,3-1 0,1 1 1,2-1-1,2 0 0,1-1 0,2 0 1,28 60-1,-27-71-15,1-1 0,1 0 0,2-1 0,0-1 0,1-1 0,2 0 0,0-1 0,2-1 0,0-2 0,1 0 0,1-1 0,1-1 0,0-1 0,49 22 0,-38-25 1,0-1 1,1-1 0,0-2-1,0-2 1,1-2 0,0-1-1,0-2 1,0-1 0,1-2-1,57-10 1,-45 2-24,-1-2 0,0-3 0,-1-2 0,-1-2 0,-1-2-1,0-2 1,56-37 0,-30 12 53,-3-4 0,-3-2 0,62-63 0,-85 71 26,-2-1 1,-2-3-1,-2-1 1,56-99-1,-83 128-47,0 0 0,-2 0 0,-1-1 0,-1-1 0,0 1 0,5-43 0,-11 56-6,0 0-1,-1 0 0,0 0 1,0 0-1,-1 0 0,0 1 1,0-1-1,-1 0 0,-1 0 1,1 1-1,-1-1 0,-1 1 1,0 0-1,0 0 0,0 0 1,-1 1-1,0 0 0,-1-1 1,1 2-1,-10-10 0,-1 5-5,0 0 0,0 1 0,-1 0 0,-1 1 0,1 1 0,-2 1 0,1 1-1,-1 0 1,1 1 0,-2 2 0,1-1 0,-34 0 0,-12 2-1,1 3-1,-94 13 1,34 6 47,-32 2-1375,113-23-1742,42 0 2709,0 1 0,0-1 0,-1 0-1,1 1 1,0-1 0,0 0 0,0 0-1,0 0 1,0 1 0,0-1 0,0 0-1,0-1 1,0 1 0,-1-2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937"/>
    </inkml:context>
    <inkml:brush xml:id="br0">
      <inkml:brushProperty name="width" value="0.025" units="cm"/>
      <inkml:brushProperty name="height" value="0.025" units="cm"/>
      <inkml:brushProperty name="color" value="#F6630D"/>
    </inkml:brush>
  </inkml:definitions>
  <inkml:trace contextRef="#ctx0" brushRef="#br0">12 1 7239,'0'0'20339,"-12"64"-20019,27-45-288,3-1-480,1-4-2531,1-1-1825,1-4-2659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7.698"/>
    </inkml:context>
    <inkml:brush xml:id="br0">
      <inkml:brushProperty name="width" value="0.025" units="cm"/>
      <inkml:brushProperty name="height" value="0.025" units="cm"/>
    </inkml:brush>
  </inkml:definitions>
  <inkml:trace contextRef="#ctx0" brushRef="#br0">1 0 14286,'0'0'16815,"49"0"-40069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8.044"/>
    </inkml:context>
    <inkml:brush xml:id="br0">
      <inkml:brushProperty name="width" value="0.025" units="cm"/>
      <inkml:brushProperty name="height" value="0.025" units="cm"/>
    </inkml:brush>
  </inkml:definitions>
  <inkml:trace contextRef="#ctx0" brushRef="#br0">42 0 12268,'0'0'4484,"-29"60"-2082,19-41 385,8-3-33,2-10-768,0-5-961,9-1-801,7-2-127,2-8-194,-5-2-1280,-2-1-1185,-5-2-2115,-2-2-4355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9.033"/>
    </inkml:context>
    <inkml:brush xml:id="br0">
      <inkml:brushProperty name="width" value="0.025" units="cm"/>
      <inkml:brushProperty name="height" value="0.025" units="cm"/>
    </inkml:brush>
  </inkml:definitions>
  <inkml:trace contextRef="#ctx0" brushRef="#br0">45 140 16271,'0'-11'2445,"-1"-34"155,2 44-2510,-1 1-1,0-1 1,0 1-1,0-1 1,0 1-1,1-1 1,-1 0 0,0 1-1,0-1 1,0 1-1,0-1 1,0 0-1,-1 1 1,1-1-1,0 1 1,0-1 0,0 1-1,0-1 1,-1 1-1,1-1 1,0 0-1,0 1 1,-1-1-1,1 1 1,0 0-1,-1-1 1,1 1 0,-1-1-1,1 1 1,-1 0-1,1-1 1,-1 1-1,1 0 1,-1-1-1,1 1 1,-1 0 0,1 0-1,-1-1 1,0 1-1,-12 14 824,8 0-889,1 1-1,0 1 1,1-1-1,1 1 1,-1 22-1,3 82-57,0-114 31,1 0 0,-1 0 0,1-1 0,0 1 0,0 0-1,1-1 1,0 1 0,0-1 0,0 1 0,1-1 0,-1 0 0,1 0 0,0 0 0,1 0 0,5 5 0,-6-7 9,0-1 1,0 0-1,1 1 1,-1-2-1,1 1 1,-1 0-1,1-1 1,0 1-1,0-1 1,-1 0-1,1 0 1,0-1-1,0 1 1,0-1-1,0 0 1,0 0-1,0 0 1,0-1-1,0 1 1,0-1-1,0 0 1,0 0-1,5-3 1,5-1 94,0-2 0,0 0 1,-1 0-1,0-1 0,-1-1 1,0 0-1,0-1 0,14-15 1,-5 3 93,-1-1 0,-2 0 0,21-34 0,-20 13 511,-12 26 55,-11 38-514,1-8-241,-22 102 22,23-101-25,0 0-1,1 0 1,1 0 0,0 0-1,1 0 1,4 25 0,-4-35 8,0 0 0,0-1 0,0 1 0,0 0 0,1-1 0,-1 1-1,1-1 1,0 1 0,-1-1 0,1 0 0,0 1 0,0-1 0,0 0 0,1-1 0,-1 1 0,0 0 0,1 0 0,-1-1 0,1 0 0,0 1 0,-1-1 0,1 0 0,0 0 0,0-1-1,0 1 1,-1 0 0,1-1 0,0 0 0,0 0 0,0 0 0,0 0 0,0 0 0,3-1 0,2 0 153,0 0 1,-1-1-1,1 0 0,-1 0 0,0-1 1,0 0-1,0 0 0,0-1 1,0 1-1,0-2 0,10-8 0,-6 2-98,0 0 0,-1-1 0,0-1 0,-1 0 0,-1 0 0,0-1 0,0 0 0,-1 0 0,-1-1 0,7-24 0,-10 26-50,0 1-1,0-1 0,-2 0 0,1 0 1,-2 0-1,0 0 0,0 1 0,-1-1 1,-1 0-1,0 0 0,0 0 1,-2 1-1,-6-19 0,-12-4-143,21 34 87,0 0 0,1 0-1,-1 0 1,0 0 0,0 0 0,0 0 0,0 1-1,0-1 1,0 0 0,0 0 0,-1 1 0,1-1 0,0 1-1,0-1 1,0 1 0,-1-1 0,1 1 0,0 0-1,0-1 1,-1 1 0,1 0 0,0 0 0,-1 0 0,1 0-1,0 0 1,-1 1 0,-1-1 0,1 16-8579,4-11 1977,6-2-4936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9.377"/>
    </inkml:context>
    <inkml:brush xml:id="br0">
      <inkml:brushProperty name="width" value="0.025" units="cm"/>
      <inkml:brushProperty name="height" value="0.025" units="cm"/>
    </inkml:brush>
  </inkml:definitions>
  <inkml:trace contextRef="#ctx0" brushRef="#br0">79 0 17200,'0'0'9775,"-4"16"-8772,-13 40-272,-23 85 673,35-118-1296,0 1 0,2-1 0,0 1 0,1 24 0,2-46-107,0 0 1,0-1-1,1 1 1,-1-1-1,0 1 1,0-1-1,1 1 1,-1 0-1,1-1 1,-1 1-1,1-1 0,0 0 1,0 1-1,-1-1 1,1 0-1,0 1 1,0-1-1,0 0 1,0 0-1,1 0 0,-1 0 1,0 0-1,0 0 1,1 0-1,-1 0 1,1 0-1,-1-1 1,0 1-1,1-1 1,-1 1-1,1-1 0,0 1 1,-1-1-1,1 0 1,-1 0-1,1 0 1,-1 0-1,1 0 1,0 0-1,-1 0 0,1 0 1,-1-1-1,3 0 1,4 0 25,-1-1-1,1-1 1,-1 1 0,0-1-1,0-1 1,0 1 0,-1-1 0,7-5-1,26-28 8,-33 30-44,0 0-1,1 0 1,0 1 0,0 0 0,1 0-1,0 1 1,0 0 0,9-5 0,-16 11 6,-1-1 0,1 1 0,-1-1 1,1 1-1,-1-1 0,0 1 0,1 0 1,-1-1-1,1 1 0,-1-1 0,0 1 1,0 0-1,1-1 0,-1 1 0,0 0 1,0 0-1,0-1 0,0 1 0,0 0 1,0-1-1,0 1 0,0 0 0,0-1 1,0 1-1,0 0 0,-1 1 0,0 23 159,-11 38 386,8-49-488,1 0 0,0 0 0,1 0 0,0 20 0,2-34-53,1 1 0,-1-1 0,0 0 0,1 1 0,-1-1 0,0 1 0,1-1-1,-1 1 1,0-1 0,1 0 0,-1 1 0,1-1 0,-1 0 0,1 0 0,-1 1 0,1-1 0,-1 0 0,1 0 0,-1 1 0,1-1-1,-1 0 1,1 0 0,-1 0 0,1 0 0,-1 0 0,1 0 0,-1 0 0,1 0 0,0 0 0,-1 0 0,1 0 0,-1 0 0,1-1-1,-1 1 1,1 0 0,-1 0 0,1 0 0,-1-1 0,1 1 0,-1 0 0,0-1 0,1 1 0,-1 0 0,1-1 0,-1 1 0,1-1 0,24-15 78,-5-2-613,-1 0 0,-2-1 0,30-40 0,10-27-6099,-34 52 1918,-2 1-2512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9.736"/>
    </inkml:context>
    <inkml:brush xml:id="br0">
      <inkml:brushProperty name="width" value="0.025" units="cm"/>
      <inkml:brushProperty name="height" value="0.025" units="cm"/>
    </inkml:brush>
  </inkml:definitions>
  <inkml:trace contextRef="#ctx0" brushRef="#br0">51 1 7815,'-5'10'5029,"1"-2"-4136,-2 3 233,0-1 0,1 1 1,0-1-1,1 2 0,0-1 0,1 0 1,0 1-1,-2 20 0,5-32-1105,0 1 0,0 0 0,0-1 0,0 1-1,0-1 1,0 1 0,1-1 0,-1 1 0,0-1-1,0 1 1,1-1 0,-1 1 0,0-1 0,1 1 0,-1-1-1,0 1 1,1-1 0,-1 1 0,1-1 0,-1 0-1,1 1 1,-1-1 0,1 0 0,-1 1 0,1-1 0,-1 0-1,1 0 1,-1 0 0,1 1 0,0-1 0,25 0 255,24-15 9,2-12-135,-41 19-570,1 2 1,1 0-1,-1 0 1,1 1-1,0 0 1,24-5-1,-36 10 421,1 0 0,-1 1 0,0-1 0,0 0 0,0 0-1,0 0 1,0 1 0,0-1 0,0 0 0,0 1 0,0-1 0,0 1 0,0-1-1,0 1 1,0 0 0,0-1 0,-1 1 0,1 0 0,0 0 0,0 0 0,-1-1 0,1 1-1,-1 0 1,1 0 0,0 0 0,-1 0 0,0 0 0,1 0 0,-1 0 0,1 0 0,-1 0-1,0 0 1,0 0 0,0 0 0,0 1 0,0-1 0,0 0 0,0 0 0,0 0 0,0 2-1,-6 51 1943,6-53-1851,-48 193 4613,-2 17-1552,30-68-2608,20-143-545,1 0 0,-1 1 0,0-1 0,0 0 0,0 1 0,0-1 0,0 0 0,0 0 0,0 1 0,0-1 0,0 0 0,0 1 0,0-1 0,0 0 0,0 1 0,0-1 0,0 0 0,0 1 0,0-1 0,-1 0 0,1 0 0,0 1 0,0-1 0,0 0 0,0 0 0,-1 1 0,1-1 0,0 0 0,0 0 0,0 1 0,-1-1 0,1 0 0,0 0 0,0 0 0,-1 0 0,1 1 0,0-1 0,-1 0 0,1 0 0,0 0 0,-1 0 0,-8-12 0,-5-24 0,3-4 0,2-1 0,-5-66 0,12 83 0,1-1 0,2 0 0,0 0 0,2 1 0,9-43 0,-9 59-43,0 0-1,0 0 1,1 0 0,0 0-1,0 1 1,1 0-1,0-1 1,0 2 0,1-1-1,-1 1 1,2 0 0,-1 0-1,1 0 1,0 1 0,0 0-1,0 0 1,1 1-1,10-5 1,14-4-673,0 2-1,0 1 1,50-7-1,-16 2-1086,26-9-5804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46.725"/>
    </inkml:context>
    <inkml:brush xml:id="br0">
      <inkml:brushProperty name="width" value="0.025" units="cm"/>
      <inkml:brushProperty name="height" value="0.025" units="cm"/>
    </inkml:brush>
  </inkml:definitions>
  <inkml:trace contextRef="#ctx0" brushRef="#br0">209 24 13453,'0'0'9155,"-11"-5"-7377,5 2-1629,3 1-71,-1 0 0,0 0 0,0 0 0,1 1 0,-1-1 0,0 1 0,0 0 0,0 0 0,0 1 0,0-1 0,0 1-1,-1 0 1,1 0 0,0 0 0,0 0 0,0 1 0,0 0 0,0-1 0,0 2 0,0-1 0,0 0 0,0 1 0,1 0 0,-6 3 0,1 1 18,1 0-1,-1 1 1,2 0 0,-1 1 0,1-1 0,0 1-1,1 0 1,0 1 0,0-1 0,1 1 0,0 0 0,0 0-1,1 0 1,0 1 0,1-1 0,0 1 0,1-1 0,0 1-1,0 16 1,1-25-93,0 0 0,0 0-1,0 1 1,0-1 0,0 0-1,0 0 1,1 0 0,-1 0 0,1 0-1,-1 0 1,0 0 0,1 0-1,0 0 1,-1 0 0,1 0-1,0 0 1,-1 0 0,1 0 0,0 0-1,0 0 1,0-1 0,0 1-1,0 0 1,0-1 0,0 1 0,0-1-1,0 1 1,1 0 0,1-1 4,0 1 0,0-1 0,0 0 0,0 0 1,0 0-1,0 0 0,0 0 0,0-1 0,0 1 0,5-3 1,2 0 29,0-1-1,0 0 1,0-1 0,-1 0 0,13-9 0,-10 4 170,-1 0 0,0-1 0,0-1 0,-1 0 0,-1 0-1,0-1 1,0 0 0,-2-1 0,0 0 0,0 0 0,5-16 0,-20 61-192,5-20-12,0-1-1,1 1 1,0 0-1,0 0 0,2 0 1,-1 0-1,1 0 1,3 22-1,-3-33-1,1 1-1,-1 0 1,1-1 0,-1 1-1,1 0 1,-1-1 0,1 1-1,-1-1 1,1 1 0,0-1 0,-1 1-1,1-1 1,0 1 0,0-1-1,-1 1 1,1-1 0,0 0-1,0 0 1,0 1 0,-1-1-1,1 0 1,0 0 0,0 0-1,0 0 1,-1 0 0,1 0 0,0 0-1,0 0 1,0 0 0,0-1-1,-1 1 1,2 0 0,27-10 45,-12 0 38,0-1-1,-1 0 0,-1-1 0,25-25 0,28-21 30,-68 57-113,0 1-1,1-1 1,-1 1 0,1 0 0,-1-1 0,0 1-1,1 0 1,-1-1 0,1 1 0,-1 0 0,1-1-1,-1 1 1,1 0 0,0 0 0,-1 0 0,1-1-1,-1 1 1,1 0 0,-1 0 0,1 0 0,0 0-1,-1 0 1,1 0 0,-1 0 0,1 0-1,-1 0 1,1 1 0,0-1 0,-1 0 0,1 0-1,-1 0 1,1 1 0,-1-1 0,1 0 0,-1 0-1,1 1 1,-1-1 0,1 1 0,-1-1 0,0 0-1,1 1 1,-1-1 0,0 1 0,1-1 0,-1 1-1,0-1 1,1 1 0,-1-1 0,0 1 0,0-1-1,0 1 1,1-1 0,-1 1 0,0 0-1,0-1 1,0 1 0,0-1 0,0 2 0,0 47 256,0-25-142,0-23-113,0-1 0,0 1 0,0-1 0,0 1 0,0-1 0,1 0 0,-1 1 0,0-1 0,0 1 0,1-1 1,-1 1-1,0-1 0,1 0 0,-1 1 0,0-1 0,1 0 0,-1 1 0,0-1 0,1 0 0,-1 0 1,1 1-1,-1-1 0,0 0 0,1 0 0,-1 0 0,1 1 0,-1-1 0,1 0 0,-1 0 0,1 0 0,-1 0 1,2 0-1,21-4 42,18-14 32,-3-7-45,-29 19-25,0 0 0,0 0 0,0 1 0,1 0 0,0 0 0,0 1 0,19-5 0,-28 9-5,-1 0-1,1-1 1,-1 1 0,1 0 0,-1 0-1,1 0 1,-1 0 0,0 0 0,1 1 0,-1-1-1,1 0 1,-1 0 0,1 0 0,-1 0 0,0 0-1,1 1 1,-1-1 0,1 0 0,-1 0 0,0 1-1,1-1 1,-1 0 0,0 0 0,1 1-1,-1-1 1,0 0 0,1 1 0,-1-1 0,0 1-1,0-1 1,0 0 0,1 1 0,-1-1 0,0 1-1,0 21-14,-11 20 0,8-36-159,1 0-1,0 0 0,0 0 1,1 0-1,-1 0 1,0 10-1,2-15 20,0-1 0,1 0 1,-1 1-1,0-1 0,0 1 0,0-1 1,1 0-1,-1 1 0,0-1 0,1 0 1,-1 1-1,0-1 0,1 0 0,-1 0 1,0 1-1,1-1 0,-1 0 0,0 0 1,1 0-1,-1 1 0,1-1 0,-1 0 1,0 0-1,1 0 0,-1 0 0,1 0 0,-1 0 1,1 0-1,-1 0 0,0 0 0,1 0 1,-1 0-1,1 0 0,-1 0 0,1 0 1,-1 0-1,0-1 0,1 1 0,0 0 1,19-7-5123,1-8-1599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47.099"/>
    </inkml:context>
    <inkml:brush xml:id="br0">
      <inkml:brushProperty name="width" value="0.025" units="cm"/>
      <inkml:brushProperty name="height" value="0.025" units="cm"/>
    </inkml:brush>
  </inkml:definitions>
  <inkml:trace contextRef="#ctx0" brushRef="#br0">178 152 18738,'-8'6'2690,"-22"18"96,-34 35 0,55-51-2384,1 1 0,0 0 1,0 1-1,1-1 0,1 2 0,-1-1 0,1 1 0,1 0 0,-5 14 0,10-24-400,-1-1-1,1 1 0,0-1 1,0 1-1,0-1 0,0 1 1,0-1-1,0 1 0,0 0 1,0-1-1,0 1 0,0-1 1,0 1-1,0-1 0,0 1 1,1 0-1,-1-1 0,0 1 1,0-1-1,0 1 0,1-1 1,-1 1-1,0-1 0,1 0 1,-1 1-1,0-1 0,1 1 1,-1-1-1,1 0 0,-1 1 1,1-1-1,0 1 0,22 0 13,26-16 40,-31 4-69,0 0 0,-1-1 0,-1-2 0,0 1 0,0-2-1,-1 0 1,-1-1 0,22-33 0,-4-1 99,47-101 0,-107 205 165,12-24 174,-19 44 0,32-67-377,0 1 0,1 0 0,0 0 0,0 1 1,1-1-1,0 0 0,0 0 0,1 1 0,0-1 0,3 17 0,-3-24-128,1 1 0,-1 0 0,1-1 0,0 1 0,-1 0 0,1-1 0,0 1 0,0-1 1,0 0-1,0 1 0,0-1 0,0 0 0,1 1 0,-1-1 0,0 0 0,1 0 0,-1 0 0,1 0 0,2 1 0,33 7-5272,-8-9-4213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49.477"/>
    </inkml:context>
    <inkml:brush xml:id="br0">
      <inkml:brushProperty name="width" value="0.025" units="cm"/>
      <inkml:brushProperty name="height" value="0.025" units="cm"/>
    </inkml:brush>
  </inkml:definitions>
  <inkml:trace contextRef="#ctx0" brushRef="#br0">22 0 17072,'0'1'5080,"0"14"-3663,-11 74 1645,7-63-2220,-2 46 0,6-71-815,-1-1 0,1 1 0,0-1 0,0 1 0,0-1 0,0 1 0,1-1 0,-1 1 0,0 0 0,0-1 0,0 1 0,0-1 1,0 1-1,1-1 0,-1 1 0,0-1 0,1 1 0,-1-1 0,0 0 0,1 1 0,-1-1 0,0 1 0,1-1 0,-1 0 0,1 1 0,-1-1 0,0 0 0,1 1 0,-1-1 1,1 0-1,-1 0 0,1 1 0,0-1 0,-1 0 0,1 0 0,-1 0 0,1 0 0,26-7 656,20-23-99,55-77-322,-102 107-260,1 0 0,-1-1 0,0 1 1,0 0-1,0 0 0,0 0 0,0 0 0,1 0 0,-1 0 1,0 0-1,0 0 0,0 0 0,0 0 0,1 0 0,-1 0 1,0 0-1,0-1 0,0 1 0,0 0 0,1 1 0,-1-1 1,0 0-1,0 0 0,0 0 0,0 0 0,1 0 0,-1 0 1,0 0-1,0 0 0,0 0 0,0 0 0,0 0 0,1 0 1,-1 0-1,0 1 0,0-1 0,0 0 0,0 0 0,0 0 1,0 0-1,1 0 0,-1 0 0,0 1 0,0-1 0,0 0 1,0 0-1,0 0 0,0 0 0,0 1 0,0-1 0,0 0 1,0 0-1,3 17 148,-4 19 87,-10 11-115,8-38-138,0-1 0,1 1 0,0 0 0,0 14 0,2-23-25,0 0-1,0 1 1,0-1-1,0 0 1,1 1-1,-1-1 1,0 0-1,0 0 1,0 1-1,0-1 1,1 0-1,-1 0 1,0 1-1,0-1 1,1 0-1,-1 0 1,0 0-1,0 1 1,1-1-1,-1 0 1,0 0-1,0 0 1,1 0-1,-1 0 1,0 0-1,1 0 1,-1 0-1,0 0 1,1 1-1,-1-1 1,0 0-1,0 0 1,1-1-1,-1 1 1,0 0-1,1 0 1,-1 0-1,0 0 0,1 0 1,-1 0-1,0 0 1,0 0-1,1-1 1,-1 1-1,0 0 1,0 0-1,1 0 1,16-9-1794,-3-2-903,1-1 1,-2-1-1,0 0 1,13-17-1,1-3-5109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50.072"/>
    </inkml:context>
    <inkml:brush xml:id="br0">
      <inkml:brushProperty name="width" value="0.025" units="cm"/>
      <inkml:brushProperty name="height" value="0.025" units="cm"/>
    </inkml:brush>
  </inkml:definitions>
  <inkml:trace contextRef="#ctx0" brushRef="#br0">117 226 13453,'0'0'7110,"-9"10"-4472,-9 9-1630,7-8-292,0 0-1,0 1 0,1 0 1,1 0-1,0 1 1,1 0-1,-11 23 0,19-36-708,-1 1-1,1-1 0,0 1 1,0-1-1,0 1 1,0-1-1,0 1 0,-1-1 1,1 1-1,0-1 0,0 1 1,0-1-1,0 1 1,0 0-1,1-1 0,-1 1 1,0-1-1,0 1 0,0-1 1,0 1-1,1-1 1,-1 1-1,0-1 0,0 1 1,1-1-1,-1 1 0,0-1 1,1 0-1,-1 1 1,0-1-1,1 0 0,-1 1 1,1-1-1,0 1 0,21-2 81,-15-1-83,-1-1-1,0 1 1,1-1-1,-2 0 1,10-6-1,-10 4-5,0 1-1,0-1 1,0 0-1,0-1 1,-1 1-1,0-1 1,0 0-1,-1 0 1,0 0-1,0-1 0,0 1 1,-1-1-1,0 0 1,0 1-1,0-1 1,-1 0-1,0 0 1,0-9-1,-14 32-66,12-13 80,-1 1 0,1 0 0,0-1 1,0 1-1,1 0 0,-1 0 0,1-1 1,0 1-1,0 7 0,0-10-4,1 0 1,-1 0-1,0 1 0,1-1 1,0 0-1,-1 0 1,1 0-1,-1 0 0,1 0 1,0 0-1,0 0 1,0 0-1,0-1 0,0 1 1,0 0-1,0 0 0,0-1 1,0 1-1,0-1 1,0 1-1,0-1 0,0 1 1,0-1-1,0 0 0,1 1 1,-1-1-1,0 0 1,0 0-1,0 0 0,1 0 1,-1 0-1,0 0 1,2 0-1,7-2 22,0 1 0,0-1-1,0-1 1,0 0 0,-1 0 0,1-1 0,-1 0-1,1 0 1,-1-1 0,-1-1 0,1 1 0,-1-2 0,0 1-1,8-9 1,0 0-4,-1-1 0,0 0 0,-1-1 0,-1 0 0,19-35 0,-26 42 3,0-1 1,-1 0-1,0 0 1,-1-1-1,-1 0 1,1 1-1,-2-1 1,2-14-1,-4 26-28,0-1-1,0 1 1,0 0 0,0-1 0,0 1-1,-1 0 1,1 0 0,0-1-1,0 1 1,0 0 0,0 0-1,0-1 1,-1 1 0,1 0 0,0 0-1,0-1 1,0 1 0,-1 0-1,1 0 1,0 0 0,0 0 0,-1-1-1,1 1 1,0 0 0,0 0-1,-1 0 1,1 0 0,0 0-1,0 0 1,-1 0 0,1 0 0,0 0-1,-1 0 1,1 0 0,0 0-1,0 0 1,-1 0 0,1 0 0,0 0-1,-1 0 1,1 0 0,0 0-1,0 0 1,-1 0 0,1 0 0,0 1-1,0-1 1,-1 0 0,1 0-1,0 0 1,0 0 0,-1 1-1,1-1 1,0 0 0,0 0 0,0 1-1,0-1 1,-1 0 0,1 0-1,0 1 1,0-1 0,0 0 0,0 1-1,-17 15 73,4 3 33,1 1 1,0 0-1,1 1 0,1 0 0,2 0 0,0 1 0,1 0 0,1 1 1,1-1-1,1 1 0,1 0 0,0 38 0,3-56-106,1-1 1,-1 1-1,1-1 0,0 0 1,1 0-1,-1 1 0,1-1 0,0 0 1,0 0-1,0 0 0,0-1 1,1 1-1,-1 0 0,1-1 1,0 0-1,0 1 0,0-1 1,1-1-1,-1 1 0,1 0 1,0-1-1,-1 0 0,1 1 0,0-1 1,0-1-1,0 1 0,1-1 1,-1 0-1,0 0 0,7 1 1,-13-5-257,1 0 1,-1 0 0,0 0 0,1 0-1,-1 0 1,-1 1 0,1-1 0,-5-4-1,-35-37 71,-58-83 0,88 110 478,11 17-262,1 0 0,-1-1 0,1 1 0,-1-1 0,1 1 0,-1-1 0,1 0 0,0 1 0,-1-1 0,1 1 0,0-1 0,0 0 0,-1 1 0,1-1 0,0 0 0,0 1 0,0-1 0,0 0 0,-1 1 0,1-1 0,0 0 0,1 1 0,-1-1 0,0 0 0,0 1 0,0-1 0,0 0 0,0 1 0,1-1 0,-1 0 0,0 1 0,0-1 0,1 0 0,-1 1 0,1-1 0,-1 1 0,0-1 0,1 1 0,-1-1 0,1 1 0,-1-1 0,1 1 0,0 0 0,-1-1 0,1 1 0,-1-1 0,1 1 0,0 0 0,-1 0 0,1-1 0,0 1 0,-1 0 0,1 0 0,0 0 0,-1 0 0,1 0 0,0 0 0,0 0 0,53-2-189,-41 3 214,-4-1-88,65 0-2519,-24 2-3212,-4 1-3594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50.696"/>
    </inkml:context>
    <inkml:brush xml:id="br0">
      <inkml:brushProperty name="width" value="0.025" units="cm"/>
      <inkml:brushProperty name="height" value="0.025" units="cm"/>
    </inkml:brush>
  </inkml:definitions>
  <inkml:trace contextRef="#ctx0" brushRef="#br0">66 68 22742,'0'0'7228,"11"-2"-5798,54-15-581,-19 4-853,1 2 0,0 1 0,79-4 0,-126 14 2,0 0 0,0 0 1,0 0-1,0 0 0,1 0 0,-1 0 0,0-1 0,0 1 0,0 0 0,1 0 1,-1 0-1,0 0 0,0 0 0,0 0 0,0 0 0,1 0 0,-1 1 0,0-1 1,0 0-1,0 0 0,1 0 0,-1 0 0,0 0 0,0 0 0,0 0 0,0 0 1,0 0-1,1 0 0,-1 1 0,0-1 0,0 0 0,0 0 0,0 0 0,0 0 1,0 0-1,0 1 0,1-1 0,-1 0 0,0 0 0,0 0 0,0 1 0,0-1 1,0 0-1,0 0 0,0 0 0,0 0 0,0 1 0,0-1 0,0 0 0,0 0 1,-9 11-8,-14 5 81,-14-2-1,-1-2 0,0-1-1,-1-2 1,0-2 0,0-1 0,0-3-1,-62-1 1,90-3-71,10-1 0,9-3 0,-8 5 0,41-16 0,1 1 0,0 3 0,1 2 0,84-10 0,-93 15 0,0 2 0,40 2 0,-68 5 0,-15 3 0,-16 5 0,-19-2 0,-1-3 0,0-1 0,-1-2 0,1-2 0,-75-6 0,118 4-113,0-1 1,0 1-1,0 0 1,0-1-1,0 1 0,0-1 1,0 1-1,0-1 0,1 0 1,-1 0-1,0 0 1,-3-2-1,5 3-42,0-1 0,-1 1-1,1-1 1,0 0 0,0 1 0,0-1 0,0 0 0,0 1-1,-1-1 1,1 0 0,0 1 0,0-1 0,0 1 0,1-1 0,-1 0-1,0 1 1,0-1 0,0 0 0,0 1 0,1-1 0,-1 1-1,0-1 1,1 0 0,-1 1 0,0-1 0,1 1 0,-1-1-1,0 1 1,1-1 0,-1 1 0,1-1 0,-1 1 0,1 0-1,-1-1 1,1 1 0,0 0 0,-1-1 0,1 1 0,-1 0-1,1 0 1,0-1 0,23-14-12524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9.265"/>
    </inkml:context>
    <inkml:brush xml:id="br0">
      <inkml:brushProperty name="width" value="0.025" units="cm"/>
      <inkml:brushProperty name="height" value="0.025" units="cm"/>
      <inkml:brushProperty name="color" value="#F6630D"/>
    </inkml:brush>
  </inkml:definitions>
  <inkml:trace contextRef="#ctx0" brushRef="#br0">41 17 14830,'0'0'12791,"-6"11"-11216,3-6-1196,-21 41 1630,23-43-1935,0 0 0,0 0 0,0 0 0,0 0 0,0 0-1,0 0 1,1 0 0,0 1 0,-1-1 0,1 0 0,0 0 0,1 1 0,-1-1 0,1 0 0,1 6 0,-1-8-74,0 0 0,0 0 0,0 0 0,1 0 0,-1 0 0,0 0 0,1 0 0,-1 0 0,0-1 0,1 1 0,-1 0 0,1-1 0,0 1 0,-1-1 0,1 0 0,-1 1 0,1-1 0,-1 0 0,1 0 0,0 0 0,-1 0 0,1 0 0,0-1 0,-1 1 0,1 0 0,-1-1 0,1 1 0,1-2 0,2 1 0,1-1 0,-1 0 0,0 0 0,1 0 0,-1-1 0,0 1 0,5-5 0,4-6 0,0-2 0,19-24 0,12-13 0,-45 51 0,1 1 0,-1 0 0,0-1 0,0 1 0,1 0 0,-1 0 0,0 0 0,1-1 0,-1 1 0,0 0 0,1 0 0,-1 0 0,0 0 0,1 0 0,-1 0 0,0-1 0,1 1 0,-1 0 0,0 0 0,1 0 0,-1 0 0,1 0 0,-1 0 0,0 0 0,1 1 0,-1-1 0,0 0 0,1 0 0,-1 0 0,0 0 0,1 0 0,-1 0 0,0 1 0,1-1 0,-1 0 0,0 0 0,1 1 0,-1-1 0,0 0 0,0 0 0,1 1 0,-1-1 0,0 0 0,0 1 0,1 0 0,11 24 0,-11-22 0,0 1 0,1-1 0,-1 0 0,1 1 0,0-1 0,0 0 0,0 0 0,0 0 0,1 0 0,2 2 0,38 15-4105,-36-17-3225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28.567"/>
    </inkml:context>
    <inkml:brush xml:id="br0">
      <inkml:brushProperty name="width" value="0.025" units="cm"/>
      <inkml:brushProperty name="height" value="0.025" units="cm"/>
    </inkml:brush>
  </inkml:definitions>
  <inkml:trace contextRef="#ctx0" brushRef="#br0">22696 1340 11691,'0'0'4447,"-9"-7"-3721,3 3-841,0 0 0,0 1 1,0-1-1,-1 1 0,1 0 0,-1 1 1,0 0-1,0 0 0,0 0 0,0 1 0,0 0 1,0 0-1,-9 0 0,-61 5-1576,-78 13-1,35-2 676,-997 136 5773,374-25-4756,304-50-104,105-18 100,-1001 145 2099,772-141-1790,-1057 112-66,-3-32-225,-27-42-59,-4-59-1332,487-62 1240,3-67 715,-771-145 125,195-18-341,1457 205-316,-604-114 373,651 105-322,-392-146-1,190 21-406,-435-250-1,414 141 204,66 38 7,289 192 68,-207-86 0,281 133 28,0 2 0,-1 0 0,0 2 0,0 1 0,-1 2 0,0 1 0,0 1 0,-40 3 0,65 1 7,-1 1-1,1-1 1,0 2-1,0-1 0,0 1 1,0 0-1,1 1 0,-1-1 1,1 1-1,0 1 1,0-1-1,0 1 0,0 0 1,1 0-1,0 1 1,0-1-1,1 1 0,-1 0 1,1 1-1,1-1 0,-1 1 1,-4 11-1,-4 12 7,2 1 0,0 0 0,-9 58 0,6 0 138,4 0-1,2 107 1,7-186-196,1-1 1,-1 0 0,1 1-1,1-1 1,-1 0-1,2 0 1,-1 0 0,1 0-1,1-1 1,0 1-1,0-1 1,0 1-1,1-2 1,0 1 0,1 0-1,11 12 1,-13-15-3023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28.909"/>
    </inkml:context>
    <inkml:brush xml:id="br0">
      <inkml:brushProperty name="width" value="0.025" units="cm"/>
      <inkml:brushProperty name="height" value="0.025" units="cm"/>
    </inkml:brush>
  </inkml:definitions>
  <inkml:trace contextRef="#ctx0" brushRef="#br0">1 1 16335,'46'63'-153,"-2"2"0,-4 1 0,53 119 0,-46-69-3822,48 180 0,-89-269 3810,-4-17 351,1 1-1,0-1 1,0 0 0,1 0 0,7 14 0,-10-23-121,-1-1 0,1 1 1,-1 0-1,1 0 0,0-1 0,-1 1 1,1 0-1,0-1 0,0 1 1,-1-1-1,1 1 0,0-1 0,0 1 1,0-1-1,0 1 0,0-1 0,0 0 1,-1 1-1,1-1 0,0 0 0,0 0 1,0 0-1,0 0 0,0 0 0,0 0 1,0 0-1,0 0 0,0 0 1,0-1-1,0 1 0,0 0 0,0 0 1,0-1-1,-1 1 0,1-1 0,0 1 1,0-1-1,0 1 0,-1-1 0,1 0 1,0 1-1,0-1 0,-1 0 0,1 1 1,-1-1-1,1 0 0,-1 0 0,1 0 1,-1 1-1,1-2 0,29-48 1396,-29 47-1392,163-387-703,-95 217-3174,18-37-5331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11.018"/>
    </inkml:context>
    <inkml:brush xml:id="br0">
      <inkml:brushProperty name="width" value="0.025" units="cm"/>
      <inkml:brushProperty name="height" value="0.025" units="cm"/>
    </inkml:brush>
  </inkml:definitions>
  <inkml:trace contextRef="#ctx0" brushRef="#br0">237 171 10570,'0'-14'1778,"0"8"-1604,1-11 712,-1 0-1,-1 0 1,-5-32-1,5 45-740,1 1 1,-1 0-1,0 0 0,0 0 1,-1 0-1,1 0 0,-1 0 1,1 0-1,-1 0 0,0 1 1,0-1-1,0 1 0,-3-3 0,3 4-99,1 0-1,-1 0 0,0 0 0,1 0 1,-1 1-1,0-1 0,0 1 0,0-1 0,0 1 1,0 0-1,1 0 0,-1 0 0,0 0 0,0 0 1,0 0-1,0 0 0,0 0 0,0 1 1,0-1-1,1 1 0,-1 0 0,0-1 0,0 1 1,-2 2-1,-3 2-12,0 0-1,0 0 1,1 0 0,0 1 0,0 0-1,0 0 1,1 1 0,0-1 0,1 1-1,-6 10 1,-37 79 659,38-75-546,2 0 1,0 0-1,1 1 1,1 0-1,1 0 1,1 1 0,0 36-1,4-51-125,-1 0 0,1 0 0,1 0 0,-1 0 0,1 0-1,1 0 1,0-1 0,0 1 0,0-1 0,8 12 0,-8-14-23,1 0 1,0-1-1,0 0 1,0 0-1,1 0 1,-1 0 0,1-1-1,0 1 1,0-1-1,1-1 1,-1 1-1,0-1 1,1 0-1,-1 0 1,1 0-1,7 0 1,1 1 80,-1-2 0,1 0 1,0-1-1,0 0 0,0-1 1,0-1-1,0 0 0,0-1 0,-1 0 1,1-1-1,-1 0 0,0-1 1,-1-1-1,1 0 0,14-10 0,-9 4 134,-2 0-1,1-1 0,-1 0 0,-1-2 0,0 0 0,-1 0 0,-1-1 0,-1-1 1,18-29-1,-26 38-169,0 0 0,0 0-1,-1 0 1,0-1 0,0 1 0,-1-1 0,0 1 0,-1-1 0,0 0 0,0 0 0,-1-10 0,0 14-28,-1 0 1,0 0-1,0 1 0,0-1 1,-1 0-1,0 1 1,1-1-1,-2 1 1,1 0-1,0 0 0,-1 0 1,0 0-1,0 0 1,0 0-1,0 1 0,-1-1 1,1 1-1,-1 0 1,0 0-1,0 0 0,-8-3 1,0 0 9,0 1 1,-1 0-1,1 1 0,-1 1 1,0 0-1,0 0 1,-23 0-1,29 2-157,0 1 0,0 0 0,0 0 0,0 1 0,0-1 1,0 2-1,0-1 0,1 1 0,-1 0 0,1 0 0,-1 1 0,1 0 0,0 0 0,0 0 0,0 1 0,-7 5 1,4 3-1653,9-8-3666,10-4-3844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11.767"/>
    </inkml:context>
    <inkml:brush xml:id="br0">
      <inkml:brushProperty name="width" value="0.025" units="cm"/>
      <inkml:brushProperty name="height" value="0.025" units="cm"/>
    </inkml:brush>
  </inkml:definitions>
  <inkml:trace contextRef="#ctx0" brushRef="#br0">459 142 6374,'0'-12'838,"0"7"-763,0-5 284,0-1-1,-1 1 1,0-1-1,-4-14 1,5 22-222,-1 0 1,0 0-1,0 0 1,0 0-1,-1 0 0,1 0 1,-1 1-1,1-1 1,-1 0-1,0 1 1,0-1-1,0 1 1,-1 0-1,1 0 0,-1 0 1,1 0-1,-1 0 1,1 0-1,-1 1 1,0-1-1,0 1 0,-5-2 1,2 2 1,-1 0 0,1 0-1,0 1 1,-1 0 0,1 1 0,-1-1 0,1 1 0,0 0-1,0 1 1,-1-1 0,1 1 0,0 1 0,0-1-1,1 1 1,-1 0 0,1 0 0,-1 1 0,1-1 0,0 1-1,0 0 1,-4 6 0,-14 12 128,2 1 1,-37 51-1,47-58-13,-13 17-4,1 2 0,-35 74 0,48-88-55,2 1 1,1 0 0,0 1 0,2 0-1,0 0 1,-2 41 0,7-56-154,0 0 0,0-1 0,1 1 1,0 0-1,1 0 0,0-1 0,0 1 1,0-1-1,1 0 0,0 0 0,0 0 1,1 0-1,0 0 0,0-1 0,1 1 0,0-1 1,0 0-1,0-1 0,0 1 0,1-1 1,0 0-1,1 0 0,-1-1 0,1 0 0,-1 0 1,1-1-1,0 1 0,8 1 0,0 0-24,1 0-1,0-1 1,-1-1-1,1-1 1,0 0-1,0-1 1,0 0-1,0-2 1,1 0-1,-1 0 1,-1-2-1,32-8 1,-22 1 256,-1 0 0,-1-2 0,0-1 0,0 0 0,-2-2 0,0 0 0,0-2 0,-1 0 0,-2-1 0,1-1 0,-2-1 0,-1-1 0,0 0 0,13-25 0,-25 38-238,1-1 0,-1 0 0,-1 0-1,1 0 1,-1 0 0,-1 0-1,0-1 1,0 0 0,-1 1 0,0-1-1,-1 0 1,0 1 0,-3-19 0,2 23-37,0 0 1,-1 0-1,0 0 1,0 0 0,-1 0-1,1 0 1,-1 0 0,0 1-1,0-1 1,-1 1 0,1 0-1,-1 0 1,0 0 0,0 0-1,0 1 1,-1 0 0,1 0-1,-1 0 1,0 0 0,0 1-1,0 0 1,0 0 0,0 0-1,0 0 1,-7 0 0,-7-2-652,-1 2 0,1 0 0,-1 2 1,0 0-1,1 1 0,-1 1 0,1 0 1,-1 2-1,1 0 0,0 2 1,-34 13-1,-18 11-4425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12.373"/>
    </inkml:context>
    <inkml:brush xml:id="br0">
      <inkml:brushProperty name="width" value="0.025" units="cm"/>
      <inkml:brushProperty name="height" value="0.025" units="cm"/>
    </inkml:brush>
  </inkml:definitions>
  <inkml:trace contextRef="#ctx0" brushRef="#br0">414 93 10314,'-8'-11'1404,"4"5"-1084,0 0 0,-1 0 0,0 0 0,0 1 0,0 0 0,0 0 0,-1 0 0,0 0 0,0 1 0,0 0 0,-1 0 0,1 1 1,-1 0-1,0 0 0,0 1 0,0-1 0,0 2 0,0-1 0,-1 1 0,1 0 0,-13 0 0,10 2-266,0 1-1,0 1 1,0-1-1,0 2 0,1-1 1,-1 1-1,1 1 1,0 0-1,1 0 1,-1 1-1,1 0 1,0 0-1,0 1 1,1 0-1,0 0 1,0 1-1,-7 9 1,2-1 7,1 1 0,0 0 0,1 0 0,1 1 1,0 0-1,2 1 0,-10 35 0,14-43 8,0 2-1,1-1 1,1 0-1,0 0 1,1 0 0,0 1-1,1-1 1,1 0-1,0 0 1,0 0 0,1 0-1,0 0 1,8 15-1,-6-17-57,1 0 0,0 0 0,0-1-1,1 0 1,0 0 0,1-1-1,0 0 1,1 0 0,-1-1 0,1 0-1,1 0 1,-1-1 0,1-1-1,16 8 1,-9-6 39,1-1 0,0-1-1,1 0 1,-1-1 0,1-1 0,-1-1-1,1-1 1,0 0 0,0-1 0,0-2-1,-1 1 1,1-2 0,-1-1 0,1 0-1,-1-1 1,34-15 0,-27 9 225,-1-1-1,-1-1 1,0-1 0,-1-2 0,0 0-1,-1-1 1,-1-1 0,-1 0 0,-1-2-1,0 0 1,19-31 0,-30 41-222,0-1 1,-1-1 0,-1 1 0,0-1-1,0 1 1,5-24 0,-10 32-49,1 0-1,0 0 1,-1 0 0,0 0 0,0 0 0,0 0-1,0 0 1,0-1 0,0 1 0,-1 0-1,0 0 1,1 0 0,-1 0 0,0 0 0,-1 0-1,1 1 1,0-1 0,-1 0 0,0 0-1,1 1 1,-1-1 0,0 1 0,-1 0 0,1-1-1,0 1 1,0 0 0,-1 0 0,1 1-1,-1-1 1,0 0 0,0 1 0,-4-2 0,-6-1-181,0 0 1,1 1-1,-1 1 1,0 0 0,-1 1-1,1 0 1,0 1-1,0 0 1,0 1 0,0 1-1,0 0 1,-19 6-1,-60 23-3176,7 6-3929,56-23-529</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5.401"/>
    </inkml:context>
    <inkml:brush xml:id="br0">
      <inkml:brushProperty name="width" value="0.025" units="cm"/>
      <inkml:brushProperty name="height" value="0.025" units="cm"/>
    </inkml:brush>
  </inkml:definitions>
  <inkml:trace contextRef="#ctx0" brushRef="#br0">300 89 16111,'0'0'3342,"6"-9"-433,0 2-2149,-3 5-571,-1 0 0,0-1 0,0 1 0,0-1 0,0 0 0,0 1 0,0-1 0,-1 0 0,0 0 0,1 0 0,-1 0-1,0 0 1,0 0 0,-1 0 0,1-1 0,0-3 0,-1 7-139,0-1 0,-1 0 0,1 0 0,0 0 0,0 0 0,0 1 0,0-1 0,-1 0 0,1 0 0,0 0 0,-1 1 0,1-1 0,-1 0 0,1 1 0,-1-1-1,1 0 1,-1 1 0,1-1 0,-1 1 0,0-1 0,1 1 0,-1-1 0,0 1 0,1-1 0,-1 1 0,0 0 0,0-1 0,-1 1 0,-31-3 253,24 4-324,0 1 1,0-1-1,1 2 1,-1-1-1,-10 5 0,1 4 3,1 1 0,1 0 0,0 1-1,1 1 1,0 0 0,1 1 0,1 1-1,0 0 1,1 1 0,1 0 0,1 1-1,0 0 1,1 0 0,1 1 0,1 0-1,1 1 1,0 0 0,-4 36-1,9-50 42,1 0 0,0 0 0,1 0-1,-1 0 1,1 1 0,0-1 0,1 0-1,0 0 1,0-1 0,0 1-1,0 0 1,1-1 0,0 1 0,0-1-1,1 0 1,-1 0 0,1 0-1,0 0 1,1-1 0,5 6 0,1-2-433,0 0 1,1-1-1,0 0 1,0 0-1,1-2 1,0 1-1,0-2 1,15 4-1,-27-7-2425,-5-5-2158,-9-4 2691,9 5 378,-26-17-6489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5.744"/>
    </inkml:context>
    <inkml:brush xml:id="br0">
      <inkml:brushProperty name="width" value="0.025" units="cm"/>
      <inkml:brushProperty name="height" value="0.025" units="cm"/>
    </inkml:brush>
  </inkml:definitions>
  <inkml:trace contextRef="#ctx0" brushRef="#br0">0 311 11018,'0'0'9097,"75"-26"-8264,-17 36-577,6-3-160,3-2-160,-4-5-3171,-4-4-4004</inkml:trace>
  <inkml:trace contextRef="#ctx0" brushRef="#br0" timeOffset="1">795 1 14286,'0'0'1121,"-89"81"1121,45-35-353,10 3-575,8 0-129,22 0-480,4-8-545,17-4-96,17-8 0,7-9-352,-1-8-641,2-11-1089,-2-1-3716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6.114"/>
    </inkml:context>
    <inkml:brush xml:id="br0">
      <inkml:brushProperty name="width" value="0.025" units="cm"/>
      <inkml:brushProperty name="height" value="0.025" units="cm"/>
    </inkml:brush>
  </inkml:definitions>
  <inkml:trace contextRef="#ctx0" brushRef="#br0">417 1 10890,'0'0'7079,"-64"56"-5157,28-22 864,3 6-1152,-1-3-673,6 2-577,4-6-320,9-3-32,3-6-128,3-3-480,3-9-802,-3-7-1504,3-5-2531,-6-4-8521</inkml:trace>
  <inkml:trace contextRef="#ctx0" brushRef="#br0" timeOffset="1">0 108 14189,'0'0'7880,"50"0"-6663,-12 11 192,9 2-832,10 4-449,-1 0-160,-2 2-1858,-3-6-3074,-8-3-3557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6.458"/>
    </inkml:context>
    <inkml:brush xml:id="br0">
      <inkml:brushProperty name="width" value="0.025" units="cm"/>
      <inkml:brushProperty name="height" value="0.025" units="cm"/>
    </inkml:brush>
  </inkml:definitions>
  <inkml:trace contextRef="#ctx0" brushRef="#br0">139 0 15022,'0'0'7463,"48"54"-5509,-20-30-769,1 3-448,-5 1-353,-6 7-288,-14 0-64,-4 7 0,-21 3-64,-15 0 64,-12 0 65,-6-4-290,4-10-1728,2-9-1955,15-16-4292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6.890"/>
    </inkml:context>
    <inkml:brush xml:id="br0">
      <inkml:brushProperty name="width" value="0.025" units="cm"/>
      <inkml:brushProperty name="height" value="0.025" units="cm"/>
    </inkml:brush>
  </inkml:definitions>
  <inkml:trace contextRef="#ctx0" brushRef="#br0">1 0 16944,'0'0'5349,"82"17"-3683,-26-12-161,13-1-768,11-3-417,-1 1-256,-4 0-32,-8 1-1473,-14-2-2819,-17 0-2210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0.143"/>
    </inkml:context>
    <inkml:brush xml:id="br0">
      <inkml:brushProperty name="width" value="0.025" units="cm"/>
      <inkml:brushProperty name="height" value="0.025" units="cm"/>
      <inkml:brushProperty name="color" value="#F6630D"/>
    </inkml:brush>
  </inkml:definitions>
  <inkml:trace contextRef="#ctx0" brushRef="#br0">39 1 9641,'0'0'15695,"2"10"-15102,9 39 577,29 82 1,-32-108-994,1-1-1,2 0 1,0-1-1,1 0 0,1 0 1,19 21-1,-13-27-138,-8-6 252,-26-9-175,-3-4-198,0-1 0,1-1-1,0-1 1,0-1 0,0 0 0,1-1-1,0 0 1,1-2 0,-22-18 0,36 28 79,0 1 0,0-1 0,0 0 0,0 1 0,0-1 0,1 0 0,-1 0 0,0 0 0,0 0 0,1 0 0,-1 0 0,0 0 0,1 0 1,-1 0-1,1 0 0,-1 0 0,1 0 0,0 0 0,-1 0 0,1-1 0,0 1 0,0 0 0,0 0 0,0 0 0,0 0 0,0-1 0,0 1 1,0 0-1,1 0 0,-1 0 0,0 0 0,1-1 0,-1 1 0,0 0 0,1 0 0,0 0 0,-1 0 0,1 0 0,0 0 0,-1 0 0,1 0 1,0 1-1,0-1 0,0 0 0,0 0 0,0 1 0,0-1 0,0 0 0,0 1 0,0-1 0,1 0 0,10-4 21,-1 0-1,1 1 1,0 0-1,14-2 1,-2 0 19,0-3-477,0-1 0,-1 0 0,0-2 0,31-22 0,-52 33 148,-1 0 1,0 1-1,0-1 0,1 0 0,-1 1 0,0-1 0,1 0 0,-1 1 0,1-1 0,-1 1 0,1 0 0,-1 0 0,1-1 0,-1 1 1,1 0-1,-1 0 0,1 0 0,-1 1 0,1-1 0,-1 0 0,0 1 0,1-1 0,-1 0 0,1 1 0,-1 0 0,0-1 0,1 1 1,-1 0-1,0 0 0,2 0 0,1 5-5216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7.232"/>
    </inkml:context>
    <inkml:brush xml:id="br0">
      <inkml:brushProperty name="width" value="0.025" units="cm"/>
      <inkml:brushProperty name="height" value="0.025" units="cm"/>
    </inkml:brush>
  </inkml:definitions>
  <inkml:trace contextRef="#ctx0" brushRef="#br0">0 24 15855,'0'0'2947,"68"3"-1057,-10-4-609,10-6-673,14 2-480,-5 1-448,2-1-3555,-9 0-4453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7.881"/>
    </inkml:context>
    <inkml:brush xml:id="br0">
      <inkml:brushProperty name="width" value="0.025" units="cm"/>
      <inkml:brushProperty name="height" value="0.025" units="cm"/>
    </inkml:brush>
  </inkml:definitions>
  <inkml:trace contextRef="#ctx0" brushRef="#br0">26 1 9417,'0'0'9828,"-1"13"-7960,-8 53 199,3-41-1480,2 0 0,1 0 0,1 1 0,2-1 0,3 41 1,-3-63-566,1 0 0,0 0 0,0 0 1,0 0-1,0-1 0,1 1 1,-1 0-1,1-1 0,0 1 1,-1-1-1,1 0 0,0 1 0,0-1 1,1 0-1,-1 0 0,0 0 1,1-1-1,4 3 0,-2-1 18,0-1 1,0 0-1,1-1 0,-1 1 1,1-1-1,0 0 0,-1 0 1,1-1-1,8 0 0,-3 0 16,1-1 1,-1-1-1,0 0 0,0 0 0,0-1 0,0-1 0,0 1 0,-1-2 0,16-8 1,5-11 54,15-9 28,-45 38-173,0 0-1,0 0 0,-1 0 0,1 0 0,-1 1 0,-1 6 0,1-11 39,0 17 103,1 29 13,-1-45-101,1-1 0,-1 1-1,1-1 1,-1 1 0,1-1 0,0 0-1,-1 1 1,1-1 0,0 0 0,0 0 0,0 1-1,0-1 1,0 0 0,0 0 0,0 0 0,0 0-1,0 0 1,1 0 0,-1-1 0,0 1-1,0 0 1,1-1 0,-1 1 0,1-1 0,-1 1-1,1-1 1,1 1 0,6 0 138,0-1 1,1 0-1,-1 0 1,0-1-1,0 0 1,0 0-1,-1-1 1,1 0-1,0-1 1,0 0-1,10-5 1,9-7-30,50-34 0,-32 19-37,-45 29-103,-1 1 1,0 0-1,1-1 0,-1 1 1,0 0-1,1-1 1,-1 1-1,1 0 1,-1 0-1,0 0 0,1 0 1,-1-1-1,1 1 1,-1 0-1,0 0 0,1 0 1,-1 0-1,1 0 1,-1 0-1,1 0 1,-1 0-1,1 0 0,-1 0 1,0 0-1,1 0 1,-1 0-1,1 1 0,-1-1 1,1 0-1,-1 0 1,0 0-1,1 1 1,-1-1-1,0 0 0,1 0 1,-1 1-1,0-1 1,1 0-1,-1 1 0,0-1 1,1 0-1,-1 1 1,3 26-153,-13 40 161,9-60-37,0-3-207,0-1 1,1 1-1,-1-1 0,1 1 0,0 0 0,0-1 1,0 1-1,0 0 0,1-1 0,0 1 1,-1-1-1,1 1 0,2 4 0,-2-8 30,-1 1-1,1 0 0,0 0 0,-1 0 1,1-1-1,0 1 0,-1 0 0,1-1 1,0 1-1,0-1 0,0 1 0,-1-1 1,1 1-1,0-1 0,0 1 0,0-1 1,0 0-1,0 0 0,0 1 0,1-1 1,1 0-260,-1 0 0,1 0 1,0-1-1,-1 1 0,1-1 0,-1 1 1,1-1-1,-1 0 0,1 0 1,3-3-1,16-12-5374,-1-6-3908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8.227"/>
    </inkml:context>
    <inkml:brush xml:id="br0">
      <inkml:brushProperty name="width" value="0.025" units="cm"/>
      <inkml:brushProperty name="height" value="0.025" units="cm"/>
    </inkml:brush>
  </inkml:definitions>
  <inkml:trace contextRef="#ctx0" brushRef="#br0">244 0 17264,'0'0'6887,"-26"61"-4261,1-24-512,-3 3-640,1 2-545,-3 0-513,10-3-320,1-3-32,5-8-224,3-5-1089,0-8-1442,0-8-1921,0-7-833,0 0-3460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8.599"/>
    </inkml:context>
    <inkml:brush xml:id="br0">
      <inkml:brushProperty name="width" value="0.025" units="cm"/>
      <inkml:brushProperty name="height" value="0.025" units="cm"/>
    </inkml:brush>
  </inkml:definitions>
  <inkml:trace contextRef="#ctx0" brushRef="#br0">1 2 15278,'0'0'11531,"58"-2"-9801,-29 18-449,4 4-672,4 1-449,5 2-64,5 3-288,1 1-1538,-3 3-864,-4-6-3652,-2-1-4516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9.145"/>
    </inkml:context>
    <inkml:brush xml:id="br0">
      <inkml:brushProperty name="width" value="0.025" units="cm"/>
      <inkml:brushProperty name="height" value="0.025" units="cm"/>
    </inkml:brush>
  </inkml:definitions>
  <inkml:trace contextRef="#ctx0" brushRef="#br0">287 216 8168,'9'-14'3229,"-3"5"-2698,36-62 3883,-39 65-3875,0-1 0,0 1 0,-1-1 0,0 1 0,0-1 0,-1 0 0,0 0 1,0 1-1,0-1 0,-1 0 0,-1-11 0,1 16-483,0 1 1,0-1-1,-1 1 1,1 0-1,0-1 0,-1 1 1,1 0-1,-1 0 1,1-1-1,-1 1 1,0 0-1,1 0 0,-1 0 1,0 0-1,0 0 1,0 0-1,0 0 1,0 0-1,0 0 0,0 0 1,0 0-1,0 1 1,-1-1-1,1 0 0,0 1 1,0-1-1,-1 1 1,1 0-1,0-1 1,-1 1-1,1 0 0,0 0 1,-1 0-1,1-1 1,-1 2-1,1-1 1,0 0-1,-1 0 0,1 0 1,0 1-1,-1-1 1,1 0-1,0 1 0,0-1 1,-1 1-1,0 1 1,-3 0-62,0 0-1,1 0 1,-1 1 0,1 0 0,0 0-1,0 0 1,0 1 0,0-1 0,1 1-1,-1 0 1,-3 5 0,-5 15 114,1 0 0,1 1 0,0 1 0,2 0 0,2 0 0,-7 46 1,7-21 210,3 0 0,5 82 0,0-117-293,1 0-1,1 0 1,0 0 0,1 0-1,1 0 1,0-1-1,1 0 1,1-1-1,0 1 1,11 13-1,17 32 67,-34-50-3271,-13-14 1761,-15-16-389,-18-26-1007,-50-64 0,63 68 4001,2 0 1,-23-49-1,45 67 470,7 23-1592,0 1-1,1-1 1,-1 1 0,0-1 0,0 1-1,0-1 1,1 0 0,-1 1-1,0-1 1,1 1 0,-1-1 0,0 1-1,1 0 1,-1-1 0,1 1 0,-1-1-1,1 1 1,-1 0 0,1-1-1,-1 1 1,1 0 0,-1-1 0,2 1-1,3-1 38,0 0 0,0 1 0,0-1-1,0 1 1,0 0 0,0 1 0,5 0 0,83 15 255,10 1-2032,-91-16 298,1 0 1,-1-2 0,20-2-1,7-8-4277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9.521"/>
    </inkml:context>
    <inkml:brush xml:id="br0">
      <inkml:brushProperty name="width" value="0.025" units="cm"/>
      <inkml:brushProperty name="height" value="0.025" units="cm"/>
    </inkml:brush>
  </inkml:definitions>
  <inkml:trace contextRef="#ctx0" brushRef="#br0">38 1 14862,'0'0'6694,"-37"75"-6245,37-37-129,8 1-224,11 2-32,6-6-480,1-3-1570,0-9-1730,-5-4-6373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9.861"/>
    </inkml:context>
    <inkml:brush xml:id="br0">
      <inkml:brushProperty name="width" value="0.025" units="cm"/>
      <inkml:brushProperty name="height" value="0.025" units="cm"/>
    </inkml:brush>
  </inkml:definitions>
  <inkml:trace contextRef="#ctx0" brushRef="#br0">200 42 13741,'3'-8'2594,"-1"2"-2468,5-19 3508,-7 22-1926,-8 19-1399,-41 85-127,-42 97 507,77-161-390,1 1-1,1 0 1,-8 53 0,18-80-258,1 0 1,0-1-1,0 1 1,1 0-1,1 0 1,2 16-1,-2-23-28,-1-1-1,2 0 1,-1 0-1,0 0 1,1 0-1,-1 0 1,1 0-1,0 0 1,0-1-1,0 1 1,0-1-1,0 1 1,1-1-1,-1 0 1,1 0-1,0 0 1,-1 0-1,1 0 1,0 0-1,0-1 1,0 0-1,0 1 1,1-1-1,4 1 1,4 1-162,1-1 1,-1-1 0,1 1-1,-1-2 1,1 0 0,20-2-1,-19 0-857,0-1 1,0 0-1,0-1 0,-1 0 0,22-11 0,20-16-6003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40.191"/>
    </inkml:context>
    <inkml:brush xml:id="br0">
      <inkml:brushProperty name="width" value="0.025" units="cm"/>
      <inkml:brushProperty name="height" value="0.025" units="cm"/>
    </inkml:brush>
  </inkml:definitions>
  <inkml:trace contextRef="#ctx0" brushRef="#br0">388 1 16015,'0'0'4901,"-72"79"-4165,34-29-127,-3 7-225,-3 1-31,0-3-193,4-4-64,1-7-96,11-13 32,5-13-769,9-12-2145,9-6-2307,5-19-3171</inkml:trace>
  <inkml:trace contextRef="#ctx0" brushRef="#br0" timeOffset="1">64 125 14958,'0'0'6759,"57"64"-5927,-29-38-415,11-3-257,7-2-224,4-3-2210,2-8-1122,0-8-3554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40.547"/>
    </inkml:context>
    <inkml:brush xml:id="br0">
      <inkml:brushProperty name="width" value="0.025" units="cm"/>
      <inkml:brushProperty name="height" value="0.025" units="cm"/>
    </inkml:brush>
  </inkml:definitions>
  <inkml:trace contextRef="#ctx0" brushRef="#br0">91 1 12492,'0'0'3165,"4"9"-1200,30 58 501,-19-40-1821,-1 2 0,-1-1 0,18 61 0,-29-80-567,0 0 1,-1 0-1,0 0 0,0 0 1,-1 0-1,0 0 0,0 0 1,-1 0-1,-1 0 0,0 0 1,0 0-1,0 0 0,-1-1 1,0 1-1,-1-1 0,0 0 1,0 0-1,-10 13 0,3-7 277,0 0-1,-1-2 0,-18 17 1,26-26-474,0 1 1,0-1-1,0 0 0,0-1 1,0 1-1,-1-1 1,1 0-1,-1 0 1,1 0-1,-1 0 1,0-1-1,0 0 0,0 0 1,0 0-1,0-1 1,-6 1-1,10-1-107,0 0 0,0-1 0,1 1-1,-1 0 1,0 0 0,0 0 0,1-1-1,-1 1 1,0 0 0,1-1 0,-1 1-1,0 0 1,1-1 0,-1 1 0,1-1-1,-1 1 1,0-1 0,1 1 0,-1-1-1,0-1 1,-4-22-7947</inkml:trace>
  <inkml:trace contextRef="#ctx0" brushRef="#br0" timeOffset="1">711 180 18417,'0'0'7784,"83"9"-5958,-38-9-802,14 0-863,7-2-129,2-4-1121,0 6-1538,-11 0 1090,-10 0-3588,-22 0-3491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40.891"/>
    </inkml:context>
    <inkml:brush xml:id="br0">
      <inkml:brushProperty name="width" value="0.025" units="cm"/>
      <inkml:brushProperty name="height" value="0.025" units="cm"/>
    </inkml:brush>
  </inkml:definitions>
  <inkml:trace contextRef="#ctx0" brushRef="#br0">0 27 17264,'0'0'6150,"91"10"-4773,-25-14-672,8-3-321,3 2-191,6 2-161,-5-1-1281,-3-1-2787,2-3-10282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079"/>
    </inkml:context>
    <inkml:brush xml:id="br0">
      <inkml:brushProperty name="width" value="0.025" units="cm"/>
      <inkml:brushProperty name="height" value="0.025" units="cm"/>
      <inkml:brushProperty name="color" value="#F6630D"/>
    </inkml:brush>
  </inkml:definitions>
  <inkml:trace contextRef="#ctx0" brushRef="#br0">14 115 14446,'0'0'5674,"-2"9"-3682,1-8-1970,-1 8 371,-1 0 0,1 0 0,1 0 0,-1 0 0,1 16 0,1-23-328,0 0 0,0 0 0,1 0 0,-1 0 0,0 0 0,1 0 1,-1 1-1,1-1 0,0 0 0,0 0 0,0-1 0,0 1 0,0 0 0,0 0 1,0 0-1,1-1 0,-1 1 0,0 0 0,1-1 0,0 0 0,-1 1 0,1-1 0,0 0 1,0 0-1,0 0 0,-1 0 0,1 0 0,0 0 0,0 0 0,0-1 0,1 1 1,-1-1-1,0 1 0,0-1 0,4 0 0,-1 0 30,1-1 1,-1 0-1,0 0 0,0 0 1,0 0-1,1-1 0,-1 0 1,0 0-1,-1 0 0,1-1 1,0 1-1,-1-1 0,1 0 1,-1-1-1,0 1 0,0-1 1,0 0-1,-1 0 0,1 0 1,-1 0-1,0 0 0,0-1 1,-1 0-1,3-5 0,5-10 200,-1 0-1,0-1 0,-2 0 0,7-33 0,-8 49-216,2 14-73,5 17 10,-12-25 5,4 12 32,-2-6-38,0 1 0,1-1 0,0 1 0,0-1-1,8 10 1,-11-16 22,0 0 0,0 0 0,0 0 0,0 0 0,1 0 1,-1 0-1,0 0 0,0 0 0,1-1 0,-1 1 0,1 0 0,-1-1 0,0 1 0,1-1 0,-1 0 0,1 1 0,-1-1 0,1 0 0,-1 0 0,1 0 0,0 0 0,-1 0 0,1 0 0,-1-1 1,1 1-1,-1 0 0,0-1 0,1 1 0,-1-1 0,1 0 0,-1 1 0,0-1 0,1 0 0,-1 0 0,0 0 0,0 0 0,2-1 0,7-7 44,0-1 0,0 0 0,11-17 0,-14 18-14,0 0 0,0 0 0,1 1 0,1 0 0,15-12 0,-21 18-279,0 0 0,1 1 1,-1-1-1,1 1 0,-1 0 0,1 0 0,-1 0 0,1 0 0,0 1 1,-1-1-1,1 1 0,0 0 0,0 0 0,-1 1 0,1-1 0,0 1 1,-1-1-1,1 1 0,-1 0 0,1 1 0,-1-1 0,5 3 0,-5-3-814,0 0 1,0 0-1,0 0 0,0-1 0,0 1 0,0-1 0,0 0 0,0 0 1,0 0-1,0 0 0,0 0 0,0-1 0,0 1 0,0-1 0,0 0 1,6-2-1,8-10-8209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2.339"/>
    </inkml:context>
    <inkml:brush xml:id="br0">
      <inkml:brushProperty name="width" value="0.025" units="cm"/>
      <inkml:brushProperty name="height" value="0.025" units="cm"/>
    </inkml:brush>
  </inkml:definitions>
  <inkml:trace contextRef="#ctx0" brushRef="#br0">0 507 10090,'0'0'13666,"9"-9"-12881,107-97 975,48-48-958,-152 142-775,75-92 856,-79 92-638,0 0 0,0 0 1,-1 0-1,-1-1 0,0 0 0,-1 0 1,5-18-1,-12 28 612,-4 9-683,-8 15-201,-15 32 101,-35 89 0,54-114-308,1 0 0,2 0 0,0 0 1,2 1-1,-2 41 0,7-68 30,-1 0 0,1 1 1,0-1-1,0 0 0,1 0 0,-1 0 0,0 0 0,1 0 0,-1 0 0,1 0 1,0 0-1,-1 0 0,1 0 0,0 0 0,0 0 0,1 0 0,-1 0 0,0-1 1,3 3-1,-3-3-50,1 0 0,0 0 0,-1-1 0,1 1 0,0-1 0,0 0 0,-1 1 0,1-1 0,0 0 0,0 0 0,-1 0 0,1 0 1,0 0-1,0-1 0,-1 1 0,1 0 0,0-1 0,0 1 0,-1-1 0,1 0 0,-1 0 0,1 1 0,0-1 0,1-2 0,22-17-5303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2.677"/>
    </inkml:context>
    <inkml:brush xml:id="br0">
      <inkml:brushProperty name="width" value="0.025" units="cm"/>
      <inkml:brushProperty name="height" value="0.025" units="cm"/>
    </inkml:brush>
  </inkml:definitions>
  <inkml:trace contextRef="#ctx0" brushRef="#br0">50 159 8008,'0'0'14445,"-49"26"-11978,49-19-866,21-5-384,19-2 225,19-5-289,17-14-192,10-7-385,9-3-384,-6-1-160,-7 7-288,-15 4-1089,-12 5-1794,-17 3-2210,-13 2-1474,-8 0-3907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3.051"/>
    </inkml:context>
    <inkml:brush xml:id="br0">
      <inkml:brushProperty name="width" value="0.025" units="cm"/>
      <inkml:brushProperty name="height" value="0.025" units="cm"/>
    </inkml:brush>
  </inkml:definitions>
  <inkml:trace contextRef="#ctx0" brushRef="#br0">469 0 18930,'0'0'2722,"-38"50"-191,9-13-385,-6 7-897,-10 5-384,-3 5-513,-7 2-320,4-3 32,0-6-64,8-9-32,9-11-288,9-13-737,14-14-1121,8-4-1121,3-28-2787,2-11-4132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3.397"/>
    </inkml:context>
    <inkml:brush xml:id="br0">
      <inkml:brushProperty name="width" value="0.025" units="cm"/>
      <inkml:brushProperty name="height" value="0.025" units="cm"/>
    </inkml:brush>
  </inkml:definitions>
  <inkml:trace contextRef="#ctx0" brushRef="#br0">1 0 18001,'0'0'5765,"23"67"-2818,10-44-1057,13-2-481,8-3-384,8 0-608,6-3-353,2 1-192,-3 0-1314,-6 2-2561,-9-2-3236,-8-1-8776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6.432"/>
    </inkml:context>
    <inkml:brush xml:id="br0">
      <inkml:brushProperty name="width" value="0.025" units="cm"/>
      <inkml:brushProperty name="height" value="0.025" units="cm"/>
    </inkml:brush>
  </inkml:definitions>
  <inkml:trace contextRef="#ctx0" brushRef="#br0">78 1 10762,'0'0'8664,"-4"8"-7495,-11 30-433,2 1-1,1 1 0,2 0 0,2 0 0,1 1 0,3 0 0,1 0 0,2 0 0,5 54 0,-4-92-676,0 0 0,1-1 0,-1 1 0,1 0 0,0 0 0,0 0 0,0 0 0,0-1 0,0 1-1,0-1 1,1 1 0,-1-1 0,1 1 0,0-1 0,-1 0 0,1 1 0,0-1 0,1 0 0,-1 0-1,0-1 1,0 1 0,1 0 0,-1-1 0,1 0 0,4 3 0,-3-4-24,0 1 0,-1-1 1,1 1-1,0-1 0,0 0 0,-1 0 1,1-1-1,0 1 0,0-1 1,-1 0-1,1 0 0,0 0 0,-1 0 1,1-1-1,-1 1 0,0-1 0,1 0 1,-1 0-1,4-4 0,55-51 74,-49 43-88,2 0-1,30-23 1,-45 37-19,1-1 1,-1 1-1,0 0 1,1 0-1,-1-1 1,1 1-1,-1 0 1,0 0-1,1-1 0,-1 1 1,1 0-1,-1 0 1,0 0-1,1 0 1,-1-1-1,1 1 0,-1 0 1,1 0-1,-1 0 1,1 0-1,-1 0 1,1 0-1,-1 0 0,1 1 1,-1-1-1,0 0 1,1 0-1,-1 0 1,1 0-1,-1 0 0,0 1 1,1-1-1,-1 0 1,1 0-1,-1 1 1,0-1-1,1 0 1,-1 1-1,0-1 0,1 0 1,-1 1-1,0-1 1,1 1-1,2 28 252,-12 40 285,8-65-499,0 2 8,0-1 1,0 1 0,1-1-1,-1 1 1,1-1-1,0 1 1,1-1 0,-1 1-1,2 5 1,-1-10-39,-1 0 0,1 0 0,-1 0-1,1 0 1,-1 0 0,1 0 0,-1 0 0,1 0 0,0-1 0,0 1-1,-1 0 1,1 0 0,0-1 0,0 1 0,0-1 0,0 1 0,0-1-1,0 1 1,2 0 0,-1-1 6,1 1 0,0-1 0,0 0 0,-1 0 0,1 0 0,0 0 0,0 0 0,-1-1 0,1 1 0,5-3 0,9-3-1,1-2 0,-2-1-1,1 0 1,-1-1 0,-1 0 0,0-2-1,19-16 1,-18 13-202,1 2 0,0 0 0,1 1 0,39-20 0,-57 32 186,0 0 0,1 0 0,-1-1-1,0 1 1,1 0 0,-1 0 0,1 0-1,-1 0 1,0 0 0,1 0 0,-1-1 0,1 1-1,-1 0 1,1 0 0,-1 0 0,0 0-1,1 0 1,-1 1 0,1-1 0,-1 0 0,0 0-1,1 0 1,-1 0 0,1 0 0,-1 0-1,0 1 1,1-1 0,-1 0 0,0 0-1,1 1 1,-1-1 0,0 0 0,1 1 0,0 15 109,-12 18 316,-9 8-125,15-34-245,0 0-1,1 1 0,0 0 1,0 0-1,1 0 1,0 0-1,1 0 0,0 1 1,0-1-1,1 1 1,0 12-1,1-21-162,0 0-1,1 1 1,-1-1 0,1 0-1,0 0 1,-1 0 0,1 0-1,0 0 1,0 0 0,-1 0-1,1 0 1,0 0-1,0 0 1,0-1 0,0 1-1,0 0 1,0 0 0,1-1-1,-1 1 1,0-1 0,0 1-1,0-1 1,0 0 0,1 1-1,-1-1 1,0 0 0,0 0-1,1 0 1,1 0 0,1 0-802,0 1 0,1-1 0,-1-1 0,0 1 1,1-1-1,-1 1 0,0-1 0,4-2 0,19-13-10865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6.757"/>
    </inkml:context>
    <inkml:brush xml:id="br0">
      <inkml:brushProperty name="width" value="0.025" units="cm"/>
      <inkml:brushProperty name="height" value="0.025" units="cm"/>
    </inkml:brush>
  </inkml:definitions>
  <inkml:trace contextRef="#ctx0" brushRef="#br0">0 1 17585,'0'0'10442,"5"74"-8649,5-38-480,3 2-672,5 3-385,3 1-192,2-3-32,-1 1 0,-1-3-608,-3-2-1026,-4-7-768,-5-4-1281,-4-8-1250,-4-7-2786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7.118"/>
    </inkml:context>
    <inkml:brush xml:id="br0">
      <inkml:brushProperty name="width" value="0.025" units="cm"/>
      <inkml:brushProperty name="height" value="0.025" units="cm"/>
    </inkml:brush>
  </inkml:definitions>
  <inkml:trace contextRef="#ctx0" brushRef="#br0">1 274 9001,'0'0'15694,"34"-56"-14380,15 32-161,8-6-801,3-3-288,0 1-128,-6-3-1666,-10 2-2017,-6 2-4101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7.461"/>
    </inkml:context>
    <inkml:brush xml:id="br0">
      <inkml:brushProperty name="width" value="0.025" units="cm"/>
      <inkml:brushProperty name="height" value="0.025" units="cm"/>
    </inkml:brush>
  </inkml:definitions>
  <inkml:trace contextRef="#ctx0" brushRef="#br0">1 67 15727,'0'0'1708,"12"-8"91,-1 1-1435,-1 0-1,1 2 1,0-1 0,1 1-1,-1 1 1,1 0-1,0 0 1,20-3 0,15 2 486,0 2 0,-1 2 0,86 8 0,-124-6-770,-1 1 0,1 0 0,-1 0 0,1 1 0,-1 0 0,0 0 0,10 6 0,-15-8-45,0 0 0,-1 0 0,1 1-1,0-1 1,-1 0 0,1 1-1,-1-1 1,0 1 0,1-1 0,-1 1-1,0-1 1,0 1 0,0 0-1,0 0 1,0 0 0,-1 0-1,1 0 1,-1-1 0,1 1 0,-1 0-1,1 0 1,-1 0 0,0 0-1,0 0 1,0 1 0,0-1 0,-1 0-1,1 0 1,0 0 0,-1-1-1,1 1 1,-1 0 0,-1 4 0,-3 2 108,0 0 1,-1 0-1,1-1 1,-2 0-1,1 0 1,-1 0-1,0-1 1,-14 10 0,-71 44 725,70-47-644,-103 63 1328,124-76-1551,1 0 0,0 1 1,-1-1-1,1 0 0,0 0 0,-1 0 0,1 0 0,0 0 0,0 0 0,-1 1 0,1-1 0,0 0 0,-1 0 0,1 0 0,0 1 0,0-1 1,0 0-1,-1 1 0,1-1 0,0 0 0,0 0 0,0 1 0,-1-1 0,1 0 0,0 1 0,0-1 0,0 0 0,0 1 0,0-1 1,0 0-1,0 1 0,0-1 0,0 0 0,0 1 0,0-1 0,0 0 0,0 1 0,0-1 0,0 0 0,0 1 0,0-1 0,0 0 0,1 1 1,18 4-10,44-4-454,-47-2 106,94 1-3664,3 0-4070,-62 0 1753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9.405"/>
    </inkml:context>
    <inkml:brush xml:id="br0">
      <inkml:brushProperty name="width" value="0.025" units="cm"/>
      <inkml:brushProperty name="height" value="0.025" units="cm"/>
    </inkml:brush>
  </inkml:definitions>
  <inkml:trace contextRef="#ctx0" brushRef="#br0">1 56 17969,'0'0'3043,"54"0"-2435,-19-9 33,12-4-257,2 2-320,1 0-31,-6 5-578,-7 1-2818,-8 4-2146,-13 1-2531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9.766"/>
    </inkml:context>
    <inkml:brush xml:id="br0">
      <inkml:brushProperty name="width" value="0.025" units="cm"/>
      <inkml:brushProperty name="height" value="0.025" units="cm"/>
    </inkml:brush>
  </inkml:definitions>
  <inkml:trace contextRef="#ctx0" brushRef="#br0">0 7 15951,'0'0'7111,"64"0"-5958,-15 0-160,6 0-449,9 0-383,0 0-290,-2 0-2785,-5-7-7016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425"/>
    </inkml:context>
    <inkml:brush xml:id="br0">
      <inkml:brushProperty name="width" value="0.025" units="cm"/>
      <inkml:brushProperty name="height" value="0.025" units="cm"/>
      <inkml:brushProperty name="color" value="#E71224"/>
    </inkml:brush>
  </inkml:definitions>
  <inkml:trace contextRef="#ctx0" brushRef="#br0">72 89 17585,'0'0'3363,"-53"10"-897,43-10-1665,3-6-673,6-1-32,1 2-128,0 1-833,11 4-992,4 0-706,3 0-1633,0 0-1762</inkml:trace>
  <inkml:trace contextRef="#ctx0" brushRef="#br0" timeOffset="1">467 52 15471,'0'0'8648,"41"-30"-15246,-41 9-3268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406"/>
    </inkml:context>
    <inkml:brush xml:id="br0">
      <inkml:brushProperty name="width" value="0.025" units="cm"/>
      <inkml:brushProperty name="height" value="0.025" units="cm"/>
      <inkml:brushProperty name="color" value="#F6630D"/>
    </inkml:brush>
  </inkml:definitions>
  <inkml:trace contextRef="#ctx0" brushRef="#br0">106 1 15759,'0'0'12844,"-9"2"-11931,4-1-861,0 0-1,0 1 1,0-1 0,0 1 0,1 0 0,-1 0-1,1 1 1,-1-1 0,1 1 0,0 0 0,0 0-1,0 1 1,1-1 0,-1 1 0,1 0-1,0 0 1,0 0 0,0 0 0,0 0 0,1 1-1,-1-1 1,1 1 0,1 0 0,-1 0-1,1-1 1,-1 1 0,1 0 0,1 0 0,-1 8-1,1-11-118,1-1 1,-1 1-1,1-1 0,0 0 0,-1 1 0,1-1 0,0 0 0,0 0 0,0 1 0,0-1 0,0 0 0,0 0 0,1 0 0,-1 0 1,0 0-1,0-1 0,1 1 0,-1 0 0,0-1 0,1 1 0,-1-1 0,1 1 0,-1-1 0,1 1 0,-1-1 0,1 0 0,-1 0 0,1 0 1,-1 0-1,1 0 0,-1 0 0,1 0 0,1-1 0,6 1-656,0 0 1,1-1-1,-1-1 1,14-3-1,5-7-2827,-2-1-2194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0.243"/>
    </inkml:context>
    <inkml:brush xml:id="br0">
      <inkml:brushProperty name="width" value="0.025" units="cm"/>
      <inkml:brushProperty name="height" value="0.025" units="cm"/>
    </inkml:brush>
  </inkml:definitions>
  <inkml:trace contextRef="#ctx0" brushRef="#br0">32 1 17521,'0'0'1441,"0"11"497,-2 41 992,-11 61 1,5-55-1233,-1 74 0,9-128-1667,0-1 0,0 1 0,1 0 0,-1 0-1,1-1 1,-1 1 0,1 0 0,0 0 0,1-1 0,-1 1 0,1-1 0,-1 0 0,1 1 0,0-1 0,1 0 0,-1 0 0,0 0 0,1 0 0,-1 0 0,1-1 0,0 1 0,0-1 0,0 0 0,5 3 0,-2-3-12,0 0 0,0 0 0,0 0 0,0-1-1,0 0 1,1 0 0,-1-1 0,0 1 0,1-1-1,-1-1 1,0 1 0,0-1 0,1 0 0,8-4 0,-2 1-2,-1-1 1,1-1 0,21-13-1,-24 13-11,0 0 0,0 0 0,1 1 0,0 1 0,0 0 0,12-3 0,-23 7-1,1 0 1,0 0 0,-1 0-1,1 0 1,-1 0 0,1 0-1,-1 0 1,1 0 0,-1 0-1,1 0 1,0 0-1,-1 1 1,1-1 0,-1 0-1,1 0 1,-1 1 0,1-1-1,-1 0 1,0 0 0,1 1-1,-1-1 1,1 1 0,-1-1-1,0 0 1,1 1 0,-1-1-1,0 1 1,1-1 0,-1 2-1,6 21 391,-9 36 398,2-47-712,1-10-82,0-1 0,0 1 0,0-1 0,0 1 0,0-1 0,0 1 0,1 0 0,-1-1 0,1 0 0,-1 1 0,1-1 0,-1 1 0,1-1 0,0 0 0,0 1 0,0-1 0,-1 0 0,1 0 0,1 1 0,-1-1 0,0 0 0,0 0 0,0 0 0,0 0 0,1-1 0,-1 1 0,0 0 0,1 0 0,-1-1 0,1 1 0,-1-1 0,1 1 0,-1-1 0,1 0 0,-1 0 0,1 1 0,-1-1 0,1 0 0,-1 0 0,1-1 0,0 1 0,1-1 0,7 0 0,0 0 0,0-1 0,-1 0 0,1-1 0,13-5 0,11-8-411,56-37 0,-17 10-48,-72 42 456,-1 1 0,1-1 0,-1 1 1,1-1-1,0 1 0,-1 0 0,1-1 0,0 1 1,0 0-1,-1 0 0,1-1 0,0 1 0,0 0 0,-1 0 1,1 0-1,0 0 0,0 0 0,0 0 0,-1 0 1,1 0-1,0 0 0,0 0 0,1 1 0,-5 14 175,-26 33 301,22-38-436,-12 28 457,16-16-1539,3-22 857,0 1 0,0-1 0,0 1 1,0-1-1,0 1 0,0-1 0,1 1 0,-1-1 0,0 1 0,0-1 0,1 1 0,-1-1 1,0 1-1,0-1 0,1 1 0,-1-1 0,0 0 0,1 1 0,-1-1 0,1 0 1,-1 1-1,1-1 0,-1 0 0,1 0 0,-1 1 0,1-1 0,-1 0 0,1 0 0,0 1 1,15-1-7757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1.182"/>
    </inkml:context>
    <inkml:brush xml:id="br0">
      <inkml:brushProperty name="width" value="0.025" units="cm"/>
      <inkml:brushProperty name="height" value="0.025" units="cm"/>
    </inkml:brush>
  </inkml:definitions>
  <inkml:trace contextRef="#ctx0" brushRef="#br0">347 0 15054,'7'0'7688,"-7"12"-5959,-8 8 257,-10 10-224,-9 7-385,-6 9-576,-5 3-513,-4 4-128,3-4-32,-2-5 0,8-9-96,6-8 0,6-10-32,6-10-896,7-7-1955,5-4-2050,3-21-2818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1.508"/>
    </inkml:context>
    <inkml:brush xml:id="br0">
      <inkml:brushProperty name="width" value="0.025" units="cm"/>
      <inkml:brushProperty name="height" value="0.025" units="cm"/>
    </inkml:brush>
  </inkml:definitions>
  <inkml:trace contextRef="#ctx0" brushRef="#br0">0 0 12844,'0'0'8232,"57"17"-5061,-26-3-961,5 1-352,5 3-577,3 4-865,-1 1-352,-2 1-832,-3 1-2211,-8-7-1762,-5-4-3843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1.866"/>
    </inkml:context>
    <inkml:brush xml:id="br0">
      <inkml:brushProperty name="width" value="0.025" units="cm"/>
      <inkml:brushProperty name="height" value="0.025" units="cm"/>
    </inkml:brush>
  </inkml:definitions>
  <inkml:trace contextRef="#ctx0" brushRef="#br0">275 0 11371,'0'0'11408,"-7"11"-8461,-16 15-1532,0 0 0,-28 24 0,29-32-1150,1 2 0,1 0 0,1 1 1,1 1-1,1 1 0,-20 36 0,34-51 536,-1 1-6490,-1-16-4562,1-9 97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2.194"/>
    </inkml:context>
    <inkml:brush xml:id="br0">
      <inkml:brushProperty name="width" value="0.025" units="cm"/>
      <inkml:brushProperty name="height" value="0.025" units="cm"/>
    </inkml:brush>
  </inkml:definitions>
  <inkml:trace contextRef="#ctx0" brushRef="#br0">1 0 9993,'0'0'4143,"11"1"-1901,47 8 718,-50-7-1880,1 1 1,0-1-1,-1 2 0,0-1 0,0 1 1,0 0-1,0 1 0,0 0 0,12 10 1,11 16 167,-19-18-638,0-1-1,2 0 1,14 10 0,12-3-3511,9-12-5455,-43-7-1723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2.568"/>
    </inkml:context>
    <inkml:brush xml:id="br0">
      <inkml:brushProperty name="width" value="0.025" units="cm"/>
      <inkml:brushProperty name="height" value="0.025" units="cm"/>
    </inkml:brush>
  </inkml:definitions>
  <inkml:trace contextRef="#ctx0" brushRef="#br0">346 1 18065,'0'0'3465,"8"11"-769,13 18-1527,-1 0 1,-1 2 0,-2 0-1,-1 1 1,17 50 0,-29-71-1156,0 1-1,-1 0 1,-1 0 0,0 1 0,0-1 0,-1 1-1,-1-1 1,0 1 0,0-1 0,-1 0 0,-1 1-1,0-1 1,-1 0 0,0 0 0,-1 0 0,-1 0 0,1-1-1,-2 1 1,0-1 0,-9 13 0,-1-4-381,-1 0 1,-1-2-1,-1 0 0,-1-1 1,0 0-1,-1-2 1,-1-1-1,-31 16 0,-30 5-3888,-3-13-3938,15-13-5479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2.896"/>
    </inkml:context>
    <inkml:brush xml:id="br0">
      <inkml:brushProperty name="width" value="0.025" units="cm"/>
      <inkml:brushProperty name="height" value="0.025" units="cm"/>
    </inkml:brush>
  </inkml:definitions>
  <inkml:trace contextRef="#ctx0" brushRef="#br0">273 1 16528,'0'0'1217,"-61"19"256,22 7 193,1 6-481,3 11 512,1 7 129,6 6-128,9 7-673,5 4-224,10 1-161,4 2-191,6-2-385,17-3-32,5-3-1442,14-9-2658,2-11-1184,9-5-5222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3.360"/>
    </inkml:context>
    <inkml:brush xml:id="br0">
      <inkml:brushProperty name="width" value="0.025" units="cm"/>
      <inkml:brushProperty name="height" value="0.025" units="cm"/>
    </inkml:brush>
  </inkml:definitions>
  <inkml:trace contextRef="#ctx0" brushRef="#br0">0 61 19282,'0'0'2531,"72"8"-33,-19-11-1121,19-9-63,11-3-834,5 1-416,0 3-737,-8 4-1697,-14 2-2274,-18 3-1762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3.700"/>
    </inkml:context>
    <inkml:brush xml:id="br0">
      <inkml:brushProperty name="width" value="0.025" units="cm"/>
      <inkml:brushProperty name="height" value="0.025" units="cm"/>
    </inkml:brush>
  </inkml:definitions>
  <inkml:trace contextRef="#ctx0" brushRef="#br0">1 55 14798,'0'0'6086,"83"13"-4613,-20-19-416,14-5-384,6 0-545,5-2-1057,-6 0-5093,-8-1-8135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4.122"/>
    </inkml:context>
    <inkml:brush xml:id="br0">
      <inkml:brushProperty name="width" value="0.025" units="cm"/>
      <inkml:brushProperty name="height" value="0.025" units="cm"/>
    </inkml:brush>
  </inkml:definitions>
  <inkml:trace contextRef="#ctx0" brushRef="#br0">1 29 11531,'0'0'4858,"9"-3"-2093,16-4-1325,1 1 0,0 1 0,0 1-1,0 2 1,1 0 0,45 4 0,-71-2-1417,1 0-1,-1 0 1,0 0 0,1 0-1,-1 0 1,1 1-1,-1-1 1,1 1 0,-1-1-1,0 1 1,1-1 0,-1 1-1,0 0 1,0 0-1,1 0 1,-1 0 0,0-1-1,0 2 1,0-1 0,0 0-1,0 0 1,0 0-1,0 0 1,-1 1 0,1-1-1,0 0 1,-1 1 0,1-1-1,-1 0 1,1 1-1,-1-1 1,0 1 0,1-1-1,-1 1 1,0-1 0,0 1-1,0-1 1,0 0-1,0 1 1,-1-1 0,1 1-1,0-1 1,-1 2 0,-1 3 12,0-1 0,0 1-1,-1-1 1,0 0 0,0 0 0,0 0 0,-1 0 0,1 0 0,-7 6 0,-22 16 185,-34 24 0,34-28 115,-37 36 1,67-57-328,1-1 1,-1 1-1,1-1 1,-1 1 0,1 0-1,-1 0 1,1-1-1,0 1 1,0 0-1,0 0 1,0 0 0,0 0-1,0 0 1,1 1-1,-1 2 1,1-5-6,0 1-1,0 0 1,0 0 0,1 0 0,-1 0-1,0-1 1,1 1 0,-1 0 0,1 0-1,-1 0 1,0-1 0,1 1 0,0 0-1,-1-1 1,1 1 0,-1-1 0,1 1-1,0 0 1,-1-1 0,1 0 0,0 1-1,0-1 1,0 1 0,-1-1 0,3 1-1,5 1 11,1 0-1,0 0 1,0-1-1,0 0 0,15-1 1,128 0-1678,-50-1-3141,-38-1-1637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938"/>
    </inkml:context>
    <inkml:brush xml:id="br0">
      <inkml:brushProperty name="width" value="0.025" units="cm"/>
      <inkml:brushProperty name="height" value="0.025" units="cm"/>
      <inkml:brushProperty name="color" value="#F6630D"/>
    </inkml:brush>
  </inkml:definitions>
  <inkml:trace contextRef="#ctx0" brushRef="#br0">12 62 6790,'0'0'9113,"0"-9"-4527,1 0-3431,-1 6-775,1 0 0,-1 0 0,0 0 0,1 0 0,-2 0 0,1 0 1,0-1-1,-1 1 0,1 0 0,-1 0 0,0 0 0,-1-4 0,-1 21 2536,1-1-2800,1 2-58,-2 38 809,5 60-1,-1-99-730,1 0 0,0 0 0,1 0 0,0 0 0,1 0 0,1-1-1,0 1 1,1-1 0,11 18 0,-16-28-136,1-1 0,0 1 0,0-1 0,0 1 0,1-1 0,-1 0 0,1 0 0,-1 0 0,1 0 0,-1 0 0,1-1 0,0 1 0,0-1 0,0 0 0,4 1 0,-5-2 0,-1 0 0,0 0 0,0 0 0,1 0 0,-1 0 0,0 0 0,0-1 0,0 1 0,0 0 0,1-1 0,-1 1 0,0-1 0,0 1 0,0-1 0,0 0 0,0 0 0,0 1 0,0-1 0,0 0 0,-1 0 0,1 0 0,0 0 0,0 0 0,-1 0 0,1 0 0,0 0 0,-1 0 0,1 0 0,-1 0 0,0-1 0,1 1 0,-1 0 0,0 0 0,0 0 0,1-1 0,-1 1 0,0 0 0,0 0 0,-1-1 0,1 1 0,0-2 0,0-5-20,0 0 0,-1 0 0,0 0 1,0 0-1,-1 0 0,0 0 0,0 0 0,-6-14 0,6 18 5,0 0 0,0 1-1,0-1 1,-1 0 0,1 1-1,-1-1 1,1 1 0,-1 0-1,0 0 1,-1 0 0,1 1-1,0-1 1,-1 1 0,0-1-1,1 1 1,-1 0 0,0 0 0,-7-1-1,1 4-267,15 8 162,18 10 50,-16-17 84,-1 1 0,1-1 0,0 0 0,0-1 1,0 1-1,0-2 0,0 1 0,0-1 0,0 0 0,0 0 0,0-1 0,0 1 0,0-2 0,0 1 0,-1-1 0,1 0 0,0-1 1,-1 1-1,1-1 0,-1-1 0,0 1 0,0-1 0,0 0 0,-1 0 0,1-1 0,-1 1 0,0-1 0,0-1 0,-1 1 1,1-1-1,-1 1 0,-1-1 0,1 0 0,-1-1 0,0 1 0,0-1 0,-1 1 0,0-1 0,3-13 0,-14 115 210,8-88-208,1 1 1,0-1-1,0 0 0,1 0 1,0 0-1,1-1 0,-1 1 1,1 0-1,0 0 0,1-1 0,0 1 1,3 5-1,-5-10-15,1 0 0,-1 0 1,0-1-1,1 1 0,-1-1 0,1 1 1,0-1-1,-1 0 0,1 1 0,0-1 1,0 0-1,0 0 0,0-1 0,0 1 1,0 0-1,0 0 0,0-1 0,0 0 0,0 1 1,0-1-1,0 0 0,4 0 0,-2-1 1,-1 0-1,1 0 1,-1 0-1,0 0 0,0-1 1,0 1-1,0-1 1,0 0-1,0 0 0,0 0 1,0 0-1,4-5 1,0-2-8,1 1 0,-1-2 1,-1 1-1,0-1 0,0 0 1,-1 0-1,6-16 0,-8 18-358,-1 0 0,0-1 0,-1 1 0,0-1 0,0 1 0,-1-14 0,-7-13-4285,-12 7-3519,1 13-116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5.013"/>
    </inkml:context>
    <inkml:brush xml:id="br0">
      <inkml:brushProperty name="width" value="0.025" units="cm"/>
      <inkml:brushProperty name="height" value="0.025" units="cm"/>
    </inkml:brush>
  </inkml:definitions>
  <inkml:trace contextRef="#ctx0" brushRef="#br0">52 0 12460,'0'0'11013,"-5"10"-9561,-4 15-595,0-1 0,2 1 0,1 1 1,0-1-1,2 1 0,-1 47 0,5-60-597,0-2-80,0 0 1,0 1-1,1-1 0,1 0 0,3 13 0,-5-21-161,1 0-1,1-1 0,-1 1 1,0-1-1,1 1 1,-1-1-1,1 1 1,-1-1-1,1 0 1,0 0-1,0 0 0,0 0 1,1 0-1,-1 0 1,0 0-1,1-1 1,-1 1-1,1-1 1,-1 0-1,1 0 0,0 0 1,0 0-1,-1 0 1,1 0-1,4 0 1,1-1-31,0 0 1,1 0-1,-1 0 1,1-1-1,-1-1 1,0 1 0,1-1-1,-1-1 1,0 1-1,0-1 1,-1-1-1,1 0 1,-1 0 0,1 0-1,10-10 1,-6 6-82,-1-2 0,0 0 0,-1 0 0,0 0 0,0-2 0,-1 1 0,-1-1 0,10-18 0,-19 32 95,-3 5 78,0 1 0,0-1 0,0 1 0,1 0 0,0 0 0,1 0 0,0 1-1,0-1 1,1 0 0,0 1 0,0-1 0,1 11 0,1-18-80,0 1 0,0-1 0,0 0 0,0 0 0,1 1 0,-1-1 0,0 0 0,1 0 0,-1 0 0,0 0 0,1 0 0,0-1 0,-1 1 0,1 0 0,-1-1 0,1 1 0,0-1 0,-1 1 0,1-1 0,0 0 0,0 0 0,-1 0 0,1 0 0,0 0 0,2 0 0,48-6 0,-40 2-29,0 0-1,-1-1 1,0-1 0,0 0-1,11-8 1,-13 8-1,0 0 0,0 1 0,0 0 0,0 0 0,1 1 0,0 1 0,19-6 0,-28 10 49,0 0 0,0 0 1,0 1-1,0-1 1,-1 0-1,1 0 0,0 0 1,-1 1-1,1-1 1,-1 0-1,1 1 0,-1-1 1,0 0-1,0 1 1,0-1-1,0 1 0,0-1 1,0 0-1,0 1 1,0-1-1,0 0 0,-1 3 1,1-1-65,-1-1-1,1 1 1,0-1 0,0 1 0,1 0-1,-1-1 1,0 1 0,1-1 0,0 1 0,-1-1-1,1 1 1,0-1 0,2 3 0,7-2-4129,-2-4-2591,3-6-9015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5.606"/>
    </inkml:context>
    <inkml:brush xml:id="br0">
      <inkml:brushProperty name="width" value="0.025" units="cm"/>
      <inkml:brushProperty name="height" value="0.025" units="cm"/>
    </inkml:brush>
  </inkml:definitions>
  <inkml:trace contextRef="#ctx0" brushRef="#br0">282 0 17713,'0'0'7078,"-41"71"-5252,10-20-288,-8 7-257,-1 5-288,2 1-449,0-3-159,11-10-225,7-11-96,13-14-32,7-15-96,2-15-4901,6-24-2082,-3-12-9224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5.935"/>
    </inkml:context>
    <inkml:brush xml:id="br0">
      <inkml:brushProperty name="width" value="0.025" units="cm"/>
      <inkml:brushProperty name="height" value="0.025" units="cm"/>
    </inkml:brush>
  </inkml:definitions>
  <inkml:trace contextRef="#ctx0" brushRef="#br0">1 1 18738,'0'0'1954,"6"59"128,22-25 1024,10-1-447,15 1-865,11-2-545,6 1-929,2 3-224,2 5-1953,-2-2-3813,-8-3-4515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0.562"/>
    </inkml:context>
    <inkml:brush xml:id="br0">
      <inkml:brushProperty name="width" value="0.025" units="cm"/>
      <inkml:brushProperty name="height" value="0.025" units="cm"/>
    </inkml:brush>
  </inkml:definitions>
  <inkml:trace contextRef="#ctx0" brushRef="#br0">56 1 18289,'0'0'6588,"-1"8"-5499,-18 106 1773,6-52-2001,4 0-1,2 1 1,1 98 0,6-159-855,0-1 1,0 1 0,0 0-1,0 0 1,0 0 0,0-1-1,1 1 1,-1 0 0,1 0-1,-1-1 1,1 1 0,0 0-1,-1-1 1,1 1 0,0 0-1,0-1 1,0 1 0,0-1-1,0 0 1,1 1 0,-1-1-1,0 0 1,1 0 0,-1 1-1,1-1 1,-1 0 0,1-1-1,-1 1 1,1 0 0,0 0-1,0-1 1,-1 1 0,1-1-1,0 1 1,0-1 0,-1 0-1,1 0 1,0 0 0,0 0-1,0 0 1,0 0 0,-1 0 0,1 0-1,3-2 1,4 0 15,-1-1-1,0 0 1,0-1 0,0 0 0,0 0 0,-1-1-1,1 0 1,6-6 0,38-38-40,-36 33-3,1 0 0,35-25 1,-52 40 20,1 1 1,-1-1-1,1 1 0,-1 0 1,1-1-1,0 1 0,-1 0 1,1-1-1,-1 1 0,1 0 1,0 0-1,-1 0 0,1-1 1,0 1-1,-1 0 0,1 0 1,0 0-1,-1 0 0,1 0 1,0 0-1,-1 0 0,1 1 1,-1-1-1,1 0 0,0 0 1,-1 0-1,1 1 0,0-1 1,-1 0-1,1 1 0,-1-1 1,1 0-1,-1 1 0,1-1 1,-1 1-1,1-1 1,-1 1-1,1-1 0,-1 1 1,0-1-1,1 1 0,-1 0 1,0-1-1,1 1 0,-1-1 1,0 1-1,0 0 0,0-1 1,0 1-1,1 0 0,-1-1 1,0 1-1,0 0 0,0-1 1,0 1-1,-1 0 0,1-1 1,0 1-1,0 0 0,-3 51 56,2-45-52,0-5-4,1 2 0,-1 0 0,1 1 0,-1-1 0,1 0 0,0 0 0,1 0 0,-1 0 0,2 8 0,-1-11 0,0 0 0,0 0 0,0 0 0,0 0 0,0 0 0,0 0 0,0 0 0,0-1 0,1 1 0,-1-1 0,0 1 0,0 0 0,1-1 0,-1 0 0,0 1 0,0-1 0,1 0 0,-1 0 0,0 0 0,1 0 0,-1 0 0,1 0 0,-1 0 0,0 0 0,1 0 0,-1 0 0,0-1 0,0 1 0,1-1 0,1 0 0,7-2 0,0-1 0,0 0 0,0-1 0,-1 0 0,1 0 0,-1-1 0,9-7 0,-9 7 0,0-1 0,0 1 0,1 1 0,0 0 0,0 0 0,16-5 0,-25 10 0,-1 0 0,1 0 0,-1 0 0,1 0 0,-1-1 0,1 1 0,-1 0 0,1 0 0,-1 0 0,1 0 0,-1 1 0,1-1 0,-1 0 0,1 0 0,-1 0 0,1 0 0,-1 0 0,1 1 0,-1-1 0,1 0 0,-1 0 0,1 1 0,-1-1 0,1 0 0,-1 1 0,0-1 0,1 1 0,-1-1 0,0 0 0,1 1 0,-1-1 0,0 1 0,0-1 0,1 1 0,-1 0 0,2 25 0,-15 33 0,11-54 0,2-3 2,-8 39 80,8-41-111,0 1-1,0-1 1,0 1-1,0 0 1,0-1-1,0 1 1,0-1-1,0 1 1,0 0-1,0-1 1,0 1-1,0-1 1,0 1 0,1 0-1,-1-1 1,0 1-1,0-1 1,1 1-1,-1-1 1,0 1-1,1-1 1,-1 1-1,1-1 1,-1 1-1,0-1 1,1 1-1,-1-1 1,1 0-1,-1 1 1,1-1-1,-1 0 1,1 1-1,0-1 1,-1 0-1,1 0 1,-1 0-1,1 1 1,0-1-1,-1 0 1,1 0 0,-1 0-1,1 0 1,0 0-1,-1 0 1,1 0-1,-1 0 1,1 0-1,0-1 1,-1 1-1,1 0 1,-1 0-1,1 0 1,0-1-1,-1 1 1,1 0-1,0-1 1,15-13-7546,0-10-9102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1.668"/>
    </inkml:context>
    <inkml:brush xml:id="br0">
      <inkml:brushProperty name="width" value="0.025" units="cm"/>
      <inkml:brushProperty name="height" value="0.025" units="cm"/>
    </inkml:brush>
  </inkml:definitions>
  <inkml:trace contextRef="#ctx0" brushRef="#br0">295 1 16656,'1'0'121,"-1"0"1,0 0-1,1 0 1,-1 0-1,0 0 1,1 0 0,-1 0-1,0 0 1,1 0-1,-1 0 1,0 0-1,0 0 1,1 0-1,-1 1 1,0-1-1,1 0 1,-1 0 0,0 0-1,0 0 1,1 1-1,-1-1 1,0 0-1,0 0 1,0 1-1,1-1 1,-1 0-1,0 0 1,0 1-1,0-1 1,0 0 0,0 1-1,0-1 1,1 0-1,-1 1 1,0-1-1,0 0 1,0 1-1,-4 16 2106,-14 15-200,-23 21-828,-2-2-1,-2-2 1,-87 74-1,131-122-1242,1-1 1,0 0-1,-1 1 1,1-1-1,0 1 1,-1-1-1,1 0 1,-1 0-1,1 1 1,0-1-1,-1 0 1,1 0-1,-1 1 1,1-1-1,-1 0 1,1 0-1,-1 0 0,1 0 1,-1 0-1,1 0 1,-1 0-1,1 0 1,-1 0-1,1 0 1,-1 0-1,1 0 1,-1 0-1,1 0 1,-1 0-1,1 0 1,-1-1-1,-5-15-2653,9-38-5224,-2 40 4531,1-28-8264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2.010"/>
    </inkml:context>
    <inkml:brush xml:id="br0">
      <inkml:brushProperty name="width" value="0.025" units="cm"/>
      <inkml:brushProperty name="height" value="0.025" units="cm"/>
    </inkml:brush>
  </inkml:definitions>
  <inkml:trace contextRef="#ctx0" brushRef="#br0">1 1 13741,'0'0'8360,"52"51"-6022,-19-33-96,7 0-320,8 2-833,0-1-673,3 1-351,-6 0-33,-3 2-2114,-13-1-3075,-8 0-3331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2.774"/>
    </inkml:context>
    <inkml:brush xml:id="br0">
      <inkml:brushProperty name="width" value="0.025" units="cm"/>
      <inkml:brushProperty name="height" value="0.025" units="cm"/>
    </inkml:brush>
  </inkml:definitions>
  <inkml:trace contextRef="#ctx0" brushRef="#br0">378 1 14189,'0'0'4212,"-4"13"-2055,-7 17-1365,-2-1 1,0-1-1,-3 0 1,0-1-1,-1 0 0,-28 32 1,26-37-209,-67 76 1747,74-86-1975,0-1 1,-1 0 0,0 0 0,0-2-1,-23 13 1,35-21-349,1-1 0,-1 1-1,0-1 1,0 1 0,0-1 0,1 1-1,-1-1 1,0 1 0,0-1-1,0 0 1,0 1 0,0-1 0,0 0-1,0 0 1,0 0 0,0 0 0,0 0-1,0 0 1,0 0 0,1 0 0,-1 0-1,0-1 1,0 1 0,0 0-1,0 0 1,0-1 0,0 1 0,0-1-1,0 1 1,1-1 0,-1 1 0,0-1-1,0 1 1,1-1 0,-1 0 0,0 1-1,1-1 1,-1 0 0,1 0-1,-1 0 1,1 1 0,-1-1 0,1 0-1,-1 0 1,1 0 0,0 0 0,-1 0-1,1 0 1,0 0 0,0 0 0,0-1-1,-1-7-80,1 0-1,0 0 0,0-1 1,3-13-1,-2 12-125,3-15-527,1 0 0,1 0 0,1 0 0,1 1 0,2 1 0,13-27 0,-23 50 728,0 0 1,0 1 0,0-1-1,1 0 1,-1 0 0,0 0 0,1 1-1,-1-1 1,0 0 0,1 1-1,-1-1 1,1 0 0,-1 1 0,1-1-1,-1 1 1,1-1 0,0 1 0,-1-1-1,1 1 1,0-1 0,-1 1-1,1 0 1,0-1 0,0 1 0,-1 0-1,1-1 1,0 1 0,0 0-1,0 0 1,-1 0 0,1 0 0,0 0-1,0 0 1,0 0 0,-1 0 0,1 0-1,0 0 1,0 0 0,0 1-1,-1-1 1,1 0 0,0 1 0,0-1-1,-1 0 1,1 1 0,0-1-1,-1 1 1,1-1 0,0 1 0,-1-1-1,1 1 1,-1 0 0,1-1 0,-1 1-1,1 0 1,27 51 1082,-19-34-662,-2-6-203,0 0 0,1-1 0,1 1 0,0-2-1,0 0 1,1 0 0,0 0 0,1-1 0,0-1 0,1 0 0,0 0 0,0-1 0,0-1 0,14 5 0,18 14-545,-31-15-2331,-1 2-3711,-4-2-5260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5.054"/>
    </inkml:context>
    <inkml:brush xml:id="br0">
      <inkml:brushProperty name="width" value="0.025" units="cm"/>
      <inkml:brushProperty name="height" value="0.025" units="cm"/>
    </inkml:brush>
  </inkml:definitions>
  <inkml:trace contextRef="#ctx0" brushRef="#br0">1726 481 14189,'2'-7'677,"0"0"0,0 0 0,0 0 0,-1 0 0,0-1 0,-1 1 0,1 0 0,-1 0 0,-1-1 0,1 1-1,-4-13 1,1 10-356,0-1 0,-1 1 0,0 0 0,-1 0 0,0 0 0,-1 1 0,-7-10 1,-5-4-276,-2 1 0,0 1 0,-1 1 1,-46-34-1,37 34-51,-1 1 1,-1 1 0,-1 2 0,0 1-1,0 2 1,-2 1 0,0 2-1,0 1 1,0 2 0,-1 1-1,0 2 1,0 1 0,-1 2 0,-38 4-1,24 2-2,0 2 0,1 2 1,0 2-1,0 3 0,2 1 0,0 3 0,0 2 0,2 1 0,-62 40 0,51-23 4,2 2 0,-67 62 0,96-77 1,2 0-1,0 2 1,2 0-1,1 2 1,1 0-1,-20 42 1,35-60 20,0-1 0,1 1 0,0 0 0,1 0 0,0 0 0,1 1 0,0-1 0,1 1 0,0-1 0,2 22 0,0-27-9,0 0 1,0 0-1,1-1 0,0 1 0,0 0 1,0-1-1,0 0 0,1 1 0,0-1 1,0 0-1,1 0 0,-1-1 0,1 1 1,0-1-1,0 0 0,1 0 0,-1 0 0,1 0 1,0-1-1,0 0 0,0 0 0,8 3 1,-2-1-302,0-1 1,0 0-1,0-1 0,23 4 1,20-4-4631,-32-4-256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3.353"/>
    </inkml:context>
    <inkml:brush xml:id="br0">
      <inkml:brushProperty name="width" value="0.025" units="cm"/>
      <inkml:brushProperty name="height" value="0.025" units="cm"/>
    </inkml:brush>
  </inkml:definitions>
  <inkml:trace contextRef="#ctx0" brushRef="#br0">1 0 14478,'0'0'13645,"89"46"-12140,-33-45-640,10-1-577,3 0-128,0 0-224,-5 0 96,-15 0-1153,-12 0-1858,-21 5-2081,-16 3-1827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3.696"/>
    </inkml:context>
    <inkml:brush xml:id="br0">
      <inkml:brushProperty name="width" value="0.025" units="cm"/>
      <inkml:brushProperty name="height" value="0.025" units="cm"/>
    </inkml:brush>
  </inkml:definitions>
  <inkml:trace contextRef="#ctx0" brushRef="#br0">0 14 13933,'0'0'5029,"83"6"-2210,-29-6-1218,7 0-448,6 0-544,2 0-385,-8-5-384,-4-1-3908,-10-3-11915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281"/>
    </inkml:context>
    <inkml:brush xml:id="br0">
      <inkml:brushProperty name="width" value="0.025" units="cm"/>
      <inkml:brushProperty name="height" value="0.025" units="cm"/>
      <inkml:brushProperty name="color" value="#F6630D"/>
    </inkml:brush>
  </inkml:definitions>
  <inkml:trace contextRef="#ctx0" brushRef="#br0">0 1 14542,'0'0'12716,"52"26"-15375,-32-16-1056,2-1-1506,-2 5-3876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5.834"/>
    </inkml:context>
    <inkml:brush xml:id="br0">
      <inkml:brushProperty name="width" value="0.025" units="cm"/>
      <inkml:brushProperty name="height" value="0.025" units="cm"/>
    </inkml:brush>
  </inkml:definitions>
  <inkml:trace contextRef="#ctx0" brushRef="#br0">497 26 14862,'0'0'10202,"-3"12"-8435,-2 1-1536,-1 0 0,0 0 1,-1 0-1,0-1 0,-1 0 1,0 0-1,-1-1 0,-1 0 1,1-1-1,-2 0 0,-19 15 1,-4 3 147,-1-1 1,-1-2 0,-2-2 0,0-1 0,-2-2-1,-51 19 1,87-37-353,1-1-1,0 0 1,0 0-1,-1 0 1,1-1-1,-1 1 1,1-1-1,-1 0 1,1 0-1,-1 0 0,1 0 1,0 0-1,-5-2 1,6 1-30,1 0 1,0 0-1,0-1 1,0 1-1,0 0 1,0-1-1,0 1 0,1-1 1,-1 1-1,0-1 1,1 0-1,-1 1 1,1-1-1,-1 0 0,1 1 1,0-1-1,0 0 1,0 1-1,0-1 1,0 0-1,0 1 1,0-1-1,1 0 0,-1 1 1,0-1-1,1 0 1,1-2-1,3-18-538,2 1 1,0 0-1,2 0 0,19-36 1,54-73-3195,-77 123 3668,0 0 0,1 0 0,-1 0 0,1 1 0,0 0 0,1 1 0,8-7 0,-14 11 72,1 1 0,-1-1-1,0 0 1,1 0-1,-1 1 1,1-1-1,-1 1 1,1 0-1,-1-1 1,1 1 0,-1 0-1,1 0 1,0 0-1,-1 0 1,1 0-1,-1 0 1,1 0 0,-1 1-1,1-1 1,-1 1-1,1-1 1,-1 1-1,1-1 1,-1 1 0,1 0-1,-1 0 1,0 0-1,1-1 1,-1 1-1,0 1 1,0-1 0,0 0-1,0 0 1,0 0-1,0 0 1,0 1-1,0-1 1,-1 1-1,1-1 1,0 0 0,-1 1-1,1-1 1,-1 1-1,1-1 1,-1 3-1,28 86 1148,-22-68-680,1 1 1,0-1-1,2 0 0,15 29 1,-20-45-397,0 0 1,0 0 0,1 0-1,0-1 1,0 0 0,0 0-1,0 0 1,1-1 0,0 1-1,0-1 1,0-1 0,0 1-1,1-1 1,-1 0 0,1-1-1,0 0 1,0 0 0,14 2-1,25 0-656,-14-4-5448,-18-2-2824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6.631"/>
    </inkml:context>
    <inkml:brush xml:id="br0">
      <inkml:brushProperty name="width" value="0.025" units="cm"/>
      <inkml:brushProperty name="height" value="0.025" units="cm"/>
    </inkml:brush>
  </inkml:definitions>
  <inkml:trace contextRef="#ctx0" brushRef="#br0">0 1 16400,'0'0'7003,"1"10"-5641,2 30 323,-2 41 0,-3-50-1175,2 0 0,2 0 0,1 0 0,11 52 0,-13-79-497,0-1 0,0 1 0,0-1 0,1 0 0,-1 1 0,1-1 0,0 0 0,0 0 0,0 0-1,0 0 1,1 0 0,-1-1 0,1 1 0,0-1 0,0 0 0,-1 0 0,2 1 0,-1-2 0,0 1 0,0 0 0,0-1 0,1 1 0,-1-1 0,1 0 0,-1 0 0,1-1 0,-1 1-1,1-1 1,0 1 0,-1-1 0,1 0 0,0-1 0,-1 1 0,1-1 0,5-1 0,3-1-7,0-1-1,0 0 1,-1 0 0,1-1 0,-1-1-1,0 0 1,-1 0 0,0-1-1,13-11 1,35-40-113,-57 58 107,-1-1 0,0 1-1,0 0 1,0 0-1,1 0 1,-1 0-1,0 0 1,0 0 0,1 0-1,-1 0 1,0 0-1,0-1 1,0 1-1,1 0 1,-1 0-1,0 0 1,0 0 0,1 0-1,-1 1 1,0-1-1,0 0 1,1 0-1,-1 0 1,0 0 0,0 0-1,0 0 1,1 0-1,-1 0 1,0 0-1,0 0 1,0 1-1,1-1 1,-1 0 0,0 0-1,0 0 1,0 0-1,0 1 1,1-1-1,-1 0 1,0 0 0,0 0-1,0 1 1,0-1-1,0 0 1,0 0-1,0 1 1,0-1 0,0 0-1,0 0 1,0 1-1,0-1 1,0 0-1,0 0 1,0 0-1,0 1 1,0-1 0,0 0-1,0 0 1,0 1-1,0-1 1,0 0-1,1 17 132,-1-17-117,-2 30 191,1-24-113,1-1 1,-1 0 0,1 0-1,0 1 1,1-1 0,-1 0-1,1 0 1,3 10-1,-3-13-75,0-1 0,0 1 0,0-1 0,1 1 0,-1-1 0,1 0 0,-1 0 0,1 1 0,0-1 0,-1 0 0,1-1 0,0 1 0,0 0 0,0 0 0,-1-1 0,1 1 0,0-1 0,0 1 0,0-1 0,0 0 0,0 0 0,0 0 0,0 0 0,0 0 0,0 0 0,0-1 0,0 1 0,0-1 0,2 0 0,5-2-58,-1 0 0,1 0-1,-1 0 1,0-1 0,0-1 0,0 1 0,0-1-1,-1 0 1,0-1 0,0 0 0,9-10 0,36-26-164,-52 44 194,1 1 0,-1 0 1,1 0-1,-1 0 0,0 0 1,0 0-1,0-1 0,-1 1 1,0 5-1,-1 2-312,-4 34 974,5-42-874,1-1 0,0 0 0,0 1 1,0-1-1,0 0 0,0 1 0,1-1 0,-1 0 0,0 1 0,1-1 0,-1 0 1,1 1-1,-1-1 0,1 0 0,-1 0 0,1 0 0,0 0 0,0 0 1,-1 1-1,1-1 0,0 0 0,0-1 0,0 1 0,0 0 0,2 1 0,14 2-7341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7.207"/>
    </inkml:context>
    <inkml:brush xml:id="br0">
      <inkml:brushProperty name="width" value="0.025" units="cm"/>
      <inkml:brushProperty name="height" value="0.025" units="cm"/>
    </inkml:brush>
  </inkml:definitions>
  <inkml:trace contextRef="#ctx0" brushRef="#br0">304 0 15663,'0'0'9534,"3"11"-7169,-1-6-2198,-1-1 0,0 1-1,0-1 1,0 1 0,0-1 0,-1 1-1,1 0 1,-1-1 0,0 1 0,-1 0-1,1-1 1,-1 1 0,0 0 0,0-1-1,-1 1 1,1-1 0,-1 1 0,0-1 0,0 0-1,-5 7 1,-40 54 259,-2-2 0,-3-3-1,-72 65 1,109-115-1555,8-12-1831,7-27-5895,0 25 7978,6-31-11054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7.580"/>
    </inkml:context>
    <inkml:brush xml:id="br0">
      <inkml:brushProperty name="width" value="0.025" units="cm"/>
      <inkml:brushProperty name="height" value="0.025" units="cm"/>
    </inkml:brush>
  </inkml:definitions>
  <inkml:trace contextRef="#ctx0" brushRef="#br0">1 0 19410,'0'0'4709,"48"30"-1634,-17-9-833,5 3-352,5 3-833,3 6-673,-2 0-384,0 3-128,-6 0-1570,0-3-3363,0-6-7142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28.852"/>
    </inkml:context>
    <inkml:brush xml:id="br0">
      <inkml:brushProperty name="width" value="0.025" units="cm"/>
      <inkml:brushProperty name="height" value="0.025" units="cm"/>
    </inkml:brush>
  </inkml:definitions>
  <inkml:trace contextRef="#ctx0" brushRef="#br0">0 40 20307,'0'0'6951,"87"-29"-5606,-30 25-192,7-1-384,4 4-545,2 1-192,-3 0-128,-9 0-673,-8 0-1056,-11 0-2019,-7 0-2979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0.472"/>
    </inkml:context>
    <inkml:brush xml:id="br0">
      <inkml:brushProperty name="width" value="0.025" units="cm"/>
      <inkml:brushProperty name="height" value="0.025" units="cm"/>
    </inkml:brush>
  </inkml:definitions>
  <inkml:trace contextRef="#ctx0" brushRef="#br0">123 1 13933,'0'0'11777,"-3"9"-11393,-2 7-113,2 0-1,0 0 1,0 1 0,2-1-1,0 1 1,0-1 0,2 1-1,0 0 1,7 31 0,48 121 907,-1-5-731,-48-138-415,-1 1-1,-1 0 1,-1 1-1,0 30 1,-4-53 22,0 0 1,0-1-1,0 1 1,-1 0 0,1-1-1,-1 1 1,0-1-1,0 1 1,-1-1-1,1 1 1,-1-1 0,0 0-1,0 0 1,-1 0-1,1 0 1,-1 0 0,0 0-1,0-1 1,0 1-1,0-1 1,-1 0-1,1 0 1,-1 0 0,0 0-1,0-1 1,0 1-1,0-1 1,0 0 0,0-1-1,-1 1 1,1-1-1,-1 1 1,1-1-1,-1-1 1,0 1 0,1-1-1,-1 1 1,0-1-1,-5-1 1,5 1-55,0 0 0,-1-1 0,1 1 0,0-1 0,0 0 0,0 0 0,0-1 0,0 0 0,0 0 0,0 0 0,0 0 0,1-1 0,-1 1 0,1-1 0,0-1 0,0 1 0,-6-7 0,5 5 0,1 0 0,1-1 0,-1 0 0,1 0 0,0 0 0,0 0 0,0-1 0,1 1 0,0-1 0,0 0 0,1 1 0,0-1 0,0-10 0,1 5 0,0 0 0,2 1 0,-1-1 0,1 0 0,1 0 0,0 1 0,1-1 0,0 1 0,1 0 0,0 0 0,1 1 0,0-1 0,0 1 0,1 1 0,14-16 0,14-12 0,2 1 0,58-43 0,-41 34 0,-35 29 0,6-5 0,44-46 0,-63 61 0,-1 0 0,0-1 0,0 0 0,-1 0 0,0 0 0,0 0 0,-1 0 0,1-1 0,-2 0 0,1 0 0,-1 0 0,0 0 0,0-9 0,-2 14-106,0 1-1,-1 0 1,1-1 0,-1 1-1,0 0 1,0 0 0,0-1-1,0 1 1,0 0-1,0 0 1,0 0 0,-1 0-1,1 0 1,-1 1 0,1-1-1,-1 0 1,0 1 0,0-1-1,1 1 1,-1-1 0,0 1-1,0 0 1,-1 0 0,1 0-1,0 0 1,0 0-1,0 1 1,-5-2 0,1 1-400,-1-1 1,1 1 0,0 0-1,0 0 1,0 1 0,-1 0-1,1 0 1,0 0 0,0 1-1,-10 2 1,9 2-6905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1.811"/>
    </inkml:context>
    <inkml:brush xml:id="br0">
      <inkml:brushProperty name="width" value="0.025" units="cm"/>
      <inkml:brushProperty name="height" value="0.025" units="cm"/>
    </inkml:brush>
  </inkml:definitions>
  <inkml:trace contextRef="#ctx0" brushRef="#br0">69 0 14221,'0'0'5510,"-7"8"-4320,1 1-906,0-1 0,0 1 0,1 0-1,0 0 1,1 0 0,0 1 0,1-1 0,0 1 0,0 0-1,1 0 1,-2 12 0,-1 25 798,1-1 1,3 1-1,5 58 0,-4-100-1000,1 0-1,0 0 0,0 0 0,1 0 0,0 0 0,-1 0 1,2 0-1,-1-1 0,0 1 0,1-1 0,0 1 0,0-1 1,6 6-1,-7-8-58,0-1 0,0 1 0,0-1 1,0 1-1,1-1 0,-1 0 0,0 0 1,1 0-1,-1 0 0,1 0 0,-1-1 0,1 1 1,0-1-1,-1 1 0,1-1 0,-1 0 1,1 0-1,0 0 0,-1-1 0,1 1 0,-1-1 1,1 1-1,0-1 0,-1 0 0,0 0 1,1 0-1,-1 0 0,4-3 0,6-4 12,-1 0 0,0-2 1,0 1-1,-1-1 0,-1-1 0,0 0 0,0 0 0,14-24 0,8-10 247,-31 45-277,0-1 0,0 1-1,0 0 1,0 0 0,1 0-1,-1 0 1,0 0 0,0-1 0,0 1-1,0 0 1,0 0 0,0 0 0,0 0-1,0 0 1,0 0 0,0-1-1,1 1 1,-1 0 0,0 0 0,0 0-1,0 0 1,0 0 0,0 0 0,1 0-1,-1 0 1,0 0 0,0 0-1,0 0 1,0 0 0,0 0 0,1-1-1,-1 1 1,0 0 0,0 0 0,0 1-1,0-1 1,1 0 0,-1 0-1,0 0 1,0 0 0,0 0 0,0 0-1,0 0 1,1 0 0,-1 0 0,0 0-1,0 0 1,0 0 0,0 0-1,0 0 1,1 1 0,-1-1 0,0 0-1,0 0 1,0 0 0,0 0 0,0 0-1,0 0 1,0 1 0,0-1-1,0 0 1,0 0 0,0 0 0,1 1-1,1 18 484,-5 36 357,3-46-782,-1-5-63,0 1 0,1-1 0,0 1 0,0-1 0,1 0 0,-1 1 0,1-1 0,0 0 0,0 1 0,0-1 0,1 0 0,-1 0 0,4 5 0,-3-7 0,0 0 0,0 0 0,1 0 0,-1 0 0,0-1 0,1 1 0,0-1 0,-1 1 0,1-1 0,0 0 0,0 0 0,0-1 0,-1 1 0,1-1 0,0 1 0,0-1 0,0 0 0,0 0 0,0 0 0,0 0 0,3-1 0,5 0 0,0-1 0,-1 0 0,1 0 0,-1-1 0,1 0 0,-1-1 0,0 0 0,-1-1 0,18-11 0,4-5 0,43-40 0,-27 21 0,-46 42 0,-1 0 0,1 1 0,-1-1 0,1 0 0,-1 1 0,0-1 0,0 0 0,0 0 0,0 1 0,0-1 0,0 0 0,-2 5 0,-3 13-63,1-7-245,1 1 0,0-1 0,1 1-1,-1 21 1,3-33 193,0 0 0,0 0-1,0 0 1,0 0 0,0 0-1,1 0 1,-1 0 0,1 0-1,-1 0 1,1 0 0,0 0-1,0 0 1,0-1 0,0 1-1,0 0 1,0-1 0,0 1-1,0-1 1,1 1 0,-1-1-1,1 1 1,-1-1 0,1 0-1,-1 0 1,1 0 0,0 0-1,-1 0 1,1 0 0,0 0-1,0-1 1,0 1 0,0-1-1,0 1 1,0-1 0,0 0-1,0 1 1,0-1 0,3-1-1,13 1-8548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3.044"/>
    </inkml:context>
    <inkml:brush xml:id="br0">
      <inkml:brushProperty name="width" value="0.025" units="cm"/>
      <inkml:brushProperty name="height" value="0.025" units="cm"/>
    </inkml:brush>
  </inkml:definitions>
  <inkml:trace contextRef="#ctx0" brushRef="#br0">1 0 3427,'0'0'1378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3.465"/>
    </inkml:context>
    <inkml:brush xml:id="br0">
      <inkml:brushProperty name="width" value="0.025" units="cm"/>
      <inkml:brushProperty name="height" value="0.025" units="cm"/>
    </inkml:brush>
  </inkml:definitions>
  <inkml:trace contextRef="#ctx0" brushRef="#br0">0 1 8552,'0'0'15935,"7"13"-14910,-3-4-842,0-1-33,0 0 0,0 1-1,-1-1 1,0 0 0,-1 1 0,0 0 0,0 0 0,-1 0 0,1 16 0,-10 63 645,4-62-1042,2 0 1,1 0-1,1 0 1,3 30-1,5-34-1295,2-13-3680,-9-22-5866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3.827"/>
    </inkml:context>
    <inkml:brush xml:id="br0">
      <inkml:brushProperty name="width" value="0.025" units="cm"/>
      <inkml:brushProperty name="height" value="0.025" units="cm"/>
    </inkml:brush>
  </inkml:definitions>
  <inkml:trace contextRef="#ctx0" brushRef="#br0">40 142 11787,'0'0'5248,"-7"-10"-2862,-22-31-640,29 40-1677,-1 0-1,1 0 1,-1 0 0,1 0 0,-1 0 0,1 0 0,0 0 0,0 0-1,-1 0 1,1 0 0,0-1 0,0 1 0,0 0 0,0 0 0,0 0-1,1 0 1,-1 0 0,0 0 0,0 0 0,1 0 0,-1 0 0,1 0-1,-1 0 1,1 0 0,-1 0 0,1 0 0,-1 0 0,1 0 0,0 1-1,-1-1 1,1 0 0,0 0 0,0 1 0,0-1 0,1 0 0,35-17 572,-32 16-473,21-7 5,-1 2 0,1 1 1,0 1-1,1 1 0,-1 1 0,1 1 0,-1 2 0,1 1 1,0 1-1,-1 1 0,0 1 0,1 1 0,-2 2 0,1 0 1,25 12-1,-40-14-165,-1 1 0,0 0 0,0 0 0,0 1 1,0 0-1,-1 1 0,-1 0 0,1 1 0,-1-1 0,-1 1 1,10 15-1,-14-19 13,0 0 0,-1 1 1,1-1-1,-1 1 0,0-1 0,0 1 1,-1 0-1,0 0 0,0 0 1,0 0-1,-1 0 0,0 0 0,0 0 1,-1 0-1,1 0 0,-1 0 0,0-1 1,-1 1-1,0 0 0,1 0 1,-2-1-1,1 1 0,-1-1 0,-4 6 1,-3 6 201,-2-2 0,0 0 0,-1 0 1,-1-1-1,0-1 0,-1 0 0,0-1 1,-1-1-1,0 0 0,-1-1 0,0-1 1,0-1-1,-1 0 0,0-1 0,-1-1 1,1-1-1,-1 0 0,0-2 0,0 0 1,-1-1-1,-35-1 0,49-1-333,1-1-1,-1 0 1,1 0 0,-1-1-1,1 0 1,0 0 0,0 0-1,-7-4 1,11 6 51,0-1 0,0 1-1,-1-1 1,1 0 0,0 1 0,0-1-1,0 0 1,0 0 0,0 0-1,0 0 1,0 0 0,0 0 0,0 0-1,1 0 1,-1-1 0,0 1 0,1 0-1,-1 0 1,1-1 0,-1 1 0,1 0-1,-1-1 1,1 1 0,0 0 0,0-1-1,0 1 1,0 0 0,0-1 0,0 1-1,0-1 1,0 1 0,1 0 0,-1-1-1,0 1 1,1 0 0,-1 0 0,1-1-1,-1 1 1,2-1 0,0 0-513,-1 0 1,1 1 0,0-1-1,0 1 1,0-1 0,1 1-1,-1 0 1,0 0 0,0 0-1,1 0 1,-1 0 0,4 0-1,-1-1-803,20-6-6382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625"/>
    </inkml:context>
    <inkml:brush xml:id="br0">
      <inkml:brushProperty name="width" value="0.025" units="cm"/>
      <inkml:brushProperty name="height" value="0.025" units="cm"/>
      <inkml:brushProperty name="color" value="#F6630D"/>
    </inkml:brush>
  </inkml:definitions>
  <inkml:trace contextRef="#ctx0" brushRef="#br0">50 1 12396,'0'0'10394,"-4"10"-9140,-6 16-621,3-11 128,1 1 0,0 0 0,1 0 0,1 1 0,-3 30 1,7-46-758,0-1 0,0 1 1,0 0-1,0 0 0,0 0 0,0 0 1,1-1-1,-1 1 0,0 0 0,1 0 1,-1-1-1,0 1 0,1 0 1,-1-1-1,1 1 0,-1 0 0,1-1 1,-1 1-1,1 0 0,0-1 1,-1 1-1,1-1 0,0 1 0,0-1 1,-1 0-1,1 1 0,0-1 0,0 0 1,-1 1-1,1-1 0,0 0 1,0 0-1,0 0 0,-1 0 0,1 0 1,0 0-1,0 0 0,0 0 0,0 0 1,-1 0-1,1 0 0,0 0 1,0-1-1,0 1 0,-1 0 0,1 0 1,0-1-1,0 1 0,-1-1 1,1 1-1,1-1 0,4-2-110,0 0 1,0 0-1,0 0 1,0-1-1,7-5 1,31-39-1666,-36 38 1551,0 0 0,1 0 0,0 1 0,0 1 0,21-15 0,-30 23 263,1 0 0,-1-1 0,0 1 1,1 0-1,-1 0 0,0-1 0,1 1 0,-1 0 1,1 0-1,-1 0 0,0 0 0,1 0 0,-1-1 1,1 1-1,-1 0 0,1 0 0,-1 0 1,0 0-1,1 0 0,-1 0 0,1 0 0,-1 0 1,1 1-1,-1-1 0,0 0 0,1 0 0,-1 0 1,1 0-1,-1 1 0,0-1 0,1 0 0,-1 0 1,0 1-1,1-1 0,-1 0 0,0 0 1,1 1-1,-1-1 0,0 0 0,0 1 0,1-1 1,-1 1-1,0 0 0,5 25 751,2 9-256,-7-34-503,0-1-1,1 1 0,-1 0 1,1-1-1,-1 1 0,1 0 1,-1-1-1,1 1 1,0-1-1,-1 1 0,1-1 1,0 1-1,-1-1 0,1 1 1,0-1-1,-1 0 1,1 1-1,0-1 0,0 0 1,0 0-1,-1 0 1,1 1-1,0-1 0,0 0 1,0 0-1,-1 0 0,1 0 1,0 0-1,0-1 1,0 1-1,-1 0 0,1 0 1,0 0-1,0-1 0,-1 1 1,2-1-1,4-2-64,-1 0 0,1 0-1,-1-1 1,0 1-1,-1-1 1,1 0 0,-1-1-1,1 1 1,-1-1-1,4-6 1,22-23-4363,-11 22-1746,2 4-3782,-13 5 3152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43.002"/>
    </inkml:context>
    <inkml:brush xml:id="br0">
      <inkml:brushProperty name="width" value="0.025" units="cm"/>
      <inkml:brushProperty name="height" value="0.025" units="cm"/>
    </inkml:brush>
  </inkml:definitions>
  <inkml:trace contextRef="#ctx0" brushRef="#br0">0 41 12204,'0'0'704,"83"-13"289,-39 11-256,7 1 544,8 1 64,10 0-832,2 0-289,4 0-160,-1-3-833,-4-19-6405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3.938"/>
    </inkml:context>
    <inkml:brush xml:id="br0">
      <inkml:brushProperty name="width" value="0.025" units="cm"/>
      <inkml:brushProperty name="height" value="0.025" units="cm"/>
    </inkml:brush>
  </inkml:definitions>
  <inkml:trace contextRef="#ctx0" brushRef="#br0">55 1 18097,'0'0'6903,"-1"13"-4998,-20 138 733,8-69-2201,-4 122 1,16-187-511,0-6 132,1-1-1,0 1 1,1 0 0,2 13-1,-3-23-87,0 0 0,0 0 0,0 1 1,0-1-1,1 0 0,-1 0 0,0 0 0,1 0 0,-1 0 0,1 0 0,0 0 0,-1 0 0,1 0 0,0 0 0,0 0 0,-1 0 1,1 0-1,0 0 0,0 0 0,0-1 0,0 1 0,0 0 0,0-1 0,0 1 0,0-1 0,0 1 0,0-1 0,1 0 0,-1 1 1,0-1-1,0 0 0,0 0 0,0 0 0,1 0 0,-1 0 0,0 0 0,0 0 0,0 0 0,1 0 0,-1 0 0,0-1 0,0 1 1,0-1-1,0 1 0,2-1 0,5-4-651,-1-1 0,0 1 0,0-1 0,0-1 0,-1 1 0,0-1 0,0 0 1,0 0-1,-1-1 0,0 0 0,-1 0 0,6-12 0,-2 5-1099,26-50-6629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4.281"/>
    </inkml:context>
    <inkml:brush xml:id="br0">
      <inkml:brushProperty name="width" value="0.025" units="cm"/>
      <inkml:brushProperty name="height" value="0.025" units="cm"/>
    </inkml:brush>
  </inkml:definitions>
  <inkml:trace contextRef="#ctx0" brushRef="#br0">265 0 16976,'0'0'3289,"-4"10"-914,-13 36-163,3 0 0,-12 59 0,22-80-2197,0 0 0,2 0 0,0 1 1,2-1-1,1 0 0,6 38 0,-5-55-300,0 0-1,1 0 0,0-1 0,0 1 0,0-1 0,1 0 1,0 0-1,9 11 0,10 10-3630,2 4-5493,-30-37 5013,-6-2 3695,-4-1 1666,-173-171 13646,129 120-10442,59 59-4142,-1 0 0,1-1-1,-1 1 1,1 0-1,-1-1 1,1 1 0,0-1-1,-1 1 1,1-1-1,0 1 1,-1-1 0,1 1-1,0-1 1,-1 1-1,1-1 1,0 1 0,0-1-1,0 1 1,-1-1-1,1 1 1,0-1 0,0 1-1,0-1 1,0 0 0,0 1-1,0-1 1,0 1-1,0-1 1,0 1 0,1-1-1,-1 0 1,0 0-1,20-7 1113,47 9 790,-48-1-1689,138 1-5856,-106-1-2061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4.624"/>
    </inkml:context>
    <inkml:brush xml:id="br0">
      <inkml:brushProperty name="width" value="0.025" units="cm"/>
      <inkml:brushProperty name="height" value="0.025" units="cm"/>
    </inkml:brush>
  </inkml:definitions>
  <inkml:trace contextRef="#ctx0" brushRef="#br0">0 1 24439,'0'0'7111,"87"35"-5894,-35-30-1217,9-5 0,-1 0 0,-2 0 0,-5 0-705,-6-4-2626,-11 2-2434,-18 0-1058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4.966"/>
    </inkml:context>
    <inkml:brush xml:id="br0">
      <inkml:brushProperty name="width" value="0.025" units="cm"/>
      <inkml:brushProperty name="height" value="0.025" units="cm"/>
    </inkml:brush>
  </inkml:definitions>
  <inkml:trace contextRef="#ctx0" brushRef="#br0">76 0 11050,'0'0'7079,"-62"31"-3780,49-22-320,13-4-641,1-3-672,22-2-225,12 0-160,8-4-640,12-3-417,0 0-192,0 3-32,0 3-800,-8 0-3653,-4-1-5732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5.481"/>
    </inkml:context>
    <inkml:brush xml:id="br0">
      <inkml:brushProperty name="width" value="0.025" units="cm"/>
      <inkml:brushProperty name="height" value="0.025" units="cm"/>
    </inkml:brush>
  </inkml:definitions>
  <inkml:trace contextRef="#ctx0" brushRef="#br0">1 50 14798,'0'0'4666,"3"-8"-1186,14-25-463,-16 32-2956,-1 1 0,0-1 1,0 1-1,0-1 1,0 1-1,1 0 1,-1-1-1,0 1 0,1-1 1,-1 1-1,0 0 1,1-1-1,-1 1 1,0 0-1,1-1 0,-1 1 1,0 0-1,1 0 1,-1-1-1,1 1 1,-1 0-1,1 0 0,-1 0 1,1 0-1,-1 0 1,0-1-1,1 1 1,-1 0-1,1 0 1,-1 0-1,1 0 0,-1 0 1,1 0-1,-1 1 1,1-1-1,-1 0 1,1 0-1,-1 0 0,1 0 1,-1 0-1,0 1 1,1-1-1,-1 0 1,1 0-1,-1 1 0,0-1 1,1 0-1,-1 1 1,0-1-1,1 0 1,-1 1-1,0-1 0,1 1 1,-1-1-1,0 1 1,1 0-1,8 24 973,-8-24-962,11 56 572,10 33 400,-20-83-997,1 0-1,0 0 1,0 0-1,0-1 0,1 0 1,0 0-1,0 0 1,1 0-1,-1 0 1,7 4-1,-7-7-160,0 0 0,0-1 0,0 1 0,0-1 0,0 0 0,1 0 0,-1 0 1,1-1-1,-1 0 0,1 0 0,-1 0 0,1 0 0,0-1 0,0 0 0,-1 0 0,1 0 0,0 0 0,-1-1 0,1 0 0,0 0 0,-1 0 1,1 0-1,-1-1 0,1 0 0,-1 0 0,0 0 0,0 0 0,0-1 0,7-5 0,4-3-643,0-1 0,-1 0 0,-1-1 0,0-1 0,-1 0 0,14-19-1,-11 10-1791,0-1 0,-1 0 0,10-27 0,-36 89 7603,-4 8-2586,-29 49 567,17-39 191,-40 119-1,60-134-2183,8-19-3427,6-10-9949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5.809"/>
    </inkml:context>
    <inkml:brush xml:id="br0">
      <inkml:brushProperty name="width" value="0.025" units="cm"/>
      <inkml:brushProperty name="height" value="0.025" units="cm"/>
    </inkml:brush>
  </inkml:definitions>
  <inkml:trace contextRef="#ctx0" brushRef="#br0">11 0 17200,'0'0'6919,"0"63"-5990,-2-45-577,-1-4-288,0-1-32,0-5 32,3-2-64,0-22-15214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6.646"/>
    </inkml:context>
    <inkml:brush xml:id="br0">
      <inkml:brushProperty name="width" value="0.025" units="cm"/>
      <inkml:brushProperty name="height" value="0.025" units="cm"/>
    </inkml:brush>
  </inkml:definitions>
  <inkml:trace contextRef="#ctx0" brushRef="#br0">41 1 12556,'0'0'16202,"-2"9"-15732,-3 19-14,2-8 311,0 0 0,-2 0-1,-11 32 1,24-111-751,14 2-16,-17 47 0,-15 38 0,2-9 0,4-10 0,0 0 0,1 0 0,0 0 0,0 0 0,1 1 0,0-1 0,1 1 0,0-1 0,0 19 0,3-28 0,0-1 0,0 0 0,0 1 0,0-1 0,-1 0 0,1 0 0,0 0 0,-1-1 0,1 1 0,0 0 0,-1-1 0,0 1 0,1-1 0,0-1 0,49-77-523,-63 128-2072,3-15 173,8-10-6025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7.270"/>
    </inkml:context>
    <inkml:brush xml:id="br0">
      <inkml:brushProperty name="width" value="0.025" units="cm"/>
      <inkml:brushProperty name="height" value="0.025" units="cm"/>
    </inkml:brush>
  </inkml:definitions>
  <inkml:trace contextRef="#ctx0" brushRef="#br0">177 81 4420,'0'0'5723,"8"-9"-2461,-3 3-2780,-1 0 128,0 0 1,1 1-1,0 0 0,0-1 1,0 2-1,0-1 0,1 1 1,0 0-1,0 0 0,0 0 1,0 1-1,0 0 1,12-4-1,-17 7-474,0 0 0,0 1-1,0-1 1,0 0 0,0 0 0,0 1 0,0-1 0,0 0 0,0 1-1,-1-1 1,1 1 0,0 0 0,0-1 0,0 1 0,-1-1-1,1 1 1,0 0 0,-1 0 0,1 0 0,0-1 0,-1 1 0,1 0-1,-1 0 1,1 0 0,-1 0 0,0 0 0,1 0 0,-1 0 0,0 0-1,0 0 1,0 0 0,0 0 0,0 0 0,0 0 0,0 0-1,0 0 1,0 0 0,0 0 0,-1 1 0,-5 46 1541,1-32-1463,-1 0 1,-1 0 0,-1 0 0,0-1-1,-1 0 1,0-1 0,-1 0-1,-17 18 1,-6 3 431,-65 56 0,90-84-646,5-4 0,0 0 0,0-1 0,0 1 0,0 0 0,-1-1 0,1 0 0,-1 1 0,0-1 0,0-1 0,0 1 0,0-1 0,0 1 0,-7 0 0,10-3 1,1 0-1,-1 0 1,1 0 0,-1 0 0,1 0-1,-1 0 1,1 0 0,-1 0 0,1-1-1,0 1 1,0 0 0,0 0-1,-1 0 1,1 0 0,0-1 0,1 1-1,-1 0 1,0 0 0,0 0 0,0-1-1,1-1 1,5-28-81,0 3-574,1 0 0,2 0 0,1 1 0,1 0 0,28-50 0,-38 76 651,-1 1-1,1-1 1,-1 0-1,1 0 1,-1 0-1,1 0 1,0 1-1,-1-1 1,1 0-1,0 1 1,0-1-1,-1 0 1,1 1-1,0-1 1,0 1-1,0-1 1,0 1-1,0 0 1,2-1-1,-3 1 15,1 0-1,-1 1 1,1-1-1,-1 0 1,1 1-1,-1-1 1,0 0-1,1 1 1,-1-1 0,1 1-1,-1-1 1,0 1-1,1-1 1,-1 1-1,0-1 1,0 1-1,1-1 1,-1 1-1,0-1 1,0 1-1,0-1 1,0 1 0,1 0-1,-1 0 1,2 45 895,-2-39-735,-1 17 57,1-14 23,0 0 0,0 0 0,0-1 0,2 1 0,2 16 0,-2-23-200,-1 1 1,1-1 0,-1 0 0,1 0-1,0 1 1,1-1 0,-1 0 0,0 0-1,1-1 1,-1 1 0,1-1 0,0 1-1,0-1 1,0 0 0,0 0 0,1 0-1,-1 0 1,6 2 0,10 3-614,0 0-1,0-1 1,1-2 0,-1 1-1,30 1 1,-12-5-6057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8.139"/>
    </inkml:context>
    <inkml:brush xml:id="br0">
      <inkml:brushProperty name="width" value="0.025" units="cm"/>
      <inkml:brushProperty name="height" value="0.025" units="cm"/>
    </inkml:brush>
  </inkml:definitions>
  <inkml:trace contextRef="#ctx0" brushRef="#br0">6 1 16303,'0'7'6150,"0"3"-3043,-4 8-608,3 5-802,1 0-608,1 0 32,13-1-544,8-7-353,7-7-224,4-5 0,0-3 0,3-3-352,-2-13-865,-4-9-1058,1 1-1696,-7-3-898,-5 0-1057,-2 3-3715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953"/>
    </inkml:context>
    <inkml:brush xml:id="br0">
      <inkml:brushProperty name="width" value="0.025" units="cm"/>
      <inkml:brushProperty name="height" value="0.025" units="cm"/>
      <inkml:brushProperty name="color" value="#F6630D"/>
    </inkml:brush>
  </inkml:definitions>
  <inkml:trace contextRef="#ctx0" brushRef="#br0">60 55 11915,'0'0'4105,"2"-8"-101,4-25-646,-6 32-3215,0 1-1,0-1 0,1 1 1,-1 0-1,0-1 1,0 1-1,0-1 0,0 1 1,0-1-1,0 1 1,0 0-1,0-1 0,0 1 1,0-1-1,0 1 1,0-1-1,0 1 0,-1-1 1,1 1-1,0 0 1,0-1-1,0 1 1,-1-1-1,1 1 0,0 0 1,0-1-1,-1 1 1,1 0-1,0-1 0,-1 1 1,-12 3 973,-9 15-1164,1 15 305,20-31-318,0-1 1,0 1-1,0-1 0,0 1 0,1-1 0,-1 1 0,1 0 0,-1-1 0,1 1 0,-1 0 0,1 0 0,0-1 0,0 1 0,0 0 0,0 0 0,0-1 1,0 1-1,0 0 0,2 2 0,1-2-318,0-1-1,0-1 1,1 1 0,-1 0 0,1-1-1,-1 1 1,0-1 0,1 0 0,-1 0 0,1-1-1,3 0 1,4 1-617,39-3-1981,-1 1 3482,-49 2-384,0 0-1,1 0 0,-1 0 0,1 0 1,-1 0-1,0 0 0,1 0 0,-1 0 1,0 0-1,1 0 0,-1 0 0,0 0 1,1 1-1,-1-1 0,0 0 0,0 0 0,1 0 1,-1 0-1,0 1 0,1-1 0,-1 0 1,0 0-1,0 1 0,0-1 0,1 0 1,-1 1-1,0-1 0,0 0 0,0 0 0,0 1 1,1-1-1,-1 0 0,0 1 0,0-1 1,0 0-1,0 1 0,0-1 0,0 0 1,0 1-1,-5 18 2490,-17 15-484,14-24-2236,-37 33 1751,43-41-2270,0-1 1,-1 1-1,0-1 1,1 1-1,-1-1 1,0 0-1,1 0 1,-1 0-1,0 0 1,0-1-1,-3 1 0,-5-1-11003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8.481"/>
    </inkml:context>
    <inkml:brush xml:id="br0">
      <inkml:brushProperty name="width" value="0.025" units="cm"/>
      <inkml:brushProperty name="height" value="0.025" units="cm"/>
    </inkml:brush>
  </inkml:definitions>
  <inkml:trace contextRef="#ctx0" brushRef="#br0">200 1 10762,'0'0'10570,"-30"53"-6886,8-16-834,-4 3-832,0 6-160,-1 2-833,3 0-1025,1-3 0,8-4 0,9-5 0,6-4 0,0-6 0,0-5 0,11-8-2594,-1-11-2435,-2-2-3043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8.809"/>
    </inkml:context>
    <inkml:brush xml:id="br0">
      <inkml:brushProperty name="width" value="0.025" units="cm"/>
      <inkml:brushProperty name="height" value="0.025" units="cm"/>
    </inkml:brush>
  </inkml:definitions>
  <inkml:trace contextRef="#ctx0" brushRef="#br0">1 87 13549,'0'0'8082,"8"-5"-4334,98-47 1109,-92 46-4617,0 1 0,0 0 1,0 1-1,1 1 0,0 1 1,23-2-1,-37 4-234,0-1 0,1 1 0,-1 0 0,0 0 0,1 1 0,-1-1 0,0 0 0,0 0 0,1 1 0,-1-1 0,0 0 0,0 1 0,0-1 0,1 1 0,-1 0 0,0-1-1,0 1 1,0 0 0,0 0 0,0 0 0,0-1 0,0 1 0,-1 0 0,1 0 0,0 0 0,0 0 0,-1 1 0,1-1 0,0 0 0,-1 0 0,0 0 0,1 1 0,-1-1 0,0 0 0,1 0 0,-1 1 0,0-1 0,0 0 0,0 0-1,0 1 1,0-1 0,0 0 0,0 1 0,-1-1 0,1 0 0,0 0 0,-1 1 0,1-1 0,-1 0 0,-1 2 0,-1 6 80,-1 1-1,0-1 0,-1 0 1,0-1-1,-8 12 1,-28 28-75,-2-1-1,-87 72 1,168-133-11,89-49-3522,-31 16-1967,-44 21-2572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9.538"/>
    </inkml:context>
    <inkml:brush xml:id="br0">
      <inkml:brushProperty name="width" value="0.025" units="cm"/>
      <inkml:brushProperty name="height" value="0.025" units="cm"/>
    </inkml:brush>
  </inkml:definitions>
  <inkml:trace contextRef="#ctx0" brushRef="#br0">44 462 10570,'-3'9'3689,"-9"30"-256,-10 37 3091,15-56-2513,8-29 422,68-248-4299,-52 206-143,2 1 0,50-91 0,-62 130 9,0 0 0,1 1 0,0 0 0,0 0 0,14-11 0,-20 19 0,1-1 0,-1 1 0,1 0 0,0 0 0,0 0 0,0 0 0,0 1 0,0-1 0,0 1 0,1 0 0,-1-1 0,0 2 0,1-1 0,-1 0 0,1 1 0,-1-1 0,1 1 0,-1 0 0,1 0 0,-1 1 0,1-1 0,-1 1 0,0-1 0,6 3 0,-7-2 0,0 1 0,0 0 0,0-1 0,-1 1 0,1 0 0,0 0 0,-1 0 0,0 0 0,1 0 0,-1 0 0,0 0 0,0 0 0,0 1 0,0-1 0,-1 0 0,1 1 0,-1-1 0,1 0 0,-1 1 0,0-1 0,0 1 0,0-1 0,0 1 0,-1 2 0,1 3 0,-1 0 0,0 0 0,0 0 0,-1 0 0,0-1 0,-4 11 0,-2-4 0,0 0 0,0-1 0,-1 0 0,-1-1 0,0 0 0,-1 0 0,0-1 0,-17 13 0,33-31 0,-5 6 0,0 1 0,0-1 0,1 0 0,-1 1 0,0-1 0,1 1 0,-1-1 0,0 0 0,1 1 0,-1-1 0,1 1 0,-1-1 0,1 1 0,-1-1 0,1 1 0,-1-1 0,1 1 0,0 0 0,-1-1 0,1 1 0,0 0 0,-1-1 0,1 1 0,0 0 0,-1 0 0,1 0 0,0 0 0,0-1 0,-1 1 0,1 0 0,0 0 0,-1 0 0,1 1 0,0-1 0,0 0 0,0 0 0,0 3 0,-1-1 0,0 0 0,0 1 0,0-1 0,0 0 0,0 1 0,0-1 0,-1 0 0,1 1 0,-1-1 0,-1 4 0,-2 0-58,0-1 0,0 1 1,-1-1-1,0 0 0,0 0 0,0 0 0,0-1 1,-1 0-1,0 0 0,0 0 0,0-1 0,0 0 1,-1 0-1,1 0 0,-1-1 0,0 0 1,1-1-1,-1 1 0,0-1 0,0 0 0,0-1 1,-11 0-1,8-6-4288,4-11-4136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50.316"/>
    </inkml:context>
    <inkml:brush xml:id="br0">
      <inkml:brushProperty name="width" value="0.025" units="cm"/>
      <inkml:brushProperty name="height" value="0.025" units="cm"/>
    </inkml:brush>
  </inkml:definitions>
  <inkml:trace contextRef="#ctx0" brushRef="#br0">0 43 16111,'0'0'6695,"17"0"-5841,434-15 1747,-67-1-1396,668 18-1180,-401 3 4984,-650-5-4982,-15 0-1084,12 0 833,-33-5-8062,14-8-1478</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51.020"/>
    </inkml:context>
    <inkml:brush xml:id="br0">
      <inkml:brushProperty name="width" value="0.025" units="cm"/>
      <inkml:brushProperty name="height" value="0.025" units="cm"/>
    </inkml:brush>
  </inkml:definitions>
  <inkml:trace contextRef="#ctx0" brushRef="#br0">2 1 19923,'0'0'6054,"-1"68"-4069,1-28-607,0 6-289,0 3-833,0 1-192,1-1-96,8-1-705,-3-10-1056,0-4-1314,-3-10-705,-3-9-128,-3-12-2434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51.363"/>
    </inkml:context>
    <inkml:brush xml:id="br0">
      <inkml:brushProperty name="width" value="0.025" units="cm"/>
      <inkml:brushProperty name="height" value="0.025" units="cm"/>
    </inkml:brush>
  </inkml:definitions>
  <inkml:trace contextRef="#ctx0" brushRef="#br0">96 205 11531,'-11'-15'2728,"0"1"-1975,0 2 126,1-1 0,1-1 0,0 1 1,0-1-1,2-1 0,-10-22 1,17 35-761,-1 0 0,1 1 0,0-1 1,-1 0-1,1 1 0,0-1 0,0 0 1,0 0-1,1 1 0,-1-1 0,0 0 1,1 0-1,-1 1 0,1-1 0,-1 0 1,1 1-1,0-1 0,0 1 0,0-1 1,0 1-1,0-1 0,0 1 0,0 0 1,0-1-1,0 1 0,1 0 0,-1 0 1,0 0-1,1 0 0,-1 0 0,1 0 1,-1 0-1,1 1 0,0-1 0,-1 0 1,1 1-1,0-1 0,0 1 0,-1 0 1,4-1-1,9-1 130,2 0 0,-1 1 0,28 2 0,-22 0 165,34-1-28,88 11 0,-127-8-369,1 0 1,-1 0 0,0 2 0,0 0 0,0 1 0,-1 0 0,0 1-1,0 1 1,25 18 0,-35-22 38,-1 0 1,0 0-1,0 1 0,0-1 0,0 1 0,-1 0 0,0 0 0,0 1 1,0-1-1,-1 1 0,0-1 0,0 1 0,0 0 0,0 0 1,-1 0-1,0-1 0,0 1 0,-1 0 0,0 1 0,0-1 1,0 0-1,-1 0 0,0 0 0,0-1 0,0 1 0,-1 0 1,0 0-1,-5 10 0,0-1 209,0 0-1,-1 0 1,-1 0 0,-1-1 0,0-1-1,0 0 1,-1 0 0,-1-1 0,-16 13-1,14-14-248,-1-1 0,0-1 0,-1 0 0,1-1 0,-2-1 0,-32 11 0,41-16-24,-1 0 0,1-1 1,-1 0-1,1 0 0,-1-1 1,0 0-1,-10-1 0,14 0-13,1 0 0,0 0 0,-1 0 0,1 0 0,0-1-1,0 0 1,0 0 0,0 0 0,0 0 0,0-1 0,1 1 0,-1-1 0,1 0-1,-6-6 1,6 5-591,1 0-1,-1 0 1,1 0-1,-1 0 0,1-1 1,1 1-1,-1-1 1,1 0-1,-1 1 1,1-1-1,0-9 0,0-20-7229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52.237"/>
    </inkml:context>
    <inkml:brush xml:id="br0">
      <inkml:brushProperty name="width" value="0.025" units="cm"/>
      <inkml:brushProperty name="height" value="0.025" units="cm"/>
    </inkml:brush>
  </inkml:definitions>
  <inkml:trace contextRef="#ctx0" brushRef="#br0">94 135 16560,'0'0'10479,"2"11"-9636,7 27-125,2 0 0,1 0 0,2-2 0,28 53 0,-39-82-651,2 2 33,-1 1-1,-1-1 1,1 1-1,-1 0 1,2 14-1,-5-22-91,0 0 0,1 0-1,-1 0 1,0 0 0,0 0 0,0 0-1,-1 0 1,1-1 0,0 1 0,-1 0-1,1 0 1,-1 0 0,1 0-1,-1-1 1,0 1 0,0 0 0,0-1-1,0 1 1,0 0 0,0-1 0,0 1-1,-1-1 1,1 0 0,-1 1 0,1-1-1,-1 0 1,1 0 0,-1 0 0,1 0-1,-1 0 1,0 0 0,0-1-1,1 1 1,-1 0 0,-3 0 0,-8 1 19,0 0 1,0-1-1,0-1 0,0 1 1,0-2-1,-24-4 1,33 5-20,0-1 1,1 0-1,-1 0 1,0 0 0,1-1-1,-1 0 1,1 1-1,0-1 1,0 0-1,-1-1 1,1 1-1,-4-4 1,6 4-7,0 0 0,0 0 0,0 0 0,0 0 1,0 0-1,0 0 0,0 0 0,0 0 0,1 0 0,-1 0 0,1-1 1,0 1-1,0 0 0,0 0 0,0-1 0,0 1 0,0 0 0,0 0 0,1 0 1,-1-1-1,1 1 0,1-4 0,1 0-2,0 0 0,0 1 0,0 0 0,1-1 0,0 1 0,0 0 0,0 1 0,1-1 0,-1 1 0,1 0 0,6-4 0,67-41 0,-58 38 0,68-36 0,-62 35 0,-1 0 0,0-2 0,-1-1 0,-1 0 0,0-2 0,37-37 0,-58 52 0,0 1 0,-1-1 0,1 0 0,-1 0 0,0 1 0,1-1 0,-1 0 0,0 0 0,0 0 0,0-1 0,-1 1 0,1 0 0,0 0 0,-1 0 0,0-1 0,1 1 0,-1 0 0,0 0 0,0-1 0,0 1 0,0 0 0,-1-1 0,1 1 0,-2-4 0,0 2 0,0 1 0,0 0 0,-1-1 0,1 1 0,-1 0 0,0 0 0,0 1 0,0-1 0,0 1 0,0-1 0,-1 1 0,1 0 0,-5-2 0,-7-2 0,0 0 0,0 0 0,-1 1 0,1 1 0,-33-4 0,48 8-73,-1 0 0,1 0 0,0 0 0,-1 0 0,1 0 0,0 0 0,-1 0 0,1 0 0,0 1 0,-1-1-1,1 0 1,0 0 0,-1 0 0,1 0 0,0 0 0,-1 0 0,1 1 0,0-1 0,0 0 0,-1 0 0,1 0 0,0 1 0,0-1 0,-1 0 0,1 0 0,0 1 0,0-1 0,0 0 0,0 1 0,-1-1 0,1 0 0,0 1-1,0-1 1,0 0 0,0 0 0,0 1 0,0-1 0,0 0 0,0 1 0,0-1 0,0 0 0,0 1 0,0-1 0,0 0 0,0 1 0,0-1 0,0 0 0,0 1 0,1-1 0,-1 0 0,0 1 0,0-1 0,0 0-1,0 0 1,1 1 0,-1-1 0,0 0 0,0 0 0,1 1 0,7 10-7491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01.908"/>
    </inkml:context>
    <inkml:brush xml:id="br0">
      <inkml:brushProperty name="width" value="0.025" units="cm"/>
      <inkml:brushProperty name="height" value="0.025" units="cm"/>
    </inkml:brush>
  </inkml:definitions>
  <inkml:trace contextRef="#ctx0" brushRef="#br0">78 0 10890,'0'0'13640,"-1"11"-13277,-58 397 3983,47-292-4152,6 189 1,6-303-288,6 51-2718,-5-50 1970,0-1 1,0 1 0,0 0 0,0-1-1,0 1 1,0-1 0,1 0 0,-1 1 0,4 3-1,2-3-8351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02.638"/>
    </inkml:context>
    <inkml:brush xml:id="br0">
      <inkml:brushProperty name="width" value="0.025" units="cm"/>
      <inkml:brushProperty name="height" value="0.025" units="cm"/>
    </inkml:brush>
  </inkml:definitions>
  <inkml:trace contextRef="#ctx0" brushRef="#br0">59 1 18321,'0'0'2830,"-5"13"-1432,-7 23-301,2 0-1,1 2 1,2-1-1,-3 65 1,5 236 1860,5-332-2905,0-1 0,1 1 0,0-1 0,0 1 0,0-1 0,0 1 0,1-1 0,0 0 0,0 0 0,6 10-1,-7-14-37,1 0-1,-1 1 0,0-1 0,0 0 0,1 0 1,-1 0-1,1 0 0,-1 0 0,1 0 1,0 0-1,-1-1 0,1 1 0,0-1 0,0 1 1,-1-1-1,1 0 0,0 1 0,0-1 0,-1 0 1,1 0-1,0 0 0,0 0 0,0-1 0,-1 1 1,1 0-1,0-1 0,0 1 0,-1-1 0,1 0 1,0 1-1,-1-1 0,1 0 0,-1 0 1,1 0-1,-1 0 0,0 0 0,3-3 0,12-9 34,-1-2 0,0 0 0,0-1 0,-2 0 0,0-1 0,-1-1 0,11-20-1,36-49 22,-58 86-65,-1 0-1,1 0 0,0 0 0,0 0 0,0 0 1,0 0-1,0 0 0,0 0 0,0 0 0,0 1 1,0-1-1,1 0 0,-1 1 0,0-1 0,2 0 1,-2 1-1,-1 0 0,1 0 1,-1 0-1,1 1 1,-1-1-1,1 0 0,-1 0 1,0 0-1,1 1 1,-1-1-1,0 0 1,1 1-1,-1-1 0,0 0 1,1 1-1,-1-1 1,0 0-1,1 1 0,-1-1 1,0 1-1,0-1 1,0 0-1,1 1 0,-1-1 1,0 1-1,0-1 1,0 1-1,0-1 1,0 1-1,2 47 138,-3-36-126,-4 135-14,5-146 0,0 1 0,0-1 0,0 0 0,0 0 0,0 0 0,0 0 0,0 0 0,0 0 0,0 0 0,0 1 0,1-1 0,-1 0 0,0 0 0,1 0 0,-1 0 0,1 0 0,-1 0 0,1 0 0,-1 0 0,1 0 0,0-1 0,-1 1 0,1 0 0,0 0 0,0 0 0,0-1 0,0 1 0,0 0 0,0-1 0,0 1 0,0-1 0,0 1 0,0-1 0,0 0 0,0 1 0,0-1 0,0 0 0,0 0 0,0 1 0,0-1 0,0 0 0,0 0 0,1-1 0,-1 1 0,0 0 0,1 0 0,3-2 0,0 1 0,0-1 0,-1 0 0,1 0 0,-1 0 0,1-1 0,-1 1 0,0-1 0,5-5 0,51-52 0,-44 43 0,0 0 0,2 0 0,0 2 0,30-21 0,-47 36 0,0-1 0,0 0 0,0 0 0,1 1 0,-1-1 0,0 1 0,1-1 0,-1 1 0,0-1 0,1 1 0,-1 0 0,1 0 0,-1 0 0,0 0 0,1 0 0,-1 0 0,4 0 0,-5 1 0,1-1 0,0 1 0,0-1 0,0 1 0,-1 0 0,1-1 0,0 1 0,-1 0 0,1-1 0,-1 1 0,1 0 0,0 0 0,-1-1 0,0 1 0,1 0 0,-1 0 0,0 0 0,1 0 0,-1 0 0,0 1 0,2 7 0,-2 0 0,1-1 0,-2 1 0,-1 16 0,1-10 0,0-5 7,-1 0 0,-1 1 0,1-1 0,-2 0 0,-3 9 1,3-9-51,0 0 0,1 0 1,0 0-1,-2 15 0,6-18-2065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40.895"/>
    </inkml:context>
    <inkml:brush xml:id="br0">
      <inkml:brushProperty name="width" value="0.025" units="cm"/>
      <inkml:brushProperty name="height" value="0.025" units="cm"/>
    </inkml:brush>
  </inkml:definitions>
  <inkml:trace contextRef="#ctx0" brushRef="#br0">0 127 10025,'36'-3'1057,"9"-13"-416,14-1-160,10-2-161,11 2 32,6 1-32,5 2-255,-2-1-482,-1 5-3138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454"/>
    </inkml:context>
    <inkml:brush xml:id="br0">
      <inkml:brushProperty name="width" value="0.025" units="cm"/>
      <inkml:brushProperty name="height" value="0.025" units="cm"/>
      <inkml:brushProperty name="color" value="#F6630D"/>
    </inkml:brush>
  </inkml:definitions>
  <inkml:trace contextRef="#ctx0" brushRef="#br0">1 136 14350,'0'0'15678,"9"8"-15453,3 3-186,-3-3-18,0 0 0,1 0 0,15 10 0,-20-16-15,-1 0 0,0 0 0,0 0 0,0 0 0,1-1 0,-1 0 0,1 0 0,-1 0 0,1 0 0,0-1 0,-1 0 0,1 0 0,-1 0 0,9-2 0,-6 1 8,0-1 0,-1-1 0,0 1 0,1-1 0,-1 0 0,0-1 0,-1 1 0,1-1 0,9-8 0,44-50 75,-5 5 205,-54 56-271,0 1 0,1-1 0,-1 1-1,0 0 1,1-1 0,-1 1-1,0 0 1,1-1 0,-1 1 0,1 0-1,-1-1 1,1 1 0,-1 0-1,0 0 1,1 0 0,-1 0 0,1-1-1,-1 1 1,1 0 0,-1 0 0,1 0-1,-1 0 1,1 0 0,-1 0-1,1 0 1,-1 0 0,1 0 0,-1 1-1,1-1 1,-1 0 0,1 0 0,-1 0-1,1 1 1,-1-1 0,1 0-1,-1 0 1,0 1 0,1-1 0,-1 0-1,1 1 1,-1-1 0,0 0 0,1 1-1,10 28 317,-10-26-337,-1 0 0,0-1 0,1 1 0,0 0 1,0-1-1,-1 1 0,2-1 0,-1 1 0,0-1 0,0 0 0,1 1 0,-1-1 0,1 0 0,0 0 0,-1 0 1,1 0-1,0 0 0,0-1 0,1 1 0,3 2 0,-4-4-27,0 1 0,1-1 0,-1 0-1,0-1 1,1 1 0,-1 0 0,1 0 0,-1-1 0,0 0 0,0 1-1,1-1 1,-1 0 0,0 0 0,0 0 0,0 0 0,0-1-1,0 1 1,0 0 0,0-1 0,-1 0 0,1 1 0,3-5 0,2-4-350,1 0 0,-1-1 1,7-16-1,16-21-2342,-30 48 2621,0-1 0,0 1 1,0 0-1,0 0 0,1 0 0,-1 0 0,0-1 1,0 1-1,0 0 0,0 0 0,0 0 0,1 0 0,-1 0 1,0-1-1,0 1 0,0 0 0,0 0 0,1 0 1,-1 0-1,0 0 0,0 0 0,0 0 0,1 0 0,-1 0 1,0 0-1,0 0 0,0 0 0,1 0 0,-1 0 1,0 0-1,0 0 0,0 0 0,1 0 0,-1 0 0,0 0 1,0 0-1,0 0 0,1 0 0,-1 0 0,0 1 0,0-1 1,0 0-1,0 0 0,1 0 0,-1 0 0,0 0 1,0 1-1,4 13-2076,-3 27-929,-1-35 1239,0 10-2932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8.845"/>
    </inkml:context>
    <inkml:brush xml:id="br0">
      <inkml:brushProperty name="width" value="0.025" units="cm"/>
      <inkml:brushProperty name="height" value="0.025" units="cm"/>
    </inkml:brush>
  </inkml:definitions>
  <inkml:trace contextRef="#ctx0" brushRef="#br0">30 0 20019,'0'0'5894,"2"54"-4485,-3-21-256,-6 6-256,1-2-673,3 2-192,0-6 0,3-2-32,0-5-705,0-3-768,0-8-769,0-7-1121,-12-6-10603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9.175"/>
    </inkml:context>
    <inkml:brush xml:id="br0">
      <inkml:brushProperty name="width" value="0.025" units="cm"/>
      <inkml:brushProperty name="height" value="0.025" units="cm"/>
    </inkml:brush>
  </inkml:definitions>
  <inkml:trace contextRef="#ctx0" brushRef="#br0">0 63 17457,'0'0'8167,"58"-30"-6405,-17 25-321,4 2-672,8 1-673,2-2-64,2 0-993,-5-2-3587,-4-2-5157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9.577"/>
    </inkml:context>
    <inkml:brush xml:id="br0">
      <inkml:brushProperty name="width" value="0.025" units="cm"/>
      <inkml:brushProperty name="height" value="0.025" units="cm"/>
    </inkml:brush>
  </inkml:definitions>
  <inkml:trace contextRef="#ctx0" brushRef="#br0">0 965 16592,'0'0'12486,"3"-16"-11728,28-101 23,85-205-1,-83 237-755,-13 31-3,53-124 4,-63 158-26,0 1 0,2 0 0,0 0 0,1 1 0,1 0 0,21-20 0,-29 33 13,1 0 0,-1 0 1,1 0-1,0 1 0,12-5 0,-16 7-13,0 1 0,-1 0 0,1 0-1,0 0 1,0 0 0,0 1-1,0-1 1,0 1 0,0 0 0,0 0-1,0 0 1,0 0 0,0 0 0,0 1-1,0 0 1,0-1 0,4 2 0,-6 0-3,0-1 0,0 0 0,0 0 0,0 1 0,0-1 0,0 0 0,0 1 1,0-1-1,0 1 0,-1-1 0,1 1 0,-1-1 0,1 1 0,-1 0 1,0-1-1,1 1 0,-1 0 0,0-1 0,0 1 0,0 0 0,0-1 1,-1 1-1,1 0 0,0-1 0,-1 1 0,1-1 0,-1 1 0,1-1 0,-1 1 1,-1 1-1,-22 48 65,-3-16-6,20-27 98,0 1-1,0 0 1,1 0-1,0 0 0,-8 20 1,14-28-147,-1 0 1,1-1-1,0 1 1,0 0-1,0 0 1,0 0-1,1 0 1,-1-1-1,0 1 1,0 0-1,0 0 0,1 0 1,-1-1-1,0 1 1,1 0-1,-1 0 1,1-1-1,-1 1 1,1 0-1,-1-1 1,1 1-1,-1 0 1,1-1-1,-1 1 1,1-1-1,0 1 1,0-1-1,-1 1 1,1-1-1,0 0 1,0 1-1,-1-1 0,1 0 1,0 1-1,0-1 1,0 0-1,-1 0 1,1 0-1,2 0 1,44 5-65,-31-3 44,-4 0-54,-1 0 0,1 1 0,-1 1 0,0 0 0,0 0 0,0 1-1,-1 0 1,11 8 0,-18-12 81,-1 1-1,0-1 0,0 1 1,0-1-1,0 1 0,0 0 1,0 0-1,0 0 0,-1 0 1,1 0-1,-1 0 1,1 1-1,-1-1 0,0 1 1,0-1-1,0 0 0,0 1 1,0 0-1,0-1 1,-1 1-1,0-1 0,1 1 1,-1 0-1,0-1 0,0 1 1,0 0-1,-1-1 0,1 1 1,-1 0-1,1-1 1,-1 1-1,0-1 0,0 1 1,0-1-1,0 1 0,0-1 1,-1 0-1,1 1 0,-1-1 1,0 0-1,-3 3 1,-4 5-10,0-1 0,0 0 0,-1-1 0,-1 0 0,1-1 0,-1 0 0,0 0 0,-1-1 0,0-1 0,1 0 0,-2-1 0,1 0 0,-1 0 1,1-2-1,-1 1 0,0-2 0,0 0 0,0 0 0,1-1 0,-17-2 0,28 2-86,-1 0 0,1 0 0,-1 0 0,1-1-1,-1 1 1,1-1 0,-1 1 0,1-1 0,0 1 0,-1-1 0,1 0 0,0 1-1,-1-1 1,1 0 0,0 0 0,0 0 0,0 0 0,0 0 0,0 0 0,0-1-1,0 1 1,0 0 0,0 0 0,0-1 0,1 1 0,-1 0 0,1-1 0,-1 1-1,0-2 1,1 1-232,0 0 0,1 0 1,-1 0-1,1 0 0,-1 0 0,1 0 0,-1 1 0,1-1 0,0 0 0,0 0 0,0 1 0,0-1 0,0 0 0,0 1 1,0-1-1,1 1 0,-1 0 0,0-1 0,1 1 0,-1 0 0,1 0 0,2-1 0,16-12-11206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0.475"/>
    </inkml:context>
    <inkml:brush xml:id="br0">
      <inkml:brushProperty name="width" value="0.025" units="cm"/>
      <inkml:brushProperty name="height" value="0.025" units="cm"/>
    </inkml:brush>
  </inkml:definitions>
  <inkml:trace contextRef="#ctx0" brushRef="#br0">25 0 15278,'0'0'10469,"-2"9"-10106,-10 81 1470,4 0 0,6 147 0,2-233-1794,0-1 0,0 1 0,0-1 0,1 1 0,-1-1 0,1 0 0,0 1 1,0-1-1,0 0 0,1 1 0,-1-1 0,1 0 0,-1 0 0,1 0 0,0 0 1,0-1-1,1 1 0,3 3 0,-2-3-9,0-1-1,0 0 1,0 0 0,0-1-1,0 1 1,1-1-1,-1 0 1,1 0 0,-1 0-1,1-1 1,-1 1 0,1-1-1,8-1 1,0 0-30,0-1 0,1-1 0,-1 0 0,0-1 0,0 0 0,-1-1 0,1 0 0,-1-1 0,0-1 0,20-14 0,-9 4 0,-1-1 0,0-1 0,-2 0 0,22-27 0,-42 46 0,-37 53 0,32-47 0,2 1 0,-1-1 0,1 0 0,0 1 0,0 0 0,1 0 0,-1 0 0,2 0 0,-1 0 0,0 8 0,2-14 0,0 0 0,0-1 0,1 1 0,-1 0 0,0-1 0,0 1 0,1-1 0,-1 1 0,0-1 0,1 1 0,-1-1 0,1 1 0,-1-1 0,0 1 0,1-1 0,-1 1 0,1-1 0,-1 0 0,1 1 0,0-1 0,-1 0 0,1 1 0,-1-1 0,1 0 0,0 0 0,-1 1 0,2-1 0,26 2 0,27-12 0,-31 2 0,0-2 0,-1-1 0,35-22 0,20-10 0,-77 43 0,-1 0 0,0 0 0,0 0 0,0-1 0,1 1 0,-1 0 0,0 0 0,0 0 0,1 0 0,-1 0 0,0 0 0,1-1 0,-1 1 0,0 0 0,0 0 0,1 0 0,-1 0 0,0 0 0,0 0 0,1 0 0,-1 0 0,0 0 0,1 0 0,-1 0 0,0 1 0,0-1 0,1 0 0,-1 0 0,0 0 0,0 0 0,1 0 0,-1 0 0,0 1 0,0-1 0,1 0 0,-1 0 0,0 0 0,0 0 0,0 1 0,1-1 0,-1 0 0,0 0 0,0 1 0,0-1 0,-2 19 0,-20 33 0,14-34 0,-2 23-583,10-40 487,0 0 0,0 0 0,0 0 0,0 0-1,0-1 1,0 1 0,0 0 0,0 0 0,1 0 0,-1 0 0,0 0 0,1 0 0,-1-1 0,0 1 0,1 0 0,-1 0 0,1 0 0,-1-1 0,1 1 0,0 0 0,-1-1-1,1 1 1,0-1 0,-1 1 0,1 0 0,0-1 0,0 1 0,-1-1 0,1 0 0,0 1 0,0-1 0,0 0 0,0 1 0,0-1 0,0 0 0,-1 0 0,1 0 0,0 0-1,0 0 1,1 0 0,8 0-8803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1.099"/>
    </inkml:context>
    <inkml:brush xml:id="br0">
      <inkml:brushProperty name="width" value="0.025" units="cm"/>
      <inkml:brushProperty name="height" value="0.025" units="cm"/>
    </inkml:brush>
  </inkml:definitions>
  <inkml:trace contextRef="#ctx0" brushRef="#br0">19 0 15951,'0'0'2995,"-3"10"459,2-6-3218,-3 16 1278,0 1 0,1 0-1,-1 22 1,4-36-1105,0 0 0,1-1 1,0 1-1,0 0 0,0 0 0,4 11 0,-4-16-342,0 1 1,1-1-1,-1 1 0,0-1 1,1 0-1,-1 0 0,1 1 1,0-1-1,0 0 0,0 0 1,0-1-1,0 1 0,0 0 1,0-1-1,1 1 0,-1-1 1,4 2-1,5 0-80,0 0 0,0-1-1,0 0 1,0 0 0,0-2 0,1 1 0,-1-1-1,19-3 1,-9 0-271,-1-1 0,1-1 0,34-12 0,-41 11-1186,1 0 0,-1-2 0,-1 0 0,15-10 0,7-15-5786,-31 29 5872,-2 0-1,1 0 1,0 0-1,-1-1 0,0 1 1,0-1-1,2-6 1,-14 20 9602,-15 17-4212,-28 36 1373,-31 38 138,56-65-4257,1 2 0,-27 50 0,49-75-1262,0-1 0,0 1 1,1 0-1,0 0 0,1 0 1,1 1-1,0-1 0,-1 20 1,3-3-3498,3-1-3632,-1-21 864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1.505"/>
    </inkml:context>
    <inkml:brush xml:id="br0">
      <inkml:brushProperty name="width" value="0.025" units="cm"/>
      <inkml:brushProperty name="height" value="0.025" units="cm"/>
    </inkml:brush>
  </inkml:definitions>
  <inkml:trace contextRef="#ctx0" brushRef="#br0">1 80 13036,'0'0'12658,"9"-5"-9765,10-6-2513,1 0 0,0 2 0,1 0 0,0 1 0,0 2 0,1 0 0,0 1 0,0 1 0,0 1 0,31 0 0,-51 3-380,0 0 0,0 0 0,0 1 0,0-1 0,0 1 0,0-1 0,0 1 0,-1-1 0,1 1 0,0 0 0,0 0 0,0 0 0,-1 0 0,1 0 0,-1 1 0,1-1 0,-1 0 0,1 1 0,-1-1 0,0 1 0,1-1 0,-1 1 0,0 0 0,0-1 0,0 1 0,-1 0 0,1 0 0,0 0 0,-1 0 0,1 0 0,-1 0 0,1 0 0,-1 0 0,0 0 0,0 0 0,0 3 0,-1 2 0,1-1 0,-1 0 0,0 1 0,-1-1 0,0 0 0,0 0 0,0 0 0,-1-1 0,1 1 0,-7 9 0,-8 6 0,0-1 0,-28 25 0,29-30 0,0 1 0,0 1 0,-22 32 0,38-49 0,0 1 0,0-1 0,-1 0 0,1 1 0,0-1 0,0 0 0,0 1 0,-1-1 0,1 1 0,0-1 0,0 0 0,0 1 0,0-1 0,0 1 0,0-1 0,0 0 0,0 1 0,0-1 0,0 1 0,0-1 0,0 1 0,0-1 0,0 0 0,0 1 0,1-1 0,-1 1 0,0-1 0,0 0 0,0 1 0,1-1 0,-1 0 0,0 1 0,1-1 0,16 6 0,33-6 0,-37 0 0,78 6-4510,-4 1-4913,-46-7-3678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41.659"/>
    </inkml:context>
    <inkml:brush xml:id="br0">
      <inkml:brushProperty name="width" value="0.025" units="cm"/>
      <inkml:brushProperty name="height" value="0.025" units="cm"/>
    </inkml:brush>
  </inkml:definitions>
  <inkml:trace contextRef="#ctx0" brushRef="#br0">1 39 14125,'0'0'481,"82"0"1248,-20-4-640,14-3-864,4 3 127,4 3 128,-2-2-415,0 2-65,-10-5-1282,-9-7-2914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3.247"/>
    </inkml:context>
    <inkml:brush xml:id="br0">
      <inkml:brushProperty name="width" value="0.025" units="cm"/>
      <inkml:brushProperty name="height" value="0.025" units="cm"/>
    </inkml:brush>
  </inkml:definitions>
  <inkml:trace contextRef="#ctx0" brushRef="#br0">4 0 12268,'0'0'11792,"0"11"-11349,-3 158 827,2 147 1870,1-313-3118,0 1 1,0-1 0,1 1 0,-1-1-1,1 0 1,0 1 0,-1-1-1,1 0 1,1 1 0,-1-1 0,0 0-1,1 0 1,0 0 0,0 0-1,0 0 1,0 0 0,0-1 0,0 1-1,1-1 1,-1 1 0,5 2-1,-4-4 25,0 1-1,1-1 1,-1-1-1,1 1 1,-1 0-1,1-1 0,-1 1 1,1-1-1,-1 0 1,1 0-1,-1-1 1,1 1-1,-1-1 1,0 1-1,1-1 0,-1 0 1,0-1-1,1 1 1,-1 0-1,0-1 1,4-2-1,12-8 60,0 0 0,-1-1 0,-1-1-1,0-1 1,16-17 0,70-89-9,-84 96-33,-18 24-60,0 0 1,0 0-1,-1-1 1,1 1-1,0 0 1,0 0-1,0 0 1,0 1-1,0-1 1,0 0-1,1 0 1,-1 1-1,0-1 1,0 0-1,0 1 1,1-1-1,1 1 1,-3 0 1,1 0 0,0 0 0,-1 0 0,1 1 0,-1-1 0,1 0 0,-1 1-1,1-1 1,-1 0 0,0 1 0,1-1 0,-1 0 0,1 1 0,-1-1 0,0 1 0,1-1 0,-1 1 0,0-1 0,1 1 0,-1-1 0,0 1 0,0 0 0,0-1 0,0 1 0,1-1 0,-1 2 0,2 52 525,-2-44-349,0 10-79,-1-15-67,1 1 0,0-1 0,0 1 1,0-1-1,1 0 0,0 1 0,0-1 0,2 6 0,-2-9-31,0 0 1,1-1 0,-1 1 0,0-1-1,1 1 1,-1-1 0,1 0-1,-1 1 1,1-1 0,-1 0 0,1 0-1,0 0 1,0 0 0,0-1-1,0 1 1,-1 0 0,1-1 0,0 1-1,0-1 1,0 0 0,0 1-1,0-1 1,0 0 0,0 0 0,0-1-1,3 1 1,5-2-6,-1 1 0,0-1 0,0-1 0,0 0 0,-1 0 0,1-1 0,-1 0 0,0 0 0,9-7 0,-9 6 0,-1 1 0,0 0 0,1 0 0,0 0 0,0 1 0,0 0 0,0 1 0,1 0 0,15-2 0,-23 4 0,-1 0 0,1 1 0,0-1 0,-1 0 0,1 0 0,0 1 0,-1-1 0,1 1 0,0-1 0,-1 1 0,1-1 0,-1 1 0,1-1 0,-1 1 0,1-1 0,-1 1 0,0 0 0,1-1 0,-1 1 0,1 0 0,-1-1 0,0 1 0,0 0 0,0-1 0,1 1 0,-1 0 0,0 0 0,0-1 0,0 1 0,0 0 0,0 1 0,0 31 0,-1-24 0,1 13-339,1 35-2713,-1-55 2854,0 0 0,1 0 0,-1 0 0,1 0 0,0-1 0,-1 1 1,1 0-1,0 0 0,0-1 0,0 1 0,0-1 0,0 1 0,0-1 0,1 1 1,-1-1-1,0 1 0,1-1 0,-1 0 0,1 0 0,-1 0 0,1 0 0,0 0 1,-1 0-1,1 0 0,2 0 0,5 0-8146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3.653"/>
    </inkml:context>
    <inkml:brush xml:id="br0">
      <inkml:brushProperty name="width" value="0.025" units="cm"/>
      <inkml:brushProperty name="height" value="0.025" units="cm"/>
    </inkml:brush>
  </inkml:definitions>
  <inkml:trace contextRef="#ctx0" brushRef="#br0">1 1 17264,'0'0'13352,"5"14"-12536,-5-13-807,4 8 95,0 1 0,-1 0 0,-1 0 0,1 0 0,-2 1 0,1-1 0,-2 1 0,1-1 0,-1 1 0,-2 12 0,-7 32-43,2 0 0,0 72-1,7-125-133,0-1 0,0 1 0,0 0 0,0 0 0,0-1 0,0 1 0,1 0 0,-1 0 0,0-1 0,1 1 0,0 0 0,-1-1 0,1 1 0,0 0 0,0-1 0,0 1 0,0-1 0,0 0 0,0 1 0,1-1 0,-1 0 0,0 0 0,1 0 0,-1 0 0,1 0 0,-1 0 0,1 0 0,-1 0 0,1 0 0,0-1 0,-1 1 0,1-1 0,0 1 0,0-1 0,2 1 0,-1-1-146,1-1 0,-1 1 0,0 0 0,0-1 0,0 0 0,0 0 0,0 0 0,0 0 0,0 0-1,-1-1 1,1 1 0,0-1 0,-1 1 0,1-1 0,-1 0 0,1 0 0,-1 0 0,0-1 0,3-3 0,2-5-1241,-1 1 0,0-1 0,-1 0 0,0 0-1,5-20 1,5-28-4615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3.978"/>
    </inkml:context>
    <inkml:brush xml:id="br0">
      <inkml:brushProperty name="width" value="0.025" units="cm"/>
      <inkml:brushProperty name="height" value="0.025" units="cm"/>
    </inkml:brush>
  </inkml:definitions>
  <inkml:trace contextRef="#ctx0" brushRef="#br0">0 0 11403,'0'0'11648,"2"15"-9513,9 274 1987,-8-263-4104,2 0 1,13 45-1,-10-43-1271,7 48 0,-15-76 1121,0 1-1,0-1 0,0 0 1,0 0-1,0 0 0,0 1 1,0-1-1,0 0 0,0 0 1,0 1-1,0-1 0,0 0 1,0 0-1,0 0 0,0 1 1,-1-1-1,1 0 0,0 0 0,0 0 1,0 0-1,0 1 0,0-1 1,-1 0-1,1 0 0,0 0 1,0 0-1,0 0 0,-1 0 1,1 1-1,0-1 0,0 0 1,0 0-1,-1 0 0,1 0 1,0 0-1,0 0 0,0 0 1,-1 0-1,1 0 0,0 0 1,0 0-1,-1 0 0,1 0 1,0 0-1,0 0 0,0 0 0,-1 0 1,1 0-1,0-1 0,0 1 1,0 0-1,-1 0 0,1 0 1,0 0-1,0 0 0,0 0 1,0-1-1,-1 1 0,1 0 1,0 0-1,0 0 0,0 0 1,0-1-1,0 1 0,-1 0 1,-13-11-4911,-8-9-5485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828"/>
    </inkml:context>
    <inkml:brush xml:id="br0">
      <inkml:brushProperty name="width" value="0.025" units="cm"/>
      <inkml:brushProperty name="height" value="0.025" units="cm"/>
      <inkml:brushProperty name="color" value="#F6630D"/>
    </inkml:brush>
  </inkml:definitions>
  <inkml:trace contextRef="#ctx0" brushRef="#br0">0 1 9097,'0'0'22068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4.338"/>
    </inkml:context>
    <inkml:brush xml:id="br0">
      <inkml:brushProperty name="width" value="0.025" units="cm"/>
      <inkml:brushProperty name="height" value="0.025" units="cm"/>
    </inkml:brush>
  </inkml:definitions>
  <inkml:trace contextRef="#ctx0" brushRef="#br0">57 109 11082,'0'0'7496,"-56"-27"-4550,56 23 1539,23 1-3524,10 1 96,11-1-545,6 1-352,2 1-160,2 1-512,-3 0-2531,-2 0-1794,3-1-4323</inkml:trace>
  <inkml:trace contextRef="#ctx0" brushRef="#br0" timeOffset="1">1086 31 23382,'0'0'6630,"86"-19"-5380,-38 13-418,10 3-704,3 0-95,-2 3-33,-4 0-705,-5 0-1377,-12 9-2370,-14 0-1730,-15 0-3780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4.698"/>
    </inkml:context>
    <inkml:brush xml:id="br0">
      <inkml:brushProperty name="width" value="0.025" units="cm"/>
      <inkml:brushProperty name="height" value="0.025" units="cm"/>
    </inkml:brush>
  </inkml:definitions>
  <inkml:trace contextRef="#ctx0" brushRef="#br0">0 76 18001,'0'0'1602,"50"0"351,1-6 97,15-6 224,8-2-480,3 0-384,-3 1-770,-8 3-480,-3 4-160,-13 6-480,-8 0-1922,-11 0-3332,-2 0-13836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4.217"/>
    </inkml:context>
    <inkml:brush xml:id="br0">
      <inkml:brushProperty name="width" value="0.025" units="cm"/>
      <inkml:brushProperty name="height" value="0.025" units="cm"/>
    </inkml:brush>
  </inkml:definitions>
  <inkml:trace contextRef="#ctx0" brushRef="#br0">0 1 833,'0'0'-705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4.640"/>
    </inkml:context>
    <inkml:brush xml:id="br0">
      <inkml:brushProperty name="width" value="0.025" units="cm"/>
      <inkml:brushProperty name="height" value="0.025" units="cm"/>
    </inkml:brush>
  </inkml:definitions>
  <inkml:trace contextRef="#ctx0" brushRef="#br0">196 309 2242,'1'-12'322,"-1"5"13,0 0-1,1 0 1,-1 1-1,2-1 0,-1 0 1,0 1-1,1-1 1,0 1-1,1-1 0,0 1 1,0 0-1,0 0 1,0 0-1,7-7 1,18-18 3039,1 2 0,64-50 0,-21 32 3373,-72 47-6588,0-1-1,1 1 1,-1-1 0,0 1-1,1 0 1,-1-1 0,1 1 0,-1-1-1,0 1 1,1 0 0,-1 0-1,1-1 1,-1 1 0,1 0 0,-1 0-1,1-1 1,-1 1 0,1 0-1,-1 0 1,1 0 0,0 0 0,-1 0-1,1 0 1,-1 0 0,1 0-1,-1 0 1,1 0 0,-1 0 0,1 0-1,-1 1 1,1-1 0,0 0-1,0 1 1,-11 17 1333,-27 25-1099,-6 1-186,-1-2 1,-3-1-1,-1-3 0,-82 49 0,128-86-207,-3 3 0,-1-1 0,1 1 0,-1-1 0,0-1 0,0 1 0,0-1 0,0 0 0,0 0 0,-1-1 0,1 0 0,0 0 0,-11 0 0,16-1 0,-1-1 1,1 0-1,0 0 0,0 0 0,-1 0 1,1 0-1,0 0 0,0 0 1,0 0-1,0-1 0,0 1 0,0 0 1,0-1-1,0 1 0,1 0 1,-1-1-1,1 1 0,-1-1 0,1 1 1,-1-1-1,1 1 0,0-1 1,0 0-1,0 1 0,0-1 0,0 1 1,0-3-1,2-52-30,-1 52 20,0-8-87,2 2 0,-1-1 0,2 0 0,-1 0 0,1 1 0,1 0 1,0 0-1,1 0 0,11-16 0,-15 23 82,0 0 0,0 0 0,0 0 0,1 0 0,0 0 0,-1 0 0,1 1 0,0-1 0,0 1 1,1 0-1,-1 0 0,0 0 0,1 0 0,-1 1 0,1-1 0,0 1 0,-1 0 0,1 0 0,0 0 0,0 1 0,-1-1 1,1 1-1,0 0 0,0 0 0,0 0 0,0 0 0,0 1 0,-1 0 0,1 0 0,0 0 0,6 3 0,-5-1 5,1 0 1,-1 1-1,0 0 0,0 0 0,-1 1 0,1-1 0,-1 1 0,0 0 0,4 7 1,31 55 279,-24-38 7,-7-15-210,0-1 1,0 0 0,1 0-1,1-1 1,0 0-1,1-1 1,0 0 0,0 0-1,1-2 1,1 1 0,0-2-1,0 1 1,1-2-1,22 10 1,-21-9-136,-2-1-2301,-4-4-5401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5.811"/>
    </inkml:context>
    <inkml:brush xml:id="br0">
      <inkml:brushProperty name="width" value="0.025" units="cm"/>
      <inkml:brushProperty name="height" value="0.025" units="cm"/>
    </inkml:brush>
  </inkml:definitions>
  <inkml:trace contextRef="#ctx0" brushRef="#br0">29 0 17745,'-4'13'6306,"-13"74"-4765,12-22 11,2 0 0,6 69-1,-2-130-1462,-1 1 0,1-1 0,-1 0 0,1 0 0,0 1 0,1-1 0,-1 0 0,1 0 0,0 0 0,0 0 0,0 0 0,0-1 0,1 1 0,-1-1 0,1 1 0,0-1 0,6 5 0,-6-6-66,0-1-1,0 1 1,0-1 0,0 0-1,0 0 1,0 0 0,1 0-1,-1-1 1,0 1-1,0-1 1,1 0 0,-1 0-1,0 0 1,0-1-1,1 1 1,-1-1 0,0 1-1,0-1 1,0 0 0,0 0-1,0-1 1,0 1-1,0 0 1,4-4 0,9-6 8,0 0 1,-1-2 0,-1 0 0,0 0-1,0-1 1,-1-1 0,11-17 0,-7 9 0,2 1 1,21-19 0,-39 41-33,-1 1 0,1 0 0,-1-1 0,1 1 0,-1-1 0,1 1 0,-1 0 0,0 0 0,1-1 0,-1 1 0,0 0 0,1-1 0,-1 1 0,0 0 0,0 0 0,0 0 0,0-1 0,0 1 0,0 0 0,0 0 0,0 0 0,0-1 0,0 1 0,0 0 0,-1 1 0,1 30 0,-6 5 0,3-27 0,2 1 0,-1-1 0,1 1 0,1-1 0,-1 1 0,3 16 0,-1-25 0,-1-1 0,1 0 0,0 0 0,-1 1 0,1-1 0,0 0 0,0 0 0,0 0 0,0 0 0,0 0 0,0 0 0,0 0 0,0 0 0,0-1 0,0 1 0,0 0 0,1-1 0,-1 1 0,0-1 0,1 1 0,-1-1 0,0 1 0,1-1 0,-1 0 0,0 0 0,1 0 0,-1 0 0,1 0 0,-1 0 0,0 0 0,1 0 0,-1 0 0,0-1 0,1 1 0,-1-1 0,2 0 0,4 0 0,0-1 0,0-1 0,0 1 0,0-1 0,9-5 0,7-9 0,0 0 0,-2-1 0,0-2 0,29-34 0,-22 24 0,-28 29 0,0 1 0,0 0 0,1 0 0,-1-1 0,0 1 0,0 0 0,0 0 0,0-1 0,0 1 0,0 0 0,0 0 0,1-1 0,-1 1 0,0 0 0,0 0 0,0-1 0,1 1 0,-1 0 0,0 0 0,0 0 0,1 0 0,-1-1 0,0 1 0,0 0 0,1 0 0,-1 0 0,0 0 0,0 0 0,1 0 0,-1 0 0,0 0 0,0 0 0,1 0 0,-1 0 0,0 0 0,1 0 0,-1 0 0,0 0 0,0 0 0,1 0 0,-1 0 0,0 0 0,1 0 0,-1 0 0,0 1 0,0-1 0,1 0 0,-1 0 0,0 0 0,0 1 0,-1 18 0,-11 23 0,10-33 0,-2-1 0,1 0 0,1 0 0,0 1 0,0-1 0,0 1 0,1-1 0,1 1 0,-1-1 0,2 11 0,-1-18-89,0-1 0,0 1 0,1-1 0,-1 1 0,0-1-1,0 1 1,1-1 0,-1 0 0,0 1 0,1-1 0,-1 0 0,0 1 0,1-1 0,-1 0 0,0 1-1,1-1 1,-1 0 0,1 0 0,-1 0 0,1 1 0,-1-1 0,1 0 0,-1 0 0,1 0 0,-1 0 0,1 0-1,-1 0 1,1 0 0,15-2-9990,-4-9-9673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6.852"/>
    </inkml:context>
    <inkml:brush xml:id="br0">
      <inkml:brushProperty name="width" value="0.025" units="cm"/>
      <inkml:brushProperty name="height" value="0.025" units="cm"/>
    </inkml:brush>
  </inkml:definitions>
  <inkml:trace contextRef="#ctx0" brushRef="#br0">6 4 15375,'-2'-3'2850,"-2"3"2788,4 13-3749,2 6 546,6 8-642,2 3-800,1 2-480,3 0-193,2-5-160,2-5-64,4-7-32,6-7-64,4-8-800,1-3-898,0-18-1665,1-9-2082,-3-8-3107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7.196"/>
    </inkml:context>
    <inkml:brush xml:id="br0">
      <inkml:brushProperty name="width" value="0.025" units="cm"/>
      <inkml:brushProperty name="height" value="0.025" units="cm"/>
    </inkml:brush>
  </inkml:definitions>
  <inkml:trace contextRef="#ctx0" brushRef="#br0">263 0 18738,'0'0'2498,"-52"66"481,22-19-577,-4 10-576,-2 4-193,4 3-287,5 0-642,7-6-543,7-7-97,4-8-225,4-8-1568,4-9-1987,-2-11-2273,3-9-3556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7.525"/>
    </inkml:context>
    <inkml:brush xml:id="br0">
      <inkml:brushProperty name="width" value="0.025" units="cm"/>
      <inkml:brushProperty name="height" value="0.025" units="cm"/>
    </inkml:brush>
  </inkml:definitions>
  <inkml:trace contextRef="#ctx0" brushRef="#br0">1 239 17521,'0'0'11621,"8"-4"-10793,10-7-595,0 0 1,-1-1-1,-1-1 1,0 0-1,25-29 1,68-90 206,-109 132-434,0 0 0,0 0 0,0 0 0,0 0 0,0 0 0,0 0 1,0 0-1,0 0 0,0 0 0,0 0 0,0 1 0,0-1 0,0 0 0,0 0 0,0 0 0,0 0 0,0 0 0,0 0 0,0 0 0,0 0 0,0 0 0,0 0 0,0 0 0,1 0 0,-1 0 0,0 0 0,0 1 0,0-1 0,0 0 0,0 0 0,0 0 0,0 0 0,0 0 0,0 0 0,0 0 0,0 0 0,1 0 0,-1 0 0,0 0 0,0 0 0,0 0 0,0 0 0,0 0 0,0 0 0,0 0 0,0 0 0,0 0 0,1 0 0,-5 17 128,-8 24 110,2-14-182,-1 1-25,0 1 0,2 0-1,1 1 1,2 0 0,-4 35 0,12-43-1679,-1-22 1452,-1 1 0,0-1-1,0 0 1,1 1-1,-1-1 1,0 1-1,1-1 1,-1 0 0,0 1-1,1-1 1,-1 0-1,0 1 1,1-1 0,-1 0-1,1 0 1,-1 0-1,1 1 1,-1-1-1,1 0 1,-1 0 0,0 0-1,1 0 1,-1 0-1,1 0 1,-1 0-1,1 0 1,-1 0 0,1 0-1,-1 0 1,1 0-1,-1 0 1,1 0-1,-1 0 1,1 0 0,-1-1-1,1 1 1,-1 0-1,0 0 1,1-1-1,0 1 1,14-12-16241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17.073"/>
    </inkml:context>
    <inkml:brush xml:id="br0">
      <inkml:brushProperty name="width" value="0.025" units="cm"/>
      <inkml:brushProperty name="height" value="0.025" units="cm"/>
    </inkml:brush>
  </inkml:definitions>
  <inkml:trace contextRef="#ctx0" brushRef="#br0">0 258 9321,'10'0'4489,"27"-2"-3670,-1-1 0,0-2 0,58-15 0,117-45 717,-121 36-1308,-31 10-166,215-74 725,-249 78-94,-25 15-666,0 0 1,0-1-1,0 1 1,0 0 0,0 0-1,0-1 1,0 1 0,0 0-1,0 0 1,0-1-1,-1 1 1,1 0 0,0 0-1,0-1 1,0 1 0,0 0-1,0 0 1,-1-1-1,1 1 1,0 0 0,0 0-1,-1 0 1,1 0 0,0-1-1,0 1 1,0 0 0,-1 0-1,1 0 1,0 0-1,0 0 1,-1 0 0,1 0-1,0 0 1,-1 0 0,1 0-1,0 0 1,0 0-1,-1 0 1,1 0 0,0 0-1,0 0 1,-1 0 0,1 0-1,-1 0 1,-57 3 972,-57 23-547,3 4 0,-125 51 1,190-64-26,-22 13 399,48-20-599,0-1 0,-33 9 0,86-28-227,0-1 0,49-25 0,0 0-741,30-7-1165,28-11-4598,-74 26-1894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17.912"/>
    </inkml:context>
    <inkml:brush xml:id="br0">
      <inkml:brushProperty name="width" value="0.025" units="cm"/>
      <inkml:brushProperty name="height" value="0.025" units="cm"/>
    </inkml:brush>
  </inkml:definitions>
  <inkml:trace contextRef="#ctx0" brushRef="#br0">0 182 7079,'0'0'6155,"14"-6"-4532,30-9-214,1 2 0,0 2 1,90-10-1,50 7-815,98-14-446,-279 28-147,23-6-3,-27 6 3,1 0-1,0 0 1,0 0-1,-1 0 1,1 0 0,0 0-1,-1-1 1,1 1-1,-1 0 1,1 0 0,0-1-1,-1 1 1,1 0 0,-1-1-1,1 1 1,-1-1-1,1 1 1,-1-1 0,1 1-1,-1-1 1,1 1-1,-1-1 1,1 1 0,-1-1-1,0 1 1,0-1 0,1 0-1,-2 0-2,0 0 1,0 0-1,-1 0 0,1 0 0,0 0 0,0 0 1,-1 1-1,1-1 0,-1 1 0,1-1 1,0 1-1,-1-1 0,1 1 0,-1 0 0,1 0 1,-1-1-1,1 1 0,-1 0 0,1 1 0,-3-1 1,-2 0 6,-56-3 269,0 3 1,-101 12-1,-121 36 1685,181-29-833,67-15-710,214-38-453,152-25-2125,-57 25 411,-316 40 1391,0 3-1,-51 16 1,-20 5-1084,-4-8-1476,-1-7-3332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190"/>
    </inkml:context>
    <inkml:brush xml:id="br0">
      <inkml:brushProperty name="width" value="0.025" units="cm"/>
      <inkml:brushProperty name="height" value="0.025" units="cm"/>
      <inkml:brushProperty name="color" value="#F6630D"/>
    </inkml:brush>
  </inkml:definitions>
  <inkml:trace contextRef="#ctx0" brushRef="#br0">1 1 7399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0.137"/>
    </inkml:context>
    <inkml:brush xml:id="br0">
      <inkml:brushProperty name="width" value="0.025" units="cm"/>
      <inkml:brushProperty name="height" value="0.025" units="cm"/>
    </inkml:brush>
  </inkml:definitions>
  <inkml:trace contextRef="#ctx0" brushRef="#br0">72 121 3972,'0'0'7052,"-8"-9"-5328,-27-25-106,11 23 904,20 10-1083,12 3-249,57 2-935,0-3 0,119-12 0,127-39-2310,-273 44 1877,-3 1 130,-96 36 219,-109 38 2461,-265 70 0,400-134-2216,611-170-1572,-380 113 940,-172 43 230,-38 8 32,-45 8 118,-108 30 250,-200 72 0,330-100-2416,23-8-2936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8.586"/>
    </inkml:context>
    <inkml:brush xml:id="br0">
      <inkml:brushProperty name="width" value="0.025" units="cm"/>
      <inkml:brushProperty name="height" value="0.025" units="cm"/>
    </inkml:brush>
  </inkml:definitions>
  <inkml:trace contextRef="#ctx0" brushRef="#br0">1 2 16592,'0'0'6950,"83"1"-4804,-27-1-320,16 0-801,10 0-769,4 0-160,0-1-32,-5 0-32,-11 1-288,-14 0-1185,-18 5-737,-14 6-192,-21 1-1090,-7-2-1569,-26 0-7815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8.930"/>
    </inkml:context>
    <inkml:brush xml:id="br0">
      <inkml:brushProperty name="width" value="0.025" units="cm"/>
      <inkml:brushProperty name="height" value="0.025" units="cm"/>
    </inkml:brush>
  </inkml:definitions>
  <inkml:trace contextRef="#ctx0" brushRef="#br0">0 13 15471,'0'0'3203,"74"11"-801,-11-11-384,14 0-865,9-1-801,2-4-256,-8 0-1665,-14 0-4004,-13-3-10731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00.951"/>
    </inkml:context>
    <inkml:brush xml:id="br0">
      <inkml:brushProperty name="width" value="0.025" units="cm"/>
      <inkml:brushProperty name="height" value="0.025" units="cm"/>
    </inkml:brush>
  </inkml:definitions>
  <inkml:trace contextRef="#ctx0" brushRef="#br0">398 92 7111,'0'0'2311,"11"-9"262,2-1-1691,37-30 2548,-14 8 2396,-143 134 1269,43-45-6882,-2-3 1,-114 71-1,179-124-197,-50 23 262,50-23-269,0 0-1,1-1 1,-1 1-1,0-1 1,0 0-1,0 1 1,0-1-1,0 0 1,0 1-1,0-1 1,0 0-1,-1 0 1,1 0-1,0 0 1,0 0-1,0 0 1,0 0-1,0 0 0,0 0 1,0-1-1,0 1 1,0 0-1,0-1 1,0 1-1,0-1 1,0 1-1,0-1 1,0 1-1,1-1 1,-1 0-1,0 1 1,0-1-1,0 0 1,1 0-1,-1 1 1,0-1-1,1 0 1,-1 0-1,1 0 1,-1 0-1,1 0 1,0 0-1,-1-1 1,0-17-377,1 1 0,1-1 0,1 1 0,1 0 0,0 0 0,1 0 0,1 0 0,1 0 0,1 1 0,0 0 0,1 0 0,1 1 0,16-23 0,-25 38 379,0 0-1,1-1 1,-1 1-1,1 0 1,-1 0 0,1 0-1,0 0 1,-1 1 0,1-1-1,0 0 1,0 0-1,0 0 1,-1 0 0,1 1-1,0-1 1,0 0 0,0 1-1,0-1 1,0 1-1,0-1 1,1 1 0,-1 0-1,0-1 1,0 1-1,0 0 1,0 0 0,0 0-1,1 0 1,-1 0 0,0 0-1,0 0 1,0 0-1,0 0 1,0 0 0,1 1-1,-1-1 1,0 0-1,0 1 1,0-1 0,0 1-1,0-1 1,0 1 0,0 0-1,0-1 1,0 1-1,0 0 1,-1 0 0,1 0-1,0-1 1,1 3-1,5 7 207,-1 0 0,0 1 0,-1-1-1,6 17 1,2 1 283,-2-10-194,1-1-1,1 0 1,0 0 0,1-1 0,1-1 0,1 0 0,22 16 0,45 24-1177,4-9-4960,-53-31-2497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6.509"/>
    </inkml:context>
    <inkml:brush xml:id="br0">
      <inkml:brushProperty name="width" value="0.025" units="cm"/>
      <inkml:brushProperty name="height" value="0.025" units="cm"/>
    </inkml:brush>
  </inkml:definitions>
  <inkml:trace contextRef="#ctx0" brushRef="#br0">376 328 6598,'0'0'11494,"1"-8"-8644,-1 6-2622,0 0-1,1-1 0,-1 1 0,0 0 0,0 0 1,0-1-1,0 1 0,-1 0 0,1 0 0,0-1 1,-1 1-1,0 0 0,0 0 0,1 0 0,-1 0 0,0 0 1,-1 0-1,-1-3 0,0 2 40,-1 0-1,1 1 1,-1 0 0,1-1-1,-1 2 1,0-1 0,0 0-1,0 1 1,0-1 0,0 1-1,0 0 1,-5 0 0,-4-1-182,0 0-1,0 1 1,1 0 0,-1 1 0,0 1-1,0 0 1,0 0 0,0 1 0,1 1-1,-1 0 1,1 1 0,0 1 0,0 0-1,-15 8 1,19-8-51,0 0 0,1 0 0,0 0-1,0 1 1,0 1 0,0-1 0,1 1-1,0 0 1,1 0 0,0 1 0,0 0-1,0 0 1,1 0 0,0 0 0,1 1 0,0-1-1,0 1 1,1 0 0,0 0 0,-2 17-1,4-23-21,0-1 0,0 1-1,0 0 1,0 0 0,0 0 0,0-1-1,1 1 1,0 0 0,-1 0-1,1-1 1,0 1 0,0 0 0,0-1-1,1 1 1,-1-1 0,1 0-1,-1 1 1,1-1 0,0 0-1,0 0 1,3 3 0,-1-2 9,0 0 0,1-1 1,-1 0-1,1 0 0,-1 0 0,1-1 1,0 0-1,-1 0 0,1 0 1,0 0-1,8 0 0,2-1 38,1-1-1,-1 0 1,0-1 0,0-1 0,-1 0-1,1-1 1,20-9 0,-17 5-24,-1-1 0,0 0 0,0-2 0,-1 0 1,-1-1-1,0 0 0,0-1 0,-1-1 1,22-29-1,-29 34-25,-1 0 1,0 0 0,-1 0 0,0-1-1,-1 0 1,0 0 0,0 0-1,-1 0 1,-1-1 0,1 1-1,-2-1 1,1 0 0,-2 1-1,1-1 1,-2 0 0,1 0-1,-1 0 1,-1 1 0,-4-17 0,3 19-14,0 0 0,-1-1 0,0 1 0,0 0 0,-1 1 0,0-1 0,0 1 0,-1 0 0,0 0 0,0 1 0,-1 0 0,0 0 0,0 0 0,0 1 0,-1 0 0,1 1 0,-1-1 0,0 2 0,-1-1 0,1 1 0,-1 0 0,1 1 0,-1-1 0,0 2 0,-16-2 0,15 2-23,0 1 0,0-1-1,0 2 1,-1 0-1,1 0 1,0 0 0,0 1-1,1 1 1,-1 0 0,0 0-1,1 1 1,0 0 0,0 1-1,0 0 1,0 0 0,1 1-1,0 0 1,0 0 0,0 1-1,1 0 1,0 1 0,-10 13-1,14-15-330,0-1 0,1 0-1,-1 1 1,1-1 0,0 1-1,1-1 1,-1 1 0,0 8 0,2-11-432,0 1 1,0-1 0,0 1-1,0-1 1,0 0 0,1 1 0,0-1-1,0 1 1,1 4 0,16 14-8859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7.453"/>
    </inkml:context>
    <inkml:brush xml:id="br0">
      <inkml:brushProperty name="width" value="0.025" units="cm"/>
      <inkml:brushProperty name="height" value="0.025" units="cm"/>
    </inkml:brush>
  </inkml:definitions>
  <inkml:trace contextRef="#ctx0" brushRef="#br0">2 0 1313,'0'0'23948,"2"9"-23280,2 14-80,-1 1 0,-1-1 0,-2 1 1,0 0-1,-6 38 0,1 37 570,5-90-1094,-1-3-7,1 0-1,0-1 0,0 1 0,1 0 1,0-1-1,0 1 0,3 9 1,-3-13-31,0-1 1,0 1 0,1 0 0,-1-1 0,0 1-1,1-1 1,-1 0 0,1 1 0,0-1 0,-1 0-1,1 0 1,0 0 0,0 0 0,-1 0 0,1 0-1,0-1 1,0 1 0,0-1 0,0 1 0,0-1-1,0 0 1,0 0 0,0 1 0,0-2 0,4 1-1,0 0 7,0-1 1,-1 0-1,1 0 0,0 0 0,-1-1 0,1 0 0,-1 0 0,0 0 0,0-1 0,0 1 0,0-1 0,6-5 0,54-51 391,-33 27-338,-31 32-86,-1 0 0,0 0 0,0 0 0,0 0 0,0 0 0,0 0 0,0 0 0,1-1 0,-1 1 0,0 0 0,0 0 0,0 0 0,0 0 0,0 0 0,1 0 0,-1 0 0,0 0 0,0 0 0,0 0 0,0 0 0,1 0 0,-1 0 0,0 0 0,0 0 0,0 0 0,0 0 0,1 0 0,-1 0 0,0 0 0,0 0 0,0 0 0,0 0 0,1 0 0,-1 1 0,0-1 0,0 0 0,0 0 0,0 0 0,0 0 0,0 0 0,1 0 0,-1 0 0,0 1 0,0-1 0,0 0 0,0 0 0,0 0 0,0 0 0,0 1 0,0-1 0,0 0 0,0 0 0,4 16 0,-4 27 0,0-35 0,0-5 0,-1-1 0,1 1 0,0-1 0,0 1 0,1-1 0,-1 1 0,0 0 0,1-1 0,0 1 0,-1-1 0,1 0 0,0 1 0,0-1 0,1 1 0,-1-1 0,0 0 0,3 3 0,-1-3 0,0-1 0,0 1 0,0-1 0,0 0 0,0 0 0,0 0 0,1 0 0,-1-1 0,0 1 0,0-1 0,1 0 0,-1 0 0,6-1 0,-1 1 0,1-1 0,-1-1 0,0 1 0,0-1 0,1-1 0,-2 1 0,1-1 0,0-1 0,11-6 0,63-48 0,-55 37 0,-27 21 0,0 1 0,0-1 0,0 0 0,-1 1 0,1-1 0,0 1 0,0-1 0,0 1 0,0-1 0,0 1 0,0-1 0,0 1 0,0-1 0,0 1 0,0-1 0,0 0 0,0 1 0,1-1 0,-1 1 0,0-1 0,0 1 0,0-1 0,1 0 0,-1 1 0,0-1 0,0 1 0,1-1 0,-1 0 0,0 1 0,1-1 0,-1 0 0,0 0 0,1 1 0,-1-1 0,1 0 0,-1 0 0,0 1 0,1-1 0,-1 0 0,1 0 0,-1 0 0,1 0 0,-1 0 0,1 0 0,-1 1 0,0-1 0,1 0 0,-1 0 0,1-1 0,-1 1 0,1 0 0,-1 0 0,1 0 0,-1 0 0,1 0 0,-1 0 0,0-1 0,1 1 0,-1 0 0,1 0 0,-1-1 0,0 1 0,1 0 0,-1 0 0,0-1 0,1 1 0,-1 0 0,1-1 0,-9 42 0,7-38 0,-11 67-1464,12-65 933,0 0 0,0 0 1,0 0-1,0 0 1,1 0-1,2 8 1,3-5-7617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8.533"/>
    </inkml:context>
    <inkml:brush xml:id="br0">
      <inkml:brushProperty name="width" value="0.025" units="cm"/>
      <inkml:brushProperty name="height" value="0.025" units="cm"/>
    </inkml:brush>
  </inkml:definitions>
  <inkml:trace contextRef="#ctx0" brushRef="#br0">3 34 9449,'-1'46'13151,"0"-7"-8329,2 21-2965,0-50-1757,0 0 1,0 1-1,1-1 0,1 0 1,0 0-1,0-1 0,5 11 1,-7-18-102,-1-1 0,1 1 0,0 0 0,0-1 0,0 1 0,0-1 0,1 0 0,-1 1 0,0-1 0,0 0 0,1 1 0,-1-1 0,1 0 0,-1 0 0,1 0 0,0-1 0,-1 1 0,1 0 0,0 0 0,-1-1 0,1 1 0,0-1 0,0 0 0,0 1 0,-1-1 0,1 0 1,0 0-1,0 0 0,0-1 0,0 1 0,-1 0 0,1 0 0,0-1 0,0 0 0,0 1 0,-1-1 0,1 0 0,0 0 0,-1 1 0,1-1 0,-1 0 0,1-1 0,-1 1 0,2-2 0,4-2-381,0-1 0,0-1-1,0 1 1,-1-1 0,0-1 0,0 1-1,5-12 1,-2 1-256,-2 0-1,0-1 1,-1 0-1,-1-1 1,0 1-1,-2-1 1,0 0-1,-2 0 1,0-22-1,-1 40 1729,-15 45 1707,9-22-2434,1 1 1,0 0-1,2 0 1,1 0 0,0 1-1,2-1 1,1 0-1,0 1 1,6 25-1,-6-43-462,1 1 0,1-1-1,-1 1 1,1-1 0,-1 0-1,2 0 1,-1 0 0,4 5-1,12 2-5209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8.863"/>
    </inkml:context>
    <inkml:brush xml:id="br0">
      <inkml:brushProperty name="width" value="0.025" units="cm"/>
      <inkml:brushProperty name="height" value="0.025" units="cm"/>
    </inkml:brush>
  </inkml:definitions>
  <inkml:trace contextRef="#ctx0" brushRef="#br0">1 1 15567,'0'0'12876,"78"0"-12524,-34 4-256,3 5-320,-7-4-2242,-9-3-3332,-2-2-8679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9.235"/>
    </inkml:context>
    <inkml:brush xml:id="br0">
      <inkml:brushProperty name="width" value="0.025" units="cm"/>
      <inkml:brushProperty name="height" value="0.025" units="cm"/>
    </inkml:brush>
  </inkml:definitions>
  <inkml:trace contextRef="#ctx0" brushRef="#br0">60 230 8904,'-8'6'1655,"-1"-1"-956,5-4-414,1 1 1,0-1-1,0 1 0,-1 0 0,2 0 1,-1 0-1,0 1 0,0-1 0,1 1 1,-1 0-1,1-1 0,-1 1 1,-1 5-1,4-8-176,0 1-1,1-1 1,-1 1 0,1-1 0,-1 1 0,0-1-1,1 1 1,-1-1 0,1 1 0,-1-1-1,1 0 1,0 1 0,-1-1 0,1 0 0,-1 1-1,1-1 1,0 0 0,-1 0 0,1 0 0,-1 0-1,1 1 1,0-1 0,-1 0 0,1 0 0,0 0-1,-1 0 1,1-1 0,0 1 0,-1 0 0,1 0-1,0 0 1,34 0 993,-30 0-662,69-5 1298,0-3 0,85-21 0,-53 9-887,1368-174 302,-1172 184-3011,-320 5-3363,0-8-4911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0.165"/>
    </inkml:context>
    <inkml:brush xml:id="br0">
      <inkml:brushProperty name="width" value="0.025" units="cm"/>
      <inkml:brushProperty name="height" value="0.025" units="cm"/>
    </inkml:brush>
  </inkml:definitions>
  <inkml:trace contextRef="#ctx0" brushRef="#br0">93 0 8904,'0'0'11820,"-18"70"-10411,3-27-64,-3 7-256,3-2-608,1-1-225,6-6-32,4-8-160,4-6-32,0-11-64,13-10-480,10-6-449,0-5-256,3-15-1762,-1-10-1698,2-8-2305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940"/>
    </inkml:context>
    <inkml:brush xml:id="br0">
      <inkml:brushProperty name="width" value="0.025" units="cm"/>
      <inkml:brushProperty name="height" value="0.025" units="cm"/>
      <inkml:brushProperty name="color" value="#F6630D"/>
    </inkml:brush>
  </inkml:definitions>
  <inkml:trace contextRef="#ctx0" brushRef="#br0">0 123 14830,'0'0'2931,"0"10"-550,1 14-1160,0-1 1,1 0-1,2 0 0,12 44 1,-10-50-535,23 57 1262,-26-68-1842,-1-1 0,1 0 1,0 0-1,0-1 1,1 1-1,-1-1 0,1 1 1,0-1-1,0 0 0,9 6 1,-12-9-62,-1-1 0,1 0 0,-1 0 1,0 1-1,1-1 0,-1 0 0,1 0 0,-1 0 1,1 0-1,-1 1 0,0-1 0,1 0 0,-1 0 1,1 0-1,-1 0 0,1 0 0,-1 0 0,1 0 1,-1 0-1,1 0 0,-1 0 0,0 0 0,1-1 1,-1 1-1,1 0 0,-1 0 0,1 0 0,-1-1 1,0 1-1,1 0 0,-1 0 0,1-1 1,-1 1-1,0 0 0,0-1 0,1 1 0,-1 0 1,0-1-1,1 1 0,-1-1 0,0 1 0,0 0 1,1-2-1,1-28 643,-2 27-699,0 0 0,-1 0 0,1 1 0,0-1 0,-1 0-1,0 0 1,0 1 0,0-1 0,0 0 0,0 1 0,0-1-1,-1 1 1,1-1 0,-1 1 0,0 0 0,1 0 0,-1 0-1,0 0 1,0 0 0,-4-2 0,6 3 6,-1 1-1,1 0 1,-1-1 0,1 1 0,0 0 0,-1-1-1,1 1 1,-1-1 0,1 1 0,0-1 0,0 1-1,-1-1 1,1 1 0,0-1 0,0 1 0,-1-1 0,1 1-1,0-1 1,0 1 0,0-1 0,0 1 0,0-1-1,0 0 1,0 1 0,0-1 0,0 1 0,0-1-1,0 1 1,0-1 0,0 1 0,0-1 0,1 1-1,-1-1 1,0 0 0,1 0 0,-1 1-4,1-1 0,-1 1 0,0-1 0,0 1 0,1-1 0,-1 0 0,0 1 0,0-1 0,0 1-1,0-1 1,1 1 0,-1-1 0,0 0 0,0 1 0,0-1 0,0 1 0,-1-1 0,1 0 0,0 1 0,0-1 0,0 1 0,0-1 0,0 0 0,-1 1 0,1-1 0,0 1 0,-1-1 0,1 1 0,0-1 0,-1 1 0,1-1 0,0 1 0,-1 0 0,1-1 0,-1 1 0,1 0 0,-1-1 0,1 1 0,-1 0 0,1-1 0,-1 1-1,0 0 1,1 0 0,-1 0 0,1-1 0,-1 1 0,1 0 0,-2 0 0,0 0-96,-27 3-4441,28-2 4528,0-1-1,0 1 1,0-1-1,0 1 1,1-1-1,-1 1 1,0-1-1,0 1 1,1 0-1,-1-1 1,1 1-1,-1 0 1,0 0-1,1-1 1,-1 1-1,1 0 1,0 0-1,-1 0 1,1 0-1,0 0 1,-1-1-1,1 1 0,0 0 1,0 0-1,0 0 1,0 0-1,0 0 1,0 1-1,41 0 1567,-34-2-1410,0-1 1,1-1 0,-1 1 0,0-1-1,0-1 1,0 1 0,0-1 0,0 0-1,-1-1 1,1 1 0,-1-1 0,0-1-1,0 1 1,-1-1 0,1 0 0,-1 0-1,0-1 1,0 1 0,-1-1 0,1 0-1,-2-1 1,7-10 0,-3 2-117,0 0 0,0 0 0,-1 0-1,-1-1 1,-1 0 0,0 0 0,-1-1 0,-1 1 0,1-19 0,-3 34-23,0-4-2,0-1 0,0 0 0,-1 1 0,0-1 0,-2-10 1,2 15-12,1 0-1,-1 0 1,1 0 0,-1-1 0,1 1 0,-1 1 0,0-1 0,0 0 0,1 0 0,-1 0-1,0 0 1,0 0 0,0 1 0,0-1 0,0 0 0,0 1 0,0-1 0,0 1 0,0-1 0,0 1-1,-1 0 1,1-1 0,0 1 0,0 0 0,0 0 0,0 0 0,-1-1 0,1 1 0,0 1 0,0-1-1,0 0 1,-1 0 0,1 0 0,-1 1 0,0 0 3,-1 0 0,1 0 0,0 1 0,0-1 0,1 1 0,-1-1 0,0 1 0,0-1 0,1 1 0,-1 0 0,1 0 0,-1 0 0,1 0-1,0 0 1,0 0 0,0 0 0,0 0 0,0 1 0,0-1 0,1 0 0,-1 1 0,1 2 0,-10 54-117,10-55 128,-2 15 15,2 1 0,0-1 0,0 0 1,5 22-1,-4-37-11,0 0-1,0 0 1,0-1-1,0 1 1,1 0-1,0 0 1,-1-1-1,1 1 1,1-1 0,-1 0-1,5 6 1,-5-8-4,0 1 0,0-1 1,0 1-1,0-1 0,0 0 1,0 0-1,1 0 0,-1 0 1,0-1-1,1 1 0,-1 0 1,0-1-1,1 0 0,-1 1 1,1-1-1,-1 0 0,1 0 1,-1-1-1,0 1 0,1 0 1,2-2-1,-3 2 2,1-1 1,0 0 0,-1 0-1,1-1 1,-1 1 0,1 0-1,-1-1 1,0 1-1,0-1 1,1 0 0,-1 0-1,-1 0 1,1 0 0,0 0-1,3-5 1,20-42-33,-4 7-5,-21 42 32,1-1 0,-1 1 1,1 0-1,-1-1 1,1 1-1,-1 0 1,1 0-1,0-1 0,-1 1 1,1 0-1,-1 0 1,1 0-1,-1 0 1,1 0-1,0 0 1,-1 0-1,1 0 0,-1 0 1,1 0-1,-1 0 1,1 0-1,0 0 1,-1 0-1,1 0 0,-1 1 1,1-1-1,-1 0 1,1 0-1,-1 1 1,1-1-1,-1 0 1,1 1-1,-1-1 0,1 1 1,-1-1-1,0 0 1,1 1-1,-1-1 1,0 1-1,1-1 0,-1 1 1,0-1-1,0 1 1,1-1-1,-1 1 1,0 0-1,0 0 1,18 33 56,-15-28-35,6 11 95,0-1 1,1 0 0,17 21 0,-25-34-236,0 0 0,1-1 0,-1 1 0,0 0 0,1-1 0,0 0 0,-1 1 0,1-1 0,0 0 0,0 0 0,0-1 0,0 1 0,1-1 0,-1 1 0,0-1 0,1 0 0,-1 0 0,0-1 0,1 1 1,-1-1-1,1 1 0,0-1 0,-1 0 0,1-1 0,-1 1 0,5-1 0,-7 0-565,1 0 0,-1 0 1,1 0-1,-1-1 1,1 1-1,-1 0 1,0 0-1,0-1 0,0 1 1,0-1-1,0 1 1,0-1-1,0 1 1,0-1-1,0 0 0,0-3 1,6-16-11552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0.493"/>
    </inkml:context>
    <inkml:brush xml:id="br0">
      <inkml:brushProperty name="width" value="0.025" units="cm"/>
      <inkml:brushProperty name="height" value="0.025" units="cm"/>
    </inkml:brush>
  </inkml:definitions>
  <inkml:trace contextRef="#ctx0" brushRef="#br0">64 69 1602,'4'-9'10201,"18"-51"-2764,-27 78-2391,-3 16-3654,-4 19-1675,-4-3 644,2 1 0,3 0 0,2 1 1,2 0-1,0 94 0,14-119-569,0-15-1335,-6-12 1441,-1 0-1,0 0 0,0 0 0,0 0 0,0 1 1,0-1-1,1 0 0,-1 0 0,0 0 0,0 0 1,0 0-1,1 0 0,-1 0 0,0 0 0,0 0 1,0 0-1,1 0 0,-1 0 0,0 0 0,0 0 1,0 0-1,1 0 0,-1 0 0,0 0 0,0 0 1,0 0-1,1 0 0,-1 0 0,0 0 0,0 0 1,0 0-1,0-1 0,1 1 0,-1 0 0,0 0 1,0 0-1,0 0 0,0 0 0,0-1 0,1 1 1,-1 0-1,0 0 0,0 0 0,0 0 0,0-1 1,0 1-1,2-11-6527,-2-10-5894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0.851"/>
    </inkml:context>
    <inkml:brush xml:id="br0">
      <inkml:brushProperty name="width" value="0.025" units="cm"/>
      <inkml:brushProperty name="height" value="0.025" units="cm"/>
    </inkml:brush>
  </inkml:definitions>
  <inkml:trace contextRef="#ctx0" brushRef="#br0">1 26 17809,'0'0'10794,"79"-13"-10602,-23 13-64,6 0-1569,1-2-3620,-6-9-8039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1.411"/>
    </inkml:context>
    <inkml:brush xml:id="br0">
      <inkml:brushProperty name="width" value="0.025" units="cm"/>
      <inkml:brushProperty name="height" value="0.025" units="cm"/>
    </inkml:brush>
  </inkml:definitions>
  <inkml:trace contextRef="#ctx0" brushRef="#br0">337 352 18385,'-8'-2'1799,"-5"-1"-1374,0 1 0,0 1 0,0 0-1,0 1 1,0 1 0,0 0 0,0 0-1,1 1 1,-1 1 0,0 0 0,-20 9-1,26-9-351,1 0-1,-1 0 0,1 0 0,0 1 0,0 0 0,0 1 0,1-1 0,0 1 0,0 0 1,0 1-1,0-1 0,1 1 0,-1 0 0,2 0 0,-1 0 0,1 1 0,0-1 1,0 1-1,0 0 0,1-1 0,0 1 0,1 0 0,-2 14 0,3-18-57,-1-1 0,1 1 0,1-1 0,-1 1 0,0-1 0,0 1 0,1-1 0,0 1-1,-1-1 1,1 1 0,0-1 0,0 1 0,0-1 0,1 0 0,-1 0 0,0 0 0,1 0 0,-1 0 0,1 0 0,0 0-1,0 0 1,0 0 0,0-1 0,0 1 0,0-1 0,0 0 0,0 1 0,1-1 0,-1 0 0,1 0 0,-1-1 0,0 1-1,1 0 1,-1-1 0,1 1 0,0-1 0,2 0 0,8 1 8,1 0 0,-1-1-1,0-1 1,1 0 0,-1-1 0,13-4-1,-8 1 37,0 0-1,-1-2 1,0 0 0,-1-1-1,0-1 1,0 0-1,-1-1 1,0-1 0,0 0-1,-1-1 1,24-27-1,-32 32 44,0 0-1,-1 0 0,1 0 1,-1-1-1,-1 0 0,0 0 0,0 0 1,0 0-1,-1-1 0,0 1 1,-1-1-1,0 0 0,0 0 0,-1 0 1,0 0-1,0 0 0,-1 0 1,-1 0-1,1 0 0,-1 0 0,-1 0 1,0 0-1,0 0 0,-1 0 1,0 1-1,-4-9 0,-1 3-59,-1 1 0,0 1 0,-1-1 0,0 2 0,-1-1 0,0 2 0,-1-1 0,0 1 0,-1 1 0,0 1 0,-19-11 0,16 11-74,-1 0-1,1 0 0,-2 2 0,1 0 0,-1 1 1,1 1-1,-1 1 0,-1 0 0,-25 0 0,40 3-58,1 0-1,-1 0 0,0 1 0,0-1 0,1 1 1,-1 0-1,0 0 0,1 1 0,-1-1 1,1 1-1,0-1 0,-1 1 0,1 0 0,0 1 1,0-1-1,0 0 0,0 1 0,1 0 1,-1-1-1,-2 6 0,-1 0-666,1 2 0,0-1 0,1 0 0,0 1 0,1 0 0,-3 13 0,-5 26-5264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07.105"/>
    </inkml:context>
    <inkml:brush xml:id="br0">
      <inkml:brushProperty name="width" value="0.025" units="cm"/>
      <inkml:brushProperty name="height" value="0.025" units="cm"/>
    </inkml:brush>
  </inkml:definitions>
  <inkml:trace contextRef="#ctx0" brushRef="#br0">7 35 6694,'-6'-16'11240,"6"3"-3597,8 8-3243,4 15-2886,152 234-610,-40-57-532,-120-182-372,-3-2 0,0-1 0,1 0 0,0 1 0,0-1 0,0 0 0,0 0 0,0 0 0,0 0 0,0 0 0,5 3 0,-23-42 0,-38-72 0,28 55 0,-1 1 0,-46-64 0,33 72 0,38 43 0,-1 0 0,0 0 0,0 0 0,0 0 0,0 0 0,0 0 0,-1 1 0,1 0 0,0-1 0,-1 1 0,1 0 0,-1 1 0,1-1 0,-5 0 0,7 2 0,1-1 0,-1 0 0,1 1 0,-1-1 0,1 1 0,-1-1 0,1 0 0,-1 1 0,1-1 0,-1 1 0,1-1 0,-1 1 0,1 0 0,0-1 0,0 1 0,-1-1 0,1 1 0,0 0 0,0-1 0,-1 1 0,1-1 0,0 1 0,0 0 0,0-1 0,0 1 0,0 0 0,0-1 0,0 1 0,0 0 0,0-1 0,0 1 0,1 0 0,-1-1 0,0 1 0,0 0 0,1 0 0,7 27 0,29 30 0,3-2 0,48 54 0,-10-13 0,-59-70 0,-13-17 0,1-1 0,0 0 0,15 15 0,-26-53 0,-2 20 0,0-1 0,-1 1 0,0 0 0,0 0 0,-15-12 0,-12-15 0,26 22-2647,8 13 2200,0 0 1,0 0-1,0 0 0,0 0 0,0 0 1,1 0-1,-1 0 0,0 0 0,0 0 1,1 0-1,-1 0 0,0 0 1,1 0-1,-1 0 0,1 0 0,-1 1 1,1-1-1,0 0 0,-1 0 0,1 1 1,0-1-1,0 0 0,-1 1 1,1-1-1,0 0 0,0 1 0,0-1 1,0 1-1,0 0 0,1-1 0,15-9-7592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07.869"/>
    </inkml:context>
    <inkml:brush xml:id="br0">
      <inkml:brushProperty name="width" value="0.025" units="cm"/>
      <inkml:brushProperty name="height" value="0.025" units="cm"/>
    </inkml:brush>
  </inkml:definitions>
  <inkml:trace contextRef="#ctx0" brushRef="#br0">519 1 11371,'0'0'15673,"-2"8"-14552,-6 25-670,-1-1 0,-2 0-1,-1 0 1,-25 45-1,-82 125 1773,91-156-2097,-22 32-126,17-29 0,-47 98 0,98-215 0,129-210 0,-91 181 0,53-127 0,-96 195 0,-25 65 0,-2-1 0,-1 0 0,-2-1 0,-1-1 0,-27 38 0,32-51 0,-135 197 0,18-28 0,397-637 0,-196 328 0,-116 211-246,-145 187 402,64-100-66,117-165-75,6-9-32,0-1 0,0 2 0,0-1-1,0 0 1,1 1 0,0-1-1,0 1 1,0 0 0,1-1-1,-1 1 1,0 7 0,4-12-468,-1-1 1,1 1 0,0 0-1,-1-1 1,1 0 0,0 1-1,-1-1 1,1 0-1,-1 0 1,1 0 0,-1 0-1,1 0 1,-1 0 0,2-2-1,11-16-6796,0-3-6711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08.290"/>
    </inkml:context>
    <inkml:brush xml:id="br0">
      <inkml:brushProperty name="width" value="0.025" units="cm"/>
      <inkml:brushProperty name="height" value="0.025" units="cm"/>
    </inkml:brush>
  </inkml:definitions>
  <inkml:trace contextRef="#ctx0" brushRef="#br0">0 328 16335,'0'0'15386,"15"-13"-14756,69-74-422,105-140 0,-221 308-208,20-57-49,1 0-1,1 0 1,1 1-1,1 1 1,1-1 0,1 1-1,-4 50 1,12-64-2882,8-10-4217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23.951"/>
    </inkml:context>
    <inkml:brush xml:id="br0">
      <inkml:brushProperty name="width" value="0.025" units="cm"/>
      <inkml:brushProperty name="height" value="0.025" units="cm"/>
    </inkml:brush>
  </inkml:definitions>
  <inkml:trace contextRef="#ctx0" brushRef="#br0">1 0 13837,'0'0'11344,"3"10"-10484,7 17-115,1 0 1,1-2 0,31 49-1,-35-61-653,1-1 0,0-1 0,1 1 0,0-1 0,0-1-1,1 0 1,1-1 0,0 0 0,0 0 0,19 8 0,-28-15-270,0 0 0,0-1 0,1 0 1,-1 0-1,0 0 0,1 0 0,-1 0 1,1-1-1,-1 0 0,1 1 0,-1-1 0,1-1 1,-1 1-1,1 0 0,-1-1 0,5-1 1,-5 1-552,0-1 1,0 0 0,0 0 0,-1 0 0,1 0 0,-1 0 0,1-1 0,-1 1 0,0-1 0,0 1 0,0-1 0,0 0 0,-1 0 0,1 0 0,-1 0 0,1 0 0,0-4-1,9-27-10006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24.293"/>
    </inkml:context>
    <inkml:brush xml:id="br0">
      <inkml:brushProperty name="width" value="0.025" units="cm"/>
      <inkml:brushProperty name="height" value="0.025" units="cm"/>
    </inkml:brush>
  </inkml:definitions>
  <inkml:trace contextRef="#ctx0" brushRef="#br0">230 0 14446,'0'0'8792,"-6"13"-6539,-71 150 2008,-36 109-3403,96-227-1369,9-24-1540,0 0-3843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29.041"/>
    </inkml:context>
    <inkml:brush xml:id="br0">
      <inkml:brushProperty name="width" value="0.025" units="cm"/>
      <inkml:brushProperty name="height" value="0.025" units="cm"/>
    </inkml:brush>
  </inkml:definitions>
  <inkml:trace contextRef="#ctx0" brushRef="#br0">1 579 13293,'13'-14'11035,"11"-12"-5271,133-154-3569,46-95-1754,-147 195-402,-49 76-39,-6 17 0,-7 21 0,-17 38 0,-41 89 0,33-89 0,-24 83 0,53-148 0,0 0 0,1 0 0,-1 0 0,1 0 0,1 0 0,-1 0 0,1 0 0,0 0 0,2 11 0,-1-18 2,-1 0 0,0 1 1,1-1-1,-1 1 0,1-1 0,-1 0 0,0 1 1,1-1-1,-1 0 0,1 0 0,-1 1 0,1-1 1,-1 0-1,1 0 0,-1 0 0,1 0 0,-1 0 1,1 1-1,-1-1 0,1 0 0,-1 0 0,1 0 1,-1 0-1,1-1 0,0 1 0,-1 0 0,1 0 1,-1 0-1,1 0 0,-1 0 0,0-1 0,1 1 1,-1 0-1,1 0 0,-1-1 0,1 0 0,17-10-409,-4-7-2604,-7 3-3069,-1-3-4970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29.554"/>
    </inkml:context>
    <inkml:brush xml:id="br0">
      <inkml:brushProperty name="width" value="0.025" units="cm"/>
      <inkml:brushProperty name="height" value="0.025" units="cm"/>
    </inkml:brush>
  </inkml:definitions>
  <inkml:trace contextRef="#ctx0" brushRef="#br0">1 100 15503,'0'0'8653,"9"-1"-6816,331-40 1891,29-3-682,-42 42-6265,-325 2 2415,2-1-1870,-4-9-13435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5.288"/>
    </inkml:context>
    <inkml:brush xml:id="br0">
      <inkml:brushProperty name="width" value="0.025" units="cm"/>
      <inkml:brushProperty name="height" value="0.025" units="cm"/>
      <inkml:brushProperty name="color" value="#F6630D"/>
    </inkml:brush>
  </inkml:definitions>
  <inkml:trace contextRef="#ctx0" brushRef="#br0">5 205 13389,'0'0'14739,"11"-8"-13837,10-6-643,-1-2-1,23-22 1,-36 32-188,0-1 1,-1 0-1,0 0 1,0 0-1,-1-1 1,0 0-1,0 0 1,-1 0-1,0 0 1,0-1-1,3-13 1,-7 22-60,0-1-1,1 0 1,-1 0 0,0 1 0,0-1 0,0 0 0,0 0 0,0 0 0,0 1 0,0-1 0,0 0-1,-1 0 1,1 0 0,0 1 0,0-1 0,-1 0 0,1 0 0,0 1 0,-1-1 0,1 0 0,0 1-1,-1-1 1,1 0 0,-1 1 0,0-1 0,1 1 0,-1-1 0,1 1 0,-1-1 0,0 1 0,1-1-1,-1 1 1,0 0 0,0-1 0,1 1 0,-1 0 0,0 0 0,0-1 0,1 1 0,-1 0 0,0 0-1,0 0 1,0 0 0,1 0 0,-1 0 0,0 0 0,0 0 0,0 1 0,1-1 0,-2 0 0,-3 1 25,1 0 1,-1 0-1,1 1 1,-1 0-1,1-1 1,0 1 0,-7 5-1,2-1-22,1 2 0,-1-1 0,2 1 0,-1 0 0,1 1 0,1 0 0,-1 0 0,1 0 0,-5 13 0,7-16 13,1 1 0,0 0 0,1 1-1,-1-1 1,1 0 0,1 1-1,-1-1 1,1 1 0,1 0 0,-1-1-1,1 1 1,1 0 0,-1-1-1,3 11 1,-1-16-35,-1 1-1,1-1 1,-1 1 0,1-1-1,0 0 1,0 1 0,0-1-1,0 0 1,0 0 0,0 0-1,1-1 1,-1 1 0,1-1-1,-1 1 1,1-1 0,0 0-1,-1 0 1,1 0 0,0 0-1,0 0 1,0-1-1,0 1 1,0-1 0,5 0-1,4 1-623,1 0-1,-1-1 1,0-1-1,21-3 0,8-11-4034,1-7-3192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30.550"/>
    </inkml:context>
    <inkml:brush xml:id="br0">
      <inkml:brushProperty name="width" value="0.025" units="cm"/>
      <inkml:brushProperty name="height" value="0.025" units="cm"/>
    </inkml:brush>
  </inkml:definitions>
  <inkml:trace contextRef="#ctx0" brushRef="#br0">1 0 17328,'0'0'7138,"3"9"-4832,2 2-1893,0-1 1,1 0-1,0 0 0,1 0 0,0-1 1,0 0-1,1 0 0,0-1 1,1 0-1,0-1 0,11 8 0,28 17-621,1-3 0,90 40 0,-116-62-3365,-21-7 3095,-1 0 0,1 0 0,-1 0 0,0 0 0,1 0 0,-1 0 0,1 0 0,-1-1 0,0 1 0,1 0 0,-1-1 0,0 1 0,1-1 0,-1 0 0,2-1-1,12-15-6594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30.877"/>
    </inkml:context>
    <inkml:brush xml:id="br0">
      <inkml:brushProperty name="width" value="0.025" units="cm"/>
      <inkml:brushProperty name="height" value="0.025" units="cm"/>
    </inkml:brush>
  </inkml:definitions>
  <inkml:trace contextRef="#ctx0" brushRef="#br0">295 1 18514,'0'0'6411,"-10"10"-3849,-13 20-1567,1 1 0,2 1 1,1 0-1,-19 48 0,20-42-945,-15 33-285,3 0-1,3 2 1,-25 105-1,51-174-787,0 5 826,1-6-2804,0 2-3428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31.361"/>
    </inkml:context>
    <inkml:brush xml:id="br0">
      <inkml:brushProperty name="width" value="0.025" units="cm"/>
      <inkml:brushProperty name="height" value="0.025" units="cm"/>
    </inkml:brush>
  </inkml:definitions>
  <inkml:trace contextRef="#ctx0" brushRef="#br0">53 293 13901,'0'0'3267,"-8"9"-256,-23 28-144,30-36-2577,-1 0 1,1 1 0,0-1-1,0 1 1,0-1-1,0 1 1,0 0-1,0-1 1,1 1 0,-1 0-1,0 0 1,1-1-1,-1 1 1,1 2 0,0-3-208,0-1 0,0 0 0,1 1 0,-1-1 0,0 0 0,0 1 0,1-1 0,-1 0 0,0 0 0,1 1 1,-1-1-1,0 0 0,1 0 0,-1 1 0,1-1 0,-1 0 0,0 0 0,1 0 0,-1 0 0,1 1 0,-1-1 0,0 0 1,1 0-1,-1 0 0,1 0 0,-1 0 0,1 0 0,-1 0 0,1 0 0,-1-1 0,0 1 0,1 0 0,0 0 0,4-2 189,1 1 0,-1-1 0,0 0-1,0 0 1,0 0 0,7-5 0,54-47-113,-2-4-1,-3-2 1,74-93 0,-129 145-159,14-10 0,-19 44 0,-7 8 5,-1-1 0,-2 1 0,-22 53 0,20-62-18,2 0 0,1 0 0,0 1 0,2 1-1,1-1 1,1 1 0,0 37 0,8-41-1255,6-14-4564,4-7-6521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1.097"/>
    </inkml:context>
    <inkml:brush xml:id="br0">
      <inkml:brushProperty name="width" value="0.025" units="cm"/>
      <inkml:brushProperty name="height" value="0.025" units="cm"/>
    </inkml:brush>
  </inkml:definitions>
  <inkml:trace contextRef="#ctx0" brushRef="#br0">1 10 10602,'0'0'7207,"88"-3"-6214,-37-1-353,10 1-255,8 3-129,0 0-224,-3 0 32,-5 0 0,-13 0-96,-8 4-576,-11 1-578,-9-3-928,-6-2-1441,-5 0-1666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1.426"/>
    </inkml:context>
    <inkml:brush xml:id="br0">
      <inkml:brushProperty name="width" value="0.025" units="cm"/>
      <inkml:brushProperty name="height" value="0.025" units="cm"/>
    </inkml:brush>
  </inkml:definitions>
  <inkml:trace contextRef="#ctx0" brushRef="#br0">66 1 7815,'0'0'10538,"12"0"-9764,3 2-531,0 1 0,-1 0 0,1 1-1,0 1 1,21 10 0,-26-11-193,-1 1 1,0 0 0,0 0-1,0 1 1,0 0-1,-1 1 1,0 0-1,-1 0 1,1 0-1,9 14 1,-15-17-29,0 0 0,0-1 0,-1 1 1,1 0-1,-1 0 0,0 0 0,0 0 0,-1 0 0,1 0 0,-1 0 0,0 0 1,0 0-1,0 0 0,-1 1 0,1-1 0,-1 0 0,0 0 0,0 0 0,0-1 1,-1 1-1,1 0 0,-1 0 0,0-1 0,0 1 0,0-1 0,-1 1 0,1-1 1,-5 4-1,-9 11 404,-1-1 0,0-1 0,-36 25 1,23-18-158,-74 73 4,66-51-8858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8.294"/>
    </inkml:context>
    <inkml:brush xml:id="br0">
      <inkml:brushProperty name="width" value="0.025" units="cm"/>
      <inkml:brushProperty name="height" value="0.025" units="cm"/>
    </inkml:brush>
  </inkml:definitions>
  <inkml:trace contextRef="#ctx0" brushRef="#br0">57 1 11755,'0'0'6812,"3"8"-5232,3 26-705,-1 0-1,-2 1 0,-1 0 1,-4 51-1,0-26-548,1 324 459,-4-357-5584,5-27 4648,-1 0 0,1 0 0,-1 0 0,1 0 0,-1 0 0,1-1 0,0 1 0,-1 0 0,1 0 0,-1 0 0,1 0 0,-1-1 0,1 1 0,0 0 0,-1 0 0,1-1 0,0 1 0,-1 0-1,1 0 1,0-1 0,-1 1 0,1-1 0,0 1 0,0 0 0,-1-1 0,1 1 0,0 0 0,0-1 0,0 1 0,-1-1 0,1 0 0,-26-59-8024,19 44 6021,-14-30-2650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8.666"/>
    </inkml:context>
    <inkml:brush xml:id="br0">
      <inkml:brushProperty name="width" value="0.025" units="cm"/>
      <inkml:brushProperty name="height" value="0.025" units="cm"/>
    </inkml:brush>
  </inkml:definitions>
  <inkml:trace contextRef="#ctx0" brushRef="#br0">100 176 1666,'-27'-50'4900,"1"8"-448,5 8-608,6 9-929,7 9-673,6 9-256,2 6-417,3 1-800,18 1-289,8 11-159,7 1-225,6 1-64,6-1-384,3-4-1826,0-2-1666,-2-6-2915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8.994"/>
    </inkml:context>
    <inkml:brush xml:id="br0">
      <inkml:brushProperty name="width" value="0.025" units="cm"/>
      <inkml:brushProperty name="height" value="0.025" units="cm"/>
    </inkml:brush>
  </inkml:definitions>
  <inkml:trace contextRef="#ctx0" brushRef="#br0">177 9 14478,'0'0'1505,"-12"3"251,4-2-1475,0 1-1,1-1 0,-1 2 1,1-1-1,0 1 0,0 0 0,0 1 1,0 0-1,1 0 0,-1 0 0,1 1 1,0 0-1,0 0 0,1 0 0,-9 11 1,6-5 68,1 1 0,0 0 0,1 0 0,1 0 0,-6 19 0,10-27-286,0 0 1,0 0-1,0 0 0,1 1 0,-1-1 0,1 0 1,0 0-1,1 0 0,-1 0 0,1 4 1,0-6-46,0 0 0,-1 0-1,1-1 1,0 1 0,0-1 0,0 1 0,0 0 0,0-1 0,0 1 0,0-1 0,1 0 0,-1 0 0,1 1 0,-1-1 0,1 0 0,-1 0 0,1 0 0,-1 0 0,1 0 0,0-1 0,-1 1 0,4 0 0,3 1 58,0-1 0,0 0 0,0 0 0,0-1 0,0 0 0,0 0 0,0-1 0,0 0 0,0 0 0,0-1 1,0 0-1,0 0 0,-1-1 0,1 0 0,-1-1 0,0 1 0,0-1 0,0-1 0,-1 1 0,1-1 0,-1-1 0,0 1 0,-1-1 0,1 0 1,-1 0-1,0 0 0,0-1 0,-1 0 0,0 0 0,0 0 0,-1 0 0,0-1 0,0 1 0,-1-1 0,0 0 0,0 1 0,-1-1 0,0 0 1,0-9-1,-1 14-35,0 0 1,0 1 0,-1-1 0,0 0 0,0 0 0,1 0 0,-2 0 0,1 0-1,0 1 1,0-1 0,-1 1 0,0-1 0,1 1 0,-1-1 0,0 1 0,0 0-1,0 0 1,-1 0 0,1 0 0,0 0 0,-1 1 0,1-1 0,-5-1-1,3 1-37,-1 0-1,0 0 0,0 0 1,0 1-1,0 0 1,0 0-1,0 0 0,0 1 1,0 0-1,0 0 0,0 0 1,-1 1-1,-4 0 0,8 0-66,0-1 0,0 1 0,1 0 0,-1 0 1,1 0-1,-1-1 0,1 1 0,-1 1 0,1-1 0,-1 0 0,1 0 0,0 0 0,0 1 0,0-1 0,-1 1 0,1-1 0,1 1 0,-1-1 0,0 1 0,0 0 0,1-1 1,-1 1-1,1 0 0,-1 0 0,0 1 0,1-1-298,0 0 0,0 0-1,-1 0 1,1 0 0,0 0 0,0 0 0,1 0 0,-1 0 0,0 0 0,1 0 0,-1-1-1,1 1 1,0 0 0,-1 0 0,1 0 0,0-1 0,0 1 0,0 0 0,0-1 0,1 1-1,-1-1 1,0 1 0,3 1 0,17 10-5596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9.365"/>
    </inkml:context>
    <inkml:brush xml:id="br0">
      <inkml:brushProperty name="width" value="0.025" units="cm"/>
      <inkml:brushProperty name="height" value="0.025" units="cm"/>
    </inkml:brush>
  </inkml:definitions>
  <inkml:trace contextRef="#ctx0" brushRef="#br0">111 0 11691,'0'0'8590,"4"13"-6914,2 15-902,0 0 0,-2 1 1,1 40-1,-6 105 869,0-75-1403,2-39-178,0 20-5,-2-59-56,0-19-11,-1-7-9,-3-9-709,-1 1 0,0-1 0,-1 1 0,0 1 0,-1-1 0,-19-21 0,18 23 488,1 0 1,-1 0-1,2-1 0,0 0 0,0-1 0,1 1 0,-7-22 1,14 34 279,-1-1 1,0 1 0,1-1 0,-1 1 0,0-1 0,1 1 0,-1-1 0,1 1 0,-1 0 0,1-1-1,-1 1 1,1-1 0,-1 1 0,1 0 0,-1 0 0,1-1 0,-1 1 0,1 0 0,0 0-1,-1 0 1,1-1 0,-1 1 0,1 0 0,0 0 0,-1 0 0,1 0 0,-1 0 0,1 0-1,0 0 1,-1 1 0,1-1 0,0 0 0,25 2-18,56 13-1045,-29-5-3829,-16-4-1886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9.708"/>
    </inkml:context>
    <inkml:brush xml:id="br0">
      <inkml:brushProperty name="width" value="0.025" units="cm"/>
      <inkml:brushProperty name="height" value="0.025" units="cm"/>
    </inkml:brush>
  </inkml:definitions>
  <inkml:trace contextRef="#ctx0" brushRef="#br0">171 26 14862,'0'0'8130,"-9"-5"-6624,4 1-1284,3 2-184,0 1-1,0-1 1,1 1-1,-1-1 1,0 1 0,0 0-1,0 0 1,0 0 0,-1 0-1,1 0 1,0 0 0,0 1-1,-1-1 1,1 1-1,0-1 1,-1 1 0,1 0-1,0 0 1,-1 0 0,1 0-1,0 1 1,-1-1 0,1 1-1,0-1 1,0 1-1,-1 0 1,-3 1 0,-3 6 83,-1 0-1,2 1 1,-1 0 0,1 0 0,1 1 0,-13 19-1,17-24-71,1-1-1,-1 1 1,1 0-1,0 0 1,0 0-1,0 0 1,1 0-1,0 0 1,0 0-1,0 1 1,0-1-1,1 0 1,0 1-1,0-1 1,1 0-1,-1 1 1,1-1-1,2 8 1,-2-12-45,1 1-1,-1 0 1,0 0 0,1-1 0,-1 1 0,1 0 0,0-1-1,-1 0 1,1 1 0,0-1 0,0 0 0,0 0 0,0 0 0,0 0-1,0 0 1,0-1 0,0 1 0,0 0 0,0-1 0,1 0-1,-1 1 1,0-1 0,0 0 0,0 0 0,1 0 0,-1-1-1,0 1 1,0 0 0,4-2 0,1 0 7,0 1 0,0-1 0,0 0 0,0-1 0,0 0 0,-1 0 0,13-8 0,-7 1-7,0 0 1,-1-2 0,0 1 0,16-24 0,-23 31 1,0-1 0,-1-1 1,0 1-1,0 0 0,0-1 0,-1 0 0,0 1 0,0-1 0,0 0 1,-1 0-1,0 0 0,0 0 0,0 0 0,-1 0 0,0-8 0,0 14-5,-1 0 0,1-1 0,0 1-1,0 0 1,0-1 0,-1 1-1,1 0 1,0 0 0,-1-1 0,1 1-1,0 0 1,-1 0 0,1-1-1,0 1 1,-1 0 0,1 0 0,-1 0-1,1 0 1,0 0 0,-1 0-1,1-1 1,0 1 0,-1 0 0,1 0-1,-1 0 1,1 0 0,0 1-1,-1-1 1,1 0 0,-1 0 0,1 0-1,0 0 1,-1 0 0,1 0-1,0 0 1,-1 1 0,1-1 0,-1 0-1,1 0 1,0 1 0,0-1-1,-1 0 1,1 0 0,0 1 0,-1-1-1,1 0 1,0 1 0,-17 13 23,12-8 25,0 1 0,1 0 1,-1 0-1,1 0 0,1 1 0,-1-1 0,1 1 1,1 0-1,0 0 0,0 0 0,0 0 0,0 12 1,1-17-96,1 0 0,0 1 0,0-1 0,0 0-1,0 0 1,1 0 0,-1 0 0,1 0 0,0 0 0,-1 0 0,2 0 0,-1 0 0,0 0 0,0 0 0,1 0 0,0 0 0,0-1 0,-1 1 0,1-1 0,1 0 0,-1 1 0,0-1 0,1 0 0,-1 0 0,1 0 0,-1-1 0,1 1 0,0-1 0,0 1 0,0-1 0,0 0 0,0 0 0,0 0 0,5 0 0,3 1-1242,0-1 0,0-1 1,0 0-1,13-1 0,9-6-4013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345"/>
    </inkml:context>
    <inkml:brush xml:id="br0">
      <inkml:brushProperty name="width" value="0.025" units="cm"/>
      <inkml:brushProperty name="height" value="0.025" units="cm"/>
      <inkml:brushProperty name="color" value="#008C3A"/>
    </inkml:brush>
  </inkml:definitions>
  <inkml:trace contextRef="#ctx0" brushRef="#br0">0 1 5125,'0'0'18257,"5"27"-17680,5-11-353,0 2-224,1-2-1057,0-6-1922,-4-2-2370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536"/>
    </inkml:context>
    <inkml:brush xml:id="br0">
      <inkml:brushProperty name="width" value="0.025" units="cm"/>
      <inkml:brushProperty name="height" value="0.025" units="cm"/>
      <inkml:brushProperty name="color" value="#F6630D"/>
    </inkml:brush>
  </inkml:definitions>
  <inkml:trace contextRef="#ctx0" brushRef="#br0">0 78 13741,'1'-2'5504,"2"7"-2051,8 20-986,12 42-3282,-20-59 1481,20 80 41,4 11 3652,-27-141-2532,1 18-1775,-1-2-14,-1 1 1,-5-29-1,4 45-27,0 0 0,0 0 0,-1 1 0,0-1 0,0 1 0,-1-1-1,0 1 1,-1 0 0,-8-10 0,4 12-50,7 18-11,9 18-10,-5-26 57,0 0 0,1 0 1,-1 0-1,1 0 0,0 0 1,0 0-1,0-1 1,1 1-1,-1-1 0,1 0 1,0 0-1,0-1 0,0 1 1,7 3-1,-8-5 7,-1 0-1,1 0 0,-1-1 1,0 1-1,1 0 1,0-1-1,-1 0 0,1 0 1,-1 0-1,1 0 0,-1 0 1,1 0-1,0 0 1,-1-1-1,1 1 0,-1-1 1,1 0-1,-1 0 1,0 0-1,1 0 0,-1 0 1,0-1-1,0 1 0,0-1 1,0 1-1,0-1 1,0 0-1,2-2 0,4-8 25,0 1-1,-1-1 0,-1-1 0,0 1 0,-1-1 0,0 0 0,-1-1 0,-1 1 1,0-1-1,0 1 0,0-19 0,1 28-75,2 13-14,5 15 12,10 35 50,-15-36 6,2-1-1,1 0 0,0-1 0,25 41 1,-34-61-38,1 0 1,-1 0-1,1 0 1,0 0-1,-1 0 1,1 0-1,0 0 1,0 0 0,0-1-1,0 1 1,0 0-1,0 0 1,0-1-1,0 1 1,0-1-1,0 1 1,0-1-1,0 1 1,1-1 0,-1 0-1,0 1 1,0-1-1,0 0 1,1 0-1,-1 0 1,2 0-1,-2-1-95,0 1 0,1-1 0,-1 0 0,0 0 0,1 0 0,-1 0 0,0-1 0,0 1 0,0 0 0,0 0 0,0-1-1,0 1 1,-1 0 0,1-1 0,0 1 0,0-3 0,3-6-862,-1 0 1,-1 0-1,1 0 0,-2 0 0,1-10 1,-2-22-6774,-5-5-5162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0.048"/>
    </inkml:context>
    <inkml:brush xml:id="br0">
      <inkml:brushProperty name="width" value="0.025" units="cm"/>
      <inkml:brushProperty name="height" value="0.025" units="cm"/>
    </inkml:brush>
  </inkml:definitions>
  <inkml:trace contextRef="#ctx0" brushRef="#br0">0 0 9385,'0'0'16463,"18"87"-14669,-18-42-513,0 6-160,-6 2-320,-2 5-416,5-2-289,3-4-64,0-5-160,11-4-1154,7-8-1793,0-15-2402,0-10-5189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0.797"/>
    </inkml:context>
    <inkml:brush xml:id="br0">
      <inkml:brushProperty name="width" value="0.025" units="cm"/>
      <inkml:brushProperty name="height" value="0.025" units="cm"/>
    </inkml:brush>
  </inkml:definitions>
  <inkml:trace contextRef="#ctx0" brushRef="#br0">21 1 21172,'0'0'1890,"-9"63"-1410,5-19-384,-2 4 0,5 6-256,1 1-769,0-2-800,0-7-1314,1-6-3876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1.141"/>
    </inkml:context>
    <inkml:brush xml:id="br0">
      <inkml:brushProperty name="width" value="0.025" units="cm"/>
      <inkml:brushProperty name="height" value="0.025" units="cm"/>
    </inkml:brush>
  </inkml:definitions>
  <inkml:trace contextRef="#ctx0" brushRef="#br0">1 65 12844,'0'0'3011,"1"-9"-705,-1 7-2210,0 0-1,0 0 0,1 0 1,-1 0-1,1 0 0,-1 0 1,1 0-1,0 0 0,0 0 1,-1 0-1,2 0 1,-1 1-1,0-1 0,0 0 1,0 0-1,1 1 0,-1-1 1,1 1-1,-1 0 1,1-1-1,0 1 0,0 0 1,3-2-1,3 0 124,1 1 0,-1 0 0,1 1 0,0 0 0,-1 0 0,11 1 0,16-2-43,195 2 512,-207 1-862,0 2 0,0 0 0,-1 2 0,1 0 0,-1 2 0,0 0 0,36 19 0,-52-23 197,0 0 0,-1 1-1,1-1 1,-1 1 0,0 0 0,0 1 0,-1-1 0,1 1 0,-1 0-1,0 0 1,0 0 0,-1 1 0,1-1 0,-1 1 0,-1 0-1,1 0 1,-1 0 0,0 0 0,0 0 0,-1 1 0,1-1 0,-1 0-1,-1 1 1,1-1 0,-1 1 0,-1-1 0,-1 12 0,0-7 294,-1 1 1,0-1-1,-1 0 1,-1-1-1,0 1 1,0-1-1,-1 0 1,0 0-1,0 0 1,-1-1-1,-1 0 1,0 0-1,0-1 1,-14 11-1,4-6 305,1 0-1,-2-2 0,0 0 0,-38 16 0,46-23-558,1 0-1,-1-1 0,0-1 1,0 1-1,0-2 1,0 1-1,0-2 0,-1 1 1,1-2-1,0 1 0,-15-4 1,23 3-191,0 1 0,1-1 0,-1 0 1,0-1-1,1 1 0,-1 0 0,1-1 0,-1 1 1,1-1-1,0 0 0,0 0 0,0 0 1,0 0-1,-3-4 0,3 3-535,-1-1 1,1 0-1,0 0 1,0-1-1,1 1 1,-1 0-1,1-1 1,-1-6-1,-2-25-5225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1.733"/>
    </inkml:context>
    <inkml:brush xml:id="br0">
      <inkml:brushProperty name="width" value="0.025" units="cm"/>
      <inkml:brushProperty name="height" value="0.025" units="cm"/>
    </inkml:brush>
  </inkml:definitions>
  <inkml:trace contextRef="#ctx0" brushRef="#br0">3 1 9417,'0'0'16463,"-3"61"-15341,6-35-834,2-1-224,-1-2-192,2 1-673,2-5-576,-3-7-1474,0-5-2146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2.059"/>
    </inkml:context>
    <inkml:brush xml:id="br0">
      <inkml:brushProperty name="width" value="0.025" units="cm"/>
      <inkml:brushProperty name="height" value="0.025" units="cm"/>
    </inkml:brush>
  </inkml:definitions>
  <inkml:trace contextRef="#ctx0" brushRef="#br0">1 0 19122,'0'0'4612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3.320"/>
    </inkml:context>
    <inkml:brush xml:id="br0">
      <inkml:brushProperty name="width" value="0.025" units="cm"/>
      <inkml:brushProperty name="height" value="0.025" units="cm"/>
    </inkml:brush>
  </inkml:definitions>
  <inkml:trace contextRef="#ctx0" brushRef="#br0">203 125 9961,'1'-2'111,"4"-4"505,-1 0-1,0 0 1,-1 0 0,1 0 0,-1-1 0,0 1-1,-1-1 1,0 0 0,0 0 0,0 0 0,-1 0 0,0 0-1,0 0 1,-1-9 0,0 15-525,-1 0 0,1 0 0,0 1 0,-1-1 0,1 0 0,0 0 0,-1 1 0,1-1 0,-1 0 0,0 1 0,1-1 0,-1 0 0,1 1 0,-1-1 0,0 1 0,0-1 0,1 1 0,-1 0 0,0-1 0,0 1 0,1 0 1,-1-1-1,0 1 0,0 0 0,0 0 0,1 0 0,-1 0 0,0-1 0,0 1 0,0 0 0,0 1 0,0-1 0,1 0 0,-1 0 0,0 0 0,0 0 0,0 1 0,1-1 0,-2 1 0,-1 0 10,0 0 1,0 0-1,0 0 1,1 0-1,-1 1 0,0-1 1,1 1-1,-1 0 1,1-1-1,-4 4 0,-2 7 102,1-1-1,0 1 1,1 0-1,0 0 1,1 1-1,0-1 1,1 1-1,0 0 1,1 1-1,-2 22 1,0 15 490,4 74 1,1-108-598,2 14-34,2-1 0,1-1 0,16 54 1,-11-48-535,9 69 1,-18-103 437,-1 1 0,0-1 0,0 0 0,0 1 0,0-1 0,0 1 0,0-1 0,0 0 0,0 1 0,-1-1 0,1 0 0,0 0 0,-1 1 0,1-1 0,-2 2 0,2-3 0,0 0-1,-1 1 1,1-1 0,-1 0-1,1 0 1,0 0 0,-1 0-1,1 0 1,-1 1 0,1-1-1,0 0 1,-1 0 0,1 0-1,-1 0 1,1 0 0,-1 0-1,1 0 1,0 0 0,-1-1-1,1 1 1,-1 0 0,1 0-1,0 0 1,-1 0 0,1 0-1,-1-1 1,1 1 0,0 0-1,-1 0 1,1-1 0,-4-2-234,0 0 1,0-1-1,0 1 1,1-1-1,0 0 1,-5-7-1,-13-22-1106,2-2 0,1 0 0,-16-47 0,22 48 914,-12-63-1,24 97 554,-1-1 0,1 0 1,0 1-1,0-1 0,0 0 0,0 0 0,0 1 0,0-1 0,0 0 0,0 0 1,0 1-1,0-1 0,0 0 0,0 1 0,1-1 0,-1 0 0,0 1 0,0-1 1,1 0-1,-1 1 0,1-1 0,-1 0 0,0 1 0,1-1 0,-1 1 0,1-1 1,-1 1-1,2-1 0,23-1 1188,45 24-953,-39-10-196,-12-8-843,0-1 1,34 2-1,-44-5-188,0 0 0,0 0 0,0-1 0,0-1 0,0 1 0,-1-1 0,1-1 0,9-3 0,19-16-5219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4.074"/>
    </inkml:context>
    <inkml:brush xml:id="br0">
      <inkml:brushProperty name="width" value="0.025" units="cm"/>
      <inkml:brushProperty name="height" value="0.025" units="cm"/>
    </inkml:brush>
  </inkml:definitions>
  <inkml:trace contextRef="#ctx0" brushRef="#br0">75 59 8616,'0'-8'1586,"0"-28"245,-5 21 2170,-4 20-1806,-3 18-816,5 8-466,2 0 0,1 0 0,1 1 0,2 48 0,17 132 142,-1-16-7492,-16-219 6228,-2 1-1,-1 0 1,0-1 0,-13-35-1,9 37 815,2-1-1,1 0 1,1 0-1,-3-39 0,7 61-530,0-1-1,0 0 1,0 0-1,0 0 0,1 0 1,-1 1-1,0-1 1,0 0-1,1 0 0,-1 1 1,0-1-1,1 0 1,-1 0-1,1 1 0,-1-1 1,1 0-1,-1 1 1,1-1-1,0 1 1,-1-1-1,1 1 0,0-1 1,-1 1-1,1-1 1,0 1-1,0 0 0,-1-1 1,1 1-1,0 0 1,0 0-1,0-1 0,-1 1 1,1 0-1,0 0 1,0 0-1,0 0 1,0 0-1,0 0 0,-1 0 1,1 1-1,0-1 1,0 0-1,0 0 0,-1 1 1,1-1-1,1 1 1,47 17 424,-39-13-373,0 0-120,1-1 1,0-1 0,0 0-1,0 0 1,0-1 0,1-1 0,-1 1-1,0-2 1,1 0 0,13-1 0,-22 0 8,1 1 1,0-1-1,-1 0 1,1-1 0,-1 1-1,1 0 1,-1-1 0,0 0-1,0 0 1,1 0 0,-1 0-1,-1 0 1,1 0-1,0-1 1,0 0 0,-1 1-1,0-1 1,1 0 0,-1 0-1,0-1 1,-1 1-1,1 0 1,0 0 0,-1-1-1,0 1 1,0-1 0,0 0-1,0 1 1,0-1 0,-1 0-1,0 1 1,0-1-1,0-7 1,0 9 10,0 1-1,0-1 1,0 0-1,0 1 1,0-1-1,0 0 1,0 1-1,-1-1 1,1 0-1,0 1 1,-1-1-1,0 1 1,1-1-1,-1 1 1,0-1-1,0 1 1,0-1-1,0 1 1,0 0-1,0-1 1,0 1-1,0 0 1,0 0-1,-1 0 1,1 0-1,0 0 1,-1 0-1,-1-1 1,1 2-10,-1 0-1,1 0 1,0 0 0,0 0-1,0 0 1,0 1-1,0-1 1,0 0 0,0 1-1,0 0 1,0-1 0,1 1-1,-1 0 1,0 0 0,0 0-1,0 0 1,1 1 0,-1-1-1,1 0 1,-1 1-1,1-1 1,-1 1 0,0 2-1,-5 3 143,1 0 0,0 1 0,0 0 1,1 0-1,0 1 0,0-1 0,1 1 0,0 0 0,1 0 0,-1 1 0,-1 13 0,5-22-150,0 0 0,0-1 0,1 1 0,-1 0 0,0 0 1,1 0-1,-1-1 0,0 1 0,1 0 0,-1 0 0,1-1 0,-1 1 0,1 0 0,-1-1 1,1 1-1,0-1 0,-1 1 0,1 0 0,0-1 0,0 0 0,-1 1 0,1-1 1,0 1-1,0-1 0,0 0 0,-1 0 0,1 1 0,0-1 0,0 0 0,0 0 0,0 0 1,0 0-1,-1 0 0,3 0 0,38-1-48,-33 0 25,91-12-1887,-68 7 1309,64-3 0,-94 10 696,0-1 0,0 1-1,0 0 1,0 0 0,0 0 0,0 0 0,0 0 0,0 0-1,0 0 1,-1 0 0,1 0 0,0 1 0,-1-1-1,1 0 1,-1 0 0,1 1 0,-1-1 0,0 0-1,1 1 1,-1 1 0,9 17 1214,-8-20-1300,-1 0 0,1 0-1,0 0 1,0 0 0,-1-1-1,1 1 1,0 0 0,-1-1-1,1 1 1,0 0 0,-1-1 0,1 1-1,0-1 1,-1 1 0,1-1-1,-1 1 1,1-1 0,-1 1-1,1-1 1,-1 0 0,1 1-1,-1-1 1,0 0 0,1 1-1,-1-1 1,0 0 0,0 1-1,1-1 1,-1 0 0,0 0-1,0 1 1,0-2 0,5-10 26,-1-1-1,0 0 1,0 0 0,-1 0 0,-1 0-1,-1 0 1,1 0 0,-2 0-1,0-1 1,-3-21 0,6 37 12,-1 0 0,1 0 1,0 0-1,0 0 0,0-1 0,0 0 0,0 1 1,0-1-1,0 0 0,0-1 0,0 1 0,1 0 1,-1-1-1,0 0 0,5 0 0,68 6-2827,-50-9-2346,-1-7-5147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5.485"/>
    </inkml:context>
    <inkml:brush xml:id="br0">
      <inkml:brushProperty name="width" value="0.025" units="cm"/>
      <inkml:brushProperty name="height" value="0.025" units="cm"/>
    </inkml:brush>
  </inkml:definitions>
  <inkml:trace contextRef="#ctx0" brushRef="#br0">13 356 4676,'-13'9'12080,"17"-6"-7135,26-10-3557,-24 5-1384,-1-1 0,0 1 1,0-1-1,-1 0 1,1 0-1,-1 0 1,1-1-1,-1 1 1,0-1-1,0 0 0,-1 0 1,1-1-1,-1 1 1,0-1-1,0 0 1,0 0-1,-1 0 1,0 0-1,0 0 1,0 0-1,-1-1 0,1 1 1,0-11-1,-2 16-2,0-1 0,0 1 0,0-1 1,0 0-1,0 1 0,0-1 0,0 0 0,0 1 0,0-1 0,0 0 0,-1 1 0,1-1 0,0 1 0,0-1 0,-1 1 0,1-1 0,0 0 1,-1 1-1,1-1 0,-1 1 0,1 0 0,-1-1 0,1 1 0,-1-1 0,1 1 0,-1 0 0,1-1 0,-1 1 0,1 0 0,-1-1 0,0 1 0,1 0 1,-1 0-1,1 0 0,-1 0 0,0-1 0,1 1 0,-1 0 0,0 0 0,1 0 0,-1 0 0,0 0 0,1 1 0,-1-1 0,1 0 0,-1 0 0,0 0 1,1 0-1,-1 1 0,1-1 0,-1 0 0,1 1 0,-1-1 0,0 0 0,1 1 0,-1-1 0,0 1 0,-2 1 20,0 0 0,0 0 1,1 0-1,-1 0 0,0 0 0,1 1 0,-1-1 0,1 1 0,-1-1 0,-1 5 0,1 0 112,0-1-1,0 1 0,1 0 1,0 1-1,0-1 0,1 0 1,0 0-1,0 1 0,1-1 0,0 11 1,0-16-96,1 1 1,-1 0-1,1 0 1,-1-1-1,1 1 1,0 0-1,0-1 1,1 1-1,-1-1 1,0 1-1,1-1 1,0 0-1,-1 1 1,1-1-1,0 0 1,0 0-1,0 0 1,0-1-1,1 1 1,-1 0-1,0-1 1,1 1-1,-1-1 1,1 0-1,0 0 0,-1 0 1,1 0-1,0-1 1,5 2-1,6 0-40,0-1-1,0 0 0,1-1 0,-1-1 0,0 0 1,0 0-1,0-2 0,0 0 0,0 0 0,-1-1 1,1-1-1,-1 0 0,0-1 0,0-1 0,-1 0 1,0 0-1,0-1 0,-1-1 0,0 0 1,14-15-1,-30 54 1871,3-26-1749,1-1 1,0 1-1,0 0 0,0 0 0,1 0 1,-1-1-1,1 1 0,0 0 0,0 0 1,1 6-1,-1-9-121,1 1 0,0-1 0,-1 0 0,1 0 0,0 0 0,0 0 1,0 0-1,0 0 0,-1 0 0,2 0 0,-1 0 0,0-1 0,0 1 0,0 0 0,0-1 1,0 1-1,1-1 0,-1 1 0,0-1 0,0 1 0,1-1 0,-1 0 0,0 0 0,1 1 0,-1-1 1,0 0-1,1 0 0,-1-1 0,0 1 0,1 0 0,-1 0 0,1-1 0,6 0-392,-1-1-1,0 0 0,0 0 1,0-1-1,-1 0 0,1 0 0,0 0 1,-1-1-1,0 0 0,0 0 1,0-1-1,-1 0 0,1 0 1,-1 0-1,0 0 0,6-11 1,7-8-2320,-2-1 0,23-45 0,-8 6-1414,13-26 1208,-12 34 7416,-21 44 3894,-10 26-5106,-12 39-2717,8-39 709,-4 35-907,3 0 0,1 0 1,3 0-1,2 0 0,10 61 0,-5-87-618,-7-23 248,0 0 1,0 0-1,0 0 0,1 0 0,-1 0 0,0 0 1,0 0-1,1 0 0,-1 0 0,0 0 0,0 0 1,0 0-1,1 0 0,-1 0 0,0 0 0,0 0 0,1 0 1,-1 0-1,0 0 0,0 0 0,0 0 0,1 0 1,-1 0-1,0 0 0,0 0 0,0-1 0,1 1 1,-1 0-1,0 0 0,0 0 0,0 0 0,0 0 0,1-1 1,-1 1-1,0 0 0,0 0 0,0 0 0,0-1 1,0 1-1,0 0 0,0 0 0,0 0 0,0-1 1,1 1-1,1-5 17,-1 1 1,1-1-1,-1 1 0,0-1 1,0 0-1,1-8 1,-1-6 59,-1 1 0,-1-1 0,-4-29 0,3 40 17,1 0 1,-2 1-1,1 0 1,-1-1-1,0 1 0,-1 0 1,0 0-1,0 0 1,0 1-1,-1 0 1,-6-8-1,3 8 500,7 10-326,16 14-220,-4-13-157,1 0 0,-1 0-1,1-1 1,0 0-1,0-1 1,0-1-1,1 0 1,-1 0 0,0-1-1,1-1 1,-1 0-1,1-1 1,-1 0 0,16-4-1,-16 3 123,-1-1 0,0 0 0,0 0 1,-1-1-1,1-1 0,-1 0 0,0 0 0,0-1 0,0 0 0,-1-1 0,0 0 0,0 0 0,-1-1 1,0 0-1,11-15 0,-26 33 288,1-1 0,1 1 0,0 0 0,0 1 0,1-1 0,0 1 0,1 0 0,0 0 0,1 0 0,0 0 0,1 0 0,0 1 0,1-1 0,1 16 0,0-25-441,-1 0 0,1-1 0,0 1-1,-1-1 1,1 1 0,0-1 0,0 1 0,0-1 0,0 0 0,1 1-1,-1-1 1,0 0 0,0 0 0,1 0 0,-1 0 0,1 0 0,-1 0-1,1 0 1,-1-1 0,1 1 0,0 0 0,-1-1 0,1 1 0,0-1-1,-1 0 1,1 0 0,0 1 0,-1-1 0,1 0 0,0 0 0,0-1 0,-1 1-1,1 0 1,0 0 0,-1-1 0,1 1 0,0-1 0,-1 0 0,1 1-1,-1-1 1,1 0 0,-1 0 0,1 0 0,-1 0 0,1 0 0,-1 0-1,0-1 1,0 1 0,0 0 0,0-1 0,0 1 0,0-1 0,0 1-1,0-1 1,0 1 0,0-3 0,8-26-6655,-3-8-3955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5.828"/>
    </inkml:context>
    <inkml:brush xml:id="br0">
      <inkml:brushProperty name="width" value="0.025" units="cm"/>
      <inkml:brushProperty name="height" value="0.025" units="cm"/>
    </inkml:brush>
  </inkml:definitions>
  <inkml:trace contextRef="#ctx0" brushRef="#br0">26 0 14862,'0'0'13068,"-25"55"-12235,40-38-705,4 1-224,2-4-2402,1-2-2659,-4-6-5157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6.404"/>
    </inkml:context>
    <inkml:brush xml:id="br0">
      <inkml:brushProperty name="width" value="0.025" units="cm"/>
      <inkml:brushProperty name="height" value="0.025" units="cm"/>
    </inkml:brush>
  </inkml:definitions>
  <inkml:trace contextRef="#ctx0" brushRef="#br0">196 143 6887,'0'0'8813,"6"-10"-6800,19-31-182,-24 39-1588,0 1 1,0-1 0,0 0-1,0 0 1,0 1 0,0-1-1,0 0 1,-1 0 0,1 0-1,-1 0 1,0 0 0,1 1-1,-1-1 1,0 0 0,0 0-1,0 0 1,0 0-1,0 0 1,-1 0 0,1 0-1,-1 0 1,-1-3 0,1 3-119,0 1-1,-1 0 1,1-1 0,-1 1 0,1 0 0,-1 0 0,1 0 0,-1 0 0,0 0 0,0 0 0,1 1-1,-1-1 1,0 0 0,0 1 0,0 0 0,0-1 0,0 1 0,-2 0 0,-4-1-52,0 1-1,1 1 1,-1-1 0,0 1 0,0 0 0,1 1-1,-1 0 1,-13 5 0,10-1 16,1 1 0,1 0-1,-1 0 1,1 1 0,0 0 0,-12 15-1,17-18 57,0 0 0,0 1 0,1-1-1,-1 1 1,1 0 0,1 0 0,-1 0-1,1 0 1,0 0 0,0 1 0,1-1-1,0 1 1,-1 9 0,2-15-137,0 1 1,0-1-1,0 0 1,0 1-1,1-1 0,-1 0 1,0 1-1,1-1 1,-1 0-1,1 0 1,-1 1-1,1-1 1,0 0-1,0 0 0,-1 0 1,1 0-1,0 0 1,0 0-1,0 0 1,0 0-1,0 0 0,0 0 1,0-1-1,3 2 1,-1 0 0,0-1 1,1 0-1,-1 0 0,1 0 1,-1-1-1,1 1 0,-1-1 1,1 0-1,5 0 0,-2 0 1,1-1 0,-1 0-1,0 0 1,0-1-1,0 0 1,0 0-1,0-1 1,0 0 0,9-5-1,5-11 33,-1 0 0,-1-2 0,-1 0 0,-1-1 0,-1-1 1,15-28-1,-14 24 208,-11 15-88,-12 14-119,-12 18-83,15-14-428,-13 22 1416,7-20-2329,-1-12-3590,9 3 2461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912"/>
    </inkml:context>
    <inkml:brush xml:id="br0">
      <inkml:brushProperty name="width" value="0.025" units="cm"/>
      <inkml:brushProperty name="height" value="0.025" units="cm"/>
      <inkml:brushProperty name="color" value="#F6630D"/>
    </inkml:brush>
  </inkml:definitions>
  <inkml:trace contextRef="#ctx0" brushRef="#br0">6 1 17617,'0'0'9160,"-5"57"-8455,15-49-609,5-1-288,-2 0-1826,-2-3-2082,1-1-2818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6.873"/>
    </inkml:context>
    <inkml:brush xml:id="br0">
      <inkml:brushProperty name="width" value="0.025" units="cm"/>
      <inkml:brushProperty name="height" value="0.025" units="cm"/>
    </inkml:brush>
  </inkml:definitions>
  <inkml:trace contextRef="#ctx0" brushRef="#br0">244 51 9545,'0'0'14899,"-4"-8"-13196,4 5-1634,-1 1 0,0-1 0,-1 1-1,1 0 1,0-1 0,-1 1-1,1 0 1,-1 0 0,1 0 0,-1 0-1,0 0 1,0 0 0,0 1-1,0-1 1,0 1 0,-1-1 0,1 1-1,0 0 1,-1 0 0,1 0-1,0 0 1,-1 0 0,1 1 0,-1-1-1,0 1 1,1-1 0,-1 1-1,1 0 1,-1 0 0,0 0 0,1 0-1,-1 1 1,1-1 0,-1 1-1,0 0 1,1-1 0,0 1 0,-5 2-1,-3 1 63,0 1-1,0 0 0,0 1 0,0 0 1,1 0-1,0 1 0,0 1 1,-13 13-1,16-15-7,1 0-1,0 0 1,0 1-1,0-1 1,1 1-1,0 0 1,0 0-1,1 0 1,0 1-1,0-1 1,1 1-1,-3 15 1,5-22-114,-1 0 0,1 1 0,0-1 1,0 0-1,1 0 0,-1 1 1,0-1-1,0 0 0,1 0 1,-1 1-1,1-1 0,-1 0 1,1 0-1,-1 0 0,1 0 0,0 1 1,-1-1-1,1 0 0,0 0 1,0 0-1,0-1 0,0 1 1,0 0-1,1 1 0,1-1 0,-1 0 0,1 0 1,0 1-1,0-2 0,-1 1 0,1 0 0,0-1 0,0 1 0,0-1 0,4 0 0,1 0-1,-1 0 1,0-1-1,0 0 0,0 0 0,0-1 0,0 0 0,0 0 0,9-5 0,-2 0 41,0-2 0,-1 1 0,-1-2 0,1 0 0,-2 0 0,1-1 0,-1 0 0,-1-1 0,0-1 0,12-19 0,-54 68-107,25-25 69,0 0 0,1 1 0,1-1 0,0 1 0,1 0 0,0 1 1,0-1-1,2 0 0,-1 1 0,2 0 0,-1 17 0,2-29-7,0 0 0,0-1-1,0 1 1,0 0 0,0 0 0,0-1-1,0 1 1,0 0 0,0 0 0,1-1-1,-1 1 1,0 0 0,1-1 0,-1 1-1,0 0 1,1-1 0,-1 1-1,1 0 1,-1-1 0,1 1 0,-1-1-1,1 1 1,-1-1 0,1 1 0,-1-1-1,1 0 1,0 1 0,-1-1 0,1 1-1,0-1 1,-1 0 0,1 0 0,0 1-1,0-1 1,-1 0 0,1 0 0,0 0-1,0 0 1,-1 0 0,1 0-1,0 0 1,0 0 0,-1 0 0,2-1-1,1 1-20,-1-1-1,1 0 1,0 0-1,-1 0 1,1 0-1,-1 0 0,1 0 1,-1-1-1,0 1 1,1-1-1,2-2 0,6-8-1641,-1-1-1,16-23 0,29-67-11255,-33 57 3397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7.197"/>
    </inkml:context>
    <inkml:brush xml:id="br0">
      <inkml:brushProperty name="width" value="0.025" units="cm"/>
      <inkml:brushProperty name="height" value="0.025" units="cm"/>
    </inkml:brush>
  </inkml:definitions>
  <inkml:trace contextRef="#ctx0" brushRef="#br0">114 0 13036,'0'0'14670,"-3"9"-13186,-30 69-621,20-49-524,0 1 1,2 0-1,1 1 0,1 0 0,2 0 1,1 0-1,-2 40 0,8-69-469,-1 0 0,2 0-1,-1 0 1,0 0 0,0 0 0,0 0 0,1 0 0,-1 0-1,1 0 1,0 0 0,-1-1 0,1 1 0,0 0-1,0 0 1,0-1 0,0 1 0,1-1 0,-1 1 0,0-1-1,1 1 1,2 1 0,-2-2-181,1 1 0,0-1 0,-1 0 0,1 0 0,0-1 0,0 1 0,0 0 0,0-1 0,0 0 0,0 0 0,0 0 0,0 0 0,5-1 1,-8 1 61,0 0 0,1 0 1,-1 0-1,0 0 1,1 0-1,-1 0 1,1 0-1,-1 0 1,0 0-1,1-1 1,-1 1-1,0 0 1,1 0-1,-1 0 1,0-1-1,1 1 0,-1 0 1,0 0-1,1-1 1,-1 1-1,0 0 1,0 0-1,1-1 1,-1 1-1,0 0 1,0-1-1,0 1 1,0-1-1,1 1 1,-1 0-1,0-1 1,0 1-1,0 0 0,0-1 1,0 0-1,0-7-9370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8.272"/>
    </inkml:context>
    <inkml:brush xml:id="br0">
      <inkml:brushProperty name="width" value="0.025" units="cm"/>
      <inkml:brushProperty name="height" value="0.025" units="cm"/>
    </inkml:brush>
  </inkml:definitions>
  <inkml:trace contextRef="#ctx0" brushRef="#br0">252 336 4292,'0'0'19597,"-11"-6"-18732,10 5-851,-3-2 76,1 1 1,-1-1-1,0 1 0,0 0 0,0 0 0,0 1 0,-1-1 1,1 1-1,0 0 0,-1 0 0,1 0 0,-1 1 1,1-1-1,-1 1 0,1 0 0,-1 1 0,1-1 1,-1 1-1,1 0 0,0 0 0,-1 0 0,1 1 1,0-1-1,-5 3 0,-3 4 264,0 0 0,1 1 0,0 0 0,0 1 0,1 0-1,-16 20 1,22-25-232,0 0 0,1 0-1,-1 1 1,1-1-1,0 1 1,0-1-1,1 1 1,0 0 0,0 0-1,0 0 1,1 0-1,0 0 1,0 1-1,0-1 1,1 0 0,0 1-1,2 10 1,-2-15-110,1-1 0,0 0 0,-1 1-1,1-1 1,0 0 0,0 0 0,0 0 0,0 0 0,0 0 0,0 0 0,1 0 0,-1 0 0,0-1 0,0 1 0,1 0 0,-1-1 0,0 1 0,1 0 0,-1-1 0,0 0 0,1 1 0,-1-1 0,1 0 0,-1 0 0,1 0 0,-1 0 0,1 0 0,0 0 0,46-6 180,-28-1-136,0-1 1,-1 0-1,0-2 1,0 0-1,-1-1 1,29-22-1,-13 4-42,0-1 0,34-39 1,-50 49-7,-1 0 0,-1-1 1,-1-1-1,-1 0 1,0-1-1,-2-1 1,-1 0-1,-1 0 1,-1-1-1,-1 0 1,7-43-1,-40 208-8,3-25 0,7-30 0,4-25 0,-7 118 0,18-176-163,0 0 0,1 0-1,-1 0 1,0 0 0,1 0 0,-1 0 0,1 0-1,-1 0 1,1 0 0,0 0 0,0-1 0,0 1-1,1 2 1,-1-3-45,0-1-1,-1 1 1,1-1-1,0 0 1,-1 1-1,1-1 1,0 0 0,-1 1-1,1-1 1,0 0-1,0 0 1,-1 0-1,1 0 1,0 0-1,0 0 1,-1 0 0,1 0-1,0 0 1,0 0-1,-1 0 1,1 0-1,0-1 1,0 1-1,-1 0 1,1 0-1,0-1 1,-1 1 0,1 0-1,0-1 1,-1 1-1,1-1 1,-1 1-1,1-1 1,-1 1-1,1-1 1,-1 0-1,1 1 1,-1-1 0,1 1-1,-1-1 1,1-1-1,16-24-16745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9.578"/>
    </inkml:context>
    <inkml:brush xml:id="br0">
      <inkml:brushProperty name="width" value="0.025" units="cm"/>
      <inkml:brushProperty name="height" value="0.025" units="cm"/>
    </inkml:brush>
  </inkml:definitions>
  <inkml:trace contextRef="#ctx0" brushRef="#br0">96 50 11050,'2'-5'1607,"0"-1"0,-1 1 0,0-1 0,1 0 0,-2 1 0,1-12 1900,-3 20-3234,0 1-1,1-1 1,-1 0 0,0 1-1,1-1 1,0 0 0,0 1-1,-1 7 1,1-9-69,-2 11 170,-56 240 3422,49-193-3508,1-1 0,1 79 1,7-134-255,1 0 1,0 0-1,1 0 1,-1 0 0,1 0-1,-1 0 1,1 0 0,0 0-1,1 0 1,-1 0-1,3 4 1,-3-7-20,0 1 1,1-1-1,-1 0 0,1 0 0,-1 0 1,1 0-1,-1 0 0,1 0 1,-1-1-1,1 1 0,0 0 0,-1-1 1,1 1-1,0-1 0,0 0 1,0 1-1,-1-1 0,1 0 0,0 0 1,0 0-1,-1 0 0,1-1 1,0 1-1,0 0 0,-1-1 0,1 1 1,2-2-1,6-2-11,0 0 0,-1 0 0,0-1 0,1 0 0,-2-1 0,1 1 0,-1-2 0,0 0 0,13-13 0,62-77-12,-76 89 8,25-36 0,-17 23 0,0 1 0,21-20 0,-36 40 0,0 0 0,0-1 0,0 1 0,0 0 0,0 0 0,1 0 0,-1 0 0,0-1 0,0 1 0,0 0 0,1 0 0,-1 0 0,0 0 0,0 0 0,0 0 0,1-1 0,-1 1 0,0 0 0,0 0 0,1 0 0,-1 0 0,0 0 0,0 0 0,1 0 0,-1 0 0,0 0 0,0 0 0,1 0 0,-1 0 0,0 0 0,0 0 0,0 1 0,1-1 0,-1 0 0,0 0 0,0 0 0,1 0 0,-1 0 0,0 0 0,0 1 0,0-1 0,0 0 0,1 0 0,-1 0 0,0 1 0,0-1 0,0 0 0,0 0 0,0 0 0,1 1 0,-1-1 0,0 0 0,0 0 0,0 0 0,0 1 0,0-1 0,3 26 0,-6 30 0,-2 28 0,5-83 0,0 0 0,0 0 0,0 0 0,0 0 0,0 0 0,0-1 0,1 1 0,-1 0 0,0 0 0,0 0 0,1 0 0,-1 0 0,1-1 0,-1 1 0,0 0 0,1 0 0,0-1 0,-1 1 0,1 0 0,-1 0 0,1-1 0,0 1 0,0-1 0,-1 1 0,1-1 0,0 1 0,0-1 0,1 1 0,1 0 0,-1-1 0,1 1 0,0-1 0,-1 0 0,1 0 0,0 0 0,-1 0 0,1 0 0,5-2 0,1 0 0,1-1 0,-1 0 0,0-1 0,0 1 0,8-6 0,182-139 0,-198 147 0,-1 1 0,1-1 0,-1 0 0,1 1 0,-1-1 0,1 1 0,0 0 0,-1-1 0,1 1 0,0-1 0,-1 1 0,1 0 0,0 0 0,-1-1 0,1 1 0,0 0 0,0 0 0,-1 0 0,1 0 0,0 0 0,0 0 0,-1 0 0,1 0 0,0 0 0,0 0 0,-1 0 0,1 1 0,0-1 0,0 0 0,-1 0 0,1 1 0,1 0 0,-2 0 0,1 1 0,-1-1 0,1 1 0,-1-1 0,1 1 0,-1 0 0,0-1 0,0 1 0,0 0 0,0-1 0,0 1 0,0-1 0,-1 1 0,0 1 0,-17 57 0,18-60 0,-2 4-236,0 1 0,1-1 0,-1 1 0,1 0 0,0-1 1,0 1-1,0 0 0,1 0 0,0-1 0,0 1 0,0 0 0,1 8 0,0-11-41,0 0 1,1 0-1,-1-1 0,0 1 0,1 0 0,-1-1 1,1 1-1,-1-1 0,1 1 0,-1-1 0,1 0 1,0 0-1,0 0 0,0 0 0,0 0 0,0 0 1,0 0-1,0-1 0,0 1 0,0-1 0,0 1 1,0-1-1,0 0 0,0 0 0,1 0 0,-1 0 1,0 0-1,0 0 0,4-1 0,14-1-12247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0.248"/>
    </inkml:context>
    <inkml:brush xml:id="br0">
      <inkml:brushProperty name="width" value="0.025" units="cm"/>
      <inkml:brushProperty name="height" value="0.025" units="cm"/>
    </inkml:brush>
  </inkml:definitions>
  <inkml:trace contextRef="#ctx0" brushRef="#br0">39 0 16624,'0'0'10025,"2"12"-8541,-1 18-897,-2 0-1,0 0 1,-2 0-1,-11 48 1,5-35-187,3 1-1,-1 46 1,7-87-421,-1-1 0,2 1 0,-1 0 0,0-1 0,0 1-1,1-1 1,0 1 0,-1 0 0,1-1 0,0 1 0,0-1 0,1 1 0,-1-1 0,0 0-1,1 0 1,-1 0 0,1 1 0,0-1 0,0 0 0,0-1 0,0 1 0,0 0-1,0-1 1,3 2 0,-2-1-166,0-1 0,0 0 1,0-1-1,1 1 0,-1-1 0,0 1 0,0-1 0,1 0 0,-1 0 1,0 0-1,1-1 0,-1 1 0,0-1 0,0 0 0,0 1 0,0-2 0,1 1 1,-1 0-1,0 0 0,4-4 0,2-1-1195,0-1 0,0-1 0,0 1-1,-1-1 1,0-1 0,-1 0 0,0 0 0,0 0 0,-1-1-1,9-18 1,10-26-7832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0.604"/>
    </inkml:context>
    <inkml:brush xml:id="br0">
      <inkml:brushProperty name="width" value="0.025" units="cm"/>
      <inkml:brushProperty name="height" value="0.025" units="cm"/>
    </inkml:brush>
  </inkml:definitions>
  <inkml:trace contextRef="#ctx0" brushRef="#br0">218 1 14862,'0'0'9641,"-42"85"-8199,27-40-353,4 6-513,5 0-288,5 1-159,1-3-97,0-4-321,8-5-1056,2-9-577,-4-6-672,-5-11-962</inkml:trace>
  <inkml:trace contextRef="#ctx0" brushRef="#br0" timeOffset="1">0 215 15214,'0'0'13934,"57"-19"-13902,-6 32-321,2-7-2337,2-6-4389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2.809"/>
    </inkml:context>
    <inkml:brush xml:id="br0">
      <inkml:brushProperty name="width" value="0.025" units="cm"/>
      <inkml:brushProperty name="height" value="0.025" units="cm"/>
    </inkml:brush>
  </inkml:definitions>
  <inkml:trace contextRef="#ctx0" brushRef="#br0">0 8 14862,'0'0'3748,"55"16"-1218,-4-14-512,12-2-545,13 0-704,5-3-577,0-4-128,-5-1-128,-9 4-672,-17 1-674,-15 3-223,-19 0-257,-24 3-5701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3.184"/>
    </inkml:context>
    <inkml:brush xml:id="br0">
      <inkml:brushProperty name="width" value="0.025" units="cm"/>
      <inkml:brushProperty name="height" value="0.025" units="cm"/>
    </inkml:brush>
  </inkml:definitions>
  <inkml:trace contextRef="#ctx0" brushRef="#br0">0 1 14189,'0'0'8232,"84"20"-6854,-30-20-321,3 0-737,8 0-288,-2-4-481,-4-1-2561,-11-4-4998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4.424"/>
    </inkml:context>
    <inkml:brush xml:id="br0">
      <inkml:brushProperty name="width" value="0.025" units="cm"/>
      <inkml:brushProperty name="height" value="0.025" units="cm"/>
    </inkml:brush>
  </inkml:definitions>
  <inkml:trace contextRef="#ctx0" brushRef="#br0">346 288 13196,'2'-3'541,"-1"0"0,1 0 0,-1 0 0,0 0 0,0 0 0,0 0 0,0 0 0,-1 0 0,1-1 0,-1 1 0,1 0 0,-1 0 0,0-1 0,-1 1 0,1 0 0,-1 0 0,1-1-1,-1 1 1,0 0 0,-2-4 0,1 3-259,0 1-1,-1-1 0,0 1 1,1 0-1,-1 0 1,-1 0-1,1 0 0,0 1 1,-1-1-1,1 1 0,-1 0 1,0 0-1,-6-2 1,-7-2-163,0 1 0,0 1 0,0 0 0,0 2 0,-1 0 0,-23 0 0,32 3-67,1-1 0,-1 2-1,0-1 1,0 1 0,0 0-1,1 1 1,-1 0 0,1 0 0,0 1-1,-15 9 1,19-11 15,1 1-1,0-1 1,-1 1-1,1-1 1,0 1 0,0 0-1,1 0 1,-1 1-1,1-1 1,-1 0 0,1 1-1,0-1 1,0 1 0,1 0-1,-1 0 1,1 0-1,-1 0 1,1 0 0,1 0-1,-1 0 1,1 0-1,-1 0 1,1 0 0,0 0-1,1 8 1,0-9-38,0-1-1,0 0 1,1 0 0,-1 0 0,0 0 0,1 0-1,-1 0 1,1-1 0,-1 1 0,1 0 0,0-1-1,0 1 1,0-1 0,0 0 0,0 0-1,0 1 1,0-1 0,0-1 0,0 1 0,1 0-1,-1 0 1,0-1 0,0 1 0,1-1 0,-1 0-1,1 0 1,2 0 0,72-2 264,-76 2-287,21-3-9,-1-2 0,0 0 0,0-1 0,0-1 0,0-1 0,-1-1 0,-1-1 0,0 0 0,0-2 0,-1 0 0,0-1 0,-1-1 0,-1 0 0,0-2 0,-1 1 1,0-2-1,11-18 0,-22 29-3,0 0 1,-1-1 0,0 1-1,0-1 1,0 0 0,-1 0-1,0 0 1,-1 0 0,1 0-1,-1 0 1,-1-1 0,0-8-1,0 15 8,0 1 0,0 0-1,0-1 1,0 1 0,0 0-1,0-1 1,0 1-1,0 0 1,-1 0 0,1-1-1,0 1 1,0 0 0,0-1-1,-1 1 1,1 0 0,0 0-1,0-1 1,-1 1 0,1 0-1,0 0 1,-1 0 0,1-1-1,0 1 1,-1 0 0,1 0-1,0 0 1,-1 0 0,1 0-1,0 0 1,-1 0 0,1 0-1,0 0 1,-1 0 0,1 0-1,0 0 1,-1 0 0,1 0-1,0 0 1,-1 0 0,1 0-1,0 0 1,-1 0 0,1 0-1,0 1 1,-1-1 0,1 0-1,0 0 1,-1 1 0,-14 10 71,9-1-73,0 0 0,1 0 0,1 1 0,-1 0 0,2 0 0,-1 0 0,2 0 0,-1 0 0,0 14 0,0 4 0,2 1 0,3 41 0,-1-65-156,0 0 1,0 1-1,0-1 1,1 0-1,0 0 1,0 0-1,0 0 1,5 6-1,-6-9-72,1 0 0,0-1 0,-1 1-1,1-1 1,0 0 0,0 0 0,0 0 0,1 0 0,-1 0 0,0 0-1,1 0 1,-1-1 0,1 1 0,0-1 0,-1 0 0,1 0-1,0 0 1,0 0 0,4 0 0,4 0-7518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4.800"/>
    </inkml:context>
    <inkml:brush xml:id="br0">
      <inkml:brushProperty name="width" value="0.025" units="cm"/>
      <inkml:brushProperty name="height" value="0.025" units="cm"/>
    </inkml:brush>
  </inkml:definitions>
  <inkml:trace contextRef="#ctx0" brushRef="#br0">50 0 17617,'0'0'9801,"-20"57"-7367,9-26-576,5 2-801,-1 4-1057,2-3 0,4-1 0,1-6 0,0-5 0,9-5-416,3-6-1250,3-10-448,3-1-1409,1-5-994,-1-13-1216,0-9-2723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570"/>
    </inkml:context>
    <inkml:brush xml:id="br0">
      <inkml:brushProperty name="width" value="0.025" units="cm"/>
      <inkml:brushProperty name="height" value="0.025" units="cm"/>
      <inkml:brushProperty name="color" value="#F6630D"/>
    </inkml:brush>
  </inkml:definitions>
  <inkml:trace contextRef="#ctx0" brushRef="#br0">28 27 11018,'0'0'13859,"3"10"-12541,56 168 2449,26 107-2884,-81-258-1256,-4-26 321,0-1 1,0 0-1,0 0 1,0 0-1,-1 0 0,1 0 1,0 1-1,0-1 1,0 0-1,-1 0 1,1 0-1,0 0 1,0 0-1,0 0 0,-1 0 1,1 0-1,0 0 1,0 0-1,-1 0 1,1 0-1,0 0 1,0 0-1,0 0 1,-1 0-1,1 0 0,0 0 1,0 0-1,0 0 1,-1 0-1,1-1 1,0 1-1,0 0 1,0 0-1,-1 0 0,1 0 1,0 0-1,0 0 1,0-1-1,0 1 1,0 0-1,-1 0 1,1 0-1,0-1 0,0 1 1,0 0-1,0 0 1,0 0-1,0-1 1,0 1-1,-31-43-3499,2-6 2130,-38-87 0,58 114 1511,1 0-1,1-1 1,1 0-1,2 0 1,0 0-1,-2-43 1,7 60 135,-1 1 1,1 0-1,0 1 1,0-1 0,1 0-1,-1 0 1,1 0-1,0 1 1,0-1 0,1 1-1,-1-1 1,1 1-1,0 0 1,7-7 0,-8 9-166,-1 1 1,1-1 0,0 1 0,-1-1 0,1 1 0,0 0-1,0 0 1,0 0 0,0 0 0,0 0 0,0 0 0,0 1 0,0-1-1,0 1 1,0-1 0,1 1 0,-1 0 0,0 0 0,0 0-1,0 0 1,1 0 0,-1 0 0,0 1 0,0-1 0,0 1 0,0-1-1,0 1 1,0 0 0,0 0 0,0 0 0,0 0 0,0 0-1,0 0 1,0 1 0,-1-1 0,1 1 0,1 1 0,2 3-43,0 0 1,-1 0-1,0 0 1,0 1-1,-1-1 1,1 1-1,-1 0 1,-1 0-1,1 1 1,-1-1 0,-1 0-1,1 1 1,-1-1-1,-1 1 1,1 0-1,-1-1 1,0 1-1,-1-1 1,-3 14-1,2-5 224,-2 0 0,0 0 0,0-1-1,-2 1 1,0-1 0,0 0 0,-2-1-1,-10 17 1,18-30-238,0-1 0,0 1 0,1-1-1,-1 0 1,0 1 0,0-1 0,1 0 0,-1 1-1,0-1 1,1 0 0,-1 1 0,1-1 0,-1 0-1,0 0 1,1 1 0,-1-1 0,1 0 0,-1 0 0,1 0-1,-1 0 1,0 0 0,1 1 0,-1-1 0,1 0-1,-1 0 1,1 0 0,-1 0 0,1 0 0,-1-1 0,1 1-1,-1 0 1,1 0 0,-1 0 0,0 0 0,1 0-1,0-1 1,34 0-549,-21 0 4,95 0-6754,-59 2-731,-15-1-2395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5.144"/>
    </inkml:context>
    <inkml:brush xml:id="br0">
      <inkml:brushProperty name="width" value="0.025" units="cm"/>
      <inkml:brushProperty name="height" value="0.025" units="cm"/>
    </inkml:brush>
  </inkml:definitions>
  <inkml:trace contextRef="#ctx0" brushRef="#br0">187 1 8936,'0'0'18258,"-9"49"-17105,8-19-673,1 2-320,0 1-63,0 2-65,0-3-64,0 0-705,0-2-833,0-5-448,0-6-1217,-3-8-1761,-2-6-3588</inkml:trace>
  <inkml:trace contextRef="#ctx0" brushRef="#br0" timeOffset="1">0 238 10378,'0'0'16592,"30"-50"-15760,4 49-672,2 1-128,3 0-1473,-6 0-2755,0-2-6150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0.908"/>
    </inkml:context>
    <inkml:brush xml:id="br0">
      <inkml:brushProperty name="width" value="0.025" units="cm"/>
      <inkml:brushProperty name="height" value="0.025" units="cm"/>
    </inkml:brush>
  </inkml:definitions>
  <inkml:trace contextRef="#ctx0" brushRef="#br0">1 93 15887,'0'0'10495,"17"0"-9272,750-30 1468,40 0-466,-801 30-2278,-5 0-486,-9-14-10817,3-4-5469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1.993"/>
    </inkml:context>
    <inkml:brush xml:id="br0">
      <inkml:brushProperty name="width" value="0.025" units="cm"/>
      <inkml:brushProperty name="height" value="0.025" units="cm"/>
    </inkml:brush>
  </inkml:definitions>
  <inkml:trace contextRef="#ctx0" brushRef="#br0">0 16 11819,'5'-14'8621,"-1"13"-3307,2 23-1612,-1 40-3017,-7 14 247,0-52-878,1 0 0,2 0-1,0 0 1,9 47 0,-9-68-221,0 0 0,0 1 0,0-1 1,1 0-1,-1 0 0,1 0 1,0 0-1,-1-1 0,1 1 0,1 0 1,-1-1-1,0 1 0,1-1 0,-1 0 1,4 2-1,-4-3-337,-1 0 0,1 0 0,0 0 0,0-1 0,0 1 0,0-1 0,0 1 0,0-1 0,0 0 0,0 0 0,0 1 0,0-2 0,0 1 0,0 0 0,-1 0 0,1-1 1,4 0-1,9-8-5999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2.351"/>
    </inkml:context>
    <inkml:brush xml:id="br0">
      <inkml:brushProperty name="width" value="0.025" units="cm"/>
      <inkml:brushProperty name="height" value="0.025" units="cm"/>
    </inkml:brush>
  </inkml:definitions>
  <inkml:trace contextRef="#ctx0" brushRef="#br0">11 1 14061,'0'0'11403,"-7"63"-9833,4-27-321,2 3-641,1 2-415,0 0-65,0-3-32,8-2-64,2-5 0,-2-5-256,2-4-449,-3-7-897,-2-6-1536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2.691"/>
    </inkml:context>
    <inkml:brush xml:id="br0">
      <inkml:brushProperty name="width" value="0.025" units="cm"/>
      <inkml:brushProperty name="height" value="0.025" units="cm"/>
    </inkml:brush>
  </inkml:definitions>
  <inkml:trace contextRef="#ctx0" brushRef="#br0">0 35 17457,'0'0'11627,"79"0"-10538,-39 0-705,7 0-288,2 0-96,-2-3-2050,-6-9-4356,-6-7-9673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6.002"/>
    </inkml:context>
    <inkml:brush xml:id="br0">
      <inkml:brushProperty name="width" value="0.025" units="cm"/>
      <inkml:brushProperty name="height" value="0.025" units="cm"/>
    </inkml:brush>
  </inkml:definitions>
  <inkml:trace contextRef="#ctx0" brushRef="#br0">0 34 14542,'0'-6'2114,"18"-3"96,13 5-160,13-1-128,12 1-289,10 2-704,10 0-609,3 2-224,-2-1-32,-8 1-31,-10 0-66,-13 0-575,-14 7-289,-13 2-1089,-11 0-1057,-8-3-1505,-11-3-4100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6.330"/>
    </inkml:context>
    <inkml:brush xml:id="br0">
      <inkml:brushProperty name="width" value="0.025" units="cm"/>
      <inkml:brushProperty name="height" value="0.025" units="cm"/>
    </inkml:brush>
  </inkml:definitions>
  <inkml:trace contextRef="#ctx0" brushRef="#br0">0 1 11755,'0'0'10026,"48"37"-7912,10-36-737,11-1-897,6 0-416,-1 0-32,-2-5-768,-6-6-2179,-6-7-3747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7.108"/>
    </inkml:context>
    <inkml:brush xml:id="br0">
      <inkml:brushProperty name="width" value="0.025" units="cm"/>
      <inkml:brushProperty name="height" value="0.025" units="cm"/>
    </inkml:brush>
  </inkml:definitions>
  <inkml:trace contextRef="#ctx0" brushRef="#br0">364 35 10698,'10'-5'2845,"-2"1"-2202,-2 0-3,0 1 0,0 0 0,1 0-1,-1 0 1,1 1 0,-1 0 0,1 0 0,0 1 0,13-1 0,-19 2-569,-1 0 0,1 0-1,-1 0 1,1 1 0,-1-1 0,1 0 0,-1 1 0,1-1 0,-1 0-1,1 1 1,-1-1 0,0 1 0,1-1 0,-1 0 0,1 1 0,-1-1 0,0 1-1,0-1 1,1 1 0,-1-1 0,0 1 0,0 0 0,0-1 0,0 1-1,1-1 1,-1 1 0,0-1 0,0 1 0,0 0 0,0-1 0,0 1 0,-1-1-1,1 1 1,0-1 0,0 1 0,0 0 0,-7 24 1028,0-14-808,0 0-1,0-1 1,-1 0 0,-1 0 0,1 0 0,-2-1 0,-14 12 0,-78 52 926,68-52-511,-47 24 0,69-40-620,1 0 1,-1-1-1,0 0 0,0-1 1,0 0-1,0 0 0,0-2 1,-21 1-1,31-2-116,1 0 0,0 0 0,-1 0-1,1-1 1,-1 1 0,1 0 0,0-1 0,-1 1 0,1-1-1,0 0 1,-1 1 0,1-1 0,0 0 0,0 0 0,0 1-1,0-1 1,0 0 0,0 0 0,0 0 0,0-1 0,0 1-1,0 0 1,1 0 0,-1 0 0,0-1 0,0 0 0,0-3-174,0 1 1,0 0 0,0-1-1,0 1 1,1-1 0,0 1 0,0-1-1,0-6 1,2-1-402,0 0 0,0 0 1,1 1-1,1-1 0,9-20 0,-9 24 475,0 1-1,1 0 0,0 0 0,0 0 0,0 1 0,1-1 0,0 1 0,1 1 0,-1-1 0,1 1 0,10-6 0,-13 9 204,0 1-1,0-1 0,0 0 1,0 1-1,0 0 1,1 0-1,-1 1 1,0-1-1,1 1 1,-1 0-1,0 0 1,1 0-1,-1 0 1,0 1-1,1 0 1,-1 0-1,0 0 0,0 1 1,0-1-1,0 1 1,0 0-1,0 0 1,0 0-1,3 3 1,110 90 2427,-8-4-1099,-94-81-1888,0 0-1,0-1 1,1 0 0,0-1-1,28 9 1,-21-13-4393,-5-4-4526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7.886"/>
    </inkml:context>
    <inkml:brush xml:id="br0">
      <inkml:brushProperty name="width" value="0.025" units="cm"/>
      <inkml:brushProperty name="height" value="0.025" units="cm"/>
    </inkml:brush>
  </inkml:definitions>
  <inkml:trace contextRef="#ctx0" brushRef="#br0">189 409 12684,'0'0'2290,"10"-8"209,-5 3-2089,34-31 1490,-37 34-1719,0 0 1,0-1-1,0 1 0,-1-1 0,1 1 1,-1-1-1,1 0 0,-1 1 0,0-1 1,0 0-1,0 0 0,0 0 0,0 0 1,-1 0-1,1 0 0,-1-5 0,0 6-92,-1 1-1,1 0 1,-1-1-1,0 1 0,0 0 1,1-1-1,-1 1 1,0 0-1,0 0 0,0 0 1,0 0-1,0 0 1,0 0-1,-1 0 1,1 0-1,0 0 0,0 0 1,-1 1-1,1-1 1,0 0-1,-1 1 0,1-1 1,-1 1-1,1 0 1,-1-1-1,-2 1 1,-46-3 1556,43 3-1380,-2 1-186,0 0-1,1 0 1,-1 1 0,1 0 0,0 0 0,0 1 0,0 0-1,0 0 1,0 1 0,0 0 0,1 1 0,-13 9 0,15-10-50,1 0-1,-1-1 1,1 2 0,0-1 0,0 0 0,1 1-1,-1 0 1,1 0 0,0 0 0,0 0 0,0 1 0,1-1-1,0 1 1,0-1 0,1 1 0,-1 0 0,1-1 0,0 1-1,0 9 1,1-14-28,0 0 0,0 0 0,1 0 0,-1 0 0,0 0 0,0 0 0,1-1 0,-1 1-1,1 0 1,-1 0 0,0 0 0,1 0 0,0-1 0,-1 1 0,1 0 0,-1 0 0,1-1 0,0 1 0,-1 0 0,1-1-1,0 1 1,0-1 0,0 1 0,0-1 0,-1 1 0,3 0 0,32 2 56,-23-5-31,1 0 0,-1-1 1,21-7-1,-9 0-26,0-1 1,0-2-1,-1 0 0,-1-2 1,0 0-1,-1-2 0,-1 0 1,20-21-1,-28 25-2,0-1 0,-1 1 0,0-2 0,-2 1 1,1-2-1,-2 1 0,0-1 0,-1 0 0,0-1 0,-2 0 0,0 0 1,6-35-1,-11 48 14,0 1 0,0-1 0,0 0 0,0 0 0,0 1 0,-1-1-1,0 0 1,0 1 0,0-1 0,0 1 0,-2-5 0,3 7-3,-1 1 0,1-1 0,-1 1-1,1-1 1,-1 0 0,1 1 0,-1-1 0,1 1-1,-1-1 1,1 1 0,-1-1 0,0 1-1,1 0 1,-1-1 0,0 1 0,1 0 0,-1-1-1,0 1 1,0 0 0,1 0 0,-1 0 0,-1 0-1,0 0 16,1 0-1,-1 1 1,0-1 0,1 1-1,-1-1 1,1 1-1,-1 0 1,0-1 0,1 1-1,0 0 1,-1 0-1,1 0 1,-1 0-1,0 2 1,-6 5 103,1 1 0,0 0 0,0 0-1,1 1 1,1-1 0,0 1 0,0 0 0,1 1 0,-5 16 0,1-1 119,2 1 0,-6 51 0,10-67-142,2 1-1,0 0 0,0-1 0,1 1 1,0-1-1,1 1 0,0-1 1,1 0-1,5 14 0,-6-21-137,0 0-1,0 1 0,1-1 0,0 0 1,-1 0-1,1-1 0,1 1 1,-1-1-1,0 1 0,1-1 1,0 0-1,0 0 0,0-1 0,0 1 1,0-1-1,0 0 0,1 0 1,-1 0-1,1-1 0,-1 1 1,1-1-1,0 0 0,-1-1 0,10 1 1,-11-1-398,9 0-1693,-7-6-2749,-4-11-3513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8.350"/>
    </inkml:context>
    <inkml:brush xml:id="br0">
      <inkml:brushProperty name="width" value="0.025" units="cm"/>
      <inkml:brushProperty name="height" value="0.025" units="cm"/>
    </inkml:brush>
  </inkml:definitions>
  <inkml:trace contextRef="#ctx0" brushRef="#br0">0 1 14830,'0'0'10378,"20"52"-8584,-11-25-673,6 0-513,1-4-320,7-3-127,4-8-97,4-5-32,0-6-833,-3-1-1249,0 0-897,-10-10-1729,-3-7-2467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931"/>
    </inkml:context>
    <inkml:brush xml:id="br0">
      <inkml:brushProperty name="width" value="0.025" units="cm"/>
      <inkml:brushProperty name="height" value="0.025" units="cm"/>
      <inkml:brushProperty name="color" value="#F6630D"/>
    </inkml:brush>
  </inkml:definitions>
  <inkml:trace contextRef="#ctx0" brushRef="#br0">87 7 18097,'0'0'5429,"-9"-2"-3080,6 2-2235,1-1-61,0 0 0,0 1 0,0-1 0,0 1 0,0-1 0,1 1 0,-1 0 0,0 0 1,0 0-1,0 0 0,0 0 0,0 0 0,0 0 0,0 1 0,0-1 0,0 1 0,0-1 0,0 1 0,1 0 0,-1 0 0,0 0 0,0 0 0,1 0 1,-1 0-1,1 0 0,-1 1 0,1-1 0,0 0 0,-1 1 0,1-1 0,0 1 0,0 0 0,0-1 0,0 1 0,0 0 0,0 0 0,1-1 0,-2 4 1,-1 7 59,0 1 0,1-1 0,0 1 0,1 0 0,1 0 1,0-1-1,0 1 0,1 0 0,1 0 0,6 22 1,-7-31-176,1 0 1,-1 1 0,1-1 0,0 0 0,1 0-1,-1 0 1,1-1 0,-1 1 0,1 0 0,0-1-1,0 0 1,1 0 0,-1 0 0,5 3 0,-4-4-312,0 0 0,0 0 0,0-1 0,0 0 0,0 0 0,0 0 0,0 0 1,0-1-1,1 1 0,-1-1 0,0 0 0,0 0 0,1-1 0,-1 1 0,0-1 1,0 0-1,8-3 0,16-11-4352,1-8-1622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8.677"/>
    </inkml:context>
    <inkml:brush xml:id="br0">
      <inkml:brushProperty name="width" value="0.025" units="cm"/>
      <inkml:brushProperty name="height" value="0.025" units="cm"/>
    </inkml:brush>
  </inkml:definitions>
  <inkml:trace contextRef="#ctx0" brushRef="#br0">129 1 13805,'0'0'11755,"-59"67"-9833,41-38-481,-2 3-480,7 1-320,2-3-353,6-3-256,3 0-224,2-4-1570,0-5-2081,0-9-1955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9.068"/>
    </inkml:context>
    <inkml:brush xml:id="br0">
      <inkml:brushProperty name="width" value="0.025" units="cm"/>
      <inkml:brushProperty name="height" value="0.025" units="cm"/>
    </inkml:brush>
  </inkml:definitions>
  <inkml:trace contextRef="#ctx0" brushRef="#br0">0 143 16912,'0'0'11488,"11"-1"-10767,-1-1-682,0 0 0,1-1 1,-1 0-1,-1-1 0,1-1 1,0 1-1,-1-1 0,0-1 0,0 0 1,-1 0-1,1 0 0,-1-1 0,12-15 1,-19 22-38,3-5 9,1 1 0,-1 0 0,0-1 0,-1 0 0,1 0 0,-1 0 0,0 0 0,0-1 0,2-6 0,-5 12-11,0 0 1,0 0-1,0-1 1,0 1 0,-1 0-1,1 0 1,0 0-1,0-1 1,0 1-1,0 0 1,0 0-1,0 0 1,0-1-1,0 1 1,0 0-1,0 0 1,-1 0-1,1 0 1,0 0 0,0-1-1,0 1 1,0 0-1,-1 0 1,1 0-1,0 0 1,0 0-1,0 0 1,0 0-1,-1 0 1,1-1-1,0 1 1,0 0-1,0 0 1,-1 0 0,1 0-1,0 0 1,0 0-1,0 0 1,-1 0-1,1 0 1,0 0-1,0 0 1,0 0-1,-1 1 1,1-1-1,0 0 1,0 0-1,0 0 1,-1 0 0,1 0-1,0 0 1,0 0-1,0 0 1,0 1-1,0-1 1,-1 0-1,1 0 1,0 0-1,0 0 1,0 1-1,0-1 1,0 0-1,0 0 1,0 0 0,0 0-1,-1 1 1,1-1-1,0 0 1,0 1-1,-7 7-207,0 1-1,0 1 1,1-1 0,0 1-1,0 0 1,1 1-1,1-1 1,0 1 0,-5 20-1,4-7-1027,1 0 0,1 0 0,0 40 0,3-54-5268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9.412"/>
    </inkml:context>
    <inkml:brush xml:id="br0">
      <inkml:brushProperty name="width" value="0.025" units="cm"/>
      <inkml:brushProperty name="height" value="0.025" units="cm"/>
    </inkml:brush>
  </inkml:definitions>
  <inkml:trace contextRef="#ctx0" brushRef="#br0">1 89 13677,'0'0'7911,"11"-1"-5738,114-10 1992,348-20-2217,-286 33-2059,214-11-1540,-390 8 1219,36-6-1394,-45 6 1417,-1 0 1,1 1-1,-1-1 0,1 0 0,-1 1 1,1-1-1,-1 0 0,0 0 0,0 0 1,1 0-1,-1-1 0,0 1 0,0 0 1,0 0-1,1-2 0,1-10-7054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9.908"/>
    </inkml:context>
    <inkml:brush xml:id="br0">
      <inkml:brushProperty name="width" value="0.025" units="cm"/>
      <inkml:brushProperty name="height" value="0.025" units="cm"/>
    </inkml:brush>
  </inkml:definitions>
  <inkml:trace contextRef="#ctx0" brushRef="#br0">0 0 7976,'0'0'1153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0.328"/>
    </inkml:context>
    <inkml:brush xml:id="br0">
      <inkml:brushProperty name="width" value="0.025" units="cm"/>
      <inkml:brushProperty name="height" value="0.025" units="cm"/>
    </inkml:brush>
  </inkml:definitions>
  <inkml:trace contextRef="#ctx0" brushRef="#br0">1 2 9385,'0'0'17008,"4"-1"-15780,-1 1-1126,-1 0 1,0 0 0,1 0-1,-1 1 1,1-1 0,-1 1-1,0 0 1,1 0-1,-1 0 1,0 0 0,0 0-1,0 0 1,1 0 0,-1 1-1,0-1 1,-1 1-1,1-1 1,0 1 0,0 0-1,-1 0 1,1 0 0,-1 0-1,2 3 1,46 70 869,-23-35-777,-18-29-263,0 0 1,1-1-1,0 0 1,22 17-1,-29-25-211,1 0 1,-1-1-1,1 1 0,0-1 1,-1 1-1,1-1 0,0 0 1,0 0-1,0-1 0,0 1 0,0 0 1,5-1-1,-6 0-193,0 0-1,0-1 0,0 1 1,0-1-1,-1 1 1,1-1-1,0 0 0,0 0 1,0 0-1,0 0 1,-1 0-1,1 0 0,0 0 1,-1-1-1,1 1 1,-1-1-1,0 1 1,1-1-1,-1 1 0,2-4 1,13-23-8726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0.670"/>
    </inkml:context>
    <inkml:brush xml:id="br0">
      <inkml:brushProperty name="width" value="0.025" units="cm"/>
      <inkml:brushProperty name="height" value="0.025" units="cm"/>
    </inkml:brush>
  </inkml:definitions>
  <inkml:trace contextRef="#ctx0" brushRef="#br0">169 1 9737,'0'0'10987,"-47"60"-7720,29-24-1570,1 6 1,-1 3-193,1 2-288,3-2-416,3 0-448,1-2-289,6-2-32,1-1-545,2-2-1313,-1-2-1953,0-2-1602,-2-8-3043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1.014"/>
    </inkml:context>
    <inkml:brush xml:id="br0">
      <inkml:brushProperty name="width" value="0.025" units="cm"/>
      <inkml:brushProperty name="height" value="0.025" units="cm"/>
    </inkml:brush>
  </inkml:definitions>
  <inkml:trace contextRef="#ctx0" brushRef="#br0">1 306 14350,'0'0'13997,"12"-6"-12433,30-18-1012,-1 0 1,62-51-1,-81 56-608,0 0-1,-1-2 0,-1 0 0,-1-1 0,-1-1 1,17-28-1,-52 88-331,2 1 0,-13 51 0,26-82 127,-17 71-70,15-39-1909,9-4-4083,3-26-5016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1.591"/>
    </inkml:context>
    <inkml:brush xml:id="br0">
      <inkml:brushProperty name="width" value="0.025" units="cm"/>
      <inkml:brushProperty name="height" value="0.025" units="cm"/>
    </inkml:brush>
  </inkml:definitions>
  <inkml:trace contextRef="#ctx0" brushRef="#br0">1 1 15695,'0'0'8264,"6"75"-6375,-6-39-479,0 4-513,0 0-481,0 0-192,0-5-128,0 0-64,0-7-160,0-7-1281,4-6-1089,-1-11-930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1.933"/>
    </inkml:context>
    <inkml:brush xml:id="br0">
      <inkml:brushProperty name="width" value="0.025" units="cm"/>
      <inkml:brushProperty name="height" value="0.025" units="cm"/>
    </inkml:brush>
  </inkml:definitions>
  <inkml:trace contextRef="#ctx0" brushRef="#br0">0 60 6887,'0'0'19890,"80"-34"-18320,-24 30-737,9 1-609,2 1-192,2 0-833,-4-3-3235,-10-4-4644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3.008"/>
    </inkml:context>
    <inkml:brush xml:id="br0">
      <inkml:brushProperty name="width" value="0.025" units="cm"/>
      <inkml:brushProperty name="height" value="0.025" units="cm"/>
    </inkml:brush>
  </inkml:definitions>
  <inkml:trace contextRef="#ctx0" brushRef="#br0">23 760 13421,'0'0'10885,"-5"-10"-9529,4 8-1298,-2-2 11,1 0 0,0 0 0,1 0 0,-1 0 1,1 0-1,-1 0 0,1 0 0,0 0 0,1-1 0,-1 1 1,1 0-1,0-1 0,0 1 0,0-1 0,1 1 0,-1 0 1,1-1-1,0 1 0,1 0 0,1-6 0,61-123 951,118-185 0,-163 287-931,-8 11 15,0 0 0,2 1 0,0 1 0,1-1-1,1 2 1,31-29 0,-44 45-101,-1 0-1,1-1 1,0 1-1,0 0 0,0 0 1,-1 0-1,1 0 0,0 0 1,0 1-1,0-1 1,0 1-1,1-1 0,-1 1 1,0-1-1,0 1 0,0 0 1,0 0-1,0 0 1,0 1-1,3-1 0,-3 1-5,-1 0 0,0 0 0,1 0 0,-1 0 0,0 0-1,1 0 1,-1 0 0,0 0 0,0 1 0,0-1 0,0 0-1,0 1 1,0-1 0,0 1 0,-1-1 0,1 1 0,0-1-1,-1 1 1,1 3 0,0 0 1,0 1-1,0 0 1,0 0-1,-1-1 1,0 1-1,-1 0 1,1 0-1,-1-1 1,0 1-1,0 0 1,-1-1-1,0 1 1,-3 7-1,-24 24 32,24-33-10,0 1-1,1 0 0,0 0 0,0 1 0,0-1 0,1 1 0,-1 0 0,-3 10 1,9-15-10,-1-1 1,0 1 0,1 0 0,-1-1 0,1 1 0,-1-1 0,1 1 0,-1-1 0,1 0 0,-1 0 0,1 0-1,-1 0 1,1 0 0,0 0 0,-1 0 0,1 0 0,2-1 0,-2 1-2,49-8 67,-39 6-91,0 0 0,0 0 0,0 1 0,1 1 0,13 0 0,-24 1 12,0 0 0,0-1 0,-1 1 0,1 0 0,0 0 0,0 0 0,-1 0 0,1 0 0,-1 0 1,1 1-1,-1-1 0,1 0 0,-1 1 0,0-1 0,0 1 0,1 0 0,-1-1 0,0 1 0,-1 0 0,1 0 0,0-1 0,0 1 0,-1 0 0,1 0 0,-1 0 0,0 0 0,1 0 0,-1 0 0,0 0 1,0 0-1,0 0 0,-1 0 0,1 2 0,-1 3 5,1-1 0,-1 1 0,0-1 0,0 1 0,-1-1 1,0 0-1,0 0 0,-1 0 0,-3 7 0,1-6 68,0-1-1,0 0 1,-1 0-1,1-1 0,-1 0 1,0 0-1,-1 0 1,1-1-1,-1 0 0,0 0 1,0 0-1,0-1 1,-1 0-1,1-1 0,-1 1 1,1-2-1,-1 1 1,-9 0-1,7-1 28,-1-1 1,1 1-1,-1-2 0,1 0 1,-1 0-1,1-1 0,-1 0 1,1-1-1,0 0 0,0-1 0,0 0 1,-17-10-1,50 18-4152,-19-4 2971,0 1-1,0-1 1,0-1-1,0 1 1,-1-1 0,1 1-1,0-1 1,0 0-1,4-2 1,24-17-16772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322"/>
    </inkml:context>
    <inkml:brush xml:id="br0">
      <inkml:brushProperty name="width" value="0.025" units="cm"/>
      <inkml:brushProperty name="height" value="0.025" units="cm"/>
      <inkml:brushProperty name="color" value="#F6630D"/>
    </inkml:brush>
  </inkml:definitions>
  <inkml:trace contextRef="#ctx0" brushRef="#br0">77 103 16784,'0'0'5578,"-10"7"-3907,5-3-1535,0 1-1,-1-1 0,2 1 1,-1 0-1,0 0 0,1 0 1,0 1-1,0 0 0,1 0 1,0 0-1,0 0 0,0 0 1,1 0-1,-1 1 0,2 0 1,-1-1-1,1 1 0,0 0 1,0 7-1,0-12-119,1 0-1,0 0 1,-1 0 0,1 0 0,0 1-1,0-1 1,1 0 0,-1 0-1,0 0 1,1 0 0,-1 0 0,1 0-1,0 0 1,-1 0 0,1 0-1,0-1 1,0 1 0,0 0 0,0 0-1,1-1 1,-1 1 0,1-1-1,-1 1 1,1-1 0,2 3 0,-2-4-15,0 0 1,0 0 0,1 0 0,-1 0 0,0-1-1,0 1 1,0-1 0,0 1 0,0-1 0,1 0-1,-1 0 1,0 1 0,0-1 0,-1-1 0,1 1-1,0 0 1,0 0 0,-1-1 0,1 1 0,0-1 0,-1 0-1,1 1 1,-1-1 0,2-3 0,22-30-31,-21 28-9,0 0 0,1 0 0,0 0 0,0 1-1,0 0 1,1 0 0,-1 1 0,1-1 0,1 1-1,10-7 1,-16 12 38,0-1 0,-1 1 0,1 0-1,-1 0 1,1 0 0,0-1 0,-1 1-1,1 0 1,0 0 0,-1 0 0,1 0-1,0 0 1,-1 0 0,1 0 0,0 0-1,-1 0 1,1 1 0,0-1-1,-1 0 1,1 0 0,0 1 0,-1-1-1,1 0 1,-1 1 0,1-1 0,-1 0-1,1 1 1,-1-1 0,1 1 0,-1-1-1,1 1 1,-1-1 0,1 1 0,-1-1-1,0 1 1,1 0 0,-1-1 0,0 1-1,0-1 1,1 1 0,-1 0 0,4 34 121,-3-14 46,2-20 924,0-8-310,1-9 123,0-27-424,-2-61-1,-2 66-2015,0 37 1416,0 1 0,0 0 0,0-1-1,0 1 1,0 0 0,0-1-1,0 1 1,1 0 0,-1-1 0,0 1-1,0 0 1,0 0 0,1-1 0,-1 1-1,0 0 1,0 0 0,0-1-1,1 1 1,-1 0 0,0 0 0,1 0-1,-1-1 1,0 1 0,0 0 0,1 0-1,-1 0 1,0 0 0,1 0-1,-1 0 1,0 0 0,1 0 0,-1 0-1,0 0 1,1 0 0,-1 0 0,0 0-1,1 0 1,-1 0 0,0 0-1,1 0 1,-1 0 0,0 0 0,1 0-1,-1 1 1,0-1 0,1 0 0,-1 0-1,0 0 1,1 1 0,20 9-5763,-16-7 3510,10 2-4188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5.193"/>
    </inkml:context>
    <inkml:brush xml:id="br0">
      <inkml:brushProperty name="width" value="0.025" units="cm"/>
      <inkml:brushProperty name="height" value="0.025" units="cm"/>
    </inkml:brush>
  </inkml:definitions>
  <inkml:trace contextRef="#ctx0" brushRef="#br0">285 295 17360,'0'-3'318,"0"0"0,0 0-1,0 0 1,0-1 0,0 1 0,-1 0-1,0 0 1,1 0 0,-1 0-1,0 0 1,0 0 0,-1 1-1,1-1 1,-1 0 0,1 0-1,-1 1 1,0-1 0,0 1 0,0 0-1,0-1 1,-3-1 0,1 2-172,1 0 1,-1 0-1,0 1 0,0-1 1,0 1-1,0 0 1,0 0-1,0 0 1,0 1-1,-7-1 1,1 2-83,0 0 0,1 0 1,-1 1-1,0 0 1,1 1-1,-1 0 1,1 1-1,0 0 1,0 0-1,1 1 1,-1 0-1,1 0 1,0 1-1,0 0 0,1 0 1,0 1-1,0 0 1,0 1-1,1-1 1,0 1-1,1 1 1,-1-1-1,2 1 1,-1-1-1,1 1 0,-4 14 1,8-22-56,0 1-1,-1-1 1,1 0-1,0 1 1,0-1 0,0 0-1,0 1 1,1-1 0,-1 0-1,0 1 1,1-1 0,-1 0-1,0 0 1,1 1 0,0-1-1,-1 0 1,1 0-1,0 0 1,-1 1 0,1-1-1,0 0 1,0 0 0,0 0-1,0-1 1,0 1 0,0 0-1,0 0 1,0 0 0,0-1-1,1 1 1,-1 0-1,0-1 1,0 0 0,1 1-1,-1-1 1,0 1 0,1-1-1,-1 0 1,0 0 0,3 0-1,6 1 23,0-1-1,1 1 1,-1-2-1,12-1 1,-5-2-18,0 0-1,0-1 1,-1 0-1,0-2 1,0 0-1,0 0 1,-1-2-1,0 0 1,0 0-1,-1-2 1,-1 1-1,22-23 1,-18 16 45,-1-1 1,-1-1-1,0-1 1,-1 0-1,-1 0 0,-1-1 1,-1-1-1,13-36 1,-23 54 22,11-36 444,-11 38-462,-1 0 1,1 0-1,-1 0 1,0 1 0,1-1-1,-1 0 1,0 0-1,0 0 1,0 0-1,0 0 1,-1 0 0,1 1-1,0-1 1,-1 0-1,1 0 1,-2-3 0,1 5-42,0 0 1,0 0-1,0-1 0,0 1 1,0 0-1,0 0 1,0 1-1,0-1 1,0 0-1,0 0 1,0 0-1,0 1 1,0-1-1,0 0 1,0 1-1,0-1 1,0 1-1,0-1 1,0 1-1,1 0 1,-1-1-1,0 1 0,0 0 1,1-1-1,-1 1 1,1 0-1,-1 0 1,0 0-1,1 0 1,-1 0-1,1-1 1,0 1-1,-1 2 1,-20 33 181,20-35-190,-10 23 89,0 0-1,2 1 1,1 0 0,0 0 0,2 1-1,1 0 1,-3 50 0,8-73-84,0 0 0,-1 1 0,2-1-1,-1 0 1,0 0 0,0 0 0,1 0 0,0 0 0,0 0 0,0 0 0,0 0 0,0 0-1,0 0 1,1 0 0,-1-1 0,1 1 0,0 0 0,0-1 0,0 0 0,0 1-1,0-1 1,4 3 0,0-2-260,-1-1 0,0 0 1,1 0-1,0 0 0,-1-1 0,1 1 0,0-1 0,0-1 0,-1 1 0,13-1 1,-17 0-186,1 0 0,-1 0 0,1 0 0,-1 0 0,1-1 0,-1 1 0,1 0 0,-1 0 0,0-1 0,1 1 1,-1-1-1,0 1 0,1-1 0,-1 0 0,0 0 0,1 1 0,-1-1 0,0 0 0,0 0 0,0 0 0,0 0 1,1-2-1,10-13-8580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5.582"/>
    </inkml:context>
    <inkml:brush xml:id="br0">
      <inkml:brushProperty name="width" value="0.025" units="cm"/>
      <inkml:brushProperty name="height" value="0.025" units="cm"/>
    </inkml:brush>
  </inkml:definitions>
  <inkml:trace contextRef="#ctx0" brushRef="#br0">24 10 22613,'0'0'2114,"-5"10"673,2-3-2408,0 0 1,0 0-1,1 0 0,0 1 0,0-1 1,1 1-1,-1-1 0,1 12 0,1-16-341,0-1 0,1 1 0,-1 0 0,1-1 0,0 1 0,-1 0 0,1-1 0,0 1 0,1-1 0,-1 1 0,0-1 0,1 1 0,-1-1 0,1 0 0,0 0 0,0 0 0,-1 0 0,1 0 0,1 0 0,-1 0 0,0-1 0,0 1 0,1-1 0,-1 0 0,1 1 0,-1-1 0,1 0 0,-1-1-1,1 1 1,0 0 0,3 0 0,4 1-319,0 0 0,0-1 0,0 0 0,0 0 0,0-1-1,0-1 1,-1 1 0,1-2 0,0 1 0,14-5 0,-17 3-144,-1 1 0,1-1 1,-1-1-1,0 1 1,0-1-1,0 0 0,-1-1 1,0 1-1,1-1 0,-2 0 1,1-1-1,0 1 1,-1-1-1,0 1 0,5-11 1,24-59-297,-57 109 5000,7-14-3348,-9 17 366,2-2 402,-26 45-1,45-69-1650,-1 0 1,2 1-1,-1-1 1,2 1-1,-1 0 1,2 0-1,0 0 1,-2 24-1,8-16-3730,5-10-6531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6.252"/>
    </inkml:context>
    <inkml:brush xml:id="br0">
      <inkml:brushProperty name="width" value="0.025" units="cm"/>
      <inkml:brushProperty name="height" value="0.025" units="cm"/>
    </inkml:brush>
  </inkml:definitions>
  <inkml:trace contextRef="#ctx0" brushRef="#br0">0 59 16143,'0'0'9481,"14"-8"-7388,-1 1-1739,0 0 0,0 0 0,1 2 0,0 0 0,0 0 1,0 1-1,1 1 0,27-2 0,-33 4-231,2 0 41,0 1 0,0 0 1,19 3-1,-29-3-160,0 0 0,0 0 0,0 0 0,0 0 0,0 0 1,-1 0-1,1 1 0,0-1 0,0 0 0,0 1 1,0-1-1,0 0 0,0 1 0,-1-1 0,1 1 0,0 0 1,0-1-1,-1 1 0,1 0 0,0-1 0,-1 1 0,1 0 1,0 0-1,-1-1 0,1 1 0,-1 0 0,0 0 0,1 0 1,-1 0-1,0 0 0,1 0 0,-1 0 0,0-1 0,0 1 1,0 0-1,0 0 0,0 0 0,0 0 0,0 0 0,0 0 1,0 0-1,0 0 0,-1 0 0,1 0 0,0 0 0,-1 0 1,1 0-1,0-1 0,-1 1 0,1 0 0,-1 0 0,0 0 1,1-1-1,-2 2 0,-8 8 14,0 0 0,0-1 0,-1-1 0,0 1 0,-1-2 0,0 0 0,0 0 0,-21 8 1,6-2-1,0 0 2,-35 23 19,70-35-18,1 1 1,-1-1-1,1 0 1,-1-1-1,1 0 0,8-1 1,88-16-131,-6 1-3317,-32 12-8830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6.595"/>
    </inkml:context>
    <inkml:brush xml:id="br0">
      <inkml:brushProperty name="width" value="0.025" units="cm"/>
      <inkml:brushProperty name="height" value="0.025" units="cm"/>
    </inkml:brush>
  </inkml:definitions>
  <inkml:trace contextRef="#ctx0" brushRef="#br0">1 92 17296,'0'0'4426,"14"-3"-1874,507-57 5387,-250 47-9386,-2 5-5286,-215 5-1968,-42-1 1056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7.061"/>
    </inkml:context>
    <inkml:brush xml:id="br0">
      <inkml:brushProperty name="width" value="0.025" units="cm"/>
      <inkml:brushProperty name="height" value="0.025" units="cm"/>
    </inkml:brush>
  </inkml:definitions>
  <inkml:trace contextRef="#ctx0" brushRef="#br0">2 1 16976,'0'0'9492,"0"10"-7528,0 11-1270,-1-6-369,0 0 1,2-1-1,0 1 1,3 18 0,-3-30-303,0 1 0,0-1 1,0 1-1,0-1 1,0 1-1,1-1 0,0 0 1,-1 0-1,1 0 1,1 0-1,-1 0 0,0 0 1,1 0-1,-1-1 1,1 1-1,0-1 0,0 0 1,0 1-1,0-1 0,0-1 1,0 1-1,0 0 1,6 1-1,0-1-196,-1 0 1,0-1-1,1 0 0,-1-1 0,1 0 1,-1 0-1,0-1 0,1 0 1,-1 0-1,0-1 0,1 0 0,-1 0 1,0-1-1,0 0 0,-1-1 1,1 1-1,-1-1 0,11-8 1,-6 3-1017,0-1-1,0 0 1,-1 0 0,-1-1 0,1-1 0,-2 0 0,0 0 0,0-1 0,9-18 0,-13 20 2846,-7 10-154,-15 24 1041,-25 40 689,18-25-2643,-49 87 4937,47-59-7027,23-55-297,1 0 0,0 0 1,1 0-1,-1 14 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7.448"/>
    </inkml:context>
    <inkml:brush xml:id="br0">
      <inkml:brushProperty name="width" value="0.025" units="cm"/>
      <inkml:brushProperty name="height" value="0.025" units="cm"/>
    </inkml:brush>
  </inkml:definitions>
  <inkml:trace contextRef="#ctx0" brushRef="#br0">46 59 24087,'0'0'2589,"11"-7"422,-8 4-2661,56-34 1634,-56 35-1952,-1 1 1,1-1-1,0 1 1,0 0-1,0 0 1,1 0-1,-1 0 1,0 0-1,0 1 0,0 0 1,0-1-1,1 1 1,-1 0-1,0 1 1,0-1-1,1 0 0,-1 1 1,0 0-1,0 0 1,0 0-1,0 0 1,5 3-1,-7-3-32,0 0 0,1 1 0,-1-1 0,0 1 0,0 0 0,0-1 0,0 1 0,-1 0 0,1 0 0,0 0 0,-1-1 0,1 1 0,-1 0 0,0 0 0,1 0 0,-1 0 0,0 0 0,0 0 0,0 0 0,-1 0 0,1 0 0,0-1 0,-1 1 0,-1 4 0,0 0 0,0 1 0,0-1 0,-1 1 0,0-1 0,-7 11 0,-13 11 0,-1 0 0,-45 40 0,9-11 0,60-57 0,0 0 0,-1 0 0,1 0 0,0 1 0,-1-1 0,1 0 0,0 0 0,0 1 0,-1-1 0,1 0 0,0 0 0,0 1 0,-1-1 0,1 0 0,0 1 0,0-1 0,0 0 0,-1 1 0,1-1 0,0 0 0,0 1 0,0-1 0,0 0 0,0 1 0,0-1 0,0 0 0,0 1 0,0-1 0,0 0 0,0 1 0,0-1 0,0 1 0,0-1 0,0 0 0,0 1 0,0-1 0,1 0 0,-1 1 0,0-1 0,0 0 0,0 1 0,1-1 0,-1 0 0,0 0 0,0 1 0,0-1 0,1 0 0,-1 0 0,0 1 0,1-1 0,27 4 0,36-10 0,29-7-1079,67-11-5204,-111 10-1826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8.054"/>
    </inkml:context>
    <inkml:brush xml:id="br0">
      <inkml:brushProperty name="width" value="0.025" units="cm"/>
      <inkml:brushProperty name="height" value="0.025" units="cm"/>
    </inkml:brush>
  </inkml:definitions>
  <inkml:trace contextRef="#ctx0" brushRef="#br0">0 56 14253,'0'0'15151,"71"-7"-13998,-27 6-416,8-1-513,7-1-192,3-1-705,-6-3-1985,-2-6-3588,-9-5-6887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9.003"/>
    </inkml:context>
    <inkml:brush xml:id="br0">
      <inkml:brushProperty name="width" value="0.025" units="cm"/>
      <inkml:brushProperty name="height" value="0.025" units="cm"/>
    </inkml:brush>
  </inkml:definitions>
  <inkml:trace contextRef="#ctx0" brushRef="#br0">37 153 3395,'0'0'4394,"0"-9"-2259,8-38 1550,10 8 3969,-18 39-7579,0 0 0,0 0 0,1 0 1,-1 0-1,0 0 0,0 0 0,0 0 0,0-1 0,1 1 1,-1 0-1,0 0 0,0 0 0,0 0 0,1 0 1,-1 0-1,0 0 0,0 0 0,0 0 0,1 0 1,-1 0-1,0 0 0,0 0 0,0 0 0,1 0 1,-1 0-1,0 0 0,0 1 0,0-1 0,0 0 0,1 0 1,-1 0-1,0 0 0,0 0 0,0 0 0,0 1 1,1-1-1,-1 0 0,0 0 0,0 0 0,0 0 1,0 0-1,0 1 0,0-1 0,0 0 0,0 0 0,1 0 1,-1 1-1,10 17 1040,4 18 177,-2 5 212,35 77 0,-35-94-1419,-1 1 0,-1 0 0,-1 1 0,-1 0 1,-1 0-1,-2 1 0,4 44 0,-9-67-53,-1 1 0,1-1 1,-1 0-1,0 1 0,0-1 0,0 0 1,-1 0-1,0 0 0,1 0 0,-2 0 1,1 0-1,0 0 0,-1 0 1,1-1-1,-1 1 0,0-1 0,0 0 1,-1 0-1,1 0 0,0 0 0,-1-1 1,0 1-1,0-1 0,0 0 0,0 0 1,0-1-1,0 1 0,0-1 0,-6 2 1,5-2-4,1 0 1,-1 0 0,0-1-1,1 1 1,-1-1 0,0 0-1,0 0 1,1-1 0,-1 1 0,0-1-1,1 0 1,-1-1 0,1 1-1,-1-1 1,1 1 0,0-1-1,0-1 1,0 1 0,0-1-1,0 1 1,0-1 0,0 0 0,1 0-1,0-1 1,-1 1 0,1-1-1,-4-6 1,4 4-30,0 0 0,1 0 0,-1 0 0,1 0 0,0 0 0,1 0 0,0 0 0,0-1 0,0 1 0,0 0 0,1-1 0,0 1 0,1-1 0,-1 1 0,1 0 0,1-1 0,-1 1 0,1 0 0,0 0 0,0 0 0,1 0 0,0 0 0,0 0 0,0 1 0,1 0 0,-1-1 0,1 1 0,7-6 0,13-13 0,0 1 0,1 2 0,1 0 0,38-22 0,-34 23 0,13-8 0,-24 17 0,0-2 0,0 1 0,-2-2 0,1-1 0,-2 0 0,0-1 0,18-23 0,-33 38 0,1-1 0,-1 0 0,0 1 0,0-1 0,0 0 0,0 0 0,0 0 0,0 1 0,-1-1 0,1 0 0,-1 0 0,1 0 0,-1 0 0,0 0 0,0-1 0,0 1 0,0 0 0,0 0 0,0 0 0,0 0 0,-1 0 0,1 0 0,-1 0 0,-1-3 0,0 2 0,0 1 0,0 0 0,0 0 0,0 1 0,0-1 0,-1 0 0,1 1 0,-1-1 0,1 1 0,-1 0 0,0 0 0,1 0 0,-1 0 0,0 1 0,-4-2 0,-13 0 0,-1 0 0,1 1 0,-36 4 0,53-3 0,-37 7-925,38-7 821,1 0 0,-1 1-1,1-1 1,0 1 0,-1-1 0,1 1-1,0-1 1,0 1 0,-1 0 0,1 0-1,0 0 1,0 0 0,0 0 0,0 0-1,0 0 1,0 0 0,0 0 0,0 0-1,0 0 1,1 1 0,-1-1 0,0 0-1,1 0 1,-1 1 0,1 1 0,1 2-4760,10-5-2364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0.006"/>
    </inkml:context>
    <inkml:brush xml:id="br0">
      <inkml:brushProperty name="width" value="0.025" units="cm"/>
      <inkml:brushProperty name="height" value="0.025" units="cm"/>
    </inkml:brush>
  </inkml:definitions>
  <inkml:trace contextRef="#ctx0" brushRef="#br0">210 388 11979,'6'-7'1369,"0"0"1,-1 0-1,0-1 0,-1 1 0,1-1 0,-2 0 0,1-1 1,3-12-1,-6 19-1237,0 1 1,-1-1-1,1 0 1,-1 0-1,1 0 0,-1 0 1,0 0-1,1 0 1,-1 0-1,0 0 1,-1 0-1,1 0 1,0 1-1,0-1 1,-1 0-1,1 0 0,-1 0 1,1 0-1,-1 0 1,0 1-1,0-1 1,0 0-1,0 1 1,0-1-1,0 0 1,-1 1-1,1 0 1,0-1-1,-1 1 0,1 0 1,-1-1-1,1 1 1,-1 0-1,0 0 1,1 0-1,-1 1 1,0-1-1,0 0 1,0 1-1,0-1 0,1 1 1,-1-1-1,-3 1 1,-2-1-123,0 1 0,0 1 0,0-1 0,0 1 0,0 0 0,0 0 0,1 1 0,-1 0 0,1 0 0,-1 1 0,1 0 0,0 0 0,0 0-1,0 1 1,0 0 0,-6 6 0,-4 3 22,2 1-1,0 0 0,1 1 0,-16 24 0,27-38-22,1 1-1,-1 0 0,1 0 0,0 0 0,0 0 0,0 1 1,0-1-1,0 0 0,0 0 0,1 1 0,-1 4 0,1-7 0,0 1 0,0-1 0,0 1 0,0 0 1,0-1-1,0 1 0,1-1 0,-1 1 0,0-1 0,0 1 0,1-1 0,-1 1 0,0-1 0,1 1 0,-1-1 0,0 1 0,1-1 0,-1 1 0,1-1 0,-1 0 0,1 1 0,-1-1 0,1 0 1,-1 1-1,1-1 0,-1 0 0,1 0 0,0 0 0,0 1 0,4-1 24,-1 1-1,1-1 1,0 0 0,-1-1 0,1 1-1,0-1 1,-1 0 0,1 0 0,0 0-1,6-4 1,12-5-26,0 0 0,-1-2 0,0-1 0,-1-1 0,-1-1 0,0 0 0,-1-2 0,-1 0 0,0-1-1,-2-1 1,0 0 0,-1-1 0,-1-1 0,0 0 0,-2-1 0,-1-1 0,16-42 0,-26 60-5,1 1 1,-1-1-1,0 0 1,0 0-1,-1 0 1,1 1-1,-1-1 1,0 0-1,-1 0 0,0-6 1,0 12 9,-1 0 0,1 0 0,-1 0 1,1 0-1,-1 0 0,1 0 0,0 0 0,0 1 0,0-1 0,-1 0 1,1 1-1,1-1 0,-1 1 0,0-1 0,0 1 0,0-1 1,1 1-1,-2 2 0,2-2 6,-17 34 142,2 2 0,2 0 0,1 0 0,2 1 0,1 0-1,3 1 1,-4 62 0,11-97-307,-1-1-1,1 1 1,0-1 0,0 1-1,0-1 1,0 0 0,1 0-1,0 0 1,0 0 0,0 0-1,0 0 1,6 7 0,-7-10 27,0 0 1,0 0 0,0 0-1,0 1 1,0-1 0,1 0 0,-1-1-1,0 1 1,1 0 0,-1 0-1,1 0 1,-1-1 0,1 1 0,-1-1-1,1 1 1,-1-1 0,1 0 0,-1 1-1,1-1 1,-1 0 0,1 0-1,0 0 1,-1 0 0,1-1 0,-1 1-1,1 0 1,-1-1 0,1 1 0,0-1-1,-1 1 1,0-1 0,1 1-1,-1-1 1,1 0 0,-1 0 0,0 0-1,0 0 1,1 0 0,-1 0-1,1-2 1,13-17-6921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0.348"/>
    </inkml:context>
    <inkml:brush xml:id="br0">
      <inkml:brushProperty name="width" value="0.025" units="cm"/>
      <inkml:brushProperty name="height" value="0.025" units="cm"/>
    </inkml:brush>
  </inkml:definitions>
  <inkml:trace contextRef="#ctx0" brushRef="#br0">114 1 20499,'0'0'10634,"-2"85"-9961,-11-39-321,3 4-255,-1-1-33,1-2-64,3-5-97,0-6-927,2-8-1026,-4-6-1121,2-11-449,-8-8-1313,-2-3-3715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837"/>
    </inkml:context>
    <inkml:brush xml:id="br0">
      <inkml:brushProperty name="width" value="0.025" units="cm"/>
      <inkml:brushProperty name="height" value="0.025" units="cm"/>
      <inkml:brushProperty name="color" value="#F6630D"/>
    </inkml:brush>
  </inkml:definitions>
  <inkml:trace contextRef="#ctx0" brushRef="#br0">66 0 6566,'0'0'13522,"-5"7"-11968,-15 21 15,7-19 2429,8 0-4104,-2 16 92,4-15 251,-1 1 1,2-1-1,0 1 0,0-1 1,1 1-1,0 0 1,0 0-1,2-1 0,1 19 1,-2-27-251,1-1 0,-1 0 0,0 1 0,1-1 0,-1 0 0,1 0 0,-1 1 0,1-1 0,-1 0 0,1 0 0,0 0 0,0 0 0,0 0 0,-1 0 0,1 0 0,0 0 0,0 0 0,0 0 0,1 0 0,-1 0 0,0-1 0,0 1 0,0 0 0,0-1 0,1 1 0,-1-1 0,0 0 0,1 1 0,-1-1 0,0 0 1,1 0-1,-1 0 0,0 0 0,1 0 0,-1 0 0,0 0 0,1 0 0,-1 0 0,3-1 0,-2 0 3,0 0 1,1 0 0,-1 0-1,0 0 1,0-1-1,0 1 1,0-1-1,0 1 1,0-1 0,-1 0-1,1 1 1,0-1-1,-1 0 1,1 0-1,-1 0 1,0 0 0,0 0-1,0-1 1,0 1-1,0 0 1,1-4 0,-1 3 16,-1 0 0,0 0 1,1 0-1,-1 0 0,0 0 1,-1 0-1,1 0 0,0 0 1,-2-4-1,-2 6 17,1 20-68,2-16-662,1 6 1297,0-6-3677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0.709"/>
    </inkml:context>
    <inkml:brush xml:id="br0">
      <inkml:brushProperty name="width" value="0.025" units="cm"/>
      <inkml:brushProperty name="height" value="0.025" units="cm"/>
    </inkml:brush>
  </inkml:definitions>
  <inkml:trace contextRef="#ctx0" brushRef="#br0">49 89 11691,'1'-10'3289,"0"8"-3172,-1-2 179,0 1-1,0 0 1,1 0 0,-1-1-1,1 1 1,0 0-1,-1 0 1,2 0 0,-1 0-1,0 0 1,1 0 0,-1 0-1,1 0 1,0 1-1,0-1 1,0 1 0,0-1-1,0 1 1,1 0-1,-1 0 1,1 0 0,-1 0-1,1 0 1,0 0-1,0 1 1,0-1 0,-1 1-1,2 0 1,-1 0-1,0 0 1,3 0 0,7 0 21,0 1 1,0 1-1,0 0 1,-1 0 0,1 1-1,0 1 1,-1 0-1,0 1 1,0 1 0,0 0-1,0 0 1,0 1 0,11 8-1,4 3-294,-1 2-1,-1 1 1,0 1-1,24 27 1,-46-45 51,0 0 0,1 1 1,-1-1-1,0 1 1,-1 0-1,1 0 1,-1 0-1,1 0 1,-1 1-1,0-1 1,-1 0-1,1 1 1,-1-1-1,0 1 1,0 0-1,0-1 1,-1 1-1,0 0 0,0 0 1,0-1-1,0 1 1,-1 0-1,1-1 1,-1 1-1,-1 0 1,1-1-1,-1 1 1,1-1-1,-1 0 1,0 1-1,-1-1 1,1 0-1,-1 0 1,0 0-1,0-1 0,0 1 1,0-1-1,-1 0 1,-6 5-1,-6 5 53,-2-1-1,1-1 0,-1 0 1,-1-1-1,0-2 0,0 0 0,-1 0 1,-31 6-1,20-7-515,-48 4-1,-29-9-3913,91-5-1222,9-3-1532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1.102"/>
    </inkml:context>
    <inkml:brush xml:id="br0">
      <inkml:brushProperty name="width" value="0.025" units="cm"/>
      <inkml:brushProperty name="height" value="0.025" units="cm"/>
    </inkml:brush>
  </inkml:definitions>
  <inkml:trace contextRef="#ctx0" brushRef="#br0">0 170 15054,'0'0'7805,"15"-1"-5889,436-59 3904,-251 28-4475,122-15-241,-111 18-4226,-246 30-11682,-1 6 6092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1.444"/>
    </inkml:context>
    <inkml:brush xml:id="br0">
      <inkml:brushProperty name="width" value="0.025" units="cm"/>
      <inkml:brushProperty name="height" value="0.025" units="cm"/>
    </inkml:brush>
  </inkml:definitions>
  <inkml:trace contextRef="#ctx0" brushRef="#br0">105 1 6502,'0'0'22854,"4"12"-21658,0 2-992,-1 0 0,-1 1 0,0-1 0,0 0 0,-2 1 0,0-1 0,0 1 0,-5 23 0,-9 40-90,-19 84-2134,32-160 1633,0 1 0,0 0 0,0 0-1,0-1 1,-1 1 0,1-1 0,-1 1 0,1-1-1,-1 1 1,-2 1 0,3-3 7,0 0 0,0-1-1,0 1 1,0 0 0,0-1 0,0 1 0,0-1-1,-1 1 1,1-1 0,0 0 0,0 1 0,0-1-1,0 0 1,-1 0 0,1 0 0,0 0 0,0 0-1,0 0 1,-1 0 0,1 0 0,0 0 0,0-1-1,0 1 1,0 0 0,-1-1 0,1 1 0,-1-1-1,-18-14-6932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1.816"/>
    </inkml:context>
    <inkml:brush xml:id="br0">
      <inkml:brushProperty name="width" value="0.025" units="cm"/>
      <inkml:brushProperty name="height" value="0.025" units="cm"/>
    </inkml:brush>
  </inkml:definitions>
  <inkml:trace contextRef="#ctx0" brushRef="#br0">13 151 13357,'-3'-11'3261,"-6"-39"-36,9 48-3027,-1-1 0,1 1 0,0 0 0,0 0 0,0-1 0,1 1 0,-1 0-1,0 0 1,1-1 0,-1 1 0,1 0 0,0 0 0,0 0 0,0 0 0,0 0 0,0 0 0,0 0 0,1 0 0,-1 0 0,1 0 0,-1 1 0,1-1 0,0 1 0,-1-1 0,1 1 0,0 0 0,0-1 0,0 1 0,3-1 0,5-2 214,0 0 1,1 1-1,-1 0 1,20-2-1,-24 4-197,32-5 49,-1 3 1,1 1 0,0 1-1,72 9 1,-89-5-274,-1 1 1,0 0-1,1 2 0,-2 0 1,1 1-1,-1 1 0,0 1 1,-1 1-1,0 0 0,26 21 0,-38-27 30,-1 1-1,0 0 0,0 0 0,0 1 0,-1 0 0,0 0 0,0 0 1,0 0-1,-1 0 0,1 1 0,-2 0 0,1-1 0,-1 1 0,0 0 1,0 0-1,-1 0 0,0 1 0,0-1 0,-1 0 0,0 0 1,0 1-1,-2 8 0,0-6 159,0 0 0,-1 0-1,0-1 1,-1 1 0,0-1 0,-1 1 0,0-1 0,0-1 0,-1 1 0,0-1 0,0 0 0,-1 0-1,0-1 1,0 0 0,-11 8 0,-10 4-166,-1-2 0,0-1 0,-1-1 0,0-2 0,-1-1 0,-1-2-1,0 0 1,0-3 0,-1 0 0,0-2 0,-47 1 0,69-5-216,1-1 0,-1 0 0,0-1 1,1 0-1,-1 0 0,1-1 0,-15-4 0,22 4-64,-1 1-1,1-1 1,0 0 0,0 0-1,0 0 1,0 0 0,0 0-1,0-1 1,1 1 0,-1-1-1,1 0 1,0 0 0,0 0-1,0 0 1,0 0 0,0 0-1,0 0 1,1-1 0,0 1-1,0-1 1,0 1-1,0-1 1,0 1 0,0-6-1,-1-46-12501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4.938"/>
    </inkml:context>
    <inkml:brush xml:id="br0">
      <inkml:brushProperty name="width" value="0.025" units="cm"/>
      <inkml:brushProperty name="height" value="0.025" units="cm"/>
    </inkml:brush>
  </inkml:definitions>
  <inkml:trace contextRef="#ctx0" brushRef="#br0">11127 122 12204,'-50'-42'2178,"44"35"-1892,-1 1-1,1-1 0,-1 1 1,-1 1-1,1 0 0,-1 0 1,0 0-1,0 1 0,0 0 1,-1 1-1,1-1 0,-13-1 1,-35-3-263,0 3 0,-112 5 0,51 1-12,-949 20 2749,190 26-3494,-147 11 2082,247-14-1024,-1-65-232,-177-31 346,244 74-347,465-11-149,-537 49 2091,-94 33-1713,700-78-149,-210 46 1,234-31-148,-1-8 1,-186 5 0,-124-41 296,186 2-151,199 8-313,0-4 1,-128-31 0,198 37 136,1 0 1,-1 1 0,1 0 0,-1 0 0,0 1 0,1 0-1,-15 2 1,19-1 5,-1 0 0,1 0-1,0 0 1,-1 0 0,1 1-1,0 0 1,0 0-1,0 0 1,0 0 0,1 0-1,-1 0 1,0 1 0,1-1-1,0 1 1,-1 0 0,1-1-1,0 1 1,-2 6 0,-4 7 19,1 1 0,0 0 0,2 0 0,0 0 0,1 1 1,1 0-1,-2 32 0,3 4-48,7 71 1,3-36 226,29 128 1,-26-170-44,2-1 1,2 0-1,3-1 1,31 59-1,-40-88-157,1 1-1,1-2 1,1 0-1,0 0 1,1-1 0,0 0-1,1-1 1,1-1-1,17 11 1,-12-10-4,2-1 1,-1-1-1,2-2 0,-1 0 0,1-1 1,40 8-1,84 8-24,272 9 1,-175-20 19,487 34-402,448 39 258,-12-23 277,-21-83 83,-47 0-28,-817 19-186,660-5-91,-1-39 19,832-102 651,-1651 138-519,354-35 60,-9-36-100,-455 77-2,93-27 30,-97 27-27,1-1 0,-1 1 1,1-2-1,-1 1 0,-1-1 0,1 0 0,0-1 1,-1 0-1,8-8 0,-13 11 51,1-1 0,-1 0 0,0 1 0,0-1 0,0 0 0,-1 0 1,1 0-1,-1 0 0,0 0 0,0-1 0,-1 1 0,1 0 0,-1 0 0,0-1 0,0 1 0,0 0 0,0-1 1,-1 1-1,0 0 0,0 0 0,0 0 0,0 0 0,-1 0 0,-2-5 0,-5-10 86,-1 0 0,-1 0 0,-21-26 0,18 26-201,-49-70 173,-93-100-1,126 158-197,-1 1 0,-1 2 1,-1 1-1,-2 1 0,-1 2 0,-49-25 0,33 26-910,-1 2-1,-80-20 1,-116-14-5491,202 46 4708,-80-17-4717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6.420"/>
    </inkml:context>
    <inkml:brush xml:id="br0">
      <inkml:brushProperty name="width" value="0.025" units="cm"/>
      <inkml:brushProperty name="height" value="0.025" units="cm"/>
    </inkml:brush>
  </inkml:definitions>
  <inkml:trace contextRef="#ctx0" brushRef="#br0">11211 16391 12172,'-127'0'4174,"80"-3"-4048,0-2 0,0-3 0,1-1 0,-54-19 0,-730-281 1769,-17-116-1252,37-71 625,-613-448-2066,767 501 828,54 24 834,19-25 1,20-26 0,-568-612 0,978 919-902,-783-857-316,779 828 638,7-6 0,10-7 0,9-6 0,-139-300 1,69 45-336,21-9 1,21-6-1,-191-999 1,255 918 22,-117-647-69,55 178 164,97-10-88,60 915-153,22-595-351,-13 626 555,5 0 0,4 0 0,4 2-1,4 0 1,54-127 0,-59 175 12,1 1-1,3 2 1,1 0 0,2 1 0,2 2 0,36-37-1,-49 58-58,2 0-1,0 2 1,1 0 0,0 1-1,1 1 1,1 1-1,1 1 1,-1 1-1,2 1 1,-1 1 0,1 1-1,1 1 1,37-5-1,15 3-716,1 3 0,106 7 0,-169 1-2796,-4-2-2204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6.765"/>
    </inkml:context>
    <inkml:brush xml:id="br0">
      <inkml:brushProperty name="width" value="0.025" units="cm"/>
      <inkml:brushProperty name="height" value="0.025" units="cm"/>
    </inkml:brush>
  </inkml:definitions>
  <inkml:trace contextRef="#ctx0" brushRef="#br0">86 27 19795,'-14'5'905,"9"-5"-756,0 1 1,1 0-1,-1 1 0,0-1 0,1 1 1,0 0-1,-1 0 0,1 0 0,0 1 1,0-1-1,0 1 0,0 0 1,1 0-1,-7 8 0,10-11-149,0 0-1,-1 1 1,1-1 0,0 0 0,0 1-1,0-1 1,0 1 0,0-1 0,0 0-1,0 1 1,0-1 0,0 1-1,0-1 1,0 0 0,0 1 0,0-1-1,0 1 1,0-1 0,0 0-1,0 1 1,0-1 0,1 1 0,-1-1-1,0 0 1,0 1 0,0-1 0,1 0-1,-1 1 1,0-1 0,0 0-1,1 1 1,-1-1 0,0 0 0,1 0-1,-1 0 1,0 1 0,1-1-1,-1 0 1,1 0 0,-1 0 0,0 1-1,1-1 1,-1 0 0,1 0-1,0 0 1,22 2-261,-18-2 247,53-2-20,0-3 0,0-2 0,84-22 0,-84 16-1007,1 1-1,0 4 0,69-2 0,-126 10 1053,0 1-1,0-1 1,0 0-1,1 0 0,-1 1 1,0-1-1,0 1 1,0 0-1,0 0 1,0 0-1,0 0 1,-1 0-1,1 0 1,0 0-1,0 0 1,-1 1-1,1-1 1,-1 1-1,1-1 1,-1 1-1,0 0 1,1-1-1,-1 1 1,0 0-1,0 0 1,0 0-1,0 0 1,-1 0-1,1 0 1,0 0-1,-1 0 1,0 0-1,1 0 1,-1 1-1,0 3 1,0 9 247,0 0 0,-1 0 1,-1 1-1,-4 15 0,5-25-203,-54 208 729,24-105-890,3-5-1650,2-23-4138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8.212"/>
    </inkml:context>
    <inkml:brush xml:id="br0">
      <inkml:brushProperty name="width" value="0.025" units="cm"/>
      <inkml:brushProperty name="height" value="0.025" units="cm"/>
    </inkml:brush>
  </inkml:definitions>
  <inkml:trace contextRef="#ctx0" brushRef="#br0">37 61 17969,'0'0'10004,"1"10"-9865,6 42-89,-4 1 1,-1-1-1,-8 85 1,-35 165 99,39-299 1242,2-13-450,0-34-55,5-64-622,-3 89-250,5-74 7,5 0-1,26-102 1,-36 187-36,1 0 0,0 0 0,0 1-1,0-1 1,1 1 0,0 0 0,0 0 0,1 0-1,0 1 1,7-8 0,-9 12-7,-1 0 0,1 0 0,0 0 0,-1 0 0,1 0 0,0 1 0,0 0 0,0-1 1,0 1-1,0 0 0,1 1 0,-1-1 0,0 0 0,0 1 0,0 0 0,1 0 0,-1 0 0,0 0 0,0 0 0,1 0 0,-1 1 0,0 0 0,0 0 1,0 0-1,0 0 0,0 0 0,0 1 0,4 1 0,-1 1 47,0-1 0,-1 1 0,0 0 0,1 1 1,-1-1-1,-1 1 0,1 0 0,-1 0 0,0 0 0,0 1 1,0 0-1,-1-1 0,0 1 0,0 1 0,0-1 0,-1 0 0,0 1 1,0-1-1,-1 1 0,0-1 0,0 1 0,0 0 0,-1-1 0,0 1 1,0 0-1,-3 10 0,3-11 0,-1 0 1,-1 0-1,1 0 1,-1 0-1,0 0 1,-1-1-1,1 1 1,-1-1-1,0 1 1,0-1-1,-1 0 1,0 0-1,0-1 0,0 1 1,0-1-1,-1 0 1,1 0-1,-1 0 1,0 0-1,0-1 1,-1 0-1,1 0 1,-1-1-1,1 1 1,-1-1-1,0 0 1,0-1-1,0 1 1,-7 0-1,7-2-117,0 1 1,0-1-1,-1-1 1,1 1-1,0-1 1,0 0-1,0 0 1,0-1-1,0 1 1,-10-6-1,13 6-16,1-1 0,-1 1 0,1-1 0,-1 0 0,1 0 0,0 1 0,0-2 0,0 1 0,0 0 0,0 0-1,0-1 1,1 1 0,-1-1 0,1 1 0,-1-1 0,1 0 0,0 1 0,0-1 0,0 0 0,1 0 0,-1 0-1,1 0 1,0 0 0,-1-4 0,1 6-162,0 0 0,0 0 1,1 1-1,-1-1 0,0 0 0,0 0 0,0 0 0,1 1 1,-1-1-1,0 0 0,1 1 0,-1-1 0,1 0 0,-1 0 0,1 1 1,-1-1-1,1 1 0,-1-1 0,1 1 0,-1-1 0,1 1 1,0-1-1,-1 1 0,1-1 0,0 1 0,0 0 0,-1-1 0,1 1 1,0 0-1,0 0 0,-1-1 0,1 1 0,0 0 0,0 0 0,0 0 1,1 0-1,0 0-343,22-4-8250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8.755"/>
    </inkml:context>
    <inkml:brush xml:id="br0">
      <inkml:brushProperty name="width" value="0.025" units="cm"/>
      <inkml:brushProperty name="height" value="0.025" units="cm"/>
    </inkml:brush>
  </inkml:definitions>
  <inkml:trace contextRef="#ctx0" brushRef="#br0">203 228 18289,'0'0'2429,"-5"-8"-181,2 2-1781,-1 0 0,0 0 0,0 1 0,-1-1 0,0 1 0,-8-7 1,12 11-396,-1 0 0,0-1 1,0 1-1,0 0 0,0 0 1,0 0-1,0 0 0,0 0 1,0 1-1,-1-1 0,1 1 1,0-1-1,0 1 0,-1 0 1,1 0-1,0 0 0,0 0 1,-1 0-1,1 0 0,0 1 1,0-1-1,0 1 0,-1 0 1,1-1-1,0 1 0,0 0 1,0 0-1,0 1 0,-3 1 1,-2 4 49,0-1 1,0 1 0,1 0-1,0 1 1,1 0 0,0 0-1,0 0 1,-8 17 0,6-8 309,1-1 1,0 1 0,-6 32-1,12-48-427,-1 0 0,1 0 0,0 0 0,0 0 0,-1 0 0,1 0-1,0 0 1,0 0 0,0 0 0,0-1 0,0 1 0,1 0 0,-1 0 0,0 0-1,0 0 1,0 0 0,1 0 0,-1 0 0,1-1 0,-1 1 0,0 0 0,1 0 0,0 0-1,-1-1 1,1 1 0,-1 0 0,1-1 0,0 1 0,-1 0 0,1-1 0,0 1-1,0 0 1,2-1 8,-1 0 0,0 0 0,0 1 0,1-1 0,-1-1 0,0 1-1,0 0 1,0 0 0,1-1 0,-1 1 0,0-1 0,4-1 0,8-5 48,-1 1 0,26-18 1,43-42-917,-59 45 428,1 1 0,39-23 0,-63 42 430,1 1 0,-1 0 0,0-1 0,1 1 0,-1 0 0,1-1 0,-1 1 0,1 0 0,-1 0 0,1 0 0,0-1 0,-1 1 0,1 0 0,-1 0 0,1 0 0,-1 0 0,1 0 0,0 0 0,-1 0 0,1 0 0,-1 0 0,1 0 0,-1 0 0,1 1 0,0-1 0,-1 0 0,1 0-1,-1 0 1,1 1 0,-1-1 0,1 0 0,-1 1 0,1 0 0,4 20 251,-13 33 413,7-51-616,-12 42 542,-3 22-214,19-60 150,6-13-221,9-15-77,-10 6-225,-1-1 1,-1 1 0,0-1-1,-1-1 1,0 1 0,3-27-1,-4 17-9,-2 1 0,0-27 0,-1 55-1,0-1 0,0 1 1,0-1-1,0 0 0,0 1 0,0-1 0,1 0 0,-1 0 1,1 0-1,-1 0 0,1 0 0,0 0 0,0-1 0,0 1 1,0-1-1,0 1 0,0-1 0,0 0 0,0 1 0,0-1 1,1 0-1,-1 0 0,1-1 0,-1 1 0,1-1 0,-1 1 1,1-1-1,-1 0 0,1 1 0,3-2 0,4 2-85,1 0 0,-1-1 0,1 0 0,-1-1 0,1-1 0,12-2 0,-15 1-542,0 0 0,0 0 0,-1-1 0,1 0 0,-1 0 0,13-10-1,-9 4-1339,1-1 0,-2 0 0,1 0 0,-2-1-1,12-18 1,4-10-5257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9.317"/>
    </inkml:context>
    <inkml:brush xml:id="br0">
      <inkml:brushProperty name="width" value="0.025" units="cm"/>
      <inkml:brushProperty name="height" value="0.025" units="cm"/>
    </inkml:brush>
  </inkml:definitions>
  <inkml:trace contextRef="#ctx0" brushRef="#br0">95 11 9769,'0'0'8104,"-58"-11"-5670,42 12-832,4 11-866,6 0-639,3 1-2083,3 0-4997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427"/>
    </inkml:context>
    <inkml:brush xml:id="br0">
      <inkml:brushProperty name="width" value="0.025" units="cm"/>
      <inkml:brushProperty name="height" value="0.025" units="cm"/>
      <inkml:brushProperty name="color" value="#F6630D"/>
    </inkml:brush>
  </inkml:definitions>
  <inkml:trace contextRef="#ctx0" brushRef="#br0">81 225 12748,'0'0'4735,"-1"-8"-1831,-7-28-299,8 35-2507,0 0 0,0 0-1,0 0 1,0 1-1,-1-1 1,1 0 0,0 0-1,-1 0 1,1 0-1,-1 0 1,1 1 0,-1-1-1,1 0 1,-1 0-1,0 1 1,1-1 0,-1 0-1,0 1 1,1-1-1,-1 1 1,0-1 0,-1 0-1,-13 8 712,-5 25-628,14-12-19,1 0-1,0 1 1,2-1-1,0 1 1,1-1-1,1 1 1,4 37-1,-3-57-131,0 0 0,-1 0-1,1 0 1,0 0-1,0 0 1,0 1-1,1-1 1,-1 0 0,0 0-1,0 0 1,0 0-1,1 0 1,-1 0-1,1 0 1,-1 0 0,1 0-1,-1 0 1,1 0-1,-1 0 1,1-1 0,0 1-1,0 0 1,-1 0-1,1 0 1,0-1-1,0 1 1,0-1 0,0 1-1,0 0 1,0-1-1,0 0 1,0 1-1,0-1 1,0 0 0,0 1-1,0-1 1,0 0-1,0 0 1,0 0 0,0 0-1,0 0 1,0 0-1,0 0 1,1 0-1,0 0 1,1-2 39,0 1 0,1-1 0,-1 1 0,0-1 0,0 0 0,0 0 0,-1 0 0,1-1 0,0 1 0,-1-1 0,1 1 0,3-6 1,6-12-7,-1 0 0,0 0 1,-2-1-1,0-1 1,-1 1-1,9-46 1,-9 24 590,-3-1 1,1-74-1,-9 113-651,-2 19-25,-5 21 36,4 28-5,3 0 0,6 70-1,-3-129-109,0 0-1,1 0 1,0 0-1,0 0 1,0 0-1,0 0 1,1 0-1,0 0 1,0 0-1,0-1 1,0 1-1,0-1 0,1 1 1,-1-1-1,1 0 1,5 5-1,-6-7-70,-1 0 0,0 0 0,1-1 0,-1 1-1,1 0 1,-1-1 0,1 1 0,-1-1 0,1 1 0,-1-1-1,1 0 1,-1 1 0,1-1 0,-1 0 0,1 0 0,0 0-1,-1-1 1,3 1 0,-1-1-143,-1 0 0,0 0 0,1-1 0,-1 1 0,0 0 1,1-1-1,-1 1 0,0-1 0,0 0 0,0 0 0,-1 0 0,1 0 0,0 0 0,1-3 0,4-6-2305,0-1 1,-1 1-1,7-22 0,1-7-4421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9.952"/>
    </inkml:context>
    <inkml:brush xml:id="br0">
      <inkml:brushProperty name="width" value="0.025" units="cm"/>
      <inkml:brushProperty name="height" value="0.025" units="cm"/>
    </inkml:brush>
  </inkml:definitions>
  <inkml:trace contextRef="#ctx0" brushRef="#br0">0 70 15022,'0'0'3732,"10"-8"-156,-2 0-2575,-4 3-398,0-1 0,1 2 0,0-1 0,0 0 0,1 1 0,-1 0 0,1 0 0,0 1 0,0-1 1,0 1-1,10-3 0,-15 6-570,0 0 1,-1 0-1,1 0 1,0 0-1,0 0 1,-1 0 0,1 0-1,0 0 1,0 1-1,-1-1 1,1 0-1,0 1 1,-1-1 0,1 0-1,0 1 1,-1-1-1,1 1 1,-1-1-1,1 1 1,-1-1 0,1 1-1,-1-1 1,1 1-1,-1 0 1,1-1-1,-1 1 1,0 0 0,1-1-1,-1 1 1,0 0-1,1-1 1,-1 1-1,0 0 1,0 0 0,0-1-1,0 1 1,0 1-1,0 37 792,0-26-726,-12 182-99,0 1 0,12-115 0,0-81-12,0 1 1,0-1-1,0 0 1,0 0-1,0 0 1,1 0-1,-1 0 1,0 1-1,0-1 1,0 0-1,0 0 1,0 0-1,0 0 1,0 0-1,0 0 1,1 0-1,-1 0 1,0 0-1,0 1 1,0-1-1,0 0 1,0 0-1,0 0 1,1 0-1,-1 0 1,0 0-1,0 0 1,0 0-1,0 0 1,1 0-1,-1 0 1,0 0-1,0 0 1,0 0-1,0 0 1,0 0-1,1 0 0,-1 0 1,0-1-1,0 1 1,0 0-1,0 0 1,0 0-1,0 0 1,1 0-1,-1 0 1,0 0-1,0 0 1,0 0-1,0-1 1,0 1-1,0 0 1,0 0-1,0 0 1,0 0-1,0 0 1,0 0-1,1-1 1,-1 1-1,0 0 1,0 0-1,0 0 1,0 0-1,0 0 1,0-1-1,0 1 1,7-11-2122,-9-25-7285,-16-18 3735,5 19 973,11 32-377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0.500"/>
    </inkml:context>
    <inkml:brush xml:id="br0">
      <inkml:brushProperty name="width" value="0.025" units="cm"/>
      <inkml:brushProperty name="height" value="0.025" units="cm"/>
    </inkml:brush>
  </inkml:definitions>
  <inkml:trace contextRef="#ctx0" brushRef="#br0">52 298 3075,'0'0'1142,"-5"-9"-501,-1 0-614,-1-3 671,0 0 0,0 0-1,-7-20 1,8 5 3973,7 0 3364,-1 27-7859,0-1 0,0 1 0,0-1 0,0 1 0,0-1 0,1 1 0,-1 0 0,0-1 0,0 1 0,0-1 0,0 1 0,1 0-1,-1-1 1,0 1 0,0 0 0,1-1 0,-1 1 0,0 0 0,1-1 0,-1 1 0,0 0 0,1 0 0,-1 0 0,0-1 0,1 1 0,-1 0 0,1 0 0,-1 0 0,0 0 0,1-1 0,-1 1 0,1 0 0,-1 0 0,1 0 0,-1 0 0,0 0 0,1 0 0,-1 0 0,1 0 0,-1 0 0,1 1-1,-1-1 1,0 0 0,1 0 0,-1 0 0,1 0 0,-1 1 0,0-1 0,1 0 0,-1 0 0,1 1 0,9 11 2007,-7 3-2058,0-1 0,-1 1-1,0 0 1,-2 0 0,1 0-1,-4 22 1,2-19-89,0-1-1,1 1 1,1-1 0,4 20 0,-8-68-2349,5-31-6101,1-7 804,-8-23 3068,2 22 7534,2 35 3289,1-2 4469,0 40-10765,1 0 1,0 0-1,0 0 1,0 0-1,1 0 1,-1 0-1,1-1 0,-1 1 1,1 0-1,0-1 1,0 1-1,0-1 1,4 3-1,14 15-3851,-2-6-5353,-17-13 8281,9 7-8724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1.077"/>
    </inkml:context>
    <inkml:brush xml:id="br0">
      <inkml:brushProperty name="width" value="0.025" units="cm"/>
      <inkml:brushProperty name="height" value="0.025" units="cm"/>
    </inkml:brush>
  </inkml:definitions>
  <inkml:trace contextRef="#ctx0" brushRef="#br0">151 202 13741,'0'0'17590,"-11"2"-17505,1 1-87,0 1 0,0 0-1,0 0 1,1 1-1,0 0 1,-16 12 0,20-14 15,1 1 1,-1-1-1,1 1 1,0 1-1,1-1 1,-1 0-1,1 1 1,0 0 0,0 0-1,0 0 1,0 0-1,1 0 1,0 0-1,0 1 1,1-1-1,-3 12 1,4-15 1,0 0 1,-1 0 0,1 0-1,0 0 1,0 0-1,0 0 1,0 0-1,0 0 1,1 0-1,-1 0 1,0 0-1,1 0 1,0-1-1,-1 1 1,1 0-1,0 0 1,0 0-1,0-1 1,0 1-1,0 0 1,1-1 0,-1 1-1,0-1 1,1 1-1,-1-1 1,3 2-1,0-2-9,0 0 0,0 0 0,0 0 0,0 0 0,0 0 0,0-1 0,0 0 0,0 0 0,0 0 0,0-1 0,0 1-1,6-2 1,0-1-57,-1 0 0,0-1 0,0 0 0,0 0 0,-1-1 0,1 0 0,-1 0 0,0-1 0,-1 0-1,1 0 1,-1-1 0,8-10 0,-6 8-32,-1-1 1,0-1-1,-1 1 0,0-1 0,-1-1 0,0 1 1,-1-1-1,7-22 0,-11 16 84,-11 27 84,-11 27 235,15-21-162,0 1 0,2 0 0,0 0 0,1 0 1,0 0-1,2 1 0,-1 16 0,2-31-152,0-1 1,0 1-1,0 0 0,0 0 1,0 0-1,0 0 0,1 0 1,-1 0-1,1 0 0,-1-1 1,1 1-1,0 0 0,0 0 1,0-1-1,0 1 0,0 0 1,0-1-1,0 1 0,0-1 1,0 1-1,1-1 0,-1 0 1,1 0-1,-1 1 0,1-1 1,0 0-1,-1 0 0,1-1 1,0 1-1,-1 0 0,1 0 1,0-1-1,0 1 0,0-1 1,0 0-1,0 0 0,0 1 1,-1-1-1,1 0 0,0-1 1,0 1-1,0 0 0,0 0 1,0-1-1,0 1 0,3-2 1,4-1 2,0 1 0,0-2 0,0 1 0,0-1 0,0-1 0,-1 1 0,0-1 0,9-8 0,3-4-9,-1-2 0,0-1 0,-2 0 0,0-1 0,22-39 0,-30 45 0,-1 0 0,-1 0 0,0-1 0,-1 0 0,-1-1 0,0 1 0,-1-1 0,-1 0 0,2-31 0,-5 47 0,0 0 0,0 1 0,0-1 0,0 0 0,0 1 0,0-1 0,0 0 0,0 1 0,-1-1 0,1 0 0,0 1 0,0-1 0,-1 0 0,1 1 0,0-1 0,-1 0 0,1 1 0,0-1 0,-1 1 0,1-1 0,-1 1 0,1-1 0,-1 1 0,1-1 0,-1 1 0,1-1 0,-1 1 0,0 0 0,1-1 0,-1 1 0,1 0 0,-1 0 0,0-1 0,1 1 0,-1 0 0,0 0 0,1 0 0,-1 0 0,0 0 0,0 0 0,1 0 0,-1 0 0,0 0 0,1 0 0,-1 0 0,0 0 0,1 1 0,-1-1 0,0 0 0,1 0 0,-1 1 0,1-1 0,-2 1 0,-33 22 0,18-6 0,0 0 0,1 2 0,-25 38 0,36-48 0,0 0 0,1-1 0,0 1 0,0 1 0,1-1 0,0 1 0,1-1 0,0 1 0,0 0 0,1 0 0,0-1 0,1 15 0,0-20 1,1-1 0,0 1 1,0-1-1,0 0 0,0 1 0,1-1 0,-1 0 1,1 1-1,-1-1 0,1 0 0,0 0 1,1-1-1,-1 1 0,0 0 0,4 2 0,1 1-22,-1-1-1,1-1 0,0 1 0,0-1 0,1 0 0,10 3 1,2 0-397,0-1 1,1-1-1,0-1 1,29 2-1,-12-5-6468,-3-1-6012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1.908"/>
    </inkml:context>
    <inkml:brush xml:id="br0">
      <inkml:brushProperty name="width" value="0.025" units="cm"/>
      <inkml:brushProperty name="height" value="0.025" units="cm"/>
    </inkml:brush>
  </inkml:definitions>
  <inkml:trace contextRef="#ctx0" brushRef="#br0">194 122 10570,'0'0'6556,"8"-9"-3161,25-31-342,-31 38-2782,-1 0-1,1 1 1,-1-1 0,0 0-1,0 0 1,0-1-1,0 1 1,0 0-1,0 0 1,0 0 0,-1-1-1,1 1 1,-1 0-1,0-1 1,0 1 0,0 0-1,0-3 1,0 3-156,-1 1 1,1 0 0,-1-1-1,0 1 1,1 0-1,-1-1 1,0 1 0,0 0-1,0 0 1,0 0 0,0 0-1,0 0 1,0 0-1,0 0 1,0 0 0,-1 0-1,1 1 1,0-1-1,-3-1 1,-2 0-19,0 0 0,-1 1 0,1 0 0,0 0 0,0 0-1,-1 1 1,1 0 0,-1 0 0,-9 2 0,9-1-86,-1 1 0,1 1 0,0-1 0,0 1 0,0 1 0,0-1-1,1 1 1,-1 0 0,1 1 0,0-1 0,0 1 0,1 1 0,0-1 0,0 1 0,0 0 0,-5 8 0,4-5-13,0 0 1,2 0 0,-1 0 0,1 1-1,0-1 1,1 1 0,0 0 0,0 0 0,1 1-1,1-1 1,-1 15 0,2-23 0,0-1 0,0 1 0,0-1 0,0 1 0,1-1 0,-1 1 0,0-1 0,1 1 0,-1-1 0,1 0 0,0 1 0,-1-1 0,1 0 0,0 1-1,0-1 1,0 0 0,0 0 0,0 1 0,0-1 0,0 0 0,0 0 0,0 0 0,1-1 0,-1 1 0,0 0 0,1 0 0,-1-1 0,0 1 0,1-1 0,-1 1 0,1-1 0,-1 1 0,1-1 0,-1 0 0,1 0 0,-1 0 0,1 0 0,-1 0 0,1 0 0,-1 0 0,1 0 0,-1-1 0,3 0 0,3 0 8,0-1-1,1 0 1,-1 0 0,0 0 0,-1-1 0,1 0-1,0-1 1,6-4 0,13-12-12,-2 0-1,0-2 1,-1-1 0,-2-1-1,34-48 1,-55 72 3,0 0 0,0 1 1,0-1-1,0 0 0,0 0 1,0 0-1,0 0 0,0 0 1,0 1-1,1-1 0,-1 0 0,0 0 1,0 0-1,0 0 0,0 0 1,0 1-1,0-1 0,0 0 1,0 0-1,0 0 0,1 0 1,-1 0-1,0 0 0,0 0 0,0 0 1,0 1-1,0-1 0,0 0 1,1 0-1,-1 0 0,0 0 1,0 0-1,0 0 0,0 0 1,0 0-1,1 0 0,-1 0 0,0 0 1,0 0-1,0 0 0,0 0 1,1 0-1,-1 0 0,0 0 1,0 0-1,0 0 0,1 0 0,-4 17-71,-16 36 247,14-42-52,1 0-1,0 0 1,1 0-1,0 0 1,1 1-1,-2 19 1,4-30-121,0 0-1,0-1 1,1 1-1,-1 0 1,0 0-1,0-1 1,1 1-1,-1 0 1,1-1-1,-1 1 1,1-1-1,-1 1 1,1 0-1,-1-1 1,1 1-1,-1-1 1,1 1-1,0-1 1,-1 0 0,1 1-1,0-1 1,-1 1-1,1-1 1,0 0-1,-1 0 1,1 0-1,0 1 1,0-1-1,-1 0 1,1 0-1,0 0 1,0 0-1,-1 0 1,1 0-1,0 0 1,0 0-1,0-1 1,34-5-5,-16-2 4,1 0 0,-1-2 0,0 0 0,-1-1 0,21-17 0,-18 12 0,2 2 0,42-22 0,-64 35 0,0 0 0,0 1 0,0-1 0,0 1 0,0-1 0,0 1 0,0-1 0,0 1 0,0 0 0,0-1 0,0 1 0,0 0 0,0 0 0,0 0 0,0 0 0,0 0 0,0 0 0,0 0 0,0 0 0,0 0 0,0 0 0,0 1 0,0-1 0,0 0 0,0 1 0,0-1 0,0 1 0,0-1 0,0 1 0,0-1 0,-1 1 0,1 0 0,0-1 0,0 1 0,-1 0 0,1 0 0,0 0 0,1 3 0,-1 0 0,-1 1 0,1-1 0,0 0 0,-1 0 0,0 0 0,-1 8 0,1 0 0,-10 89 0,10-100 0,0-1 0,0 1 0,0-1 0,1 1 0,-1-1 0,0 1 0,0-1 0,1 1 0,-1-1 0,0 1 0,1-1 0,-1 0 0,0 1 0,1-1 0,-1 0 0,1 1 0,-1-1 0,1 0 0,-1 1 0,0-1 0,1 0 0,-1 0 0,1 0 0,-1 0 0,1 1 0,-1-1 0,1 0 0,0 0 0,-1 0 0,1 0 0,-1 0 0,1 0 0,-1 0 0,1 0 0,-1 0 0,1-1 0,-1 1 0,1 0 0,0 0 0,22-7 0,-8-1-1217,1 0-1,-1-2 1,-1 0 0,21-18-1,15-10-4584,-35 28-3737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2.816"/>
    </inkml:context>
    <inkml:brush xml:id="br0">
      <inkml:brushProperty name="width" value="0.025" units="cm"/>
      <inkml:brushProperty name="height" value="0.025" units="cm"/>
    </inkml:brush>
  </inkml:definitions>
  <inkml:trace contextRef="#ctx0" brushRef="#br0">69 294 11050,'0'0'8238,"7"-11"-5131,1 1-2078,-5 6-663,-1 0 0,1 1 0,0-1 0,-1 0 0,0 0 0,0 0 0,0-1 0,-1 1 0,1 0 0,-1-1 0,0 1-1,1-6 1,-2 9-281,0 1 0,0-1 0,0 1 0,0-1 0,0 1-1,1-1 1,-1 1 0,0-1 0,0 1 0,0-1 0,0 1 0,0-1-1,-1 1 1,1-1 0,0 1 0,0-1 0,0 1 0,0-1 0,-1 1-1,1-1 1,0 1 0,0 0 0,-1-1 0,1 1 0,0-1 0,0 1-1,-1 0 1,1-1 0,-1 1 0,1 0 0,0-1 0,-1 1 0,1 0-1,-1-1 1,-17 8 850,-15 23-574,27-21-337,-1 0 1,2 1 0,-1-1-1,1 1 1,1 1 0,0-1-1,0 0 1,1 1-1,0 0 1,1 0 0,0 0-1,0 13 1,2-23-25,1 0 0,-1 0 0,0 0 0,1 0 0,-1 0 0,1 0 0,0 0 0,-1 0 0,1 0 0,0 0 0,-1-1 0,1 1 0,0 0 0,0 0 0,0-1 0,0 1 0,0 0 0,-1-1 0,1 1 0,0-1 0,0 1 0,1-1 0,-1 0 0,0 1 0,0-1 0,0 0 0,0 0 0,0 0 0,0 0 0,0 0 0,0 0 0,0 0 0,1 0 0,-1 0 0,0 0 0,0-1 0,0 1 0,0 0 0,0-1 0,2 0 0,3-1 0,1 0 0,0 0 0,-1 0 0,1-1 0,9-5 0,4-7 0,-2 0 0,0-1 0,-1-1 0,0 0 0,-1-2 0,-1 0 0,-1 0 0,-1-1 0,-1-1 0,13-28 0,-33 65 0,-23 54 0,29-65 0,1 0 0,-1 1 0,1-1 0,0 1 0,0-1 0,1 1 0,-1 0 0,1-1 0,0 1 0,1 0 0,0-1 0,1 7 0,-1-10 0,0-1 0,0 0 0,0 1 0,0-1 0,0 0 0,0 1 0,0-1 0,1 0 0,-1 0 0,0 0 0,1 0 0,-1 0 0,1-1 0,-1 1 0,1 0 0,0-1 0,-1 1 0,1-1 0,-1 1 0,1-1 0,0 0 0,-1 0 0,1 1 0,0-1 0,0-1 0,-1 1 0,1 0 0,0 0 0,-1-1 0,1 1 0,1-1 0,5 0 0,-1-1 0,0 0 0,0-1 0,0 1 0,0-1 0,7-4 0,5-6 0,-1 0 0,-1-2 0,0 0 0,-1 0 0,-1-2 0,20-27 0,-25 32 0,-2-1 0,1 0 0,-2-1 0,0 0 0,0 0 0,-2 0 0,1-1 0,-2 0 0,0 0 0,2-18 0,-6 33 0,0 0 0,0 0 0,0-1 0,1 1 0,-1 0 0,0 0 0,0-1 0,0 1 0,0 0 0,0 0 0,0 0 0,0-1 0,0 1 0,0 0 0,0 0 0,0-1 0,0 1 0,0 0 0,0 0 0,0-1 0,0 1 0,-1 0 0,1 0 0,0 0 0,0-1 0,0 1 0,0 0 0,0 0 0,0 0 0,-1-1 0,1 1 0,0 0 0,0 0 0,0 0 0,-1 0 0,1 0 0,0-1 0,0 1 0,0 0 0,-1 0 0,1 0 0,0 0 0,0 0 0,0 0 0,-1 0 0,1 0 0,0 0 0,0 0 0,-1 0 0,1 0 0,0 0 0,0 0 0,-1 0 0,1 0 0,0 0 0,-17 12 0,-12 21 0,11-9 0,2 1 0,-21 43 0,33-59 0,0-1 0,1 1 0,0-1 0,1 1 0,-1 0 0,2 0 0,-1 0 0,1 0 0,1 0 0,-1 0 0,2 0 0,1 18 0,-1-25 0,0 0 0,0-1 0,0 1 0,0 0 0,0 0 0,0-1 0,0 1 0,1 0 0,-1-1 0,1 1 0,-1-1 0,1 0 0,-1 1 0,1-1 0,0 0 0,-1 0 0,1 0 0,0 0 0,0-1 0,0 1 0,0 0 0,0-1 0,0 1 0,0-1 0,0 0 0,0 0 0,0 1 0,0-1 0,0-1 0,0 1 0,0 0 0,4-1 0,1 0 0,0 0 0,-1-1 0,1 0 0,0 0 0,-1 0 0,0 0 0,0-1 0,10-6 0,4-10 0,-1-1 0,-2 0 0,31-46 0,-82 126 0,32-55 0,0-1 0,0 1 0,1 0 0,0 0 0,0 0 0,0 0 0,0 0 0,1 0 0,0 0 0,0 0 0,1 10 0,0-14 0,0 1 0,0-1 0,0 1 0,0-1 0,0 1 0,1-1 0,-1 0 0,0 1 0,1-1 0,-1 0 0,1 0 0,-1 0 0,1 0 0,-1-1 0,1 1 0,0 0 0,-1 0 0,1-1 0,0 1 0,0-1 0,-1 0 0,1 0 0,0 1 0,0-1 0,0 0 0,0 0 0,-1-1 0,1 1 0,0 0 0,0-1 0,1 0 0,6 0 0,0 0 0,-1-1 0,1 0 0,-1-1 0,10-4 0,20-15-278,-30 16 171,0 1-1,0 0 1,1 0 0,0 1-1,-1 0 1,2 1-1,10-3 1,-20 6 103,0 0-1,1 0 1,-1 0 0,1 0 0,-1 0-1,0 0 1,1 1 0,-1-1 0,0 0-1,1 0 1,-1 1 0,0-1 0,1 0 0,-1 0-1,0 1 1,1-1 0,-1 0 0,0 1-1,0-1 1,0 0 0,1 1 0,-1-1-1,0 1 1,0-1 0,0 0 0,0 1-1,0-1 1,1 1 0,-1-1 0,0 0-1,0 1 1,0-1 0,0 1 0,0-1-1,-1 0 1,1 1 0,0-1 0,0 1-1,-2 20 189,2-20-170,-7 32 287,-2 0 1,-16 40-1,5-14-100,13-38-201,-1-1 0,0 1 0,-2-1 0,-18 30 0,25-46 0,0 0 0,-1 0 0,1 0 0,-1 0 0,1 0 0,-1-1 0,0 0 0,0 0 0,-1 0 0,1 0 0,-8 3 0,9-5 0,0-1 0,0 1 0,1-1 0,-1 1 0,0-1 0,0 0 0,0 0 0,0 0 0,0-1 0,0 1 0,0-1 0,0 1 0,1-1 0,-1 0 0,0 0 0,0 0 0,1-1 0,-1 1 0,1-1 0,-1 1 0,1-1 0,-3-2 0,0 0 0,-1-1 0,1 0 0,0 0 0,0 0 0,1-1 0,0 1 0,0-1 0,0 0 0,0-1 0,1 1 0,0-1 0,1 1 0,-1-1 0,1 0 0,1 0 0,-1 0 0,1 0 0,0 0 0,1 0 0,-1 0 0,2 0 0,-1 0 0,1 0 0,0 0 0,0 0 0,1 0 0,0 0 0,0 0 0,0 0 0,1 1 0,0-1 0,1 1 0,-1 0 0,1 0 0,1 0 0,-1 1 0,9-10 0,-2 7-647,0 0 0,0 0 0,1 1 0,22-10 0,3 3-4900,60-15 0,-86 26 4598,40-11-10678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3.163"/>
    </inkml:context>
    <inkml:brush xml:id="br0">
      <inkml:brushProperty name="width" value="0.025" units="cm"/>
      <inkml:brushProperty name="height" value="0.025" units="cm"/>
    </inkml:brush>
  </inkml:definitions>
  <inkml:trace contextRef="#ctx0" brushRef="#br0">166 13 23318,'0'0'4169,"-11"-3"-1040,0 0-2852,-1 1 0,0 0 1,0 0-1,0 1 1,-16 1-1,26 0-263,-1 0 0,0 0 0,0 1 0,0-1-1,1 1 1,-1-1 0,0 1 0,0 0 0,1 0 0,-1 0 0,1 0 0,-1 1 0,1-1 0,-1 1 0,1 0 0,0-1-1,0 1 1,0 0 0,0 0 0,0 0 0,0 0 0,1 1 0,-1-1 0,0 0 0,1 1 0,0-1 0,0 1 0,0 0-1,0-1 1,0 1 0,0 0 0,1 0 0,-1-1 0,1 4 0,0-4-18,0-1 0,0 1 0,1-1 0,-1 1 0,1-1 1,-1 1-1,1-1 0,0 1 0,-1-1 0,1 0 0,0 1 0,0-1 0,0 0 0,0 1 0,0-1 0,0 0 0,0 0 1,0 0-1,1 0 0,-1 0 0,0 0 0,1-1 0,-1 1 0,0 0 0,1-1 0,-1 1 0,1-1 0,-1 1 1,1-1-1,0 0 0,-1 1 0,1-1 0,2 0 0,67 2-423,-56-2 229,120 0-1500,-134 0 1712,-1 0 0,0 0 0,1 0 0,-1 0 0,1 0 0,-1 0 0,1 0 0,-1 0 0,0 0 0,1 0 0,-1 0 0,1 0 0,-1 0 0,0 0 0,1 0 0,-1 0 0,1 1 0,-1-1 0,0 0 0,1 0 0,-1 0 0,0 1 0,1-1 0,-1 0 0,0 1 0,1-1 0,-1 0 0,0 1 0,0-1 0,0 0 0,1 1 0,-1-1 0,0 0 0,0 1 0,0-1 0,0 1 0,1-1 0,-1 0 0,0 1 0,0-1 0,0 1 0,0-1 0,0 0 1,0 1-1,0-1 0,0 1 0,0-1 0,0 1 0,-1-1 0,1 0 0,0 1 0,0-1 0,0 0 0,0 1 0,-1-1 0,1 1 0,0-1 0,0 0 0,-1 1 0,1-1 0,0 0 0,-1 0 0,1 1 0,0-1 0,-1 0 0,1 0 0,0 1 0,-1-1 0,-24 22 1176,-14-1-1026,-44 17 0,30-13-577,124-65-6897,1-6-3344,-29 18 1744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3.508"/>
    </inkml:context>
    <inkml:brush xml:id="br0">
      <inkml:brushProperty name="width" value="0.025" units="cm"/>
      <inkml:brushProperty name="height" value="0.025" units="cm"/>
    </inkml:brush>
  </inkml:definitions>
  <inkml:trace contextRef="#ctx0" brushRef="#br0">18 159 5349,'0'0'26649,"-2"63"-25880,-6-36-769,3-2 0,2-5 0,3-7-352,0-7-1154,9-6-1056,3-5-1954,0-18-2627</inkml:trace>
  <inkml:trace contextRef="#ctx0" brushRef="#br0" timeOffset="1">82 1 18001,'0'0'11723,"65"41"-19250,-36-32 961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3.866"/>
    </inkml:context>
    <inkml:brush xml:id="br0">
      <inkml:brushProperty name="width" value="0.025" units="cm"/>
      <inkml:brushProperty name="height" value="0.025" units="cm"/>
    </inkml:brush>
  </inkml:definitions>
  <inkml:trace contextRef="#ctx0" brushRef="#br0">109 0 21941,'0'0'8322,"-9"5"-7169,7-4-1132,-33 24 1028,33-24-1074,1 0 1,0 0-1,0 1 0,0-1 1,0 0-1,0 1 0,0-1 1,0 1-1,0-1 1,0 1-1,1-1 0,-1 1 1,0-1-1,1 1 1,0 0-1,-1-1 0,1 1 1,0 0-1,0 0 0,0-1 1,0 1-1,0 0 1,0-1-1,0 1 0,1 0 1,-1-1-1,1 1 1,-1 0-1,2 1 0,-1-1-205,0-1 0,0 0 0,1 1 0,-1-1-1,1 0 1,-1 0 0,1 0 0,0 0 0,-1 0 0,1 0-1,0 0 1,-1-1 0,1 1 0,0-1 0,0 1-1,0-1 1,3 1 0,42 1-2301,-27-1 1828,-19-1 619,8 0 121,0 1 0,0 1 0,0-1-1,16 6 1,-24-6 87,0-1 0,0 1 0,0-1 0,0 1 0,0-1 0,0 1 0,0-1 0,0 1 0,0 0 0,0-1 0,-1 1 0,1 0-1,0 0 1,0 0 0,-1 0 0,1 0 0,0 0 0,-1 0 0,1 0 0,-1 0 0,1 0 0,-1 0 0,0 0 0,1 0 0,-1 0 0,0 0 0,0 0 0,0 1 0,0-1 0,0 0 0,0 0 0,0 0 0,0 0 0,0 0 0,-1 1-1,1-1 1,0 0 0,-1 0 0,1 0 0,-1 0 0,1 0 0,-1 0 0,1 0 0,-1 0 0,0 0 0,0 0 0,1-1 0,-1 1 0,0 0 0,-2 1 0,-9 10 36,-1 0 0,-1-1 0,1-1 0,-2 0 1,1-1-1,-2 0 0,1-1 0,-1-1 0,0-1 0,0 0 0,-21 4 1,36-10-235,-13 2-1200,7-3-4916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08.784"/>
    </inkml:context>
    <inkml:brush xml:id="br0">
      <inkml:brushProperty name="width" value="0.025" units="cm"/>
      <inkml:brushProperty name="height" value="0.025" units="cm"/>
    </inkml:brush>
  </inkml:definitions>
  <inkml:trace contextRef="#ctx0" brushRef="#br0">173 101 5541,'0'0'2242,"4"-9"214,-2 6-2147,13-37 3082,-9 4 3735,-7 35-6932,0 0 1,1 0-1,-1 1 0,0-1 0,0 0 1,0 0-1,1 0 0,-1 1 0,0-1 1,0 0-1,0 1 0,0-1 0,0 1 0,-1-1 1,1 1-1,0-1 0,0 1 0,0 0 1,0 0-1,0-1 0,-1 1 0,1 0 1,0 0-1,0 0 0,0 0 0,0 1 0,-1-1 1,1 0-1,0 0 0,-2 2 0,-41 7 698,35-3-834,0-1-1,1 2 0,-1-1 0,1 1 0,1 0 0,0 1 0,0-1 0,0 1 1,1 1-1,0-1 0,0 1 0,1 0 0,0 1 0,1-1 0,0 1 0,1 0 1,0 0-1,0 0 0,-2 17 0,5-26-53,0 1 0,0-1 0,0 0 0,0 0-1,0 1 1,0-1 0,0 0 0,0 0 0,1 0 0,-1 1 0,0-1 0,1 0 0,-1 0 0,1 0 0,-1 1-1,1-1 1,0 0 0,-1 0 0,1 0 0,0 0 0,0 0 0,0-1 0,0 1 0,0 0 0,0 0 0,1 0-1,0 0 11,1 0 0,-1 0 0,1-1-1,-1 1 1,1-1 0,-1 1 0,1-1-1,-1 0 1,1 0 0,-1 0 0,1-1-1,3 0 1,2-1 26,1 0 1,-1-1-1,1 0 0,-1 0 0,0-1 1,13-8-1,-7 1-22,0-1 1,-1-1-1,-1 0 1,0-1-1,-1 0 0,0-1 1,-1 0-1,-1 0 1,0-1-1,7-20 1,-19 89 61,-1-35 23,0 4 108,0 0 0,-1 34 0,5-55-199,0 0 0,0 0 0,0-1 0,0 1-1,0 0 1,0-1 0,0 1 0,0 0 0,0-1-1,1 1 1,-1 0 0,0-1 0,0 1 0,1-1-1,-1 1 1,0 0 0,1-1 0,-1 1 0,1-1-1,-1 1 1,1-1 0,-1 1 0,1-1 0,-1 1-1,1-1 1,0 0 0,-1 1 0,1-1-1,-1 0 1,1 0 0,0 1 0,-1-1 0,2 0-1,29-4 280,27-23-43,-21 0-225,-27 19-151,0 0 1,1 0-1,-1 1 0,2 1 1,-1 0-1,1 0 0,20-6 1,-31 12 127,-1 0 0,1 0 0,-1 0 0,1 0 0,-1 0 0,1 0 0,-1 0 0,1 0 0,-1 0 0,1 0 1,-1 0-1,1 0 0,-1 0 0,1 0 0,-1 1 0,1-1 0,-1 0 0,1 0 0,-1 1 0,1-1 0,-1 0 0,0 1 0,1-1 1,-1 0-1,1 1 0,-1-1 0,0 1 0,1-1 0,-1 0 0,0 1 0,0-1 0,1 1 0,-1 0 0,2 25 529,-11 24 587,9-50-1108,-1 2 18,0-1 1,1 1 0,-1-1-1,1 1 1,0-1 0,-1 1 0,1 0-1,0-1 1,0 1 0,0-1-1,0 1 1,0-1 0,0 1 0,1 0-1,-1-1 1,0 1 0,2 2-1,-1-4-32,-1 0-1,1 1 1,-1-1-1,1 0 1,0 0-1,-1 0 1,1 1 0,0-1-1,-1 0 1,1 0-1,0 0 1,-1 0-1,1 0 1,0 0-1,-1-1 1,1 1-1,0 0 1,-1 0-1,1 0 1,0-1-1,-1 1 1,1 0-1,-1 0 1,1-1-1,0 1 1,-1-1-1,1 0 1,7-4-798,0-1 0,-1 0 0,0-1 0,9-9 0,22-37-8699,-18 20 1667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09.329"/>
    </inkml:context>
    <inkml:brush xml:id="br0">
      <inkml:brushProperty name="width" value="0.025" units="cm"/>
      <inkml:brushProperty name="height" value="0.025" units="cm"/>
    </inkml:brush>
  </inkml:definitions>
  <inkml:trace contextRef="#ctx0" brushRef="#br0">56 1 15439,'0'0'10975,"-6"11"-9443,-4 8-1110,2 1-1,0 0 0,-6 23 0,12-34-386,0 0 0,0 0 0,0 0 0,1 1 0,1-1-1,-1 0 1,1 1 0,1-1 0,0 0 0,0 1 0,5 13 0,-5-20-79,0-1 0,0 1 0,1 0 0,-1-1 0,1 0 1,0 1-1,-1-1 0,1 0 0,0 0 0,1 0 0,-1 0 0,0 0 0,0 0 0,1-1 1,-1 1-1,1-1 0,0 0 0,-1 0 0,1 1 0,0-2 0,0 1 0,-1 0 1,1-1-1,0 1 0,0-1 0,0 0 0,0 0 0,0 0 0,0 0 0,0 0 1,-1-1-1,1 1 0,5-3 0,-1 1-366,0 0 0,-1 0 1,1 0-1,-1-1 0,0 0 1,0-1-1,0 1 0,-1-1 0,1 0 1,-1-1-1,0 1 0,0-1 0,5-6 1,-7 8 432,-1 0 0,0 0 0,0-1 0,0 1 0,-1 0 0,1-1 1,-1 1-1,1-1 0,-1 1 0,0-1 0,0-6 0,-4 13 310,1 0-1,-1 0 0,0 1 0,1-1 1,0 1-1,0-1 0,-3 7 1,3-5-130,-1 1-1,1 0 1,-1-1 0,2 1 0,-1 0 0,1 0 0,0 1 0,0-1-1,0 0 1,1 0 0,0 9 0,1-14-191,0 0 1,-1 0-1,1 0 0,0 0 0,0 0 1,0 0-1,0 0 0,-1 0 0,1 0 1,0 0-1,1-1 0,-1 1 0,0 0 1,0-1-1,0 1 0,0-1 0,0 1 1,1-1-1,-1 0 0,0 0 0,0 1 1,1-1-1,-1 0 0,0 0 1,0 0-1,1 0 0,-1 0 0,0 0 1,0-1-1,1 1 0,-1 0 0,2-2 1,42-10-792,-36 8 114,-1 0 161,-1 1-1,0 0 0,1 1 1,14-4-1,-21 6 496,0 0-1,0 0 1,1 0 0,-1 0-1,0 0 1,0 0 0,1 0-1,-1 0 1,0 0-1,0 1 1,0-1 0,1 0-1,-1 1 1,0-1-1,0 1 1,0-1 0,0 1-1,0 0 1,0-1 0,0 1-1,0 0 1,0 0-1,0-1 1,0 1 0,-1 0-1,1 0 1,0 0-1,-1 0 1,1 0 0,0 1-1,-1-1 1,1 0 0,-1 0-1,0 0 1,1 0-1,-1 0 1,0 3 0,4 22 637,-2 0 0,-1 1 0,-1-1 0,-1 0 0,-7 37 0,-3-6 718,-23 75-1,31-121-1050,-13 34 841,15-43-1104,0 0 0,1 0-1,-1 0 1,0 0 0,0 0 0,0-1-1,-1 1 1,1 0 0,0-1-1,-1 1 1,1-1 0,-1 0 0,1 1-1,-1-1 1,0 0 0,1 0 0,-1 0-1,-2 1 1,3-2-32,1 0 0,-1 0 0,1-1 0,-1 1 0,0 0 0,1 0 0,-1 0 0,1-1 0,-1 1 0,0 0 0,1-1 0,-1 1 0,1 0 0,-1-1 0,1 1 0,0-1 0,-1 1 0,1-1 0,-1 1 0,1-1 0,0 1 0,-1-1 0,1 1 0,0-1 0,0 0 0,-1 1 0,1-1 0,0-1 0,-8-23 0,7 19 0,-5-16 1,-27-113 7,30 118-16,1-1 1,0 0-1,1 1 0,1-1 0,4-30 1,-3 45-82,0 1 0,-1-1-1,1 1 1,0-1 0,0 1 0,1 0 0,-1-1 0,0 1 0,1 0 0,0 0 0,-1 0 0,1 0 0,0 0 0,0 0 0,0 1 0,0-1 0,5-2 0,44-19-6355,-36 18 3104,32-13-10380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768"/>
    </inkml:context>
    <inkml:brush xml:id="br0">
      <inkml:brushProperty name="width" value="0.025" units="cm"/>
      <inkml:brushProperty name="height" value="0.025" units="cm"/>
      <inkml:brushProperty name="color" value="#F6630D"/>
    </inkml:brush>
  </inkml:definitions>
  <inkml:trace contextRef="#ctx0" brushRef="#br0">48 81 6118,'0'-7'792,"0"-35"3600,0 41-4117,0 1 0,0-1 0,0 0 0,1 0 0,-1 1 0,0-1 0,0 0 0,0 0 0,0 1 0,0-1 0,0 0 1,-1 0-1,1 1 0,0-1 0,0 0 0,0 0 0,-1 1 0,1-1 0,0 0 0,-1 1 0,1-1 0,-1 0 0,1 1 0,-1-1 1,1 1-1,-1-1 0,1 1 0,-1-1 0,1 1 0,-1-1 0,0 1 0,1 0 0,-2-1 0,-1 4 37,0 0 0,1 1 0,-1 0 0,1-1 0,-1 1 0,1 0 0,0 0-1,1 0 1,-1 0 0,1 1 0,0-1 0,0 0 0,0 1 0,0-1 0,1 6 0,-2-1 4,-1 8 171,1 1 0,0 0 1,1 0-1,1-1 1,3 25-1,-2-38-389,-1 0 0,1 0 0,0 0 0,0-1 0,1 1 0,-1 0 1,1-1-1,0 1 0,-1-1 0,2 0 0,-1 1 0,0-1 0,4 4 0,-3-6-85,-1 1 0,0-1 0,0 0 0,0 0-1,1 0 1,-1 0 0,0 0 0,1 0 0,-1-1 0,1 1 0,-1-1 0,1 0 0,-1 0 0,1 0-1,-1 0 1,1 0 0,-1 0 0,1-1 0,-1 1 0,1-1 0,-1 0 0,0 1 0,4-3 0,-2 1 39,-1 0 0,1 0 0,-1-1 0,1 0 0,-1 1 0,0-1 0,0 0 0,0-1 0,0 1 0,-1 0 1,1-1-1,-1 1 0,0-1 0,0 0 0,0 0 0,-1 0 0,1 0 0,-1 0 0,0 0 0,1-6 0,1-8 147,0 0 0,-1 0 0,-1-25 0,0 39-190,-1 0-1,0 0 0,0 0 1,-1-1-1,0 1 1,1 0-1,-1 0 0,0 0 1,-1 0-1,1 0 0,-1 0 1,0 1-1,0-1 1,0 0-1,0 1 0,-1-1 1,1 1-1,-1 0 0,0 0 1,0 0-1,0 0 0,0 1 1,-1-1-1,1 1 1,-1 0-1,0-1 0,1 2 1,-1-1-1,0 0 0,0 1 1,0 0-1,0 0 1,0 0-1,0 0 0,-1 1 1,-6-1-1,10 2-185,-1 0 0,0-1 0,0 1-1,0 0 1,1 0 0,-1 0 0,0 0 0,1 0 0,-1 0-1,1 0 1,-1 1 0,1-1 0,-1 1 0,1-1 0,0 1 0,0-1-1,0 1 1,0 0 0,0-1 0,0 1 0,0 0 0,1 0-1,-1 0 1,1 0 0,-1-1 0,1 5 0,-1-2-634,0 1 1,0 0-1,1-1 1,0 1-1,0 0 1,0 0 0,0-1-1,1 1 1,0 0-1,1 5 1,7 0-8970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0.034"/>
    </inkml:context>
    <inkml:brush xml:id="br0">
      <inkml:brushProperty name="width" value="0.025" units="cm"/>
      <inkml:brushProperty name="height" value="0.025" units="cm"/>
    </inkml:brush>
  </inkml:definitions>
  <inkml:trace contextRef="#ctx0" brushRef="#br0">0 0 7623,'0'0'12866,"4"12"-9621,3 12-2144,-1 1-1,-2 0 0,0 0 0,0 32 0,-4 119 704,-1-139-1736,1-28-48,0 8 16,0 0 0,-1 0-1,-1-1 1,0 1 0,-8 24 0,5-37 345,3-16-164,0-17-63,3-6-252,1 0 1,2 0-1,2 0 0,1 0 0,1 1 0,2 0 0,1 0 0,18-34 1,-24 60 89,-1 0 1,2 0 0,-1 1-1,1-1 1,0 1 0,1 1-1,-1-1 1,1 1 0,1 0-1,12-8 1,-17 13 1,-1-1 1,0 1-1,1-1 0,-1 1 1,1 0-1,0 0 1,-1 0-1,1 1 0,0-1 1,0 1-1,-1-1 1,1 1-1,0 0 0,0 0 1,0 0-1,-1 0 1,1 1-1,0-1 1,0 1-1,-1 0 0,1 0 1,0 0-1,-1 0 1,1 0-1,-1 0 0,1 1 1,-1-1-1,0 1 1,1-1-1,-1 1 0,0 0 1,0 0-1,0 0 1,-1 0-1,1 1 0,0-1 1,-1 0-1,2 5 1,0-2 45,0 0 0,0 1 0,-1-1 1,0 1-1,-1 0 0,1-1 0,-1 1 1,0 0-1,0 0 0,-1 0 1,0 0-1,0 0 0,0 0 0,-1 0 1,0 0-1,0-1 0,0 1 0,-1 0 1,0 0-1,0-1 0,0 1 1,-1-1-1,0 0 0,0 0 0,0 0 1,0 0-1,-1 0 0,0-1 0,0 1 1,0-1-1,-1 0 0,1 0 0,-1-1 1,0 1-1,0-1 0,0 0 1,-1-1-1,1 1 0,-1-1 0,1 0 1,-1 0-1,0-1 0,0 0 0,0 0 1,-6 0-1,10-1-140,0 0 0,-1-1-1,1 1 1,0-1 0,-1 0 0,1 1-1,0-1 1,0 0 0,0-1 0,0 1 0,0 0-1,0 0 1,0-1 0,0 1 0,0-1-1,1 0 1,-1 0 0,1 1 0,-1-1 0,1 0-1,0 0 1,-1 0 0,1 0 0,0-1-1,1 1 1,-1 0 0,0 0 0,1-1 0,-1 1-1,0-4 1,0-1-550,0 0 0,0 0-1,1 1 1,-1-1 0,2 0 0,-1 0 0,1 0-1,0 0 1,4-12 0,8-7-7037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0.359"/>
    </inkml:context>
    <inkml:brush xml:id="br0">
      <inkml:brushProperty name="width" value="0.025" units="cm"/>
      <inkml:brushProperty name="height" value="0.025" units="cm"/>
    </inkml:brush>
  </inkml:definitions>
  <inkml:trace contextRef="#ctx0" brushRef="#br0">60 137 22389,'0'0'8531,"10"-5"-7725,18-8-615,-9 6-279,0-2 0,-1 0-1,0-2 1,-1 1 0,0-2-1,19-17 1,-35 28 82,0 1 0,-1-1 0,1 1 0,0-1 0,-1 0 0,1 0 0,-1 1 0,1-1 0,-1 0 0,1 0 0,-1 1 0,1-1 0,-1 0-1,0 0 1,0 0 0,1 0 0,-1 0 0,0 1 0,0-1 0,0 0 0,0 0 0,0 0 0,0 0 0,0 0 0,0 0 0,0 0 0,-1-1 0,1 2 12,-1-1 0,0 0-1,0 0 1,0 1 0,0-1 0,0 1 0,0-1-1,0 1 1,0-1 0,-1 1 0,1 0 0,0-1-1,0 1 1,0 0 0,0 0 0,0 0-1,-3 0 1,-3 0 75,0 0 0,0 1 0,0-1 0,0 2 0,0-1 0,-7 3 0,1 2-17,1 1 0,1 0 0,-1 0-1,1 1 1,1 1 0,0 0 0,0 0 0,-14 17 0,18-18-31,-1 0-1,1 1 1,0 0-1,1 0 1,-1 0-1,2 1 1,0 0 0,0 0-1,1 0 1,0 0-1,-3 16 1,6-25-31,0 1-1,0-1 1,0 0-1,0 0 1,0 0-1,0 1 1,1-1-1,-1 0 1,0 0-1,0 0 1,1 0-1,-1 1 1,1-1 0,-1 0-1,1 0 1,0 0-1,-1 0 1,1 0-1,0 0 1,0 0-1,0-1 1,-1 1-1,1 0 1,0 0-1,1 0 1,1 0 2,0 1-1,-1-1 1,1 0 0,0-1-1,0 1 1,0 0 0,0-1-1,0 0 1,0 1-1,3-1 1,7-1-84,-1 0 0,0-1 0,1 0 0,12-5 0,62-29-7063,-44 14-1217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1.417"/>
    </inkml:context>
    <inkml:brush xml:id="br0">
      <inkml:brushProperty name="width" value="0.025" units="cm"/>
      <inkml:brushProperty name="height" value="0.025" units="cm"/>
    </inkml:brush>
  </inkml:definitions>
  <inkml:trace contextRef="#ctx0" brushRef="#br0">154 242 11211,'0'0'6347,"-3"-9"-3731,2 3-2294,1 4-187,0 0 0,-1 0 0,1 0 1,0 0-1,-1 0 0,0 0 0,1 0 0,-1 0 0,0 0 0,0 0 0,0 0 0,0 0 0,-1 0 0,1 1 0,0-1 0,-1 0 0,1 1 0,-1 0 0,1-1 0,-1 1 1,0 0-1,0 0 0,0-1 0,1 1 0,-1 1 0,0-1 0,0 0 0,0 0 0,-1 1 0,1-1 0,-2 1 0,0 0-78,1-1-1,-1 1 1,0 1 0,0-1-1,1 0 1,-1 1-1,0 0 1,1 0 0,-1 0-1,1 0 1,-1 1 0,1-1-1,-1 1 1,1 0-1,0 0 1,0 0 0,0 1-1,0-1 1,0 1-1,1-1 1,-1 1 0,1 0-1,0 0 1,0 0 0,0 0-1,0 0 1,-3 7-1,2-2 116,0 1 0,0 0 0,1 0 0,0 0-1,1 0 1,0 0 0,0 0 0,1 1 0,0-1 0,2 14-1,-2-22-162,0 1-1,1 0 1,-1-1-1,0 1 1,1 0-1,-1-1 1,1 1-1,0 0 0,-1-1 1,1 1-1,0-1 1,0 1-1,0-1 1,0 0-1,0 1 1,0-1-1,0 0 0,1 0 1,-1 0-1,0 0 1,1 0-1,-1 0 1,1 0-1,-1 0 1,1 0-1,0-1 0,-1 1 1,1-1-1,-1 1 1,1-1-1,0 0 1,0 1-1,-1-1 0,1 0 1,0 0-1,-1 0 1,1 0-1,0-1 1,0 1-1,-1 0 1,1-1-1,3-1 1,1 1 10,0-2 0,1 1 0,-1-1 0,0 0 1,0 0-1,-1-1 0,1 1 0,-1-1 0,10-9 1,-1-5-16,0 0 1,-1-1 0,-1 0-1,-1-1 1,0-1-1,-2 0 1,-1 0 0,0 0-1,-1-1 1,-2 0 0,0-1-1,-1 1 1,-2-1-1,1-29 1,-16 177 748,13-122-737,-4 60 643,7 91 0,10-112-283,1-27-3682,-13-14 2892,-1-1 0,1 0-1,0 0 1,-1 0 0,1 0 0,0 0-1,-1 0 1,1 0 0,0 0-1,-1 0 1,1 0 0,0 0 0,-1-1-1,1 1 1,-1 0 0,1 0-1,0-1 1,-1 1 0,1 0 0,-1-1-1,1 1 1,-1 0 0,1-1 0,-1 1-1,1-1 1,-1 1 0,1-1-1,-1 1 1,1-2 0,7-12-14432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2.243"/>
    </inkml:context>
    <inkml:brush xml:id="br0">
      <inkml:brushProperty name="width" value="0.025" units="cm"/>
      <inkml:brushProperty name="height" value="0.025" units="cm"/>
    </inkml:brush>
  </inkml:definitions>
  <inkml:trace contextRef="#ctx0" brushRef="#br0">0 281 14478,'0'0'13677,"14"7"-12658,-4-2-867,-5-2-100,0 0 1,0 0 0,0-1-1,1 0 1,-1 0 0,1 0-1,-1-1 1,1 1 0,0-1-1,0-1 1,-1 1 0,1-1 0,0 0-1,0 0 1,0-1 0,0 1-1,6-3 1,14-6 154,0-1-1,-1-1 1,0-2 0,41-27-1,-53 31-111,1-1 0,-2-1 0,1 0-1,-2-1 1,1 0 0,-2 0-1,0-1 1,0-1 0,10-19 0,-18 30-77,0-1 1,-1 1-1,1 0 1,-1-1-1,0 1 1,0-1-1,0 1 1,0-1-1,-1 0 1,0 1-1,1-1 1,-1 0-1,0 1 1,-1-1-1,-1-6 1,1 8-11,0 0 0,0 0 0,0 0 0,0 1 0,-1-1 0,1 1 0,-1-1 0,1 1 0,-1-1 0,1 1 0,-1 0 0,0 0 0,0 0 0,0 0 0,0 0 0,0 0 0,0 0 0,0 1 0,0-1 0,0 1 0,0-1 0,0 1 0,0 0 0,0 0 0,0 0 0,-4 0 0,-5 1-8,1 1 0,-1-1 0,1 2 0,0-1 0,0 1 0,0 1 0,0 0 0,0 0 0,1 1 0,0 1 0,0-1 0,0 1 0,0 1 0,1-1 0,0 1 0,-13 17 0,12-14 0,0 1 0,0 0 0,1 0 0,1 1 0,0 0 0,0 1 0,1 0 0,1 0 0,0 0 0,1 0 0,1 1 0,-4 20 0,7-31 0,0-1 0,0 1 0,0-1 0,0 1 0,0-1 0,0 1 0,1-1 0,-1 1 0,1-1 0,0 1 0,0-1 0,0 0 0,0 1 0,0-1 0,0 0 0,0 0 0,1 0 0,-1 0 0,1 0 0,0 0 0,0 0 0,2 1 0,0 0 0,0-1 0,1 1 0,-1-1 0,0-1 0,1 1 0,0-1 0,-1 1 0,1-1 0,0-1 0,9 2 0,6-2 0,-1-1 0,1-1 0,-1 0 0,36-10 0,5-6-2214,-26 7-1860,-1-1 1,36-19-1,-52 20-4040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2.728"/>
    </inkml:context>
    <inkml:brush xml:id="br0">
      <inkml:brushProperty name="width" value="0.025" units="cm"/>
      <inkml:brushProperty name="height" value="0.025" units="cm"/>
    </inkml:brush>
  </inkml:definitions>
  <inkml:trace contextRef="#ctx0" brushRef="#br0">107 1 10954,'0'0'15332,"-7"14"-13394,-13 31-1036,3 0 0,2 2 1,2-1-1,-9 59 0,15-34-891,2 0-1,5 80 1,6-156-11,0-12 0,20-124-669,-19 90 140,3 1-1,25-78 0,-32 121 510,0 1 1,0 0 0,0 0-1,1 0 1,0 0-1,0 0 1,1 1-1,0 0 1,9-9-1,-13 13 20,1 0 0,-1 0 0,1 0-1,-1 0 1,1 0 0,-1 0-1,1 0 1,0 1 0,-1-1-1,1 0 1,0 1 0,0 0-1,-1-1 1,1 1 0,0 0-1,0 0 1,0 0 0,-1 0-1,1 0 1,0 0 0,0 0-1,0 1 1,-1-1 0,1 1-1,0-1 1,-1 1 0,1 0 0,0 0-1,-1 0 1,1 0 0,-1 0-1,1 0 1,-1 0 0,0 0-1,1 0 1,-1 1 0,0-1-1,0 0 1,0 1 0,0-1-1,0 1 1,1 1 0,1 2 44,-1 0 0,1-1 1,-1 1-1,0 0 0,0 0 1,-1 1-1,1-1 0,-1 0 1,0 0-1,-1 1 0,1-1 1,-1 0-1,0 1 0,-1-1 1,1 1-1,-1-1 0,0 0 1,0 0-1,-1 1 0,1-1 1,-1 0-1,0 0 0,-1-1 1,1 1-1,-1 0 0,0-1 1,-5 7-1,3-5 24,0 0 0,-1 0 0,0 0 0,0-1 0,0 0 0,-1 0 0,1-1 0,-1 1 0,0-1 0,-1-1 1,1 0-1,-1 0 0,1 0 0,-1-1 0,0 0 0,0 0 0,-14 0 0,21-2-168,-1 1 0,1-1 1,-1 0-1,1 0 0,-1 0 0,1 0 0,-1-1 0,1 1 1,0 0-1,-1 0 0,1-1 0,-1 1 0,1-1 1,0 0-1,-1 1 0,1-1 0,0 0 0,0 0 1,0 0-1,-1 1 0,1-1 0,0 0 0,0-1 1,0 1-1,1 0 0,-1 0 0,0 0 0,0-1 0,1 1 1,-1 0-1,0 0 0,1-1 0,-1 1 0,1-1 1,0 1-1,0-1 0,-1 1 0,1 0 0,0-1 1,0 1-1,0-1 0,0 1 0,1-1 0,-1 1 0,0-1 1,1-1-1,1-3-726,-1 0 0,1 1 0,0-1-1,0 1 1,1 0 0,-1-1 0,1 1 0,1 0 0,-1 1 0,6-8 0,21-13-9515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3.104"/>
    </inkml:context>
    <inkml:brush xml:id="br0">
      <inkml:brushProperty name="width" value="0.025" units="cm"/>
      <inkml:brushProperty name="height" value="0.025" units="cm"/>
    </inkml:brush>
  </inkml:definitions>
  <inkml:trace contextRef="#ctx0" brushRef="#br0">41 52 21685,'0'0'10847,"8"-3"-10788,-2 1-58,-4 2-10,-1 0-1,1 0 0,-1 0 1,1 0-1,0 0 0,-1-1 1,1 1-1,-1-1 0,1 1 1,-1-1-1,1 0 0,-1 0 1,0 1-1,1-1 1,-1 0-1,0 0 0,0 0 1,1 0-1,-1-1 0,0 1 1,0 0-1,0 0 0,-1-1 1,1 1-1,0 0 0,0-1 1,-1 1-1,1-1 0,-1 1 1,1-1-1,-1 1 0,1-1 1,-1 0-1,0-2 1,0 4 5,-1-1 0,1 0 0,0 0 0,-1 1 0,1-1 1,-1 0-1,0 1 0,1-1 0,-1 1 0,1-1 0,-1 1 1,0-1-1,1 1 0,-1-1 0,0 1 0,0 0 0,1-1 1,-1 1-1,0 0 0,0 0 0,0-1 0,1 1 0,-1 0 1,0 0-1,0 0 0,0 0 0,1 0 0,-1 0 0,0 0 1,0 0-1,0 1 0,1-1 0,-3 1 0,-27 9-52,27-7 66,-1 0 1,1 0-1,1 0 0,-1 0 1,0 0-1,1 1 1,-1 0-1,1-1 1,0 1-1,0 0 1,1 0-1,-1 0 0,1 0 1,0 0-1,0 0 1,-1 5-1,2-7-5,0 0-1,0-1 0,0 1 1,0 0-1,0 0 0,0 0 1,0-1-1,1 1 1,-1 0-1,1 0 0,-1-1 1,1 1-1,0 0 0,-1-1 1,1 1-1,0 0 1,0-1-1,0 1 0,0-1 1,1 0-1,-1 1 0,0-1 1,1 0-1,-1 0 0,0 0 1,1 0-1,-1 0 1,1 0-1,0 0 0,-1 0 1,1-1-1,0 1 0,-1-1 1,1 1-1,0-1 1,0 0-1,0 1 0,-1-1 1,4 0-1,11 0-88,0-1-1,-1-1 1,1 0 0,0-1 0,-1-1-1,1 0 1,-1-1 0,0-1 0,25-13-1,53-17-1303,-92 35 1393,0 1 0,0-1 0,0 1 0,0 0 0,0-1 0,0 1 0,0 0 0,0 0 1,0 0-1,0 0 0,0 0 0,0 0 0,0 0 0,0 0 0,0 0 0,0 0 0,0 0 0,0 1 1,0-1-1,0 0 0,0 1 0,0-1 0,-1 1 0,1-1 0,0 1 0,1 0 0,2 22 481,-4-21-479,0 0 0,0-1 0,0 1 1,-1-1-1,2 1 0,-1-1 0,0 1 0,0 0 1,0-1-1,1 1 0,-1-1 0,1 1 1,-1-1-1,1 1 0,-1-1 0,1 1 0,0-1 1,0 0-1,0 0 0,0 1 0,0-1 1,0 0-1,0 0 0,0 0 0,0 0 0,1 0 1,-1 0-1,0 0 0,1 0 0,-1-1 1,3 2-1,1-1-276,1 0 0,-1 0 0,1-1 0,-1 0 0,0 0 0,1 0 0,-1-1 0,1 1 0,7-3 0,-3 0-1146,0 0 0,-1-1 0,0 0 1,11-7-1,19-11-6123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3.869"/>
    </inkml:context>
    <inkml:brush xml:id="br0">
      <inkml:brushProperty name="width" value="0.025" units="cm"/>
      <inkml:brushProperty name="height" value="0.025" units="cm"/>
    </inkml:brush>
  </inkml:definitions>
  <inkml:trace contextRef="#ctx0" brushRef="#br0">129 106 22037,'0'0'3182,"-13"9"-460,5-4-2188,-58 46 2216,62-48-2659,1 0 0,-1 1-1,1-1 1,0 1 0,0-1-1,0 1 1,1 0 0,-1 0-1,1 1 1,0-1 0,0 0 0,0 1-1,1-1 1,0 1 0,-1-1-1,1 8 1,1-11-91,0 0 0,1-1 0,-1 1 0,1 0 0,-1-1 0,1 1 0,-1-1 0,1 1 0,-1-1 0,1 1 0,-1-1 0,1 1 0,0-1 0,-1 0 0,1 1 0,0-1 0,-1 0 0,1 0 0,0 1 0,0-1 0,-1 0 0,1 0 0,0 0 0,0 0 0,-1 0 0,1 0 0,0 0 0,-1 0 0,1 0 0,1-1 0,25-2 0,-17-1-154,-1 0 1,1 0-1,-1-1 0,0 0 0,0-1 1,-1 0-1,0 0 0,0-1 0,0 0 1,-1 0-1,0-1 0,-1 0 0,1 0 1,4-10-1,6-9-327,-1-1 1,-1-1-1,12-35 1,-36 88 746,-1-2 300,2 0 0,0 0 0,1 1 0,1 0 0,2 1 0,-4 44 0,8-66-572,0-1 1,0 1-1,0-1 0,0 1 1,0-1-1,0 1 1,0-1-1,1 0 0,-1 1 1,1-1-1,-1 1 0,1-1 1,-1 0-1,1 1 1,0-1-1,-1 0 0,1 0 1,0 0-1,0 0 0,0 0 1,0 1-1,0-2 1,0 1-1,1 0 0,-1 0 1,0 0-1,0 0 0,2 0 1,0 0-28,1-1 1,-1 1 0,1-1-1,-1 1 1,1-1-1,-1 0 1,1-1-1,-1 1 1,1-1-1,-1 1 1,6-2-1,6-3-138,0-1 0,-1 0-1,0-1 1,17-9 0,-23 11 263,0-1 0,0 1 0,-1-1 0,0-1 0,9-9 0,-13 13-35,0-1 0,-1 1 1,0-1-1,0 1 0,0-1 0,0 0 0,-1 0 0,0 0 0,1 0 0,-1 0 1,-1-1-1,1 1 0,-1 0 0,1-6 0,-1 10-57,-1-1 0,1 1 0,0-1 0,0 1 0,-1-1 0,1 1 0,0 0 0,0-1 0,-1 1 0,1 0 0,0-1 0,-1 1 0,1 0 0,-1-1 0,1 1 0,0 0 0,-1 0 0,1-1 0,-1 1 0,1 0 0,-1 0 0,1 0 0,-1 0 0,1-1 0,-1 1 0,1 0 0,-1 0 0,1 0 0,-1 0 0,1 0 0,-1 0 0,1 0 0,0 1 0,-1-1 0,1 0 0,-1 0 0,1 0 0,-1 0 0,1 1 0,-1-1 0,1 0 0,0 0 0,-1 1 0,1-1 0,-1 0 0,1 1 0,-1 0 0,-23 14 0,11 1 0,1 1 0,-16 28 0,25-40 0,0 1 0,0-1 0,1 1 0,0-1 0,0 1 0,0 0 0,1 0 0,0-1 0,0 1 0,0 0 0,1 0 0,0 0 0,1 9 0,0-13 0,0-1 0,0 0 0,0 0 0,0 0 0,0 0 0,0 0 0,0 0 0,0 0 0,0 0 0,1 0 0,-1 0 0,0-1 0,1 1 0,-1 0 0,1-1 0,-1 0 0,1 1 0,-1-1 0,1 0 0,-1 1 0,1-1 0,-1 0 0,1 0 0,-1 0 0,1-1 0,-1 1 0,3 0 0,43-8 0,-27-1-198,0-1 0,-1-1 0,0 0 1,-1-2-1,0 0 0,-1-1 0,17-17 0,26-20-45,-60 50 251,0 1 0,0 0-1,0 0 1,1 0 0,-1 0-1,0 0 1,0 0 0,0 0-1,1 0 1,-1 0 0,0 0-1,0 0 1,1-1 0,-1 1-1,0 0 1,0 1 0,1-1-1,-1 0 1,0 0 0,0 0-1,0 0 1,1 0 0,-1 0-1,0 0 1,0 0 0,1 0-1,-1 0 1,0 0 0,0 1-1,0-1 1,0 0 0,1 0-1,-1 0 1,0 0 0,0 1-1,0-1 1,0 0 0,1 0-1,-1 0 1,0 1 0,0-1-1,0 0 1,0 0 0,0 0-1,0 1 1,0-1 0,0 0 0,0 0-1,0 1 1,0-1 0,0 0-1,0 0 1,0 0 0,0 1-1,0-1 1,3 27 641,-3-24-587,0 1 0,0-1 1,0 1-1,0-1 0,1 1 0,0-1 1,0 1-1,0-1 0,0 0 0,0 1 1,3 3-1,-2-6-138,1 1 1,0-1-1,-1 0 0,1 0 1,0 0-1,0 0 0,0 0 1,0-1-1,0 1 0,0-1 1,0 0-1,0 0 0,0 0 1,0 0-1,0-1 0,0 1 1,0-1-1,0 0 0,0 1 1,3-3-1,58-26-2897,-56 24 2528,17-9-1899,43-20-4134,-63 32 6591,0 0-1,1 0 0,-1 1 1,1 0-1,-1 0 1,8 0-1,-7 17 1420,20-16-8589,-8-4-2370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4.381"/>
    </inkml:context>
    <inkml:brush xml:id="br0">
      <inkml:brushProperty name="width" value="0.025" units="cm"/>
      <inkml:brushProperty name="height" value="0.025" units="cm"/>
    </inkml:brush>
  </inkml:definitions>
  <inkml:trace contextRef="#ctx0" brushRef="#br0">87 59 16239,'0'0'13346,"-10"5"-11984,5-2-1193,-38 22 857,40-23-1002,1 0-1,0-1 0,0 1 1,0 0-1,0 0 0,0 0 1,0 1-1,1-1 0,-1 0 1,1 1-1,0-1 0,-1 1 1,1-1-1,0 1 0,1 0 1,-1-1-1,0 1 0,0 4 1,2-6-107,-1 0 1,1-1 0,-1 1 0,1 0 0,-1-1 0,1 1 0,0 0 0,0-1 0,-1 1 0,1-1 0,0 1 0,0-1 0,-1 0 0,1 1-1,0-1 1,0 0 0,0 1 0,0-1 0,-1 0 0,1 0 0,0 0 0,0 0 0,0 0 0,0 0 0,0 0 0,0 0 0,1-1 0,28-1-2131,-19 0 634,-1-1 1,1-1-1,0 1 1,-1-2 0,0 0-1,18-11 1,7-8 7678,-57 40-40,-8 22-5356,26-32-101,0-1-368,2-2-123,-1 0 0,1 0-1,0 0 1,0 0 0,0 0 0,1 0-1,-1 1 1,1-1 0,0 1-1,0-1 1,0 1 0,0-1 0,0 1-1,1 4 1,1-7-103,0 0 0,0-1-1,0 1 1,0 0 0,1-1 0,-1 1 0,0-1-1,0 0 1,1 1 0,-1-1 0,0 0 0,1 0-1,-1 1 1,0-1 0,1 0 0,-1-1 0,1 1-1,-1 0 1,0 0 0,3-1 0,30-5-13,-12-1-101,-1-2 0,0 0 0,0-1-1,-1-1 1,-1-1 0,1-1-1,-2-1 1,0 0 0,-1-1-1,24-28 1,-40 42 122,1 0 1,-1-1-1,0 1 0,0 0 1,0-1-1,0 0 0,0 1 1,0-1-1,0 0 0,-1 1 1,1-1-1,0 0 0,-1 0 1,0 0-1,1-3 0,-1 5 1,0-1 0,0 0 0,-1 0 0,1 1 0,0-1 0,-1 0 0,1 0 0,0 1 0,-1-1 0,1 1 0,0-1 0,-1 0 0,1 1 0,-1-1 0,0 1 0,1-1 0,-1 1 0,1-1 0,-1 1 0,0-1 0,1 1 0,-1 0 0,0-1 0,1 1 0,-2-1 0,-1 1-2,0-1 0,1 1-1,-1 0 1,0 0-1,0 0 1,0 0-1,1 0 1,-1 0 0,0 1-1,1-1 1,-1 1-1,0 0 1,1 0 0,-1 0-1,1 0 1,-1 0-1,1 1 1,-1-1-1,-2 3 1,0 1 17,1 0 0,-1 0 0,1 0 0,0 1 0,0-1 0,1 1 0,-1 0 0,1 0-1,1 1 1,-1-1 0,1 0 0,0 1 0,1 0 0,-1-1 0,1 1 0,0 12 0,1-15-129,0-1 0,0 1 0,0-1 0,0 1 0,1-1 1,-1 1-1,1-1 0,0 0 0,0 1 0,0-1 0,1 0 0,-1 0 0,1 0 0,0 0 0,0 0 0,0 0 0,0 0 1,0 0-1,1-1 0,-1 1 0,1-1 0,-1 0 0,1 0 0,0 0 0,0 0 0,0 0 0,0-1 0,0 1 0,1-1 0,-1 0 1,0 0-1,1 0 0,4 0 0,21 1-6209,3-4-5898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5.895"/>
    </inkml:context>
    <inkml:brush xml:id="br0">
      <inkml:brushProperty name="width" value="0.025" units="cm"/>
      <inkml:brushProperty name="height" value="0.025" units="cm"/>
    </inkml:brush>
  </inkml:definitions>
  <inkml:trace contextRef="#ctx0" brushRef="#br0">112 301 17072,'0'0'8718,"-10"-2"-7352,8 1-1316,-1 0 0,0 0 0,0 0 0,0 1 0,-1-1 0,1 1-1,0 0 1,0 0 0,0 0 0,0 0 0,0 0 0,0 1 0,0 0 0,0-1-1,0 1 1,0 0 0,0 0 0,0 1 0,0-1 0,1 1 0,-1-1 0,0 1-1,1 0 1,0 0 0,-1 0 0,1 0 0,0 0 0,0 1 0,0-1 0,0 1-1,0-1 1,1 1 0,-1 0 0,1-1 0,0 1 0,0 0 0,-1 4-1,0-3-28,1-1 0,0 1 0,0-1-1,0 1 1,1-1 0,-1 1 0,1-1-1,0 1 1,0 0 0,0-1 0,1 1-1,-1-1 1,1 1 0,1 5-1,-1-8-13,0 0-1,0 1 1,0-1-1,0 0 0,0 0 1,0 0-1,0 0 1,0 0-1,0 0 0,0-1 1,1 1-1,-1 0 1,0 0-1,1-1 0,-1 1 1,0-1-1,1 1 1,-1-1-1,1 0 0,-1 1 1,1-1-1,-1 0 1,1 0-1,-1 0 0,1 0 1,-1 0-1,1-1 1,-1 1-1,0 0 0,1-1 1,-1 1-1,1-1 1,-1 1-1,0-1 0,1 0 1,-1 1-1,0-1 1,2-1-1,3-2 26,1 0 1,-1-1-1,0 0 1,0 0-1,0 0 1,0-1-1,-1 0 0,0 0 1,-1 0-1,1-1 1,3-6-1,5-10 30,19-48-1,-28 59-6,0 1 0,-1-1 0,0 0 0,-1 0 0,-1 0 0,1-22 0,-4 33-173,-2 10-95,-3 15-17,5-15 229,2 0-1,-1 0 1,1-1 0,0 1-1,1 0 1,0 0-1,4 15 1,-4-22 3,0 0 0,0 1 0,0-1 0,0 0 0,0 0 0,1 0-1,-1 0 1,1 0 0,-1 0 0,1-1 0,0 1 0,0 0 0,0-1 0,0 1 0,0-1 0,0 0 0,0 0 0,0 0 0,0 0 0,1 0 0,-1 0 0,0-1 0,1 1 0,-1-1 0,1 1 0,-1-1 0,0 0 0,1 0 0,-1 0 0,1 0 0,-1 0 0,5-2 0,1 0 23,-1 0 1,1-1-1,-1 0 1,0 0-1,0 0 1,0-1-1,0 0 1,-1-1-1,1 1 1,-1-1-1,0-1 1,-1 1-1,1-1 1,-1 0-1,5-7 1,6-9 35,0-1 1,23-48-1,-31 54-58,-1 0-1,-1-1 1,6-24 0,-8 28-94,-22 77-311,-42 189 737,54-216-168,2 0 0,1 0 0,1 0 0,3 0 0,4 41-1,-4-71-165,0-1-1,1 1 1,0 0 0,0-1-1,0 0 1,0 1-1,1-1 1,0 0-1,6 8 1,-23-31 128,2-1 1,0 0 0,1-1 0,-11-27-1,18 36-68,0 0-1,1-1 1,0 0-1,0 1 0,1-1 1,1 0-1,0 0 1,1-1-1,0 1 1,3-16-1,-2 25-216,0 0-1,-1 0 1,2 0 0,-1 0 0,0 0-1,1 0 1,-1 0 0,1 0 0,0 1-1,0-1 1,0 1 0,0-1-1,0 1 1,1 0 0,-1 0 0,1 0-1,-1 0 1,1 0 0,0 0 0,0 1-1,0-1 1,3 0 0,8-3-1718,0 1 0,1 0 0,24-2 0,-13 1-777,10-1-7342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6.596"/>
    </inkml:context>
    <inkml:brush xml:id="br0">
      <inkml:brushProperty name="width" value="0.025" units="cm"/>
      <inkml:brushProperty name="height" value="0.025" units="cm"/>
    </inkml:brush>
  </inkml:definitions>
  <inkml:trace contextRef="#ctx0" brushRef="#br0">5 5 13004,'-4'-4'9477,"4"8"-3710,8 23-1952,19 36-3207,-25-59-600,0 0 0,1 0 1,-1 0-1,1 0 0,0-1 1,1 1-1,-1-1 0,1 0 0,-1 0 1,1 0-1,0-1 0,0 1 1,0-1-1,0 0 0,0 0 0,1 0 1,-1-1-1,1 1 0,-1-1 1,1 0-1,-1-1 0,1 1 0,7-1 1,-4 0-300,1-1 0,-1 0 0,0-1 0,0 0 1,0-1-1,-1 1 0,1-1 0,0-1 0,-1 1 0,0-1 1,0-1-1,12-9 0,-3 1-3079,0-2-1,20-23 1,-9 3-3885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579"/>
    </inkml:context>
    <inkml:brush xml:id="br0">
      <inkml:brushProperty name="width" value="0.025" units="cm"/>
      <inkml:brushProperty name="height" value="0.025" units="cm"/>
      <inkml:brushProperty name="color" value="#F6630D"/>
    </inkml:brush>
  </inkml:definitions>
  <inkml:trace contextRef="#ctx0" brushRef="#br0">0 64 8872,'0'0'18477,"5"13"-17639,8 37-316,-6-18 346,20 54 0,-26-86-854,-1 1-1,0 0 1,0-1 0,0 1 0,1 0 0,-1-1-1,0 1 1,0 0 0,1-1 0,-1 1-1,1 0 1,-1-1 0,1 1 0,-1-1 0,1 1-1,-1-1 1,1 1 0,-1-1 0,1 0-1,0 1 1,-1-1 0,1 1 0,-1-1 0,1 0-1,0 0 1,0 1 0,-1-1 0,1 0 0,0 0-1,-1 0 1,1 0 0,1 0 0,-1-1 37,0 1 0,1-1 1,-1 0-1,0 0 0,1 0 0,-1 0 1,0 0-1,0-1 0,0 1 1,0 0-1,0 0 0,0-1 1,1-2-1,22-56 1071,-23 56-1095,37-146-27,-37 172 0,1 0 0,0 0 0,10 37 0,-12-58 0,1 1 0,-1-1 0,0 1 0,0-1 0,1 1 0,-1-1 0,1 1 0,-1-1 0,1 0 0,0 1 0,-1-1 0,1 0 0,0 1 0,0-1 0,0 0 0,0 0 0,0 0 0,0 1 0,0-1 0,1-1 0,-1 1 0,2 1 0,-2-2 0,0 0 0,1 0 0,-1 0 0,0-1 0,0 1 0,0 0 0,0-1 0,0 1 0,0-1 0,0 0 0,0 1 0,0-1 0,0 0 0,0 0 0,0 1 0,0-1 0,0 0 0,0 0 0,-1 0 0,1 0 0,0-1 0,6-9 0,-1 1 0,0-1 0,-1-1 0,5-12 0,0-10 0,13-32 0,-21 67-41,0 1 0,-1-1 1,1 1-1,-1-1 0,1 1 0,-1-1 0,0 1 0,1 0 1,-1 0-1,0-1 0,0 1 0,0 0 0,-1 0 1,1 0-1,0 0 0,0 3 0,11 19-1005,5-9-3833,-15-14 4143,-1 0 1,0 0 0,1-1-1,-1 1 1,0 0 0,1-1 0,-1 0-1,1 1 1,-1-1 0,1 0-1,-1 0 1,1 0 0,-1 0-1,1 0 1,-1 0 0,1 0-1,-1 0 1,1 0 0,-1-1-1,1 1 1,-1-1 0,2 0-1,8-9-5392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6.942"/>
    </inkml:context>
    <inkml:brush xml:id="br0">
      <inkml:brushProperty name="width" value="0.025" units="cm"/>
      <inkml:brushProperty name="height" value="0.025" units="cm"/>
    </inkml:brush>
  </inkml:definitions>
  <inkml:trace contextRef="#ctx0" brushRef="#br0">200 1 11723,'0'0'9897,"-41"83"-6661,16-31-1443,-5 8-159,0 3-97,0 1-192,9-3-640,6-10-481,8-12-160,7-14-256,0-12-1185,12-13-1378,1-1-3074,-1-22-6086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7.316"/>
    </inkml:context>
    <inkml:brush xml:id="br0">
      <inkml:brushProperty name="width" value="0.025" units="cm"/>
      <inkml:brushProperty name="height" value="0.025" units="cm"/>
    </inkml:brush>
  </inkml:definitions>
  <inkml:trace contextRef="#ctx0" brushRef="#br0">1 203 19058,'0'0'7901,"11"5"-5905,-4-2-1702,-4-1-221,0 0 0,-1-1 0,1 0 0,0 1 0,0-1-1,0 0 1,0 0 0,1-1 0,-1 1 0,0-1 0,0 1 0,0-1 0,1 0-1,-1 0 1,0-1 0,0 1 0,0-1 0,0 1 0,1-1 0,-1 0 0,0 0 0,0 0-1,0-1 1,-1 1 0,4-3 0,11-8 52,0-1 0,-1 0 0,-1-1 0,0-1 0,-1-1 0,-1 0 0,0-1 0,-1 0 0,-1-1 0,0 0 0,9-24 0,-23 48-98,-13 34 21,-18 68 0,30-84-451,1 1 0,2-1 0,1 39 0,3-46-4658,4-12-5466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22.051"/>
    </inkml:context>
    <inkml:brush xml:id="br0">
      <inkml:brushProperty name="width" value="0.025" units="cm"/>
      <inkml:brushProperty name="height" value="0.025" units="cm"/>
    </inkml:brush>
  </inkml:definitions>
  <inkml:trace contextRef="#ctx0" brushRef="#br0">1207 177 11531,'0'0'37,"-9"-9"11,-11-10 459,0 1-1,-2 1 0,0 1 0,-1 1 1,-44-22-1,39 27-401,-2 1 0,1 1 0,-1 2 0,0 1 0,0 1 0,-1 2 0,1 1 0,-38 3 0,14 3-106,1 3-1,-1 2 1,-89 28-1,108-26 184,1 1-1,0 1 0,1 2 0,1 2 0,1 0 0,0 3 1,-43 36-1,62-46-34,2 0-1,-1 0 1,2 1 0,-1 0 0,2 1 0,0 0 0,0 1-1,-11 28 1,16-31-105,0 0 1,0 0-1,1 1 0,0-1 1,1 1-1,1-1 0,0 1 1,0 0-1,1-1 0,1 1 1,0-1-1,0 0 0,5 14 1,-1-10-29,0-1 0,1 0 0,1 0 0,0-1 0,1 0 0,1 0 0,0-1 0,0 0 0,1 0 0,1-2 0,15 13 1,-3-5-1,0-2 1,1-1-1,0 0 1,1-2-1,36 13 1,-22-13 250,1-2 0,1-2 0,0-1 0,0-3 0,0-1-1,1-2 1,0-2 0,-1-2 0,69-11 0,-59 3-143,-1-2 0,-1-2 0,0-2 0,-1-3 0,-1-1 0,0-3 0,62-41 0,-91 52 72,-1-2 0,0 0 0,-1-1 0,-1-1 0,-1 0 1,0-2-1,18-25 0,-29 37-124,0-1 1,-1 0-1,0 0 0,0 0 1,0 0-1,-1 0 0,0-1 1,0 1-1,-1-1 0,0 1 1,0-10-1,-1 12-49,-1 0 0,0-1 0,0 1 0,0 0 0,-1 0 0,0 0 0,0 0 0,0 0 0,0 0 0,-1 1 0,0-1 0,0 1 0,0-1 0,0 1 0,-1 0 0,1 0 1,-8-5-1,-6-3-17,0 0 0,0 1 1,-1 1-1,-1 1 0,0 0 0,0 2 1,-1 0-1,1 1 0,-38-6 1,17 6-376,0 1 1,-1 2-1,1 2 0,-43 4 1,53 4-775,29-7 1031,1 0 0,-1 0 0,1 0 0,-1 0 0,1 0 0,-1 1 0,1-1 0,-1 0 0,1 0 0,-1 0 0,1 1-1,-1-1 1,1 0 0,-1 0 0,1 1 0,-1-1 0,1 0 0,0 1 0,-1-1 0,1 1 0,-1-1 0,1 0 0,0 1 0,0-1 0,-1 1 0,1-1 0,0 1-1,0-1 1,-1 1 0,1-1 0,0 1 0,0-1 0,0 1 0,0-1 0,0 1 0,0-1 0,0 1 0,0 0 0,0-1 0,0 1 0,0-1 0,0 1 0,0-1-1,0 1 1,1-1 0,-1 1 0,0 0 0,11 6-5443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22.624"/>
    </inkml:context>
    <inkml:brush xml:id="br0">
      <inkml:brushProperty name="width" value="0.025" units="cm"/>
      <inkml:brushProperty name="height" value="0.025" units="cm"/>
    </inkml:brush>
  </inkml:definitions>
  <inkml:trace contextRef="#ctx0" brushRef="#br0">1161 240 7719,'0'0'822,"-7"-12"604,-2-3-1212,-9-16 1383,0 0 0,-3 2 0,0 1 0,-26-27 1,41 51-1515,0 0 1,0 0 0,-1 0 0,0 1 0,0-1 0,0 2 0,0-1-1,0 1 1,0 0 0,0 1 0,-11-2 0,-11 1-72,-47 2 1,38 0 39,-24 1 218,1 3-1,-1 2 1,1 2 0,1 4-1,0 2 1,1 3-1,-85 35 1,125-43-194,1 1 0,0 1 0,1 1 0,0 0 0,1 1 0,0 0 0,1 2 1,-13 16-1,22-25-62,1 1 0,0-1 1,0 1-1,1 0 0,0 1 1,0-1-1,0 1 0,1 0 1,1 0-1,-1 0 0,1 0 1,0 1-1,1-1 0,0 0 1,1 1-1,-1-1 0,2 1 1,-1-1-1,1 0 0,0 1 1,1-1-1,3 12 0,-2-14-8,1 0-1,-1 0 1,1 0-1,0 0 1,1-1-1,-1 1 1,1-1 0,0 0-1,1-1 1,-1 1-1,1-1 1,0 0-1,0 0 1,0-1-1,0 0 1,1 0-1,7 2 1,10 4 25,1-2 0,-1-1 0,39 5 0,-3-4 168,0-2-1,1-3 1,-1-3-1,0-2 0,0-3 1,110-25-1,-132 20 62,-1-1-1,-1-2 1,0-1-1,62-37 1,-74 37-139,-1-1-1,-1-2 1,-1 0-1,0-1 1,-2-1 0,0-1-1,23-32 1,-36 44-100,-1 0 0,1-1 0,-1 1 0,-1-1 0,0 0 1,0 0-1,-1-1 0,3-18 0,-5 26-62,-1-1 0,0 1 0,1 0 0,-1-1 0,-1 1-1,1-1 1,0 1 0,-1 0 0,0-1 0,0 1 0,0 0 0,0-1 0,0 1 0,-1 0 0,1 0 0,-1 0-1,0 0 1,0 1 0,0-1 0,0 0 0,0 1 0,-1-1 0,1 1 0,-1 0 0,0 0 0,0 0 0,1 0-1,-1 0 1,0 1 0,-4-2 0,-12-3-729,-1 1 0,1 1 0,-1 1 0,0 1 1,-1 0-1,1 1 0,-24 3 0,7-1-966,-47-1-3827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9.995"/>
    </inkml:context>
    <inkml:brush xml:id="br0">
      <inkml:brushProperty name="width" value="0.025" units="cm"/>
      <inkml:brushProperty name="height" value="0.025" units="cm"/>
    </inkml:brush>
  </inkml:definitions>
  <inkml:trace contextRef="#ctx0" brushRef="#br0">1 28 9545,'0'0'14318,"60"18"-13005,2-19-769,9-9-319,2 0-129,1-1-32,-9 2-449,-14 5-1761,-15 4-1089,-18 0-1153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20.384"/>
    </inkml:context>
    <inkml:brush xml:id="br0">
      <inkml:brushProperty name="width" value="0.025" units="cm"/>
      <inkml:brushProperty name="height" value="0.025" units="cm"/>
    </inkml:brush>
  </inkml:definitions>
  <inkml:trace contextRef="#ctx0" brushRef="#br0">1 59 12268,'0'0'7527,"94"18"-5605,-34-21-385,11-10-896,3 0-481,4 1-96,-9 4-32,-7-1-2146,-14 3-2819,-11-6-4324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20.728"/>
    </inkml:context>
    <inkml:brush xml:id="br0">
      <inkml:brushProperty name="width" value="0.025" units="cm"/>
      <inkml:brushProperty name="height" value="0.025" units="cm"/>
    </inkml:brush>
  </inkml:definitions>
  <inkml:trace contextRef="#ctx0" brushRef="#br0">141 1 19154,'0'0'1570,"73"13"-1474,-38 7 512,-2 8-159,-4 9-257,-14 13-128,-15 8 0,-11 10-64,-26 5 32,-17 12-64,-14 0-705,-8-1-1473,-3-10-5285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0.306"/>
    </inkml:context>
    <inkml:brush xml:id="br0">
      <inkml:brushProperty name="width" value="0.025" units="cm"/>
      <inkml:brushProperty name="height" value="0.025" units="cm"/>
    </inkml:brush>
  </inkml:definitions>
  <inkml:trace contextRef="#ctx0" brushRef="#br0">427 1 15759,'0'0'8125,"-4"8"-6556,-12 23-964,-2-2-1,-1 0 0,-1-1 0,-2 0 0,0-2 0,-2-1 0,0-1 0,-2 0 1,-1-2-1,-1-2 0,-42 26 0,63-43-594,1 0 0,0 0 0,-1-1 0,0 0 0,0 0 0,1 0 0,-13 0 0,18-2-10,-1 0-1,1 0 1,-1 0-1,0 0 1,1 0-1,-1 0 1,1-1 0,-1 1-1,0-1 1,1 1-1,-1-1 1,1 0-1,0 0 1,-1 1 0,1-1-1,0 0 1,-1 0-1,1 0 1,0 0-1,0-1 1,0 1-1,0 0 1,0 0 0,0-1-1,0 1 1,0-1-1,0 1 1,1 0-1,-1-1 1,1 1 0,-1-1-1,1 0 1,0 1-1,-1-1 1,1 1-1,0-4 1,-1-12-138,0 0-1,1 0 1,1 0-1,1 0 1,0 0-1,1 1 1,1-1-1,1 1 1,0 0 0,1 0-1,0 0 1,2 1-1,0 0 1,17-25-1,-23 38 122,-1 0 0,1 0 0,-1-1-1,1 1 1,0 1 0,0-1 0,0 0-1,0 0 1,0 1 0,0-1 0,1 1-1,-1 0 1,0 0 0,1 0 0,-1 0 0,1 0-1,4-1 1,-4 2 17,-1 0-1,0 1 1,0-1-1,1 0 1,-1 1-1,0 0 1,0-1-1,0 1 1,0 0-1,1 0 1,-1 0-1,-1 0 1,1 1-1,0-1 1,0 0-1,3 4 1,5 7 98,0 0 0,-1 1 0,0 0 1,-1 1-1,6 14 0,1 0 208,-2-6 43,1 0 0,1-1 0,0 0 0,2-1 0,28 26 1,-35-38-521,-1-1 1,1 0-1,0-1 1,1 0-1,18 8 1,-18-10-949,0-1 1,1 0-1,-1 0 0,1-1 1,-1-1-1,20 1 1,-22-2-6607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0.682"/>
    </inkml:context>
    <inkml:brush xml:id="br0">
      <inkml:brushProperty name="width" value="0.025" units="cm"/>
      <inkml:brushProperty name="height" value="0.025" units="cm"/>
    </inkml:brush>
  </inkml:definitions>
  <inkml:trace contextRef="#ctx0" brushRef="#br0">1 0 19122,'0'0'11627,"78"27"-10121,-29-23-994,5-4-512,2 0 0,-5 0-288,-10-4-801,-5 1-641,-16 2-1377,-12 1-833,-26 0-6854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1.010"/>
    </inkml:context>
    <inkml:brush xml:id="br0">
      <inkml:brushProperty name="width" value="0.025" units="cm"/>
      <inkml:brushProperty name="height" value="0.025" units="cm"/>
    </inkml:brush>
  </inkml:definitions>
  <inkml:trace contextRef="#ctx0" brushRef="#br0">1 8 11531,'0'0'16656,"89"24"-14735,-26-25-543,2-9-962,3 1-352,-4 3-64,-5 4-1569,-10-1-3684,-6 2-3107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906"/>
    </inkml:context>
    <inkml:brush xml:id="br0">
      <inkml:brushProperty name="width" value="0.025" units="cm"/>
      <inkml:brushProperty name="height" value="0.025" units="cm"/>
      <inkml:brushProperty name="color" value="#F6630D"/>
    </inkml:brush>
  </inkml:definitions>
  <inkml:trace contextRef="#ctx0" brushRef="#br0">41 41 7399,'0'0'21060,"-7"11"-20323,5-6-620,-22 35 354,23-38-438,0 0 0,0 1 0,0-1 0,0 0 0,0 1 0,1-1 0,-1 1 1,1-1-1,0 1 0,0-1 0,-1 1 0,2-1 0,-1 1 0,0-1 0,0 1 0,1-1 1,-1 0-1,2 4 0,-1-5-32,0 1 0,-1-1 0,1 0 0,0 0 0,0 0 0,0 0 0,0 0 0,0-1 0,0 1 0,0 0 0,0 0 0,0-1 0,1 1 0,-1 0 0,0-1 0,0 0 0,0 1 0,1-1 1,-1 1-1,0-1 0,1 0 0,-1 0 0,0 0 0,1 0 0,-1 0 0,0 0 0,1 0 0,-1 0 0,0-1 0,1 1 0,-1 0 0,0-1 0,2 0 0,0-1 4,0 1 0,-1 0-1,0 0 1,1-1 0,-1 1 0,0-1-1,0 0 1,0 0 0,0 0 0,0 0-1,0 0 1,0 0 0,-1 0 0,3-5 0,0-3 23,-1 1 1,0-1-1,-1 0 1,0-1 0,-1 1-1,0 0 1,0 0 0,-1-1-1,0 1 1,-3-16 0,3 26-62,0 1 1,0 0-1,-1 0 1,1-1-1,0 1 1,0 0-1,0 0 1,0-1 0,-1 1-1,1 0 1,0-1-1,-1 1 1,1 0-1,-1-1 1,1 1-1,0-1 1,-1 1 0,0-1-1,1 1 1,-1-1-1,1 1 1,-1-1-1,1 1 1,-1-1-1,0 1 1,1-1 0,-1 0-1,0 0 1,0 1-1,1-1 1,-1 0-1,0 0 1,1 0 0,-1 0-1,0 0 1,0 0-1,1 0 1,-1 0-1,0 0 1,0 0-1,1 0 1,-1 0 0,0 0-1,0-1 1,1 1-1,-1 0 1,0-1-1,1 1 1,-1 0-1,1-1 1,-1 1 0,0-1-1,1 1 1,-1-1-1,1 1 1,-1-1-1,1 1 1,-1-1 0,1 0-1,0 1 1,-1-1-1,1 0 1,0 1-1,-1-2 1,1 4-375,0-1 1,0 1-1,0-1 0,0 0 1,0 1-1,0-1 0,1 1 1,-1-1-1,0 1 0,1-1 1,0 0-1,-1 1 0,1-1 1,0 0-1,-1 1 0,1-1 1,0 0-1,0 0 0,0 0 1,0 0-1,0 0 0,2 2 1,-1-2-442,1 0 0,-1-1 0,0 1 1,0-1-1,0 1 0,1-1 0,-1 0 0,0 0 1,0 0-1,1 0 0,-1 0 0,0 0 1,0 0-1,1-1 0,2-1 0,12-6-2793,0-6 4197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4.057"/>
    </inkml:context>
    <inkml:brush xml:id="br0">
      <inkml:brushProperty name="width" value="0.025" units="cm"/>
      <inkml:brushProperty name="height" value="0.025" units="cm"/>
    </inkml:brush>
  </inkml:definitions>
  <inkml:trace contextRef="#ctx0" brushRef="#br0">0 82 6086,'0'0'-32,"57"-24"-481,-40 15 609,-4 2 97,-3-3 319,-2 5-448,-3-3-480,0 2-737,-5-1 160,0 2-1794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4.803"/>
    </inkml:context>
    <inkml:brush xml:id="br0">
      <inkml:brushProperty name="width" value="0.025" units="cm"/>
      <inkml:brushProperty name="height" value="0.025" units="cm"/>
    </inkml:brush>
  </inkml:definitions>
  <inkml:trace contextRef="#ctx0" brushRef="#br0">264 251 7719,'0'0'10367,"0"-8"-8237,0-27 81,0 34-2064,0 0 1,0 0 0,0 0 0,-1 0 0,1 0-1,0 0 1,0 0 0,-1 0 0,1 0-1,-1 1 1,1-1 0,-1 0 0,1 0 0,-1 0-1,1 1 1,-1-1 0,0 0 0,1 0 0,-1 1-1,0-1 1,0 1 0,0-1 0,1 1 0,-1-1-1,0 1 1,0-1 0,0 1 0,0 0-1,0 0 1,0-1 0,0 1 0,0 0 0,-1 0-1,-37 0 928,27 1-646,3 0-309,-1 0-1,0 1 0,0 1 1,1-1-1,0 2 0,-1-1 0,1 1 1,0 1-1,1-1 0,-1 1 0,1 1 1,-12 10-1,15-13-39,0 1 0,0 0 1,1 0-1,0 1 0,0-1 0,0 1 0,0 0 1,1 0-1,0 0 0,0 0 0,0 0 0,0 1 1,1 0-1,0-1 0,0 1 0,1 0 1,-1 0-1,1 0 0,1 0 0,-1 0 0,1 11 1,1-15-71,0-1 0,0 1 0,0-1 1,-1 1-1,2-1 0,-1 1 0,0-1 1,0 0-1,0 1 0,1-1 1,-1 0-1,0 0 0,1 0 0,-1 0 1,1 0-1,0 0 0,-1-1 1,1 1-1,0 0 0,-1-1 0,1 1 1,0-1-1,-1 0 0,1 0 0,0 1 1,0-1-1,0 0 0,-1-1 1,4 1-1,5 0 27,-1-1 1,0 0 0,1 0-1,12-5 1,-3-1-46,0-2 1,0 0-1,-1-1 0,-1-1 0,0-1 1,0 0-1,-1-1 0,-1-1 0,0 0 1,-1-1-1,-1-1 0,0 0 0,-1-1 1,-1 0-1,0-1 0,-1 0 0,-1-1 1,-1 0-1,7-25 0,-7-5 82,-12 27-19,4 22-54,-1 0 0,1 0-1,-1-1 1,1 1 0,0 0-1,-1 0 1,1 0 0,-1-1 0,0 1-1,1 0 1,-1 0 0,1 0-1,-1 0 1,1 0 0,-1 0-1,1 0 1,-1 0 0,1 0 0,-1 0-1,1 1 1,-1-1 0,1 0-1,-1 0 1,1 0 0,-1 1-1,1-1 1,-1 0 0,1 0-1,0 1 1,-1-1 0,1 1 0,-1-1-1,1 0 1,0 1 0,-1-1-1,1 1 1,-5 5-1,0-1 0,1 1 0,0-1 0,0 1 0,1 1 0,0-1 0,0 0 0,0 1 0,1 0 0,0-1 0,-2 13 0,-1 4 0,2-1 0,-2 34 0,5-41-180,0-1 0,1 1-1,1 0 1,0-1 0,7 25 0,-9-37 73,1 1 0,0 0 0,0-1 0,0 1 0,0-1 0,0 1 0,1-1 0,-1 1 0,1-1 0,-1 0 0,1 0 0,0 0 0,0 0 0,0 0 0,0 0 0,0 0 0,0-1 0,1 1 0,-1-1 1,0 0-1,1 1 0,-1-1 0,1 0 0,0 0 0,-1-1 0,1 1 0,0-1 0,0 1 0,-1-1 0,1 0 0,0 0 0,0 0 0,-1 0 0,1 0 0,0-1 0,0 1 0,-1-1 0,5-1 0,7-6-7420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5.240"/>
    </inkml:context>
    <inkml:brush xml:id="br0">
      <inkml:brushProperty name="width" value="0.025" units="cm"/>
      <inkml:brushProperty name="height" value="0.025" units="cm"/>
    </inkml:brush>
  </inkml:definitions>
  <inkml:trace contextRef="#ctx0" brushRef="#br0">81 41 18610,'0'0'11888,"-6"12"-10446,-5 11-1147,-30 68 152,36-80-435,1 0 0,1 1 0,0 0 0,0 0 1,1 0-1,0 18 0,2-30-17,0 1-1,0 0 1,0 0-1,0 0 1,0 0-1,0-1 1,0 1-1,0 0 1,1 0-1,-1 0 1,0-1-1,0 1 1,1 0-1,-1 0 1,1-1-1,-1 1 1,0 0-1,1-1 1,0 1-1,-1 0 1,1-1-1,-1 1 1,1-1-1,0 1 1,-1-1-1,1 1 1,0-1-1,0 1 1,1-1-31,0 0 1,0 1 0,-1-1 0,1 0 0,0 0 0,0 0 0,-1-1 0,1 1 0,0 0 0,0-1 0,-1 1 0,4-2 0,1-1-173,-1 1 0,1-1 0,0-1 0,-1 1 0,0-1 0,0 0 0,5-4 0,-2-3-623,0 1-1,0-2 1,-1 1 0,0-1 0,-1 0 0,-1 0 0,8-24 0,-2-4 574,6-48 0,-16 79 474,-25 93 6649,16-63-6446,1 1 0,-7 37-1,11-36-226,2 0-1,1 42 0,2-51-1748,-1 0 0,2 0-1,5 15 1,-8-27 1706,1 1-5273,-10-20-13873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5.582"/>
    </inkml:context>
    <inkml:brush xml:id="br0">
      <inkml:brushProperty name="width" value="0.025" units="cm"/>
      <inkml:brushProperty name="height" value="0.025" units="cm"/>
    </inkml:brush>
  </inkml:definitions>
  <inkml:trace contextRef="#ctx0" brushRef="#br0">1 28 10794,'0'0'18802,"59"-28"-18642,-17 28-96,1 0-128,-2 0-1633,-8 0-2820,-1 0-3330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5.927"/>
    </inkml:context>
    <inkml:brush xml:id="br0">
      <inkml:brushProperty name="width" value="0.025" units="cm"/>
      <inkml:brushProperty name="height" value="0.025" units="cm"/>
    </inkml:brush>
  </inkml:definitions>
  <inkml:trace contextRef="#ctx0" brushRef="#br0">0 148 14318,'0'0'11557,"13"5"-9704,9 2-1530,1-2 0,-1 0-1,0-2 1,1-1 0,0 0 0,0-2 0,35-3 0,698-122 1545,-624 98-1878,-32 6-2211,-114 20-10452,-3 1-2136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8.648"/>
    </inkml:context>
    <inkml:brush xml:id="br0">
      <inkml:brushProperty name="width" value="0.025" units="cm"/>
      <inkml:brushProperty name="height" value="0.025" units="cm"/>
    </inkml:brush>
  </inkml:definitions>
  <inkml:trace contextRef="#ctx0" brushRef="#br0">0 1 8456,'0'0'10570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3.074"/>
    </inkml:context>
    <inkml:brush xml:id="br0">
      <inkml:brushProperty name="width" value="0.025" units="cm"/>
      <inkml:brushProperty name="height" value="0.025" units="cm"/>
    </inkml:brush>
  </inkml:definitions>
  <inkml:trace contextRef="#ctx0" brushRef="#br0">0 0 11371,'0'0'15887,"14"73"-14830,-14-31-288,-3 5-513,3-4-192,0-3 0,0-10-64,9-11-384,7-14-866,4-5-319,1-18-705,-1-11-1698,-2-11-2947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3.432"/>
    </inkml:context>
    <inkml:brush xml:id="br0">
      <inkml:brushProperty name="width" value="0.025" units="cm"/>
      <inkml:brushProperty name="height" value="0.025" units="cm"/>
    </inkml:brush>
  </inkml:definitions>
  <inkml:trace contextRef="#ctx0" brushRef="#br0">150 1 16560,'0'0'5541,"-26"77"-3171,13-38-1057,2 2-448,2-1 705,6-2-513,3-7-737,0-7-256,9-6-801,2-9-1665,-1-5-929,-2-4-737</inkml:trace>
  <inkml:trace contextRef="#ctx0" brushRef="#br0" timeOffset="1">1 181 13581,'0'0'14349,"41"-15"-14188,-1 15-129,1 0-1057,1 0-2274,-1-15-4933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4.135"/>
    </inkml:context>
    <inkml:brush xml:id="br0">
      <inkml:brushProperty name="width" value="0.025" units="cm"/>
      <inkml:brushProperty name="height" value="0.025" units="cm"/>
    </inkml:brush>
  </inkml:definitions>
  <inkml:trace contextRef="#ctx0" brushRef="#br0">1 384 16784,'0'0'4377,"12"-2"-3576,291-63 3245,-118 20-2636,790-92-1096,-679 106-868,-207 19 968,0-3 1,150-47 0,-232 60-389,0-1-23,0 1-1,1 0 1,-1 0 0,1 0 0,12 0-1,-19 2-989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5.506"/>
    </inkml:context>
    <inkml:brush xml:id="br0">
      <inkml:brushProperty name="width" value="0.025" units="cm"/>
      <inkml:brushProperty name="height" value="0.025" units="cm"/>
    </inkml:brush>
  </inkml:definitions>
  <inkml:trace contextRef="#ctx0" brushRef="#br0">443 311 11627,'0'0'4372,"-9"-7"-2269,-4-4-1281,0 1-1,-1 0 0,0 1 0,-24-12 0,28 17-461,1 0 540,1 0 0,-1 1 0,0 0 0,-13-1 0,20 3-771,-1 1-1,0 0 0,0 0 0,1 0 1,-1 0-1,0 1 0,1-1 0,-1 1 1,0-1-1,1 1 0,-1 0 0,1 0 1,-1 0-1,1 0 0,-1 1 0,1-1 1,0 1-1,0 0 0,-4 3 0,5-6-24,-1 0-1,1 0 0,-1 0 0,1 1 0,-1-1 1,0 0-1,1 1 0,-1-1 0,1 1 1,-1 0-1,0 0 0,1-1 0,-4 1 1,1 0 1232,-4 0-1331,0 1 1,0 1 0,0-1 0,0 1-1,0 1 1,0-1 0,1 1-1,-1 1 1,1-1 0,0 1 0,0 1-1,0-1 1,0 1 0,1 0-1,0 1 1,0 0 0,-10 12 0,11-11 7,-1 0 1,1 1 0,0 0 0,0 0 0,1 0 0,0 0 0,1 1 0,-1-1 0,2 1 0,-1 0 0,1 0 0,1 0 0,0 0-1,0 1 1,1 15 0,0-23-13,0-1 1,0 1-1,1 0 0,-1 0 0,1 0 0,-1-1 0,1 1 0,-1 0 0,1-1 0,0 1 1,0 0-1,0-1 0,0 1 0,0-1 0,0 1 0,1-1 0,-1 0 0,0 0 0,1 1 1,-1-1-1,1 0 0,-1 0 0,3 1 0,-1-1 0,1 0-1,0 0 1,-1 0-1,1-1 1,-1 1-1,1-1 1,0 0-1,-1 0 1,1 0 0,0-1-1,3 0 1,5-2-2,0 0 0,0-1 0,-1 0 0,1-1 0,-1 0 0,11-7 0,5-6 1,-2-2 0,0 0 0,-1-2 0,-1-1 0,-1 0 0,31-45 0,-40 50 0,-1-1 0,-1 0 0,-1 0 0,0-1 0,-2-1 0,0 1 0,-1-1 0,-1-1 0,-2 1 0,5-35 0,-9 56 0,0-1 0,0 1 0,0 0 0,0 0 0,0-1 0,0 1 0,1 0 0,-1 0 0,0-1 0,0 1 0,0 0 0,0 0 0,0-1 0,0 1 0,0 0 0,0-1 0,0 1 0,0 0 0,0 0 0,-1-1 0,1 1 0,0 0 0,0 0 0,0-1 0,0 1 0,0 0 0,0 0 0,0-1 0,-1 1 0,1 0 0,0 0 0,0 0 0,0-1 0,-1 1 0,1 0 0,0 0 0,0 0 0,-1 0 0,1 0 0,0-1 0,-1 1 0,-8 10 0,-8 22 0,5-4 0,1 1 0,1 0 0,2 1 0,1-1 0,1 2 0,1-1 0,2 1 0,1-1 0,2 36 0,1-63-73,0 0 1,0-1-1,-1 1 1,1-1-1,1 0 1,-1 1-1,0-1 0,1 0 1,-1 1-1,1-1 1,-1 0-1,1 0 1,0 0-1,0-1 0,3 3 1,-4-3-35,0 0 0,-1-1 0,1 1 1,0 0-1,0-1 0,0 1 0,0-1 0,0 1 0,0-1 1,0 0-1,1 1 0,-1-1 0,0 0 0,0 0 0,0 0 0,0 1 1,0-1-1,0-1 0,1 1 0,-1 0 0,0 0 0,0 0 1,0 0-1,0-1 0,0 1 0,0-1 0,0 1 0,0-1 1,0 1-1,0-1 0,0 1 0,0-1 0,0 0 0,0 1 1,0-1-1,-1 0 0,2-1 0,4-11-6972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674"/>
    </inkml:context>
    <inkml:brush xml:id="br0">
      <inkml:brushProperty name="width" value="0.025" units="cm"/>
      <inkml:brushProperty name="height" value="0.025" units="cm"/>
      <inkml:brushProperty name="color" value="#008C3A"/>
    </inkml:brush>
  </inkml:definitions>
  <inkml:trace contextRef="#ctx0" brushRef="#br0">1 1 10602,'0'0'7431,"59"19"-7271,-45-19-160,1 1-993,-2 2-1601,2 0-962,2 2-2369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1.564"/>
    </inkml:context>
    <inkml:brush xml:id="br0">
      <inkml:brushProperty name="width" value="0.025" units="cm"/>
      <inkml:brushProperty name="height" value="0.025" units="cm"/>
      <inkml:brushProperty name="color" value="#F6630D"/>
    </inkml:brush>
  </inkml:definitions>
  <inkml:trace contextRef="#ctx0" brushRef="#br0">55 368 2691,'3'-8'2926,"0"-1"0,0 1 1,-1-1-1,0 0 0,1-17 0,-3 26-2843,0 0-1,0 0 0,0 0 0,0 0 0,0-1 0,0 1 0,0 0 0,0 0 1,0 0-1,0-1 0,0 1 0,0 0 0,0 0 0,0 0 0,0 0 0,0-1 0,0 1 1,0 0-1,0 0 0,0 0 0,0 0 0,-1-1 0,1 1 0,0 0 0,0 0 0,0 0 1,0 0-1,0 0 0,0-1 0,-1 1 0,1 0 0,0 0 0,0 0 0,0 0 0,0 0 1,-1 0-1,1 0 0,0 0 0,0 0 0,0 0 0,-1 0 0,1 0 0,0 0 0,0 0 1,0 0-1,-1 0 0,-10 6 1100,-7 13-768,12-8-133,1 1-1,0 0 0,1-1 0,0 1 1,1 1-1,0-1 0,1 0 0,0 1 1,0 17-1,2-29-279,0 0 0,0 0 0,0-1 0,0 1 0,0 0 0,0 0 0,0-1 0,0 1-1,0 0 1,0 0 0,0-1 0,1 1 0,-1 0 0,0 0 0,0-1 0,1 1 0,-1 0 0,0-1 0,1 1 0,-1 0 0,1-1 0,-1 1 0,1-1 0,-1 1 0,1-1-1,0 1 1,-1-1 0,1 1 0,0-1 0,-1 1 0,1-1 0,0 0 0,-1 1 0,1-1 0,0 0 0,0 0 0,-1 0 0,1 0 0,0 1 0,0-1 0,0 0 0,-1 0-1,1 0 1,0-1 0,0 1 0,-1 0 0,1 0 0,0 0 0,0 0 0,0-1 0,2 0-2,0 0 0,0 0-1,-1-1 1,1 1 0,-1-1 0,1 0-1,-1 1 1,1-1 0,-1 0 0,0 0-1,0-1 1,2-2 0,4-9 73,-1 0-1,-1 0 1,0-1-1,-1 0 1,-1 0-1,0-1 1,1-18 0,-1 0 290,0-44 0,-5 121-122,-1-29-109,1 1 0,1-1 1,0 1-1,1 0 0,1-1 0,4 21 1,-5-33-129,-1-1 0,0 1 0,1-1 0,-1 0 0,1 1 1,-1-1-1,1 0 0,0 1 0,-1-1 0,1 0 0,0 0 1,0 0-1,0 0 0,0 0 0,0 0 0,0 0 0,0 0 1,0 0-1,1 0 0,-1 0 0,0-1 0,0 1 0,1 0 1,-1-1-1,0 1 0,1-1 0,-1 0 0,1 1 0,-1-1 1,1 0-1,-1 0 0,1 0 0,-1 0 0,0 0 0,1 0 0,-1 0 1,1-1-1,-1 1 0,1 0 0,-1-1 0,0 1 0,1-1 1,-1 0-1,0 1 0,1-1 0,-1 0 0,2-1 0,3-3-17,1 0 0,-1 0 0,0-1 0,0 0 0,-1 0 0,9-13 0,-10 14-21,3-5 27,0 0 1,-1 0-1,1-1 1,-2 0-1,0 0 1,0 0-1,-1 0 1,0-1-1,-1 0 1,2-14 0,-5 26 29,0-1 0,0 1 0,0-1 0,0 1 0,0 0 0,0-1 0,0 1 0,0 0 0,0-1 0,0 1 0,0-1 1,0 1-1,0 0 0,0-1 0,0 1 0,0 0 0,-1-1 0,1 1 0,0 0 0,0-1 0,0 1 0,-1 0 0,1 0 0,0-1 1,0 1-1,-1 0 0,1 0 0,0-1 0,-1 1 0,1 0 0,0 0 0,-1 0 0,1-1 0,0 1 0,-1 0 0,1 0 0,0 0 1,-1 0-1,1 0 0,0 0 0,-1 0 0,1 0 0,0 0 0,-1 0 0,1 0 0,-1 0 0,1 0 0,0 0 0,-1 0 0,1 0 1,0 0-1,-1 0 0,1 1 0,0-1 0,-1 0 0,1 0 0,0 0 0,-1 1 0,1-1 0,0 0 0,0 0 0,-1 1 0,1-1 1,0 0-1,0 1 0,-1-1 0,1 0 0,0 1 0,-20 22 45,17-13-44,-1 0-1,1 1 0,1-1 1,0 1-1,0-1 0,1 1 1,1 0-1,0 0 0,0-1 1,4 20-1,-4-29-22,0 1 0,0 0 0,1-1 0,-1 1 0,1-1 0,-1 1 0,1-1 0,0 1 0,-1-1 0,1 0 0,0 1 0,0-1 0,0 0 0,0 1 0,0-1 0,0 0 0,1 0 0,-1 0 0,0 0 0,1 0 0,-1 0 0,0-1 0,1 1 0,-1 0 0,1-1 0,-1 1 0,1-1 0,-1 1 0,1-1 0,0 0 0,-1 0 0,1 1 0,-1-1 0,1 0 0,0-1 0,-1 1 0,1 0 0,-1 0 0,1-1 0,0 1 0,-1-1 0,1 1 0,-1-1 0,3-1 0,2-1 0,-1 1 0,1-2 0,-1 1 0,1-1 0,-1 1 0,0-1 0,-1-1 0,1 1 0,-1-1 0,5-5 0,2-9 0,1-1 0,-2 0 0,-1-1 0,-1 0 0,0 0 0,-2 0 0,0-1 0,-2 0 0,0-1 0,-1 1 0,-2-1 0,-1-30 0,0 52 0,0 0 0,1 1 0,-1-1 0,0 0 0,0 0 0,-1 0 0,1 0 0,0 1 0,0-1 0,0 0 0,-1 0 0,1 0 0,0 1 0,0-1 0,-1 0 0,1 0 0,-1 1 0,1-1 0,-1 0 0,1 1 0,-1-1 0,1 1 0,-1-1 0,0 0 0,1 1 0,-1 0 0,0-1 0,1 1 0,-1-1 0,0 1 0,0 0 0,0-1 0,1 1 0,-1 0 0,0 0 0,0 0 0,0-1 0,1 1 0,-1 0 0,-2 0 0,2 1 0,-1-1 0,1 1 0,-1-1 0,1 1 0,-1 0 0,1 0 0,-1-1 0,1 1 0,-1 0 0,1 0 0,0 0 0,0 1 0,0-1 0,-1 0 0,1 0 0,0 1 0,0-1 0,-1 3 0,-2 5-40,0 0-1,1 1 1,0-1-1,1 1 1,0 0-1,0-1 1,1 1-1,0 0 1,1 0-1,0 0 1,1 0-1,0 0 1,0-1-1,5 16 1,-5-20-41,1 1 1,0-1 0,0 0 0,1 0-1,-1-1 1,1 1 0,0-1-1,0 1 1,1-1 0,-1 0-1,1 0 1,0 0 0,0-1-1,0 1 1,1-1 0,-1 0-1,1 0 1,0 0 0,-1-1-1,1 0 1,1 0 0,-1 0 0,0-1-1,0 1 1,1-1 0,-1 0-1,10 0 1,-14-1-123,22 0-5100,-9-1-978,2-4-6526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6.175"/>
    </inkml:context>
    <inkml:brush xml:id="br0">
      <inkml:brushProperty name="width" value="0.025" units="cm"/>
      <inkml:brushProperty name="height" value="0.025" units="cm"/>
    </inkml:brush>
  </inkml:definitions>
  <inkml:trace contextRef="#ctx0" brushRef="#br0">2 40 19282,'-2'6'7835,"10"18"-5361,2 4-612,-5-14-1520,0 0-1,1 0 1,11 17 0,-15-28-346,0 0 0,0-1 0,0 1 1,0 0-1,0-1 0,1 1 1,-1-1-1,1 0 0,0 0 1,-1 0-1,1 0 0,0 0 1,0-1-1,1 1 0,-1-1 0,0 0 1,0 0-1,1 0 0,5 1 1,-3-2-32,-1 0 0,1 0 0,-1-1 1,0 0-1,1 1 0,-1-2 0,0 1 1,0-1-1,5-1 0,-2-1-1396,0-1 0,0 1 0,-1-1-1,0 0 1,0 0 0,0-1 0,-1 0 0,10-12-1,-8 7-349,0 0 0,0 0-1,-1-1 1,-1 0 0,7-15-1,-1-32 14575,-23 68-10317,-8 10-1799,-5 10 973,2 2-1,-31 54 0,44-68-1617,2 0 0,-10 30 0,14-33-1269,0-1 0,0 1 0,2 0-1,-1 18 1,2-20-5420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6.613"/>
    </inkml:context>
    <inkml:brush xml:id="br0">
      <inkml:brushProperty name="width" value="0.025" units="cm"/>
      <inkml:brushProperty name="height" value="0.025" units="cm"/>
    </inkml:brush>
  </inkml:definitions>
  <inkml:trace contextRef="#ctx0" brushRef="#br0">1 261 19795,'0'0'10495,"10"-2"-9182,3-1-1240,-1-2-1,0 1 1,0-1-1,0-1 1,-1 0-1,0-1 1,0 0-1,0-1 1,-1 0-1,0-1 1,17-19-1,-10 10-23,-1-1 0,0-1 0,-2 0 0,0-1 0,20-44 0,-44 94-1306,1 0 0,1 0-1,2 1 1,1 0 0,-2 51 0,7-64-5261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7.533"/>
    </inkml:context>
    <inkml:brush xml:id="br0">
      <inkml:brushProperty name="width" value="0.025" units="cm"/>
      <inkml:brushProperty name="height" value="0.025" units="cm"/>
    </inkml:brush>
  </inkml:definitions>
  <inkml:trace contextRef="#ctx0" brushRef="#br0">40 138 2851,'0'0'8498,"-9"1"-6138,7-1-2599,-26 2 4295,57 6 2115,21-3-4697,1-1 0,85-6 0,104-21-296,-177 15-1061,417-58-57,-195 24-306,-256 37-504,24-3 527,-37 8-3969,-3 2-3968,-31-7-5437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8.214"/>
    </inkml:context>
    <inkml:brush xml:id="br0">
      <inkml:brushProperty name="width" value="0.025" units="cm"/>
      <inkml:brushProperty name="height" value="0.025" units="cm"/>
    </inkml:brush>
  </inkml:definitions>
  <inkml:trace contextRef="#ctx0" brushRef="#br0">0 1 9961,'0'0'14884,"11"9"-13037,18 19 40,30 38 0,-56-62-1804,0 0-1,0 0 1,1-1 0,-1 1-1,1-1 1,0 0-1,0 0 1,0 0 0,1-1-1,-1 1 1,1-1-1,-1 0 1,1 0 0,0-1-1,0 0 1,0 1-1,-1-1 1,1-1 0,0 1-1,0-1 1,0 0 0,0 0-1,0-1 1,8-1-1,-7 1-585,1-1 0,-1 0 0,0-1 0,-1 1 0,1-1-1,0 0 1,-1-1 0,6-3 0,-5 1-1410,1 1 0,-1-1 0,-1 0-1,1 0 1,-1-1 0,6-9 0,5-12-10552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8.557"/>
    </inkml:context>
    <inkml:brush xml:id="br0">
      <inkml:brushProperty name="width" value="0.025" units="cm"/>
      <inkml:brushProperty name="height" value="0.025" units="cm"/>
    </inkml:brush>
  </inkml:definitions>
  <inkml:trace contextRef="#ctx0" brushRef="#br0">226 0 15214,'0'0'6727,"-47"67"-3588,24-28-833,-7 9-737,0 6-127,0 8-481,4 0-609,5-6-224,8-3-128,7-10-833,6-11-896,0-12-2435,0-11-4324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9.116"/>
    </inkml:context>
    <inkml:brush xml:id="br0">
      <inkml:brushProperty name="width" value="0.025" units="cm"/>
      <inkml:brushProperty name="height" value="0.025" units="cm"/>
    </inkml:brush>
  </inkml:definitions>
  <inkml:trace contextRef="#ctx0" brushRef="#br0">0 254 11787,'0'0'17030,"10"2"-15589,-6-1-1331,0-1 1,0 1-1,1-1 0,-1 0 1,0 0-1,0 0 1,1 0-1,-1-1 0,0 0 1,0 1-1,0-2 0,0 1 1,6-3-1,0-1 37,-1 0-1,1-1 0,-1-1 1,0 0-1,8-8 1,6-4-137,-2-1 1,0-1 0,-2 0-1,0-2 1,-1 0 0,-2-1-1,15-28 1,-42 76-115,1 0 1,1 1-1,1 1 1,1 0-1,1 0 1,2 0-1,0 0 0,2 1 1,2 44-1,8-35-3125,7-18-3669,4-12-6955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57.228"/>
    </inkml:context>
    <inkml:brush xml:id="br0">
      <inkml:brushProperty name="width" value="0.025" units="cm"/>
      <inkml:brushProperty name="height" value="0.025" units="cm"/>
    </inkml:brush>
  </inkml:definitions>
  <inkml:trace contextRef="#ctx0" brushRef="#br0">0 108 12011,'0'0'12332,"77"-9"-11179,-33-5-704,7-4-321,2-1-96,2-2-673,-2 8-1793,-9 5-481,-11 6-704,-10-1-1346,-9 2-4228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57.599"/>
    </inkml:context>
    <inkml:brush xml:id="br0">
      <inkml:brushProperty name="width" value="0.025" units="cm"/>
      <inkml:brushProperty name="height" value="0.025" units="cm"/>
    </inkml:brush>
  </inkml:definitions>
  <inkml:trace contextRef="#ctx0" brushRef="#br0">0 52 15695,'0'0'10484,"11"-1"-8786,10-1-1230,0-1-1,0-1 1,-1-1 0,25-10-1,-42 14-457,4-2 1,0-1-1,1 2 0,-1-1 0,1 1 1,0 0-1,-1 0 0,1 1 0,0 0 1,0 1-1,9 0 0,-16 1-9,1-1 0,-1 1 0,1 0-1,-1-1 1,0 1 0,0 0 0,1 0 0,-1 0 0,0 0-1,0 0 1,0 0 0,0 0 0,0 1 0,0-1 0,0 0-1,-1 1 1,1-1 0,0 0 0,-1 1 0,1-1 0,-1 1-1,1-1 1,-1 1 0,0-1 0,1 1 0,-1-1 0,0 1-1,0 1 1,-2 52-29,2-47 21,-8 36-330,-1 1-1,-2-2 1,-2 1-1,-27 61 0,6-15-1257,28-75 710,-3 9-503,1-7-5531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58.424"/>
    </inkml:context>
    <inkml:brush xml:id="br0">
      <inkml:brushProperty name="width" value="0.025" units="cm"/>
      <inkml:brushProperty name="height" value="0.025" units="cm"/>
    </inkml:brush>
  </inkml:definitions>
  <inkml:trace contextRef="#ctx0" brushRef="#br0">0 174 13485,'0'0'5525,"7"-10"-3272,21-30-422,-27 39-1759,0-1 0,0 1-1,0 0 1,0-1 0,0 1 0,1 0 0,-1-1 0,0 1 0,0 0 0,1 0 0,-1 0-1,1 0 1,-1 1 0,1-1 0,-1 0 0,1 1 0,0-1 0,-1 1 0,1-1-1,0 1 1,0 0 0,-1 0 0,1-1 0,0 1 0,-1 1 0,1-1 0,0 0-1,0 0 1,-1 1 0,1-1 0,0 0 0,-1 1 0,1 0 0,-1-1 0,1 1-1,2 2 1,0 0-40,-1 0 0,0 0 0,0 1 0,0-1 0,0 1 0,-1 0 0,0 0 0,1 0 0,-1 0 0,2 8 0,4 19 288,-2-1 0,-1 1 1,-2 1-1,-1-1 0,-1 0 1,-6 60-1,1-77 204,5-33-333,22-122 29,-11 71-157,8-141 1,-21 203 296,-1 10-132,-5 24-51,-5 40-152,12-61-29,-1 6 5,1-1 1,0 1 0,0 0 0,1 0 0,4 18 0,-4-27-12,0 0 0,-1-1-1,1 1 1,0 0 0,0 0 0,0 0-1,0 0 1,1-1 0,-1 1-1,0 0 1,1-1 0,-1 1 0,1-1-1,-1 0 1,1 1 0,0-1-1,-1 0 1,1 0 0,0 0 0,0 0-1,0-1 1,0 1 0,0 0-1,0-1 1,0 1 0,0-1-1,0 0 1,0 0 0,0 0 0,0 0-1,1 0 1,-1 0 0,0 0-1,0-1 1,0 1 0,2-1 0,3-2-241,0 1 0,-1-1 0,1 0 0,-1 0 1,0-1-1,0 1 0,0-2 0,0 1 0,-1 0 1,0-1-1,0 0 0,0-1 0,-1 1 1,8-11-1,2-5-2931,-2 0-1,20-43 1,-16 26-3149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59.111"/>
    </inkml:context>
    <inkml:brush xml:id="br0">
      <inkml:brushProperty name="width" value="0.025" units="cm"/>
      <inkml:brushProperty name="height" value="0.025" units="cm"/>
    </inkml:brush>
  </inkml:definitions>
  <inkml:trace contextRef="#ctx0" brushRef="#br0">0 528 12460,'0'0'4788,"4"8"-2780,13 25-402,-17-33-1546,1 1 1,0 0-1,-1-1 0,1 1 0,-1-1 0,1 1 0,0-1 0,-1 1 0,1-1 0,0 1 0,0-1 0,-1 0 0,1 1 0,0-1 0,0 0 1,0 0-1,0 1 0,-1-1 0,1 0 0,0 0 0,0 0 0,0 0 0,0 0 0,-1 0 0,1 0 0,0-1 0,0 1 0,0 0 1,0 0-1,-1-1 0,1 1 0,0 0 0,0-1 0,-1 1 0,1-1 0,0 1 0,-1-1 0,2 0 0,21-23 1120,-22 22-1088,10-11 174,-1-1 1,-1-1-1,0 0 1,-1 0-1,0-1 1,-2 0-1,0 0 1,0 0 0,-2-1-1,0 0 1,-1 0-1,-1 0 1,0 0-1,-1-20 1,-1 36-245,0 0 0,0 0-1,0 0 1,0 1 0,-1-1 0,1 0 0,0 0-1,0 0 1,-1 0 0,1 1 0,-1-1 0,1 0-1,-1 0 1,1 1 0,-1-1 0,1 0 0,-1 1-1,1-1 1,-1 0 0,0 1 0,1-1 0,-1 1-1,0-1 1,0 1 0,1 0 0,-1-1 0,0 1 0,0 0-1,0-1 1,0 1 0,1 0 0,-1 0 0,0 0-1,0 0 1,0 0 0,0 0 0,0 0 0,0 0-1,1 0 1,-1 0 0,0 0 0,-1 1 0,0-1-21,0 1 0,0 0 0,0-1 0,0 1 0,0 0 0,1 0 0,-1 0 0,0 0 0,0 0 0,1 0 0,-1 1 0,1-1 0,0 1 0,-1-1 0,1 1 0,0-1 0,-2 4 0,-11 37 132,3 0 0,1 1 1,2 1-1,2-1 1,2 1-1,2 51 1,2-93-130,0 1 0,0 0 1,0 0-1,0 0 0,1-1 1,-1 1-1,1 0 0,0 0 1,0-1-1,0 1 0,0 0 1,0-1-1,0 1 1,1-1-1,-1 0 0,1 1 1,0-1-1,-1 0 0,1 0 1,0 0-1,0 0 0,1 0 1,-1 0-1,0-1 0,3 2 1,1 0-1,1-1 0,-1 0 0,1-1 0,-1 1 1,1-1-1,-1-1 0,1 1 0,-1-1 0,12-1 1,-15 0-20,-1 1 1,1-1-1,-1 0 1,1 0-1,-1 0 1,1 0 0,-1 0-1,0-1 1,0 1-1,1-1 1,-1 1 0,0-1-1,-1 0 1,1 0-1,0 0 1,0 0 0,-1 0-1,1 0 1,-1-1-1,0 1 1,0 0-1,2-5 1,20-65-800,-19 55 598,118-571-542,-140 693 1569,-27 203-84,42-270-568,0-11-97,1-1 1,2 1-1,0-1 1,1 1-1,6 28 1,-6-54-112,-1 1 0,0-1 0,1 1 0,-1 0 0,1-1 0,-1 1 0,1-1 0,0 0 0,-1 1 0,1-1 0,0 1 0,0-1 0,0 0 0,0 0 0,0 0 0,0 1 0,1-1 0,-1 0 0,0-1 0,1 1 0,-1 0 0,0 0 0,1 0 0,-1-1 0,1 1 0,-1-1 0,1 1 0,-1-1 1,1 0-1,0 1 0,-1-1 0,1 0 0,-1 0 0,1 0 0,0 0 0,-1-1 0,1 1 0,2-1 0,0 0-364,0-1 1,1 1 0,-1-1-1,0 0 1,0-1-1,0 1 1,-1-1 0,1 1-1,-1-1 1,1 0-1,-1-1 1,4-3 0,13-25-4457,-2-2-1740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111"/>
    </inkml:context>
    <inkml:brush xml:id="br0">
      <inkml:brushProperty name="width" value="0.025" units="cm"/>
      <inkml:brushProperty name="height" value="0.025" units="cm"/>
      <inkml:brushProperty name="color" value="#F6630D"/>
    </inkml:brush>
  </inkml:definitions>
  <inkml:trace contextRef="#ctx0" brushRef="#br0">567 0 8552,'-44'17'749,"1"2"0,1 1 0,1 3 0,0 1 0,2 2-1,-41 35 1,60-43-433,0 0-1,1 2 0,1 0 1,1 1-1,1 1 1,1 0-1,1 1 0,1 1 1,1 0-1,1 1 0,1 0 1,-8 31-1,6 0 77,3 0 1,2 2-1,1 68 0,20 175 159,-2-180-482,6 0 0,5-1 0,5-2 0,5-1 0,66 154 0,-65-197 2,3-1 0,4-2 0,72 97 0,-74-119-60,3-1-1,1-2 1,3-2 0,1-2 0,56 37 0,-85-66-43,1-1 0,0 0 1,1-2-1,0 0 0,0-2 0,1 0 0,0-1 0,32 6 1,-43-12 33,0 0 0,0 0 0,0-1 0,0 0 1,0-1-1,0 0 0,0 0 0,-1-1 0,1-1 1,0 0-1,-1 0 0,1 0 0,-1-2 0,0 1 1,0-1-1,-1 0 0,1-1 0,-1 0 0,-1 0 1,14-14-1,2-6 301,-2-2 0,0 0 0,-2-1 0,-2-2 0,0 1 0,-2-2 0,14-45 0,60-241 2430,-59 170-1818,-6-2 1,9-285 0,-34 305-705,-6-1 1,-5 1-1,-48-211 0,42 270-187,-2 1 0,-45-103-1,55 151-88,-1 0-1,-1 0 1,0 2-1,-2-1 1,0 2-1,-2 0 1,0 0-1,-1 2 1,0 0-1,-2 1 1,-27-19-1,35 28-95,-1 1-1,-1 0 1,1 1 0,-1 0-1,0 1 1,0 0 0,0 1-1,-1 1 1,1 0 0,-1 0 0,0 2-1,1 0 1,-1 0 0,1 1-1,-1 1 1,1 0 0,-1 1-1,1 0 1,-16 7 0,-10 7-1155,1 1 0,0 2 0,2 1-1,-60 47 1,23-15-4316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0.152"/>
    </inkml:context>
    <inkml:brush xml:id="br0">
      <inkml:brushProperty name="width" value="0.025" units="cm"/>
      <inkml:brushProperty name="height" value="0.025" units="cm"/>
    </inkml:brush>
  </inkml:definitions>
  <inkml:trace contextRef="#ctx0" brushRef="#br0">57 308 14125,'0'0'4314,"-4"8"-1501,-6 13-2047,1 0 0,2 1-1,0 0 1,1 0 0,2 1 0,0-1-1,1 1 1,1 42 0,2-63-762,-1 0 1,1 0-1,0-1 0,1 1 1,-1 0-1,0 0 0,0 0 1,1 0-1,-1-1 0,1 1 1,-1 0-1,1 0 0,0-1 1,0 1-1,0 0 0,2 2 1,-2-4-8,-1 1 1,1-1 0,0 0-1,-1 1 1,1-1 0,0 0 0,0 0-1,0 1 1,-1-1 0,1 0 0,0 0-1,0 0 1,0 0 0,-1 0-1,1 0 1,0 0 0,0 0 0,0-1-1,-1 1 1,1 0 0,0 0 0,0-1-1,-1 1 1,1 0 0,1-2 0,3-1-5,0-1 1,0 0-1,0 0 1,0 0 0,-1-1-1,0 0 1,0 0 0,4-7-1,10-22 41,-2-2-1,-1-1 1,-2 1-1,-2-2 1,-1 0 0,5-41-1,-27 164-1,5-45-37,2 0-1,1 0 1,3 44 0,1-83 0,0 0 0,0 0 0,0 0 0,0 0 0,0-1 0,0 1 0,0 0 1,0 0-1,0 0 0,1 0 0,-1-1 0,0 1 0,1 0 0,-1 0 0,1-1 0,-1 1 0,1 0 0,-1-1 1,1 1-1,-1-1 0,1 1 0,-1 0 0,1-1 0,0 1 0,-1-1 0,1 1 0,0-1 0,0 0 0,-1 1 1,1-1-1,0 0 0,1 1 0,0-1-19,0-1 1,-1 1 0,1 0-1,0 0 1,-1-1 0,1 1-1,0-1 1,-1 0 0,1 1 0,-1-1-1,1 0 1,-1 0 0,1 0-1,-1 0 1,0 0 0,1 0-1,0-2 1,9-9-41,-1 0 0,-1-1 1,0 0-1,0-1 0,9-20 0,32-83-22,-42 96 58,27-67 130,32-130-1,-99 340 429,14-62-60,2 2 1,3 0 0,-9 126 0,22-186-471,0 0 0,0 0-1,0 0 1,0 0 0,0 0-1,1-1 1,-1 1 0,1 0-1,-1 0 1,1 0 0,0-1-1,0 1 1,1 2-1,-2-3-3,1-1 0,-1 1 0,1-1 0,0 1-1,-1-1 1,1 1 0,0-1 0,-1 1-1,1-1 1,0 0 0,0 1 0,-1-1-1,1 0 1,0 0 0,0 0 0,0 1-1,-1-1 1,1 0 0,0 0 0,0 0 0,0 0-1,0 0 1,2-1-7,0 0-1,0 0 1,0 0 0,0-1 0,-1 1-1,1-1 1,0 1 0,-1-1-1,1 0 1,-1 0 0,0 0 0,0 0-1,0 0 1,0-1 0,3-3-1,13-25 8,0-1-1,-3 0 0,0-2 0,-2 0 1,12-52-1,-23 80 17,-3 90 122,-4 15-70,4-98-65,1-1 1,0 1-1,0 0 1,0-1-1,0 1 1,0 0-1,0 0 1,0-1-1,0 1 1,0 0-1,1-1 1,-1 1-1,0 0 1,0 0-1,0-1 1,1 1-1,-1 0 1,0-1-1,1 1 1,-1-1-1,1 1 1,-1-1-1,1 1 1,-1 0-1,1-1 1,-1 0-1,1 1 1,0-1-1,-1 1 1,1-1-1,-1 0 1,1 1-1,0-1 1,0 0-1,1 0 1,0 0-1,0 0 1,-1-1-1,1 1 1,0-1-1,0 0 1,-1 1-1,1-1 1,0 0-1,-1 0 1,1 0-1,2-2 1,40-40 29,-14 2 10,-23 30-31,0 0 0,1 1-1,1 0 1,-1 0 0,15-11 0,-23 20-7,1 1-1,-1 0 1,0-1 0,1 1 0,-1 0 0,1-1 0,-1 1 0,0 0 0,1 0 0,-1-1 0,1 1-1,-1 0 1,1 0 0,-1 0 0,1-1 0,-1 1 0,1 0 0,-1 0 0,1 0 0,-1 0 0,1 0 0,-1 0-1,1 0 1,-1 0 0,1 0 0,-1 1 0,1-1 0,-1 0 0,1 0 0,-1 0 0,1 0 0,-1 1 0,1-1-1,-1 0 1,1 1 0,-1-1 0,0 0 0,1 1 0,-1-1 0,1 0 0,-1 1 0,0-1 0,0 1 0,1-1-1,-1 1 1,0-1 0,0 0 0,1 1 0,-1-1 0,0 1 0,0-1 0,0 1 0,0-1 0,0 1 0,0 0-1,0-1 1,0 2 0,1 38 248,-1-29-145,-13 175 158,13-186-265,0 1-1,0-1 1,0 1 0,0-1-1,0 1 1,0-1 0,0 0-1,0 1 1,0-1 0,0 1-1,0-1 1,0 0 0,0 1 0,0-1-1,0 1 1,0-1 0,0 1-1,0-1 1,1 0 0,-1 1-1,0-1 1,0 0 0,1 1-1,-1-1 1,0 0 0,0 1-1,1-1 1,-1 0 0,0 1 0,1-1-1,-1 0 1,0 0 0,1 0-1,-1 1 1,0-1 0,1 0-1,-1 0 1,1 0 0,-1 0-1,1 1 1,17-13 5,13-25 95,-7-2-182,-18 29-176,0-1 0,0 1 0,1 0 0,0 1 0,1 0 0,15-14 0,-23 23 256,0 0 0,1 0 0,-1 0 0,0 0 0,0 0 0,1 0 0,-1 0 0,0 1 0,1-1 0,-1 0-1,0 0 1,0 0 0,1 0 0,-1 1 0,0-1 0,0 0 0,1 0 0,-1 1 0,0-1 0,0 0 0,0 0 0,1 1-1,-1-1 1,0 0 0,0 1 0,0-1 0,0 0 0,0 1 0,0-1 0,0 0 0,0 0 0,0 1 0,0-1 0,0 0-1,0 1 1,0-1 0,0 0 0,0 1 0,0-1 0,0 0 0,0 1 0,0-1 0,0 1 0,0 20 78,0-18-72,0 14 62,-1-4-60,0 0 0,1 0-1,1 0 1,4 21 0,-5-33-7,1 1 0,-1-1 0,1 1 0,-1 0 1,1-1-1,0 1 0,-1-1 0,1 0 0,0 1 0,0-1 1,0 0-1,0 1 0,1-1 0,-1 0 0,0 0 0,0 0 1,3 2-1,-2-3-1,0 1 1,0-1 0,0 0-1,0 1 1,0-1-1,-1 0 1,1 0 0,0-1-1,0 1 1,0 0-1,0-1 1,0 1 0,-1-1-1,1 1 1,0-1-1,0 0 1,-1 0 0,1 0-1,2-2 1,4-2 153,0-1 0,-1 0 0,0 0-1,0-1 1,-1 0 0,0 0 0,0 0 0,5-10 0,40-73 697,-32 54-731,-3 7-36,0 2 15,16-40 0,-42 121-239,4-39 246,1 1 0,1 0 0,0 1 0,2-1-1,-1 0 1,2 1 0,1 31 0,1-45-82,0-1 0,0 0 1,1 0-1,-1 0 1,1 0-1,-1-1 1,1 1-1,0 0 1,0-1-1,-1 1 1,1-1-1,0 1 1,0-1-1,0 0 1,1 0-1,-1 0 0,0 0 1,0 0-1,3 0 1,-1 0-8,-1 1 0,1-1 0,-1 1 0,0 0-1,1 0 1,-1 0 0,0 0 0,3 4 0,8 28 433,-9-17-2285,3-2-6486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1.251"/>
    </inkml:context>
    <inkml:brush xml:id="br0">
      <inkml:brushProperty name="width" value="0.025" units="cm"/>
      <inkml:brushProperty name="height" value="0.025" units="cm"/>
    </inkml:brush>
  </inkml:definitions>
  <inkml:trace contextRef="#ctx0" brushRef="#br0">1 66 10634,'0'0'3272,"0"-10"246,2-46 2494,1 84-2239,7 17-3243,1-1-344,35 269 177,-33-215-277,-12-91-46,0-1 1,0 1-1,1 0 1,0-1-1,0 1 1,0-1 0,5 7-1,-7-12-34,0 0 1,1 0-1,-1-1 0,1 1 0,0 0 0,-1-1 1,1 1-1,-1-1 0,1 1 0,0-1 0,-1 1 1,1-1-1,0 1 0,0-1 0,-1 0 0,1 1 1,0-1-1,0 0 0,0 0 0,-1 1 0,1-1 1,0 0-1,0 0 0,1 0 0,0-1 0,0 0-1,0 1 0,-1-1 1,1 0-1,0 0 0,0 0 1,-1-1-1,1 1 1,-1 0-1,1-1 0,-1 1 1,1 0-1,-1-1 1,0 0-1,1-2 0,21-32 119,-1-2-1,-3-1 1,29-78-1,-20 46-29,-17 54-79,-5 27-75,-2 36-9,-4-38 119,2 207-18,-2-215-33,0 0 0,0 0-1,0 0 1,0 0 0,1 0 0,-1-1 0,0 1 0,0 0 0,0 0 0,1 0 0,-1 0 0,0 0 0,0 0 0,1 0 0,-1 0 0,0 0 0,0 0 0,0 0 0,1 0 0,-1 0 0,0 0 0,0 0 0,0 0 0,1 0 0,-1 0 0,0 0 0,0 0 0,0 0 0,1 0 0,-1 0-1,0 1 1,0-1 0,0 0 0,1 0 0,-1 0 0,0 0 0,0 0 0,0 1 0,0-1 0,0 0 0,1 0 0,-1 0 0,0 1 0,0-1 0,0 0 0,0 0 0,0 0 0,0 1 0,0-1 0,0 0 0,0 0 0,0 0 0,0 1 0,0-1 0,0 0 0,0 0 0,0 0 0,0 1-1,0-1 1,0 0 0,0 0 0,0 1 0,0-1 0,0 0 0,10-16-17,1-13 98,-1-1 0,-1 1 0,-2-1 0,-1-1 1,-2 1-1,-1-1 0,-1-56 0,-2 89-269,1-1 1,-1 1-1,0-1 1,1 1 0,-1-1-1,1 1 1,0-1-1,-1 1 1,1-1-1,0 0 1,0 1 0,0-1-1,0 0 1,0 0-1,0 1 1,0-1-1,0 0 1,1 0 0,-1 0-1,0 0 1,1-1-1,-1 1 1,1 0-1,-1-1 1,1 1 0,-1 0-1,1-1 1,-1 0-1,1 1 1,1-1-1,1 1-745,1-1 0,-1 1 0,0-1 0,0 0 0,0 0 0,0 0 0,0 0-1,1-1 1,-1 0 0,0 0 0,6-2 0,17-14-7709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2.064"/>
    </inkml:context>
    <inkml:brush xml:id="br0">
      <inkml:brushProperty name="width" value="0.025" units="cm"/>
      <inkml:brushProperty name="height" value="0.025" units="cm"/>
    </inkml:brush>
  </inkml:definitions>
  <inkml:trace contextRef="#ctx0" brushRef="#br0">87 452 13196,'-7'11'2894,"-42"91"1307,43-88-3542,0 1 0,2 0 0,0 0 0,0 0 0,2 0 0,-2 20 0,4-35-658,0 0 1,0 0-1,0 1 1,0-1 0,0 0-1,0 0 1,0 0 0,0 1-1,0-1 1,0 0-1,0 0 1,0 0 0,0 0-1,0 1 1,0-1 0,0 0-1,0 0 1,0 0-1,0 0 1,0 1 0,0-1-1,0 0 1,0 0 0,0 0-1,1 0 1,-1 1-1,0-1 1,0 0 0,0 0-1,0 0 1,0 0 0,0 0-1,1 0 1,-1 0-1,0 1 1,0-1 0,0 0-1,0 0 1,1 0 0,-1 0-1,0 0 1,0 0-1,0 0 1,1 0 0,-1 0-1,0 0 1,0 0 0,0 0-1,11-7 18,7-16 101,5-16 437,34-75-1,-48 92-482,-1 0 1,0-1-1,-2 0 0,-1-1 1,3-28-1,-35 159 247,20-69-444,1 0 0,1 76 0,5-113 45,0 1 0,0-1 0,0 0 0,0 1-1,0-1 1,0 1 0,1-1 0,-1 0 0,1 1-1,-1-1 1,1 0 0,-1 1 0,1-1 0,0 0 0,0 0-1,-1 0 1,3 2 0,-3-3 15,1 1 0,0-1 1,0 1-1,-1-1 0,1 0 0,0 0 0,0 0 1,-1 1-1,1-1 0,0 0 0,0 0 0,0 0 1,-1 0-1,1 0 0,0 0 0,0 0 0,0-1 1,-1 1-1,1 0 0,0 0 0,0-1 0,0 1 1,3-3-158,1 1 0,-1-1 0,0 0 0,0 0 0,-1 0 0,1 0 0,-1-1 0,5-6 0,37-56-2276,-26 34-1817,21-52 0,-30 58 2648,0-2 0,8-40-1,-10-11 5623,-10 73 861,-10 11-1895,2 10-2397,1 0 0,1 1 0,1 0 0,0 1-1,1-1 1,-7 33 0,7-28-449,5-17-86,-7 18 274,2 1 1,1-1-1,1 1 1,-1 25 0,5-48-266,0 0 0,0 1 0,0-1 0,-1 0 1,1 0-1,0 0 0,0 0 0,0 0 0,0 1 1,1-1-1,-1 0 0,0 0 0,0 0 0,0 0 0,0 0 1,0 0-1,0 1 0,0-1 0,0 0 0,0 0 1,0 0-1,0 0 0,0 0 0,0 0 0,0 0 1,1 1-1,-1-1 0,0 0 0,0 0 0,0 0 1,0 0-1,0 0 0,0 0 0,0 0 0,1 0 1,-1 0-1,0 0 0,0 0 0,0 0 0,0 0 1,0 0-1,1 0 0,-1 0 0,0 0 0,0 0 0,0 0 1,0 0-1,0 0 0,0 0 0,1 0 0,-1 0 1,0 0-1,0 0 0,0 0 0,0 0 0,0 0 1,0 0-1,1 0 0,-1-1 0,12-8 231,8-15 482,3-12-517,-2-2-1,-1 0 1,-2-1-1,-2 0 1,-1-2 0,-2 0-1,-2 0 1,-2-1-1,-1-1 1,2-68 0,-14 92 578,-6 29-350,-8 32-261,5-6-70,1 1 1,3 0-1,0 1 0,3 0 1,-4 75-1,10-109-89,0 0-1,1-1 0,-1 1 1,1 0-1,0 0 0,0-1 1,0 1-1,1-1 0,0 1 1,-1-1-1,1 1 0,0-1 0,0 0 1,1 0-1,-1 0 0,1 0 1,-1 0-1,1-1 0,0 1 1,0-1-1,0 0 0,0 1 1,1-2-1,-1 1 0,0 0 1,1-1-1,7 3 0,3 0 58,1 0 0,0-1 0,0 0 0,0-2 0,28 1 0,-42-2 164,-1-30 207,0-126-176,-3 346 817,3-189-1130,-1 1 0,1 0 0,0-1-1,0 1 1,1 0 0,-1 0 0,0-1-1,0 1 1,1 0 0,-1-1 0,1 1-1,0-1 1,-1 1 0,1 0 0,0-1-1,0 0 1,0 1 0,0-1 0,0 1 0,0-1-1,1 0 1,-1 0 0,0 0 0,1 0-1,-1 0 1,2 1 0,0-1-339,-1-1 0,0 1 0,0-1 0,0 0 0,0 0 0,0 0 0,1 0 0,-1 0 0,0 0 1,0 0-1,0-1 0,0 1 0,0-1 0,4-1 0,21-15-7863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3.981"/>
    </inkml:context>
    <inkml:brush xml:id="br0">
      <inkml:brushProperty name="width" value="0.025" units="cm"/>
      <inkml:brushProperty name="height" value="0.025" units="cm"/>
    </inkml:brush>
  </inkml:definitions>
  <inkml:trace contextRef="#ctx0" brushRef="#br0">1 311 12332,'3'12'7780,"7"13"-3789,3 9-3471,3-1-1,33 56 1,-47-87-478,-1 1 1,1-1-1,0 1 1,0-1 0,0 0-1,0 0 1,0 0-1,0 0 1,0 0 0,1-1-1,-1 1 1,0-1-1,1 1 1,0-1 0,-1 0-1,1 0 1,0 0 0,0 0-1,-1-1 1,1 1-1,0-1 1,0 1 0,0-1-1,0 0 1,0 0-1,0-1 1,0 1 0,-1-1-1,1 1 1,0-1-1,0 0 1,0 0 0,-1 0-1,1 0 1,-1 0-1,1-1 1,-1 1 0,1-1-1,-1 0 1,0 0-1,0 0 1,4-3 0,4-6 295,0 0 1,-1-1-1,0 0 1,0 0-1,-2-1 0,13-26 1,-14 26-133,0-1-1,-1 0 1,-1 1 0,0-1 0,-1-1 0,0 1-1,-1 0 1,-1-1 0,0 1 0,-2-26-1,-1 41-207,1 0-1,-1 0 0,1 1 0,0-1 0,0 0 0,0 1 0,0-1 0,0 1 1,0-1-1,0 1 0,0 0 0,0 2 0,-3 12-398,1 2-1,0-1 1,2 0-1,0 26 1,0-42 327,1-1 0,0 1 1,0-1-1,0 0 0,0 1 0,0-1 1,0 1-1,0-1 0,1 0 0,-1 1 1,0-1-1,0 1 0,0-1 1,0 0-1,0 1 0,1-1 0,-1 1 1,0-1-1,0 0 0,1 1 0,-1-1 1,0 0-1,0 0 0,1 1 1,-1-1-1,0 0 0,1 0 0,-1 1 1,0-1-1,1 0 0,-1 0 0,1 0 1,-1 0-1,1 1 0,16-5-1739,14-18-616,-18 10 1818,6-3-2248,-2-1 0,0-1 0,-1 0 0,-1-2-1,18-26 1,-39 52 11660,-5 3-6103,-10 11-1176,12-9-858,1 1 1,1 0 0,0 1 0,-7 21 0,12-29-428,0 1-1,0 0 1,0 1 0,1-1 0,0 0 0,0 0-1,1 1 1,0-1 0,0 0 0,1 1 0,1 8-1,-1-15-213,-1 0 0,1 0 1,0 0-1,-1 0 0,1 0 0,0-1 0,0 1 0,0 0 0,0 0 0,0-1 0,0 1 0,0 0 0,0-1 0,0 1 0,0-1 0,0 1 0,0-1 1,0 0-1,0 0 0,0 1 0,0-1 0,0 0 0,1 0 0,-1 0 0,0 0 0,0 0 0,0 0 0,0 0 0,1-1 0,-1 1 0,0 0 0,0-1 1,0 1-1,0 0 0,0-1 0,0 0 0,0 1 0,0-1 0,1 0 0,41-25 1222,-28 13-992,-1 0 0,-1-1 0,19-26 0,-27 33-208,0-1 0,0 0-1,-1 0 1,0 0 0,0 0 0,-1 0 0,0-1 0,-1 0-1,0 1 1,1-10 0,-3 17-34,1 0-1,-1 0 1,0 1 0,1-1-1,-1 0 1,0 0 0,0 0-1,0 1 1,0-1 0,0 0-1,0 0 1,0 0 0,0 1-1,0-1 1,0 0 0,-1 0-1,1 0 1,0 1 0,0-1-1,-1 0 1,1 0 0,0 1-1,-1-1 1,1 0 0,-1 1-1,1-1 1,-1 1 0,1-1-1,-1 0 1,0 1 0,1-1-1,-1 1 1,1-1 0,-1 1-1,0 0 1,0-1 0,1 1-1,-1 0 1,0-1 0,0 1-1,1 0 1,-1 0 0,0 0-1,0 0 1,0 0 0,1 0-1,-1 0 1,0 0 0,0 0-1,0 0 1,1 0-1,-1 0 1,0 0 0,0 1-1,0-1 1,0 1 0,-2 0-29,0 0 1,1 1 0,-1-1-1,1 1 1,-1 0 0,1 0-1,0-1 1,0 2-1,0-1 1,0 0 0,0 0-1,0 1 1,1-1 0,-4 6-1,4-4 3,-1 1-1,1-1 0,0 1 1,0 0-1,1 0 1,-1 0-1,1-1 0,0 1 1,1 0-1,-1 0 1,1 0-1,1 6 1,-1-10 7,-1 0 1,1 0 0,-1 0-1,1 0 1,-1 0 0,1 0-1,-1 0 1,1 0 0,0 0 0,0 0-1,-1 0 1,1 0 0,0-1-1,0 1 1,0 0 0,0-1-1,0 1 1,0 0 0,0-1-1,0 1 1,2 0 0,-1-1 6,1 0-1,-1 0 1,0 0 0,0-1-1,0 1 1,1 0 0,-1-1-1,0 0 1,0 1 0,0-1-1,0 0 1,0 0 0,0 0-1,0 0 1,3-3 0,6-5 25,0 0-1,-1-1 1,0 0 0,-1 0 0,0-1 0,0 0-1,-1-1 1,-1 0 0,0 0 0,5-14 0,-4 10 29,-2-1 0,0 1 1,-1-1-1,0-1 0,-1 1 1,-2 0-1,2-28 0,-4 45-45,1 0-1,-1-1 0,0 1 1,0-1-1,0 1 0,0 0 1,0-1-1,0 1 0,0-1 1,0 1-1,0-1 0,0 1 0,0 0 1,0-1-1,0 1 0,0-1 1,0 1-1,-1 0 0,1-1 1,0 1-1,0-1 0,0 1 1,-1 0-1,1-1 0,0 1 1,-1 0-1,1-1 0,0 1 0,0 0 1,-1 0-1,1-1 0,0 1 1,-1 0-1,1 0 0,-1 0 1,1-1-1,0 1 0,-1 0 1,1 0-1,-1 0 0,1 0 1,0 0-1,-1 0 0,1 0 0,-1 0 1,0 0-1,-17 14 28,10-1-16,0 0 0,0 0-1,2 1 1,0 0-1,0 0 1,1 1-1,-4 24 1,4-13-36,1 0 0,1 1 0,1 42 0,2-66 8,0-1 0,0 1 1,0 0-1,0-1 1,1 1-1,-1 0 0,1-1 1,0 1-1,0 0 1,0-1-1,0 1 1,0-1-1,1 0 0,-1 1 1,1-1-1,-1 0 1,1 0-1,0 0 0,0 0 1,0 0-1,0 0 1,0-1-1,0 1 1,5 2-1,-4-3 13,1 0-1,-1-1 1,0 1-1,0-1 1,1 1 0,-1-1-1,1 0 1,-1 0-1,0-1 1,1 1 0,-1-1-1,0 0 1,0 0-1,0 0 1,1 0 0,-1 0-1,0-1 1,0 1 0,-1-1-1,6-3 1,7-7 75,-1 0 0,-1-1 1,1 0-1,19-27 0,-21 23-34,2 2 0,0 0 0,22-19 0,-30 35-313,-3 11 158,-3 22 110,0-26-6,0 17 37,-1-12-35,0 0-1,1-1 0,1 1 1,0 0-1,5 21 0,-5-32-1,0 0-1,0 0 1,0 0-1,0 1 1,0-1-1,0 0 1,0 0-1,0-1 1,1 1-1,-1 0 1,1 0-1,0-1 0,-1 1 1,1-1-1,0 1 1,0-1-1,0 0 1,0 0-1,0 0 1,0 0-1,0 0 1,0 0-1,1 0 1,-1-1-1,0 1 1,0-1-1,1 0 1,-1 0-1,0 1 1,1-1-1,-1-1 1,0 1-1,1 0 1,-1-1-1,0 1 1,0-1-1,1 1 1,1-2-1,4-2 33,1 0-1,-1 0 1,-1 0-1,1-1 1,-1 0 0,0-1-1,0 0 1,0 0-1,-1 0 1,11-14-1,-12 13-32,0 1 0,0 0 0,1 0 0,-1 1 0,1-1 0,1 1-1,-1 1 1,1-1 0,0 1 0,0 0 0,0 1 0,0 0 0,10-3 0,-16 6 2,0 0 1,-1 0-1,1 0 1,0 1 0,-1-1-1,1 0 1,0 0 0,-1 1-1,1-1 1,-1 1 0,1-1-1,0 1 1,-1-1 0,1 1-1,-1-1 1,1 1 0,-1-1-1,0 1 1,1-1 0,-1 1-1,0 0 1,1-1 0,-1 1-1,0 0 1,0-1 0,1 1-1,-1 0 1,0 0 0,0-1-1,0 1 1,0 0-1,0 0 1,3 30 109,-2-25-98,-1 0-4,0 5-22,1 1 1,0-1 0,1 0-1,1 0 1,-1 0 0,6 12-1,-7-21 14,0 0-1,0 0 0,0 0 1,0 0-1,0-1 0,1 1 0,-1 0 1,1-1-1,-1 1 0,1-1 1,-1 0-1,1 0 0,0 1 0,0-1 1,-1 0-1,4 1 0,-2-1 4,0-1-1,0 0 0,0 1 0,0-1 0,0 0 1,0 0-1,0-1 0,0 1 0,0-1 0,0 1 1,-1-1-1,1 0 0,0 0 0,0 0 0,3-2 1,8-5 22,0-1 1,0-1-1,-1 0 1,0-1-1,-1 0 1,19-23 0,-19 20-16,1 1 0,0 1 1,0 0-1,2 0 0,19-12 1,-34 24-9,1 0 0,-1-1 0,1 1 0,-1 0 1,1-1-1,0 1 0,-1 0 0,1 0 0,-1 0 1,1-1-1,0 1 0,-1 0 0,1 0 0,0 0 0,-1 0 1,1 0-1,-1 0 0,1 0 0,0 0 0,-1 1 0,1-1 1,-1 0-1,1 0 0,0 0 0,-1 1 0,1-1 0,-1 0 1,1 1-1,-1-1 0,1 0 0,-1 1 0,1-1 1,-1 1-1,1-1 0,-1 1 0,0-1 0,1 1 0,-1-1 1,0 1-1,1 0 0,9 34 77,-10-31-78,1 0 0,-1 0 0,1-1 1,0 1-1,0 0 0,1-1 0,-1 1 0,1-1 0,3 7 1,-3-8 8,1-1 0,-1 1 1,1-1-1,0 0 1,-1 1-1,1-1 0,0 0 1,0 0-1,0-1 0,-1 1 1,1-1-1,0 1 1,0-1-1,0 0 0,0 0 1,0 0-1,0-1 1,0 1-1,0-1 0,0 1 1,0-1-1,-1 0 0,1 0 1,0 0-1,-1-1 1,4-1-1,7-4 44,-1 0 0,1-1 0,19-16 0,2-8-29,-24 22-17,1 0 0,0 0 0,14-8 0,-25 18 1,1-1 0,-1 1-1,1 0 1,-1-1-1,1 1 1,-1 0-1,1-1 1,-1 1 0,1 0-1,-1 0 1,1 0-1,0 0 1,-1 0 0,1-1-1,-1 1 1,1 0-1,0 0 1,-1 0 0,1 0-1,-1 1 1,1-1-1,-1 0 1,1 0-1,0 0 1,-1 0 0,1 1-1,-1-1 1,1 0-1,-1 0 1,1 1 0,-1-1-1,1 0 1,-1 1-1,1-1 1,-1 1 0,0-1-1,1 1 1,-1 0-1,10 25 251,-2-3-135,-6-21-237,0 1 0,-1-1 1,1 0-1,1 0 0,-1 0 1,0-1-1,0 1 0,1-1 1,-1 1-1,1-1 0,-1 1 1,1-1-1,-1 0 0,1-1 1,0 1-1,4 1 0,-4-2-247,0 1 0,0-1 0,0 0 0,-1 0 0,1 0 0,0-1 0,0 1 0,0-1 1,0 1-1,0-1 0,0 0 0,-1 0 0,1 0 0,0 0 0,-1-1 0,4-1 0,10-13-9933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5.020"/>
    </inkml:context>
    <inkml:brush xml:id="br0">
      <inkml:brushProperty name="width" value="0.025" units="cm"/>
      <inkml:brushProperty name="height" value="0.025" units="cm"/>
    </inkml:brush>
  </inkml:definitions>
  <inkml:trace contextRef="#ctx0" brushRef="#br0">735 0 11499,'-19'4'309,"0"0"1,0 1-1,1 1 0,0 1 1,0 0-1,0 1 0,1 1 1,-18 13-1,10-4-199,2 0 1,0 2-1,1 0 0,-31 39 1,6 4-141,3 3 1,2 1 0,-34 78 0,28-48 365,-53 152 1,89-214 39,2 1 0,1 0 0,2 0 0,2 0 0,1 1 0,2 0 0,1 0 0,6 44 0,-1-58-257,2 1 1,0-1-1,2 0 0,1-1 1,0 0-1,2 0 0,0-1 1,1-1-1,2 0 0,0 0 1,1-1-1,0-1 0,2-1 1,0 0-1,24 17 0,4 1-85,2-3-1,1-1 0,2-3 0,0-2 1,72 27-1,-67-33-229,0-2 0,1-3 1,0-2-1,1-2 0,106 5 0,-130-15-200,1-2 0,-1-1 1,0-1-1,-1-2 0,1-1 0,-1-2 0,0-1 0,0-2 0,-1-1 0,-1-1 0,48-28 0,-46 18 629,0-1 0,-2-2 0,-1-1-1,0-1 1,-3-1 0,0-2 0,-2 0-1,-1-2 1,-2 0 0,-1-2 0,-1 0 0,-3-1-1,0-1 1,12-48 0,-12 28 567,-3-1 0,-3 0 0,-2-1 0,-2 0 0,-3 0 1,-3 0-1,-3 0 0,-19-116 0,15 137-680,-3 0 0,-1 0 0,-1 1 0,-3 1 0,0 0 0,-3 1 0,-1 1 0,-1 1 1,-38-47-1,46 66-115,-1 0 0,0 1 0,-1 1 1,-1 0-1,0 1 0,0 1 1,-1 0-1,-1 1 0,-24-10 0,26 14-30,0 1-1,0 0 0,-1 1 0,1 1 0,-1 0 1,0 1-1,1 1 0,-1 0 0,0 1 1,1 1-1,-1 0 0,-23 7 0,19-2-1048,0 1 0,0 1 0,1 0 0,-25 18 0,-11 5-4879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5.471"/>
    </inkml:context>
    <inkml:brush xml:id="br0">
      <inkml:brushProperty name="width" value="0.025" units="cm"/>
      <inkml:brushProperty name="height" value="0.025" units="cm"/>
    </inkml:brush>
  </inkml:definitions>
  <inkml:trace contextRef="#ctx0" brushRef="#br0">0 534 14318,'0'0'5573,"60"-5"-3876,-2-33-383,14-20-353,10-13-705,0-5-128,-8 2-64,-11 6-865,-19 15-1761,-21 10-385,-23 15-1409,-4 9-5830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5.797"/>
    </inkml:context>
    <inkml:brush xml:id="br0">
      <inkml:brushProperty name="width" value="0.025" units="cm"/>
      <inkml:brushProperty name="height" value="0.025" units="cm"/>
    </inkml:brush>
  </inkml:definitions>
  <inkml:trace contextRef="#ctx0" brushRef="#br0">0 187 15439,'0'0'5466,"2"-9"-4863,0 3-524,0 1 0,0-1 0,1 1 0,0 0 0,0 0-1,0 0 1,0 0 0,1 0 0,0 1 0,0-1 0,7-5 0,1 0 147,0 0 0,1 1 0,0 1 1,19-9-1,-10 7 61,2 0 0,0 1 1,0 2-1,0 0 0,43-5 0,-61 11-277,-1 0 0,1 1 1,-1 0-1,1 0 0,-1 0 0,0 1 0,1 0 0,-1 0 0,0 0 0,1 0 0,-1 1 0,0 0 1,0 0-1,0 0 0,0 1 0,-1 0 0,1 0 0,-1 0 0,1 0 0,-1 1 0,0 0 0,-1 0 1,1 0-1,0 0 0,-1 0 0,0 1 0,0-1 0,-1 1 0,1 0 0,-1 0 0,0 0 0,0 0 1,-1 0-1,1 1 0,-1-1 0,0 7 0,3 14-580,-1 1 1,-1-1-1,-1 1 0,-2-1 1,-1 0-1,-7 40 0,-1-18-3482,-17 48 1,9-38-3840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6.935"/>
    </inkml:context>
    <inkml:brush xml:id="br0">
      <inkml:brushProperty name="width" value="0.025" units="cm"/>
      <inkml:brushProperty name="height" value="0.025" units="cm"/>
    </inkml:brush>
  </inkml:definitions>
  <inkml:trace contextRef="#ctx0" brushRef="#br0">1 179 10025,'0'0'13122,"0"11"-12636,5 18-381,2 0-1,0 0 1,2 0 0,1-1-1,1 0 1,2-1-1,1-1 1,0 0 0,22 28-1,-35-52-68,0-1 0,0 1 0,0-1-1,1 1 1,-1-1 0,0 0 0,0 1-1,1-1 1,-1 0 0,1 0 0,-1 0 0,1 0-1,0 0 1,2 1 0,-4-3-6,1 1 0,-1 0-1,1 0 1,-1 0 0,1-1 0,-1 1 0,0 0-1,1 0 1,-1-1 0,0 1 0,1 0 0,-1-1 0,0 1-1,1 0 1,-1-1 0,0 1 0,0-1 0,1 1 0,-1-1-1,0 1 1,0 0 0,0-1 0,0 1 0,1-1 0,-1 1-1,0-1 1,0 1 0,0-1 0,0 1 0,0-1 0,0 1-1,0-1 1,-1 1 0,1-8 139,0 1-1,-1-1 1,0 1 0,-1 0-1,-3-12 1,-16-34 39,-2 0 0,-38-63 0,64 120-235,0 0-1,1 0 0,-1-1 1,1 1-1,0-1 1,0 0-1,0 0 0,1 0 1,-1 0-1,1-1 0,-1 0 1,1 0-1,0 0 0,0 0 1,-1-1-1,1 0 1,0 0-1,1 0 0,6 0 1,-7-1 34,-1 0 1,1 0 0,0 0 0,0 0 0,0-1 0,0 0 0,-1 0 0,1 0 0,0-1 0,-1 1-1,1-1 1,-1 0 0,1-1 0,-1 1 0,0-1 0,0 0 0,0 0 0,-1 0 0,1 0 0,-1 0-1,6-8 1,-4 2 51,0 0 0,0-1-1,-2 1 1,1-1-1,-1 0 1,0 0 0,-1 0-1,0 0 1,0-13 0,-1 18 18,-1-1 1,0 0 0,0 0 0,0 0-1,-1 0 1,1 0 0,-1 1 0,-1-1-1,1 0 1,-1 1 0,0-1 0,0 1-1,-1-1 1,0 1 0,0 0 0,0 0-1,-5-6 1,8 10-69,-1 1 0,0-1 0,1 0 0,-1 0 0,0 0 0,0 1 0,0-1 0,1 0 0,-1 1 0,0-1 0,0 0 0,0 1 0,0-1 0,0 1 0,0 0 0,0-1 0,0 1 0,0 0 0,0 0 0,-1 0 0,1-1 0,0 1 0,0 0 1,0 0-1,0 1 0,0-1 0,0 0 0,0 0 0,0 0 0,0 1 0,0-1 0,0 1 0,0-1 0,0 1 0,0-1 0,0 1 0,0-1 0,0 1 0,0 0 0,0-1 0,1 1 0,-1 0 0,0 0 0,1 0 0,-1 0 0,0 0 0,1-1 0,-1 1 0,1 0 0,-1 0 0,1 0 0,0 1 0,-1-1 0,1 0 0,0 0 0,0 0 0,0 1 0,-3 9-33,0-1 1,1 1 0,1 0-1,-1 13 1,1-11 21,0 1 1,2-1 0,-1 1-1,2-1 1,5 24-1,-6-33-8,0 0 0,1-1 1,-1 1-1,1-1 0,0 0 0,0 1 0,0-1 0,1 0 0,-1 0 0,1-1 0,0 1 0,-1 0 1,1-1-1,0 1 0,1-1 0,-1 0 0,0 0 0,1-1 0,-1 1 0,1-1 0,-1 1 0,1-1 0,0 0 1,7 1-1,-1-1-218,-1 1 0,1-2 0,0 1 0,-1-1 0,1-1 0,0 0 0,16-4 0,-16 3-613,-1-2 1,0 1 0,0-1-1,0-1 1,0 1 0,0-2-1,11-8 1,22-21-7007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8.070"/>
    </inkml:context>
    <inkml:brush xml:id="br0">
      <inkml:brushProperty name="width" value="0.025" units="cm"/>
      <inkml:brushProperty name="height" value="0.025" units="cm"/>
    </inkml:brush>
  </inkml:definitions>
  <inkml:trace contextRef="#ctx0" brushRef="#br0">0 0 7207,'0'0'16314,"9"15"-15871,55 91-285,130 223 20,-188-319-239,38 62 357,-42-68-333,0 0-1,1-1 1,0 0 0,0 1-1,0-1 1,0 0-1,0-1 1,1 1 0,-1 0-1,1-1 1,0 0 0,-1 0-1,1 0 1,0 0 0,7 1-1,-11-3-111,1 1-1,0-1 0,0 0 0,0 0 1,0 0-1,-1 0 0,1 0 1,0-1-1,0 1 0,0 0 0,-1 0 1,1 0-1,0-1 0,0 1 1,-1 0-1,1-1 0,0 1 0,0-1 1,-1 1-1,1-1 0,0 1 1,-1-1-1,1 1 0,-1-1 1,1 0-1,-1 1 0,1-1 0,-1 0 1,1 1-1,-1-1 0,0 0 1,1 0-1,-1 1 0,0-1 0,0 0 1,0 0-1,1 0 0,-1 1 1,0-1-1,0 0 0,0 0 0,0 0 1,0 0-1,-1-1 0,2-20-5775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8.413"/>
    </inkml:context>
    <inkml:brush xml:id="br0">
      <inkml:brushProperty name="width" value="0.025" units="cm"/>
      <inkml:brushProperty name="height" value="0.025" units="cm"/>
    </inkml:brush>
  </inkml:definitions>
  <inkml:trace contextRef="#ctx0" brushRef="#br0">0 0 4676,'0'0'929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815"/>
    </inkml:context>
    <inkml:brush xml:id="br0">
      <inkml:brushProperty name="width" value="0.025" units="cm"/>
      <inkml:brushProperty name="height" value="0.025" units="cm"/>
      <inkml:brushProperty name="color" value="#F6630D"/>
    </inkml:brush>
  </inkml:definitions>
  <inkml:trace contextRef="#ctx0" brushRef="#br0">0 0 10634,'0'0'11734,"2"9"-10261,50 290 573,-31-216-3138,51 132-1,-69-208-2520,-6-13-2458,-2-4 3643,-12-15-3397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8.834"/>
    </inkml:context>
    <inkml:brush xml:id="br0">
      <inkml:brushProperty name="width" value="0.025" units="cm"/>
      <inkml:brushProperty name="height" value="0.025" units="cm"/>
    </inkml:brush>
  </inkml:definitions>
  <inkml:trace contextRef="#ctx0" brushRef="#br0">78 81 5958,'0'0'3961,"-4"-8"-1169,2 2-2444,-16-33 3101,17 37-3156,0 0 1,0 1 0,0-1 0,-1 1 0,1-1-1,0 1 1,0 0 0,-1-1 0,1 1-1,-1 0 1,1 0 0,-1 0 0,0 0 0,1 0-1,-1 0 1,0 0 0,0 1 0,1-1 0,-1 1-1,0-1 1,0 1 0,-3 0 0,4 0-281,0 1 1,1-1 0,-1 1-1,0-1 1,0 1 0,0-1-1,1 1 1,-1 0-1,0-1 1,0 1 0,1 0-1,-1 0 1,1 0 0,-1 0-1,1-1 1,-1 1 0,1 0-1,0 0 1,-1 0 0,1 0-1,0 0 1,0 0-1,-1 0 1,1 0 0,0 0-1,0 0 1,0 1 0,-1 35 184,1-32-191,0 3 0,4 65 353,-3-69-336,0 0-1,0 0 0,0 0 1,0 0-1,1 0 1,-1-1-1,1 1 1,0 0-1,0-1 0,0 0 1,0 1-1,1-1 1,0 0-1,-1 0 1,6 4-1,-7-6 13,0 0 0,0-1 0,0 1-1,0 0 1,0-1 0,0 1 0,0-1 0,0 1 0,0-1 0,0 0-1,0 1 1,0-1 0,0 0 0,1 0 0,-1 0 0,0 0 0,0 0-1,0 0 1,0 0 0,0 0 0,0 0 0,0 0 0,1-1 0,-1 1-1,0 0 1,1-2 0,0 1 31,0 0 0,-1-1 0,1 1 0,-1-1 0,0 0 0,1 1 0,-1-1 0,0 0 0,0 0 0,0 0-1,0 0 1,1-4 0,1-5 88,0 0-1,-1 0 1,-1 0-1,1-13 0,-1 11-70,1-48 677,-2 58-708,0 1-1,0-1 1,0 1-1,-1-1 1,1 1-1,-1-1 1,1 1-1,-1 0 0,0-1 1,0 1-1,0 0 1,0-1-1,0 1 1,-1 0-1,1 0 1,0 0-1,-1 0 1,-3-3-1,3 37-335,3-24 313,0 0-1,0 0 1,0 0-1,1-1 0,0 1 1,0 0-1,1-1 1,0 0-1,1 0 1,-1 0-1,1 0 0,1 0 1,-1-1-1,1 0 1,0 0-1,1 0 1,-1 0-1,9 6 0,-9-9-165,0 0 0,-1-1-1,1 1 1,0-1-1,0 0 1,0 0 0,0 0-1,1 0 1,-1-1-1,0 0 1,10 0 0,-10-1-502,1 0 1,0-1-1,0 1 1,-1-1 0,1-1-1,-1 1 1,1-1 0,-1 0-1,1 0 1,-1-1-1,0 1 1,7-6 0,7-7-6656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9.958"/>
    </inkml:context>
    <inkml:brush xml:id="br0">
      <inkml:brushProperty name="width" value="0.025" units="cm"/>
      <inkml:brushProperty name="height" value="0.025" units="cm"/>
    </inkml:brush>
  </inkml:definitions>
  <inkml:trace contextRef="#ctx0" brushRef="#br0">20 214 9641,'0'0'3518,"-4"-8"-977,-1-2-2517,-5-13 4417,24 39-1859,28 46-2028,5 7-268,84 97 0,-128-163-213,-1-1-1,1 1 0,-1-1 1,1 0-1,0 0 1,0 0-1,0 0 0,4 2 1,-6-4-26,0 0 1,-1 0-1,1 0 0,0 0 1,-1 0-1,1 0 0,0 0 1,-1 0-1,1 0 1,0 0-1,-1 0 0,1 0 1,-1-1-1,1 1 0,0 0 1,-1 0-1,1-1 0,-1 1 1,1 0-1,-1-1 1,1 1-1,-1-1 0,1 1 1,-1-1-1,1 1 0,-1-1 1,0 1-1,1-1 1,-1 1-1,0-1 0,1 0 1,-1 1-1,0-1 0,0 1 1,1-1-1,-1 0 1,0 1-1,0-1 0,0 0 1,0 1-1,0-1 0,0 0 1,0 1-1,0-1 1,0 0-1,0 1 0,-1-2 1,2-8 108,0 0 1,-1 0-1,0 0 1,-1 0 0,0 0-1,-1 0 1,0 0-1,0 0 1,-1 1 0,-1-1-1,1 1 1,-1 0-1,-1 0 1,-8-13 0,5 18-27,7 16-200,7 18 4,-5-27 65,0-1 0,0 1 0,1 0 0,-1 0 0,1-1 0,0 1 0,0-1 0,0 1 0,0-1 0,0 0 0,0 0 0,1 0-1,-1 0 1,1 0 0,-1-1 0,1 1 0,0-1 0,0 1 0,0-1 0,-1 0 0,1 0 0,0-1 0,0 1 0,0 0 0,1-1 0,-1 0 0,0 0 0,5 0-1,-4-1 13,1 0-1,-1-1 0,0 1 0,0-1 0,1 0 0,-1-1 0,-1 1 0,1 0 0,0-1 0,0 0 0,-1 0 0,0 0 0,1-1 0,-1 1 0,-1-1 0,1 1 0,0-1 0,3-7 0,0-4 35,0 0-1,-1 0 1,-1 0-1,0-1 1,2-19-1,-6 35-44,1 13-6,0 0 0,1 1 0,1-1 0,0 0 0,5 13 0,-5-17 5,-3-8 8,0 0-1,0 1 1,0-1-1,1 0 1,-1 0-1,1 0 1,-1 0-1,0 1 1,1-1 0,0 0-1,-1 0 1,1 0-1,0 0 1,-1 0-1,1 0 1,0-1-1,0 1 1,0 0 0,0 0-1,0 0 1,0-1-1,2 2 1,-2-2 8,0 0 0,0-1 0,0 1 1,0 0-1,0-1 0,-1 1 0,1-1 1,0 1-1,0 0 0,0-1 0,0 0 0,-1 1 1,1-1-1,0 0 0,-1 1 0,1-1 1,0 0-1,-1 0 0,1 1 0,-1-1 1,1-1-1,23-53 503,1-61-465,-18 124-727,6 18 674,-2-3 28,-11-22-29,0 0 1,1 0-1,-1 0 1,1 0-1,-1 0 1,1 0-1,0 0 1,-1-1-1,1 1 1,0 0-1,-1 0 1,1-1-1,0 1 1,0 0-1,0-1 1,0 1-1,0-1 1,0 1-1,-1-1 1,1 0-1,0 1 1,0-1-1,0 0 1,1 1-1,-1-1 1,0 0-1,0 0 1,0 0-1,1 0 1,0-1 8,0 0 1,-1 0-1,1 0 0,-1 0 1,1-1-1,-1 1 1,0 0-1,1-1 1,-1 1-1,0-1 1,0 1-1,0-1 1,0 0-1,1-2 1,3-7 33,-1 0 1,0 0 0,0 0 0,1-14 0,3-57 79,-8 76-110,0 1 1,0 0-1,0-1 0,-1 1 1,0 0-1,0-1 0,0 1 1,0 0-1,-1 0 1,0 0-1,0 0 0,-6-9 1,7 13-25,-1 0 0,1-1 0,-1 1 0,0 0 0,0 1 0,0-1 0,1 0 0,-1 0 0,0 1 0,0-1 0,0 1 0,0 0 0,0-1 0,0 1 0,0 0 0,0 0 0,0 0 1,0 1-1,0-1 0,-2 1 0,4 24-447,1-17 443,-1-1 1,1 0-1,1 1 1,0-1-1,0 0 1,0 0-1,1 0 1,0 0-1,0 0 1,1-1-1,0 1 1,0-1 0,7 8-1,-9-12 19,-1 1 0,1-1 0,0-1 0,0 1 0,0 0 0,0 0 0,0-1 0,1 1 0,-1-1 0,0 0 0,1 0 0,-1 0 0,1 0 0,-1 0 0,1 0 0,-1 0 0,1-1 0,0 0 0,-1 1 0,1-1 0,0 0 0,-1 0 0,1-1 0,0 1 0,-1 0 0,1-1 0,0 0 0,-1 1 0,1-1 0,-1 0 0,1 0 0,-1-1 0,0 1 0,1 0 0,-1-1 0,0 1 0,0-1 0,0 0 0,3-4 0,0 2-119,1-1-1,-1 0 0,-1-1 0,1 1 0,-1-1 0,0 0 0,-1 0 0,6-10 0,-6-17-8397,-6 18 2012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0.315"/>
    </inkml:context>
    <inkml:brush xml:id="br0">
      <inkml:brushProperty name="width" value="0.025" units="cm"/>
      <inkml:brushProperty name="height" value="0.025" units="cm"/>
    </inkml:brush>
  </inkml:definitions>
  <inkml:trace contextRef="#ctx0" brushRef="#br0">1 1 17296,'0'0'6823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1.578"/>
    </inkml:context>
    <inkml:brush xml:id="br0">
      <inkml:brushProperty name="width" value="0.025" units="cm"/>
      <inkml:brushProperty name="height" value="0.025" units="cm"/>
    </inkml:brush>
  </inkml:definitions>
  <inkml:trace contextRef="#ctx0" brushRef="#br0">22 724 11115,'0'0'14488,"-4"4"-13751,1 3-717,0 0 1,1-1 0,0 1-1,0 1 1,0-1 0,1 0-1,0 0 1,0 0-1,1 1 1,0 7 0,0-10-4,0 0 0,0-1 0,0 1 0,1 0 0,0 0 0,0-1 0,0 1 0,1-1 0,-1 1 0,1-1 0,0 1 0,0-1 0,1 0 0,-1 0 0,1 0-1,0 0 1,0-1 0,3 4 0,-5-6-19,1 0-1,-1 0 0,0-1 0,0 1 0,0 0 0,1-1 0,-1 1 0,0-1 1,1 1-1,-1-1 0,0 0 0,1 0 0,-1 0 0,0 1 0,1-1 0,-1-1 0,1 1 1,-1 0-1,0 0 0,1 0 0,-1-1 0,0 1 0,3-1 0,-1-1 6,0 0-1,-1 0 0,1 0 1,0 0-1,-1 0 0,0-1 1,1 1-1,-1-1 0,3-4 1,3-5-43,-1-1 1,-1 0 0,8-21 0,-4 6-247,-2 0 0,-1 0 0,-2-1 1,0 0-1,0-43 0,-4 57 271,-1 1-1,-1-1 1,0 0-1,-1 1 1,-1-1-1,0 1 0,-1 0 1,0 0-1,-1 0 1,-1 1-1,0-1 1,-14-21-1,19 33 54,0 1-1,0 0 1,0 0-1,1 0 1,-1-1-1,0 1 1,0 0 0,-1 0-1,1 0 1,0 0-1,0 1 1,0-1-1,-1 0 1,1 0 0,0 1-1,-1-1 1,1 1-1,0-1 1,-1 1-1,1 0 1,-1-1-1,-2 1 1,3 1-28,0-1 0,0 1 0,0-1 1,1 1-1,-1 0 0,0 0 0,0 0 0,0-1 0,1 1 1,-1 0-1,0 0 0,1 0 0,-1 0 0,1 0 0,-1 0 0,1 0 1,0 0-1,-1 0 0,1 0 0,0 1 0,0-1 0,0 0 1,0 0-1,0 0 0,0 0 0,0 0 0,0 0 0,0 2 1,1 9 26,-1 0 1,2 0 0,0 0 0,0 0 0,8 22 0,-9-32-13,0 1 0,0 0 1,1-1-1,-1 1 0,1-1 0,-1 1 0,1-1 0,0 0 0,0 1 0,0-1 0,0 0 0,0 0 0,4 2 0,-4-3-9,0-1 0,0 1 1,0-1-1,-1 1 0,1-1 0,0 0 0,0 1 0,0-1 1,0 0-1,0 0 0,0 0 0,0-1 0,0 1 0,0 0 1,0-1-1,-1 1 0,1-1 0,0 0 0,0 0 0,0 0 0,-1 0 1,4-2-1,1-2 52,0 0 0,0-1 0,0 0 1,-1 0-1,9-12 0,21-24 41,-33 40-113,0 0 1,0 0 0,0 0-1,0 1 1,0-1 0,1 1-1,-1 0 1,1-1 0,-1 1-1,1 0 1,-1 1 0,1-1-1,-1 0 1,1 1 0,3-1-1,-3 2 11,-1 0 0,1 0 0,-1 1 0,0-1-1,1 1 1,-1-1 0,0 1 0,0 0 0,0 0-1,-1 0 1,1 0 0,0 0 0,-1 0 0,1 0 0,-1 1-1,1-1 1,0 4 0,0-2 15,0 0-1,0-1 1,1 1-1,-1-1 1,1 0 0,0 0-1,0 0 1,4 3-1,-6-5-14,-1-1-1,1 0 1,-1 1-1,1-1 0,0 0 1,-1 0-1,1 0 1,0 0-1,-1 0 1,1 0-1,0 0 1,-1 0-1,1 0 0,-1 0 1,1 0-1,0 0 1,-1 0-1,1 0 1,0 0-1,-1-1 1,1 1-1,0-1 0,16-19 186,-9 3-322,-2 0 0,0 0 1,-1 0-1,-1-1 0,-1 0 0,0 0 1,-1 0-1,-1 0 0,-3-32 1,2 51-656,0 4 453,0 1 0,0-1 0,0 0 0,1 1 1,0-1-1,2 9 0,-3-12 333,1-1 0,-1 1 0,1-1 0,0 1 0,0-1 0,0 1 0,-1-1 0,1 1 0,1-1 0,-1 0 0,0 1 0,0-1 0,0 0 0,1 0 0,-1 0 0,0 0 0,1 0 0,-1 0 0,1 0 0,0-1 0,-1 1 0,1-1 0,-1 1 0,1-1 0,0 1 0,-1-1 0,1 0 0,0 0 0,0 0 0,-1 0 0,1 0 0,0 0 0,-1 0 0,1 0 0,0-1 0,-1 1 0,3-2 0,-2 2 23,0-1-1,0 0 1,1 0 0,-1 0-1,0 0 1,0 0 0,0 0 0,-1-1-1,1 1 1,0-1 0,0 1-1,-1-1 1,1 0 0,-1 0-1,0 1 1,1-1 0,-1 0-1,0 0 1,0 0 0,1-3 0,11-49 834,-3 12-479,2 87-785,2 0 719,2 0-1,37 72 0,-21-50-170,-29-59-126,-1 0 0,0-1 0,0 1-1,-1 0 1,0 0 0,0 1 0,-1 8 0,0-15-8,0 0 0,0 0-1,0 0 1,-1 0 0,1 0-1,0 0 1,-1 0 0,0 0 0,0 0-1,1 0 1,-1 0 0,0 0-1,-1-1 1,0 3 0,1-3-1,0-1-1,0 1 1,0-1 0,0 1 0,0 0 0,0-1-1,0 0 1,0 1 0,-1-1 0,1 0 0,0 1 0,0-1-1,0 0 1,0 0 0,-1 0 0,1 0 0,0 0-1,0 0 1,0-1 0,0 1 0,-1 0 0,1-1-1,0 1 1,0 0 0,0-1 0,-2-1 0,1 1 1,1 0 1,-1 0 0,1 0-1,-1-1 1,1 1 0,-1-1-1,1 1 1,0-1 0,0 0-1,0 1 1,0-1 0,0 0-1,0 0 1,0 1 0,1-1-1,-1 0 1,1 0 0,-1-3-1,-5-41 114,6 42-120,0-32-73,2 1 0,2-1 1,1 1-1,1 0 0,15-43 0,-11 45 1,-2 0 1,-1-1-1,-2 0 0,-1 0 0,-1-64 1,-3 98 77,0-1 0,0 0 0,0 0 0,-1 1 0,1-1 0,0 0 0,0 1 0,-1-1 0,1 0 0,0 1 0,-1-1 0,1 1 0,0-1 0,-1 1 0,1-1 0,-1 0 0,1 1 0,-1 0 0,1-1 1,-1 1-1,0-1 0,1 1 0,-1 0 0,0-1 0,1 1 0,-1 0 0,0-1 0,1 1 0,-1 0 0,0 0 0,1 0 0,-1 0 0,0 0 0,1 0 0,-1 0 0,0 0 0,0 0 0,1 0 0,-1 0 0,0 0 1,1 1-1,-1-1 0,0 0 0,1 0 0,-1 1 0,0-1 0,1 0 0,-1 1 0,1-1 0,-1 1 0,1-1 0,-1 1 0,1-1 0,-1 1 0,1-1 0,-1 1 0,1-1 0,-1 1 0,1 0 0,0-1 0,0 1 1,-1 0-1,1-1 0,0 2 0,-4 7 56,0 0 1,1 0 0,1 0 0,0 1 0,0-1 0,0 1-1,1-1 1,1 1 0,0-1 0,1 15 0,-1-20-156,1 0 0,0-1 0,0 1 0,0 0 1,0-1-1,0 1 0,1-1 0,0 0 1,-1 1-1,1-1 0,0 0 0,5 6 1,-5-7-232,0-1 1,1 1 0,-1-1 0,0 1 0,1-1-1,-1 0 1,1 0 0,-1 0 0,1 0 0,-1 0-1,1-1 1,0 1 0,-1-1 0,1 1 0,0-1-1,-1 0 1,1 0 0,0 0 0,-1-1 0,4 0 0,21-5-8237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2.670"/>
    </inkml:context>
    <inkml:brush xml:id="br0">
      <inkml:brushProperty name="width" value="0.025" units="cm"/>
      <inkml:brushProperty name="height" value="0.025" units="cm"/>
    </inkml:brush>
  </inkml:definitions>
  <inkml:trace contextRef="#ctx0" brushRef="#br0">27 477 16848,'-1'-1'238,"1"0"0,-1 1 1,0-1-1,0 1 0,0 0 0,1-1 0,-1 1 1,0 0-1,0-1 0,0 1 0,0 0 0,0 0 1,0 0-1,1 0 0,-1 0 0,0 0 1,0 0-1,0 0 0,0 0 0,0 0 0,0 0 1,0 0-1,0 1 0,1-1 0,-2 1 0,1 0-157,1 0 0,-1-1 0,1 1 0,0 0 0,-1 0-1,1 0 1,0 0 0,0 0 0,0 0 0,0 0 0,0 0-1,0 0 1,0 0 0,0-1 0,0 1 0,0 0 0,0 0-1,1 0 1,-1 1 0,2 4-101,0 1-1,1-1 1,-1 0-1,1 0 1,6 9-1,-8-14 27,0 1 0,0 0 0,1 0 0,-1 0 0,1-1 0,-1 1-1,1-1 1,-1 1 0,1-1 0,0 0 0,0 0 0,-1 0 0,1 1 0,0-2 0,0 1-1,0 0 1,0 0 0,0-1 0,1 1 0,-1-1 0,0 1 0,3-1 0,-3-1 45,0 1 0,0-1 0,0 0 1,0 0-1,-1 0 0,1 0 0,0-1 1,0 1-1,-1 0 0,1-1 0,-1 1 0,1-1 1,-1 1-1,1-1 0,-1 0 0,0 1 1,0-1-1,1-3 0,4-7 172,-1-1-1,0 0 1,-1 0 0,0 0 0,2-22-1,-3 12-56,-1-1-1,-1-38 1,-2 55-66,1 0 0,-1 0 0,0 0 1,-1 0-1,0 0 0,0 0 0,0 0 0,-1 0 0,0 1 1,0-1-1,-1 1 0,-7-11 0,11 17-104,-1 0 0,1-1 0,0 1 0,0 0 0,0-1 0,0 1 0,-1 0-1,1 0 1,0-1 0,0 1 0,0 0 0,-1 0 0,1-1 0,0 1 0,0 0 0,-1 0 0,1 0 0,0 0-1,-1-1 1,1 1 0,0 0 0,-1 0 0,1 0 0,0 0 0,-1 0 0,1 0 0,0 0 0,-1 0 0,1 0-1,0 0 1,-1 0 0,1 0 0,0 0 0,0 0 0,-1 0 0,1 0 0,0 0 0,-1 0 0,1 0-1,0 1 1,-1-1 0,-3 16-169,8 25 91,-2-35 75,0 1 1,0-1-1,1 0 0,0 0 0,0 0 1,1 0-1,-1 0 0,7 6 0,-9-10 16,-1-1-1,1 0 0,0 0 0,0 0 1,0 0-1,0-1 0,0 1 1,0 0-1,0 0 0,0 0 1,0-1-1,0 1 0,0-1 1,0 1-1,0-1 0,1 1 1,-1-1-1,0 0 0,0 1 0,1-1 1,-1 0-1,0 0 0,1 0 1,-1 0-1,0 0 0,0 0 1,1 0-1,-1-1 0,0 1 1,0 0-1,1-1 0,-1 1 1,0-1-1,0 1 0,0-1 0,0 0 1,0 1-1,0-1 0,0 0 1,0 0-1,0 0 0,0 0 1,0 0-1,0 0 0,0 0 1,-1 0-1,1 0 0,-1 0 1,1 0-1,0-2 0,6-9 126,-1 0-1,-1-1 0,0 0 1,-1 0-1,0 0 0,-1-1 1,-1 1-1,2-15 0,-1-17 65,-3-49 0,1 90-173,-1 0 0,0 0-1,0 0 1,-1 0 0,1 0-1,-1 0 1,0 0 0,0 0 0,0 0-1,-1 1 1,1-1 0,-1 0-1,0 1 1,0-1 0,-5-6-1,7 10-29,0 0 0,0 0 0,0 0 0,-1 0 0,1 0 0,0 0 0,0 0-1,0 0 1,-1 0 0,1 0 0,0 0 0,0 0 0,0 0 0,-1 0 0,1 0 0,0 0-1,0 0 1,0 0 0,-1 0 0,1 0 0,0 0 0,0 0 0,0 0 0,-1 0-1,1 1 1,0-1 0,0 0 0,0 0 0,0 0 0,-1 0 0,1 0 0,0 1 0,0-1-1,0 0 1,0 0 0,0 0 0,0 0 0,-1 1 0,1-1 0,0 0 0,0 0-1,0 0 1,0 1 0,0-1 0,0 0 0,0 0 0,0 0 0,0 1 0,0-1 0,0 0-1,0 0 1,0 1 0,0-1 0,0 0 0,0 0 0,0 0 0,1 0 0,-1 1 0,-1 17-80,1-16 60,1 14 13,1 0-1,0-1 0,1 1 1,1 0-1,0-1 1,11 24-1,48 91 39,-40-85 31,6 4 71,1 0 0,41 48 0,20 29-85,-86-118-26,1 1 0,-1-1-1,-1 1 1,0 0 0,0 0 0,-1 0 0,0 1-1,0-1 1,-1 1 0,0-1 0,-1 1-1,0 0 1,-1 13 0,0-23-8,0 1 0,0-1 0,0 1 0,0-1 0,0 1 0,0-1 0,0 1 1,0-1-1,-1 1 0,1-1 0,0 1 0,0-1 0,0 0 0,-1 1 0,1-1 0,0 0 0,-1 1 0,1-1 0,0 1 0,-1-1 0,1 0 1,0 0-1,-1 1 0,1-1 0,-1 0 0,1 0 0,0 1 0,-1-1 0,1 0 0,-1 0 0,1 0 0,-1 0 0,0 0 0,-19-5 276,-15-19 88,21 8-326,1 1 1,1-2-1,0 0 0,1 0 0,1-1 0,0 0 1,1-1-1,-10-33 0,16 41-179,0 0 0,0-1 1,1 1-1,1-1 0,0 0 0,0 1 1,1-1-1,1 0 0,0 1 0,0-1 1,1 0-1,1 1 0,0 0 0,0-1 1,1 1-1,9-17 0,35-58-8148,-27 36-282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5.130"/>
    </inkml:context>
    <inkml:brush xml:id="br0">
      <inkml:brushProperty name="width" value="0.025" units="cm"/>
      <inkml:brushProperty name="height" value="0.025" units="cm"/>
    </inkml:brush>
  </inkml:definitions>
  <inkml:trace contextRef="#ctx0" brushRef="#br0">81 0 13741,'-3'1'152,"1"-1"0,0 1-1,0-1 1,0 1 0,0 0 0,0 0 0,0 0 0,0 0-1,0 0 1,0 1 0,1-1 0,-1 0 0,0 1 0,1 0-1,-1-1 1,1 1 0,0 0 0,-1 0 0,1-1 0,0 1-1,0 0 1,-1 4 0,-19 52 625,20-54-685,-4 18 29,0 0-1,1 0 0,2 0 0,0 0 1,1 1-1,3 28 0,-1-39 63,1 0-1,0 0 0,0-1 1,1 0-1,0 1 1,1-1-1,0 0 0,1-1 1,1 1-1,-1-1 1,2 0-1,-1 0 0,14 14 1,-18-21-134,0-1 1,0 0-1,0 0 1,0 1-1,1-1 1,-1-1 0,1 1-1,0 0 1,-1-1-1,1 1 1,0-1-1,0 0 1,0 0-1,0 0 1,0 0-1,0 0 1,0-1 0,0 0-1,0 1 1,1-1-1,-1 0 1,0 0-1,0-1 1,0 1-1,0-1 1,0 0-1,0 1 1,0-1 0,0-1-1,3 0 1,-1-1 134,-1-1 0,0 1 0,0-1-1,-1 1 1,1-1 0,-1 0 0,0-1 0,0 1 0,0 0 0,0-1 0,-1 0 0,1 1 0,-1-1 0,-1 0 0,1 0 0,-1-1 0,1-4 0,0 1 48,-1 1 0,-1 0 1,1-1-1,-2 0 0,1 1 0,-1-1 1,-2-10-1,3 17-216,-1 1 0,1-1 0,0 0 0,-1 1 0,1-1 1,-1 1-1,0-1 0,1 1 0,-1-1 0,0 1 0,0 0 0,0-1 0,0 1 1,0 0-1,0 0 0,0 0 0,0 0 0,-1 0 0,1 0 0,0 0 0,-1 0 1,1 0-1,0 0 0,-1 1 0,1-1 0,-1 1 0,0-1 0,1 1 1,-1-1-1,1 1 0,-1 0 0,0 0 0,1 0 0,-1 0 0,1 0 0,-1 0 1,0 0-1,1 1 0,-1-1 0,1 0 0,-1 1 0,1 0 0,-1-1 0,1 1 1,-3 1-1,2-1-23,0 1 1,1-1 0,-1 0-1,0 1 1,1-1 0,-1 1 0,1 0-1,0-1 1,0 1 0,-1 0-1,1 0 1,0 0 0,1-1-1,-1 1 1,0 0 0,0 0-1,1 0 1,0 1 0,-1-1-1,1 0 1,0 0 0,0 0-1,0 0 1,0 0 0,0 0-1,0 0 1,1 1 0,-1-1 0,2 3-1,-2-4 3,0 1 0,1-1 0,-1 0 0,1 0 0,-1 0 0,1 0 0,0 0 0,-1 1 0,1-1 0,0 0 0,-1 0 0,1 0 0,0-1 0,0 1 0,0 0 0,0 0 0,0 0 0,0-1 0,0 1 0,0 0 0,1-1 0,-1 1 0,0-1 0,0 0-1,0 1 1,1-1 0,-1 0 0,0 0 0,0 1 0,1-1 0,-1 0 0,0 0 0,0-1 0,1 1 0,-1 0 0,0 0 0,0-1 0,1 1 0,-1 0 0,0-1 0,0 1 0,0-1 0,0 0 0,1 1 0,-1-1 0,0 0 0,0 0 0,-1 1 0,1-1 0,2-2 0,5-6 44,0 0 0,-1-1 0,0 1 0,0-1 0,-1-1 0,-1 0 0,1 1 0,-2-2 0,0 1 0,0 0 0,4-22 0,5-10 51,-7 76-147,-3-20 5,1 5-53,11 48 167,-14-61-327,1-1 0,-1 1 0,1-1 0,0 1-1,0-1 1,1 0 0,-1 0 0,1 0 0,0 0 0,6 6-1,-9-10 133,1 1 1,-1-1-1,1 1 0,-1-1 0,1 0 0,-1 1 0,1-1 0,-1 1 0,1-1 0,0 0 0,-1 0 1,1 1-1,0-1 0,-1 0 0,1 0 0,0 0 0,-1 0 0,1 0 0,0 0 0,-1 0 0,1 0 1,0 0-1,-1 0 0,1 0 0,0 0 0,-1 0 0,1 0 0,0-1 0,-1 1 0,1 0 0,0 0 1,-1-1-1,1 0 0,10-20-4640,-3-10-796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5.502"/>
    </inkml:context>
    <inkml:brush xml:id="br0">
      <inkml:brushProperty name="width" value="0.025" units="cm"/>
      <inkml:brushProperty name="height" value="0.025" units="cm"/>
    </inkml:brush>
  </inkml:definitions>
  <inkml:trace contextRef="#ctx0" brushRef="#br0">9 1 16784,'0'0'5669,"-8"65"-5060,14-39 128,8 2 95,0 0-607,3 1-193,0-1-705,-1-2-897,-2-3-576,-2-5-1121,-3 0-1826,-4-8 705,-5-5-1249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5.843"/>
    </inkml:context>
    <inkml:brush xml:id="br0">
      <inkml:brushProperty name="width" value="0.025" units="cm"/>
      <inkml:brushProperty name="height" value="0.025" units="cm"/>
    </inkml:brush>
  </inkml:definitions>
  <inkml:trace contextRef="#ctx0" brushRef="#br0">119 381 11531,'-10'-7'2450,"6"4"-2280,-4-1 174,0-1 0,0 0-1,1-1 1,0 0 0,0 0 0,1 0-1,0-1 1,0 0 0,0 0-1,1-1 1,0 0 0,0 0-1,1 0 1,0 0 0,-3-9 0,5 5-267,1 1 0,-1 0 0,2 0 1,-1-1-1,2 1 0,0 0 0,0 0 1,3-14-1,-3 22-71,0 0-1,-1 0 1,1 0-1,0 1 1,0-1 0,1 0-1,-1 0 1,1 1-1,-1-1 1,1 1 0,0-1-1,0 1 1,0 0-1,0 0 1,0 0 0,0 0-1,1 0 1,-1 0-1,1 1 1,-1-1 0,1 1-1,0-1 1,-1 1-1,1 0 1,0 0-1,0 0 1,0 1 0,0-1-1,0 1 1,0 0-1,0-1 1,0 1 0,0 1-1,0-1 1,3 1-1,-1 0 25,0 1 0,0 0-1,0 0 1,0 0 0,-1 1-1,1-1 1,-1 1 0,1 0-1,-1 0 1,0 1 0,0 0-1,-1-1 1,1 1 0,-1 0-1,5 8 1,6 9 260,21 42 1,-33-60-247,13 29 1165,-1 1 0,16 59-1,-25-75-744,-1 0-1,-2 0 1,1 0 0,-2 0-1,0 0 1,-1 0-1,-4 30 1,3-46-503,1 1 0,0-1 0,0 0 0,-1 1 0,1-1 0,-1 0 0,1 1 0,-1-1 1,0 0-1,0 1 0,1-1 0,-1 0 0,0 0 0,0 0 0,0 0 0,0 0 0,0 0 0,0 0 0,0 0 0,-1 0 0,1-1 0,0 1 0,0 0 0,-1-1 0,1 1 0,0-1 0,-1 0 0,1 1 1,-1-1-1,1 0 0,-1 0 0,1 0 0,0 0 0,-1 0 0,1 0 0,-1 0 0,1 0 0,0 0 0,-1-1 0,1 1 0,-1-1 0,1 1 0,-3-2 0,0 0-351,-1 0-1,0 0 1,1 0-1,-1-1 0,1 1 1,0-1-1,0 0 1,0-1-1,0 1 1,1-1-1,-5-4 0,-11-27-3789,3-3-2466</inkml:trace>
  <inkml:trace contextRef="#ctx0" brushRef="#br0" timeOffset="1">300 0 17905,'0'0'4965,"8"59"-4069,1-27 290,1 4-354,7-1-639,1-3 255,3-4-96,2-2-256,-2 0-192,-2-7-833,-1-2-416,-3-4-705,-4-4-865,-10-5-1313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6.199"/>
    </inkml:context>
    <inkml:brush xml:id="br0">
      <inkml:brushProperty name="width" value="0.025" units="cm"/>
      <inkml:brushProperty name="height" value="0.025" units="cm"/>
    </inkml:brush>
  </inkml:definitions>
  <inkml:trace contextRef="#ctx0" brushRef="#br0">6 243 14446,'0'0'3037,"-2"-11"-1195,1 5-1675,0 0 0,1 1 0,-1-1 0,1 0 0,0 0 0,0 0 0,1 0 0,0 1 0,0-1 0,0 0 0,1 1 0,-1-1 0,1 1 0,1-1 0,-1 1 0,1 0 0,0 0 0,0 0 0,1 0 0,3-4 0,2-1-65,0 0 1,1 0-1,0 2 0,1-1 0,0 1 1,0 1-1,0 0 0,1 0 0,0 1 1,0 1-1,1 0 0,0 0 0,-1 1 0,1 1 1,1 0-1,-1 1 0,0 1 0,1 0 1,14 1-1,-24 0-73,0 1 0,0 0 0,0 0 1,0 0-1,0 0 0,0 1 0,0-1 0,0 1 0,-1 0 1,1 0-1,0 0 0,-1 1 0,0-1 0,0 1 0,0 0 0,0 0 1,0 0-1,0 0 0,-1 1 0,0-1 0,1 1 0,-1-1 1,0 1-1,-1 0 0,1 0 0,-1 0 0,0 0 0,0 0 1,0 0-1,0 0 0,-1 0 0,1 0 0,-1 7 0,0 1 338,0 0 0,-1 0 0,0 0 1,-1-1-1,-1 1 0,1 0 0,-2-1 0,1 0 0,-2 1 0,-9 18 0,9-23-599,-32 47 1172,13-32-2117,23-20 780,-1-1-1,0 0 1,0 0 0,1 0-1,-1-1 1,0 1 0,0 0-1,0-1 1,0 1-1,0-1 1,-3 0 0,-4 0-5758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19.668"/>
    </inkml:context>
    <inkml:brush xml:id="br0">
      <inkml:brushProperty name="width" value="0.025" units="cm"/>
      <inkml:brushProperty name="height" value="0.025" units="cm"/>
    </inkml:brush>
  </inkml:definitions>
  <inkml:trace contextRef="#ctx0" brushRef="#br0">1713 272 12236,'-74'-18'1019,"12"4"42,1-2 0,0-3 1,2-2-1,-89-46 1,109 44-1015,9 5-116,0 1-1,-1 2 1,-35-13 0,54 24 47,0 1 1,1 0 0,-2 1-1,1 0 1,0 1 0,0 1-1,0-1 1,-1 2 0,1 0-1,0 1 1,0 0 0,-20 6-1,8 1-31,1 1 0,-1 2 0,2 0 0,0 1-1,0 1 1,1 2 0,-30 28 0,-123 139 41,114-111 373,3 3-1,4 2 1,2 3 0,-58 126 0,79-136-160,2 0 1,4 2-1,3 0 0,3 2 1,3 0-1,-5 84 0,14-21-108,7-1 0,5 1-1,6 0 1,35 158 0,2-79-119,141 380-1,-129-441-35,6-4 0,168 275-1,-185-351 251,2-3 1,4-2-1,3-2 0,3-3 0,2-2 1,3-4-1,81 55 0,-102-84 161,1-2 1,1-2-1,1-3 1,1-1-1,1-3 0,0-2 1,2-2-1,68 10 1,-84-20-234,-1-2 0,1-1 0,-1-2 1,1-1-1,0-2 0,-1-2 1,0-1-1,0-2 0,-1-1 0,0-2 1,0-1-1,-1-2 0,39-22 1,-27 8-77,-2-2 1,-1-1 0,-1-3 0,62-64 0,-51 39 3,-2-2 0,66-107 0,-31 18-17,-7-4-1,72-195 1,95-384-288,-193 525-182,42-339-1,-84 440 397,-5 0 0,-5 0 0,-14-125 0,5 169 79,-3 1 0,-2-1 1,-4 2-1,-1 0 0,-4 2 0,-47-94 1,44 108-9,-1 1 1,-2 2 0,-2 1-1,-2 1 1,-2 1-1,-1 3 1,-2 0 0,-1 3-1,-2 1 1,-1 1 0,-1 3-1,-2 1 1,0 3 0,-2 1-1,-1 3 1,0 1 0,-2 3-1,0 1 1,0 3 0,-56-6-1,17 7-302,-1 4 0,0 5 0,0 3-1,-166 24 1,145-5-1292,2 5 0,0 5 0,-151 63 0,113-29-3032,20-5-2337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176"/>
    </inkml:context>
    <inkml:brush xml:id="br0">
      <inkml:brushProperty name="width" value="0.025" units="cm"/>
      <inkml:brushProperty name="height" value="0.025" units="cm"/>
      <inkml:brushProperty name="color" value="#F6630D"/>
    </inkml:brush>
  </inkml:definitions>
  <inkml:trace contextRef="#ctx0" brushRef="#br0">69 629 11307,'-9'-3'2669,"-3"0"-1771,7 1-429,0 0 0,0 1 0,-1-1 0,1 2 0,0-1 0,0 0 0,-6 1 0,32-6 4319,20-17-4072,-23 14-204,0-1-384,-1-1 0,0-1 0,-1 0 0,0-1 0,-1 0 0,-1-1 0,0-1 0,0-1 0,-2 0 0,0 0 0,-1-1 0,0-1 0,-2 0 0,11-26 0,-7 5 163,-1 0 1,-1-1 0,-3-1-1,-1 0 1,-2 0-1,-1-42 1,-4 82-283,0 1 0,0 0-1,0 0 1,0 0 0,0 0 0,-1 0 0,1 0-1,0-1 1,0 1 0,0 0 0,0 0-1,0 0 1,0 0 0,0 0 0,0-1-1,0 1 1,0 0 0,0 0 0,0 0 0,0 0-1,0 0 1,0-1 0,0 1 0,0 0-1,0 0 1,0 0 0,0 0 0,0-1 0,0 1-1,0 0 1,0 0 0,0 0 0,0 0-1,0 0 1,1 0 0,-1-1 0,0 1 0,0 0-1,0 0 1,0 0 0,0 0 0,0 0-1,0 0 1,1 0 0,-1 0 0,0-1 0,0 1-1,0 0 1,0 0 0,0 0 0,1 0-1,-1 0 1,0 0 0,0 0 0,0 0 0,0 0-1,1 0 1,-1 0 0,0 0 0,0 0-1,0 0 1,0 0 0,0 0 0,1 1 0,7 14 186,13 42-239,-11-32 171,4 14-54,3-1 0,1 0 0,27 40 0,-34-62-546,1 0 0,0-2 0,22 21 0,-23-25-640,1-1-1,0 0 1,0-1 0,0-1-1,20 9 1,19 1-6574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0.386"/>
    </inkml:context>
    <inkml:brush xml:id="br0">
      <inkml:brushProperty name="width" value="0.025" units="cm"/>
      <inkml:brushProperty name="height" value="0.025" units="cm"/>
    </inkml:brush>
  </inkml:definitions>
  <inkml:trace contextRef="#ctx0" brushRef="#br0">1001 90 14029,'-18'1'286,"0"1"0,1 1 1,-1 0-1,1 2 0,0 0 0,0 1 0,0 0 0,1 1 0,0 1 0,1 1 0,0 0 0,-24 19 0,-10 13-203,2 1-1,-48 56 1,16-9-30,3 4 0,-104 166 1,141-194-49,4 1 0,2 2 1,3 2-1,4 0 0,-25 103 1,43-135 176,3 1 1,0 0-1,3 0 1,1 0-1,2 0 1,2 0-1,1 0 0,2 0 1,21 70-1,-20-88-108,1-1-1,0-1 1,2 0-1,0 0 1,1 0-1,1-2 1,1 1-1,23 23 1,-25-30-72,1 0 0,0-2 0,1 1 1,0-1-1,1-1 0,0-1 0,0 0 0,1 0 1,-1-1-1,1-1 0,1-1 0,24 4 0,-20-5 4,0-1 0,0-1-1,1-1 1,-1-1 0,0-1 0,0 0-1,0-2 1,0 0 0,22-8-1,-13 1 24,-2-1 0,0-1-1,0-1 1,-1-1 0,38-31 0,-17 6 152,-2-2 1,-1-2-1,-3-1 1,-2-3-1,50-77 1,-47 57 73,-2-2 0,-4-2 0,-2-1 0,-4-2 0,-3-1 0,-4-1 0,-3-1 0,-3-1 0,-4 0 0,-3-1 0,-4-1 0,-5-92 0,-2 135-239,-3 1 0,-1 0 0,-1 1 1,-3-1-1,0 2 0,-23-54 0,27 76-16,-1 0 0,-1 0 1,0 1-1,-1 0 0,0 1 0,0-1 0,-1 1 1,-1 1-1,0 0 0,0 0 0,-1 1 0,0 1 1,-1 0-1,0 0 0,0 1 0,-1 0 1,1 1-1,-2 1 0,1 0 0,-17-4 0,9 6-7,-1 1-1,0 1 0,1 0 0,-1 2 1,0 0-1,1 2 0,-1 0 0,1 1 1,0 2-1,0 0 0,0 1 1,-37 18-1,10 1 13,1 1 0,1 3 0,-83 69 0,87-63-13,2 2 0,-67 82 0,94-105-408,2 1 1,0 0-1,1 1 0,1 0 0,0 1 1,2 0-1,0 0 0,1 1 1,0 0-1,2 0 0,-4 34 1,7-50 36,0 1 0,1 0 0,0 0 0,0 0 1,0 0-1,0 0 0,1 0 0,0-1 0,-1 1 0,1 0 1,1 0-1,-1-1 0,0 1 0,1 0 0,0-1 1,0 0-1,0 1 0,0-1 0,0 0 0,1 0 1,0 0-1,-1 0 0,1-1 0,4 4 0,38 11-9102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1.508"/>
    </inkml:context>
    <inkml:brush xml:id="br0">
      <inkml:brushProperty name="width" value="0.025" units="cm"/>
      <inkml:brushProperty name="height" value="0.025" units="cm"/>
    </inkml:brush>
  </inkml:definitions>
  <inkml:trace contextRef="#ctx0" brushRef="#br0">127 0 13229,'-14'4'854,"5"-1"-930,-1-1 334,0 1-1,0 0 1,0 1 0,0 0 0,-15 10 0,23-13-194,0 0 0,0 1 1,0-1-1,0 1 0,0 0 0,1 0 1,-1-1-1,0 1 0,1 0 1,-1 0-1,1 1 0,0-1 0,0 0 1,0 0-1,0 1 0,0-1 1,0 0-1,1 1 0,-1-1 0,1 1 1,-1-1-1,1 1 0,0-1 1,0 1-1,0-1 0,1 1 0,-1-1 1,0 1-1,1-1 0,0 1 1,0-1-1,-1 0 0,3 5 0,2 2 51,1 0 0,0-1-1,0 1 1,0-1 0,1-1-1,0 1 1,1-1 0,11 8-1,71 48 50,-3-12-270,136 59-1,102 19-629,-175-74 593,-3 6 1,161 94-1,48 81 685,-62-39-146,-194-136-259,111 49 0,-103-65-62,1-6 1,2-3 0,1-6 0,1-5-1,155 14 1,583-3-42,-628-34 12,-29 2-18,321 50 0,-411-34-23,-2 4 0,0 4-1,-2 5 1,168 79 0,-179-64-3,-2 4 0,-3 3 0,-2 4 0,-3 3 0,-2 4 0,-4 3 1,-3 3-1,-2 3 0,86 126 0,-93-106 229,-3 3-1,-5 2 1,-4 2 0,-5 2 0,-4 2-1,-5 1 1,-5 2 0,21 144 0,-32-102 28,-7 1 0,-11 242 1,-73 300 1967,5-138-1438,44 2-708,24-503-69,3 0 0,2-1-1,2 1 1,3-2 0,2 1-1,3-2 1,30 71 0,-27-83 14,2 0 0,1-2 1,2-1-1,2-1 1,1-1-1,2-1 1,1-2-1,2-1 1,56 43-1,-50-46-21,2-2 0,1-2 1,1-1-1,1-3 0,1-1 0,0-2 1,52 12-1,-20-12-6,1-4 0,0-3 0,122 1-1,-159-11-100,180-1-1996,-74-11-2887,-25-10-3685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2.505"/>
    </inkml:context>
    <inkml:brush xml:id="br0">
      <inkml:brushProperty name="width" value="0.025" units="cm"/>
      <inkml:brushProperty name="height" value="0.025" units="cm"/>
    </inkml:brush>
  </inkml:definitions>
  <inkml:trace contextRef="#ctx0" brushRef="#br0">161 1 9737,'-12'2'1490,"0"0"-1260,-63 12 746,67-12-290,1 1 0,0-1 0,0 1 0,0 1 0,-6 3 0,12-6-594,0-1 0,1 0-1,-1 0 1,0 1 0,1-1 0,-1 0 0,1 1 0,-1-1-1,1 0 1,-1 1 0,0-1 0,1 1 0,-1-1 0,1 1-1,0-1 1,-1 1 0,1-1 0,-1 1 0,1 0 0,0-1-1,0 1 1,-1-1 0,1 1 0,0 0 0,0-1 0,0 1-1,0 0 1,0-1 0,-1 1 0,1 0 0,0 0 0,1-1-1,-1 1 1,0 0 0,0-1 0,0 1 0,0 0 0,0-1-1,1 1 1,-1-1 0,0 1 0,1 0 0,-1-1-1,0 1 1,1-1 0,-1 1 0,1-1 0,-1 1 0,1-1-1,0 1 1,32 14 1289,26-6-597,1-3-1,0-2 0,84-6 0,-42 0-691,-20 1-63,73 0-199,-133 3 16,1 0 1,-1 1 0,0 1 0,34 11-1,-53-14 145,1 0-1,-1 0 0,1 0 0,-1 1 1,0-1-1,0 1 0,0 0 1,0 0-1,0 0 0,0 0 0,0 0 1,-1 1-1,1-1 0,-1 1 0,0 0 1,0 0-1,0 0 0,0 0 1,0 0-1,0 0 0,-1 0 0,1 0 1,-1 1-1,0-1 0,0 1 1,-1-1-1,1 1 0,-1-1 0,1 1 1,-1-1-1,0 1 0,0-1 1,-1 1-1,1 0 0,-1-1 0,0 0 1,0 1-1,-2 5 0,-4 5 17,0 0 0,0-1 1,-2 0-1,0 0 0,0-1 0,-19 18 0,-75 65 15,85-80-14,-281 209 498,45-37 1732,245-180-2175,-9 8 166,0 0 1,-18 22 0,32-33-289,1 0 0,-1 0 0,1 0 0,0 0 0,1 1 0,-1 0 0,1-1 0,0 1 0,0 0 0,0 0 0,1 0 0,0 0 0,0 1 0,0-1 0,0 7 0,1-11-59,0 0 0,0 0-1,0 0 1,0-1 0,0 1 0,0 0 0,0 0-1,1-1 1,-1 1 0,0 0 0,0 0 0,1-1-1,-1 1 1,0 0 0,1 0 0,-1-1 0,1 1-1,-1 0 1,1-1 0,-1 1 0,1-1-1,0 1 1,-1-1 0,1 1 0,0-1 0,-1 1-1,2 0 1,33 2-6010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2.638"/>
    </inkml:context>
    <inkml:brush xml:id="br0">
      <inkml:brushProperty name="width" value="0.025" units="cm"/>
      <inkml:brushProperty name="height" value="0.025" units="cm"/>
    </inkml:brush>
  </inkml:definitions>
  <inkml:trace contextRef="#ctx0" brushRef="#br0">50 1 11115,'0'10'2530,"-3"49"33,-16 84 0,9-79-418,-4 97 1,13-121-993,-1-29-743,1 1 0,1 0-1,0 0 1,1-1 0,0 1-1,1 0 1,4 14 0,-6-25-365,1 1-1,-1-1 1,1 0 0,0 1 0,-1-1 0,1 0 0,0 0 0,0 1 0,0-1 0,0 0 0,0 0 0,0 0-1,0 0 1,0 0 0,0 0 0,0-1 0,1 1 0,-1 0 0,0 0 0,1-1 0,-1 1 0,0-1-1,1 1 1,-1-1 0,3 0 0,-1 0 19,1 0 0,-1 0-1,0-1 1,0 0 0,0 0 0,0 0-1,0 0 1,0 0 0,0 0 0,-1-1-1,5-2 1,7-6 98,-2 0 0,1-1 1,15-17-1,-26 26-154,68-82 145,-46 53-112,44-44 0,-67 73-13,1 1-1,-1 0 1,0-1 0,1 1 0,-1 0 0,1 0 0,-1 0 0,1 0 0,-1 0 0,1 0 0,0 1 0,0-1-1,-1 1 1,1-1 0,0 1 0,0-1 0,1 1 0,-2 0-5,0 0 1,0 1-1,0-1 1,-1 1-1,1-1 0,0 0 1,0 1-1,-1-1 1,1 1-1,0 0 0,-1-1 1,1 1-1,-1-1 1,1 1-1,-1 0 1,1 0-1,-1-1 0,1 1 1,-1 0-1,0 0 1,1 0-1,-1-1 0,0 1 1,0 0-1,1 1 1,0 9 176,0 0 1,0 1-1,-1-1 1,-2 16-1,2-7-71,0 59 79,-1-78-208,1 0 0,0-1 0,0 1 0,1-1 0,-1 1 0,0-1 0,0 1 0,0-1 0,0 1 0,0 0 0,0-1 0,1 1 0,-1-1 0,0 1 0,1-1 0,-1 0 0,0 1 0,1-1 0,-1 1 0,0-1 0,1 1 0,-1-1 0,1 0 0,-1 1 0,1-1 0,-1 0 0,0 1 0,1-1 0,0 0 0,-1 0 0,1 1 0,22-3 0,22-19 0,-14-2 0,34-34 0,-45 38 0,1 0 0,1 1 0,47-28 0,-68 45 0,0 0 0,0 1 0,-1-1 0,1 1 0,0-1 0,0 1 0,0 0 0,0-1 0,0 1 0,0 0 0,0 0 0,0-1 0,0 1 0,0 0 0,0 0 0,0 0 0,0 0 0,0 0 0,0 0 0,0 1 0,0-1 0,0 0 0,0 0 0,0 1 0,0-1 0,0 1 0,0-1 0,0 1 0,0 0 0,0 0 0,0 1 0,0 0 0,0-1 0,0 1 0,-1 0 0,1-1 0,-1 1 0,1 0 0,-1 0 0,0 0 0,0 0 0,1-1 0,-1 1 0,-1 3 0,0 7 0,-1 1 0,0-1 0,-7 22 0,-4 1 0,8-26 0,1 2 0,0-1 0,1 0 0,0 1 0,1-1 0,0 1 0,0 11 0,2-22-36,0 1-1,0 0 1,0-1-1,0 1 1,0 0-1,1-1 1,-1 1-1,0-1 1,0 1-1,1 0 1,-1-1-1,0 1 1,1-1-1,-1 1 1,0-1-1,1 1 1,-1-1-1,1 1 1,-1-1 0,1 0-1,-1 1 1,1-1-1,-1 0 1,1 1-1,0-1 1,-1 0-1,1 1 1,-1-1-1,1 0 1,0 0-1,-1 0 1,1 0-1,0 0 1,-1 0-1,1 0 1,-1 0-1,2 0 1,16-2-3948,-7-1-5188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3.714"/>
    </inkml:context>
    <inkml:brush xml:id="br0">
      <inkml:brushProperty name="width" value="0.025" units="cm"/>
      <inkml:brushProperty name="height" value="0.025" units="cm"/>
    </inkml:brush>
  </inkml:definitions>
  <inkml:trace contextRef="#ctx0" brushRef="#br0">0 0 14638,'0'0'11387,"10"9"-9732,5 5-1102,-1 0 0,-1 2 1,-1-1-1,0 1 1,17 33-1,28 64-366,27 50-324,-18-59-7451,-64-100 3392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4.056"/>
    </inkml:context>
    <inkml:brush xml:id="br0">
      <inkml:brushProperty name="width" value="0.025" units="cm"/>
      <inkml:brushProperty name="height" value="0.025" units="cm"/>
    </inkml:brush>
  </inkml:definitions>
  <inkml:trace contextRef="#ctx0" brushRef="#br0">1 296 14029,'0'0'11115,"85"-37"-9834,-32 13-801,8-5-287,2-5-97,-2 2-64,-6-3 0,-10 6-1121,-9 1-1698,-8 3-2210,-10 3-7719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4.417"/>
    </inkml:context>
    <inkml:brush xml:id="br0">
      <inkml:brushProperty name="width" value="0.025" units="cm"/>
      <inkml:brushProperty name="height" value="0.025" units="cm"/>
    </inkml:brush>
  </inkml:definitions>
  <inkml:trace contextRef="#ctx0" brushRef="#br0">0 0 18257,'0'0'8616,"59"67"-6662,-41-37-352,0 0-673,1-2-577,3-5-320,3-5 0,3-5-352,4-9-353,1-4-1057,0-5-1793,0-16-2306,-6-7-2563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4.759"/>
    </inkml:context>
    <inkml:brush xml:id="br0">
      <inkml:brushProperty name="width" value="0.025" units="cm"/>
      <inkml:brushProperty name="height" value="0.025" units="cm"/>
    </inkml:brush>
  </inkml:definitions>
  <inkml:trace contextRef="#ctx0" brushRef="#br0">229 0 17969,'0'0'2947,"-49"57"-97,21-16-63,-5 6-929,-1 9 224,6 2-577,4-1-960,7 0-449,7-7 32,5-5-224,5-5-545,0-11-1024,0-3-1090,0-7-1697,5-7-2435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5.150"/>
    </inkml:context>
    <inkml:brush xml:id="br0">
      <inkml:brushProperty name="width" value="0.025" units="cm"/>
      <inkml:brushProperty name="height" value="0.025" units="cm"/>
    </inkml:brush>
  </inkml:definitions>
  <inkml:trace contextRef="#ctx0" brushRef="#br0">421 1 17360,'0'0'2840,"2"12"-758,36 138 3483,-22-93-4289,16 96 0,-30-134-1180,0 1-1,-1 0 1,-1 0 0,-2 0 0,1 0 0,-2 0 0,-1 0 0,-12 37 0,3-24-18,-3 0 0,0-1 0,-2-1 1,-2 0-1,-43 52 0,29-45-975,-1 0 0,-3-3 1,-63 48-1,32-41-4030,5-14-2627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5.494"/>
    </inkml:context>
    <inkml:brush xml:id="br0">
      <inkml:brushProperty name="width" value="0.025" units="cm"/>
      <inkml:brushProperty name="height" value="0.025" units="cm"/>
    </inkml:brush>
  </inkml:definitions>
  <inkml:trace contextRef="#ctx0" brushRef="#br0">244 61 14798,'2'-8'1233,"3"-28"748,-5 21 195,-6 14-322,-11 16-231,-4 18-1195,2 1-1,1 0 1,1 2-1,-20 65 1,24-66-84,-10 30 85,2 2-1,3 0 1,4 0-1,2 2 0,3 0 1,4 0-1,5 137 1,2-188-428,0-1-1,2 1 1,0-1 0,0 0 0,2 0 0,0-1 0,1 0 0,0 0 0,2 0 0,0-1 0,17 23 0,-16-27-448,0 0 0,1 0 0,0-1 0,1-1 0,0 1 0,1-2 0,-1 0 0,2-1 0,-1 0 0,1-1 1,0 0-1,0-1 0,26 5 0,43 4-4112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729"/>
    </inkml:context>
    <inkml:brush xml:id="br0">
      <inkml:brushProperty name="width" value="0.025" units="cm"/>
      <inkml:brushProperty name="height" value="0.025" units="cm"/>
      <inkml:brushProperty name="color" value="#F6630D"/>
    </inkml:brush>
  </inkml:definitions>
  <inkml:trace contextRef="#ctx0" brushRef="#br0">161 2 17008,'0'0'9059,"-8"-1"-7569,5 1-1407,0 0 1,0 0-1,0 0 0,0 0 1,0 0-1,0 1 1,0-1-1,0 1 0,0 0 1,1 0-1,-1 0 1,0 0-1,0 1 0,-2 1 1,0 1-16,0 0 0,1 0-1,0 1 1,0-1 0,0 1 0,0 0 0,-5 10-1,-1 1-51,1 1-1,0 0 1,2 1-1,0 0 1,1 0-1,0 0 1,2 1-1,0 0 1,-2 38-1,7-56-24,-1 1 0,1-1 1,-1 0-1,1 1 0,-1-1 0,1 0 0,0 1 0,0-1 0,0 0 0,0 0 1,0 1-1,0-1 0,0 0 0,0 0 0,0 0 0,1-1 0,-1 1 0,0 0 0,1 0 1,-1-1-1,0 1 0,1 0 0,-1-1 0,1 0 0,-1 1 0,1-1 0,-1 0 0,1 0 1,-1 0-1,1 0 0,-1 0 0,1 0 0,0 0 0,1-1 0,62-4-333,-61 5 333,43-10-107,-37 6 104,0 1 1,0 1-1,0 0 0,1 1 0,-1-1 1,1 2-1,-1 0 0,1 0 0,-1 1 0,13 2 1,-22-2 24,0-1 0,0 1 0,0 0 0,0-1 0,0 1 1,-1 0-1,1 0 0,0 0 0,0 0 0,0 0 0,-1 0 1,1 0-1,-1 0 0,1 0 0,-1 0 0,1 0 0,-1 1 0,1-1 1,-1 0-1,0 0 0,0 0 0,0 1 0,1-1 0,-1 0 0,0 0 1,-1 0-1,1 1 0,0-1 0,0 0 0,0 0 0,-1 0 1,1 1-1,-1-1 0,1 0 0,-1 1 0,-21 40 976,4-20-527,-2-1-1,-39 33 1,48-45-410,-1 0 1,0-1-1,0 0 1,-1-1-1,0 0 1,0-1-1,-19 5 1,31-10-115,-1 0-1,1-1 1,0 1 0,-1-1 0,1 0-1,-1 1 1,1-1 0,-1 0 0,1 0-1,-1 0 1,1 0 0,0 0 0,-1 0-1,1-1 1,-1 1 0,1 0 0,-1-1-1,1 1 1,0-1 0,-1 1 0,1-1-1,0 0 1,0 1 0,-1-1 0,1 0 0,0 0-1,0 0 1,0 0 0,0 0 0,0 0-1,0 0 1,0-1 0,0 1 0,1 0-1,-1 0 1,0-1 0,1 1 0,-1 0-1,1-1 1,-1 1 0,1-1 0,0 1-1,0-1 1,-1 1 0,1 0 0,1-3-1,-1-8-821,0 0 0,1 0 0,1 1 0,4-20 0,26-69-5188,-22 72 3992,17-47-4422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9.616"/>
    </inkml:context>
    <inkml:brush xml:id="br0">
      <inkml:brushProperty name="width" value="0.025" units="cm"/>
      <inkml:brushProperty name="height" value="0.025" units="cm"/>
    </inkml:brush>
  </inkml:definitions>
  <inkml:trace contextRef="#ctx0" brushRef="#br0">1 2 14574,'0'0'12908,"49"0"-11851,1 0-833,7-1-96,7 1-64,-6 0 32,-4 0-352,-10 8-1313,-11 0-1538,-14-1-1698,-9-1-448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9.957"/>
    </inkml:context>
    <inkml:brush xml:id="br0">
      <inkml:brushProperty name="width" value="0.025" units="cm"/>
      <inkml:brushProperty name="height" value="0.025" units="cm"/>
    </inkml:brush>
  </inkml:definitions>
  <inkml:trace contextRef="#ctx0" brushRef="#br0">0 41 11755,'0'0'9737,"65"7"-7719,1-18-833,13-1-480,4 3-481,-4 2-160,-7 4-640,-12 0-2916,-16 1-3650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1.427"/>
    </inkml:context>
    <inkml:brush xml:id="br0">
      <inkml:brushProperty name="width" value="0.025" units="cm"/>
      <inkml:brushProperty name="height" value="0.025" units="cm"/>
    </inkml:brush>
  </inkml:definitions>
  <inkml:trace contextRef="#ctx0" brushRef="#br0">62 0 14958,'0'0'11280,"-4"13"-9983,-10 31-844,2 1 1,1 0-1,3 1 0,2 0 0,1 1 0,3-1 0,4 54 0,-2-98-447,0-1 0,0 1 0,0 0 0,0-1 0,1 1 0,-1-1-1,0 1 1,1-1 0,-1 0 0,1 1 0,-1-1 0,1 1 0,-1-1 0,1 0 0,0 1 0,0-1 0,0 0-1,0 0 1,0 0 0,0 0 0,0 0 0,0 0 0,0 0 0,1 0 0,-1 0 0,0 0 0,1 0 0,-1-1-1,1 1 1,-1-1 0,0 1 0,1-1 0,-1 0 0,1 1 0,-1-1 0,1 0 0,-1 0 0,1 0-1,-1 0 1,1 0 0,0 0 0,-1-1 0,1 1 0,2-1 0,2-2 27,0 1 1,1-1-1,-1 0 0,0 0 1,0-1-1,-1 0 0,1 0 1,8-8-1,11-15-79,28-40 1,-36 44-8,1 1-1,0 0 1,36-30 0,-54 52 53,0-1 0,0 1 1,0 0-1,0 0 1,1 0-1,-1-1 0,0 1 1,0 0-1,0 0 0,1 0 1,-1 0-1,0 0 1,0-1-1,1 1 0,-1 0 1,0 0-1,0 0 0,1 0 1,-1 0-1,0 0 0,0 0 1,1 0-1,-1 0 1,0 0-1,1 0 0,-1 0 1,0 0-1,0 0 0,1 0 1,-1 0-1,0 0 1,0 1-1,1-1 0,-1 0 1,0 0-1,0 0 0,1 0 1,-1 0-1,0 1 0,0-1 1,0 0-1,0 0 1,1 0-1,-1 1 0,0-1 1,0 0-1,0 0 0,0 0 1,0 1-1,1-1 1,-1 0-1,0 0 0,0 1 1,0-1-1,0 0 0,0 1 1,1 26 58,-10 29 149,5-42-30,1 0 1,0 0-1,1 1 0,0 24 1,2-38-176,0 0 1,1 0-1,-1 0 1,0 0-1,1 0 1,-1 0 0,1 0-1,0 0 1,-1 0-1,1 0 1,0 0-1,-1 0 1,1 0-1,0-1 1,0 1 0,0 0-1,0 0 1,0-1-1,-1 1 1,1 0-1,1-1 1,-1 1 0,0-1-1,0 0 1,0 1-1,0-1 1,0 0-1,0 0 1,0 1 0,1-1-1,-1 0 1,0 0-1,0 0 1,0-1-1,0 1 1,0 0 0,1 0-1,-1-1 1,2 0-1,4 0 1,1 0 0,-1-1 0,0-1-1,1 1 1,7-5 0,50-37-27,-53 35 17,-1 1 0,1-1 0,1 2 1,-1 0-1,1 0 0,15-4 0,-28 10 6,1 1 0,0 0 0,0 0 0,-1 0-1,1-1 1,0 1 0,0 0 0,0 0 0,-1 0 0,1 0 0,0 0 0,0 0 0,-1 0-1,1 1 1,0-1 0,0 0 0,-1 0 0,1 1 0,0-1 0,0 0 0,-1 1 0,1-1-1,0 0 1,-1 1 0,1-1 0,-1 1 0,1-1 0,-1 1 0,1 0 0,-1-1 0,1 1 0,-1-1-1,1 2 1,0 1 0,0 0-1,0 0 1,0 0 0,-1 1-1,1-1 1,-1 0-1,0 0 1,0 0-1,-1 4 1,-14 70 31,14-73-22,-3 8-129,1 0 0,1 0 0,-2 24 0,4-35-3,0-1 1,0 0-1,0 1 1,0-1-1,0 1 1,0-1-1,0 0 1,1 1-1,-1-1 1,0 0 0,0 1-1,0-1 1,0 0-1,1 1 1,-1-1-1,0 0 1,0 0-1,1 1 1,-1-1-1,0 0 1,0 0 0,1 1-1,-1-1 1,0 0-1,1 0 1,-1 0-1,0 0 1,1 1-1,-1-1 1,0 0-1,1 0 1,-1 0-1,0 0 1,1 0 0,-1 0-1,0 0 1,1 0-1,-1 0 1,1 0-1,-1 0 1,0 0-1,1 0 1,-1 0-1,0 0 1,1-1 0,-1 1-1,0 0 1,1 0-1,1-1-977,15-3-6341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1.813"/>
    </inkml:context>
    <inkml:brush xml:id="br0">
      <inkml:brushProperty name="width" value="0.025" units="cm"/>
      <inkml:brushProperty name="height" value="0.025" units="cm"/>
    </inkml:brush>
  </inkml:definitions>
  <inkml:trace contextRef="#ctx0" brushRef="#br0">320 0 19859,'0'0'10634,"1"10"-9716,0-5-857,-1 0 1,0 1-1,0-1 0,-1 0 1,1 0-1,-1 0 0,0 0 1,0 0-1,-1 0 0,0 0 1,-4 9-1,-2 0 51,0 0 1,-1-1-1,-14 17 0,-27 31-55,-2-2 0,-82 71 0,117-120-1608,10-15-2358,11-31-6520,-4 34 10132,8-36-11608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2.142"/>
    </inkml:context>
    <inkml:brush xml:id="br0">
      <inkml:brushProperty name="width" value="0.025" units="cm"/>
      <inkml:brushProperty name="height" value="0.025" units="cm"/>
    </inkml:brush>
  </inkml:definitions>
  <inkml:trace contextRef="#ctx0" brushRef="#br0">0 1 6822,'0'0'13485,"22"49"-10890,-4-21 992,8 3-768,5 0-1090,2 0-415,2-2-898,4-1-416,1-2-352,1-7-1890,-2-6-3300,-2-13-8039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2.500"/>
    </inkml:context>
    <inkml:brush xml:id="br0">
      <inkml:brushProperty name="width" value="0.025" units="cm"/>
      <inkml:brushProperty name="height" value="0.025" units="cm"/>
    </inkml:brush>
  </inkml:definitions>
  <inkml:trace contextRef="#ctx0" brushRef="#br0">33 0 21620,'0'0'3075,"-14"71"-1057,5-34-1249,2 3 64,4 2-385,3-5-320,1-3-96,14-7-384,2-8-1057,0-6-609,-5-9-833,-6-4-1473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2.843"/>
    </inkml:context>
    <inkml:brush xml:id="br0">
      <inkml:brushProperty name="width" value="0.025" units="cm"/>
      <inkml:brushProperty name="height" value="0.025" units="cm"/>
    </inkml:brush>
  </inkml:definitions>
  <inkml:trace contextRef="#ctx0" brushRef="#br0">0 14 6854,'0'0'17777,"97"0"-16047,-36 0-353,12 0-992,3 0-353,-1 0-2563,-4-2-3490,-11-9-7624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3.174"/>
    </inkml:context>
    <inkml:brush xml:id="br0">
      <inkml:brushProperty name="width" value="0.025" units="cm"/>
      <inkml:brushProperty name="height" value="0.025" units="cm"/>
    </inkml:brush>
  </inkml:definitions>
  <inkml:trace contextRef="#ctx0" brushRef="#br0">1 0 18129,'2'12'1660,"8"184"6683,-4-29-5576,-6-167-2764,1 12 25,0 1-1,1-1 0,1 0 1,6 20-1,-9-30-17,1 0 1,0 0-1,-1-1 0,1 1 0,0 0 1,0-1-1,0 1 0,0-1 0,0 1 1,0-1-1,1 1 0,-1-1 0,0 0 1,1 1-1,-1-1 0,1 0 0,-1 0 1,1 0-1,0 0 0,-1 0 0,1-1 1,0 1-1,0-1 0,0 1 0,-1-1 1,1 1-1,0-1 0,0 0 0,0 0 0,0 0 1,0 0-1,-1 0 0,1 0 0,0-1 1,0 1-1,0 0 0,0-1 0,-1 0 1,1 1-1,2-3 0,7-4-82,0-1 0,-1 0 0,0-1 1,0 0-1,-1 0 0,-1-1 0,1 0 0,-2-1 0,8-12 0,16-20-271,-22 33 339,-6 5 62,1 0 0,0 0 0,0 1 0,1 0-1,-1-1 1,1 1 0,6-4 0,-10 9 0,0 0 1,0 1-1,-1-1 0,1 0 1,0 0-1,-1 1 0,0-1 1,1 0-1,-1 1 0,0-1 1,1 0-1,-1 1 0,0-1 1,0 1-1,0-1 0,0 0 1,0 1-1,-1-1 0,1 2 1,-1 1 87,1 19-17,-1-13-79,1 0-1,0 0 1,1 0 0,0 0 0,0 0-1,5 13 1,-5-20-45,0 0-1,0-1 1,1 1-1,0 0 0,-1-1 1,1 0-1,0 1 1,0-1-1,0 0 1,0 0-1,0 0 1,1 0-1,-1-1 1,1 1-1,-1-1 1,1 1-1,0-1 1,-1 0-1,1 0 1,0 0-1,0 0 1,0-1-1,0 1 1,0-1-1,-1 1 1,7-1-1,2-1-4,0 1 0,0-2 0,-1 0 0,1 0 0,0-1 0,-1 0 0,1 0 0,-1-1 0,0-1 0,0 0 0,0 0 0,-1-1 0,14-11 0,22-11 0,-44 28 0,-1-1 0,0 1 0,0 0 0,1-1 0,-1 1 0,0 0 0,0-1 0,1 1 0,-1 0 0,0 0 0,1 0 0,-1-1 0,0 1 0,1 0 0,-1 0 0,1 0 0,-1 0 0,0 0 0,1-1 0,-1 1 0,1 0 0,-1 0 0,0 0 0,1 0 0,-1 0 0,1 0 0,-1 1 0,0-1 0,1 0 0,-1 0 0,1 0 0,-1 0 0,0 0 0,1 0 0,-1 1 0,0-1 0,1 0 0,-1 0 0,0 1 0,1-1 0,-1 0 0,0 0 0,0 1 0,1-1 0,-1 0 0,0 1 0,0-1 0,0 0 0,1 1 0,-1-1 0,0 1 0,0-1 0,0 0 0,0 1 0,0-1 0,0 1 0,0-1 0,0 0 0,0 1 0,0-1 0,0 1 0,0-1 0,0 0 0,0 1 0,0-1 0,0 1 0,0-1 0,-1 1 0,-10 38 0,6-22 0,6 3-1544,-1-19 1348,0-1 0,0 1 1,1 0-1,-1-1 0,0 1 1,1-1-1,-1 1 0,0-1 1,1 1-1,-1-1 0,1 1 1,-1-1-1,1 1 0,-1-1 1,1 1-1,0-1 0,-1 0 0,1 0 1,-1 1-1,1-1 0,0 0 1,-1 0-1,1 1 0,0-1 1,-1 0-1,2 0 0,15 1-8575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3.611"/>
    </inkml:context>
    <inkml:brush xml:id="br0">
      <inkml:brushProperty name="width" value="0.025" units="cm"/>
      <inkml:brushProperty name="height" value="0.025" units="cm"/>
    </inkml:brush>
  </inkml:definitions>
  <inkml:trace contextRef="#ctx0" brushRef="#br0">24 0 18802,'0'0'6694,"-23"57"-3363,23-33-1569,0 0-289,20-1-768,8-8-705,13-5 0,10-8 0,6-2 0,1-8 0,-6-12-2274,-3-5-2178,-13-3-737,-13-2-609,-8 6-191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3.968"/>
    </inkml:context>
    <inkml:brush xml:id="br0">
      <inkml:brushProperty name="width" value="0.025" units="cm"/>
      <inkml:brushProperty name="height" value="0.025" units="cm"/>
    </inkml:brush>
  </inkml:definitions>
  <inkml:trace contextRef="#ctx0" brushRef="#br0">251 1 7399,'0'0'10250,"-41"50"-6054,13-6-865,-5 7-673,-4 7-736,4-1-352,6-1-385,1-2-929,11-2-256,8-5 0,4-7-1602,2-10-3779,1-10-10826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058"/>
    </inkml:context>
    <inkml:brush xml:id="br0">
      <inkml:brushProperty name="width" value="0.025" units="cm"/>
      <inkml:brushProperty name="height" value="0.025" units="cm"/>
      <inkml:brushProperty name="color" value="#F6630D"/>
    </inkml:brush>
  </inkml:definitions>
  <inkml:trace contextRef="#ctx0" brushRef="#br0">1 0 13741,'0'0'12556,"7"63"-10987,-2-12-351,5 11-418,-1 5-415,6 2-257,0-3-64,3-10 0,0-8-64,5-13-417,-5-14-255,0-11-545,-1-10-1089,-4 0-1186,-7-15-2818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5.958"/>
    </inkml:context>
    <inkml:brush xml:id="br0">
      <inkml:brushProperty name="width" value="0.025" units="cm"/>
      <inkml:brushProperty name="height" value="0.025" units="cm"/>
    </inkml:brush>
  </inkml:definitions>
  <inkml:trace contextRef="#ctx0" brushRef="#br0">0 1 2498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6.315"/>
    </inkml:context>
    <inkml:brush xml:id="br0">
      <inkml:brushProperty name="width" value="0.025" units="cm"/>
      <inkml:brushProperty name="height" value="0.025" units="cm"/>
    </inkml:brush>
  </inkml:definitions>
  <inkml:trace contextRef="#ctx0" brushRef="#br0">53 0 5125,'-47'67'8637,"47"-66"-8610,-2-21 5191,-1 28-398,3-7-4711,0 0 1,0 0-1,0 1 0,-1-1 1,1 0-1,1 0 0,-1 0 1,0 0-1,0 0 0,0 0 0,0 0 1,1 0-1,-1 0 0,0 0 1,1 0-1,-1 0 0,1-1 1,-1 1-1,1 0 0,0 0 1,-1 0-1,1 0 0,0-1 0,0 1 1,-1 0-1,1-1 0,0 1 1,0-1-1,0 1 0,0-1 1,0 1-1,0-1 0,0 1 0,1-1 1362,-6-4-2138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7.387"/>
    </inkml:context>
    <inkml:brush xml:id="br0">
      <inkml:brushProperty name="width" value="0.025" units="cm"/>
      <inkml:brushProperty name="height" value="0.025" units="cm"/>
    </inkml:brush>
  </inkml:definitions>
  <inkml:trace contextRef="#ctx0" brushRef="#br0">24 465 11339,'-23'38'6956,"23"-38"-6871,0 0 1,0 0-1,1 1 1,-1-1-1,0 0 1,0 0 0,1 0-1,-1 0 1,0 0-1,1 1 1,-1-1-1,0 0 1,1 0 0,-1 0-1,0 0 1,1 0-1,-1 0 1,0 0-1,1 0 1,-1 0-1,0 0 1,0 0 0,1 0-1,-1 0 1,0-1-1,1 1 1,-1 0-1,0 0 1,1 0-1,-1 0 1,0-1 0,0 1-1,1 0 1,-1 0-1,0-1 1,21-12 584,-1-1 0,0-1-1,-2 0 1,31-33 0,-7 7-389,-15 16-182,29-25 369,-2-2 0,-3-2-1,69-94 1,-105 124-300,-14 22-39,-3 5 4,-23 43 88,-1 18 161,-29 107 0,46-133-83,1 0 0,2 0-1,2 0 1,1 57 0,3-91-303,0 0 0,1-1 0,-1 1-1,1 0 1,0 0 0,0 0 0,0-1 0,0 1-1,1 0 1,0-1 0,-1 1 0,1-1-1,1 0 1,-1 0 0,0 0 0,1 0 0,4 5-1,-4-6-360,-1-1-1,0 1 0,1-1 0,-1 0 0,0 0 0,1 0 1,0 0-1,-1 0 0,1-1 0,3 1 0,-1-2-3867,-4-7-2168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7.728"/>
    </inkml:context>
    <inkml:brush xml:id="br0">
      <inkml:brushProperty name="width" value="0.025" units="cm"/>
      <inkml:brushProperty name="height" value="0.025" units="cm"/>
    </inkml:brush>
  </inkml:definitions>
  <inkml:trace contextRef="#ctx0" brushRef="#br0">1 96 3267,'0'0'21653,"98"32"-20084,-31-54-448,11-4-608,2-3-353,-2 7-128,-7 3-160,-16 11-1634,-16 7-1665,-18 1-1314,-16 1-3106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8.074"/>
    </inkml:context>
    <inkml:brush xml:id="br0">
      <inkml:brushProperty name="width" value="0.025" units="cm"/>
      <inkml:brushProperty name="height" value="0.025" units="cm"/>
    </inkml:brush>
  </inkml:definitions>
  <inkml:trace contextRef="#ctx0" brushRef="#br0">379 0 17168,'0'0'1378,"0"11"1253,-2 7-1993,-1 0-1,-1-1 1,0 0-1,-2 1 0,1-2 1,-2 1-1,-1-1 1,0 0-1,-10 15 0,-15 15-196,-3-2-1,-1-2 1,-2-1-1,-2-2 0,-48 36 1,66-61-738,22-14 188,1 0 0,0 0 1,-1 0-1,1 0 0,0 0 1,-1 0-1,1 0 0,-1 0 0,1 0 1,0 0-1,-1 0 0,1 0 1,-1 0-1,1 0 0,0 0 0,-1 0 1,1 0-1,0 0 0,-1-1 0,1 1 1,0 0-1,-1 0 0,1 0 1,0-1-1,-1 1 0,1 0 0,0 0 1,0-1-1,-1 1 0,1 0 1,0-1-1,-1-3-839,0-1 0,0 1 0,0 0 0,1 0 0,0-1 0,0 1 0,0-1 0,1-3 0,-1 4 636,3-39-6692</inkml:trace>
  <inkml:trace contextRef="#ctx0" brushRef="#br0" timeOffset="1">69 87 13837,'0'0'10666,"58"65"-9545,-32-33-512,7-2-417,6 0-96,5-4-32,5-4 0,4-2-961,-2-3-1569,-1-7-1762,-7-5-3075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8.433"/>
    </inkml:context>
    <inkml:brush xml:id="br0">
      <inkml:brushProperty name="width" value="0.025" units="cm"/>
      <inkml:brushProperty name="height" value="0.025" units="cm"/>
    </inkml:brush>
  </inkml:definitions>
  <inkml:trace contextRef="#ctx0" brushRef="#br0">25 11 8680,'0'0'19987,"69"-6"-19026,-17 2-545,4 3-352,0 1-96,-4 0-1153,-9 4-1761,-12 6-642,-13 2-1152,-13-2-1346,-5 0-3747</inkml:trace>
  <inkml:trace contextRef="#ctx0" brushRef="#br0" timeOffset="1">0 136 8520,'0'0'11659,"61"23"-9737,-6-23-929,8 0-96,5-1-545,0-4-288,-6 1-1313,-11 2-3844,-13-1-8616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9.368"/>
    </inkml:context>
    <inkml:brush xml:id="br0">
      <inkml:brushProperty name="width" value="0.025" units="cm"/>
      <inkml:brushProperty name="height" value="0.025" units="cm"/>
    </inkml:brush>
  </inkml:definitions>
  <inkml:trace contextRef="#ctx0" brushRef="#br0">307 1 16816,'0'0'10821,"-3"12"-9743,-4 8-855,-1 1-1,-1-1 1,-1 0-1,0-1 1,-21 29-1,-81 97 146,61-83-149,36-41-345,8-12-355,1 0 0,-1-1 0,-1 1 1,-15 12-1,24-24-4410,-2-8 2512,1 2-3,2-24-6240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9.694"/>
    </inkml:context>
    <inkml:brush xml:id="br0">
      <inkml:brushProperty name="width" value="0.025" units="cm"/>
      <inkml:brushProperty name="height" value="0.025" units="cm"/>
    </inkml:brush>
  </inkml:definitions>
  <inkml:trace contextRef="#ctx0" brushRef="#br0">1 1 17168,'0'0'7143,"50"39"-5509,-23-15 480,3 7-641,4 1-832,1 3-353,3-2-192,2 0-64,0-5-929,-1-4-2626,-3-10-2659,-6-8-7047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20.206"/>
    </inkml:context>
    <inkml:brush xml:id="br0">
      <inkml:brushProperty name="width" value="0.025" units="cm"/>
      <inkml:brushProperty name="height" value="0.025" units="cm"/>
    </inkml:brush>
  </inkml:definitions>
  <inkml:trace contextRef="#ctx0" brushRef="#br0">0 74 16464,'0'0'9064,"51"-36"-7046,-15 30-577,8 2-832,5 0-481,5 2-32,2-1-288,-6 2-1698,-2-6-2466,-8-4-4164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20.577"/>
    </inkml:context>
    <inkml:brush xml:id="br0">
      <inkml:brushProperty name="width" value="0.025" units="cm"/>
      <inkml:brushProperty name="height" value="0.025" units="cm"/>
    </inkml:brush>
  </inkml:definitions>
  <inkml:trace contextRef="#ctx0" brushRef="#br0">1 450 15503,'0'0'13175,"13"-10"-12342,220-182 476,-201 162-1371,-1-2 1,-2-1-1,-2-1 0,0-2 1,25-46-1,-71 146-36,12-38 111,-2 8-28,1 0 0,1 1 1,2 1-1,2-1 0,1 0 1,1 1-1,6 46 0,6-50-1888,3-17-4628,3-11-5769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389"/>
    </inkml:context>
    <inkml:brush xml:id="br0">
      <inkml:brushProperty name="width" value="0.025" units="cm"/>
      <inkml:brushProperty name="height" value="0.025" units="cm"/>
      <inkml:brushProperty name="color" value="#F6630D"/>
    </inkml:brush>
  </inkml:definitions>
  <inkml:trace contextRef="#ctx0" brushRef="#br0">22 57 15278,'0'0'3780,"13"-11"2925,-19 24-6078,1 0 0,0 1-1,1 0 1,0-1 0,1 2 0,-2 25-1,3-7-57,4 63 0,-2-93-559,0-1-1,0 1 1,1 0-1,-1 0 1,1 0-1,0 0 1,0-1-1,0 1 1,0 0-1,0-1 1,1 1-1,-1-1 0,4 5 1,-4-6-7,0 0 0,1 0 0,-1 0 0,0 0 0,0 0 0,1-1 0,-1 1 0,1 0 1,-1-1-1,0 1 0,1-1 0,-1 1 0,1-1 0,0 0 0,-1 0 0,1 0 0,-1 0 0,1 0 0,1 0 0,1-1 4,0 0 0,-1 0-1,1 0 1,0-1-1,-1 1 1,1-1 0,-1 0-1,1 0 1,-1 0 0,0-1-1,0 1 1,0-1 0,0 0-1,0 1 1,-1-1 0,1-1-1,-1 1 1,3-4 0,2-7 18,0-1 0,-1 0 0,0 0 0,-1 0 0,-1-1-1,0 1 1,1-23 0,-3 29 19,-2 1 0,1-1-1,-1 1 1,0-1-1,-1 0 1,0 1-1,0-1 1,-1 1-1,0 0 1,0-1 0,-1 1-1,0 0 1,0 0-1,-1 0 1,-6-9-1,9 16-44,0 0-1,0-1 1,0 1-1,0 0 1,0 0-1,0 0 1,0 0-1,0 0 1,0 0-1,0 0 1,-1 0-1,1 1 1,0-1-1,-1 0 1,1 1-1,-1-1 0,1 1 1,0-1-1,-1 1 1,1 0-1,-4 0 1,4 0-53,0 0-1,0 1 1,-1 0-1,1-1 1,0 1 0,0 0-1,0-1 1,0 1-1,0 0 1,0 0 0,0 0-1,0 0 1,0 0 0,0 0-1,1 0 1,-1 0-1,0 1 1,1-1 0,-1 1-1,-2 6-1332,0 0 0,0 0 0,1 1-1,0-1 1,1 0 0,-1 10 0,2 2-4977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4.526"/>
    </inkml:context>
    <inkml:brush xml:id="br0">
      <inkml:brushProperty name="width" value="0.025" units="cm"/>
      <inkml:brushProperty name="height" value="0.025" units="cm"/>
    </inkml:brush>
  </inkml:definitions>
  <inkml:trace contextRef="#ctx0" brushRef="#br0">599 1 15727,'0'0'2803,"-10"9"-1266,-46 46 164,-86 65 1,119-103-1262,-1-1 0,0-1 0,-1-1 0,-1-1 0,0-1 1,0-1-1,-47 11 0,67-20-393,1-1 1,-1 0-1,0 0 1,1 0-1,-1-1 1,0 0-1,0 0 0,1-1 1,-1 0-1,0 0 1,1 0-1,-1 0 1,1-1-1,-1 0 1,1 0-1,0 0 0,-8-6 1,9 5-55,1 0 0,0-1 0,0 0 0,0 1 0,1-1 0,-1 0 0,1 0 0,0-1 0,0 1 0,0 0 0,1-1-1,-1 1 1,1-1 0,0 1 0,1-1 0,-1 0 0,1 1 0,0-1 0,0 0 0,0 0 0,2-6 0,-2 5-11,1 1 0,0-1 0,0 1-1,1 0 1,-1-1 0,1 1 0,0 0 0,0 0-1,1 0 1,0 1 0,0-1 0,0 0 0,0 1-1,1 0 1,-1 0 0,1 0 0,5-4 0,-1 3-32,-1 0 1,1 1-1,0 0 1,0 0-1,0 0 1,0 1-1,1 1 1,-1-1 0,1 1-1,9-1 1,-3 2-8,-1-1 1,1 2-1,0 0 0,0 1 1,0 0-1,0 1 1,-1 1-1,1 1 1,-1 0-1,0 0 0,0 1 1,22 12-1,-27-11 159,0 0-1,0 1 1,-1 0 0,0 1-1,0-1 1,0 2-1,-1-1 1,-1 1-1,8 11 1,-1 5 343,-1 0 1,11 34-1,-13-32-362,-9-24-149,0 0 1,0 0-1,0 0 1,1 0-1,0 0 1,-1-1-1,1 1 1,0 0-1,1-1 1,-1 1-1,3 2 1,-3-4-371,0 0 0,0 0 0,0 0 0,0 0 0,0 0 1,0-1-1,0 1 0,0-1 0,0 1 0,0-1 0,4 1 0,14-1-5698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5.584"/>
    </inkml:context>
    <inkml:brush xml:id="br0">
      <inkml:brushProperty name="width" value="0.025" units="cm"/>
      <inkml:brushProperty name="height" value="0.025" units="cm"/>
    </inkml:brush>
  </inkml:definitions>
  <inkml:trace contextRef="#ctx0" brushRef="#br0">66 0 22261,'0'0'1922,"0"15"-96,-10 15-1,-3 8-1344,-1 10-417,0 1 0,3-1-128,7 1-833,4-8-993,0-7-1505,10-10-3427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6.127"/>
    </inkml:context>
    <inkml:brush xml:id="br0">
      <inkml:brushProperty name="width" value="0.025" units="cm"/>
      <inkml:brushProperty name="height" value="0.025" units="cm"/>
    </inkml:brush>
  </inkml:definitions>
  <inkml:trace contextRef="#ctx0" brushRef="#br0">1 1016 16239,'0'0'5269,"1"-8"-2493,6-25-1707,2 2 0,2-1 0,25-52 0,-5 9-711,9-28-27,80-191 56,-84 215-359,74-119 0,-106 192-24,32-44 17,-34 48-7,-1 0 1,0 1-1,1-1 1,-1 1-1,1-1 1,-1 1-1,1-1 1,0 1-1,0 0 1,0 0-1,-1 0 0,1 0 1,0 0-1,0 0 1,1 0-1,-1 1 1,0-1-1,0 1 1,0 0-1,0-1 1,0 1-1,3 0 1,-3 2-11,-1-1 1,0 0-1,0 0 1,0 1-1,0-1 1,0 1-1,0-1 1,-1 1-1,1-1 1,0 1-1,-1-1 0,1 1 1,-1 0-1,1-1 1,-1 1-1,0 0 1,0-1-1,0 1 1,0 0-1,0 0 1,0-1-1,-1 4 1,-4 41 20,-2-25 22,0 0-1,-1 0 1,-2-1 0,0 0-1,-1 0 1,-25 33 0,16-24 123,-26 51 0,46-80-170,0 1 1,-1-1-1,1 1 0,0-1 1,0 1-1,-1-1 0,1 1 0,0-1 1,0 1-1,0-1 0,-1 1 0,1 0 1,0-1-1,0 1 0,0-1 0,0 1 1,0 0-1,0-1 0,0 1 1,0-1-1,1 1 0,-1-1 0,0 1 1,0 0-1,0-1 0,1 1 0,-1-1 1,0 1-1,1-1 0,-1 1 1,1 0-1,19 0-160,36-19-449,-46 14 403,3-1 82,1 1 0,-1 0 0,1 0 0,-1 2 0,1-1 0,0 2 0,0 0 0,24 1 0,-36 1 120,0-1 0,-1 0 1,1 1-1,0 0 0,-1-1 0,1 1 0,-1 0 0,1-1 0,-1 1 0,1 0 0,-1 0 1,0 0-1,1 1 0,-1-1 0,0 0 0,0 0 0,0 1 0,0-1 0,0 1 0,0-1 1,0 1-1,0-1 0,-1 1 0,1-1 0,0 1 0,-1 0 0,0-1 0,1 1 0,-1 0 1,0-1-1,0 1 0,0 0 0,0 0 0,0-1 0,0 1 0,0 0 0,-1-1 0,1 1 1,-1 0-1,1-1 0,-2 3 0,0 3 112,0 0-1,-1-1 1,0 1 0,0 0-1,-1-1 1,0 0 0,0 0 0,-7 8-1,-1-2 93,0-1 0,-1 0 0,0-1 0,-1 0 0,0-1-1,-1-1 1,1 0 0,-2-1 0,1 0 0,-1-2 0,0 0 0,0 0-1,0-2 1,-1 0 0,-19 1 0,34-3-212,1-1 0,-1 0 1,1 0-1,0 0 0,-1 0 0,1-1 1,-1 1-1,1 0 0,0 0 0,-1-1 0,1 1 1,0-1-1,-1 1 0,1-1 0,0 0 1,0 1-1,0-1 0,-1 0 0,1 0 1,0 0-1,0 0 0,0 0 0,0 0 0,1 0 1,-1 0-1,0 0 0,0-1 0,1 1 1,-1 0-1,0 0 0,1-1 0,-1 1 0,1-2 1,0 1-76,0 0 1,0 0-1,0 1 1,0-1-1,1 0 1,-1 0-1,1 0 1,-1 0-1,1 1 1,0-1-1,0 0 1,0 1-1,0-1 1,0 0-1,0 1 1,0-1-1,0 1 1,1 0-1,-1-1 1,0 1 0,1 0-1,-1 0 1,1 0-1,2-2 1,28-11-4975,1 3-2787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6.469"/>
    </inkml:context>
    <inkml:brush xml:id="br0">
      <inkml:brushProperty name="width" value="0.025" units="cm"/>
      <inkml:brushProperty name="height" value="0.025" units="cm"/>
    </inkml:brush>
  </inkml:definitions>
  <inkml:trace contextRef="#ctx0" brushRef="#br0">67 0 20083,'0'0'10762,"-41"59"-8840,27-36-1922,4-2 0,9-4 0,1-2 0,7-8 0,11-6-2370,-2-1-6022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7.158"/>
    </inkml:context>
    <inkml:brush xml:id="br0">
      <inkml:brushProperty name="width" value="0.025" units="cm"/>
      <inkml:brushProperty name="height" value="0.025" units="cm"/>
    </inkml:brush>
  </inkml:definitions>
  <inkml:trace contextRef="#ctx0" brushRef="#br0">136 193 3876,'0'0'4062,"4"-8"-1894,69-104 4948,-23 40-3267,-46 81 875,-1 53-3864,1 195 541,1 16 1036,-6-255-2312,-1 1 0,-1-1 0,0 1 0,-1-1-1,-1 0 1,-1-1 0,0 1 0,-2-1 0,-12 22 0,16-31-80,0-1-1,-1 0 1,0-1-1,0 1 1,-1-1-1,0 0 1,0 0 0,0-1-1,-1 0 1,0 0-1,0 0 1,0-1-1,0 0 1,-1 0 0,1-1-1,-1 0 1,0 0-1,0-1 1,0 0-1,0-1 1,-1 1-1,-14-1 1,20-1-45,1-1 0,0 1 0,-1-1 0,1 0 0,-1 0 0,1 0 0,0 0 0,0 0 0,0 0 0,-1 0 0,1-1 0,1 1 0,-1-1 0,0 0 0,0 0 0,0 1 0,1-1 0,-1 0 0,1 0 0,0 0 0,-1-1 0,1 1 0,0 0 0,0 0 0,1-1 0,-1 1 0,0-1 0,1 1 0,-1 0 0,1-1 0,0 1 0,0-1 0,0-2 0,-1-7 0,1 0 0,0 0 0,0 0 0,2 0 0,4-23 0,2 14 0,0 0 0,1 0 0,1 1 0,1 1 0,1-1 0,0 2 0,30-34 0,119-108 0,-46 66 0,-78 67 0,-1-2 0,-1-2 0,43-49 0,-75 77 0,0 0 0,-1-1 0,1 1 0,-1-1 0,0 1 0,0-1 0,0 0 0,-1 0 0,1 0 0,-1 0 0,0 0 0,0 0 0,-1 0 0,1-8 0,-1 10 0,-1-1 0,1 1 0,-1 0 0,0 0 0,0 0 0,0 0 0,0 0 0,0 0 0,0 0 0,-1 0 0,1 0 0,-1 0 0,1 1 0,-1-1 0,0 0 0,1 1 0,-1 0 0,0-1 0,0 1 0,0 0 0,0 0 0,0 0 0,0 0 0,-1 0 0,1 1 0,0-1 0,-4 0 0,-6-2-315,0 1 0,-1 0 0,1 0 0,-1 1 0,-15 1 0,17 0-331,1 1 0,-1 1 0,0 0 0,1 0 0,-1 1 0,1 0 0,0 1 1,0 0-1,0 1 0,-14 8 0,10-3-7143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8.516"/>
    </inkml:context>
    <inkml:brush xml:id="br0">
      <inkml:brushProperty name="width" value="0.025" units="cm"/>
      <inkml:brushProperty name="height" value="0.025" units="cm"/>
    </inkml:brush>
  </inkml:definitions>
  <inkml:trace contextRef="#ctx0" brushRef="#br0">217 153 8904,'7'-10'4191,"-1"3"-3361,27-41 3955,-32 45-4107,1-1-1,0 0 1,-1 0-1,0 0 0,0 0 1,0 0-1,0 0 1,0-6-1,-1 9-579,0 0 0,-1 0 0,1 0 0,-1 1 0,1-1 0,0 0 0,-1 0 0,1 1 0,-1-1 0,0 0 0,1 0 0,-1 1 0,0-1 0,1 1 0,-1-1-1,0 1 1,1-1 0,-1 1 0,0-1 0,0 1 0,0-1 0,0 1 0,1 0 0,-1 0 0,0 0 0,0-1 0,0 1 0,0 0 0,0 0 0,0 0 0,0 0 0,0 0-1,1 0 1,-1 1 0,-2-1 0,-36 6 653,26-1-659,-1 1 1,2 0 0,-1 1 0,1 0 0,0 1 0,0 1 0,1 0 0,0 0 0,0 1-1,1 0 1,1 1 0,0 0 0,0 1 0,1 0 0,1 0 0,0 1 0,0-1-1,1 2 1,-6 20 0,11-32-92,1-1-1,0 1 1,-1-1-1,1 1 1,0-1-1,0 1 1,0-1-1,0 1 1,0-1 0,0 1-1,0-1 1,0 1-1,1-1 1,-1 0-1,1 1 1,-1-1-1,1 1 1,-1-1-1,1 0 1,0 1-1,-1-1 1,1 0-1,0 0 1,0 0-1,0 1 1,0-1-1,0 0 1,1 0 0,-1 0-1,0-1 1,0 1-1,1 0 1,-1 0-1,0-1 1,1 1-1,-1-1 1,0 1-1,1-1 1,-1 0-1,1 1 1,-1-1-1,3 0 1,5 0 4,-1 0 0,0 0 0,0-1 1,0 0-1,1-1 0,14-4 0,3-5-1,0-1 0,0-1 0,-1-1 0,-1-1-1,0-2 1,-2 0 0,0-1 0,0-1 0,-2-1 0,34-44 0,-49 58-4,-1 0 1,0-1 0,0 1-1,-1-1 1,0 0 0,0 0-1,2-8 1,-5 14-1,0 1 1,1 0-1,-1 0 1,0-1-1,0 1 1,0 0-1,0 0 0,0-1 1,0 1-1,0 0 1,0-1-1,0 1 1,0 0-1,0 0 0,0-1 1,0 1-1,0 0 1,0-1-1,0 1 0,0 0 1,0 0-1,0-1 1,0 1-1,0 0 1,0 0-1,-1-1 0,1 1 1,0 0-1,0 0 1,0-1-1,0 1 1,-1 0-1,1 0 0,0 0 1,0-1-1,-1 1 1,1 0-1,0 0 0,0 0 1,-1 0-1,-13 4-29,-12 17-23,10-4 106,1 2 0,0 0 0,1 0 0,1 2 0,1-1-1,1 2 1,1-1 0,1 1 0,-8 29 0,16-49-43,1-1 0,-1 1 0,1 0 0,0 0-1,-1-1 1,1 1 0,0 0 0,0 0 0,0-1 0,0 1-1,0 0 1,1 0 0,-1-1 0,1 1 0,-1 0 0,1-1-1,-1 1 1,1 0 0,0-1 0,0 1 0,0-1 0,0 1-1,0-1 1,2 3 0,-1-3 15,1 0 0,-1 0 1,0 0-1,1 0 0,-1 0 0,1-1 0,-1 1 1,1-1-1,-1 1 0,1-1 0,-1 0 0,1 0 1,-1 0-1,1-1 0,3 0 0,9-2 85,0-1 0,1-1-1,-1 0 1,19-11 0,39-24-107,-52 27-8,1 0-1,0 2 1,1 0 0,0 2 0,25-7 0,-47 16 0,-1-1 0,0 1 0,1 0 0,-1 0 0,0 0 0,1 0 0,-1 0 0,1 0 0,-1 0 0,0 0 0,1 0 0,-1 0 0,0 0 0,1 0 0,-1 0 0,0 0 0,1 0 0,-1 1 0,0-1 0,1 0 0,-1 0 0,0 0 0,1 0 1,-1 1-1,0-1 0,1 0 0,-1 0 0,0 1 0,0-1 0,1 0 0,-1 1 0,0-1 0,0 0 0,0 0 0,1 1 0,-1-1 0,0 0 0,0 1 0,-2 18-13,-14 17 114,-30 38-1,107-172-96,-44 57 0,16-27 0,-33 68 0,0 0 0,0 0 0,1 0 0,-1 0 0,0 0 0,0 0 0,1 0 0,-1 0 0,0 0 0,1 0 0,-1 0 0,0 0 0,0 0 0,1 0 0,-1 0 0,0 0 0,0 0 0,1 0 0,-1 0 0,0 0 0,0 0 0,1 0 0,-1 0 0,0 0 0,0 1 0,1-1 0,-1 0 0,0 0 0,0 0 0,0 1 0,1-1 0,-1 0 0,0 0 0,0 0 0,0 1 0,0-1 0,0 0 0,1 0 0,-1 1 0,0-1 0,0 0 0,0 0 0,0 1 0,0-1 0,0 0 0,0 1 0,12 22 0,0 0 0,-7-18 0,0 0 0,0-1 0,1 1 0,0-1 0,0 0 0,0 0 0,0-1 0,0 0 0,1 0 0,-1 0 0,1-1 0,0 0 0,0-1 0,0 1 0,0-1 0,0 0 0,0-1 0,0 0 0,0 0 0,0 0 0,13-3 0,-5 0 0,-1 1 0,1-2 0,-1 0 0,0-1 0,0 0 0,0-1 0,0 0 0,-1-1 0,17-13 0,-24 16 0,0 0 0,0-1 0,-1 1 0,1-1 0,-1-1 0,-1 1 0,1-1 0,-1 0 0,0 0 0,0 0 0,0 0 0,-1-1 0,0 1 0,0-1 0,-1 0 0,2-9 0,-4 16 0,0-1 0,1 0 0,-1 1 0,0-1 0,-1 0 0,1 1 0,0-1 0,0 0 0,0 1 0,0-1 0,0 1 0,-1-1 0,1 0 0,0 1 0,0-1 0,-1 1 0,1-1 0,0 1 0,-1-1 0,1 1 0,-1-1 0,1 1 0,-1-1 0,1 1 0,-1-1 0,1 1 0,-1 0 0,1-1 0,-1 1 0,0-1 0,-25 1 0,19 1 0,-1 1 0,1 0 0,0 0 0,0 1 0,-8 4 0,0 3 0,0 0 0,1 0 0,0 1 0,1 1 0,-15 18 0,23-25 0,1 0 0,-1 0 0,1 1 0,1-1 0,-1 1 0,1 0 0,0 0 0,1 0 0,-1 0 0,1 1 0,0-1 0,1 1 0,-1-1 0,1 1 0,1 0 0,-1-1 0,1 9 0,1-12-90,0 0 1,-1-1-1,1 0 0,0 1 1,1-1-1,-1 1 1,0-1-1,1 0 0,-1 0 1,1 0-1,-1 0 0,1 0 1,0 0-1,0 0 1,0-1-1,0 1 0,0-1 1,0 1-1,1-1 0,-1 0 1,0 0-1,1 0 0,-1 0 1,4 1-1,5 1-1231,0-1 0,0 0 0,1-1 0,15 1 0,24-2-9596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9.355"/>
    </inkml:context>
    <inkml:brush xml:id="br0">
      <inkml:brushProperty name="width" value="0.025" units="cm"/>
      <inkml:brushProperty name="height" value="0.025" units="cm"/>
    </inkml:brush>
  </inkml:definitions>
  <inkml:trace contextRef="#ctx0" brushRef="#br0">108 52 14798,'3'-9'2995,"0"3"-3441,10-27 6678,-9 30-2456,-5 24-2197,-12 48-1060,-3 0 0,-2-2 0,-4 0 0,-38 81-1,127-273-238,-22 47-309,-39 66 23,-5 8 4,0 0 0,0 0 0,1 0 0,0 1 0,0-1 0,0 0 0,0 1 0,1 0 0,-1 0-1,1-1 1,0 1 0,-1 1 0,2-1 0,3-3 0,-6 7 0,0 1 1,0-1-1,-1 0 1,1 0-1,-1 1 1,1-1-1,-1 0 0,1 1 1,-1-1-1,0 1 1,1-1-1,-1 1 1,0-1-1,0 0 0,0 1 1,0-1-1,0 1 1,-1 2-1,1 0 0,0 13 4,1-1-1,0 1 1,2-1 0,0 1-1,7 23 1,-8-35 2,-1-1 0,1 1 0,1 0 0,-1-1 0,0 1 0,1-1 0,0 0 0,0 0 0,0 0 0,1 0 0,-1 0 0,1-1 0,0 0 0,0 0 0,0 0 0,1 0 0,-1 0 0,0-1 0,1 0 0,0 0-1,0 0 1,7 1 0,0-1 20,1 0-1,1-2 0,-1 1 1,0-2-1,0 0 0,0 0 1,0-1-1,0-1 0,-1 0 1,1-1-1,-1 0 0,0-1 1,0 0-1,0-1 0,-1-1 1,1 1-1,-2-2 0,1 0 1,-1 0-1,16-17 0,-15 14 5,0-1-1,0-1 0,-2 1 1,1-2-1,-2 1 1,0-1-1,0-1 0,-2 1 1,1-1-1,-2 0 1,0-1-1,-1 1 0,-1-1 1,0 0-1,-1 0 1,0-25-1,-2 40-27,1-1 0,-1 1 0,0 0 0,0-1 0,-1 1 0,1 0 0,0-1 0,0 1 0,-1 0 0,1-1 0,0 1 0,-1 0 0,0-1 0,1 1 0,-1 0 0,0 0 0,1 0 0,-1 0 0,0 0 0,0 0 0,0 0 0,0 0 0,0 0 0,0 0 0,0 0 0,0 0 0,0 1 0,-1-1 0,1 0 0,0 1 0,0-1 0,-1 1 0,1 0 0,0-1 0,-1 1 0,1 0 0,0 0 0,-1 0 0,1 0 0,-1 0 0,1 0 0,-3 0 0,-1 2 0,0-1 0,1 0 0,-1 1 0,0 0 0,1 0 0,-1 0 0,1 1 0,-1 0 0,1-1 0,-7 8 0,-13 13 0,1 2 0,1 0 0,-35 55 0,47-64 0,1 0 0,0 1 0,1 0 0,1 1 0,1-1 0,0 1 0,1 1 0,-3 28 0,8-44 0,-1 0 0,2 0 0,-1 0 0,0 0 0,1 0 0,-1 0 0,1 0 0,0 0 0,0 0 0,0 0 0,0-1 0,0 1 0,1 0 0,0-1 0,-1 1 0,1-1 0,0 1 0,0-1 0,0 0 0,0 0 0,1 0 0,-1 0 0,1 0 0,-1 0 0,1-1 0,-1 1 0,1-1 0,0 0 0,0 1 0,0-1 0,0-1 0,0 1 0,0 0 0,0-1 0,4 1 0,8 1 0,0-1 0,1 0 0,-1-1 0,1-1 0,28-4 0,-27 1 0,1-1 0,-1 0 0,0-1 0,-1-1 0,0-1 0,0 0 0,0-1 0,-1 0 0,0-1 0,-1-1 0,0-1 0,-1 0 0,23-27 0,-33 35 0,-1 1 0,0-1 0,0 0 0,0 0 0,-1 1 0,1-1 0,1-9 0,-3 13 0,0-1 0,0 0 0,0 1 0,0-1 0,0 0 0,0 1 0,0-1 0,0 0 0,0 1 0,0-1 0,0 0 0,-1 1 0,1-1 0,0 1 0,0-1 0,-1 0 0,1 1 0,0-1 0,-1 1 0,1-1 0,-1 1 0,1-1 0,-1 1 0,1-1 0,-1 1 0,1-1 0,-1 1 0,1 0 0,-1-1 0,0 1 0,1 0 0,-1 0 0,1-1 0,-1 1 0,0 0 0,1 0 0,-1 0 0,0 0 0,1 0 0,-1 0 0,0 0 0,1 0 0,-1 0 0,0 0 0,1 0 0,-1 0 0,0 0 0,1 1 0,-1-1 0,0 0 0,0 1 0,-7 1 0,-1 1 0,1 1 0,0 0 0,0 0 0,0 0 0,0 1 0,1 0 0,-1 1 0,2-1 0,-1 1 0,-11 14 0,11-12 0,0 0 0,0 0 0,1 0 0,1 1 0,0 0 0,0 0 0,0 0 0,1 1 0,0 0 0,-2 11 0,6-19-2,0-1 0,0 0 0,0 1 0,0-1 0,0 1 0,0-1 1,0 0-1,1 1 0,-1-1 0,0 1 0,1-1 0,-1 0 0,1 0 0,0 1 0,-1-1 0,1 0 0,0 0 0,0 0 1,0 1-1,0-1 0,0 0 0,0 0 0,0-1 0,0 1 0,0 0 0,0 0 0,0 0 0,1-1 0,-1 1 0,0-1 0,0 1 1,1-1-1,-1 1 0,1-1 0,-1 0 0,3 1 0,7 1-247,0-1 1,0 0-1,20-2 1,-18 1-262,42-4-4284,6-11-4628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0.617"/>
    </inkml:context>
    <inkml:brush xml:id="br0">
      <inkml:brushProperty name="width" value="0.025" units="cm"/>
      <inkml:brushProperty name="height" value="0.025" units="cm"/>
    </inkml:brush>
  </inkml:definitions>
  <inkml:trace contextRef="#ctx0" brushRef="#br0">205 27 14446,'4'-26'6284,"-12"56"506,-2 7-5936,-8 24-426,-57 213 2056,65-235-2114,2 0 0,2 1 1,-2 78-1,5-137-370,0-1 0,-1 1 0,-1 0 0,-14-32 0,12 32 0,0-1 0,2 1 0,-7-40 0,12 59 0,0-1 0,0 0 0,0 0 0,0 0 0,0 1 0,0-1 0,0 0 0,1 0 0,-1 1 0,0-1 0,1 0 0,-1 0 0,0 1 0,1-1 0,-1 0 0,1 1 0,-1-1 0,1 1 0,-1-1 0,1 1 0,-1-1 0,1 1 0,0-1 0,-1 1 0,1-1 0,0 1 0,0 0 0,-1-1 0,1 1 0,0 0 0,0 0 0,-1-1 0,1 1 0,1 0 0,33-2 0,-23 3 0,52-5 0,-13 1 0,71 4 0,-118-1 0,-1 1 0,0-1 0,1 1 0,-1-1 0,1 1 0,-1 0 0,0 0 0,1 0 0,-1 1 0,0-1 0,0 1 0,0 0 0,0 0 0,0 0 0,-1 0 0,1 0 0,0 1 0,-1-1 0,4 6 0,-4-5 0,0 1 0,-1 0 0,1 1 0,-1-1 0,0 0 0,0 0 0,0 0 0,0 1 0,-1-1 0,0 1 0,0-1 0,0 0 0,-2 7 0,-2 9 0,-1 0 0,-1 0 0,0-1 0,-2 0 0,-12 23 0,-2-2 0,37-101 0,28-101 0,-8 25 0,-35 137 0,0 0 0,0 0 0,1 0 0,-1 0 1,0 0-1,1 0 0,-1 0 0,0 0 0,0 0 0,1 0 0,-1 0 0,0 0 1,1 0-1,-1 0 0,0 0 0,1 0 0,-1 0 0,0 0 0,0 0 0,1 0 0,-1 0 1,0 0-1,1 1 0,-1-1 0,0 0 0,0 0 0,0 0 0,1 0 0,-1 1 1,0-1-1,0 0 0,0 0 0,1 1 0,-1-1 0,0 0 0,0 0 0,0 1 0,0-1 1,0 0-1,1 0 0,-1 1 0,0-1 0,0 1 0,17 21-2,-3-4-28,-6-9-747,1 0-1,1-1 0,0-1 0,0 0 0,0 0 1,1-1-1,17 8 0,29 3-7362,3-13-4521,-58-5 13040,0 1 0,1-1-1,-1 0 1,0 0-1,1-1 1,-1 1-1,0 0 1,0-1 0,0 1-1,0-1 1,0 0-1,-1 0 1,1 0-1,0 1 1,-1-2-1,0 1 1,1 0 0,-1 0-1,0 0 1,0-1-1,0 1 1,0 0-1,0-1 1,-1 1 0,1-1-1,-1 1 1,0-1-1,1 1 1,-1-1-1,0 1 1,-1-1 0,0-4-1,1 4 108,0 0 0,0 1 0,-1-1-1,1 0 1,-1 1 0,0-1 0,0 1 0,0-1 0,0 1-1,0-1 1,-1 1 0,1-1 0,-1 1 0,-1-2-1,2 3-354,-1-1 0,1 1-1,0 1 1,-1-1-1,1 0 1,0 0-1,-1 0 1,1 1-1,-1-1 1,0 1-1,1-1 1,-1 1-1,1 0 1,-1-1-1,0 1 1,1 0 0,-1 0-1,0 0 1,1 0-1,-1 1 1,1-1-1,-1 0 1,0 1-1,1-1 1,-3 2-1,-2 1-19,-1 0 1,1 1-1,0 0 0,0 0 0,0 1 0,1-1 0,-1 1 0,1 1 0,0-1 1,1 1-1,-1-1 0,1 2 0,0-1 0,-4 9 0,2-4 22,1 0 1,0 0-1,1 1 0,0-1 1,1 1-1,1 0 0,-3 23 1,5-33-129,0-1 0,0 0 0,0 1 0,0-1 0,0 0 0,0 0 0,1 1 0,-1-1 0,0 0 0,1 1 0,-1-1 0,1 0 0,0 0 0,-1 0 0,1 0 0,0 0 0,0 0 0,-1 0 0,1 0 0,0 0 0,0 0 0,0 0 0,0 0 0,3 1 0,-1-1 7,0 1 1,0-1-1,0 0 1,1-1-1,-1 1 1,0 0-1,1-1 0,-1 0 1,7 0-1,-1 0 21,-1-1 0,1 0 0,0-1 0,-1 0 0,1 0-1,-1-1 1,13-5 0,-8 0-18,-1 0 1,0-1-1,0 0 0,-1-1 0,0-1 1,-1 1-1,0-1 0,0-1 0,-2 0 1,1-1-1,-2 1 0,1-1 0,8-24 1,-16 37-18,0 1 0,0-1 0,0 0 1,0 0-1,0 0 0,0 0 0,-1 0 0,1 0 1,0 0-1,0 0 0,0 0 0,0 0 1,0 0-1,0 0 0,0 0 0,0 0 1,0 0-1,0 0 0,-1 0 0,1 0 1,0 0-1,0 0 0,0 0 0,0 0 1,0 0-1,0 0 0,0 0 0,0 0 0,0 0 1,0 0-1,0 0 0,-1 0 0,1-1 1,0 1-1,-12 16-134,-14 27-61,21-32 78,0 0 1,1 0 0,0 1 0,-2 15 0,5-25-37,1 0-1,-1 0 1,1-1-1,0 1 1,-1 0-1,1 0 1,0 0-1,0 0 1,0 0-1,1 0 1,-1 0-1,0 0 1,1 0-1,-1 0 1,1 0-1,0 0 1,-1 0-1,1-1 1,0 1-1,0 0 1,0-1-1,0 1 1,1 0-1,-1-1 1,0 0 0,1 1-1,-1-1 1,1 0-1,-1 1 1,1-1-1,0 0 1,-1 0-1,1 0 1,3 1-1,5-1-508,0 0 0,0 0-1,0 0 1,0-1 0,0-1-1,0 0 1,0 0 0,0-1 0,0 0-1,-1-1 1,1 0 0,-1 0-1,0-1 1,0-1 0,12-6-1,31-20-5628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1.179"/>
    </inkml:context>
    <inkml:brush xml:id="br0">
      <inkml:brushProperty name="width" value="0.025" units="cm"/>
      <inkml:brushProperty name="height" value="0.025" units="cm"/>
    </inkml:brush>
  </inkml:definitions>
  <inkml:trace contextRef="#ctx0" brushRef="#br0">204 264 3107,'0'0'19987,"-10"-3"-17217,6 2-2630,-1 0 0,1 0 0,0 1 0,0-1 0,0 1-1,-1 0 1,1 0 0,0 0 0,0 1 0,0 0 0,0-1-1,-1 1 1,1 1 0,-5 1 0,1 2 102,0-1 1,0 1-1,1 1 0,-1-1 0,1 1 1,0 1-1,-7 8 0,8-10-7,0 2-1,0-1 1,1 1-1,0 0 1,0 0-1,0 0 0,1 1 1,0-1-1,1 1 1,0 0-1,-4 13 1,7-20-234,0 0 1,0 1-1,0-1 1,0 0 0,0 0-1,0 0 1,1 0-1,-1 0 1,0 0-1,1 1 1,-1-1 0,1 0-1,-1 0 1,1 0-1,-1 0 1,1 0 0,0 0-1,-1-1 1,1 1-1,0 0 1,0 0 0,0 0-1,0-1 1,-1 1-1,1 0 1,0-1-1,0 1 1,0-1 0,0 1-1,1-1 1,-1 1-1,0-1 1,0 0 0,0 0-1,0 0 1,0 1-1,0-1 1,1 0 0,-1 0-1,0 0 1,2-1-1,5 1-3,0 0 0,0-1 0,-1 0-1,1-1 1,10-2 0,-4-2-5,0 0-1,-1-1 1,1-1 0,-2 0 0,1 0-1,-1-1 1,0-1 0,19-21 0,1-5-22,41-57 0,-57 70 37,5-5 15,-1-1 0,-1 0 0,-2-2 0,19-44 0,-40 83-23,0 0 0,-1-1 0,0 1 0,0-1 0,-11 11 0,-7 11 0,-9 17 0,-39 73 0,63-103 0,1 1 0,0-1 0,1 1 0,1 1 0,0-1 0,1 1 0,1-1 0,-1 33 0,4-48-15,0 1 1,0-1-1,0 1 1,0-1-1,1 0 1,-1 1-1,1-1 1,0 0-1,-1 1 0,1-1 1,0 0-1,0 0 1,1 1-1,-1-1 1,0 0-1,1 0 1,-1-1-1,1 1 0,-1 0 1,1 0-1,0-1 1,0 1-1,0-1 1,0 0-1,0 1 1,0-1-1,0 0 0,1 0 1,-1 0-1,0-1 1,0 1-1,1 0 1,-1-1-1,1 1 1,-1-1-1,0 0 0,1 0 1,-1 0-1,1 0 1,-1-1-1,4 0 1,3 0-158,0 0 0,1-1 1,-1-1-1,0 0 1,0 0-1,0 0 0,-1-1 1,1-1-1,12-8 0,-2-2-846,0-1-1,-1-2 0,-1 0 1,19-25-1,-23 27 1089,-1-1-1,-1-1 1,-1 0-1,0-1 1,9-28-1,-18 46 75,0 0 0,-1 0 0,1 0 0,-1 0 0,1-1 0,-1 1 1,0 0-1,1 0 0,-1-1 0,0 1 0,0 0 0,0-1 0,0 1 0,0 0 0,0 0 0,0-1 0,0 1 0,-1 0 0,1-1 1,0 1-1,-1 0 0,1 0 0,-2-2 0,1 3-48,0-1 1,0 1-1,0 0 1,0 0-1,0 0 1,-1 0 0,1 0-1,0 0 1,0 1-1,0-1 1,0 0-1,0 1 1,0-1-1,0 0 1,0 1-1,0-1 1,0 1-1,0-1 1,0 1-1,-1 1 1,-49 40 1310,49-40-1382,-2 2-18,0 0 0,0 0 1,0 0-1,1 1 0,0-1 0,0 1 1,0 0-1,0 0 0,1 0 0,-1 0 1,-2 11-1,-25 3-7,25-15 0,0 2 0,1-1 0,-1 0 0,1 1 0,1 0 0,-1 0 0,1 0 0,0 0 0,0 1 0,1-1 0,-3 10 0,4-13 0,1-1 0,-1 1 0,1-1 0,-1 0 0,1 1 0,0-1 0,0 1 0,0-1 0,0 1 0,1-1 0,-1 0 0,1 1 0,-1-1 0,1 1 0,0-1 0,0 0 0,0 0 0,0 0 0,0 1 0,1-1 0,-1 0 0,1 0 0,-1-1 0,1 1 0,0 0 0,-1 0 0,1-1 0,0 1 0,0-1 0,0 0 0,0 0 0,1 1 0,-1-1 0,5 1 0,11 2-183,0 0 0,1-2 0,0 0 0,-1-1 0,1-1 0,0 0 0,-1-2 0,1 0 0,0-1 0,-1-1 0,0-1 0,0 0 0,23-11 0,19-16-8636,-3-8-12535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1.987"/>
    </inkml:context>
    <inkml:brush xml:id="br0">
      <inkml:brushProperty name="width" value="0.025" units="cm"/>
      <inkml:brushProperty name="height" value="0.025" units="cm"/>
    </inkml:brush>
  </inkml:definitions>
  <inkml:trace contextRef="#ctx0" brushRef="#br0">1 160 13229,'0'0'10735,"10"10"-8621,-2-1-1683,-5-6-321,-1 1 0,1-1 0,1 1 0,-1-1 1,0 0-1,1 0 0,0-1 0,0 1 0,0-1 0,0 1 0,0-1 0,0-1 0,0 1 1,1-1-1,-1 1 0,0-1 0,6 0 0,-1 0-14,0-1 1,1-1-1,-1 1 1,1-2-1,-1 1 1,0-1-1,0-1 1,0 0-1,0 0 1,0 0-1,-1-1 0,1-1 1,8-5-1,-11 6-45,0 0 0,0-1 0,-1 0-1,0 0 1,0 0 0,0 0-1,0-1 1,-1 0 0,0 0 0,0 0-1,0 0 1,-1-1 0,0 1 0,0-1-1,-1 0 1,0 0 0,2-13-1,-4 18-42,1 0-1,-1 0 1,0 0 0,0-1-1,0 1 1,0 0-1,-1 0 1,1 0-1,-1-1 1,1 1-1,-1 0 1,0 0-1,0 0 1,0 0-1,0 0 1,0 0-1,0 0 1,0 1-1,-1-1 1,1 0-1,-3-2 1,1 2-4,0 0 0,-1-1 0,1 1 0,-1 1 0,0-1 1,1 0-1,-1 1 0,0 0 0,0 0 0,0 0 0,-5 0 0,1 0-4,-1 0 0,1 1 0,0 0 0,-1 1 0,1-1 0,-1 2-1,1-1 1,0 1 0,0 1 0,0-1 0,-9 5 0,8-1 10,1 0 0,0 1-1,0 0 1,0 0 0,1 0 0,0 1-1,0 0 1,1 1 0,0 0 0,0-1-1,1 2 1,-6 15 0,6-12 64,0 0-1,1 1 1,0-1 0,1 1-1,1 0 1,0 0 0,1 0-1,1 26 1,0-36-64,1-1-1,-1 0 1,1 0-1,0 0 1,0 0-1,0 0 1,1 0-1,-1 0 1,1 0-1,0 0 1,-1-1-1,1 1 1,0-1-1,1 1 1,-1-1-1,0 0 1,1 0-1,-1 0 1,1 0-1,0 0 1,-1-1-1,1 1 1,0-1-1,0 1 1,0-1-1,0 0 1,0 0-1,0-1 1,1 1-1,-1-1 1,0 1-1,0-1 1,5 0-1,6 0-80,1 0 0,0-1-1,-1-1 1,1 0 0,-1-1-1,18-5 1,-11 1-752,-1-1 0,0-1-1,25-15 1,-24 11-2074,-1-1 0,34-30-1,0-13-7378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7.311"/>
    </inkml:context>
    <inkml:brush xml:id="br0">
      <inkml:brushProperty name="width" value="0.025" units="cm"/>
      <inkml:brushProperty name="height" value="0.025" units="cm"/>
      <inkml:brushProperty name="color" value="#F6630D"/>
    </inkml:brush>
  </inkml:definitions>
  <inkml:trace contextRef="#ctx0" brushRef="#br0">0 244 13965,'0'0'6753,"5"12"-5279,95 326 4771,-66-218-5513,-31-106-286,-1 0 1,0 0-1,-1 1 1,-1-1-1,-2 21 1,1-17-280,1 1 1,3 26 0,-1-25-113,6 31 170,-6-47-172,-1-6-10,1-28-3,-8-119-40,1 77 0,9-127 0,-2 179 0,1-1 0,1 0 0,1 1 0,0 0 0,2 0 0,0 0 0,1 1 0,1 0 0,1 0 0,19-26 0,10 8 0,-16 29 0,-23 8 0,1 0 0,0 0 0,-1 0 0,1 0 0,-1 1 0,1-1 0,0 0 0,-1 1 0,1-1 0,-1 0 0,1 1 0,0-1 0,-1 1 0,0-1 0,1 1 0,-1-1 0,1 1 0,-1-1 0,1 1 0,-1 0 0,0-1 0,0 1 0,1-1 0,-1 1 0,0 0 0,0-1 0,1 1 0,-1 0 0,0-1 0,0 1 0,0 1 0,1 12 0,-1 0 0,0 0 0,-1 0 0,0 1 0,-1-1 0,-1-1 0,0 1 0,-1 0 0,-1-1 0,0 1 0,0-1 0,-13 21 0,2-8 0,0 0 0,-2-1 0,-1-1 0,-41 41 0,59-63-47,-1-1 0,1 1 0,-1-1 0,1 1 1,-1-1-1,1 0 0,-1 0 0,1 0 0,-1 0 0,0 0 0,0 0 0,0 0 0,0-1 1,-2 2-1,4-3-6,0 1 0,-1 0 0,1-1 0,-1 1 0,1-1 0,0 1 0,0 0 0,-1-1 0,1 1 0,0-1 0,0 1 0,-1-1 0,1 1 0,0-1 0,0 1 0,0-1 0,0 1 0,0-1 0,0 1 0,0-1 0,0 1 0,0-1 0,0 1 0,0-1 0,0 1 0,0-1 0,0 1 0,0-1 0,1 1 0,-1-1 0,0 1 0,0-1 0,3-8-839,0 1 0,0-1-1,1 1 1,8-14 0,92-119-16743,-29 49 12813,-40 48 7745,0 1 4776,-27 33-6880,20-20 7912,-27 29-8559,0 1 1,0 0 0,0-1-1,0 1 1,0 0-1,-1 0 1,1-1 0,0 1-1,0 0 1,0 0-1,0 0 1,0 0 0,0 0-1,0 0 1,0 1 0,0-1-1,0 0 1,0 0-1,0 1 1,0-1 0,-1 1-1,1-1 1,0 0-1,0 1 1,0 0 0,0-1-1,-1 1 1,1-1 0,0 1-1,-1 0 1,1 0-1,-1-1 1,1 1 0,0 0-1,-1 0 1,0 0-1,1-1 1,0 2 0,-1 0-158,1-1 0,0 1 0,0-1 0,0 1 0,1-1 0,-1 0 0,0 0 0,0 1 0,1-1 0,-1 0 0,1 0 0,-1 0 0,1-1 0,-1 1 0,1 0 0,0 0 0,-1-1 0,1 1 0,0-1 0,-1 0 0,1 1 0,0-1 0,-1 0 0,3 0 0,0-1-4,-1 0 1,1 1-1,0-2 0,-1 1 1,1 0-1,-1-1 1,0 1-1,1-1 0,-1 0 1,5-4-1,4-5 0,0 1 0,-1-2 0,0 1 0,11-18 0,18-34 53,-38 58-28,1 0-1,-1 0 1,0 0 0,0 0-1,-1 0 1,0 0-1,0-1 1,0 1-1,-1-1 1,1 1-1,-2-9 1,1 14-13,0-1 0,-1 0-1,1 0 1,0 1 0,-1-1 0,1 1 0,-1-1 0,1 0-1,-1 1 1,0-1 0,1 1 0,-1-1 0,0 1-1,1-1 1,-1 1 0,0 0 0,1-1 0,-1 1 0,0 0-1,0-1 1,1 1 0,-1 0 0,0 0 0,0 0-1,0 0 1,1 0 0,-1 0 0,0 0 0,0 0 0,0 0-1,-1 0 1,-27 7 293,21-3-295,0 1-1,1 0 0,0 0 0,0 1 1,0 0-1,1 0 0,0 1 0,0 0 0,1 0 1,0 0-1,-8 14 0,4-5 6,1 1 1,1 0-1,0 0 0,-7 32 0,11-40-31,1 1-1,1 0 1,-1 0 0,2 0-1,-1 0 1,1 0 0,1 0-1,0 0 1,3 15 0,-2-21-21,0 1 0,0-1 0,0 1 1,0-1-1,1 0 0,-1 0 1,1 0-1,0-1 0,0 1 0,1 0 1,-1-1-1,1 0 0,-1 0 1,1 0-1,0-1 0,0 1 0,0-1 1,1 0-1,-1 0 0,1 0 0,6 2 1,5 0-659,-1-1 0,1 0 0,0-1-1,26 0 1,29-7-8707,-10-12-9497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2.329"/>
    </inkml:context>
    <inkml:brush xml:id="br0">
      <inkml:brushProperty name="width" value="0.025" units="cm"/>
      <inkml:brushProperty name="height" value="0.025" units="cm"/>
    </inkml:brush>
  </inkml:definitions>
  <inkml:trace contextRef="#ctx0" brushRef="#br0">190 1 15855,'0'0'7751,"-22"49"-4484,-6 1-1889,-4 15-513,-1 10 384,-2 3-384,10 1-577,10-10-224,15-10-64,4-15-513,24-18-640,8-14-96,3-12-673,6-10-1217,-6-14-1761,-1-11-3813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2.672"/>
    </inkml:context>
    <inkml:brush xml:id="br0">
      <inkml:brushProperty name="width" value="0.025" units="cm"/>
      <inkml:brushProperty name="height" value="0.025" units="cm"/>
    </inkml:brush>
  </inkml:definitions>
  <inkml:trace contextRef="#ctx0" brushRef="#br0">221 1 17905,'0'0'7159,"-12"4"-5189,-5 5-1587,1-1 1,0 2-1,0 0 1,1 1-1,-26 25 1,32-28-255,0 1 0,1 0 1,0 0-1,0 1 1,1 0-1,1 0 1,-1 1-1,2 0 1,-1 0-1,2 1 0,-5 14 1,9-25-130,-1 0-1,1 0 1,0 0 0,-1 0-1,1 0 1,0 0 0,0 0 0,0 0-1,0 0 1,0 1 0,0-1-1,0 0 1,1 0 0,-1 0 0,0 0-1,1 0 1,-1 0 0,0 0-1,1 0 1,-1 0 0,1 0 0,0 0-1,-1 0 1,1 0 0,0-1-1,-1 1 1,1 0 0,0 0 0,0-1-1,1 2 1,1-1 2,0 0 0,0-1 0,-1 1-1,1-1 1,0 1 0,0-1 0,0 0 0,0 0 0,-1 0-1,1-1 1,5 0 0,4-2 14,-1 0-1,1-1 1,-1 0-1,21-12 1,-14 6-41,-1-2 1,0-1 0,-1 0 0,0 0 0,-1-2-1,-1 0 1,0-1 0,-2 0 0,1-1-1,-2 0 1,0-1 0,9-23 0,-26 57 176,-2-1 1,-17 27 0,-11 20-115,32-53-50,-1 0 0,2 1 0,-1-1 0,1 1-1,1 0 1,0 0 0,0 0 0,1 0 0,1 0 0,-1 12 0,2-21-38,-1 0 0,0 0 1,0 0-1,0 0 0,1 0 0,-1 0 1,0 0-1,1 0 0,-1 0 1,1-1-1,-1 1 0,1 0 0,-1 0 1,1 0-1,0-1 0,-1 1 1,1 0-1,0 0 0,0-1 0,0 1 1,-1-1-1,1 1 0,0-1 1,0 1-1,0-1 0,2 1 0,0 0-110,0-1-1,0 0 1,1 1-1,-1-1 1,0 0-1,0-1 1,0 1-1,7-2 0,0 0-533,0-1-1,-1-1 0,1 0 0,15-8 0,0-6-1677,0 0 0,-2-2 0,0 0 1,-1-2-1,-1 0 0,22-32 0,-5 1-1978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3.031"/>
    </inkml:context>
    <inkml:brush xml:id="br0">
      <inkml:brushProperty name="width" value="0.025" units="cm"/>
      <inkml:brushProperty name="height" value="0.025" units="cm"/>
    </inkml:brush>
  </inkml:definitions>
  <inkml:trace contextRef="#ctx0" brushRef="#br0">241 48 3427,'1'-2'1357,"0"-3"68,1 1-1,-1-1 1,1 0-1,-1 1 1,-1-1 0,1 0-1,0-4 1,-7 5 3553,-17 11-2184,6 2-1491,1 0 0,0 2 0,-19 15 0,7-1-141,0 1-1,-27 34 1,51-56-1149,1 0 0,0 0 0,0 0 0,1 0 0,-1 0 0,1 0 0,0 1 0,-3 7 0,6-12-13,-1 1 0,0-1 0,1 1 0,-1-1 0,1 1 0,-1-1 0,1 1 0,-1-1 0,1 1 0,-1-1 0,1 1 0,-1-1 0,1 0 0,0 1 0,-1-1 0,1 0 0,-1 0 0,1 1 0,0-1 0,-1 0 0,1 0 0,0 0 0,-1 0 0,1 0 0,0 0 0,0 0 0,-1 0 0,1 0 0,0 0 0,0 0 0,31-1 0,-27 1 0,79-10-1401,-68 7 866,0 0 0,1 1 0,-1 1 0,1 0 0,-1 1 0,31 4 0,-46-3 533,0-1 0,0 0 0,1 0 0,-1 0 0,0 1 0,0-1 0,0 0 0,0 1 0,1-1 0,-1 1 0,0 0 0,0-1 0,0 1 0,0 0 0,-1 0 0,1-1 0,0 1 0,0 0 0,0 0 0,0 0 0,-1 0 0,1 0 0,-1 0 0,1 0 0,-1 0 0,1 0 0,-1 1 0,1-1 0,-1 0 0,0 0 0,0 0 0,1 0 0,-1 1 0,0-1 0,0 0 1,0 0-1,-1 0 0,1 1 0,0-1 0,0 0 0,-1 2 0,-1 2 254,0-1 1,0 0 0,0 0 0,0 0 0,-1 0 0,0 0-1,0-1 1,0 1 0,-5 4 0,-7 5 326,-2-1 0,1 0 1,-23 12-1,31-19-549,-1-1 1,0 0-1,0-1 0,0 0 0,0 0 0,0 0 0,-1-2 1,-18 3-1,28-4-110,-1 0 0,0 0-1,1 0 1,-1 0 0,0-1 0,1 1 0,-1 0 0,0 0-1,1 0 1,-1-1 0,0 1 0,1 0 0,-1-1 0,0 1-1,1 0 1,-1-1 0,1 1 0,-1-1 0,1 1 0,-1-1-1,1 1 1,-1-1 0,1 1 0,0-1 0,-1 0 0,1 1-1,0-1 1,-1-1 0,0-24-3202,17-28-3816,8 5 414,5-4-2963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3.359"/>
    </inkml:context>
    <inkml:brush xml:id="br0">
      <inkml:brushProperty name="width" value="0.025" units="cm"/>
      <inkml:brushProperty name="height" value="0.025" units="cm"/>
    </inkml:brush>
  </inkml:definitions>
  <inkml:trace contextRef="#ctx0" brushRef="#br0">135 41 17777,'0'0'10543,"-1"15"-8909,-1 2-1219,-1 0 1,0 0-1,-1 0 1,-1-1-1,-14 32 1,10-30-332,-48 108 157,51-109-242,0 1 0,1 0 0,0 1 1,2-1-1,-2 24 0,5-41 1,-1 1 0,1-1 0,0 1 0,0-1 0,0 1 0,0-1 0,0 0 0,0 1 0,0-1 0,0 1 0,0-1 0,1 1 0,-1-1 0,1 0 0,-1 1 0,1-1 0,0 0 0,-1 1 0,1-1 0,0 0 0,0 0 0,0 0 0,0 0 0,0 0 0,0 0 0,0 0 0,0 0 0,0 0 0,0 0 0,1 0 0,-1-1 0,0 1 0,1-1 0,-1 1 0,0-1 0,1 1 0,-1-1 0,1 0 0,-1 1 0,0-1 0,1 0 0,-1 0 0,3-1 0,1 1 0,-1-1 0,1 0 0,0-1 0,-1 1 0,1-1 0,-1 0 0,0 0 0,0 0 0,0-1 0,0 0 0,0 1 0,5-6 0,12-14 0,-1-1 0,-2 0 0,0-1 0,-1-1 0,-2-1 0,0 0 0,-2-1 0,14-39 0,-30 77 0,0 0 0,1 0 0,1 1 0,0-1 0,1 1 0,1 21 0,0-32 0,0 1 0,-1-1 0,1 1 0,0-1 0,0 0 0,0 0 0,0 1 0,0-1 0,0 0 0,1 0 0,-1 0 0,0 0 0,1 0 0,-1-1 0,0 1 0,1 0 0,-1-1 0,1 1 0,-1 0 0,1-1 0,-1 0 0,1 1 0,0-1 0,-1 0 0,1 0 0,-1 0 0,1 0 0,-1 0 0,1 0 0,1-1 0,5 1 0,0-1 0,0 0 0,-1-1 0,1 1 0,8-4 0,0-3 0,-1 0 0,1-1 0,-1 0 0,-1-2 0,18-14 0,-17 12 0,1 1 0,0 0 0,28-14 0,-43 26 0,-1 0 0,0-1 0,0 1 0,0 0 0,0 0 0,0 0 0,1 0 0,-1 0 0,0 0 0,0 0 0,0 0 0,0 0 0,0 0 0,1 0 0,-1 0 0,0 0 0,0 0 0,0 0 0,0 0 0,1 0 0,-1 0 0,0 0 0,0 0 0,0 0 0,0 0 0,0 0 0,1 0 0,-1 0 0,0 0 0,0 0 0,0 1 0,0-1 0,0 0 0,1 0 0,-1 0 0,0 0 0,0 0 0,0 0 0,0 0 0,0 1 0,0-1 0,0 0 0,0 0 0,0 0 0,0 0 0,0 0 0,0 1 0,1-1 0,-1 0 0,0 0 0,0 0 0,0 0 0,0 1 0,0-1 0,0 0 0,0 0 0,0 0 0,-1 0 0,1 1 0,-4 16 0,-11 17 0,-13 9 12,-15 24-8,40-61-15,0 0 0,0 0-1,1 0 1,-1 0 0,1 0-1,1 1 1,-1-1 0,0 13 0,3-19-138,-1 0 1,1 0 0,-1 0 0,1 0-1,-1 0 1,1 0 0,-1 0 0,1 0-1,-1 0 1,1 0 0,-1 0 0,1-1-1,-1 1 1,1 0 0,-1 0 0,1 0-1,-1-1 1,1 1 0,-1 0 0,0 0-1,1-1 1,-1 1 0,0 0 0,1-1-1,-1 0 1,17-21-4843,2-11-2413</inkml:trace>
  <inkml:trace contextRef="#ctx0" brushRef="#br0" timeOffset="1">602 1 17713,'0'0'865,"-21"50"416,21-27-993,1-1-288,21 1-544,7-5-1058,4-4-3331,3-3-6181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3.700"/>
    </inkml:context>
    <inkml:brush xml:id="br0">
      <inkml:brushProperty name="width" value="0.025" units="cm"/>
      <inkml:brushProperty name="height" value="0.025" units="cm"/>
    </inkml:brush>
  </inkml:definitions>
  <inkml:trace contextRef="#ctx0" brushRef="#br0">198 1 13004,'0'0'10971,"-11"6"-8868,1 0-1790,-18 10 955,1 1 0,-26 22 1,48-35-1118,-1 0 0,0 1 0,1 0 1,0 0-1,0 0 0,1 1 0,0-1 1,0 1-1,0 0 0,0 1 0,1-1 1,0 1-1,1-1 0,-1 1 0,1 0 1,-2 11-1,4-16-157,1-1 0,0 1 0,-1-1 0,1 1 0,0-1 1,-1 1-1,1-1 0,0 0 0,0 1 0,0-1 0,0 0 0,1 0 0,-1 0 0,0 0 0,0 0 1,1 0-1,-1 0 0,0 0 0,1 0 0,-1 0 0,1-1 0,-1 1 0,1-1 0,-1 1 0,1-1 0,0 0 1,-1 0-1,1 1 0,0-1 0,-1 0 0,1 0 0,2-1 0,58-2-685,-3-13-1399,-38 8-1198,0-1 0,0-1 0,-1-1 1,31-22-1,-12 0 7526,-44 50 2863,-15 13-4529,4-7-1333,12-15-976,0 1 1,0-1 0,1 1-1,0-1 1,1 1 0,0 0 0,0 0-1,1 0 1,-1 11 0,2-19-267,0-1 1,0 1-1,0 0 0,0-1 1,0 1-1,0 0 1,0 0-1,0-1 1,1 1-1,-1 0 0,0-1 1,0 1-1,1 0 1,-1-1-1,0 1 1,1-1-1,-1 1 0,0 0 1,1-1-1,-1 1 1,1-1-1,-1 1 1,1-1-1,-1 0 0,1 1 1,-1-1-1,1 1 1,0-1-1,-1 0 1,1 1-1,1-1 0,24-4-794,-19 1 52,0-1-1,0 0 0,0 0 0,-1 0 0,9-8 0,13-19-5281,0-6-2776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4.416"/>
    </inkml:context>
    <inkml:brush xml:id="br0">
      <inkml:brushProperty name="width" value="0.025" units="cm"/>
      <inkml:brushProperty name="height" value="0.025" units="cm"/>
    </inkml:brush>
  </inkml:definitions>
  <inkml:trace contextRef="#ctx0" brushRef="#br0">182 1 19442,'0'0'5995,"-7"12"-3422,-14 23-2044,2 2-1,1 0 1,2 1-1,2 1 1,2 1-1,1 0 1,2 0-1,-6 60 1,15-92-529,-7 44 0,7-50 0,0 0 0,-1 0 0,1-1 0,-1 1 0,0 0 0,1 0 0,-1-1 0,0 1 0,0 0 0,0-1 0,0 1 0,-1-1 0,1 1 0,0-1 0,-1 0 0,1 1 0,0-1 0,-1 0 0,0 0 0,1 0 0,-1 0 0,-2 1 0,3-2 0,1 0 0,-1-1 0,1 1 0,0 0 0,0 0 0,-1-1 0,1 1 0,0 0 0,-1-1 0,1 1 0,0-1 0,0 1 0,0 0 0,0-1 0,-1 1 0,1 0 0,0-1 0,0 1 0,0-1 0,0 1 0,0-1 0,0 1 0,0 0 0,0-1 0,0 1 0,0-1 0,0 1 0,0 0 0,0-1 0,0 1 0,0-1 0,1 1 0,-1 0 0,0-1 0,1 0 0,2-16 0,9-13 0,1 0 0,1 1 0,2 0 0,1 1 0,22-28 0,-39 56 0,1-1 0,-1 1 0,0 0 0,0-1 0,1 1 0,-1 0 0,0 0 0,1-1 0,-1 1 0,0 0 0,1 0 0,-1-1 0,1 1 0,-1 0 0,0 0 0,1 0 0,-1 0 0,1-1 0,-1 1 0,0 0 0,1 0 0,-1 0 0,1 0 0,-1 0 0,1 0 0,-1 0 0,0 0 0,1 1 0,-1-1 0,1 0 0,-1 0 0,1 0 0,-1 0 0,0 0 0,1 1 0,-1-1 0,0 0 0,1 0 0,-1 1 0,0-1 0,1 0 0,-1 1 0,0-1 0,1 0 0,-1 1 0,0-1 0,0 0 0,0 1 0,1-1 0,-1 0 0,0 1 0,0 0 0,15 32 0,-4-6 0,-10-25 0,0 0 0,1 0 0,-1-1 0,1 1 0,-1-1 0,1 1 0,-1-1 0,1 0 0,0 0 0,-1 1 0,1-1 0,0 0 0,0 0 0,0-1 0,0 1 0,0 0 0,0-1 0,0 1 0,0-1 0,0 0 0,0 1 0,0-1 0,0 0 0,1 0 0,-1-1 0,0 1 0,0 0 0,0-1 0,0 1 0,0-1 0,0 0 0,0 1 0,0-1 0,2-2 0,8-4 0,-1 0 0,-1-1 0,1 0 0,14-17 0,13-8 0,-38 33 0,0 0 0,0 0 0,0 0 0,1-1 0,-1 1 0,0 0 0,0 0 0,0 0 0,0 0 0,0 0 0,0 0 0,0 0 0,1 0 0,-1-1 0,0 1 0,0 0 0,0 0 0,0 0 0,0 0 0,1 0 0,-1 0 0,0 0 0,0 0 0,0 0 0,0 0 0,1 0 0,-1 0 0,0 0 0,0 0 0,0 0 0,0 0 0,0 0 0,1 0 0,-1 0 0,0 0 0,0 0 0,0 1 0,0-1 0,0 0 0,1 0 0,-1 0 0,0 0 0,0 0 0,0 0 0,0 0 0,0 0 0,0 1 0,0-1 0,0 0 0,1 0 0,-1 0 0,0 0 0,0 0 0,0 1 0,0-1 0,0 0 0,0 0 0,0 0 0,0 0 0,0 0 0,0 1 0,0-1 0,0 0 0,0 0 0,0 0 0,0 0 0,0 1 0,0-1 0,0 0 0,-3 9 0,-11 25 0,8-21 0,0 0 0,1 1 0,0 0 0,1 0 0,1 0 0,0 0 0,1 0 0,-1 29 0,3-42 0,0 0 0,0 1 0,0-1 0,0 0 0,0 0 0,1 1 0,-1-1 0,0 0 0,1 0 0,-1 0 0,1 0 0,-1 1 0,1-1 0,0 0 0,-1 0 0,1 0 0,0 0 0,0 0 0,0-1 0,0 1 0,0 0 0,0 0 0,0 0 0,0-1 0,0 1 0,0-1 0,2 2 0,0-2 0,0 1 0,0-1 0,0 0 0,0 0 0,0 0 0,-1 0 0,1 0 0,0-1 0,0 1 0,0-1 0,4-1 0,4-2 0,0-1 0,0 0 0,0 0 0,18-14 0,-8 2 0,-1 0 0,0-1 0,-1-1 0,-2-1 0,0-1 0,-1 0 0,15-27 0,-77 112 0,42-57 0,0 1 0,1 0 0,0-1 0,1 1 0,0 0 0,0 1 0,-1 12 0,3-19 0,-1 1 0,1-1 0,0 0 0,1 0 0,-1 0 0,0 0 0,1 1 0,-1-1 0,1 0 0,0 0 0,-1 0 0,1 0 0,0 0 0,0 0 0,1-1 0,-1 1 0,0 0 0,1 0 0,-1-1 0,1 1 0,-1-1 0,1 1 0,0-1 0,-1 0 0,1 1 0,0-1 0,0 0 0,0 0 0,0 0 0,0-1 0,0 1 0,3 0 0,3 1-167,-1 0 1,0 0-1,1-1 0,0 0 1,-1 0-1,1-1 0,0 0 1,12-2-1,-19 0-646,0 0 0,0 0 1,-1 0-1,1 0 0,-1-1 0,1 1 1,-1 0-1,0 0 0,0-1 0,0 1 0,0 0 1,0 0-1,-1-1 0,1 1 0,-2-3 1,-6-18-6369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4.743"/>
    </inkml:context>
    <inkml:brush xml:id="br0">
      <inkml:brushProperty name="width" value="0.025" units="cm"/>
      <inkml:brushProperty name="height" value="0.025" units="cm"/>
    </inkml:brush>
  </inkml:definitions>
  <inkml:trace contextRef="#ctx0" brushRef="#br0">0 0 20243,'0'0'8488,"49"14"-8168,-15 2-255,8-1-162,3 0-735,5 2-1795,0-3-1345,-4-4-800,-2-4-4837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5.117"/>
    </inkml:context>
    <inkml:brush xml:id="br0">
      <inkml:brushProperty name="width" value="0.025" units="cm"/>
      <inkml:brushProperty name="height" value="0.025" units="cm"/>
    </inkml:brush>
  </inkml:definitions>
  <inkml:trace contextRef="#ctx0" brushRef="#br0">144 4 12556,'0'0'16026,"-10"-2"-14137,5 2-1725,-1-1-1,0 1 0,0 0 0,0 0 0,1 0 0,-1 1 0,0 0 0,0 0 0,-9 4 0,13-4-154,0 0-1,0-1 1,0 2-1,1-1 1,-1 0-1,0 0 1,0 1-1,1-1 1,-1 0 0,0 1-1,1 0 1,0-1-1,-1 1 1,1 0-1,0 0 1,0 0-1,0 0 1,0 0-1,0 0 1,0 0-1,1 0 1,-1 0-1,1 0 1,0 0 0,-1 0-1,1 1 1,0-1-1,0 0 1,0 0-1,0 0 1,1 1-1,-1-1 1,1 0-1,-1 0 1,2 3-1,-1-2-192,1 0 0,-1 0-1,1 0 1,0-1 0,-1 1-1,1 0 1,0-1 0,1 0 0,-1 1-1,0-1 1,1 0 0,-1 0-1,1 0 1,0-1 0,-1 1-1,7 2 1,56 20-4267,-34-13 1220,-22-8 2144,0 1 0,0 1 0,0 0 0,0 0 1,9 8-1,-16-12 1135,-1 1 1,1-1 0,0 1 0,-1-1 0,0 1-1,1 0 1,-1 0 0,0 0 0,0-1 0,0 1-1,0 0 1,0 0 0,0 4 0,0-4 276,-1-1 0,0 1 0,-1 0 0,1-1 0,0 1 0,0-1 0,-1 1 0,1-1 0,-1 1 0,1-1 0,-1 1 0,0-1 1,1 1-1,-1-1 0,0 0 0,0 1 0,0-1 0,0 0 0,0 0 0,0 1 0,-2 0 0,-8 6 590,1-1 0,-1 0 0,0-1 0,0 0 0,-1-1 0,0 0 0,0 0 0,-22 4 0,23-7-900,0 0-1,0 0 1,0-1-1,-1 0 1,-21-2 0,14-8-6000,9-13-8113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5.696"/>
    </inkml:context>
    <inkml:brush xml:id="br0">
      <inkml:brushProperty name="width" value="0.025" units="cm"/>
      <inkml:brushProperty name="height" value="0.025" units="cm"/>
    </inkml:brush>
  </inkml:definitions>
  <inkml:trace contextRef="#ctx0" brushRef="#br0">227 253 3107,'0'-9'14446,"0"6"-14047,1 1 0,-2-1 0,1 0 1,0 0-1,-1 0 0,1 0 1,-1 1-1,0-1 0,0 0 0,0 1 1,0-1-1,0 1 0,0-1 1,-1 1-1,1-1 0,-1 1 0,0 0 1,0 0-1,0 0 0,-4-4 1,3 5-273,1 0 1,-1 0 0,0 0 0,0 0 0,0 0 0,0 1 0,0-1 0,1 1 0,-1 0 0,0 0 0,0 0 0,0 0-1,0 0 1,0 1 0,0-1 0,0 1 0,-3 1 0,-4 2-82,1 0 0,0 1 1,0 0-1,1 1 0,-1 0 0,1 0 0,0 0 1,1 1-1,0 1 0,0-1 0,0 1 0,1 0 1,0 0-1,1 1 0,0 0 0,0 0 0,1 0 0,0 1 1,1-1-1,0 1 0,0 0 0,-2 14 0,5-23-43,0 1-1,1-1 0,-1 1 1,0-1-1,0 0 1,1 1-1,-1-1 0,1 0 1,-1 0-1,1 1 0,-1-1 1,1 0-1,0 0 0,0 0 1,0 0-1,-1 0 0,1 0 1,0 0-1,0 0 0,0 0 1,1 0-1,-1 0 1,0-1-1,0 1 0,0 0 1,1-1-1,-1 1 0,0-1 1,0 1-1,1-1 0,-1 0 1,0 1-1,1-1 0,-1 0 1,1 0-1,-1 0 0,3-1 1,3 1 27,0 0 0,0-1 0,0 0 0,0 0-1,0-1 1,12-4 0,-3-1 11,0-2 0,-1 0 0,0 0-1,0-2 1,-1 1 0,-1-2 0,23-23 0,-15 11 3,-1 0-1,-1-1 1,24-44 0,-37 60-44,-3 5-17,-1 0 0,1 0 0,-1 0 0,0-1 0,0 1 0,-1 0 0,1-1 0,-1 1 0,0-1 0,1-7 0,-23 37-239,11-10 365,1 1 1,0 1-1,-9 29 0,15-37 29,0-1 1,1 0-1,0 1 0,0-1 1,1 1-1,0 0 0,1-1 1,0 1-1,2 16 0,-1-22-113,0-1-1,-1 0 0,1 0 0,1 0 1,-1-1-1,0 1 0,0 0 0,1 0 0,-1-1 1,1 1-1,0 0 0,-1-1 0,1 0 1,0 1-1,0-1 0,0 0 0,0 0 1,0 0-1,0 0 0,0 0 0,0-1 0,0 1 1,1-1-1,-1 1 0,0-1 0,0 0 1,0 0-1,1 0 0,-1 0 0,0 0 0,0 0 1,3-1-1,6 0 57,0-1 0,-1 0 0,1-1 1,-1 0-1,16-6 0,-4-2-85,0 0 0,-1-2 0,-1 0 0,0-2 0,0 0 0,31-33 0,-40 37-10,-1 0 0,-1-1 0,1 0 1,-2 0-1,0-1 0,0-1 0,-1 1 0,-1-1 0,0 0 0,-1-1 1,-1 1-1,4-19 0,-8 33 6,0 0 1,0 0-1,0 0 0,0 0 1,0 0-1,0 0 1,0-1-1,0 1 0,0 0 1,0 0-1,0 0 0,0 0 1,0 0-1,0 0 1,0 0-1,0 0 0,0-1 1,0 1-1,0 0 1,0 0-1,0 0 0,0 0 1,0 0-1,0 0 1,0 0-1,0-1 0,0 1 1,0 0-1,0 0 0,0 0 1,-1 0-1,1 0 1,0 0-1,0 0 0,0 0 1,0 0-1,0 0 1,0 0-1,0 0 0,0-1 1,0 1-1,-1 0 1,1 0-1,0 0 0,0 0 1,0 0-1,0 0 0,0 0 1,0 0-1,0 0 1,0 0-1,-1 0 0,1 0 1,0 0-1,0 0 1,0 0-1,0 0 0,0 0 1,0 0-1,0 0 1,-1 1-1,1-1 0,0 0 1,0 0-1,0 0 0,0 0 1,0 0-1,0 0 1,-8 7-98,-4 12 101,0 0 0,1 2 0,1-1 1,-12 37-1,-23 94 329,44-146-305,-10 41 81,2 1 0,-6 91 0,15 93 89,2-140-171,-2-88-19,0-1 0,0 1 0,0 0 0,-1 0 0,1-1 0,-1 1 0,1 0 0,-1 0 0,0-1 0,0 1 0,0-1 0,0 1 0,0-1 0,-1 1 0,1-1 0,-1 0 0,0 1 0,-2 1 0,3-3 0,0-1 0,1 1 0,-1-1 0,0 1 0,0-1 0,0 0 0,1 0 0,-1 1 0,0-1 0,0 0 0,0 0 0,0 0 0,0 0 0,1 0 0,-1 0 0,0 0 0,0 0 0,0 0 0,0 0 0,0-1 0,1 1 0,-2-1 0,-1 0 0,1 0 0,0-1 0,0 1 0,0-1 0,0 1 0,0-1 0,0 0 0,1 0 0,-1 0 0,1 0 0,-2-3 0,-5-8-33,1-1 0,1 0 0,0 0 1,1-1-1,1 1 0,0-1 0,1 0 0,0 0 0,2 0 0,-1-1 1,2 1-1,2-29 0,0 27-41,0-1 0,1 1 1,1 0-1,1 0 0,0 0 0,1 1 1,1 0-1,0 0 0,1 0 0,20-27 0,-21 35-167,0-1-1,1 2 0,0-1 0,0 1 0,1 0 0,-1 1 1,1 0-1,11-5 0,-10 6-869,1 0 1,0 1-1,0 1 0,15-4 1,25 0-6097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6.161"/>
    </inkml:context>
    <inkml:brush xml:id="br0">
      <inkml:brushProperty name="width" value="0.025" units="cm"/>
      <inkml:brushProperty name="height" value="0.025" units="cm"/>
    </inkml:brush>
  </inkml:definitions>
  <inkml:trace contextRef="#ctx0" brushRef="#br0">0 4 16720,'0'0'12801,"7"13"-12021,37 84 362,-43-94-1139,1 1 0,0 0 0,0-1 1,0 1-1,0-1 0,1 0 0,-1 0 0,1 0 0,0 0 0,0 0 0,0-1 0,0 1 1,0-1-1,0 0 0,1 1 0,0-2 0,-1 1 0,6 2 0,-3-3-219,0 0 1,0 0-1,0 0 0,-1-1 0,1 0 0,0 0 1,0-1-1,0 1 0,0-1 0,0 0 1,7-3-1,1-1-843,-1 0 1,1-1-1,-1-1 0,-1 0 1,1 0-1,-1-2 0,-1 1 1,1-1-1,12-15 1,-19 20 737,-1-1 1,0 0 0,0 0-1,-1 0 1,0 0 0,1 0 0,-2-1-1,1 1 1,-1-1 0,0 0-1,3-10 1,-8 10 3697,-5 11-1807,-7 10 49,-35 68 3180,-11 54-2964,32-69-1246,28-67-577,-5 13 165,-1 0 0,2 0-1,0 1 1,1 0 0,-5 28 0,9-42-307,0 0 0,0-1 0,0 1 0,0 0 0,0 0 0,0 0 0,0 0 1,0-1-1,0 1 0,0 0 0,0 0 0,1 0 0,-1 0 0,0-1 0,1 1 0,-1 0 0,0 0 0,1-1 0,0 2 0,0-1-263,0-1 0,-1 0 0,1 1 0,0-1-1,0 0 1,0 0 0,-1 0 0,1 0 0,0 0 0,0 0 0,-1 0-1,1 0 1,0 0 0,0 0 0,-1 0 0,1 0 0,0 0 0,0-1 0,-1 1-1,1 0 1,1-1 0,14-9-12195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9.511"/>
    </inkml:context>
    <inkml:brush xml:id="br0">
      <inkml:brushProperty name="width" value="0.025" units="cm"/>
      <inkml:brushProperty name="height" value="0.025" units="cm"/>
      <inkml:brushProperty name="color" value="#F6630D"/>
    </inkml:brush>
  </inkml:definitions>
  <inkml:trace contextRef="#ctx0" brushRef="#br0">813 67 7719,'-8'-5'2600,"-12"-5"-1492,0 0 0,-1 1 0,0 2-1,0 0 1,-30-6 0,40 11-902,1 0-1,-1 1 1,0 1 0,1-1-1,-1 2 1,0-1 0,1 1-1,-1 1 1,1 0 0,0 1-1,-1 0 1,1 0 0,0 1-1,-13 7 1,2 3-137,1 1 1,1 0-1,1 2 1,0 0-1,1 1 1,-27 37-1,4 3 160,-35 70 1,41-64 50,4 2 1,2 1 0,4 2-1,2 0 1,-15 83-1,22-57-91,4 0 0,3 0 0,8 139 1,7-156-118,2-1 1,4 0-1,4-1 1,38 111-1,-15-80 35,5-2 0,81 142 0,-101-205-139,2-2 0,1 0 0,2-1 0,2-2 1,1-2-1,71 60 0,-79-76-15,1-1 0,1-1 0,1-2 1,1 0-1,-1-2 0,2-1 0,0-2 0,0 0 1,1-2-1,0-2 0,48 5 0,-43-8-80,-1-2 1,1-1-1,0-2 0,64-12 0,-87 12 117,0-2-1,-1 1 0,1-2 0,-1 0 1,0 0-1,-1-1 0,1 0 0,-1-1 0,0 0 1,-1-1-1,0-1 0,0 1 0,-1-2 1,0 1-1,0-1 0,10-16 0,-7 4 104,-1 0-1,-1-1 1,-1 0-1,0 0 1,-2-1-1,7-49 1,5-153 1491,-19 223-1568,6-194 1241,-9 0 1,-42-294 0,24 362-1171,-6 1 1,-6 1 0,-5 1 0,-95-209 0,48 178-69,71 137-43,0 0 0,-1 1 1,-1 0-1,-1 2 1,-20-18-1,31 31-80,1 0-1,-1-1 1,0 2 0,0-1-1,0 1 1,-1 0 0,1 0-1,-1 1 1,0-1-1,1 1 1,-1 1 0,0 0-1,0 0 1,-10 0 0,12 1-55,-1 1 0,1-1 1,-1 2-1,1-1 0,0 0 1,0 1-1,0 0 0,0 0 1,0 1-1,0-1 0,0 1 0,1 0 1,-1 0-1,1 1 0,0 0 1,0-1-1,0 1 0,-5 7 1,-14 24-1969,1 1 0,2 0 0,-31 78 0,48-106 1607,-34 80-6750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6.507"/>
    </inkml:context>
    <inkml:brush xml:id="br0">
      <inkml:brushProperty name="width" value="0.025" units="cm"/>
      <inkml:brushProperty name="height" value="0.025" units="cm"/>
    </inkml:brush>
  </inkml:definitions>
  <inkml:trace contextRef="#ctx0" brushRef="#br0">0 247 18962,'0'0'11280,"16"-12"-11045,105-88-81,-98 79-329,-1 0 1,0-2-1,33-47 0,-65 111-54,-1-10 130,3-13-94,1 1 1,1 0-1,1 0 1,1 0-1,0 1 1,2 0-1,-1 29 1,7-36-3916,6-13-3262,6-6-9216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7.508"/>
    </inkml:context>
    <inkml:brush xml:id="br0">
      <inkml:brushProperty name="width" value="0.025" units="cm"/>
      <inkml:brushProperty name="height" value="0.025" units="cm"/>
    </inkml:brush>
  </inkml:definitions>
  <inkml:trace contextRef="#ctx0" brushRef="#br0">0 11 13196,'0'0'10859,"2"12"-8425,0 8-1902,1 0 1,1 0-1,1-1 1,1 0-1,12 28 1,-16-41-509,1 0 1,0 0 0,0 0 0,1 0-1,0 0 1,0-1 0,0 1 0,1-1-1,0-1 1,0 1 0,0 0 0,0-1-1,1 0 1,-1 0 0,1-1-1,0 0 1,0 0 0,1 0 0,-1-1-1,1 0 1,-1 0 0,7 1 0,-4-2-46,0-1 0,0 0 0,0 0 0,-1-1 0,1 0 1,0-1-1,9-3 0,-6 2-576,-1-2 0,-1 1 1,1-2-1,-1 1 0,1-1 0,-2-1 1,1 0-1,13-13 0,-15 13-8,0-1 0,0-1 0,-1 1 0,0-1 0,-1-1 0,0 1 0,0-1 0,-1 0 0,-1 0 0,1-1 0,-2 1 0,1-1 0,-2 0 0,1 0 0,-1 0 0,0-15 0,-2 26 672,0-1 0,0 1 1,1-1-1,-1 1 0,0 0 1,0-1-1,0 1 0,0-1 1,0 1-1,0 0 0,0-1 1,0 1-1,0-1 0,0 1 1,0-1-1,0 1 0,0 0 1,-1-1-1,1 1 1,0-1-1,0 1 0,0 0 1,-1-1-1,1 1 0,0 0 1,0-1-1,-1 1 0,1 0 1,0-1-1,0 1 0,-1 0 1,1 0-1,-1-1 0,1 1 1,0 0-1,-1 0 0,1 0 1,0-1-1,-1 1 0,1 0 1,-1 0-1,1 0 0,0 0 1,-2 0-1,-15 15 2524,2 10-1351,2 0-1,0 1 1,2 1-1,-12 41 1,6-18-301,2-12-379,2 1 0,2 0-1,2 1 1,1 0 0,-5 74-1,13-113-602,0 1-1,0-1 1,0 1 0,0 0-1,0-1 1,1 1 0,-1-1-1,0 1 1,1-1-1,-1 1 1,1-1 0,-1 1-1,1-1 1,0 0-1,0 1 1,0-1 0,0 0-1,0 1 1,0-1 0,0 0-1,0 0 1,0 0-1,0 0 1,0 0 0,1 0-1,-1 0 1,0-1-1,1 1 1,2 1 0,-2-2-315,1 0 0,-1 1 0,1-1 1,0 0-1,-1 0 0,1-1 1,-1 1-1,1 0 0,-1-1 0,1 0 1,-1 1-1,1-1 0,-1 0 1,0 0-1,0-1 0,1 1 0,-1 0 1,3-3-1,19-20-6139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7.867"/>
    </inkml:context>
    <inkml:brush xml:id="br0">
      <inkml:brushProperty name="width" value="0.025" units="cm"/>
      <inkml:brushProperty name="height" value="0.025" units="cm"/>
    </inkml:brush>
  </inkml:definitions>
  <inkml:trace contextRef="#ctx0" brushRef="#br0">1 115 20628,'0'0'2210,"12"-12"320,-11 11-2506,16-15 830,1 0 1,27-18-1,-38 29-648,-1 1 1,1 0-1,0 0 1,0 1-1,1 0 1,-1 0-1,1 1 1,-1 0-1,1 0 0,0 1 1,0 0-1,0 0 1,12 1-1,-19 0-192,1 0-1,-1 0 1,0 1-1,0-1 1,0 1-1,0-1 0,0 1 1,0-1-1,0 1 1,0-1-1,0 1 1,0 0-1,0 0 1,0-1-1,-1 1 1,1 0-1,0 0 1,0 0-1,-1 0 1,1 0-1,-1 0 0,1 0 1,-1 0-1,1 0 1,-1 0-1,1 1 1,-1-1-1,0 0 1,0 0-1,0 0 1,0 0-1,0 1 1,0-1-1,0 0 1,0 0-1,0 0 0,0 0 1,-1 2-1,0 2 127,0 1-1,0 0 0,-1-1 0,0 1 1,0-1-1,-5 10 0,-10 11-13,-2-2-1,-25 28 0,-15 20-79,58-71-51,0 0 0,0 0 0,0 0-1,0 0 1,0 0 0,0 0 0,1 0 0,-1 1 0,0-1-1,1 0 1,-1 1 0,1-1 0,-1 0 0,1 1 0,0-1-1,-1 1 1,1-1 0,0 1 0,0-1 0,0 0 0,0 1-1,0-1 1,0 1 0,1 1 0,0-2-16,1 0 0,-1 0-1,0 0 1,0-1 0,1 1 0,-1-1 0,0 1 0,1-1-1,-1 1 1,0-1 0,1 0 0,-1 1 0,1-1 0,-1 0-1,0 0 1,1 0 0,-1 0 0,1-1 0,1 1-1,13-3-464,-1 0 0,0-1-1,17-6 1,19-10-3678,2-4-2819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8.207"/>
    </inkml:context>
    <inkml:brush xml:id="br0">
      <inkml:brushProperty name="width" value="0.025" units="cm"/>
      <inkml:brushProperty name="height" value="0.025" units="cm"/>
    </inkml:brush>
  </inkml:definitions>
  <inkml:trace contextRef="#ctx0" brushRef="#br0">93 0 22677,'0'0'6631,"-51"53"-5222,36-10-961,1 8 97,5 4-161,6-4-288,3-1-96,2-6-160,8-8-1025,5-8-1569,-4-10-2788,-8-9-2593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8.548"/>
    </inkml:context>
    <inkml:brush xml:id="br0">
      <inkml:brushProperty name="width" value="0.025" units="cm"/>
      <inkml:brushProperty name="height" value="0.025" units="cm"/>
    </inkml:brush>
  </inkml:definitions>
  <inkml:trace contextRef="#ctx0" brushRef="#br0">3 104 11883,'-1'-10'6065,"0"7"-5814,1 1 1,0-1-1,-1 0 1,1 0-1,1 1 0,-1-1 1,0 0-1,1 0 1,-1 1-1,1-1 1,0 0-1,0 1 1,0-1-1,0 1 1,0-1-1,2-2 1,0 2 10,0 1 0,0-1 1,1 1-1,-1-1 1,1 1-1,-1 0 1,1 0-1,0 1 0,-1-1 1,1 1-1,0 0 1,0 0-1,8-1 1,27-5 488,0 1 0,1 3 0,0 1 0,75 6 0,-89-2-823,0 2 0,-1 1 0,1 1 0,-1 1 0,-1 2 0,1 0 0,-2 1-1,36 21 1,-53-27 54,-1-1 0,0 1 0,0 0 0,0 1 0,0-1 0,-1 1 0,1 0 0,-1 0 0,0 0 0,-1 1 0,0-1 0,1 1 0,-2 0 0,1 0 0,-1 0 0,0 0 0,0 0 0,0 0 0,-1 1 0,1 7 0,-2-4 239,-1-1 0,1 0 0,-2 1 0,1-1 1,-1 0-1,-1 0 0,1 0 0,-1 0 0,-1-1 0,0 1 0,0-1 0,-1 0 1,-8 12-1,-2-1-129,0-1 0,-1 0-1,-1-1 1,-1-1 0,0-1 0,-1-1 0,-1 0 0,-36 19 0,38-24-72,0-1 0,-1 0 0,0-1 0,0-2 0,-1 0 0,1 0-1,-1-2 1,0-1 0,0 0 0,-35-2 0,48-1-305,-1 0-1,1 0 1,0-1-1,-1 0 1,1 0 0,0-1-1,0 0 1,0 0-1,1-1 1,-1 0 0,1 0-1,-11-9 1,5 2-1118,2-1 0,-1 0 0,2 0-1,0-1 1,-8-14 0,-1-2-9594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8.873"/>
    </inkml:context>
    <inkml:brush xml:id="br0">
      <inkml:brushProperty name="width" value="0.025" units="cm"/>
      <inkml:brushProperty name="height" value="0.025" units="cm"/>
    </inkml:brush>
  </inkml:definitions>
  <inkml:trace contextRef="#ctx0" brushRef="#br0">1 1 18225,'0'0'5862,"54"46"-2019,-42-4-2433,-4 7-834,-4 9-31,-2 1-417,4-6-192,1-5-1121,3-9-1858,-2-10-2178,2-14-4484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9.214"/>
    </inkml:context>
    <inkml:brush xml:id="br0">
      <inkml:brushProperty name="width" value="0.025" units="cm"/>
      <inkml:brushProperty name="height" value="0.025" units="cm"/>
    </inkml:brush>
  </inkml:definitions>
  <inkml:trace contextRef="#ctx0" brushRef="#br0">43 1 24759,'0'0'545,"-33"48"-257,24-13 1442,9 0-1634,1 0-320,19-6-1250,4-8-3458,0-5-7560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9.601"/>
    </inkml:context>
    <inkml:brush xml:id="br0">
      <inkml:brushProperty name="width" value="0.025" units="cm"/>
      <inkml:brushProperty name="height" value="0.025" units="cm"/>
    </inkml:brush>
  </inkml:definitions>
  <inkml:trace contextRef="#ctx0" brushRef="#br0">3016 393 18065,'-24'-24'196,"-1"2"0,-1 0 0,-1 2 0,-1 1-1,-1 1 1,0 1 0,-2 2 0,1 1 0,-2 1 0,0 2 0,0 1 0,-43-8 0,-3 8 164,0 3 0,-1 3 0,0 3 0,1 5 0,-104 16 0,-383 103 853,250-39-970,-347 143 0,608-206-104,2 3 0,1 2 0,1 2 1,-76 57-1,111-72-10,1-1 0,0 2 0,1 0 0,1 1 1,0 0-1,1 1 0,-15 28 0,21-32-83,0 0 0,0 0 0,2 0 0,-1 1 0,2 0 0,-1-1 0,2 1 0,0 0 1,0 0-1,1 0 0,1 0 0,3 20 0,1-12-62,1-1 0,1 0 0,1-1 0,0 0 1,2 0-1,0 0 0,1-1 0,1-1 1,0 0-1,1-1 0,1 0 0,29 25 0,-5-8-245,1-3 0,2 0 0,1-3 0,60 30 0,-38-28-103,1-3 0,1-2 1,1-3-1,1-4 0,107 15 1,-57-20 426,0-4 1,178-13 0,-178-6 469,-1-6 0,-1-4 1,0-6-1,-2-5 0,-2-4 1,-1-6-1,-2-4 1,-2-5-1,-2-5 0,188-135 1,-216 132-325,-4-3 0,-2-3 0,76-91 1,-112 115-205,-3-2-1,-1-1 1,-2-1 0,-2-2 0,-3-1 0,-1 0-1,20-66 1,-36 92-74,-1 0 0,-1-1 0,-1 0 0,-1 0 0,-1 0 0,-1 0 0,-1 0 0,-3-26 0,2 41-11,-1-1 0,0 1 0,0 0 0,-1 0-1,0 0 1,0 1 0,-1-1 0,0 1-1,0-1 1,-1 1 0,0 0 0,0 1-1,-1-1 1,0 1 0,0 0 0,0 1-1,-1 0 1,1 0 0,-1 0 0,-1 0 0,1 1-1,-1 1 1,1-1 0,-17-4 0,-6 0-224,-1 2 0,0 2 0,0 0 0,0 2 0,-1 1 0,1 2 0,0 1-1,0 1 1,0 2 0,-42 12 0,-38 15-3096,-151 65-1,236-87 2694,-144 61-5892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1:42.477"/>
    </inkml:context>
    <inkml:brush xml:id="br0">
      <inkml:brushProperty name="width" value="0.025" units="cm"/>
      <inkml:brushProperty name="height" value="0.025" units="cm"/>
    </inkml:brush>
  </inkml:definitions>
  <inkml:trace contextRef="#ctx0" brushRef="#br0">1184 391 3844,'0'-10'1564,"0"-2"-727,-1 0 1,-1 0-1,0 0 0,0 1 1,-1-1-1,-1 1 0,1-1 1,-2 1-1,0 0 0,0 0 1,-1 1-1,-1 0 1,-13-18-1,8 18-599,1 0 0,-1 1-1,-1 0 1,0 1 0,0 0 0,-1 2 0,1-1-1,-1 1 1,-1 1 0,1 1 0,-30-6 0,-4 3 49,1 2 0,-71 1 0,73 5-144,1 2 0,-1 2 1,1 2-1,0 1 0,-50 18 0,63-16 42,2 2 1,-1 0 0,1 2 0,1 2 0,1 0-1,0 2 1,1 1 0,-24 23 0,36-28-145,2 1 0,0 0 0,1 1 0,0 0 0,2 1 0,0 0 0,0 0 0,2 1 1,0 0-1,1 0 0,1 1 0,1 0 0,0 0 0,2 0 0,0 0 0,1 37 0,3-11 0,2 0 1,2 0-1,2-1 0,2 0 1,2 0-1,20 48 0,-9-35-100,3-1-1,3-2 0,2-1 1,2-1-1,2-2 0,3-1 1,1-2-1,3-2 0,80 68 1,-90-88 0,2-1 1,1-1 0,1-2-1,0-2 1,2-1 0,62 21-1,-70-30 76,1-2 0,-1-1-1,1-1 1,0-2 0,0-1-1,0-1 1,0-2 0,1-1 0,44-9-1,-51 4 158,0 0 0,-1-2 0,0-1 0,-1-1 0,0 0 0,-1-2 0,0-1 0,-1-1 0,0 0 0,-2-2 0,1 0 0,-2-1 0,31-40 0,-21 20 161,-1-1-1,-2-1 1,-2-2-1,-1 0 1,-3-1 0,25-79-1,-32 79-254,-2-1 0,-2 0 0,-2 0-1,-1-1 1,-3 0 0,-1 0 0,-3 0 0,-2 0-1,-11-57 1,6 64-39,-1 0 0,-2 1 1,-1 1-1,-2 0 0,-2 1 0,-1 1 0,-2 1 0,-1 0 1,-1 2-1,-2 0 0,-30-29 0,30 37-48,0 1-1,-2 1 1,-1 1-1,0 1 1,-2 2-1,0 0 1,-1 3-1,0 0 1,-1 2-1,0 1 1,-1 1-1,-37-5 1,28 8-15,-1 3 0,1 1 0,-1 2 1,1 2-1,-1 2 0,1 1 0,0 2 1,0 2-1,-52 18 0,2 8-1457,-125 66 0,149-67-1051,24-15-1725,17-15-2407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1:57.837"/>
    </inkml:context>
    <inkml:brush xml:id="br0">
      <inkml:brushProperty name="width" value="0.025" units="cm"/>
      <inkml:brushProperty name="height" value="0.025" units="cm"/>
    </inkml:brush>
  </inkml:definitions>
  <inkml:trace contextRef="#ctx0" brushRef="#br0">2161 1593 6374,'0'0'9214,"-6"4"-8792,-16 14-48,22-18-340,0 0 0,-1 1 1,1-1-1,0 0 1,0 0-1,0 1 1,-1-1-1,1 0 1,0 1-1,0-1 1,0 0-1,0 1 1,0-1-1,0 1 1,0-1-1,0 0 0,0 1 1,0-1-1,0 0 1,0 1-1,0-1 1,0 0-1,0 1 1,0-1-1,0 0 1,0 1-1,1-1 1,-1 0-1,0 1 1,0-1-1,0 0 0,0 1 1,1-1-1,-1 0 1,0 0-1,0 1 1,1-1-1,-1 0 1,0 0-1,1 1 1,-1-1-1,0 0 1,1 0-1,-1 0 1,0 0-1,1 1 0,-1-1 1,1 0-1,21 10 522,-18-9-329,26 13-23,0-2 0,1-1 0,0-1 0,1-2 0,-1-1 0,2-1 0,63 2 1,12-8-189,116-16 1,-14 1 79,320-18 215,166-2 157,64 64-417,-63 0-6,-468-28 67,338-39 1,-29-55 207,17-3-96,-146 16 353,-368 72-566,-1 2 1,1 1-1,1 3 1,54 3-1,54-4 28,-138 2-30,1-1 0,-1-1 0,0 0-1,0-1 1,0 0 0,0-1 0,-1 0 0,0-1 0,0 0 0,0 0 0,-1-2 0,0 1 0,10-11 0,-5 4 6,-1-1 1,0 0 0,-1-1 0,-1-1-1,-1 0 1,0-1 0,10-23 0,165-393 122,-165 378-106,17-67 0,-32 100-10,-2 0-1,0 0 1,-2-1-1,0 1 0,-4-46 1,2 65 22,-1 0 0,0 0 0,0 0 0,-1 0 0,1 0 0,-1 0 0,1 1 0,-1-1 0,-1 0 0,1 1 0,0 0 0,-1-1 0,1 1 0,-1 0 0,0 0 0,0 1 0,0-1 0,-1 1 0,1-1 0,-1 1 0,1 0 1,-1 0-1,0 1 0,0-1 0,1 1 0,-1 0 0,0 0 0,0 0 0,0 0 0,-1 1 0,1-1 0,0 1 0,0 0 0,0 0 0,0 1 0,0 0 0,0-1 0,0 1 0,-4 2 0,-7 3-269,14-6 201,0 1-1,0-1 1,0 0-1,0 0 1,0 1-1,0-1 1,0 0 0,0 0-1,0 0 1,0 0-1,0 0 1,0 0-1,-1 0 1,1-1-1,0 1 1,0 0-1,0-1 1,1 1 0,-1 0-1,0-1 1,0 1-1,0-1 1,0 1-1,0-1 1,0 0-1,1 1 1,-1-1-1,-1-1 1,-9-3 30,-1 0-1,-1 1 1,1 0 0,0 1 0,-1 1-1,1 0 1,-1 0 0,-14 1 0,-109 6 40,123-4-16,-196 20 193,-55 4-190,-606-46 58,186-10-98,25 2-55,201 9-42,-317-29 32,-561-56 104,958 98-7,-465 15 40,632 10-64,-64 7-7,-328-12 1,396-36-113,150 13 79,1 3-1,-1 3 1,0 2-1,-81 7 1,124-3 26,0 1 1,0 0 0,0 1 0,0 1-1,1 0 1,0 1 0,0 0 0,0 1-1,1 0 1,-1 1 0,2 1-1,-1 0 1,2 0 0,-1 1 0,1 1-1,0-1 1,1 2 0,-10 16-1,3-1 34,2 1-1,0 0 1,3 1-1,0 1 1,2 0-1,1 0 1,-6 45-1,-5 68-57,7 0 0,7 200-1,11-289-21,2 1 1,3-2-1,2 1 0,29 77 1,-36-115 47,-1-1 0,2 1 1,0-1-1,1-1 0,0 1 1,1-2-1,1 1 0,0-1 1,13 12-1,-15-17 4,1-1 0,0 0-1,0-1 1,1 0 0,0-1 0,0 0 0,0 0 0,0-1 0,1 0 0,0-1 0,0 0-1,0-1 1,0 0 0,15 0 0,71-1-50,0-4 1,130-21-1,-20 1-67,711-26 120,-824 45 8,280-18 29,200-5 57,-268 30-69,265-4 33,-128-36-28,9 1 1,222 44 43,-608-3-607,0-2 1,0-3-1,-1-3 1,1-3-1,75-17 1,-54 1-2609,0 0-2060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0.928"/>
    </inkml:context>
    <inkml:brush xml:id="br0">
      <inkml:brushProperty name="width" value="0.025" units="cm"/>
      <inkml:brushProperty name="height" value="0.025" units="cm"/>
      <inkml:brushProperty name="color" value="#F6630D"/>
    </inkml:brush>
  </inkml:definitions>
  <inkml:trace contextRef="#ctx0" brushRef="#br0">0 1 18385,'0'0'4463,"1"11"-3774,1 17-266,18 198 1351,-13-170-1497,3 0-1,19 61 1,-28-116-330,13 38 234,-13-38-343,-1 1 0,1-1-1,0 1 1,0-1 0,0 1-1,-1-1 1,1 0 0,0 1 0,1-1-1,-1 0 1,0 0 0,0 0-1,1 0 1,-1 0 0,0 0-1,1 0 1,-1 0 0,1 0-1,2 0 1,-3-4-390,0 0-1,-1-1 1,1 1-1,-1-1 1,1 1-1,-1-1 1,0 1-1,-1-1 0,1 1 1,0-1-1,-2-5 1,-2-2-836,-1 0 0,0-1 0,-1 2 0,0-1 0,-10-14 0,-19-21-5402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2:13.716"/>
    </inkml:context>
    <inkml:brush xml:id="br0">
      <inkml:brushProperty name="width" value="0.025" units="cm"/>
      <inkml:brushProperty name="height" value="0.025" units="cm"/>
    </inkml:brush>
  </inkml:definitions>
  <inkml:trace contextRef="#ctx0" brushRef="#br0">883 175 5157,'0'0'1473,"-11"-3"-522,-28-8 609,-1 1 0,0 3 0,-64-5 0,65 11-941,-1 2-1,1 2 1,0 2-1,0 1 1,0 2-1,-58 19 1,73-15-548,-1 0 1,1 2 0,1 0 0,1 2 0,0 0 0,1 2 0,0 0-1,2 1 1,0 1 0,1 1 0,1 1 0,-27 46 0,41-63-69,0 1 1,1 0-1,0 0 1,0 0-1,1 0 0,-1 0 1,1 0-1,0 0 1,1 0-1,0 0 1,0 1-1,0-1 1,0 0-1,1 0 1,3 11-1,-1-9-2,0 0-1,1-1 1,-1 1 0,2-1-1,-1 0 1,1 0 0,0 0-1,1 0 1,0-1 0,8 7-1,8 5-4,2 0 0,0-2 0,1-1 0,1-1-1,43 16 1,92 25-50,-121-44 17,0 1-1,-1 3 1,0 1 0,71 41 0,-85-40 2,16 11 12,57 29 0,-83-49-8,1-2 0,0 1 1,0-2-1,0 0 1,1-1-1,0-1 1,26 2-1,-15-5 34,0-1 0,-1-1 0,1-1 0,-1-2 0,51-14 0,124-61 77,-166 65-66,94-37 52,54-24-31,-162 64 17,-1-1 0,0 0 0,-1-2 0,0 0 0,-1-1 0,19-21 0,27-37 220,91-135 0,-154 205-199,1-1-1,-1 1 0,0 0 1,0-1-1,0 0 0,-1 1 1,1-1-1,-1 0 0,0 0 1,-1 0-1,1 0 1,-1 0-1,0 0 0,0 0 1,-1 0-1,1 1 0,-1-1 1,0 0-1,0 0 0,-1 0 1,0 1-1,0-1 0,0 1 1,0-1-1,0 1 1,-1 0-1,0 0 0,0 0 1,0 0-1,-5-5 0,-10-8-37,0 0 0,-1 1 0,-1 0 1,-37-20-1,19 14 181,-1 2 1,-1 2-1,-1 1 1,0 2 0,-1 2-1,-1 2 1,-58-7 0,-17 5-248,-175 2-1,239 13 59,1 2-1,0 3 1,0 2-1,-80 25 1,39-3-1100,-140 66 1,157-53-2574,29-11-3358,14-8-3171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2:22.470"/>
    </inkml:context>
    <inkml:brush xml:id="br0">
      <inkml:brushProperty name="width" value="0.025" units="cm"/>
      <inkml:brushProperty name="height" value="0.025" units="cm"/>
    </inkml:brush>
  </inkml:definitions>
  <inkml:trace contextRef="#ctx0" brushRef="#br0">3716 209 2050,'0'0'4714,"8"-4"-4239,3 0 126,-7 3-293,-1-1 0,1 0 0,0 1 0,0-1 0,-1 0 1,0-1-1,1 1 0,2-4 0,-5 6-197,-1 0 0,0 0 1,1-1-1,-1 1 0,0 0 1,1 0-1,-1 0 0,0-1 1,1 1-1,-1 0 0,0-1 1,0 1-1,1 0 0,-1-1 1,0 1-1,0 0 0,0-1 1,1 1-1,-1 0 0,0-1 1,0 1-1,0-1 0,0 1 1,0 0-1,0-1 0,0 1 1,0-1-1,0 1 0,0 0 1,0-1-1,0 1 0,0 0 1,0-1-1,0 1 0,-1-1 1,1 1-1,0 0 0,0-1 1,0 1-1,0 0 0,-1-1 1,1 1-1,0 0 0,0-1 1,-1 1-1,1 0 0,-1-1 1,-22-8 3201,7 2-2164,6 4-1169,1-1-1,-1 2 0,1-1 0,-1 1 0,0 1 1,0 0-1,1 0 0,-20 1 0,-31-4-870,-209-31 629,53 9 455,44 8 13,-174 4 1,139 9 143,-653 3 760,295 55-781,226-17 42,303-33-304,0 2 1,1 2-1,0 1 0,0 1 1,1 3-1,-64 29 1,78-30-36,0 1 0,0 1 1,1 1-1,1 0 0,0 2 0,1 0 1,0 1-1,2 0 0,0 1 1,1 1-1,-19 34 0,23-36-23,1 1 1,1 0-1,0 0 0,1 1 1,-5 25-1,11-39 7,0 0 0,0 0 0,1 1 0,0-1 1,0 0-1,0 1 0,0-1 0,1 0 0,0 1 0,0-1 0,0 0 1,1 0-1,0 0 0,0 0 0,0 0 0,0-1 0,1 1 0,0 0 0,0-1 1,0 0-1,1 0 0,-1 0 0,1 0 0,5 4 0,6 3-4,1-1 1,0-1-1,0 0 0,1-1 0,0-1 1,0-1-1,26 6 0,134 20 1,-117-23 31,140 19-28,319 4 0,35-35 25,370 2-45,107 2 58,-942-2-40,0-3 0,-1-5-1,0-4 1,153-42 0,-231 52-11,-1 0 0,1-1 0,-1-1 0,0 0 0,0 0 0,-1-1-1,1 0 1,-1 0 0,0-1 0,9-10 0,-15 15 9,0-1 1,1-1-1,-1 1 1,0 0-1,0 0 0,-1-1 1,1 1-1,-1-1 1,0 0-1,1 1 0,-2-1 1,1 0-1,0 0 1,-1 1-1,0-1 1,0 0-1,0 0 0,0 0 1,0 0-1,-1 1 1,0-1-1,0 0 0,0 0 1,0 1-1,0-1 1,-1 1-1,0-1 0,1 1 1,-1 0-1,-4-5 1,-3-4 13,-1 1 0,-1 0 0,0 0 0,0 1 1,-1 1-1,0 0 0,0 0 0,-25-11 1,-119-47 309,134 59-241,-85-32 83,23 11-340,2-3 0,2-4 0,-87-53 0,-46-50-5870,133 95 1425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2:36.965"/>
    </inkml:context>
    <inkml:brush xml:id="br0">
      <inkml:brushProperty name="width" value="0.025" units="cm"/>
      <inkml:brushProperty name="height" value="0.025" units="cm"/>
    </inkml:brush>
  </inkml:definitions>
  <inkml:trace contextRef="#ctx0" brushRef="#br0">89 313 11050,'0'0'3775,"-9"2"-1832,-30 9-202,36-11-1506,1 1 0,0-1 0,0 1 1,0 0-1,0 0 0,0-1 0,0 1 0,0 1 0,0-1 0,0 0 0,0 0 0,1 1 0,-1-1 0,1 1 0,-1-1 0,1 1 1,-1 0-1,1 0 0,0-1 0,0 1 0,0 0 0,-1 3 0,16-8 5,1-8-193,-1 0-1,-1 0 1,0-2-1,0 1 0,-1-2 1,-1 1-1,11-18 1,-1 3 8,117-167 153,-138 194-203,0 0 0,1 0-1,-1 0 1,0 1 0,1-1-1,0 0 1,-1 0-1,1 0 1,-1 1 0,1-1-1,0 0 1,-1 0 0,1 1-1,0-1 1,0 1 0,0-1-1,-1 1 1,1-1-1,0 1 1,0-1 0,0 1-1,0 0 1,0 0 0,0-1-1,1 1 1,-1 1 22,-1 0 0,1 0 0,0 0 0,-1 0 1,0 0-1,1 1 0,-1-1 0,0 0 0,1 0 0,-1 0 1,0 0-1,0 1 0,0-1 0,0 0 0,0 0 0,-1 2 1,-9 64 959,10-65-966,-23 86 438,15-60-479,1 0 0,0 1 0,3 0-1,-3 48 1,7-76-109,-1-1 0,1 1 0,0 0 1,0-1-1,0 1 0,0 0 0,0-1 0,0 1 0,0 0 0,0 0 0,0-1 1,1 1-1,-1-1 0,0 1 0,0 0 0,0-1 0,1 1 0,-1 0 1,0-1-1,1 1 0,-1-1 0,1 1 0,-1-1 0,0 1 0,1-1 1,-1 1-1,1-1 0,0 1 0,-1-1 0,1 0 0,-1 1 0,1-1 0,-1 0 1,1 1-1,1-1 0,10 1-5669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2:37.764"/>
    </inkml:context>
    <inkml:brush xml:id="br0">
      <inkml:brushProperty name="width" value="0.025" units="cm"/>
      <inkml:brushProperty name="height" value="0.025" units="cm"/>
    </inkml:brush>
  </inkml:definitions>
  <inkml:trace contextRef="#ctx0" brushRef="#br0">0 345 8392,'0'0'11814,"11"2"-11115,-7-1-646,0 0-1,1-1 1,-1 0-1,0 1 1,0-1-1,1-1 1,-1 1-1,0-1 1,0 1-1,0-1 1,0 0-1,0-1 1,0 1-1,0-1 1,0 0-1,0 0 1,0 0-1,-1 0 1,1 0-1,-1-1 0,0 0 1,0 0-1,3-3 1,31-31 190,-2-1 0,-2-2 0,-2-2 0,-1 0-1,37-74 1,-96 183 776,-25 81 0,43-114-1675,3 1-1,1 0 1,1 0 0,-1 59 0,8-79-5115,7-12-7089</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7:24.498"/>
    </inkml:context>
    <inkml:brush xml:id="br0">
      <inkml:brushProperty name="width" value="0.025" units="cm"/>
      <inkml:brushProperty name="height" value="0.025" units="cm"/>
    </inkml:brush>
  </inkml:definitions>
  <inkml:trace contextRef="#ctx0" brushRef="#br0">12459 98 15471,'-12'1'85,"-22"3"-76,-2 0-31,0 0 0,0-3 0,0-1 0,-64-8 0,19-6-225,0 4 1,0 3-1,-148 6 0,108 3 161,-621 2 382,-314-1 152,2-38-461,-120-10 2,157 63 621,142-1-542,166-17-373,-386 5 274,-213 93 255,880-55-528,-361 67-68,624-73 1060,0 7 0,-263 107 0,402-140-623,-219 103 349,206-94-350,1 3 1,1 1-1,1 2 0,-34 32 1,62-51-67,1 0 0,0 0 0,1 1-1,0 0 1,0 0 0,0 1 0,1-1 0,1 1 0,-1 1 0,2-1 0,-1 0 0,1 1-1,0 0 1,1-1 0,0 1 0,1 0 0,0 0 0,1 1 0,0-1 0,0 0 0,1 0 0,0 0-1,1 0 1,0 0 0,1-1 0,0 1 0,0-1 0,1 1 0,0-1 0,1 0 0,0 0-1,0-1 1,1 0 0,0 0 0,0 0 0,1 0 0,9 7 0,19 15 25,0-2-1,2-1 1,1-2 0,1-1-1,1-3 1,1-1 0,54 18 0,313 79 56,796 89 289,16-87 123,-787-82-437,1729 100-68,-959-72 2,36-11 25,-847-55-20,451-60 1,-329-17 9,-11-45 501,-468 113-482,-1-2-1,0-1 1,51-29 0,-78 38-17,1-1 1,-1 0-1,0 0 0,0 0 0,0-1 1,-1 0-1,0 0 0,0-1 0,0 1 1,-1-1-1,0-1 0,-1 1 0,0-1 1,0 0-1,0 0 0,-1 0 0,0 0 1,0 0-1,-1-1 0,2-14 0,-4 9 25,0-1-1,-1 0 1,0 0 0,-1 1-1,-1-1 1,0 1 0,-1 0-1,-1 0 1,-10-22-1,4 15 47,-1 0-1,0 1 1,-2 0-1,-1 1 1,-23-24-1,-2 5 88,-3 1 0,-1 3 0,-1 1 0,-68-37 0,-22-1 114,-4 5 0,-2 6 0,-3 7 0,-204-48 0,84 44-289,-438-37 1,100 61-3649,514 29 2590,-155-6-3302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7:42.833"/>
    </inkml:context>
    <inkml:brush xml:id="br0">
      <inkml:brushProperty name="width" value="0.025" units="cm"/>
      <inkml:brushProperty name="height" value="0.025" units="cm"/>
    </inkml:brush>
  </inkml:definitions>
  <inkml:trace contextRef="#ctx0" brushRef="#br0">7457 438 6983,'-8'-5'165,"-74"-31"487,-99-30-1,127 47 155,-46-9-176,-1 5 0,-1 4 1,-110-7-1,105 14-231,-885-96 183,53 53 887,388 33-878,-596 4-1429,781 45 1281,-411 86 0,607-79-411,3 9 0,2 6 0,2 7 1,2 8-1,4 6 0,-242 148 0,362-195 108,2 2-1,1 1 1,-50 49 0,68-58-102,2 0-1,0 1 1,1 0-1,1 1 1,0 0-1,2 1 1,0 0-1,-11 36 0,8-9-58,3 0 0,2 1-1,1 0 1,3 0 0,2 0-1,6 70 1,-1-94 3,0 0-1,2 0 1,1-1 0,0 0 0,2 0 0,1-1-1,1 1 1,15 24 0,-6-15 29,2-2 1,1 0-1,2-2 1,47 45-1,-2-14 60,2-4 0,3-4-1,125 67 1,21-2 203,4-11 0,5-9 0,4-11 0,4-9 0,342 62 0,-13-49-140,4-25-1,698-10 1,-764-57-78,489 5 101,-515 16-142,227 0-13,-521-22-5,333-51 0,-50-52 36,-346 70 49,205-92 0,-290 112 40,-1-2-1,-1-2 0,0-1 0,-2-1 1,-1-2-1,-1-1 0,-1-1 0,41-50 1,-50 49 94,0 0 1,-2-2 0,-1 0 0,-2-1-1,-1 0 1,-1-1 0,-1-1 0,-3 0-1,0 0 1,4-40 0,-8 38-66,-2 0 1,-1 0-1,-2 0 1,-1 0-1,-2 0 1,-15-66-1,10 72-197,-1 0 0,-2 1 0,0 1 0,-2 0 0,-1 1 0,-2 0 0,0 1 0,-31-36 0,21 32-373,-1 1 0,-2 1 1,-1 1-1,-1 2 1,-58-35-1,39 32-1174,-1 2 0,0 2 1,-79-23-1,-34 1-2774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8:06.499"/>
    </inkml:context>
    <inkml:brush xml:id="br0">
      <inkml:brushProperty name="width" value="0.025" units="cm"/>
      <inkml:brushProperty name="height" value="0.025" units="cm"/>
    </inkml:brush>
  </inkml:definitions>
  <inkml:trace contextRef="#ctx0" brushRef="#br0">2696 72 10282,'-15'-3'2744,"-100"-14"355,-191-4 0,222 17-2971,-342 5 323,329 6-178,1 5 0,-132 34 0,105-12-12,1 6-1,-127 61 0,168-63-104,2 4 0,2 4-1,-132 103 1,174-120-133,2 1 0,1 1 1,2 2-1,1 1 0,2 1 0,1 2 0,2 0 0,1 2 0,2 0 0,2 2 1,2 0-1,1 1 0,3 0 0,1 1 0,2 1 0,2 0 0,-4 81 1,10-66 25,4-1 0,2 1 1,3 0-1,2-1 1,3 0-1,2-1 1,3-1-1,2 0 1,42 86-1,-40-104-43,1 0 1,2-1-1,2-1 0,1-2 0,55 55 0,-56-66-24,1 0-1,1-2 1,1-1 0,1-1-1,0-2 1,1 0-1,59 20 1,-39-22 71,1-2 0,0-2 0,0-2 1,1-3-1,1-2 0,-1-2 0,0-3 0,1-2 1,-1-2-1,0-3 0,-1-1 0,61-21 0,-34 4 18,-2-3-1,-1-4 0,-1-2 1,-2-4-1,-2-3 1,-2-4-1,75-63 0,-44 22 170,-3-5-1,135-166 1,-127 121 423,136-231 0,-192 283-341,69-166-1,-106 219-271,-1-1 0,-1 0-1,-2 0 1,-2-1-1,0 0 1,-3 0-1,-1 0 1,-4-63-1,0 81-29,0 1 0,-2-1 0,0 1 0,0 0 0,-2 0 0,0 0 0,0 1 0,-1 0 0,-1 0 0,-1 1 0,0 0 0,-15-16 0,8 12-19,0 2 0,-2 0 1,0 1-1,0 0 0,-1 2 1,-1 0-1,-38-15 1,5 7-53,-2 2 0,-1 3 0,0 3 0,0 2 0,-1 2 0,-58 0 1,-6 6-323,-221 24 1,-114 57-2908,241-35-772,17-10-3214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2:33.619"/>
    </inkml:context>
    <inkml:brush xml:id="br0">
      <inkml:brushProperty name="width" value="0.025" units="cm"/>
      <inkml:brushProperty name="height" value="0.025" units="cm"/>
    </inkml:brush>
  </inkml:definitions>
  <inkml:trace contextRef="#ctx0" brushRef="#br0">238 34 7911,'0'0'-165,"-9"0"298,7 0-78,-96 0 3143,89 0-2884,-1 1 1,0 1-1,1-1 0,-1 2 0,1-1 1,-1 1-1,1 1 0,0 0 1,-10 6-1,17-8-291,-1 0 0,1 0 0,0 1 0,0-1 0,1 1 0,-1 0 0,0-1 0,1 1 0,-1 0 1,1 0-1,0 0 0,0 0 0,0 0 0,1 0 0,-1 0 0,1 1 0,0 3 0,0 67 213,1-44-204,-1-4-49,0-1 0,2 0 0,1 1 0,1-1 0,1 0 0,1 0 0,1-1-1,1 0 1,12 23 0,-19-44 12,0 0 1,1 0-1,-1-1 0,1 1 0,0-1 0,-1 1 0,1-1 0,0 0 0,1 1 0,-1-1 0,0 0 0,1-1 1,-1 1-1,1 0 0,-1-1 0,1 1 0,0-1 0,0 0 0,-1 0 0,6 1 0,-4-2 9,-1 0 0,0 0 0,1-1 0,-1 1 0,0-1 0,0 0 0,0 0 0,1 0 0,-1 0 0,0-1 0,0 1 0,0-1 0,-1 0 0,1 0 0,4-4 0,8-8 147,0-1 0,-2-1 0,0-1 0,18-29 0,-26 38-29,25-37 583,32-67-1,-56 99-671,0 0 0,-1 0 0,0 0 0,-1-1 0,-1 0 0,0 0 0,-1 0 0,0 0 1,-1-1-1,-2-23 0,1 36-12,0-1 1,-1 0-1,0 0 1,0 0-1,0 0 1,0 1-1,0-1 1,0 0-1,-1 1 1,1-1-1,-1 1 1,0 0-1,0-1 1,0 1-1,0 0 1,0 0-1,0 0 1,0 1-1,-1-1 1,-2-1-1,-1 0 25,0 0 1,0 1-1,0 0 1,-1 0-1,1 1 1,0 0-1,-1 0 1,1 0-1,-7 1 1,-2 0-3,1 0 0,-1 2 1,1 0-1,0 0 0,-1 2 1,1-1-1,-24 11 0,20-4-89,1 0 0,0 0 0,-25 22 0,7 2-4488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2:34.531"/>
    </inkml:context>
    <inkml:brush xml:id="br0">
      <inkml:brushProperty name="width" value="0.025" units="cm"/>
      <inkml:brushProperty name="height" value="0.025" units="cm"/>
    </inkml:brush>
  </inkml:definitions>
  <inkml:trace contextRef="#ctx0" brushRef="#br0">344 169 6054,'0'0'2044,"-11"-7"-1590,5 2-417,-6-4 100,0 0-1,-1 1 1,0 0-1,-17-7 1,27 14-88,0-1 1,-1 1-1,1 0 0,-1 0 1,1 0-1,-1 0 0,0 0 0,1 1 1,-1 0-1,0 0 0,1 0 1,-1 0-1,0 0 0,1 1 1,-1 0-1,1 0 0,-1 0 1,1 0-1,-1 0 0,1 1 0,0-1 1,-1 1-1,1 0 0,0 0 1,-5 5-1,-6 9 67,1 1-1,0 1 1,2 0-1,0 1 1,1 0-1,1 0 1,0 1-1,2 0 1,0 1 0,2-1-1,0 1 1,1 0-1,1 1 1,1-1-1,1 1 1,2 29 0,0-48-107,-1-1 0,1 1 0,0 0 0,-1 0 0,1-1 0,0 1 0,0-1 0,1 1 0,-1-1 0,1 1 0,-1-1 0,1 0 0,0 1 0,0-1 0,0 0 0,0 0 0,0 0 0,0-1 0,0 1 0,1 0 0,-1-1 0,1 0 0,-1 1 0,1-1 0,-1 0 0,1 0 0,0-1 0,0 1 0,-1-1 0,1 1 0,0-1 0,0 0 0,0 0 0,-1 0 0,6-1 0,1 1 123,1-2 1,0 1-1,-1-1 1,1-1-1,-1 0 1,0 0-1,0-1 1,0 0 0,10-6-1,13-13 79,-1-1 0,-2-1 0,0-2 0,-1 0-1,-2-2 1,-1-1 0,-1-2 0,-2 0 0,29-56 0,-45 77-161,-1 0 1,0-1 0,-1 0 0,0 0 0,2-15-1,-5 25 1,-1-1-1,1 1 1,-1-1-1,0 1 1,0-1-1,0 0 0,0 1 1,0-1-1,0 1 1,-1-1-1,1 1 1,-1-1-1,0 1 1,0-1-1,0 1 0,0-1 1,0 1-1,0 0 1,0 0-1,-1-1 1,0 1-1,1 0 1,-1 0-1,0 1 0,0-1 1,0 0-1,0 0 1,0 1-1,0 0 1,-4-3-1,-7 0 29,1 0 0,-1 1 0,0 1 0,-1 0 0,1 0 0,0 1 0,0 1 0,-14 1 0,-106 17-26,88-9-225,-55 8-1006,36-16-2619,44-9 407,11-10-2177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2:35.376"/>
    </inkml:context>
    <inkml:brush xml:id="br0">
      <inkml:brushProperty name="width" value="0.025" units="cm"/>
      <inkml:brushProperty name="height" value="0.025" units="cm"/>
    </inkml:brush>
  </inkml:definitions>
  <inkml:trace contextRef="#ctx0" brushRef="#br0">333 115 9993,'0'-8'1581,"0"3"-1369,-1 1 0,1-1 1,-1 0-1,0 1 0,0-1 1,-1 1-1,1-1 1,-1 1-1,0 0 0,0-1 1,0 1-1,-1 0 0,1 0 1,-1 1-1,0-1 0,0 1 1,0-1-1,-1 1 1,1 0-1,-1 0 0,0 0 1,0 1-1,0-1 0,0 1 1,0 0-1,0 0 1,-1 1-1,1-1 0,0 1 1,-1 0-1,-8-1 0,7 1-190,-1 1 1,1 1-1,-1-1 0,1 1 0,-1 0 0,1 1 0,0-1 0,0 1 0,-1 1 0,1-1 0,1 1 0,-1 0 1,0 0-1,-5 5 0,2-1-18,1 0 1,-1 1-1,2 0 1,-1 0-1,1 1 1,1 0 0,-10 17-1,5-5-8,1 0-1,1 1 0,1 0 1,1 1-1,1-1 1,1 1-1,-2 31 0,5-36-15,1 0 0,1 0 0,1 0 0,0 1-1,1-1 1,1 0 0,1-1 0,1 1 0,9 22-1,-11-32-48,1-1 0,0 1 0,0-1 0,0-1 1,1 1-1,0-1 0,1 1 0,0-1 0,-1-1 0,2 1 0,-1-1 0,1 0 0,0-1 0,0 1 0,0-1 0,0-1 0,1 1 0,-1-1 0,1-1 0,0 1 0,0-2 0,14 3 0,-6-2 96,0-1 0,1-1-1,-1-1 1,1 0 0,-1-1 0,0 0-1,0-2 1,0 0 0,0 0 0,-1-2 0,0 0-1,0 0 1,0-2 0,17-11 0,-22 12 46,0 0 0,0-1 1,0 0-1,-1-1 0,-1 0 1,1 0-1,-2-1 0,1 0 1,-1-1-1,-1 1 0,0-1 1,0-1-1,-1 1 0,-1-1 1,0 0-1,0 0 0,-1 0 1,-1 0-1,2-14 0,-3 6-12,-1 1 0,-1 0 0,-1-1 0,-1 1-1,0 0 1,-1 0 0,-1 1 0,-1-1 0,-15-32 0,17 43-61,0-1 1,-1 1-1,0 0 1,0 0-1,0 0 1,-1 1-1,-1 0 1,1 0-1,-1 1 1,0-1-1,-1 2 1,1-1-1,-1 1 1,-1 0-1,1 0 1,0 1-1,-1 1 1,0-1-1,0 1 1,0 1-1,-19-4 1,22 6-131,0 0 0,0 1 0,0-1 0,0 1-1,0 0 1,0 1 0,0-1 0,1 1 0,-1 0 0,0 1 0,1-1 0,0 1 0,-1 0 0,1 1 0,0-1 0,1 1 0,-1 0 0,1 0 0,-1 0 0,1 1 0,1 0 0,-1-1 0,0 1 0,-3 9 0,-5 6-4136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004"/>
    </inkml:context>
    <inkml:brush xml:id="br0">
      <inkml:brushProperty name="width" value="0.025" units="cm"/>
      <inkml:brushProperty name="height" value="0.025" units="cm"/>
      <inkml:brushProperty name="color" value="#008C3A"/>
    </inkml:brush>
  </inkml:definitions>
  <inkml:trace contextRef="#ctx0" brushRef="#br0">0 0 5958,'0'0'7399,"57"39"-5029,-42-33-769,-1-1-960,-1-1-193,-1-1 33,0-1-225,-1 2-224,2 1-320,2-1-449,0 0-1793,2-1-1442,-4-3-2882</inkml:trace>
  <inkml:trace contextRef="#ctx0" brushRef="#br0" timeOffset="1">448 258 11851,'0'0'6118,"51"20"-6342,-38-19-833,3 4-1217,-1-1-1314,3 4-1953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1.274"/>
    </inkml:context>
    <inkml:brush xml:id="br0">
      <inkml:brushProperty name="width" value="0.025" units="cm"/>
      <inkml:brushProperty name="height" value="0.025" units="cm"/>
      <inkml:brushProperty name="color" value="#F6630D"/>
    </inkml:brush>
  </inkml:definitions>
  <inkml:trace contextRef="#ctx0" brushRef="#br0">93 433 10858,'-11'-9'2723,"1"1"-1890,1 2-202,2 1-1,-1-1 1,1 0-1,0-1 1,0 1-1,0-2 0,1 1 1,-6-10-1,12 16-505,0 0 0,-1 0 0,1 0 0,0-1 0,0 1 0,0 0-1,0 0 1,0 0 0,0 0 0,0-1 0,1 1 0,-1 0 0,0 0 0,1 0-1,-1 0 1,0 0 0,1 0 0,0-1 0,-1 1 0,1 1 0,0-1 0,-1 0 0,1 0-1,0 0 1,0 0 0,0 0 0,0 1 0,-1-1 0,3-1 0,40-22 206,-21 12 12,-5 0-274,0 0 0,-1-2 0,0 0 0,-2-1 0,1 0 0,-2-1 0,0-1 0,-1 0 0,-1-1 0,0 0 0,-1 0 0,-2-1 0,8-20 0,-15 35-3,0 1 1,0 0-1,1 0 1,-1 0-1,1 0 1,0 0-1,-1 1 1,1-1-1,4-4 1,-5 7-55,-1 0 0,0 0 0,1-1 0,-1 1-1,0 0 1,1 0 0,-1 0 0,1 0 0,-1 0 0,1 0 0,-1 0 0,0 0 0,1 0-1,-1 0 1,1 0 0,-1 0 0,1 0 0,-1 0 0,0 0 0,1 0 0,-1 0 0,1 0-1,-1 0 1,0 1 0,1-1 0,-1 0 0,0 0 0,1 1 0,13 18 126,25 67 310,-13-30 27,32 55 1,-47-94-1136,0 0 0,1-1 0,1 0 0,0-1 0,1-1 0,0 0 0,23 15 0,9-1-5971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5:34.510"/>
    </inkml:context>
    <inkml:brush xml:id="br0">
      <inkml:brushProperty name="width" value="0.025" units="cm"/>
      <inkml:brushProperty name="height" value="0.025" units="cm"/>
    </inkml:brush>
  </inkml:definitions>
  <inkml:trace contextRef="#ctx0" brushRef="#br0">374 119 10218,'0'0'6342,"-9"-6"-5013,4 2-1150,0 1 1,0 0-1,0 0 1,-1 1-1,1-1 1,-1 1-1,1 0 1,-1 1-1,0-1 1,0 1-1,1 0 1,-1 1-1,0-1 1,0 1-1,0 1 1,0-1-1,0 1 1,0 0-1,1 0 1,-1 0-1,0 1 1,1 0-1,-8 4 1,-5 3 49,1 1 1,1 0-1,0 2 0,0 0 1,1 1-1,1 0 0,0 1 1,-21 28-1,27-31-163,1 0-1,0 0 0,1 1 1,0 0-1,1 0 0,0 0 0,1 1 1,0 0-1,1 0 0,1 0 1,0 0-1,1 0 0,0 26 1,2-33-31,0 0 1,0 0 0,1 0-1,0-1 1,0 1 0,0-1-1,1 1 1,0-1-1,0 0 1,0 0 0,1 0-1,0 0 1,0 0 0,0-1-1,0 0 1,0 0 0,1 0-1,0 0 1,0-1-1,0 0 1,10 5 0,-5-3-3,1 0 1,0-1-1,0 0 1,0-1 0,0 0-1,0-1 1,1 0-1,-1-1 1,1 0-1,16-1 1,-16-3 42,0 1 1,0-2-1,0 1 0,-1-2 1,1 1-1,-1-2 0,-1 1 1,1-2-1,-1 1 0,0-1 1,0-1-1,-1 0 0,10-10 1,8-10 330,-1-1 0,40-58 0,-54 68-48,0 0 0,-1-1 0,14-37 1,-21 48-215,-1-1 0,-1 1 0,1-1-1,-2 0 1,1 1 0,-1-1 0,-1 0 0,0 0 0,0 0 0,-1 0 0,-2-10 0,1 15-114,0 0-1,0 0 0,0 0 0,-1 0 1,0 1-1,0-1 0,0 1 0,0 0 1,-1 0-1,1 0 0,-1 0 0,0 1 1,-1-1-1,1 1 0,0 0 0,-1 1 1,0-1-1,0 1 0,0 0 0,0 0 1,0 0-1,-6-1 0,-7-2-25,-1 1 0,1 1 0,-1 0 0,-35 1 0,44 2-6,-1 1 1,1 1-1,-1 0 0,1 0 1,0 1-1,0 0 0,0 1 0,0 0 1,-14 8-1,19-9-76,0 0 0,0 0 1,1 0-1,-1 1 0,1-1 0,0 1 0,0 0 1,0 1-1,0-1 0,1 0 0,-1 1 1,1 0-1,1 0 0,-1 0 0,1 0 0,-1 0 1,2 1-1,-1-1 0,-1 8 0,3-11-103,0 0-1,0 0 1,0 0-1,0 0 1,1 0-1,-1 0 1,1 0-1,-1 0 0,1 0 1,0 0-1,0 0 1,0 0-1,0 0 1,0 0-1,0-1 1,0 1-1,1 0 1,-1-1-1,1 1 1,-1-1-1,1 0 1,-1 1-1,1-1 0,0 0 1,0 0-1,3 1 1,4 3-1262,0-2-1,1 1 1,-1-1 0,13 2-1,21 4-5817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5:35.350"/>
    </inkml:context>
    <inkml:brush xml:id="br0">
      <inkml:brushProperty name="width" value="0.025" units="cm"/>
      <inkml:brushProperty name="height" value="0.025" units="cm"/>
    </inkml:brush>
  </inkml:definitions>
  <inkml:trace contextRef="#ctx0" brushRef="#br0">371 65 13421,'0'0'4174,"-10"-7"-2892,0 0-857,-1 0 0,1 1 0,-1 0 1,0 0-1,-1 1 0,1 1 1,-1 0-1,0 0 0,0 1 0,0 1 1,-15-1-1,20 3-275,1 1 0,-1 0-1,1 1 1,0 0 0,-1 0 0,1 0-1,0 1 1,0-1 0,0 1 0,1 1-1,-1-1 1,1 1 0,0 0 0,0 0-1,0 1 1,1 0 0,-1-1 0,1 2-1,0-1 1,0 0 0,1 1 0,-4 7-1,-6 10 108,2 2 0,1-1 1,1 1-1,-8 32 0,10-29-216,1 0 1,1 0-1,1 1 1,2-1-1,1 1 1,1 0-1,5 35 0,-3-54-44,0 1-1,1-1 1,0 1-1,0-1 1,1 0-1,1 0 1,0 0-1,0-1 1,11 15-1,-10-18 1,-1 0 0,1 0 0,0-1 0,0 0 0,0 0 0,1-1 0,0 1 0,0-2 0,0 1 0,0-1 0,0 0 0,1 0 0,-1-1 0,14 3 0,-10-3 8,0-1 1,-1 0 0,1 0 0,0-1-1,0-1 1,0 0 0,0 0-1,0-1 1,-1 0 0,1-1-1,-1 0 1,1-1 0,-1 0-1,0 0 1,-1-1 0,13-8 0,-11 4 68,1 0 0,-2-1 0,1 0 0,-1 0 1,-1-1-1,0-1 0,0 0 0,-1 0 1,-1 0-1,0-1 0,9-25 0,-7 14 250,-2 0 0,-1-1 0,-1 0 0,4-48 0,-8 59-237,-1-1-1,0 0 1,-1 1 0,0-1 0,-2 1 0,1-1 0,-2 1-1,0 0 1,-10-24 0,10 31-64,0 1 1,0 1-1,0-1 1,-1 0-1,0 1 0,0 0 1,0 0-1,-1 1 1,0-1-1,0 1 1,0 0-1,0 1 0,0-1 1,-1 1-1,0 1 1,0-1-1,1 1 0,-1 0 1,0 1-1,-1-1 1,1 2-1,-9-1 0,7 0-252,0 1-1,0 1 0,0 0 0,0 0 0,0 0 1,0 1-1,0 1 0,0 0 0,1 0 0,-1 0 1,1 1-1,0 0 0,0 1 0,1 0 0,-1 0 1,1 1-1,-8 7 0,2 1-2118,-6 6-5543,12-13-2060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7:27.091"/>
    </inkml:context>
    <inkml:brush xml:id="br0">
      <inkml:brushProperty name="width" value="0.025" units="cm"/>
      <inkml:brushProperty name="height" value="0.025" units="cm"/>
    </inkml:brush>
  </inkml:definitions>
  <inkml:trace contextRef="#ctx0" brushRef="#br0">305 140 5958,'0'0'5600,"0"-8"-4800,0-5-1046,1 9 735,-1-1-1,0 0 1,0 0-1,0 0 1,-1 0-1,0 1 1,-1-8-1,1 11-348,0-1 0,0 1-1,0-1 1,0 1 0,0 0 0,0-1-1,0 1 1,0 0 0,0 0-1,0-1 1,-1 1 0,1 0 0,-1 0-1,1 0 1,-1 1 0,1-1 0,-1 0-1,1 1 1,-1-1 0,0 1-1,1-1 1,-1 1 0,0 0 0,1-1-1,-1 1 1,0 0 0,0 0 0,-1 1-1,-5 0-24,0 0 1,0 1-1,0 0 0,0 0 0,0 1 0,0 0 0,1 0 0,0 1 1,-1 0-1,1 1 0,1-1 0,-1 1 0,1 1 0,0-1 0,0 1 0,0 0 1,-4 7-1,-6 6 1,2 0 0,0 1 0,1 1 0,-16 34 0,21-35-112,1-1 0,1 1 0,0 0 0,1 1 0,2-1 0,0 1 0,1 0 0,1-1-1,1 1 1,5 41 0,-4-56 7,0-1 1,0 1-1,1-1 0,0 0 1,0 0-1,0 0 0,1 0 0,-1 0 1,1 0-1,0-1 0,1 1 1,-1-1-1,1 0 0,0 0 0,0 0 1,0 0-1,0-1 0,1 0 1,-1 0-1,1 0 0,0 0 0,0-1 1,0 0-1,8 2 0,-7-2 8,0-1 0,0 0 0,0-1 0,0 1 0,1-1 0,-1 0 0,0-1 0,0 0 0,1 0 0,-1 0 0,0 0 0,0-1 0,0 0 0,-1-1 0,1 1 0,0-1 0,-1 0 0,0-1 0,1 1 0,-1-1 0,5-5 0,16-17 372,-1-2 0,-2 0 0,0-1 1,-2-2-1,-1 0 0,-2-1 1,-1-1-1,-2 0 0,20-63 1,-31 81-178,0 0 1,-1 0 0,0 0 0,-2 0 0,1 0-1,-3-30 1,1 41-169,-1 0 0,1 0-1,-1-1 1,0 1 0,-1 0 0,1 0 0,-1 1-1,1-1 1,-1 0 0,0 0 0,0 1 0,-1-1-1,1 1 1,-1 0 0,0 0 0,0 0 0,0 0-1,0 0 1,0 1 0,-1-1 0,1 1 0,-1 0-1,1 0 1,-1 0 0,0 1 0,0-1 0,0 1-1,0 0 1,-6-1 0,0 1-42,0 0-1,0 1 1,0 0-1,0 1 1,0 0-1,0 1 1,1 0 0,-1 0-1,0 1 1,1 0-1,0 1 1,0 0 0,0 1-1,0-1 1,1 2-1,-1-1 1,1 1 0,1 0-1,-1 1 1,1 0-1,0 0 1,-8 12-1,10-12-337,0 1-1,0-1 0,0 1 0,1 0 0,1 0 0,-1 0 0,1 0 0,1 1 0,-3 13 0,4 2-2822,9-13-2217,10-7-3061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7:28.037"/>
    </inkml:context>
    <inkml:brush xml:id="br0">
      <inkml:brushProperty name="width" value="0.025" units="cm"/>
      <inkml:brushProperty name="height" value="0.025" units="cm"/>
    </inkml:brush>
  </inkml:definitions>
  <inkml:trace contextRef="#ctx0" brushRef="#br0">354 182 5990,'0'0'1313,"0"-9"-21,0-11-988,1 10 689,0 0 0,-1-1 0,-1 1 0,1 0 0,-5-19 0,4 27-764,0-1 1,0 1-1,0 0 0,0-1 1,0 1-1,0 0 1,-1 0-1,1 0 0,-1 0 1,0 0-1,1 0 0,-1 0 1,0 0-1,0 1 1,0-1-1,0 1 0,-1-1 1,1 1-1,0 0 0,-1 0 1,1 0-1,0 0 0,-1 0 1,1 0-1,-1 1 1,1 0-1,-1-1 0,0 1 1,1 0-1,-4 0 0,-3 1-118,-1 0 0,1 1 0,0 0 0,0 1 0,0 0 0,1 0 0,-1 0 0,1 1 0,0 1 0,0 0-1,0 0 1,0 0 0,1 1 0,0 0 0,0 0 0,1 1 0,-1 0 0,1 0 0,-7 12 0,-3 4-99,1 2 1,1 0 0,1 0 0,1 1 0,-9 32 0,14-34 21,0-1 0,2 1 1,0 0-1,2 0 0,1 0 0,0 1 0,3 30 0,0-47-32,0 0 0,1 0 1,0 0-1,0 0 0,1-1 0,0 1 0,0 0 0,0-1 0,1 0 0,0 0 0,6 7 0,-6-10-7,0 1 0,1-1 0,-1 0 0,1 0 0,0-1 0,0 1 0,1-1 0,-1 0 0,1 0 0,-1-1 0,1 0 0,0 0 0,0 0 0,0-1 0,0 0 0,8 1 0,2-1 76,0-2-1,-1 1 1,1-2-1,-1 0 1,1-1-1,-1 0 1,0-1-1,0-1 1,0-1-1,-1 0 0,1 0 1,-1-2-1,21-14 1,0-3 336,-1-1 1,-2-2-1,53-56 0,-64 61-117,-1-2-1,-1 0 0,27-48 0,-38 59-131,-1 0-1,-1-1 0,-1 0 0,0 0 0,0 0 0,-2 0 0,0-1 0,-1 0 0,1-20 0,-3 31-86,0 1 0,-1-1 0,1 0-1,-1 0 1,0 0 0,0 0 0,-1 1-1,1-1 1,-1 0 0,0 1 0,-1 0-1,1-1 1,-1 1 0,1 0 0,-1 0 0,-6-5-1,3 4-15,1 0 0,-1 0 0,-1 1-1,1 0 1,0 1 0,-1-1 0,0 1 0,0 0-1,0 1 1,-8-2 0,0 1-33,0 0-1,-1 1 1,1 1 0,0 0 0,-1 1-1,1 1 1,0 1 0,0 0-1,-1 1 1,-17 5 0,13-1 40,0 1 0,0 1 0,-33 20 0,46-25-357,1 1-1,0 0 1,0 0-1,1 0 1,-1 1-1,-4 6 1,8-9-349,0 1 1,0-1-1,0 1 1,0-1-1,1 1 1,-1 0-1,1 0 1,0 0-1,0 0 1,0-1-1,1 1 1,-1 7-1,1-2-6013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37:28.939"/>
    </inkml:context>
    <inkml:brush xml:id="br0">
      <inkml:brushProperty name="width" value="0.025" units="cm"/>
      <inkml:brushProperty name="height" value="0.025" units="cm"/>
    </inkml:brush>
  </inkml:definitions>
  <inkml:trace contextRef="#ctx0" brushRef="#br0">441 18 9321,'0'0'7975,"-11"-4"-6790,6 1-1085,0 1 0,0 0 0,1 1 0,-1-1 0,-1 1-1,1 0 1,0 0 0,0 1 0,0 0 0,0 0 0,-1 0-1,1 0 1,0 1 0,0 0 0,0 0 0,0 0 0,0 1-1,0-1 1,-5 4 0,-29 13 776,4-2-237,2 1 1,-53 36 0,76-45-622,0 0 0,1 1 0,-1 0 0,2 0 0,-1 1 0,2 0 0,-1 1 0,1-1 0,1 1 0,0 1 0,-8 21 0,7-13-8,2 0 1,0 0-1,1 0 0,1 1 1,1 0-1,1-1 1,1 1-1,4 34 0,-3-44-18,1 1 0,0-1 0,1 0 0,0 0 0,1 0 0,0 0 0,1 0 0,0-1 0,1 0 0,0 0 0,0 0 0,1-1 0,1 0 0,-1 0 0,1-1 0,18 14 0,-20-18 7,-1 0 0,1 0 1,1-1-1,-1 0 0,0-1 0,1 1 0,-1-1 0,1 0 0,0-1 1,-1 1-1,1-1 0,0-1 0,0 1 0,0-1 0,8-1 0,-4-1 91,-1 0-1,0-1 0,0 0 1,0-1-1,-1 0 0,1 0 1,-1-1-1,0 0 0,10-8 0,6-6 382,-1-2 0,-1-1 0,-1-1 0,-1-1 0,29-42 0,-30 36-4,0 0 0,-3-2 0,15-35 0,-25 51-325,-1-1 0,0 1-1,-2-1 1,0 0 0,-1-1 0,-1 1 0,0 0 0,-1-24-1,-2 36-116,1-1-1,-1 1 0,0 0 0,0 0 0,-1 0 1,1 0-1,-1 1 0,0-1 0,-1 0 0,1 1 1,-1-1-1,0 1 0,0 0 0,0 0 1,-7-7-1,4 6-13,0 0 0,-1 0 0,0 1 1,0 0-1,0 0 0,-1 1 0,1-1 1,-1 2-1,-9-3 0,-7 0-30,0 1 0,0 1-1,0 2 1,0 0 0,-43 5 0,44 0-350,0 1 1,0 1-1,0 0 1,-35 17-1,9-3-4429,44-19-284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9:21.800"/>
    </inkml:context>
    <inkml:brush xml:id="br0">
      <inkml:brushProperty name="width" value="0.025" units="cm"/>
      <inkml:brushProperty name="height" value="0.025" units="cm"/>
    </inkml:brush>
  </inkml:definitions>
  <inkml:trace contextRef="#ctx0" brushRef="#br0">481 308 4805,'0'0'928,"8"-12"-57,5-6-813,3-5 1400,22-39-1,-34 55-725,-1 0 0,0 0-1,0 0 1,0-1 0,-1 1 0,0-1 0,-1 1-1,0-1 1,0 0 0,-1 1 0,0-15 0,-1 19-518,0 0 0,-1 0-1,1 1 1,-1-1 0,1 0 0,-1 1 0,0-1 0,0 1 0,0-1 0,0 1 0,-1 0 0,1 0 0,0 0-1,-1 0 1,0 0 0,1 1 0,-1-1 0,0 1 0,0 0 0,0-1 0,0 1 0,0 1 0,0-1 0,0 0 0,-4 1-1,-12-4 793,0 1 0,-33 0-1,29 3-676,-1 0 0,1 1 0,0 1-1,-1 1 1,1 2 0,-29 8-1,39-8-271,0 1-1,1-1 0,0 2 0,0 0 1,0 0-1,1 1 0,0 1 0,1 0 1,0 0-1,0 1 0,1 0 0,-10 16 1,8-10-19,1 2 1,0-1-1,2 1 1,0 1-1,1-1 1,1 1 0,1 0-1,1 1 1,0-1-1,1 1 1,2 0-1,0 0 1,1 0-1,0 0 1,2-1 0,1 1-1,0 0 1,1-1-1,7 20 1,-7-25-39,1 0 0,1-1-1,0 1 1,0-1 0,2 0 0,-1-1 0,2 1 0,-1-2 0,2 1 0,-1-1 0,2-1 0,-1 0 0,1 0 0,1-1-1,0 0 1,0-1 0,1-1 0,0 0 0,0 0 0,1-2 0,-1 1 0,1-2 0,0 0 0,1 0 0,-1-2-1,19 2 1,-19-3 10,1 0-1,-1-1 0,1-1 0,0-1 1,-1 0-1,0 0 0,0-2 0,1 0 0,-2 0 1,1-1-1,-1-1 0,1 0 0,-2-1 1,1-1-1,-1 0 0,0 0 0,-1-1 0,0-1 1,0 0-1,-1 0 0,16-21 0,-11 12 77,-1 0 0,0-1 0,-2-1-1,0 0 1,-1 0 0,-2-1 0,0-1-1,-1 0 1,-1 0 0,-2 0-1,0-1 1,-1 1 0,-2-1 0,0 0-1,-2-34 1,-1 51-76,0-1 0,-1 1 0,0 0 0,0 0 0,0 0 0,-1 0-1,0 0 1,0 0 0,-1 1 0,0 0 0,0-1 0,0 1 0,-7-6 0,2 3 8,-1 0 1,1 1-1,-2 0 1,1 1 0,-1 0-1,0 1 1,-14-7-1,1 4 3,0 0 0,-1 2 0,1 0 0,-1 2-1,-1 1 1,1 1 0,-30 0 0,45 3-24,1 0-1,0 1 1,0 1 0,1-1-1,-1 1 1,0 1 0,0 0-1,1 0 1,0 0 0,-1 1 0,1 1-1,1-1 1,-1 1 0,1 1-1,0-1 1,0 1 0,0 0-1,1 1 1,0 0 0,0 0-1,1 0 1,0 0 0,0 1-1,0 0 1,1 0 0,1 0 0,-1 1-1,-2 10 1,2-5-3,0 1 1,1 0-1,0 0 0,1 1 1,1-1-1,1 0 0,0 0 1,1 1-1,0-1 0,1 0 1,1 0-1,1 0 0,0 0 1,0 0-1,2-1 0,7 14 1,-9-19-2,2 0-1,0 0 1,0 0 0,0-1-1,1 0 1,0 0 0,1-1-1,0 0 1,16 11 0,-21-16 7,0 0 0,1-1 1,-1 1-1,0-1 0,0 0 0,1 0 1,-1 0-1,0 0 0,1-1 0,-1 0 1,1 1-1,-1-1 0,1 0 1,-1-1-1,1 1 0,-1-1 0,1 1 1,-1-1-1,0 0 0,1 0 0,-1-1 1,0 1-1,0 0 0,0-1 0,0 0 1,0 0-1,0 0 0,0 0 0,-1-1 1,1 1-1,-1 0 0,0-1 1,3-3-1,10-14 0,0-1 0,-2 0 1,0-1-1,-1-1 0,-1 0 1,-2 0-1,0-1 0,-2 0 1,0-1-1,-2 0 0,0 0 1,-2 0-1,-1 0 0,-1 0 0,-1-1 1,-3-28-1,2 47-32,0 0 0,-1 0 1,1 0-1,-1 0 0,-1 0 0,1 1 0,-1-1 0,0 1 0,-1 0 1,1 0-1,-1 0 0,0 0 0,-1 1 0,0 0 0,1 0 0,-2 0 1,1 0-1,0 1 0,-1 0 0,0 0 0,-6-3 0,5 4 8,1 1 1,0 0-1,0 0 0,-1 1 0,1 0 0,-1 0 0,0 1 0,1-1 1,-1 2-1,1-1 0,-1 1 0,1-1 0,-1 2 0,1-1 1,-1 1-1,1 0 0,0 0 0,0 1 0,0 0 0,0 0 1,0 0-1,-7 7 0,-6 5 8,0 1 0,1 0 0,1 2 0,0 0 1,1 1-1,2 0 0,0 2 0,-22 41 0,23-36 5,1 1 0,1 0 1,2 1-1,1 0 0,1 1 0,1 0 0,-2 32 0,7-53 4,1 1 1,0-1-1,0 0 0,1 0 0,0 0 0,0 1 0,1-1 0,0-1 0,1 1 0,0 0 0,0 0 0,0-1 0,1 0 0,0 0 1,10 13-1,-5-10-7,1 0 1,0-1 0,1 0 0,0-1 0,1 0-1,-1-1 1,1 0 0,21 9 0,-12-7 12,0-1-1,0-1 1,1-1 0,0 0 0,0-2 0,1 0 0,-1-2-1,41 0 1,-52-3 8,1 0 1,-1 0-1,0-1 0,1-1 1,-1 0-1,0 0 0,0-1 1,-1 0-1,1-1 0,-1-1 0,0 1 1,0-1-1,-1-1 0,0 0 1,0 0-1,0-1 0,-1 0 1,13-17-1,-8 5 30,-1 0 0,-1 0 0,-1-1 0,-1-1 1,0 1-1,-2-2 0,6-30 0,-5 14 10,-3 0 0,-1 0 1,-2-60-1,-1 93-49,-2 0 0,1 1-1,-1-1 1,0 1 0,0-1 0,0 1 0,-1 0 0,1-1 0,-1 1 0,-1 0 0,1 0 0,-1 0 0,0 0 0,0 1 0,0-1-1,-1 1 1,0 0 0,1 0 0,-1 0 0,-1 0 0,1 1 0,-1 0 0,1 0 0,-1 0 0,0 0 0,0 1 0,0-1 0,0 1 0,0 1-1,-1-1 1,1 1 0,-1 0 0,1 0 0,-1 0 0,-6 1 0,-6 0-21,1 0 1,0 1-1,-1 1 0,1 1 1,0 0-1,0 1 0,1 1 0,-1 1 1,1 0-1,0 1 0,0 1 1,1 0-1,0 1 0,1 0 1,0 2-1,0 0 0,1 0 1,1 1-1,0 1 0,0 0 1,1 0-1,1 1 0,0 1 0,1 0 1,1 0-1,0 0 0,1 1 1,1 0-1,0 1 0,1 0 1,1-1-1,1 1 0,0 1 1,1-1-1,1 29 0,1-40 3,1-1 0,0 1 0,1-1 0,-1 0 0,1 1 1,0-1-1,0 0 0,1 0 0,-1 0 0,1 0 0,0 0 0,0-1 0,1 1 0,0-1 0,-1 0 0,2 0 0,-1 0 0,0-1 0,1 0 0,-1 1 0,1-1 0,10 4 0,-5-2-456,0-1-1,0 0 1,0-1-1,19 4 1,-19-5-791,1-1 0,-1 0 0,0-1 0,18-1 0,-5-8-5124,-4-15-5785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8:31.159"/>
    </inkml:context>
    <inkml:brush xml:id="br0">
      <inkml:brushProperty name="width" value="0.025" units="cm"/>
      <inkml:brushProperty name="height" value="0.025" units="cm"/>
    </inkml:brush>
  </inkml:definitions>
  <inkml:trace contextRef="#ctx0" brushRef="#br0">36 63 10474,'-35'0'4951,"52"0"-1201,60 0-1417,780-40 1105,-522 21-3267,0 16 0,455 52 0,-375-8 264,0-32-288,-364-13-112,-1-2 1,0-2-1,0-3 1,-1-2 0,55-21-1,-111 30-1670,-24 2 912,-41 2 460,-747 7-2521,-307 14 3283,295 52-284,320-24-158,491-48-62,1946-34-5413,-1803 32 5859,575-6-1832,-2-42-366,-686 48 1989,35-6-143,-44 7 21,0 0 0,0 0 1,0 0-1,1-1 0,-1 1 1,0 0-1,0-1 0,0 1 0,0-1 1,0 1-1,0-1 0,0 1 1,0-1-1,0 0 0,0 0 1,0 1-1,0-1 0,0 0 1,-1 0-1,1 0 0,0 0 1,0 0-1,-1 0 0,1 0 1,-1 0-1,1-3 0,-1 4-47,0-1-1,-1 0 1,1 0-1,-1 0 1,1 1 0,-1-1-1,1 0 1,-1 1-1,1-1 1,-1 0-1,0 1 1,1-1-1,-1 1 1,0-1-1,0 1 1,0-1 0,1 1-1,-1-1 1,0 1-1,0 0 1,0 0-1,0-1 1,1 1-1,-1 0 1,-1 0 0,-30-5-10,27 4 45,-129-9 69,-173 8 0,155 5-165,-440 26-54,1 33-5207,435-45 1052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8:47.582"/>
    </inkml:context>
    <inkml:brush xml:id="br0">
      <inkml:brushProperty name="width" value="0.025" units="cm"/>
      <inkml:brushProperty name="height" value="0.025" units="cm"/>
    </inkml:brush>
  </inkml:definitions>
  <inkml:trace contextRef="#ctx0" brushRef="#br0">0 177 4100,'0'0'9075,"8"-6"-8723,-3 3-300,0-1-1,0 1 0,0 0 0,0 1 0,0-1 0,1 1 0,-1 0 0,1 1 0,-1-1 0,1 1 1,0 0-1,0 1 0,7-1 0,71 1 760,142-18 1,30-11 19,346 4 0,-397 21-571,310-32-22,1 6 399,1579 57-338,-2060-26-292,2150 50 226,-1495-33 198,559-6-333,509-48-8,-1472 24-67,-164 2 2341,-117 10-2200,-3 0-643,-1 0 0,1 0-1,-1 0 1,1-1 0,-1 1 0,1 0 0,-1-1 0,1 1 0,-1-1 0,0 1 0,1-1 0,-1 0 0,0 0 0,1 1 0,-1-1 0,0 0 0,0 0 0,0 0 0,2-2 0,20-19-10326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9:07.859"/>
    </inkml:context>
    <inkml:brush xml:id="br0">
      <inkml:brushProperty name="width" value="0.025" units="cm"/>
      <inkml:brushProperty name="height" value="0.025" units="cm"/>
    </inkml:brush>
  </inkml:definitions>
  <inkml:trace contextRef="#ctx0" brushRef="#br0">85 210 5541,'-6'0'517,"1"-1"-1,-1 0 1,0 0-1,0 0 1,0-1-1,1 0 0,-11-5 1,15 7-360,-1-1 1,0 0-1,1 1 0,-1-1 0,0 0 1,1 0-1,-1 0 0,1-1 1,0 1-1,-1 0 0,1 0 1,0-1-1,0 1 0,0-1 1,0 1-1,0-1 0,0 1 1,0-1-1,1 0 0,-1 0 0,0 1 1,1-1-1,-1 0 0,1 0 1,0 1-1,0-1 0,0 0 1,0 0-1,0-2 0,1 2-150,0 0 0,1 0 0,-1 0 0,0 1 0,1-1 0,-1 0 0,1 1 0,0-1 0,0 1-1,-1 0 1,1-1 0,0 1 0,0 0 0,0 0 0,0 0 0,0 0 0,1 1 0,-1-1 0,4 0 0,45-10 46,55 2 146,187 5 0,-153 6 23,441-6 776,504 6 566,-862 4-1324,627 10-79,652-39-103,1046-53 65,-2347 68-182,397-7 1949,-582 21-2327,-13 0-6407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9:32.021"/>
    </inkml:context>
    <inkml:brush xml:id="br0">
      <inkml:brushProperty name="width" value="0.025" units="cm"/>
      <inkml:brushProperty name="height" value="0.025" units="cm"/>
    </inkml:brush>
  </inkml:definitions>
  <inkml:trace contextRef="#ctx0" brushRef="#br0">144 145 17553,'0'0'8066,"9"14"-7911,-3-5-140,4 6 4,0 0-1,-2 0 0,0 1 0,11 31 0,-15-36 28,73 252-68,-68-224 457,-2 1-1,-2 0 0,-2 1 0,-3 72 0,-1-102-297,-1 0 1,-1 0-1,0 0 1,0 0 0,-1-1-1,-1 1 1,1-1-1,-2 0 1,1 0 0,-2-1-1,1 1 1,-1-1-1,-15 15 1,15-17-40,-1 0 0,0 0 0,0-1 0,0 0 1,-1 0-1,0-1 0,0 0 0,0 0 0,-1-1 0,1-1 0,-1 0 1,0 0-1,0-1 0,0 0 0,-14 1 0,21-3-81,-1 0 0,1-1 0,-1 1 0,1-1 0,0 0 0,-1 0 0,1 0 0,0-1 0,0 1 0,0-1 0,0 1 0,0-1 0,0 0 0,0 0 0,1 0 0,-1-1 0,1 1 0,-1-1 0,1 1 0,0-1 0,0 0 0,0 0 0,0 0 0,1 0 0,-1 0 0,1 0 0,0-1-1,0 1 1,0 0 0,0-1 0,0-5 0,-2-4-24,2 1-1,0 0 1,0-1-1,1 1 1,1 0-1,0-1 0,1 1 1,2-13-1,3 7 4,0 0 0,0 0 0,2 1 0,0 0-1,1 0 1,0 1 0,2 0 0,17-18 0,116-109 25,-19 43 9,-90 74 28,-1-1 0,-2-1 0,-1-2 0,53-63 1,-79 85-41,0-1 1,-1 0-1,0-1 1,0 1-1,-1-1 0,0 0 1,-1 0-1,0 0 1,-1 0-1,0 0 1,-1-1-1,1-11 1,-2 18-14,0 0 1,-1 0-1,1 0 1,-1 0-1,0 0 1,0-1-1,0 1 1,-1 1-1,1-1 1,-1 0-1,0 0 1,0 1-1,0-1 1,-1 1-1,1-1 1,-1 1-1,0 0 1,1 0-1,-2 0 1,1 1-1,0-1 1,0 1-1,-1-1 1,0 1-1,1 0 1,-1 1-1,0-1 1,0 0 0,0 1-1,0 0 1,-7-1-1,2 0-101,0 1 0,-1 0 1,1 1-1,0 0 0,0 0 0,-1 1 0,1 0 0,0 1 1,-10 2-1,16-3 8,0 0 1,1 0-1,-1 0 1,0 0-1,0 0 1,1 1-1,-1-1 1,1 1-1,-1-1 1,1 1-1,0 0 1,0 0-1,-1 0 1,1 0-1,1 1 1,-1-1-1,0 0 1,1 1-1,-1 0 1,1-1-1,-1 1 1,1 0-1,0-1 1,0 1-1,1 0 1,-1 0-1,1 0 1,-1 0-1,1 0 1,0 0-1,0 4 1,5 5-5369,10-6-3651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131"/>
    </inkml:context>
    <inkml:brush xml:id="br0">
      <inkml:brushProperty name="width" value="0.025" units="cm"/>
      <inkml:brushProperty name="height" value="0.025" units="cm"/>
      <inkml:brushProperty name="color" value="#F6630D"/>
    </inkml:brush>
  </inkml:definitions>
  <inkml:trace contextRef="#ctx0" brushRef="#br0">0 182 14958,'0'0'2098,"2"12"-149,48 174 4729,22 5-5263,-67-180-1342,1 0 1,0 0-1,1-1 1,0 1-1,1-2 1,12 13-1,-18-20-22,0 0 1,0 0-1,0-1 0,1 1 1,-1-1-1,0 1 0,1-1 1,-1 0-1,1 0 0,-1 0 1,1 0-1,0 0 0,-1-1 1,1 1-1,3 0 0,-4-2-5,0 1 0,0-1 1,0 1-1,0-1 0,0 0 0,-1 1 0,1-1 0,0 0 0,0 0 1,0-1-1,-1 1 0,1 0 0,0 0 0,-1-1 0,0 1 1,1-1-1,-1 0 0,0 1 0,1-1 0,-1 0 0,0 1 0,1-5 1,4-7-13,-1-1 1,0 1 0,-1-1 0,-1 0 0,0 0 0,-1 0 0,0 0-1,-1-18 1,-1 4-17,-1 0 0,-1-1-1,-8-31 1,-10-12 22,19 68-25,-1 0 1,1 0-1,-1 0 1,0 0-1,0 0 1,-1 0-1,1 1 1,-1-1-1,1 1 1,-1 0-1,0-1 1,-1 1-1,1 1 1,-5-4-1,7 5-14,1 1 0,-1 0-1,1-1 1,-1 1 0,1 0-1,-1 0 1,1 0 0,-1 0 0,0 0-1,1-1 1,-1 1 0,1 0 0,-1 0-1,1 0 1,-1 0 0,0 1-1,1-1 1,-1 0 0,1 0 0,-1 0-1,1 0 1,-1 1 0,1-1-1,-1 0 1,1 0 0,-1 1 0,1-1-1,-1 0 1,1 1 0,-1-1-1,0 1 1,-5 20 17,8 25 0,-1-41-16,0 0 0,0 0 0,1 0 0,0 0 0,0 0-1,0-1 1,1 1 0,-1-1 0,1 1 0,0-1 0,0 0 0,1 0 0,-1 0 0,1-1 0,0 1 0,0-1 0,0 0 0,0 0-1,0 0 1,1 0 0,0-1 0,-1 0 0,1 0 0,0 0 0,0-1 0,0 1 0,10 0 0,-5 0 3,0-1 0,0-1 1,0 0-1,1 0 0,-1-1 1,0 0-1,0 0 0,0-1 1,-1-1-1,1 0 0,0 0 0,-1-1 1,15-7-1,-12 3 2,-1 0 0,1 0 1,-1-1-1,-1 0 0,1-1 0,-2 0 0,1-1 0,12-19 0,-17 21 0,0 1 0,-1-1 0,0 0 0,0 0 0,-1 0-1,0-1 1,0 1 0,-1-1 0,-1 1 0,0-1 0,0 0 0,-1 1-1,-1-15 1,2 23-6,-1-1 0,0 0 0,0 0 0,0 1 0,-1-1 1,1 0-1,0 0 0,0 1 0,-1-1 0,1 0 0,-1 1 0,0-1 0,0 0 0,1 1 0,-1-1 0,0 1 0,0-1 0,0 1 0,-1 0 0,1-1 0,0 1 0,0 0 1,-1 0-1,1 0 0,-1 0 0,1 0 0,-1 0 0,1 0 0,-1 1 0,1-1 0,-1 0 0,0 1 0,1-1 0,-1 1 0,0 0 0,0-1 0,1 1 0,-1 0 0,0 0 1,0 0-1,1 1 0,-1-1 0,-2 1 0,-1 0-3,1 1 1,-1-1 0,0 1-1,1 1 1,-1-1-1,1 1 1,0 0-1,0 0 1,0 0 0,0 0-1,0 1 1,1-1-1,-7 9 1,1 2 56,0 1 1,1 0 0,1 1-1,0-1 1,1 1 0,1 1-1,0-1 1,1 1-1,1 0 1,0 0 0,1 23-1,1-38-55,1 0 1,1-1-1,-1 1 0,0 0 0,0 0 1,1 0-1,-1 0 0,1 0 0,-1 0 0,1 0 1,0-1-1,0 1 0,-1 0 0,1-1 1,1 1-1,-1 0 0,0-1 0,0 1 0,1-1 1,-1 0-1,0 1 0,1-1 0,3 2 1,-1-1 1,0-1 0,0 1 0,0-1 0,0 0 0,0 0 0,0-1 0,1 1 0,-1-1 0,0 0 0,7 0 0,10-3-8,0-1 1,0 0-1,28-10 1,-49 14 5,51-15 4,0 2 0,1 3 0,80-6 0,-131 16 18,-1-1 0,1 1 0,-1 0 0,1-1 1,-1 0-1,1 1 0,-1-1 0,0 1 1,1-1-1,-1 1 0,0-1 0,0 0 1,1 1-1,-1-1 0,0 0 0,0 1 0,0-1 1,0 0-1,0 1 0,0-1 0,0 0 1,0 1-1,0-1 0,0 0 0,0 1 1,0-1-1,0 0 0,-1 1 0,1-1 0,0 0 1,0 1-1,-1-1 0,1 1 0,-1-1 1,1 1-1,0-1 0,-2 0 0,-11-26 687,-153-215-709,165 242-40,1-1 0,0 1-1,-1 0 1,1 0 0,-1-1 0,1 1 0,0 0-1,-1-1 1,1 1 0,0 0 0,0-1 0,-1 1-1,1-1 1,0 1 0,0 0 0,0-1 0,-1 1-1,1-1 1,0 1 0,0-1 0,0 1 0,0-1-1,0 1 1,0-1 0,0 1 0,0-1 0,0 1 0,0 0-1,0-1 1,0 1 0,0-1 0,1 1 0,-1-1-1,0 1 1,0-1 0,0 1 0,1 0 0,-1-1-1,0 1 1,0-1 0,1 1 0,-1 0 0,0-1-1,1 1 1,-1 0 0,0 0 0,1-1 0,-1 1-1,1 0 1,-1 0 0,1-1 0,-1 1 0,0 0-1,1 0 1,-1 0 0,1 0 0,-1 0 0,1 0-1,-1 0 1,1 0 0,-1 0 0,1 0 0,-1 0-1,1 0 1,-1 0 0,0 0 0,1 0 0,-1 0-1,1 1 1,47 9-5431,-30-5 3143,20 1-3208,2-4-2274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9:32.848"/>
    </inkml:context>
    <inkml:brush xml:id="br0">
      <inkml:brushProperty name="width" value="0.025" units="cm"/>
      <inkml:brushProperty name="height" value="0.025" units="cm"/>
    </inkml:brush>
  </inkml:definitions>
  <inkml:trace contextRef="#ctx0" brushRef="#br0">24 236 13901,'0'0'6828,"-5"-10"-4613,1 4-1815,3 5-320,-1-1 0,1 1 0,-1-1 0,1 0 0,0 0 0,0 0 0,0 0 0,0 0-1,0 0 1,1 0 0,-1 0 0,0 0 0,1 0 0,0 0 0,-1 0 0,1 0 0,0-1 0,0 1 0,0 0 0,0 0 0,1 0 0,-1 0-1,1 0 1,-1-1 0,1 1 0,0 0 0,-1 0 0,1 0 0,0 0 0,0 1 0,3-4 0,17-13 93,1 1-1,0 1 1,1 1 0,1 1 0,1 1-1,0 2 1,0 0 0,1 1 0,0 2 0,34-7-1,-53 14-150,1-1-1,-1 1 0,1 0 1,-1 1-1,1-1 0,10 2 1,-17 0 3,1-1 0,0 1-1,-1-1 1,1 1 0,0 0 0,-1-1 0,1 1 0,-1 0 0,1 0-1,-1 0 1,0 0 0,1 1 0,-1-1 0,0 0 0,0 0 0,0 1-1,0-1 1,0 1 0,0-1 0,0 1 0,0-1 0,-1 1 0,1 0-1,0-1 1,-1 1 0,0 0 0,1-1 0,-1 1 0,0 0-1,0 0 1,0 2 0,0 13 398,0 0-1,-2 0 0,0 0 1,-7 27-1,4-24-112,2-1 0,0 0 1,0 21-1,3-40-303,0 1 0,0-1 0,0 1 0,0 0 0,0-1 0,0 1 1,0-1-1,1 1 0,-1-1 0,0 1 0,0-1 0,1 1 0,-1-1 0,0 1 0,0-1 1,1 0-1,-1 1 0,1-1 0,-1 1 0,0-1 0,1 0 0,-1 1 0,1-1 1,-1 0-1,1 0 0,-1 1 0,1-1 0,-1 0 0,1 0 0,-1 0 0,1 0 0,0 1 1,27-3 206,22-15 4,-30 6-218,-1 0 0,-1-1 0,29-26 0,-40 32 0,0-1 0,0 1 0,-1-2 0,0 1 0,0-1 0,-1 0 0,0 0 0,0 0 0,-1-1 0,0 0 0,3-10 0,-7 20-30,-1-1-1,1 0 1,0 0-1,0 0 1,0 0-1,0 0 1,0 0-1,-1 1 1,1-1-1,0 0 1,0 0 0,0 0-1,0 0 1,-1 0-1,1 0 1,0 0-1,0 0 1,0 0-1,-1 0 1,1 0-1,0 0 1,0 0-1,0 0 1,-1 0 0,1 0-1,0 0 1,0 0-1,0 0 1,0 0-1,-1 0 1,1 0-1,0 0 1,0 0-1,0-1 1,0 1 0,-1 0-1,1 0 1,0 0-1,0 0 1,0 0-1,0 0 1,0-1-1,0 1 1,-1 0-1,1 0 1,0 0-1,0 0 1,0-1 0,0 1-1,0 0 1,0 0-1,0 0 1,0 0-1,0-1 1,0 1-1,0 0 1,0 0-1,0 0 1,0-1 0,0 1-1,0 0 1,-11 9-4525,-5 8-1996,-1 0-2588</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9:33.240"/>
    </inkml:context>
    <inkml:brush xml:id="br0">
      <inkml:brushProperty name="width" value="0.025" units="cm"/>
      <inkml:brushProperty name="height" value="0.025" units="cm"/>
    </inkml:brush>
  </inkml:definitions>
  <inkml:trace contextRef="#ctx0" brushRef="#br0">26 194 15599,'0'0'4948,"-7"-9"-3762,5 6-1099,0 0 0,0 0 0,0 0 1,0 0-1,0 0 0,1 0 0,0-1 1,-1 1-1,1 0 0,-1-7 1,3 8-16,-1-1 1,0 1 0,1 0-1,0-1 1,0 1 0,-1 0-1,1-1 1,0 1 0,1 0-1,-1 0 1,0 0 0,1 0-1,-1 0 1,1 0 0,-1 0 0,1 1-1,0-1 1,0 1 0,0-1-1,0 1 1,0 0 0,4-3-1,3-1 171,-1 0 0,1 0 0,0 1 0,0 0 0,0 0 0,1 1 0,-1 1 0,1-1-1,-1 1 1,1 1 0,0 0 0,0 0 0,0 1 0,0 1 0,12 1 0,-20-1-169,0 0 1,1 0 0,-1 0-1,0 1 1,0-1-1,0 1 1,0 0 0,-1-1-1,1 1 1,0 0-1,-1 0 1,1 0 0,-1 0-1,0 0 1,1 1-1,-1-1 1,0 0 0,0 0-1,-1 1 1,1-1-1,0 1 1,-1-1 0,0 1-1,1 2 1,1 70 835,-2-56-680,0-11-182,-1-4-27,1 1-1,0 0 0,1-1 1,-1 1-1,1 0 0,0-1 1,2 7-1,-2-9-10,0-1 1,-1 0-1,1 1 0,0-1 0,0 0 0,1 0 0,-1 0 1,0 0-1,0 0 0,0 0 0,1 0 0,-1 0 1,1-1-1,-1 1 0,0 0 0,1-1 0,-1 1 0,1-1 1,-1 0-1,1 1 0,0-1 0,-1 0 0,1 0 0,-1 0 1,1 0-1,1 0 0,10-1 48,0-1 1,0 0-1,0-1 1,-1 0-1,0 0 1,1-2-1,-1 0 1,-1 0-1,17-10 1,12-10 161,44-34 0,-81 56-220,40-34 0,-41 35 0,1-1 0,-1 1 0,0-1 0,-1 1 0,1-1 0,0 0 0,-1 0 0,0 0 0,0 0 0,1 0 0,-2 0 0,1 0 0,0 0 0,0-7 0,8-12-1277,-3 10-1658,2-12-5057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9:34.004"/>
    </inkml:context>
    <inkml:brush xml:id="br0">
      <inkml:brushProperty name="width" value="0.025" units="cm"/>
      <inkml:brushProperty name="height" value="0.025" units="cm"/>
    </inkml:brush>
  </inkml:definitions>
  <inkml:trace contextRef="#ctx0" brushRef="#br0">27 528 8872,'0'0'6732,"-5"10"-3363,0 0-2259,2-7-703,1 0 0,1 1 0,-1-1 0,0 1 0,1-1 0,-1 1 0,1 0 0,0 0 0,1 0 1,-1-1-1,0 9 0,1-11-273,1-1-1,-1 1 1,0-1 0,0 1 0,1-1 0,-1 1 0,0-1 0,1 1 0,-1-1 0,0 1 0,1-1 0,-1 1 0,1-1 0,-1 0 0,0 1-1,1-1 1,-1 0 0,1 1 0,-1-1 0,1 0 0,0 0 0,-1 0 0,1 1 0,-1-1 0,1 0 0,-1 0 0,1 0 0,0 0 0,-1 0-1,1 0 1,-1 0 0,1 0 0,-1 0 0,1 0 0,0-1 0,27-3 1130,-4-5-980,-1 0-1,0-2 0,39-24 0,65-51 288,-111 74-561,53-38-10,95-90 0,-136 113 0,-1-2 0,-2-1 0,-1-1 0,-1-1 0,29-55 0,-43 71 0,-7 17 0,-4 11 0,-61 164 0,-11 37 0,66-184 0,1 0 0,2 1 0,1 0 0,1 0 0,2 41 0,1-67-189,0 0 0,1 0 0,-1 0 0,1-1-1,0 1 1,0 0 0,0 0 0,1-1 0,-1 1 0,1-1 0,0 1 0,4 5 0,-4-7-196,0 0 0,0 0 0,0-1 1,0 1-1,1 0 0,-1-1 0,0 1 0,1-1 1,-1 0-1,1 0 0,0 0 0,-1 0 0,1 0 1,0-1-1,-1 1 0,1-1 0,0 0 1,2 0-1,14 0-11691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9:34.952"/>
    </inkml:context>
    <inkml:brush xml:id="br0">
      <inkml:brushProperty name="width" value="0.025" units="cm"/>
      <inkml:brushProperty name="height" value="0.025" units="cm"/>
    </inkml:brush>
  </inkml:definitions>
  <inkml:trace contextRef="#ctx0" brushRef="#br0">700 0 13869,'0'0'4153,"-8"18"-3688,-178 475 2693,31-68-2814,-31-29-122,50-116 607,130-267-821,3-7-41,-1 0 0,2 0 1,-1 0-1,1 0 0,0 1 1,0-1-1,1 0 0,0 1 1,0-1-1,0 8 0,20-51-4718,0-21 971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9:35.405"/>
    </inkml:context>
    <inkml:brush xml:id="br0">
      <inkml:brushProperty name="width" value="0.025" units="cm"/>
      <inkml:brushProperty name="height" value="0.025" units="cm"/>
    </inkml:brush>
  </inkml:definitions>
  <inkml:trace contextRef="#ctx0" brushRef="#br0">0 10 6438,'12'2'7127,"424"69"-1874,-276-55-4406,783 60-3890,-728-70 1444,1-10 0,295-42 0,-205-9 3792,74-10 3279,-345 60-4647,-1 1 0,1 2 0,51 3 0,-82 0-779,0-1 1,0 1 0,0 0 0,0 0 0,-1 0-1,1 1 1,0 0 0,0-1 0,-1 1 0,1 0 0,-1 1-1,0-1 1,1 1 0,-1-1 0,4 6 0,-3-3 34,1 2 1,-1-1 0,0 0 0,0 1 0,-1 0 0,0 0-1,4 13 1,-1 8 256,0 0 0,-2 0 0,0 42 0,-3-54-136,2 69 197,-3 1 0,-4-1 0,-28 158 0,-89 284 222,65-303-3863,54-213 2645,-17 50-2886,17-58 2831,0 1 0,0-1 0,0 1 0,0-1 0,0 1 0,-1-1 0,1 0 0,-1 0 0,0 0 1,0 0-1,0-1 0,0 1 0,-5 1 0,-26 7-9037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49:35.781"/>
    </inkml:context>
    <inkml:brush xml:id="br0">
      <inkml:brushProperty name="width" value="0.025" units="cm"/>
      <inkml:brushProperty name="height" value="0.025" units="cm"/>
    </inkml:brush>
  </inkml:definitions>
  <inkml:trace contextRef="#ctx0" brushRef="#br0">14 568 16303,'-4'10'262,"2"-5"-178,1-3-41,0 1 1,0 0-1,0 0 1,0 0-1,0 0 1,1 0-1,-1 0 1,1 0-1,0 4 1,0-6-26,0 1 0,1-1 1,-1 0-1,1 1 1,-1-1-1,1 0 0,0 1 1,0-1-1,-1 0 0,1 0 1,0 0-1,0 0 1,0 0-1,0 0 0,0 0 1,1 0-1,-1 0 0,0 0 1,0 0-1,1-1 1,-1 1-1,0-1 0,1 1 1,-1-1-1,0 1 1,1-1-1,-1 0 0,4 1 1,25 4 583,0-2 0,1-1 1,0-1-1,0-1 1,55-9-1,162-40 2213,-220 43-2593,334-80 1279,426-93-653,10 41-2076,175 58-1898,-365 38-4,-291 4-1189,-166 12-245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0:11.181"/>
    </inkml:context>
    <inkml:brush xml:id="br0">
      <inkml:brushProperty name="width" value="0.025" units="cm"/>
      <inkml:brushProperty name="height" value="0.025" units="cm"/>
    </inkml:brush>
  </inkml:definitions>
  <inkml:trace contextRef="#ctx0" brushRef="#br0">1 148 12780,'0'0'2253,"12"-3"-2088,22-5 393,1 2-1,-1 2 0,38-1 0,123 4 1841,-98 2-1948,195 0 432,369-3-436,-2-33 757,-502 20-551,841-50 1071,-847 71-1481,-6 0-2790,-133-9-404,-8-12-2141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0:15.033"/>
    </inkml:context>
    <inkml:brush xml:id="br0">
      <inkml:brushProperty name="width" value="0.025" units="cm"/>
      <inkml:brushProperty name="height" value="0.025" units="cm"/>
    </inkml:brush>
  </inkml:definitions>
  <inkml:trace contextRef="#ctx0" brushRef="#br0">0 406 8552,'39'-2'812,"-1"-1"-1,46-11 1,8-1-305,848-41 1157,-777 51-1439,867 8 1173,-388 5-1082,1311-92 1120,-977-1-933,-5 0 750,-897 81-1198,0-3 1,120-28-1,-179 28-3,-15 7-105,0 0 0,0-1 1,0 1-1,0 0 0,0-1 0,0 1 0,0 0 1,0 0-1,0-1 0,0 1 0,0 0 0,-1-1 0,1 1 1,0 0-1,0 0 0,0-1 0,0 1 0,-1 0 0,1 0 1,0 0-1,0-1 0,0 1 0,-1 0 0,1 0 1,0 0-1,0 0 0,-1-1 0,1 1 0,0 0 0,-1 0 1,1 0-1,0 0 0,0 0 0,-1 0 0,1 0 0,0 0 1,-1 0-1,1 0 0,0 0 0,-13-8-4105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0:23.743"/>
    </inkml:context>
    <inkml:brush xml:id="br0">
      <inkml:brushProperty name="width" value="0.025" units="cm"/>
      <inkml:brushProperty name="height" value="0.025" units="cm"/>
    </inkml:brush>
  </inkml:definitions>
  <inkml:trace contextRef="#ctx0" brushRef="#br0">74 56 8392,'0'0'2493,"-9"-3"-1783,-4-1-512,9 2-120,-1 0 0,1 0-1,-1 1 1,1 0-1,-1 0 1,0 0 0,0 1-1,-8 0 1,12 0-25,4 0-90,142-5 577,-83 1-417,0 3-1,0 2 1,75 12-1,35 16 26,1-8 0,177-1-1,402-58 855,-63-1-130,65 56-867,398-6 432,-134-8 114,-968 0-543,1171 31 112,-774-67 447,1 0 468,-444 32-953,0 1 1,0-1 0,0 0 0,0 0-1,0 0 1,-1 0 0,1-1 0,6-3-1,25-7-597,-20 8-2458,8-5-2836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0:31.684"/>
    </inkml:context>
    <inkml:brush xml:id="br0">
      <inkml:brushProperty name="width" value="0.025" units="cm"/>
      <inkml:brushProperty name="height" value="0.025" units="cm"/>
    </inkml:brush>
  </inkml:definitions>
  <inkml:trace contextRef="#ctx0" brushRef="#br0">67 107 2755,'0'0'4073,"-8"-5"-2408,-23-12-648,30 16-789,-1 0 1,0 0 0,0 0-1,1 0 1,-1-1 0,0 1 0,1 0-1,-1-1 1,1 1 0,0-1-1,-1 1 1,1-1 0,0 0-1,0 0 1,0 1 0,0-1-1,0 0 1,1 0 0,-1 0 0,0-2-1,2 2-169,0 0 0,0 1 0,0-1 0,0 1 0,1 0 0,-1-1 0,1 1 0,-1 0 0,1 0 0,-1 0 0,1 0 0,0 0 0,-1 0 0,1 0 0,0 0 0,0 1 0,3-2 0,39-9 327,-39 10-280,49-7 272,1 2 1,0 3-1,76 5 1,-56 0-318,1294 12 2779,-1344-13-2841,267 17 43,-264-14-59,0 1 1,-1 2-1,1 0 1,-2 2-1,1 1 1,-1 1 0,-1 1-1,29 18 1,-52-28-75,3 1-102,0 0 1,0 0-1,0 1 0,0-1 1,-1 1-1,1 1 0,-1-1 1,0 1-1,0-1 0,3 7 1,-22-12-3924,-7-6-1276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713"/>
    </inkml:context>
    <inkml:brush xml:id="br0">
      <inkml:brushProperty name="width" value="0.025" units="cm"/>
      <inkml:brushProperty name="height" value="0.025" units="cm"/>
      <inkml:brushProperty name="color" value="#F6630D"/>
    </inkml:brush>
  </inkml:definitions>
  <inkml:trace contextRef="#ctx0" brushRef="#br0">1 1 18514,'0'0'4377,"2"11"-2706,12 49 543,42 112-1,44 64-915,-94-221-1151,57 107 1690,-67-159-1362,-2 17-503,-2 0 1,0 0 0,-1 0-1,-2 1 1,1 1 0,-17-21 0,-2 2-217,-56-58 1,93 100 221,2 0 0,-1-1 0,0-1-1,1 0 1,0 0 0,-1 0 0,1-1 0,0-1 0,0 0 0,19 0 0,-15 0 30,0-1 1,1-1-1,-1 0 0,0 0 0,1-2 1,-1 0-1,0 0 0,0-1 0,23-11 1,-29 11-6,-1-1 0,0 1 1,0-1-1,0 0 1,0-1-1,-1 0 0,0 0 1,0 0-1,-1 0 1,0-1-1,0 0 1,0 0-1,-1-1 0,0 1 1,-1-1-1,1 0 1,-2 0-1,1 0 0,-1 0 1,0-1-1,-1 1 1,1 0-1,-2-1 0,1-8 1,-2 17-4,1 0-1,0 0 1,0 0-1,0 0 1,0 1 0,0-1-1,0 0 1,0 0-1,-1 0 1,1 0-1,0 0 1,0 0 0,0 0-1,0 0 1,0 0-1,0 0 1,-1 0 0,1 0-1,0 0 1,0 0-1,0 0 1,0 0 0,0 0-1,-1 0 1,1 0-1,0 0 1,0 0 0,0 0-1,0 0 1,0 0-1,-1 0 1,1-1 0,0 1-1,0 0 1,0 0-1,0 0 1,0 0 0,0 0-1,0 0 1,0 0-1,0 0 1,-1-1 0,1 1-1,0 0 1,0 0-1,0 0 1,0 0 0,0 0-1,0 0 1,0-1-1,0 1 1,0 0 0,0 0-1,0 0 1,0 0-1,0 0 1,0-1-1,-7 16-60,5 1 121,1 1 1,0 0 0,1-1 0,1 1 0,1 0-1,4 21 1,-5-32-42,0 0 0,1-1 0,-1 1 0,1-1 0,0 0-1,1 1 1,-1-1 0,1 0 0,0 0 0,0 0 0,1-1 0,0 1-1,-1-1 1,1 0 0,1 0 0,-1 0 0,0-1 0,1 1 0,0-1-1,0 0 1,0 0 0,6 1 0,-9-3-174,0 0 1,0 0-1,0-1 1,1 1-1,-1-1 0,0 0 1,0 1-1,1-1 1,-1 0-1,0 0 0,1-1 1,-1 1-1,0 0 1,0-1-1,0 1 0,1-1 1,-1 0-1,0 0 1,0 0-1,0 0 0,0 0 1,0 0-1,0-1 1,0 1-1,-1-1 0,1 1 1,0-1-1,-1 0 1,1 1-1,1-4 0,0-1-671,0 0 1,0 0-1,-1 0 0,0 0 0,0 0 0,0-1 0,-1 1 0,0-1 0,0-10 0,0-22-7166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0:50.038"/>
    </inkml:context>
    <inkml:brush xml:id="br0">
      <inkml:brushProperty name="width" value="0.025" units="cm"/>
      <inkml:brushProperty name="height" value="0.025" units="cm"/>
    </inkml:brush>
  </inkml:definitions>
  <inkml:trace contextRef="#ctx0" brushRef="#br0">0 239 10474,'0'0'2221,"14"2"-1687,44 6 862,110-1 1,77-16-60,-52 1-1133,2418-90 4073,-2572 96-4235,687-22 477,330-19 526,-488 15-612,-483 19-2399,-29-4-2079,3-8-5367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50.056"/>
    </inkml:context>
    <inkml:brush xml:id="br0">
      <inkml:brushProperty name="width" value="0.025" units="cm"/>
      <inkml:brushProperty name="height" value="0.025" units="cm"/>
    </inkml:brush>
  </inkml:definitions>
  <inkml:trace contextRef="#ctx0" brushRef="#br0">165 143 2787,'-28'0'2823,"12"1"-2085,0-1-1,0 0 1,0-1-1,0-1 1,1 0-1,-26-8 1,72 4 799,743 15-290,-151 0 1046,812-26 2608,-424 2-3295,1243-20-933,-2172 34-856,124-6 280,-168 3-1420,-1-1 1,0-2 0,48-14-1,-14-8-6498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2:59.827"/>
    </inkml:context>
    <inkml:brush xml:id="br0">
      <inkml:brushProperty name="width" value="0.025" units="cm"/>
      <inkml:brushProperty name="height" value="0.025" units="cm"/>
    </inkml:brush>
  </inkml:definitions>
  <inkml:trace contextRef="#ctx0" brushRef="#br0">3677 517 4676,'-10'-5'625,"-101"-45"1974,-323-139 2847,313 143-4512,-216-51 0,-276-8 818,450 89-1587,-293 8 0,393 13-82,1 3-1,0 2 1,0 4-1,-95 33 0,76-16 5,2 4 0,-135 79 0,164-81-87,1 3-1,1 2 1,3 2 0,1 1-1,2 3 1,-38 51 0,38-40 0,2 3 0,4 1 1,1 1-1,4 2 1,-25 67-1,45-96-10,0 0 0,2 0 0,2 1 0,1 0 0,1 0 1,0 45-1,6-60 4,0 0 1,0 0 0,2 1-1,1-1 1,0-1 0,1 1-1,1-1 1,1 0 0,1 0-1,0 0 1,1-1 0,20 27-1,-1-10 4,2 0 0,1-3 0,2 0 0,1-2 0,1-2 0,2-1 0,0-1 0,2-3 0,0-1 0,2-1 0,47 15 0,23 1-8,1-5 0,1-5 0,127 13 0,342 7-126,3-43 235,-421-3-51,606-43 182,-576 16-25,365-98 0,281-148-162,-830 269-44,26-7 43,-1-2 0,-1-1-1,0-2 1,60-38 0,-87 48-14,0 1 0,0-1 1,0 0-1,-1 0 0,0-1 1,0 0-1,-1 0 0,1 0 1,-2-1-1,1 1 0,-1-1 0,0-1 1,-1 1-1,0 0 0,0-1 1,-1 1-1,0-1 0,0 0 0,-1 0 1,0 0-1,-1 0 0,0 0 1,0 0-1,-1 0 0,0 0 0,-3-10 1,-1 1-13,0 0 1,-2 0-1,0 0 1,-1 1-1,0 0 1,-2 1-1,-19-27 1,-3 3 5,-62-60 0,21 34-4,-2 4 1,-2 3 0,-131-75-1,-275-112 52,88 74 421,188 102-1193,0 22-3448,149 40-671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14.877"/>
    </inkml:context>
    <inkml:brush xml:id="br0">
      <inkml:brushProperty name="width" value="0.025" units="cm"/>
      <inkml:brushProperty name="height" value="0.025" units="cm"/>
    </inkml:brush>
  </inkml:definitions>
  <inkml:trace contextRef="#ctx0" brushRef="#br0">159 17 10314,'-45'3'625,"28"-3"188,0 2 1,0 0-1,0 0 1,-21 8-1,37-11-796,1 1 0,0 0 0,0 0 0,-1 0 0,1 0 0,0 0 0,0 0 0,-1 0 0,1 1 0,0-1 0,0 0 0,-1 0 0,1 0 0,0 0 0,0 0 0,-1 0 0,1 0 0,0 0 0,0 1 0,-1-1 0,1 0 0,0 0 0,0 0 0,0 1 0,0-1 0,-1 0 0,1 0 0,0 0 0,0 1 0,0-1 1,0 0-1,0 0 0,0 1 0,-1-1 0,1 0 0,0 0 0,0 1 0,0-1 0,0 0 0,0 1 0,0-1 0,0 0 0,0 0 0,0 1 0,0-1 0,15 7 260,22-1 249,574 4 1435,-383-11-1627,870-20 1140,85-22-663,3 68-48,-906-6-508,1217 56 94,-286-70 2160,-1172-5-2668,-23 2-287,0-2 1,0 0-1,0 0 0,0-2 0,0 0 0,-1-1 0,1 0 0,-1-2 0,17-5 0,-8-9-5186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3.316"/>
    </inkml:context>
    <inkml:brush xml:id="br0">
      <inkml:brushProperty name="width" value="0.025" units="cm"/>
      <inkml:brushProperty name="height" value="0.025" units="cm"/>
    </inkml:brush>
  </inkml:definitions>
  <inkml:trace contextRef="#ctx0" brushRef="#br0">47 1 17713,'3'7'5661,"-4"25"-4249,-19 43 1376,16-66-2686,1 0 0,-1 1 0,2-1-1,-1 1 1,2 0 0,-1 0 0,1 0 0,0 0-1,1 0 1,2 18 0,-1-27-103,-1 0 1,1 0-1,-1 0 1,1 0-1,0 0 1,-1 0-1,1 0 1,0 0-1,0 0 1,0 0 0,0 0-1,0 0 1,0 0-1,0-1 1,0 1-1,0 0 1,0-1-1,0 1 1,0-1-1,0 1 1,1-1-1,-1 0 1,0 1-1,0-1 1,2 0-1,36 2-68,-28-3-20,81-8-1538,-71 5 1072,-1 2-1,1 0 1,33 1-1,-53 1 551,0 0 0,0 1-1,1-1 1,-1 0 0,0 0 0,0 1-1,1-1 1,-1 1 0,0-1 0,0 1 0,0-1-1,0 1 1,0 0 0,0-1 0,0 1 0,0 0-1,0 0 1,0 0 0,0 0 0,-1 0-1,1 0 1,0 0 0,-1 0 0,1 0 0,-1 0-1,1 0 1,-1 1 0,1-1 0,-1 0-1,0 0 1,1 0 0,-1 1 0,0-1 0,0 0-1,0 0 1,0 1 0,0-1 0,0 0-1,-1 0 1,1 1 0,-1 1 0,0 1 165,0 0 1,0-1 0,0 1-1,-1 0 1,1-1-1,-1 1 1,0-1 0,0 0-1,-1 1 1,1-1-1,-1 0 1,-4 4-1,-9 4 319,0-2 0,0 0 0,-1-1 0,0 0 0,-1-2-1,1 0 1,-1-1 0,0 0 0,-1-2 0,1 0-1,-1-1 1,-35-1 0,53-1-556,0 0-1,0 1 1,0-1 0,0 0 0,0 0-1,0 0 1,0 0 0,0-1-1,0 1 1,0 0 0,0 0 0,0-1-1,0 1 1,0 0 0,0-1-1,0 1 1,0-1 0,0 1 0,1-1-1,-1 1 1,0-1 0,0 0-1,1 0 1,-1 1 0,0-1 0,1 0-1,-1 0 1,0 0 0,1 1-1,0-1 1,-1 0 0,1 0 0,-1 0-1,1 0 1,0 0 0,0 0-1,-1 0 1,1 0 0,0 0 0,0 0-1,0 0 1,0 0 0,0 0-1,0 0 1,1 0 0,-1 0 0,0 0-1,0 0 1,1 0 0,-1 0-1,1 0 1,-1 0 0,1 1 0,-1-1-1,1-1 1,3-4-821,-1 0-1,0 1 1,1-1 0,0 1-1,0 0 1,1 0-1,6-5 1,24-15-6848,6 2-5760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3.645"/>
    </inkml:context>
    <inkml:brush xml:id="br0">
      <inkml:brushProperty name="width" value="0.025" units="cm"/>
      <inkml:brushProperty name="height" value="0.025" units="cm"/>
    </inkml:brush>
  </inkml:definitions>
  <inkml:trace contextRef="#ctx0" brushRef="#br0">7 190 18642,'0'0'7073,"10"1"-5701,-4 0-1301,0 0 0,0 0 0,0-1 0,0 0 0,0-1 0,1 1 0,-1-1 0,0 0 0,0-1 0,-1 1 0,1-1 0,0 0 0,0-1 1,-1 1-1,0-1 0,1-1 0,-1 1 0,0 0 0,0-1 0,-1 0 0,1 0 0,-1-1 0,0 1 0,0-1 0,3-5 0,-4 6-63,-1 1 0,0-1 0,0 0 0,0 1 0,-1-1 1,1 0-1,-1 0 0,0 0 0,0 0 0,0 0 0,-1-1 0,1 1 0,-1 0 0,0 0 0,0 0 0,-1 0 1,1-1-1,-1 1 0,0 0 0,-2-7 0,1 8-5,0 0 0,1 1 0,-1-1 1,-1 1-1,1-1 0,0 1 0,0 0 0,-1 0 1,1 0-1,-1 0 0,0 0 0,0 1 0,0-1 1,1 1-1,-1 0 0,0 0 0,-1 0 0,1 0 1,0 0-1,0 1 0,0-1 0,0 1 0,-1 0 1,1 0-1,0 0 0,-6 1 0,5 0 5,0 0-1,0 0 1,0 1-1,0-1 1,0 1-1,0 0 1,0 0-1,1 0 1,-1 0-1,1 1 0,-1-1 1,1 1-1,0 0 1,0 0-1,0 0 1,1 0-1,-1 1 1,1-1-1,0 1 1,0 0-1,0-1 1,0 1-1,0 0 1,-1 7-1,0 0 12,-1 0 1,2 1-1,-1-1 1,2 1-1,-1-1 0,2 1 1,1 22-1,-1-29-87,1-1 1,1 0-1,-1 1 0,1-1 1,-1 0-1,1 0 0,0 0 1,1 0-1,-1 0 0,1 0 1,0-1-1,-1 1 0,2-1 1,-1 0-1,0 0 1,1 0-1,-1 0 0,1-1 1,0 1-1,0-1 0,0 0 1,0 0-1,0 0 0,0-1 1,1 0-1,-1 1 0,1-2 1,7 2-1,4 0-489,0 0 0,1-1 0,-1-1 0,0 0 0,0-1-1,32-7 1,-36 5-924,1-1 0,-1-1-1,0 0 1,0 0-1,0-1 1,-1-1 0,11-7-1,23-24-10337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5.062"/>
    </inkml:context>
    <inkml:brush xml:id="br0">
      <inkml:brushProperty name="width" value="0.025" units="cm"/>
      <inkml:brushProperty name="height" value="0.025" units="cm"/>
    </inkml:brush>
  </inkml:definitions>
  <inkml:trace contextRef="#ctx0" brushRef="#br0">150 1 15631,'0'0'3299,"-7"10"-1532,-10 18-882,1 1 0,1 1 1,1 0-1,2 1 0,1 0 1,-7 35-1,11-30-585,1 0 1,2 0-1,0 44 1,2-51-114,0-23 72,-2-20 0,0-14-240,0-1 1,2 0-1,2 0 1,0-1-1,9-50 1,-9 76-32,1 0 0,0 1 0,0-1-1,1 1 1,-1-1 0,1 1 0,0-1 0,0 1 0,0 0 0,0 0 0,1 0-1,-1 0 1,1 1 0,-1-1 0,1 0 0,0 1 0,0 0 0,6-3-1,-3 2 18,0 0 0,0 1 0,0 0 0,0 1-1,1-1 1,-1 1 0,1 0 0,-1 1 0,1 0-1,8 0 1,-3 1-109,0 0 0,0 1 0,0 1 0,0 0 0,-1 0 0,1 2 0,-1-1 1,0 1-1,0 1 0,0 0 0,13 10 0,-21-14 93,1 1 0,-1 0 0,-1 0 0,1 0 0,0 0 1,-1 1-1,0-1 0,1 1 0,-1 0 0,-1-1 0,1 1 1,0 0-1,-1 0 0,0 0 0,0 0 0,0 0 0,-1 0 0,1 0 1,-1 1-1,0 7 0,-2-1 284,0 1 1,-1-1 0,0 0-1,-1 0 1,0 0-1,-7 12 1,10-22-230,1 0 0,-1 0 0,1 0 0,-1-1 0,1 1 0,0 0 0,-1 0 0,1 0 0,0 0 1,0 0-1,0 0 0,0 0 0,0 0 0,0 0 0,0 0 0,0 0 0,0 0 0,0 1 0,12 1 240,24-19-71,-7-9-459,-1-2 0,-1-1 0,-2 0 1,26-38-1,-19 24-996,-30 40 1092,-5 20-90,-11 14 704,10-25-299,0 1 0,1-1 0,0 1 0,0 0 0,0 0 1,1 0-1,1 0 0,-1 0 0,1 0 0,0 0 0,1 1 0,0-1 1,2 14-1,-1-20-136,0 0 1,0-1-1,1 1 0,-1 0 1,1-1-1,-1 1 0,1-1 1,-1 1-1,1-1 1,0 0-1,-1 0 0,1 0 1,0 0-1,0 0 1,0 0-1,0 0 0,0-1 1,0 1-1,0-1 1,0 1-1,0-1 0,0 0 1,0 0-1,0 0 0,1 0 1,-1 0-1,0 0 1,2-1-1,5 0 79,0 0 0,0 0 0,-1-1 0,1 0 0,12-6 0,-10 3-81,-1-1 0,0 0 0,0-1 0,0 0 0,-1 0 0,16-18 0,-20 21-27,-1-1-1,0 0 1,0 0-1,-1 0 1,1-1-1,-1 1 1,0-1-1,-1 0 1,1 0-1,-1 0 1,-1 0-1,1 0 0,-1 0 1,1-10-1,-2 16-5,0 0 0,0-1 0,0 1 0,0 0 0,0 0 0,-1-1 0,1 1 0,0 0 0,0-1 0,0 1 0,0 0 0,-1 0-1,1 0 1,0-1 0,0 1 0,-1 0 0,1 0 0,0 0 0,0 0 0,-1 0 0,1-1 0,0 1 0,-1 0 0,1 0 0,0 0 0,-1 0 0,1 0-1,0 0 1,0 0 0,-1 0 0,1 0 0,0 0 0,-1 0 0,1 0 0,0 0 0,-1 0 0,1 0 0,0 0 0,0 1 0,-1-1 0,1 0 0,0 0-1,0 0 1,-1 0 0,1 1 0,0-1 0,0 0 0,-1 0 0,1 0 0,0 1 0,0-1 0,0 0 0,0 0 0,-1 1 0,1-1 0,0 0-1,0 1 1,-16 13-21,10-5 73,1-1 0,-1 2-1,2-1 1,-1 1-1,1-1 1,-2 12-1,4-15-16,0 0-1,1 0 1,0 0-1,0 0 1,0 0-1,1 0 0,0 0 1,0 0-1,1 0 1,0 0-1,0 0 1,2 6-1,-2-10-22,0 0 0,0 0 0,0-1-1,0 1 1,0 0 0,1-1 0,-1 1 0,0-1 0,1 0 0,-1 1 0,1-1-1,0 0 1,-1 0 0,1 0 0,0 0 0,0 0 0,0-1 0,0 1-1,0 0 1,0-1 0,-1 0 0,1 1 0,0-1 0,0 0 0,1 0 0,-1 0-1,0 0 1,0 0 0,0 0 0,0-1 0,-1 1 0,4-2 0,1 1 9,0-1 0,-1 1 1,1-1-1,0-1 0,-1 1 1,1-1-1,-1 0 0,0 0 1,8-7-1,-6 3-15,0 0 0,-1-1 0,0 0 0,0 0 0,-1 0 0,1 0 0,-2-1 0,1 0 0,-2 0 0,1-1 0,-1 1 0,0-1 0,-1 1 0,0-1 0,-1 0 0,0 0 0,0 0 0,-1 1 0,-1-14 0,1 22 0,0 1 0,0-1 0,0 1 0,0 0 0,0-1 0,-1 1 0,1-1 0,0 1 0,0-1 0,0 1 0,0-1 0,0 1 0,-1 0 0,1-1 0,0 1 0,0-1 0,-1 1 0,1 0 0,0-1 0,-1 1 0,1 0 0,0 0 0,-1-1 0,1 1 0,-1 0 0,1 0 0,0-1 0,-1 1 0,1 0 0,-1 0 0,1 0 0,-1 0 0,1 0 0,0 0 0,-1-1 0,1 1 0,-1 0 0,1 0 0,-1 0 0,1 1 0,-1-1 0,1 0 0,-1 0 0,1 0 0,0 0 0,-1 0 0,1 0 0,-1 1 0,1-1 0,0 0 0,-1 0 0,1 1 0,-1-1 0,1 0 0,0 1 0,-1-1 0,1 0 0,0 1 0,-2 0 0,1 1 0,-1-1 0,1 0 0,0 1 0,0 0 0,-1-1 0,1 1 0,0 0 0,1-1 0,-1 1 0,0 0 0,0 0 0,0 2 0,1-2 0,0 0 0,0 0 0,0 0 0,0 0 0,0 0 0,1 0 0,-1 0 0,1 0 0,-1 0 0,1 0 0,0 0 0,-1 0 0,1 0 0,0 0 0,0-1 0,1 1 0,-1 0 0,0-1 0,0 1 0,1-1 0,-1 1 0,1-1 0,2 2 0,0-1 0,0 0 0,0 0 0,0 0 0,1 0 0,-1-1 0,1 0 0,-1 1 0,1-2 0,-1 1 0,8 0 0,-6-1 0,0 1 0,0-1 0,0-1 0,0 1 0,0-1 0,0 0 0,0 0 0,-1-1 0,1 0 0,0 0 0,0 0 0,-1-1 0,0 0 0,1 0 0,-1 0 0,0 0 0,6-6 0,-10 6 0,1 1 0,0 0 0,-1-1 0,1 1 0,-1-1 0,0 0 0,0 1 0,0-1 0,0 0 0,0 0 0,-1 0 0,1 1 0,-1-1 0,0-4 0,0 6 0,0 0 0,0 0 0,-1 0 0,1 0 0,0-1 0,-1 1 0,1 0 0,-1 0 0,0 0 0,1 0 0,-1 0 0,0 0 0,1 1 0,-1-1 0,0 0 0,0 0 0,0 0 0,0 1 0,0-1 0,0 1 0,0-1 0,0 0 0,0 1 0,0 0 0,0-1 0,0 1 0,0 0 0,-1-1 0,1 1 0,0 0 0,0 0 0,0 0 0,0 0 0,-1 0 0,-1 0 0,-5 1 0,0 0 0,0 1 0,0 0 0,1 0 0,-1 1 0,0-1 0,1 2 0,0-1 0,0 1 0,0 0 0,0 1 0,0-1 0,1 1 0,-11 12 0,11-12 0,1 0 0,0 0 0,0 1 0,1 0 0,0 0 0,0 0 0,0 0 0,1 1 0,0-1 0,0 1 0,0 0 0,1 0 0,0 0 0,1 0 0,0 0 0,-1 13 0,2-18 0,1-1 0,-1 1 0,1 0 0,0-1 0,-1 1 0,1-1 0,0 1 0,0-1 0,0 1 0,0-1 0,0 0 0,1 1 0,-1-1 0,0 0 0,1 0 0,-1 0 0,0 0 0,1 0 0,-1 0 0,1 0 0,0-1 0,-1 1 0,1-1 0,0 1 0,-1-1 0,1 1 0,0-1 0,-1 0 0,1 0 0,3 0 0,60 0 0,-58 0 0,74-11 0,-73 9 0,0-1 0,-1 0 0,0 0 0,1 0 0,-1-1 0,0 0 0,-1 0 0,1-1 0,-1 0 0,0 0 0,10-11 0,13-8 0,-23 19 0,-2 1 0,1 0 0,1 0 0,-1 0 0,0 1 0,1 0 0,0 0 0,-1 1 0,1-1 0,0 1 0,0 0 0,7-1 0,-12 4 0,0 0 0,-1-1 0,1 1 0,0 0 0,0 0 0,-1-1 0,1 1 0,0 0 0,-1 0 0,1 0 0,-1 0 0,1 0 0,-1 0 0,1 0 0,-1 0 0,0 0 0,1 0 0,-1 0 0,0 0 0,0 0 0,0 0 0,0 0 0,0 1 0,0-1 0,0 0 0,0 0 0,-1 0 0,1 0 0,-1 2 0,-4 36 0,3-34 0,1-1 0,0 1 0,0-1 0,0 1 0,1 0 0,0-1 0,0 1 0,0 7 0,1-12 0,-1 1 0,0 0 0,0-1 0,1 1 0,-1-1 0,0 1 0,1 0 0,-1-1 0,1 1 0,-1-1 0,1 1 0,-1-1 0,1 1 0,-1-1 0,1 0 0,-1 1 0,1-1 0,0 1 0,-1-1 0,1 0 0,0 0 0,0 1 0,29-3 0,-10-5 0,0 0 0,22-12 0,-30 13 0,0 0 0,1 0 0,0 1 0,0 1 0,0 0 0,1 1 0,-1 1 0,15-1 0,-27 3 0,0 0 0,0 1 0,0-1 0,0 1 0,0-1 0,0 1 0,-1 0 0,1-1 0,0 1 0,0 0 0,0 0 0,-1 0 0,1 0 0,0-1 0,-1 1 0,1 0 0,-1 0 0,1 0 0,-1 0 0,1 0 0,-1 0 0,0 0 0,0 1 0,1-1 0,-1 0 0,0 0 0,0 0 0,0 0 0,0 0 0,0 0 0,0 0 0,-1 0 0,1 0 0,0 0 0,-1 2 0,-7 43 0,8-45 0,-1 2 0,0 0 0,0 0 0,0 0 0,0 1 0,1-1 0,-1 0 0,1 0 0,0 1 0,0-1 0,0 0 0,1 1 0,-1-1 0,1 0 0,0 0 0,0 1 0,1 3 0,0-6 0,0 1 0,0 0 0,1 0 0,-1-1 0,0 0 0,1 1 0,-1-1 0,0 0 0,1 0 0,0 0 0,-1 0 0,1-1 0,-1 1 0,1-1 0,0 1 0,0-1 0,-1 0 0,1 0 0,0 0 0,2-1 0,15 0 0,0-2 0,1 0 0,-2-1 0,25-8 0,-25 6 0,0 1 0,1 1 0,0 1 0,23-1 0,-43 4-15,1 0-1,-1 0 1,0 0 0,1 0 0,-1 0-1,0 0 1,1 0 0,-1 0 0,0 0-1,1 0 1,-1 0 0,0 0 0,1 0-1,-1 0 1,0 1 0,0-1 0,1 0-1,-1 0 1,0 0 0,0 0 0,1 1-1,-1-1 1,0 0 0,0 0-1,1 1 1,-1-1 0,0 0 0,0 0-1,0 1 1,0-1 0,0 0 0,1 0-1,-1 1 1,0-1 0,0 0 0,0 1-1,0-1 1,0 1 0,-5 15-1754,-16 10-5182,3-18-4586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15.626"/>
    </inkml:context>
    <inkml:brush xml:id="br0">
      <inkml:brushProperty name="width" value="0.025" units="cm"/>
      <inkml:brushProperty name="height" value="0.025" units="cm"/>
    </inkml:brush>
  </inkml:definitions>
  <inkml:trace contextRef="#ctx0" brushRef="#br0">3 149 11435,'0'-13'2541,"-1"-5"-1891,0 0 293,0 0-1,1 0 1,4-25-1,-4 42-869,0 0 0,0 0 0,0 1 0,0-1 0,0 0 0,0 1 0,0-1 1,0 0-1,0 0 0,0 1 0,1-1 0,-1 0 0,0 1 0,0-1 0,1 0 0,-1 1 0,0-1 0,1 1 0,-1-1 0,1 1 0,-1-1 0,1 0 0,-1 1 0,1 0 1,-1-1-1,1 1 0,0-1 0,-1 1 0,1 0 0,-1-1 0,1 1 0,0 0 0,-1 0 0,1-1 0,0 1 0,-1 0 0,1 0 0,0 0 0,0 0 0,-1 0 0,1 0 1,0 0-1,-1 0 0,1 0 0,0 0 0,0 0 0,-1 1 0,1-1 0,0 0 0,-1 1 0,1-1 0,-1 0 0,2 1 0,1 1 82,-1 0 1,0 0-1,0 0 0,0 1 0,0-1 1,0 0-1,0 1 0,0 0 0,-1-1 1,1 1-1,0 3 0,5 18 147,-1-1-1,-1 1 1,-2 0 0,2 35-1,-8 99-1617,2-137 873,0 20-2124,-3-1-1,-15 76 0,11-97 315,-2-8-1654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15.966"/>
    </inkml:context>
    <inkml:brush xml:id="br0">
      <inkml:brushProperty name="width" value="0.025" units="cm"/>
      <inkml:brushProperty name="height" value="0.025" units="cm"/>
    </inkml:brush>
  </inkml:definitions>
  <inkml:trace contextRef="#ctx0" brushRef="#br0">0 83 16976,'0'0'6406,"56"-51"-5605,-4 43 96,9 3-385,6 1-416,4 0 0,-4 1-96,-4 1-576,-8 1-994,-6 1-1440,-13 0-1667,-6-4-6566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16.511"/>
    </inkml:context>
    <inkml:brush xml:id="br0">
      <inkml:brushProperty name="width" value="0.025" units="cm"/>
      <inkml:brushProperty name="height" value="0.025" units="cm"/>
    </inkml:brush>
  </inkml:definitions>
  <inkml:trace contextRef="#ctx0" brushRef="#br0">0 1 15118,'0'0'6081,"2"10"-5371,18 149 742,-13-95 671,-4-50 4487,-2-51-6333,0 17-235,-1-1 0,0 1 0,-2 0 0,0 1 0,-1-1 0,-6-19 1,20 42-1647,0 0 0,0-1 0,0 0 0,0-1 1,0 0-1,18-1 0,19-1-4685,5-8-3320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054"/>
    </inkml:context>
    <inkml:brush xml:id="br0">
      <inkml:brushProperty name="width" value="0.025" units="cm"/>
      <inkml:brushProperty name="height" value="0.025" units="cm"/>
      <inkml:brushProperty name="color" value="#F6630D"/>
    </inkml:brush>
  </inkml:definitions>
  <inkml:trace contextRef="#ctx0" brushRef="#br0">4 1 11915,'0'0'13677,"-4"66"-13517,25-41-320,0-1-2434,1-4-2659,-2-7-5894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16.886"/>
    </inkml:context>
    <inkml:brush xml:id="br0">
      <inkml:brushProperty name="width" value="0.025" units="cm"/>
      <inkml:brushProperty name="height" value="0.025" units="cm"/>
    </inkml:brush>
  </inkml:definitions>
  <inkml:trace contextRef="#ctx0" brushRef="#br0">166 0 17232,'-10'4'1500,"0"0"-1161,1 1 0,-1-1 0,1 2 0,0-1-1,0 1 1,1 1 0,0-1 0,0 1 0,1 1-1,-1 0 1,2 0 0,-1 0 0,1 1 0,-10 17 0,11-15-94,1-1 0,0 1 1,1 0-1,-4 20 0,6-29-235,1 0 0,-1 0 0,1-1 0,0 1 0,-1 0 0,1 0 0,0 0 0,0 0 0,0 0 0,1-1 0,-1 1 0,0 0 0,1 0 0,-1 0 0,1 0 0,0-1 0,-1 1 0,1 0 0,0-1 0,0 1 0,0-1 0,0 1 0,0-1 0,1 1 0,-1-1 0,0 0 0,1 1 0,-1-1 0,1 0 0,-1 0 0,1 0 0,0 0 0,-1 0 0,1-1 0,0 1 0,-1 0 0,3 0 0,6-1 95,0 0 0,0 0 0,0-1-1,0 0 1,-1-1 0,1 0 0,-1 0-1,1-1 1,-1-1 0,0 1-1,0-1 1,0-1 0,-1 0 0,1 0-1,12-11 1,-15 12 1,-1 0 0,1 0 1,-1-1-1,0 1 0,-1-1 0,1-1 0,-1 1 0,0-1 0,0 1 0,0-1 0,-1 0 1,0-1-1,-1 1 0,1 0 0,-1-1 0,0 1 0,-1-1 0,1 0 0,-1 0 1,-1 1-1,1-1 0,-1 0 0,-1-8 0,1 14-107,0 1 0,0-1 0,0 1 0,-1 0 0,1-1 0,0 1 0,0 0 0,0-1 0,-1 1 0,1 0 0,0-1 0,0 1 0,-1 0 0,1 0 0,0-1 0,0 1 0,-1 0 0,1 0 0,0-1 0,-1 1 1,1 0-1,-1 0 0,1 0 0,0 0 0,-1 0 0,1-1 0,0 1 0,-1 0 0,1 0 0,-1 0 0,1 0 0,0 0 0,-1 0 0,1 0 0,-1 0 0,1 1 0,0-1 0,-1 0 0,1 0 0,-1 0 0,1 0 0,0 0 0,-1 1 0,1-1 0,0 0 0,-1 0 0,1 1 0,-1-1 0,-16 14-234,12-6 146,-1 0 1,1 0-1,0 0 0,1 1 1,0 0-1,1 0 0,-1 0 1,2 1-1,-1-1 0,1 1 0,1-1 1,-1 18-1,2-26 14,1 1 0,-1-1 1,0 0-1,1 0 0,-1 0 0,1 0 0,0 0 1,-1 0-1,1 0 0,0 0 0,-1 0 0,1 0 1,0-1-1,0 1 0,0 0 0,0 0 0,0-1 1,0 1-1,0 0 0,0-1 0,0 1 0,0-1 1,0 0-1,1 1 0,-1-1 0,0 0 0,0 0 1,0 1-1,0-1 0,1 0 0,-1 0 0,0 0 1,0-1-1,0 1 0,2 0 0,4-1-391,-1 1 1,1-1-1,0-1 0,-1 1 0,10-4 0,-3-1-1545,-1 0-1,0-1 1,-1 0-1,16-14 1,11-10-9723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17.214"/>
    </inkml:context>
    <inkml:brush xml:id="br0">
      <inkml:brushProperty name="width" value="0.025" units="cm"/>
      <inkml:brushProperty name="height" value="0.025" units="cm"/>
    </inkml:brush>
  </inkml:definitions>
  <inkml:trace contextRef="#ctx0" brushRef="#br0">131 119 7335,'0'0'8979,"-10"12"-7036,-11 13-878,1 1 0,-18 31 0,33-48-821,-1-1 1,2 1 0,-1 0-1,1 1 1,0-1 0,1 1-1,0-1 1,1 1 0,0 0-1,1 0 1,0 0 0,0 0-1,1 11 1,1-20-237,-1 1 0,1-1 0,0 1 0,-1-1 1,1 1-1,0-1 0,0 0 0,0 1 0,0-1 0,1 0 0,-1 0 0,0 0 1,0 0-1,1 0 0,-1 0 0,1 0 0,-1 0 0,0-1 0,1 1 0,0 0 1,-1-1-1,1 1 0,-1-1 0,1 0 0,0 1 0,-1-1 0,1 0 0,0 0 1,-1 0-1,1 0 0,2-1 0,3 1 38,1-1 0,-1 0 0,0 0 0,0-1 0,0 0 0,9-3 0,-2-3 95,0 0 1,-1 0 0,0-2 0,0 1-1,-1-2 1,0 1 0,-1-2-1,0 0 1,-1 0 0,0-1 0,12-19-1,-7 5 509,0-1 0,-1 0-1,-2 0 1,16-59-1,-26 80-544,0 1 0,-1-1 0,0 0 0,0 1 0,-1-12 0,-1 18-98,1 0 0,-1 0 0,1-1 0,-1 1 0,1 0 0,-1 0 0,0 0 0,1 0 0,-1 0-1,1 0 1,-1 0 0,0 0 0,1 0 0,-1 0 0,1 0 0,-1 0 0,0 0 0,1 0 0,-1 0 0,1 1-1,-1-1 1,1 0 0,-1 0 0,1 1 0,-1-1 0,1 0 0,-1 1 0,1-1 0,-1 1 0,1-1 0,-1 0-1,1 1 1,-1 0 0,-12 16 5,0 0 0,1 1 0,1 0 0,1 0 0,0 2 0,1-1 0,-7 27 0,10-29 42,0 0-1,2 0 0,0 0 0,1 1 1,-1 17-1,4-30-47,0-1 0,0 1 1,0 0-1,0-1 0,1 1 0,0-1 1,-1 1-1,2-1 0,-1 0 0,0 1 0,1-1 1,0 0-1,0 0 0,0 0 0,1 0 0,-1 0 1,1-1-1,0 1 0,0-1 0,0 0 1,1 1-1,-1-1 0,1-1 0,4 4 0,2-1-508,0 0 0,0-1 0,1-1-1,-1 1 1,1-2 0,12 3-1,7-3-4399,-1-4-3394,-11-2 342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17.541"/>
    </inkml:context>
    <inkml:brush xml:id="br0">
      <inkml:brushProperty name="width" value="0.025" units="cm"/>
      <inkml:brushProperty name="height" value="0.025" units="cm"/>
    </inkml:brush>
  </inkml:definitions>
  <inkml:trace contextRef="#ctx0" brushRef="#br0">1 119 15983,'0'0'8387,"10"-1"-8035,65-8 116,-51 8-294,0-1 0,-1-1 0,1-1 0,-1-1 0,0-1 0,0-1 0,-1-1 0,28-15 0,-48 22-25,0 0 0,0 0-1,0 0 1,-1 0 0,1-1 0,0 1-1,-1 0 1,1-1 0,-1 1 0,0-1-1,1 0 1,-1 1 0,0-1 0,0 0-1,0 0 1,0 0 0,-1 0 0,2-2-1,-2 3-101,-1 0 0,1 0 0,0 0 0,-1 0 0,1 0 0,-1 0 0,1 0 0,-1 0 0,0 0 0,1 1 0,-1-1 0,0 0 0,0 1 0,1-1 0,-1 0 0,0 1 0,0-1 0,0 1 0,0-1 0,0 1 0,0-1 0,0 1 0,0 0 0,0-1 0,0 1 0,0 0 0,0 0 0,0 0 0,0 0 0,0 0 0,0 0-1,0 0 1,0 0 0,0 0 0,0 1 0,-1-1 0,-11 1 3,0 1-1,0 0 1,0 0 0,1 1-1,-1 1 1,1 0-1,0 1 1,0 0-1,0 1 1,1 0 0,-13 9-1,12-6 19,-1 0-1,2 0 1,-1 1-1,2 1 1,-1 0 0,1 0-1,1 1 1,0 0-1,-10 19 1,17-28-63,1 0 0,-1 0 1,1 0-1,0 0 0,0 0 1,0 1-1,0-1 0,0 0 0,0 0 1,1 1-1,0-1 0,0 0 1,0 1-1,0-1 0,0 0 1,1 1-1,-1-1 0,1 0 0,0 0 1,2 6-1,-1-6-5,1 0-1,-1 0 1,1 0-1,-1 0 1,1 0 0,0 0-1,0-1 1,1 0 0,-1 1-1,0-1 1,1 0 0,-1-1-1,1 1 1,7 1-1,2 2-449,1-2 0,0 0 0,23 2 0,35-3-4822,-9-4-3152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18.103"/>
    </inkml:context>
    <inkml:brush xml:id="br0">
      <inkml:brushProperty name="width" value="0.025" units="cm"/>
      <inkml:brushProperty name="height" value="0.025" units="cm"/>
    </inkml:brush>
  </inkml:definitions>
  <inkml:trace contextRef="#ctx0" brushRef="#br0">261 75 16464,'0'0'2605,"1"-11"181,-1 11-2769,0-3 231,1-1-1,-1 1 1,0 0-1,0-1 0,0 1 1,0-1-1,-1 1 1,1 0-1,-1 0 0,-1-4 1,1 5-156,-1 0 1,1 0-1,0 1 1,-1-1-1,1 1 1,-1-1-1,0 1 1,1 0 0,-1 0-1,0-1 1,0 1-1,0 0 1,0 1-1,0-1 1,0 0-1,0 1 1,0-1-1,0 1 1,0-1 0,0 1-1,0 0 1,0 0-1,-4 0 1,-2 1-66,0-1 0,0 1 1,0 1-1,0-1 0,0 2 0,0-1 1,0 1-1,1 0 0,-1 0 1,1 1-1,0 0 0,0 1 1,0-1-1,1 1 0,-1 1 0,1-1 1,1 1-1,-1 0 0,-9 13 1,8-10-11,0 1 1,1 0 0,0 0 0,1 1 0,0-1 0,0 1-1,1 0 1,0 0 0,1 1 0,1-1 0,0 1-1,0 0 1,0 16 0,3-26-8,-1-1-1,0 1 1,1 0 0,-1-1-1,1 1 1,-1 0-1,1-1 1,0 1 0,0-1-1,0 1 1,0-1 0,0 1-1,0-1 1,0 1-1,0-1 1,0 0 0,1 0-1,-1 0 1,1 0 0,-1 0-1,0 0 1,1 0-1,0 0 1,-1 0 0,1-1-1,0 1 1,-1-1 0,1 1-1,0-1 1,-1 0-1,1 1 1,0-1 0,0 0-1,-1 0 1,1 0 0,0-1-1,1 1 1,8-1 96,-1 0 0,0-1 1,0 0-1,0 0 0,14-6 1,1-2 86,-2-1 1,1-1 0,-1-2 0,-1 0-1,-1-1 1,0-1 0,-1-1-1,0-1 1,-2 0 0,0-2 0,-1 0-1,-1-1 1,14-25 0,-49 79-499,-44 83 336,56-103-45,1 0 0,1 0 0,0 1 0,1 0 1,1 0-1,0 0 0,-2 20 0,5-34-37,0 1 0,0 0-1,0 0 1,1 0 0,-1-1-1,0 1 1,0 0 0,0 0-1,1 0 1,-1-1 0,0 1-1,1 0 1,-1-1 0,0 1-1,1 0 1,-1-1 0,1 1-1,0 0 1,-1-1 0,1 1-1,-1-1 1,1 1 0,0-1-1,-1 1 1,1-1 0,0 0-1,-1 1 1,2-1 0,28 2-1783,-22-3 1060,0-1 0,0 0 1,0-1-1,0 1 0,10-6 0,24-22-4580,-1-5-2563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19.158"/>
    </inkml:context>
    <inkml:brush xml:id="br0">
      <inkml:brushProperty name="width" value="0.025" units="cm"/>
      <inkml:brushProperty name="height" value="0.025" units="cm"/>
    </inkml:brush>
  </inkml:definitions>
  <inkml:trace contextRef="#ctx0" brushRef="#br0">201 1 15759,'-9'9'1569,"-7"6"-762,4-5 224,0 1-1,0 0 0,2 1 0,-1 0 0,1 1 1,1 0-1,-9 16 0,18-28-1022,1-1-1,-1 1 1,0-1-1,0 1 1,0-1 0,1 0-1,-1 1 1,0-1 0,0 1-1,1-1 1,-1 0-1,0 1 1,1-1 0,-1 1-1,1-1 1,-1 0 0,0 0-1,1 1 1,-1-1-1,1 0 1,-1 0 0,1 1-1,-1-1 1,1 0 0,-1 0-1,1 0 1,-1 0-1,1 0 1,-1 0 0,1 0-1,-1 0 1,1 0 0,-1 0-1,1 0 1,-1 0-1,1 0 1,-1 0 0,1 0-1,-1-1 1,1 1 0,26-3 138,-21 0-104,0 1 0,0-1 1,0 0-1,-1 0 0,10-8 0,-11 8-26,0 0 1,0 0-1,0 1 0,0-1 1,0 1-1,1 0 0,-1 0 1,1 1-1,0-1 0,6-1 0,-9 37-421,-3 2 458,-2 1 1,-2-1 0,-11 47 0,-39 107 70,32-113-42,16-57-50,0 9 76,-2-1 0,-1 0 0,-1-1 0,-27 47 0,17-52 242,21-22-338,-1 1-1,1-1 1,0 0-1,-1 1 1,1-1-1,-1 0 1,1 0-1,-1 1 1,1-1-1,0 0 1,-1 0-1,1 0 1,-1 0-1,1 0 1,-1 0-1,1 1 1,-1-1-1,1 0 1,-1 0-1,1-1 1,-1 1-1,1 0 1,-1 0-1,1 0 1,-1 0-1,1 0 1,-1 0-1,1-1 1,-1 1-1,1 0 1,0 0-1,-1-1 1,1 1-1,-1 0 1,1-1-1,0 1 1,-1 0-1,1-1 1,0 1-1,-1-1 1,1 1 0,0 0-1,0-1 1,0 1-1,-1-1 1,1 1-1,0-1 1,0 1-1,0-1 1,0 1-1,0-1 1,0 1-1,0-1 1,0 1-1,0-1 1,0 1-1,0-1 1,0 1-1,0-1 1,-1-19-3,1 0 1,1 0 0,0 1-1,2-1 1,0 1 0,1-1 0,2 1-1,-1 0 1,2 1 0,15-30-1,-1 7-37,2 1 0,1 1 0,46-54 0,-45 63 36,1 1-1,37-31 1,-53 52-21,0 0 0,0 0 0,0 1 0,1 1 0,0-1 0,0 2 0,1 0 0,0 0 0,-1 1 0,2 1 0,12-3 0,-25 6 0,1 0-1,0-1 1,0 1 0,0 0 0,0 0-1,0 0 1,0 0 0,0 1 0,0-1-1,0 0 1,0 0 0,0 1 0,0-1-1,0 0 1,0 1 0,0-1-1,-1 1 1,1-1 0,0 1 0,0-1-1,0 1 1,-1 0 0,1-1 0,0 1-1,-1 0 1,1 0 0,-1-1 0,1 1-1,-1 0 1,1 0 0,-1 0 0,1 1-1,0 2 0,0-1-1,-1 1 0,1 0 0,-1 0 0,0-1 0,0 1 0,-1 0 1,1 0-1,-2 3 0,-1 8 41,-1 0 1,-1 0-1,-9 21 0,-52 84 1640,86-149 507,24-37-1570,-37 52-598,-1 0 1,-1-1-1,0 0 0,-1-1 1,-1 1-1,0-1 0,-1 1 1,0-24-1,-3 38-5,1 1 0,0 0 0,0-1 0,0 1 0,0 0 0,0 0 0,-1-1 0,1 1 0,0 0 0,0 0 0,0-1 0,-1 1 0,1 0 0,0 0 0,0 0 0,-1-1 0,1 1 0,0 0 0,0 0 0,-1 0 0,1 0 0,0 0 0,-1 0 0,1 0 0,0-1 0,-1 1 0,1 0 0,0 0 0,0 0 0,-1 0 0,1 0 0,0 0 0,-1 1 0,1-1 0,0 0 0,-1 0 0,1 0 0,0 0 0,0 0 0,-1 0 0,1 0 0,0 1 0,-1-1 0,1 0 0,0 0 0,0 0 0,0 1 0,-1-1 0,1 0 0,0 0 0,0 1 0,0-1 0,-1 0 0,1 0 0,0 1 0,0-1 0,0 1 0,-4 3 0,15-10 0,2-2 0,-7 4 0,-8 3 0,-1-2-3023,-5 1-8133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0.467"/>
    </inkml:context>
    <inkml:brush xml:id="br0">
      <inkml:brushProperty name="width" value="0.025" units="cm"/>
      <inkml:brushProperty name="height" value="0.025" units="cm"/>
    </inkml:brush>
  </inkml:definitions>
  <inkml:trace contextRef="#ctx0" brushRef="#br0">3 209 10890,'0'0'225,"0"1"0,0-1 0,-1 0 0,1 1 0,0-1 0,0 1 0,-1-1 0,1 0 0,0 1-1,0-1 1,0 1 0,0-1 0,0 1 0,0-1 0,-1 1 0,1-1 0,0 0 0,0 1 0,1-1 0,-1 1 0,0-1-1,0 1 1,0-1 0,0 1 0,0-1 0,0 1 0,1-1 0,-1 0 0,0 1 0,0-1 0,1 1 0,-1-1 0,0 0-1,0 1 1,1-1 0,-1 0 0,0 1 0,1-1 0,23 5 2591,27-12-1181,-37 3-1391,-1-1-1,0-1 0,-1 0 0,1 0 0,-1-2 0,-1 1 0,12-11 0,-18 15-142,-1 0 0,0 0 0,0-1 1,0 1-1,-1-1 0,1 0 0,-1 0 0,0-1 0,0 1 0,-1-1 0,1 1 1,-1-1-1,0 0 0,0 0 0,0 0 0,-1 0 0,0 0 0,0-1 0,0 1 0,0 0 1,-1-9-1,-1 13-91,1 0 1,-1 0-1,1 0 0,-1 0 1,0 1-1,1-1 0,-1 0 1,0 0-1,0 0 1,1 0-1,-1 1 0,0-1 1,0 0-1,0 1 0,0-1 1,0 1-1,0-1 1,0 1-1,0 0 0,0-1 1,0 1-1,0 0 1,-1 0-1,1-1 0,0 1 1,0 0-1,0 0 0,0 0 1,0 0-1,0 1 1,0-1-1,-1 0 0,1 0 1,0 1-1,-1 0 0,-4 0-42,1 0-1,-1 1 0,1 0 0,-1 0 0,1 0 1,-6 4-1,-1 2 57,0 2 0,0 0-1,2 0 1,-1 1 0,1 0 0,1 1 0,0 0 0,0 0-1,1 1 1,1 0 0,0 0 0,1 1 0,1 0 0,-8 27 0,13-40-15,0 0 0,0 1 0,0-1 0,-1 1 0,2-1 0,-1 0 1,0 1-1,0-1 0,0 1 0,0-1 0,1 0 0,-1 1 0,1-1 1,-1 0-1,1 0 0,0 1 0,-1-1 0,1 0 0,0 0 1,0 0-1,0 0 0,0 0 0,0 0 0,2 2 0,0-1 21,0-1-1,0 0 1,0 1-1,0-1 1,0 0-1,0 0 1,0-1-1,0 1 1,1-1-1,4 1 1,6-2 62,0 1 0,1-2 0,-1 0 1,14-4-1,-7 0-65,0 0 1,-1-2-1,0-1 1,0 0 0,-1-2-1,0 0 1,29-23-1,-39 28 58,-1-1-1,1 0 0,-2-1 1,1 0-1,-1 0 1,0-1-1,-1 0 1,0 0-1,0 0 1,-1-1-1,-1 1 0,1-1 1,-1 0-1,-1-1 1,0 1-1,-1-1 1,2-14-1,-3 25-67,-1-1 0,0 0 0,0 0 0,0 0 0,1 0 0,-1 0 0,0 1 0,0-1 0,0 0 0,-1 0 0,1 0 0,0 0 0,0 0 0,0 0 0,-1 1 0,1-1 0,0 0 0,-1 0 0,1 0 0,-1 1 0,1-1 0,-1 0 0,1 1 0,-1-1 0,1 0 0,-1 1 0,0-1 0,1 1 0,-1-1 0,0 1 0,1-1 0,-1 1 0,0-1 0,0 1 0,0 0 0,1-1 0,-1 1 0,0 0 0,0 0 0,0 0 0,0-1 0,0 1 0,0 0 0,1 0 0,-1 0 0,0 1 0,0-1 0,0 0 0,0 0 0,0 0 0,1 1 0,-2-1 0,-3 2-30,0 0 0,0 1-1,0-1 1,0 1 0,0 0 0,1 0 0,-6 5 0,-5 6 31,1 0 0,0 1 1,2 0-1,-14 22 1,22-31-12,0 0-1,0 0 1,1 0 0,0 0 0,1 0 0,-1 1-1,1-1 1,0 1 0,1 0 0,0 0 0,0 0 0,0-1-1,1 1 1,0 0 0,0 0 0,2 8 0,-1-12-2,0 0 0,1-1-1,-1 1 1,1 0 0,0 0 0,0-1 0,0 1 0,0-1 0,1 0 0,-1 0-1,0 0 1,1 0 0,0 0 0,-1 0 0,1-1 0,0 1 0,0-1 0,0 0-1,0 0 1,0 0 0,0 0 0,6 1 0,0 0 11,1-1 0,0 0 0,0 0 0,-1-1 0,1 0 0,13-2 0,-19 1-16,-1 0 1,1-1-1,-1 1 0,1-1 0,-1 0 1,0 0-1,1 0 0,-1 0 0,0-1 1,-1 1-1,1-1 0,0 0 0,-1 1 1,1-1-1,-1-1 0,0 1 1,0 0-1,0 0 0,-1-1 0,1 1 1,-1-1-1,0 0 0,0 1 0,1-8 1,2-7-10,-1-1 1,0 1 0,-1-33-1,-2 52-27,-1 0 1,1 0-1,0 1 0,0-1 0,1 0 0,-1 0 0,0 1 0,0-1 0,1 0 1,-1 0-1,0 0 0,1 1 0,-1-1 0,1 0 0,0 0 0,-1 0 1,3 2-1,-3-3 34,1 1 0,-1-1 1,1 0-1,0 0 0,-1 1 0,1-1 1,0 0-1,-1 0 0,1 0 0,0 0 1,-1 0-1,1 0 0,0 0 1,0 0-1,-1 0 0,1 0 0,0 0 1,-1 0-1,1-1 0,0 1 1,-1 0-1,1-1 0,0 1 0,4-3 3,-1 0-1,0 0 1,1 0-1,-1-1 1,-1 0-1,1 1 1,5-9-1,-20 23-3604,-1-7-6650,8-4 3009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1.873"/>
    </inkml:context>
    <inkml:brush xml:id="br0">
      <inkml:brushProperty name="width" value="0.025" units="cm"/>
      <inkml:brushProperty name="height" value="0.025" units="cm"/>
    </inkml:brush>
  </inkml:definitions>
  <inkml:trace contextRef="#ctx0" brushRef="#br0">134 3 18481,'0'1'86,"-1"-1"-1,1 0 0,0 0 0,0 0 0,0 1 1,0-1-1,0 0 0,0 0 0,-1 0 0,1 1 0,0-1 1,0 0-1,0 0 0,0 0 0,-1 0 0,1 1 0,0-1 1,0 0-1,-1 0 0,1 0 0,0 0 0,0 0 0,0 0 1,-1 0-1,1 0 0,0 0 0,0 0 0,-1 0 1,1 0-1,0 0 0,0 0 0,-1 0 0,1 0 0,0 0 1,0 0-1,-1 0 0,1 0 0,0 0 0,0 0 0,-1 0 1,1 0-1,0 0 0,0-1 0,0 1 0,-1 0 0,1 0 1,0 0-1,0 0 0,0-1 0,0 1 0,-1 0 0,1 0 1,0 0-1,0-1 0,0 1 0,0 0 0,0 0 1,0-1-1,0 1 0,0 0 0,0 0 0,0-1 0,-1 1 1,1 0-1,0 0 0,0-1 0,1 1 0,-1 0 0,0 0 1,-14 16 299,-8 22-116,2 0 0,2 2 0,2 0 0,-15 51 0,31-90-270,0 0 0,-1-1 1,1 1-1,0 0 0,0 0 0,0-1 0,-1 1 0,1 0 1,0 0-1,0 0 0,0-1 0,0 1 0,0 0 0,0 0 1,1 0-1,-1-1 0,0 1 0,0 0 0,0 0 0,1 0 1,-1-1-1,0 1 0,1 0 0,-1-1 0,2 2 0,-1-1 15,0-1-1,0 0 1,0 0 0,-1 0-1,1 0 1,0 0-1,0 0 1,0 0-1,0 0 1,0 0-1,0 0 1,0 0-1,0-1 1,0 1-1,0 0 1,0-1 0,0 1-1,0-1 1,47-30 660,-44 28-628,72-57 263,55-38 690,-130 97-968,0 0 0,1 0 1,-1 0-1,0 0 0,1 0 1,-1 1-1,0-1 1,1 0-1,-1 1 0,1-1 1,-1 1-1,1-1 0,-1 1 1,1 0-1,0 0 0,-1 0 1,1 0-1,-1 0 1,1 0-1,2 1 0,-3-1-12,0 1-1,0 0 0,-1 0 1,1-1-1,0 1 0,-1 0 0,1 0 1,-1 0-1,1 0 0,-1 0 1,1 0-1,-1 0 0,0 0 0,0 0 1,1 0-1,-1 0 0,0 0 1,0 0-1,0 0 0,0 0 0,0 1 1,-1 0-1,0 9 159,-1 1 0,0-1 0,-1 0 0,-6 14 0,-9 14 204,14-31-260,-1 0 1,1 1 0,1 0 0,0 0 0,0 0 0,0 0 0,-1 15 0,5-23-87,1-1-1,-1 0 1,0 0 0,1 1 0,-1-1-1,0 0 1,1 0 0,-1 0-1,1-1 1,-1 1 0,0 0-1,1 0 1,1-1 0,19-9 42,0-1 0,-1-1 1,0 0-1,-1-2 0,27-22 1,0 0-19,-22 17-59,-19 13 0,1 0 0,0 1 0,0 0 0,0 0 0,0 1 0,1 0 0,0 1 0,12-5 0,-20 8-4,1 1 0,-1-1-1,1 1 1,-1-1 0,0 1 0,1-1-1,-1 1 1,1-1 0,-1 1 0,0-1-1,1 1 1,-1-1 0,0 1 0,0-1-1,0 1 1,1 0 0,-1-1 0,0 1 0,0 0-1,0-1 1,0 1 0,0-1 0,0 1-1,0 0 1,0-1 0,0 1 0,0 0-1,-1 0 1,-1 23-119,-5-4 154,-1 0 0,-1 0 0,0 0-1,-1-2 1,-1 1 0,-1-1-1,-15 16 1,29-31-1116,8-4-1616,8-4-4216,-7-2-61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2.720"/>
    </inkml:context>
    <inkml:brush xml:id="br0">
      <inkml:brushProperty name="width" value="0.025" units="cm"/>
      <inkml:brushProperty name="height" value="0.025" units="cm"/>
    </inkml:brush>
  </inkml:definitions>
  <inkml:trace contextRef="#ctx0" brushRef="#br0">69 292 21428,'0'0'7591,"9"-5"-7500,30-15-43,-38 19-51,1 1 0,-1-1 0,0 1 0,0-1 0,0 0 0,0 1-1,0-1 1,0 0 0,0 0 0,0 1 0,0-1 0,-1 0 0,1 0 0,0 0 0,0 0 0,-1 0-1,1 0 1,0 0 0,-1-1 0,1 1 0,-1 0 0,0 0 0,1 0 0,-1 0 0,0-1-1,0 1 1,0 0 0,0 0 0,0-1 0,0 1 0,0 0 0,0 0 0,0-1 0,-1 1-1,1 0 1,0 0 0,-1-2 0,-1 2-4,1-1 0,0 1 0,0 0 0,0 0 0,-1 0 0,1 0 0,-1 0 0,1 0 0,-1 0 0,1 0 0,-1 0 0,1 1 0,-1-1 0,0 1 0,1-1 0,-1 1 0,0 0 0,0-1 0,1 1 0,-1 0 0,-2 0 0,-1 2-11,0-1 0,1 1 1,-1 0-1,1 0 0,0 1 0,-1-1 1,1 1-1,0 0 0,1 0 0,-1 0 1,1 0-1,-1 1 0,1-1 0,0 1 1,0 0-1,0 0 0,1 0 0,-4 7 1,3-5 29,-1 1 0,1-1 0,0 1 0,0 0 0,1 1 0,0-1 0,0 0 0,1 0 0,0 1 1,0-1-1,1 12 0,1-17-7,0-1 0,0 1 0,0-1 0,0 0 0,0 1 0,0-1 0,0 0 0,0 0 0,1 0 0,-1 1 0,0-1 0,1-1 0,-1 1 0,1 0 0,-1 0 0,1-1 0,-1 1 0,1 0 0,0-1 0,-1 0 0,1 1 0,0-1 0,-1 0 0,1 0 0,0 0 0,-1 0 0,1 0 0,3-1 0,53-5 197,-39 0-202,0 0 1,-1-2-1,1 0 1,-1-1-1,-1-1 1,32-23 0,3-1-16,-51 37 27,-1-1 0,0 1 0,1 0 0,-1-1 0,0 1 0,0 0 0,0 0 0,-1-1 0,1 1 0,-1 0 0,-1 4 0,-3 6 148,2-6-108,1-1 0,-1 1 0,1 0 0,1 0 0,-1 0 0,0 10-1,3-17-42,-1 1-1,0 0 0,1-1 0,-1 1 0,0-1 1,1 0-1,-1 1 0,1-1 0,-1 1 0,1-1 1,-1 0-1,1 1 0,-1-1 0,1 0 0,0 1 0,-1-1 1,1 0-1,-1 0 0,1 0 0,0 0 0,-1 1 1,1-1-1,-1 0 0,1 0 0,0 0 0,-1 0 1,1 0-1,0 0 0,-1-1 0,1 1 0,-1 0 0,1 0 1,0 0-1,-1-1 0,1 1 0,-1 0 0,2-1 1,25-9 160,-7-2-441,-1-1 0,-1-1 0,18-17 0,21-16-1138,-57 47 1381,0 0 1,0 0-1,0 0 1,0-1 0,0 1-1,0 0 1,0 0-1,0 0 1,1 0 0,-1 0-1,0 0 1,0-1-1,0 1 1,0 0 0,1 0-1,-1 0 1,0 0-1,0 0 1,0 0 0,0 0-1,1 0 1,-1 0-1,0 0 1,0 0 0,0 0-1,1 0 1,-1 0-1,0 0 1,0 0 0,0 0-1,1 0 1,-1 0-1,0 0 1,0 0 0,0 0-1,0 0 1,1 0-1,-1 0 1,0 0 0,0 0-1,0 0 1,0 1-1,1-1 1,-1 0 0,0 0-1,0 0 1,0 0-1,0 0 1,0 1 0,0-1-1,1 0 1,-1 0-1,0 0 1,0 0 0,0 1-1,0-1 1,-2 17-249,-10 18 769,9-29-356,1 1 1,-1-1-1,1 1 1,1-1 0,-1 1-1,1 0 1,-1 12-1,3-18-90,-1 1-1,0-1 1,0 0-1,1 1 0,-1-1 1,1 1-1,-1-1 1,1 0-1,0 1 1,-1-1-1,1 0 0,0 0 1,0 0-1,0 1 1,0-1-1,0 0 0,0 0 1,0 0-1,0-1 1,1 1-1,-1 0 0,0 0 1,1-1-1,-1 1 1,0-1-1,1 1 1,-1-1-1,0 1 0,1-1 1,-1 0-1,1 0 1,-1 1-1,1-1 0,-1 0 1,1 0-1,-1-1 1,1 1-1,-1 0 1,3-1-1,7-1 86,-1 0 0,1-1 0,-1 0 0,0-1 0,0 0-1,0 0 1,-1-1 0,1 0 0,-1-1 0,12-10 0,7-6-53,45-47 0,-40 34-69,-1-3-1,-2 0 1,-1-2-1,27-50 1,-49 73-614,-20 35 349,-23 39 273,20-27 107,1 1 0,1 0 0,-16 55-1,25-66-70,0 0-1,1 0 0,2 0 0,0 1 1,1-1-1,1 1 0,4 31 0,6-21-108,-9-30 35,-1 0 0,0 0 0,1 0 0,-1 0 0,0 0 0,1-1 0,-1 1 0,1 0 0,-1 0 0,1 0-1,0 0 1,-1-1 0,1 1 0,0 0 0,0-1 0,-1 1 0,1 0 0,0-1 0,0 1 0,0-1 0,0 1 0,0-1 0,0 0 0,0 1-1,0-1 1,0 0 0,1 1 0,-1-5-54,0 1-1,0-1 1,-1 1-1,1-1 0,-1 1 1,0-1-1,0 1 1,0-1-1,0 0 1,-1 1-1,0-1 1,0-3-1,-7-13 33,0 0 1,-1 1-1,-1 0 0,0 0 1,-2 1-1,-21-26 0,2 0 48,20 19 397,11 24-383,0 1-1,0-1 1,0 1-1,0-1 1,0 0-1,0 1 1,0-1-1,0 1 0,1-1 1,-1 1-1,0-1 1,0 1-1,1-1 1,-1 1-1,0-1 0,1 1 1,-1 0-1,0-1 1,1 1-1,-1-1 1,1 1-1,-1 0 1,0-1-1,1 1 0,-1 0 1,2-1-1,2 0 53,1 0-1,-1 0 0,1 1 0,0-1 1,-1 1-1,1 0 0,7 1 1,4-1-210,60 4-946,-13-1-3835,-5-2-3387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5.793"/>
    </inkml:context>
    <inkml:brush xml:id="br0">
      <inkml:brushProperty name="width" value="0.025" units="cm"/>
      <inkml:brushProperty name="height" value="0.025" units="cm"/>
    </inkml:brush>
  </inkml:definitions>
  <inkml:trace contextRef="#ctx0" brushRef="#br0">72 68 16784,'-7'6'533,"1"0"0,0 1 0,1 0 0,0 0 0,0 1-1,0 0 1,1 0 0,0 0 0,0 0 0,1 0 0,-4 15 0,4-6 32,0 0 0,0 0 0,2 1 0,0-1 0,2 18 0,-1-33-526,0 1 1,1 0-1,-1 0 0,1 0 1,-1 0-1,1 0 0,0-1 0,0 1 1,0 0-1,1-1 0,-1 1 0,1-1 1,-1 1-1,1-1 0,0 0 1,0 1-1,0-1 0,0 0 0,0 0 1,0-1-1,1 1 0,-1 0 1,0-1-1,1 1 0,0-1 0,-1 0 1,1 0-1,0 0 0,0 0 1,-1-1-1,1 1 0,0-1 0,0 1 1,0-1-1,0 0 0,0 0 0,0 0 1,5-1-1,3-1 87,1 1 1,-1-1-1,1-1 1,-1 0-1,0-1 0,0 0 1,0 0-1,14-9 0,-9 3-66,0-1-1,-1 0 0,0-1 0,0 0 1,-2-1-1,1-1 0,-2 0 0,0-1 1,-1 0-1,0-1 0,-1 0 0,-1-1 1,-1 0-1,0 0 0,-1-1 0,-1 0 1,0 0-1,-2-1 0,3-19 0,-10 59-95,-2 0 0,-8 26 0,-4 15 86,16-58-51,-5 25 58,0 0 0,2 0 0,1 0 0,2 1 0,1 29 0,1-56-60,-1 0-1,1-1 1,0 1-1,-1 0 1,1-1-1,1 1 0,-1 0 1,0-1-1,1 1 1,-1-1-1,1 0 1,0 1-1,0-1 0,-1 0 1,2 0-1,-1 0 1,0 0-1,0-1 1,1 1-1,-1-1 0,0 1 1,1-1-1,0 0 1,-1 0-1,1 0 1,0 0-1,-1 0 0,1-1 1,0 1-1,0-1 1,0 1-1,0-1 1,0 0-1,-1-1 0,7 0 1,2 0-456,0 0 1,0-1 0,-1 0-1,1-1 1,0 0-1,-1-1 1,0 0-1,13-8 1,-9 3-1886,1-1 1,-2 0-1,1-1 0,12-14 1,12-19-8643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6.149"/>
    </inkml:context>
    <inkml:brush xml:id="br0">
      <inkml:brushProperty name="width" value="0.025" units="cm"/>
      <inkml:brushProperty name="height" value="0.025" units="cm"/>
    </inkml:brush>
  </inkml:definitions>
  <inkml:trace contextRef="#ctx0" brushRef="#br0">325 1 17296,'-12'7'3139,"4"-2"-2654,-166 108 8503,59-25-6332,114-87-2658,0 0 1,0 0-1,0-1 1,0 1-1,0 0 0,0 0 1,0 0-1,0 0 0,0 0 1,1 0-1,-1 0 0,0 0 1,1 0-1,-1 0 0,0 1 1,1-1-1,-1 0 0,1 0 1,0 1-1,0-1 0,-1 0 1,1 3-1,1-4-11,0 1-1,-1 0 0,1-1 1,0 1-1,0-1 1,0 1-1,0-1 1,0 1-1,0-1 1,0 0-1,0 1 1,0-1-1,0 0 0,0 0 1,0 0-1,0 0 1,0 0-1,1 0 1,-1 0-1,2 0 1,69-13-739,-67 12 689,30-7-1046,0 2-1,0 1 1,1 2-1,0 1 1,58 5-1,-92-3 1077,0 0 1,-1 0-1,1 0 0,0 0 1,-1 1-1,1-1 0,0 1 0,-1-1 1,1 1-1,-1 0 0,1-1 1,-1 1-1,1 0 0,-1 0 0,0 0 1,1 0-1,-1 0 0,0 1 1,0-1-1,0 0 0,0 1 0,0-1 1,0 0-1,0 1 0,0-1 1,0 1-1,-1-1 0,1 1 1,0 2-1,-1-2 171,0 1 1,0-1-1,0 1 1,-1-1-1,1 1 1,-1-1-1,1 0 1,-1 1-1,0-1 1,0 0-1,0 0 1,0 1-1,0-1 1,0 0-1,-1 0 1,1 0-1,-1 0 1,1-1-1,-1 1 1,-2 2-1,-29 21 925,0-2-1,-1-1 0,-2-1 1,-69 29-1,79-41-1479,26-9 358,-1 0 0,1 0 0,0 0-1,0 0 1,0 0 0,0 0 0,-1 0-1,1 0 1,0 0 0,0 0 0,0-1-1,0 1 1,0 0 0,0 0 0,-1 0-1,1 0 1,0 0 0,0 0 0,0 0-1,0-1 1,0 1 0,0 0 0,0 0-1,0 0 1,0 0 0,0 0 0,-1-1-1,1 1 1,0 0 0,0 0 0,0 0-1,0 0 1,0 0 0,0-1 0,0 1-1,0 0 1,0 0 0,0 0 0,0 0-1,0-1 1,1 1 0,-1 0 0,0 0-1,0 0 1,0 0 0,0 0 0,0-1-1,0 1 1,0 0 0,0 0 0,0 0-1,0 0 1,1 0 0,-1 0 0,0 0-1,0 0 1,0-1 0,0 1 0,0 0-1,0 0 1,1 0 0,-1 0 0,0 0-1,36-35-8489,-27 27 7876,29-27-5974,6-4-4515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413"/>
    </inkml:context>
    <inkml:brush xml:id="br0">
      <inkml:brushProperty name="width" value="0.025" units="cm"/>
      <inkml:brushProperty name="height" value="0.025" units="cm"/>
      <inkml:brushProperty name="color" value="#F6630D"/>
    </inkml:brush>
  </inkml:definitions>
  <inkml:trace contextRef="#ctx0" brushRef="#br0">132 89 17809,'0'0'1868,"-13"4"268,7-2-1858,-1 1 1,0 0 0,1 0 0,-1 0 0,1 1-1,0 0 1,0 0 0,0 0 0,0 1 0,1 0 0,0 0-1,0 0 1,0 1 0,1-1 0,0 1 0,0 0-1,0 1 1,1-1 0,0 1 0,0-1 0,-3 13-1,5-14-134,0 0 0,0 0 0,0 0-1,1 0 1,-1 0 0,1 0-1,1 0 1,-1 0 0,1 0 0,0 0-1,0-1 1,0 1 0,0 0-1,3 4 1,-2-6-119,0 0 0,0-1 0,0 1 0,0-1 0,0 0-1,1 0 1,-1 0 0,1 0 0,-1 0 0,1 0 0,0-1 0,0 1 0,0-1-1,0 0 1,0 0 0,0 0 0,0 0 0,0 0 0,0-1 0,0 1 0,1-1-1,3 0 1,1 1-19,1-1 1,0-1-1,-1 1 0,1-1 0,-1-1 0,1 1 0,-1-1 0,0-1 1,0 0-1,0 0 0,0-1 0,0 1 0,-1-2 0,1 1 0,-1-1 0,0 0 1,-1-1-1,1 1 0,-1-1 0,7-9 0,-5 5-28,-1 0 0,-1-1 1,0 0-1,0 0 0,-1 0 0,0 0 1,-1-1-1,-1 0 0,0 0 0,0 0 1,-1 0-1,0-1 0,-1-19 0,-2 27 23,1 0-1,-1 0 0,0-1 1,-1 1-1,1 0 0,-1 0 1,0 1-1,-6-10 0,8 13 4,0 0-1,-1 0 0,1 0 0,-1 0 1,0 0-1,1 0 0,-1 0 0,0 0 1,0 1-1,1-1 0,-1 0 0,0 0 1,0 1-1,0-1 0,0 1 0,0-1 1,0 0-1,0 1 0,0 0 0,0-1 1,0 1-1,0 0 0,0-1 0,0 1 1,0 0-1,-1 0 0,1 0 0,0 0 0,0 0 1,0 0-1,0 0 0,0 1 0,0-1 1,0 0-1,0 1 0,-1-1 0,1 0 1,0 1-1,0 0 0,1-1 0,-1 1 1,0-1-1,0 1 0,0 0 0,0 0 1,0-1-1,1 1 0,-1 0 0,-1 2 1,-2 3 62,-1 1 0,2-1 1,-1 1-1,1 0 0,0 0 1,0 1-1,0-1 0,1 1 0,1-1 1,-1 1-1,1-1 0,0 1 1,1 0-1,1 13 0,-1-17-37,0 0-1,0 0 1,0 0-1,1-1 1,0 1-1,-1 0 1,1 0 0,1 0-1,-1 0 1,1-1-1,-1 1 1,1-1-1,0 1 1,0-1-1,1 0 1,-1 0-1,1 0 1,-1 0-1,1 0 1,0 0-1,0-1 1,0 0 0,1 1-1,-1-1 1,1 0-1,-1 0 1,1-1-1,-1 1 1,1-1-1,4 1 1,56 2-328,-60-4 241,-1 0-1,0 0 1,0 0-1,1-1 1,-1 1 0,0-1-1,0 0 1,0 0-1,0 0 1,0-1-1,0 1 1,0-1-1,0 1 1,0-1 0,0 0-1,-1 0 1,4-3-1,-3-8 754,-1-4-7164,-1 5-4135,2 6 4310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6.650"/>
    </inkml:context>
    <inkml:brush xml:id="br0">
      <inkml:brushProperty name="width" value="0.025" units="cm"/>
      <inkml:brushProperty name="height" value="0.025" units="cm"/>
    </inkml:brush>
  </inkml:definitions>
  <inkml:trace contextRef="#ctx0" brushRef="#br0">236 7 15310,'0'0'13619,"-8"13"-12760,-68 93 1141,-68 103-1069,137-187-2041,20-25-742,25-24-978,14-28-1239,17-37-6229,-9-7 5785,-22 33 10728,-30 51-3266,-44 97 6405,28-58-8300,0 2 0,-3 27 0,8-38-1018,1-1 1,1 1-1,0-1 1,1 1-1,1 0 0,0-1 1,0 1-1,2-1 1,0 1-1,1-1 0,0 0 1,1 0-1,6 13 1,-4-15-263,15 26-1795,-20-35 1521,0-1-1,0 1 1,0-1-1,0 1 1,1-1 0,-1 0-1,1 0 1,-1 0-1,1 0 1,5 2-1,-16-10-3680,-8-12 2499,1 2 1091,-77-55 2095,59 47 2730,-47-43 0,80 67-4157,-1 0 1,1-1-1,-1 1 0,1 0 0,0 0 1,-1-1-1,1 1 0,0 0 0,0-1 1,-1 1-1,1 0 0,0-1 0,0 1 0,-1 0 1,1-1-1,0 1 0,0-1 0,0 1 1,0 0-1,0-1 0,0 1 0,-1-1 0,1 1 1,0-1-1,0 1 0,0 0 0,0-1 1,1 1-1,-1-1 0,0 1 0,0-1 0,0 1 1,0 0-1,0-1 0,0 1 0,1-1 1,-1 1-1,19-7 757,36 5-1271,-47 2 634,17 0-268,42-1-1880,0-6-4440,-8-8-4735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7.383"/>
    </inkml:context>
    <inkml:brush xml:id="br0">
      <inkml:brushProperty name="width" value="0.025" units="cm"/>
      <inkml:brushProperty name="height" value="0.025" units="cm"/>
    </inkml:brush>
  </inkml:definitions>
  <inkml:trace contextRef="#ctx0" brushRef="#br0">138 11 14189,'0'-11'5414,"-6"25"-3813,-4 24-1377,-3 16 577,1 13 320,-3 10-64,-1 9-544,-1 0 95,-1-1-63,3-7-193,3-9-288,9-15 32,3-12-256,1-14-1762,13-15-1281,4-13-1697,3-6-7112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7.713"/>
    </inkml:context>
    <inkml:brush xml:id="br0">
      <inkml:brushProperty name="width" value="0.025" units="cm"/>
      <inkml:brushProperty name="height" value="0.025" units="cm"/>
    </inkml:brush>
  </inkml:definitions>
  <inkml:trace contextRef="#ctx0" brushRef="#br0">427 17 12139,'0'0'2456,"-12"-2"390,-12-3-865,0 1 1,-30-1 0,46 5-1622,-1 0-1,0 0 1,0 1 0,1 0-1,-1 0 1,1 1-1,-1 0 1,1 1-1,0 0 1,-1 0-1,-11 8 1,3 1-212,0 1 0,1 0-1,1 1 1,0 1 0,1 0 0,1 2 0,-13 18 0,17-21-76,0-1 0,1 2 1,1-1-1,1 1 0,0 0 1,1 1-1,0-1 0,1 1 0,-2 28 1,5-41-74,1 1 1,0 0-1,0 0 1,0-1-1,1 1 1,0 0 0,-1-1-1,1 1 1,0-1-1,1 1 1,-1-1-1,1 1 1,-1-1-1,1 0 1,0 0 0,0 1-1,1-1 1,-1-1-1,5 5 1,-2-3-31,1 1 1,0-2-1,0 1 1,0-1-1,0 0 1,0 0-1,1 0 1,0-1-1,12 2 1,8 1-1070,1-2 0,0-2 0,0 0 0,33-4 0,4-7-4959,-7-7-4340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8.164"/>
    </inkml:context>
    <inkml:brush xml:id="br0">
      <inkml:brushProperty name="width" value="0.025" units="cm"/>
      <inkml:brushProperty name="height" value="0.025" units="cm"/>
    </inkml:brush>
  </inkml:definitions>
  <inkml:trace contextRef="#ctx0" brushRef="#br0">221 0 16111,'-12'5'2306,"-22"10"87,-37 23 0,61-32-2025,0-1-1,1 2 1,0-1-1,1 2 1,-1-1 0,1 1-1,1 0 1,-1 0-1,-11 19 1,18-26-365,0 0 0,1 0 1,-1 0-1,0 1 0,1-1 1,-1 0-1,1 0 0,0 0 1,-1 0-1,1 0 0,0 1 1,-1-1-1,1 0 0,0 0 0,0 1 1,0-1-1,0 0 0,0 0 1,0 1-1,1-1 0,-1 0 1,0 0-1,1 0 0,-1 1 1,1-1-1,-1 0 0,1 0 1,-1 0-1,1 0 0,0 0 1,0 0-1,-1 0 0,1 0 0,0 0 1,0 0-1,0-1 0,0 1 1,0 0-1,0 0 0,0-1 1,0 1-1,0-1 0,1 1 1,-1-1-1,0 0 0,0 1 1,0-1-1,1 0 0,-1 0 0,0 1 1,0-1-1,0 0 0,1-1 1,-1 1-1,2 0 0,8 0 30,0 0-1,0-1 0,-1 0 0,1-1 1,12-3-1,8-7 43,-1 0-1,1-2 1,-2-1 0,0-1-1,39-30 1,-49 38-151,-18 8 87,-1 0-1,1 0 0,-1 0 0,0 1 1,1-1-1,-1 0 0,1 0 0,-1 0 1,0 1-1,1-1 0,-1 0 0,0 0 1,1 1-1,-1-1 0,0 0 0,1 0 1,-1 1-1,0-1 0,0 0 1,0 1-1,1-1 0,-1 1 0,0-1 1,0 0-1,0 1 0,0-1 0,1 1 1,-1-1-1,-2 44 1064,1-40-994,0 0-1,1 1 1,0-1-1,-1 0 1,1 1 0,1-1-1,1 9 1,1-12-18,1 0 0,0-1 0,0 1 0,0-1 0,0 0 0,0 0 1,0 0-1,0-1 0,0 1 0,7-3 0,82-28 271,-77 24-377,1 0-1,0 1 1,0 1 0,1 1-1,-1 1 1,1 0 0,35 0 0,-50 3 30,-1 1 1,1-1 0,0 1 0,0 0 0,-1 0 0,1 0-1,-1 1 1,1-1 0,-1 0 0,0 1 0,1 0 0,-1-1-1,0 1 1,0 0 0,0 0 0,0 0 0,-1 1 0,1-1-1,0 0 1,-1 1 0,0-1 0,1 0 0,-1 1 0,0 0-1,0-1 1,0 5 0,0-5-96,-1 1 0,1-1 0,0 1-1,0-1 1,0 1 0,0-1 0,0 0 0,1 0 0,-1 1 0,1-1 0,-1 0-1,1 0 1,0-1 0,0 1 0,0 0 0,0 0 0,0-1 0,0 1 0,0-1-1,0 0 1,1 0 0,-1 0 0,1 0 0,-1 0 0,1 0 0,-1-1 0,4 1-1,5-2-958,0-1-1,0 0 0,-1-1 0,1 0 1,-1-1-1,1 0 0,-1 0 0,0-1 1,0-1-1,16-12 0,1 2-2688,17-10-2975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8.513"/>
    </inkml:context>
    <inkml:brush xml:id="br0">
      <inkml:brushProperty name="width" value="0.025" units="cm"/>
      <inkml:brushProperty name="height" value="0.025" units="cm"/>
    </inkml:brush>
  </inkml:definitions>
  <inkml:trace contextRef="#ctx0" brushRef="#br0">187 1 11307,'0'0'9908,"-9"2"-8974,-7 3-569,1 2 0,0 0 0,0 1 0,1 0 0,0 1 0,0 0 0,1 2 0,0-1 0,1 2-1,-15 17 1,26-29-317,0 1-1,0 0 1,1-1-1,-1 1 0,0 0 1,1-1-1,-1 1 0,1 0 1,-1-1-1,1 1 1,-1 0-1,1 0 0,0 0 1,-1 0-1,1 0 1,0-1-1,0 1 0,-1 0 1,1 0-1,0 0 0,0 0 1,0 0-1,0 0 1,0 0-1,0 0 0,1 0 1,-1 0-1,0-1 0,1 3 1,0-2-30,0 0 0,1 0 1,-1 0-1,0-1 0,1 1 0,-1 0 1,1-1-1,-1 1 0,1-1 1,-1 1-1,1-1 0,-1 0 0,1 0 1,-1 1-1,3-1 0,6 0-119,-1 0-1,1-1 1,-1 0-1,18-4 1,-24 3 179,1 1-1,-1-1 1,1 0 0,-1 0 0,0 0 0,0-1-1,0 1 1,0-1 0,0 1 0,0-1 0,-1 0-1,1 0 1,-1 0 0,0-1 0,0 1-1,0 0 1,0-1 0,-1 1 0,1-1 0,-1 0-1,0 0 1,0 1 0,0-1 0,-1 0 0,1 0-1,-1 0 1,0-4 0,0 8-49,-1 0 1,1 0-1,0 0 0,-1-1 0,1 1 1,0 0-1,-1 0 0,1 0 1,0 0-1,-1 0 0,1 0 0,0 0 1,-1 0-1,1 0 0,0 0 1,-1 0-1,1 0 0,0 0 1,0 0-1,-1 0 0,1 0 0,0 0 1,-1 0-1,1 1 0,0-1 1,-1 0-1,1 0 0,0 0 0,0 0 1,-1 1-1,1-1 0,0 0 1,0 0-1,-1 1 0,1-1 1,0 0-1,0 0 0,0 1 0,-1-1 1,1 1-1,-13 10-24,3 3 144,1 0-1,0 0 0,-10 24 0,17-32-78,0-1 0,0 0-1,0 1 1,0-1 0,1 1 0,0 0-1,0-1 1,1 1 0,-1 0 0,1-1-1,1 1 1,-1 0 0,1 0 0,1 7-1,0-11-63,-1 0 0,1 1 0,0-1 0,0-1 0,-1 1-1,1 0 1,0 0 0,1-1 0,-1 1 0,0-1 0,0 1 0,1-1-1,-1 0 1,1 0 0,-1 0 0,1 0 0,-1-1 0,1 1 0,-1-1-1,1 1 1,0-1 0,-1 0 0,5 0 0,64-3-307,-58 1-369,-1-1 0,1 0 0,-1-1 0,1 0 0,-1 0 0,19-11 0,30-27-8189,-32 15 425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8.916"/>
    </inkml:context>
    <inkml:brush xml:id="br0">
      <inkml:brushProperty name="width" value="0.025" units="cm"/>
      <inkml:brushProperty name="height" value="0.025" units="cm"/>
    </inkml:brush>
  </inkml:definitions>
  <inkml:trace contextRef="#ctx0" brushRef="#br0">68 331 13549,'0'0'9774,"10"-9"-7697,26-29-337,-25 22-758,-13 10-110,-17 8-201,12 2-598,0 0-1,0 0 0,0 1 1,1 0-1,0 0 0,0 0 0,0 1 1,0 0-1,-5 8 0,7-9 9,0-1 0,1 1 0,0 0 1,0 0-1,0 0 0,1 0 0,-1 0 0,1 1 0,1-1 0,-1 1 0,1 0 0,0-1 0,-1 12 0,2-17-73,1 1 0,-1 0-1,1-1 1,-1 1 0,1-1 0,-1 1 0,1 0-1,0-1 1,-1 1 0,1-1 0,0 0-1,-1 1 1,1-1 0,0 1 0,0-1 0,-1 0-1,1 0 1,0 1 0,0-1 0,0 0-1,-1 0 1,1 0 0,0 0 0,0 0-1,0 0 1,0 0 0,-1 0 0,1 0 0,0-1-1,0 1 1,1-1 0,29-5 213,-8-4-167,0-1 1,-1-1-1,0-1 1,-1-1-1,37-32 1,86-97-152,-143 142 97,20-22 20,-1 0 0,-1 0 1,-1-2-1,21-38 0,-83 123-319,25-28 409,2 0 0,-19 49 0,31-69-82,1 0 1,0 1-1,1-1 0,1 1 0,0 0 0,0 0 1,1 0-1,1-1 0,0 1 0,4 20 1,-3-30-102,-1 1 1,2-1 0,-1 0 0,0 0-1,1 0 1,-1 0 0,1 0 0,0 0 0,0-1-1,0 1 1,0-1 0,0 1 0,1-1-1,-1 0 1,1 0 0,0 0 0,-1 0-1,1 0 1,0 0 0,0-1 0,0 0 0,6 3-1,-3-3-828,-1 0-1,0 0 1,0 0-1,0 0 1,0-1-1,0 0 1,1 0-1,8-2 1,22-8-11708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9.525"/>
    </inkml:context>
    <inkml:brush xml:id="br0">
      <inkml:brushProperty name="width" value="0.025" units="cm"/>
      <inkml:brushProperty name="height" value="0.025" units="cm"/>
    </inkml:brush>
  </inkml:definitions>
  <inkml:trace contextRef="#ctx0" brushRef="#br0">193 104 15887,'0'0'2931,"-9"-3"16,4 2-2549,0-1-186,1 0-1,-1 1 1,1 0 0,-1 0 0,0 0 0,1 0-1,-1 1 1,0 0 0,1 0 0,-1 0-1,0 1 1,1-1 0,-1 1 0,0 0-1,1 1 1,-1-1 0,1 1 0,0 0 0,-5 2-1,0 3-14,0 0 1,1 1-1,0 0 0,0 0 0,-7 10 0,12-14-173,0 0 0,1 0 1,-1 0-1,1 1 0,0-1 0,0 1 0,0-1 1,0 1-1,1 0 0,0 0 0,0 0 0,0-1 1,1 11-1,0-14-17,0 0 0,1 0 0,-1 0 0,1 0 0,0 0 0,-1 0 0,1 0 0,0 0 0,-1-1 0,1 1 0,0 0 0,0 0 0,0-1 0,0 1 0,0 0 0,0-1 0,0 1 0,0-1 0,0 1 0,0-1 0,0 1 0,0-1 0,0 0 0,1 0 0,-1 1-1,0-1 1,0 0 0,0 0 0,0 0 0,1 0 0,1-1 0,41-3 389,-24-2-322,0 0 1,-1-2-1,0 0 1,0-1-1,-1-1 1,0 0-1,0-2 0,-1 0 1,-1-1-1,0-1 1,-1 0-1,0-1 0,-2 0 1,1-1-1,-2-1 1,13-21-1,-15 15 230,-18 31-214,-19 37-121,20-28 70,0-1 0,1 2-1,1-1 1,1 1 0,-3 21 0,7-34-81,0 0 0,0 0 0,0 0 0,0 0 0,1-1 0,0 1 0,0 0 0,0 0 0,0 0 0,4 7-1,-4-10-73,1 1-1,0-1 0,-1 0 0,1 1 0,0-1 0,0 0 0,0 0 0,1 0 0,-1 0 0,0-1 1,1 1-1,-1-1 0,1 1 0,0-1 0,-1 0 0,1 0 0,0 0 0,0 0 0,3 0 0,2 1-678,-1-2-1,1 1 1,0-1-1,0 0 0,8-1 1,21-7-5551,16-20-10134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29.964"/>
    </inkml:context>
    <inkml:brush xml:id="br0">
      <inkml:brushProperty name="width" value="0.025" units="cm"/>
      <inkml:brushProperty name="height" value="0.025" units="cm"/>
    </inkml:brush>
  </inkml:definitions>
  <inkml:trace contextRef="#ctx0" brushRef="#br0">160 1 15439,'0'0'12299,"-17"90"-11210,2-23 160,-7 11-320,-4 7-224,0 0-385,2-3-224,6-3-64,6-10-384,12-11-1474,0-13-1665,12-14-1666,8-16-5477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32.185"/>
    </inkml:context>
    <inkml:brush xml:id="br0">
      <inkml:brushProperty name="width" value="0.025" units="cm"/>
      <inkml:brushProperty name="height" value="0.025" units="cm"/>
    </inkml:brush>
  </inkml:definitions>
  <inkml:trace contextRef="#ctx0" brushRef="#br0">169 1 16560,'-2'1'81,"-1"0"1,1 1-1,-1-1 1,1 1 0,-1 0-1,1-1 1,0 1-1,0 1 1,0-1-1,0 0 1,0 0-1,0 1 1,1-1 0,-1 1-1,-1 4 1,1-3 38,-18 29 67,2 1 0,1 1 0,2 1-1,1 1 1,2 0 0,2 0 0,1 1 0,-6 60 0,14-94-192,1 0 1,0 0-1,0 0 1,0 1-1,0-1 0,0 0 1,1 0-1,0-1 1,0 1-1,0 0 1,0 0-1,4 6 1,-4-9-2,1 1 1,-1-1-1,1 1 1,0-1-1,-1 0 1,1 0-1,0 0 1,0 0-1,0 0 0,0 0 1,0 0-1,0-1 1,0 1-1,0-1 1,0 1-1,0-1 1,0 0-1,0 0 1,1 0-1,-1 0 0,0 0 1,0 0-1,0-1 1,0 1-1,2-1 1,7-3 28,1 1 0,-1-1 0,-1-1 0,1 0 0,-1 0 0,1-1 0,-2-1 0,1 1 0,-1-2 0,0 1 0,15-18 0,8-10 50,41-58-1,-67 84-68,16-19 646,-2 0-1,-1-2 1,-2 0-1,26-61 1,-40 71 266,-13 25-523,-15 28-357,3 6-10,2 1 0,-16 47 0,28-65-26,1 0 1,1 1-1,1 0 0,1 0 1,-2 42-1,6-64-6,0 0 1,0 1 0,0-1-1,1 0 1,-1 0-1,0 1 1,0-1-1,1 0 1,-1 0-1,1 1 1,-1-1 0,1 0-1,-1 0 1,1 0-1,0 0 1,0 0-1,-1 0 1,1 0-1,0 0 1,0 0 0,0 0-1,0-1 1,0 1-1,0 0 1,0-1-1,0 1 1,0 0-1,1-1 1,-1 0 0,0 1-1,0-1 1,0 0-1,1 1 1,-1-1-1,0 0 1,0 0 0,1 0-1,-1 0 1,0 0-1,1 0 1,-1 0-1,0-1 1,2 0-1,5 0-101,-1-1-1,1 0 0,-1 0 1,1-1-1,-1 0 1,9-5-1,11-8-2086,0-2 0,-1-1 0,39-38 0,-20 12-2862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32.573"/>
    </inkml:context>
    <inkml:brush xml:id="br0">
      <inkml:brushProperty name="width" value="0.025" units="cm"/>
      <inkml:brushProperty name="height" value="0.025" units="cm"/>
    </inkml:brush>
  </inkml:definitions>
  <inkml:trace contextRef="#ctx0" brushRef="#br0">256 59 11147,'0'0'2685,"0"-8"187,1-27-182,-1 35-2610,0-1-1,0 0 0,-1 1 0,1-1 1,0 0-1,0 1 0,0-1 0,0 1 1,-1-1-1,1 0 0,0 1 0,-1-1 1,1 1-1,0-1 0,-1 0 0,1 1 1,-1-1-1,1 1 0,-1 0 0,1-1 1,-1 1-1,1-1 0,-1 1 0,1 0 1,-1-1-1,1 1 0,-1 0 0,0-1 1,1 1-1,-1 0 0,0 0 0,1 0 1,-1 0-1,0 0 0,1 0 0,-1 0 1,0 0-1,1 0 0,-1 0 0,0 0 0,1 0 1,-1 0-1,0 0 0,1 1 0,-1-1 1,1 0-1,-1 0 0,0 1 0,1-1 1,-1 1-1,1-1 0,-2 1 0,-28 17 387,13-3-404,1 0 0,0 0 0,-19 26 0,31-35-63,-1-1 0,1 1 0,0 0-1,0 1 1,1-1 0,0 1 0,0-1-1,1 1 1,0 0 0,0 0 0,0 0-1,1 0 1,0 0 0,0 11 0,2-16-15,-1-1 0,1 1 1,-1-1-1,1 1 1,0-1-1,0 0 0,0 1 1,0-1-1,0 0 0,0 1 1,0-1-1,0 0 1,1 0-1,-1 0 0,0 0 1,1 0-1,-1 0 1,1-1-1,-1 1 0,1 0 1,-1-1-1,1 1 1,-1-1-1,1 0 0,0 1 1,2-1-1,53 5-571,-44-4 357,17 0-385,-7-1 126,1 2 0,27 5 0,-46-6 460,1 0 0,-1 0 0,0 1 0,0-1 0,0 1 0,-1 1 0,1-1 0,0 1 0,-1-1 0,0 1 0,1 1 0,-1-1 0,0 0 0,-1 1 0,6 6 0,-8-8 76,1 0-1,-1 1 1,1-1 0,-1 0 0,0 1 0,0-1-1,0 1 1,0-1 0,-1 1 0,1-1 0,-1 1-1,1 0 1,-1-1 0,0 1 0,0 0 0,0-1-1,0 1 1,-1-1 0,1 1 0,-2 5 0,0-4 83,0 0 0,-1 0 1,1 0-1,-1 0 1,0-1-1,0 1 0,0-1 1,0 0-1,0 0 0,-1 0 1,-4 3-1,-7 4 382,0-2-1,-1 0 0,0 0 1,-1-1-1,-20 5 1,9-5-28,-1-1 0,0 0 0,0-3 0,0 0 0,-47-3 0,56-6-1240,19-7-1752,3 10 2045,-1 1-1,1-1 0,0 1 0,-1 0 0,1 0 1,1 0-1,-1 0 0,0 0 0,0 0 0,6-3 1,29-15-4070,7 0-1472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4.054"/>
    </inkml:context>
    <inkml:brush xml:id="br0">
      <inkml:brushProperty name="width" value="0.025" units="cm"/>
      <inkml:brushProperty name="height" value="0.025" units="cm"/>
      <inkml:brushProperty name="color" value="#F6630D"/>
    </inkml:brush>
  </inkml:definitions>
  <inkml:trace contextRef="#ctx0" brushRef="#br0">94 398 13261,'0'0'15000,"-10"-1"-13996,7 1-976,0 0-1,0 0 1,0 0-1,0 0 1,-1 0 0,1 1-1,0-1 1,0 1-1,0 0 1,0 0-1,0 0 1,0 0 0,-4 3-1,4-1-18,1-1-1,-1 1 1,1 0-1,-1 0 1,1 0 0,0 0-1,0 1 1,1-1-1,-1 0 1,1 1-1,-1-1 1,1 1 0,0 0-1,1-1 1,-2 5-1,-1 7 137,1 0-1,0 1 1,2-1 0,-1 1-1,4 27 1,-3-40-98,1 0-1,0 1 1,-1-1 0,1 0 0,1 0-1,-1 0 1,0 0 0,1 0 0,-1 0 0,1 0-1,0 0 1,0 0 0,0-1 0,4 4-1,-4-5-37,0 0-1,0 1 1,1-1-1,-1 0 0,0-1 1,1 1-1,-1 0 0,0-1 1,1 1-1,-1-1 0,1 0 1,-1 0-1,1 0 1,-1 0-1,1 0 0,-1 0 1,1-1-1,-1 1 0,1-1 1,-1 0-1,0 0 0,3-1 1,1-1 3,0 0-1,-1-1 1,1 1 0,-1-1 0,0-1 0,0 1-1,0-1 1,-1 0 0,0 0 0,0 0 0,0-1-1,0 1 1,-1-1 0,5-11 0,0-1-32,-1 1-1,0-1 1,7-38 0,-10 14-110,-7 32 36,-8 26 67,6-4 160,0 1 0,1 0 0,1-1 0,0 2 0,1-1 0,0 0 0,1 0-1,0 1 1,2 21 0,-1-34-132,0 0 0,0-1 0,1 1 0,-1 0 1,0 0-1,0 0 0,0-1 0,1 1 0,-1 0 0,0-1 0,1 1 0,-1 0 0,1-1 0,-1 1 0,1 0 0,-1-1 0,1 1 0,-1-1 0,1 1 0,0-1 0,-1 1 0,1-1 0,0 1 0,-1-1 0,1 0 1,0 1-1,-1-1 0,1 0 0,0 1 0,0-1 0,0 0 0,-1 0 0,1 0 0,0 0 0,0 0 0,0 0 0,-1 0 0,1 0 0,0 0 0,0 0 0,-1-1 0,1 1 0,0 0 0,0 0 0,-1-1 0,1 1 0,0 0 1,0-1-1,-1 1 0,2-1 0,2-2-3,0 1 1,1-1-1,-1 0 1,0 0-1,0 0 1,6-7-1,3-7 2,-1 0 0,-1-1 0,-1 0 0,0 0 0,-2-1 0,0-1 0,-1 1 0,-1-1 0,4-23 0,-2-3 0,-2 1 0,0-94 0,-6 127 0,-1 1 0,0-1 0,-5-21 0,6 31 0,0 0 0,-1 0 0,1 0 0,-1 0 0,1 1 0,-1-1 0,0 0 0,0 0 0,0 1 0,0-1 0,0 0 0,0 1 0,0-1 0,-1 1 0,1-1 0,0 1 0,-1 0 0,1 0 0,-1-1 0,0 1 0,1 0 0,-1 0 0,0 1 0,0-1 0,1 0 0,-1 1 0,0-1 0,0 1 0,0-1 0,-4 1 0,4 0 0,-1 1 0,1 0 0,0 0 0,-1 1 0,1-1 0,0 0 0,0 1 0,0-1 0,0 1 0,0 0 0,0 0 0,0-1 0,0 1 0,1 0 0,-1 1 0,1-1 0,0 0 0,-1 0 0,1 1 0,0-1 0,0 1 0,-1 4 0,-17 65 0,17-63 0,-3 11 0,2 0 0,0 0 0,2 1 0,0-1 0,1 0 0,4 31 0,-2-40 0,0 0 0,1 0 0,0 0 0,1-1 0,0 1 0,1-1 0,0 0 0,0-1 0,1 1 0,1-1 0,-1 0 0,1 0 0,12 10 0,-2-3 29,1-1 1,0 0-1,36 20 0,-48-32-63,0 1-1,1-1 1,0 0-1,-1 0 1,1-1-1,0 0 1,0 0-1,1-1 1,-1 0-1,0 0 0,1 0 1,-1-1-1,0 0 1,0-1-1,1 0 1,7-2-1,3-8-3791,-10-1-2795,-5-3-7093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32.932"/>
    </inkml:context>
    <inkml:brush xml:id="br0">
      <inkml:brushProperty name="width" value="0.025" units="cm"/>
      <inkml:brushProperty name="height" value="0.025" units="cm"/>
    </inkml:brush>
  </inkml:definitions>
  <inkml:trace contextRef="#ctx0" brushRef="#br0">413 0 14862,'0'0'4628,"-9"13"-3501,-94 108 1450,-146 131 0,244-247-2489,-3 3-13,-30 35-11,38-43-97,0 0 0,0 0 0,0 0 0,0 0 0,0 1 0,0-1 0,0 0 0,0 0 0,0 0-1,0 1 1,0-1 0,0 0 0,0 0 0,0 0 0,0 0 0,0 0 0,1 1 0,-1-1 0,0 0 0,0 0 0,0 0 0,0 0 0,0 0 0,0 1 0,0-1 0,1 0 0,-1 0 0,0 0 0,0 0-1,0 0 1,0 0 0,0 0 0,1 0 0,-1 0 0,0 0 0,0 0 0,0 1 0,0-1 0,1 0 0,-1 0 0,0 0 0,0 0 0,0 0 0,0 0 0,1-1 0,-1 1 0,0 0 0,0 0 0,0 0 0,0 0-1,1 0 1,-1 0 0,0 0 0,0 0 0,0 0 0,0 0 0,0 0 0,1-1 0,-1 1 0,0 0 0,0 0 0,0 0 0,0 0 0,17-6-1664,3-7-805,0-1 0,-1 0-1,18-19 1,24-25-7529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33.305"/>
    </inkml:context>
    <inkml:brush xml:id="br0">
      <inkml:brushProperty name="width" value="0.025" units="cm"/>
      <inkml:brushProperty name="height" value="0.025" units="cm"/>
    </inkml:brush>
  </inkml:definitions>
  <inkml:trace contextRef="#ctx0" brushRef="#br0">351 0 12268,'0'0'6368,"-7"11"-5193,-19 31-844,-12 19 613,-31 67-1,61-109-817,-1 0 1,2 1 0,1 0-1,1 0 1,0 0 0,1 0-1,2 1 1,-1 32 0,3-47-302,1 0 1,0 0 0,0 0 0,1 0 0,0-1 0,0 1 0,0 0 0,1-1 0,0 0-1,0 1 1,0-1 0,1 0 0,-1-1 0,1 1 0,0-1 0,1 1 0,-1-1 0,1-1-1,0 1 1,0 0 0,0-1 0,0 0 0,0-1 0,1 1 0,6 2 0,-12-5 90,1 0 1,-1 0 0,0 0 0,0 0 0,0 0 0,1 0 0,-1 0-1,0-1 1,0 1 0,0 0 0,0 0 0,1 0 0,-1 0 0,0 0-1,0 0 1,0 0 0,1 0 0,-1 0 0,0-1 0,0 1 0,0 0-1,0 0 1,0 0 0,1 0 0,-1 0 0,0-1 0,0 1 0,0 0-1,0 0 1,0 0 0,0-1 0,0 1 0,0 0 0,0 0 0,0 0-1,0-1 1,0 1 0,0 0 0,0 0 0,0 0 0,0-1 0,0 1-1,0 0 1,0 0 0,0 0 0,0-1 0,0 1 0,0 0-1,0 0 1,0 0 0,0 0 0,0-1 0,-1 1 0,1 0 0,0 0-1,0 0 1,0 0 0,0 0 0,-1-1 0,-6-12-3988,-13-5-2692</inkml:trace>
  <inkml:trace contextRef="#ctx0" brushRef="#br0" timeOffset="1">59 421 12204,'0'0'2978,"-48"-41"-383,37 26-289,11 2 64,11 3-736,20-1-962,13 1-63,10 2-161,11 3-223,3 4-225,-3-1-1858,1-2-4868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1:33.886"/>
    </inkml:context>
    <inkml:brush xml:id="br0">
      <inkml:brushProperty name="width" value="0.025" units="cm"/>
      <inkml:brushProperty name="height" value="0.025" units="cm"/>
    </inkml:brush>
  </inkml:definitions>
  <inkml:trace contextRef="#ctx0" brushRef="#br0">159 433 15471,'-159'-28'5028,"248"50"-5070,0-3-1,97 7 0,31-17 189,279-23 1,220-59 1022,-353 32-84,3417-207 1723,-2690 241-2132,881-31-2142,-1712 21-2110,-92-1-2666,10-6-8396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09.727"/>
    </inkml:context>
    <inkml:brush xml:id="br0">
      <inkml:brushProperty name="width" value="0.025" units="cm"/>
      <inkml:brushProperty name="height" value="0.025" units="cm"/>
    </inkml:brush>
  </inkml:definitions>
  <inkml:trace contextRef="#ctx0" brushRef="#br0">171 1 16432,'0'0'1147,"-8"3"-1237,5-1 84,-1 0 1,1-1 0,0 1 0,0 0 0,0 0-1,0 1 1,1-1 0,-1 1 0,1-1 0,-1 1 0,1 0-1,0 0 1,0 0 0,-2 3 0,-2 7-9,1-1 0,0 2 0,-3 16 0,-67 294-304,65-266-144,3 1-1,3 0 1,4 97 0,2-139 507,0 0 0,0 0 0,2 0 0,0 0 0,1-1 0,1 0 0,1 0 0,0 0 0,1-1 0,0 0 0,1 0 0,1-1 0,0 0 0,1-1 0,1 0 0,0-1 0,0 0 0,1-1 0,1-1 0,0 0 0,0 0 0,1-1 0,0-1 0,1-1 0,0 0 0,0-1 0,20 4 0,32 6 139,0-3 0,72 4 0,146-2 18,-156-10-177,1945 158 675,-174-9 239,-1769-147-900,2323 90 883,-2433-97-901,2013 53 817,-1161-27-635,-872-26-185,0 0 0,-1-1 0,1 1 0,0 0-1,-1 0 1,1-1 0,0 1 0,-1-1 0,1 0 0,-1 1 0,1-1-1,-1 0 1,1 0 0,-1 0 0,0 0 0,1 0 0,-1 0 0,0 0-1,0 0 1,0-1 0,0 1 0,0 0 0,0-1 0,0 1 0,0-1-1,-1 1 1,1-1 0,0-2 0,2-6 32,-1 1 0,0 0 0,-1-1-1,0-11 1,1-5-64,23-131 212,-9 66 197,-4-1 0,0-150-1,-14 219-96,-2 0-1,-1 0 0,0 0 0,-2 1 1,0 0-1,-14-26 0,7 14-267,-14-52 0,26 71-468,2 13-127,-1 0 0,1 1 0,0-1 0,0 0 1,-1 0-1,1 0 0,-1 0 0,0 0 0,0 0 0,0 0 1,1 1-1,-2-1 0,1 0 0,0 1 0,-2-3 0,-11-8-7405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12.330"/>
    </inkml:context>
    <inkml:brush xml:id="br0">
      <inkml:brushProperty name="width" value="0.025" units="cm"/>
      <inkml:brushProperty name="height" value="0.025" units="cm"/>
    </inkml:brush>
  </inkml:definitions>
  <inkml:trace contextRef="#ctx0" brushRef="#br0">246 94 14061,'0'-9'2568,"0"6"-2057,-1-45 1947,1 46-2063,0 0 0,0 0 0,1 0 0,-1-1 0,1 1 0,-1 0 0,1 0 0,0 0 0,-1 0 0,1 0 0,0 0 0,2-2 0,0 25 1596,-7 15-1434,-1 1 0,-2-1-1,-20 61 1,13-46-446,-176 528 1379,181-550-1217,15-41-180,17-49 229,8-44-135,-6-1 0,-4-2 0,-5-1 0,-4 0-1,-3-111 1,-9 233-229,0 1 0,1-1 0,1 0-1,0 1 1,1-1 0,0 0 0,1 0-1,1-1 1,10 22 0,-13-30 40,1 0-1,-1 0 1,1 0 0,1 0 0,-1-1 0,0 1-1,1-1 1,0 0 0,0 0 0,0 0-1,0 0 1,0-1 0,0 0 0,1 0 0,-1 0-1,1 0 1,-1-1 0,1 1 0,0-1 0,0-1-1,0 1 1,-1 0 0,1-1 0,0 0-1,0 0 1,0-1 0,0 0 0,0 1 0,-1-1-1,7-3 1,4-1 20,0-1-1,0 0 0,0-1 1,-1-1-1,0-1 0,-1 0 1,0 0-1,0-1 0,15-16 1,-4 1 69,0-1 0,-2-1 1,25-38-1,-28 39 0,-19 26-85,0 0 0,0 0 0,0 1-1,0-1 1,0 0 0,0 0-1,0 0 1,0 0 0,0 0-1,0 0 1,0 0 0,0 1-1,0-1 1,0 0 0,0 0-1,0 0 1,0 0 0,0 0 0,0 0-1,0 0 1,0 0 0,0 1-1,0-1 1,0 0 0,0 0-1,1 0 1,-1 0 0,0 0-1,0 0 1,0 0 0,0 0-1,0 0 1,0 0 0,0 0 0,0 0-1,1 0 1,-1 0 0,0 0-1,0 0 1,0 1 0,0-1-1,0 0 1,0 0 0,0 0-1,1-1 1,-1 1 0,0 0-1,0 0 1,0 0 0,0 0 0,0 0-1,0 0 1,0 0 0,0 0-1,1 0 1,-1 0 0,0 0-1,-15 50 160,5-21-133,-8 32-28,-119 432 0,132-468 0,0 0 0,-1 33 0,6-56 0,0-1 0,0 0 0,0 0 0,0 1 0,0-1 0,0 0 0,0 0 0,0 1 0,0-1 0,0 0 0,1 0 0,-1 1 0,0-1 0,1 0 0,-1 0 0,1 0 0,0 1 0,-1-1 0,1 0 0,0 0 0,-1 0 0,1 0 0,0 0 0,0-1 0,0 1 0,0 0 0,0 0 0,0 0 0,0-1 0,0 1 0,1-1 0,-1 1 0,0-1 0,0 1 0,0-1 0,1 0 0,-1 1 0,0-1 0,0 0 0,1 0 0,-1 0 0,0 0 0,0 0 0,1 0 0,-1 0 0,0-1 0,0 1 0,1 0 0,-1-1 0,0 1 0,0-1 0,0 1 0,2-2 0,3 0 0,1-1 0,0 0 0,-1-1 0,0 0 0,0 0 0,0 0 0,-1 0 0,8-8 0,-5 1-555,0 1 1,0-1-1,-1 0 1,9-21-1,-7 10-1697,-1-1 0,-1-1-1,7-34 1,-5 1-6113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12.687"/>
    </inkml:context>
    <inkml:brush xml:id="br0">
      <inkml:brushProperty name="width" value="0.025" units="cm"/>
      <inkml:brushProperty name="height" value="0.025" units="cm"/>
    </inkml:brush>
  </inkml:definitions>
  <inkml:trace contextRef="#ctx0" brushRef="#br0">0 336 19026,'0'0'5701,"11"-4"-3789,30-12-1150,0-2 1,0-2-1,37-25 1,-65 37-692,-1 0 0,0-1 1,0 0-1,-1-1 0,0 0 0,-1 0 0,0-1 0,-1-1 0,0 0 0,-1 0 1,0 0-1,-1-1 0,10-24 0,-16 34-36,0 0 0,0 1 0,0-1 0,-1 0 0,1 1 0,-1-1 0,0 0 0,0 0 0,0 0 0,0 0 0,0 1 0,-1-1 0,1 0 0,-1 0 0,-1-2 0,2 4-8,-1 0 1,0 0-1,1 0 1,-1 0-1,0 1 1,0-1 0,0 0-1,0 0 1,1 1-1,-1-1 1,0 1 0,0-1-1,0 1 1,0-1-1,-1 1 1,1-1 0,0 1-1,0 0 1,0 0-1,0-1 1,0 1-1,0 0 1,0 0 0,-3 0-1,-1 1 33,0 0-1,-1 1 1,1-1-1,0 1 1,0 0-1,0 0 1,0 1-1,0 0 1,0-1-1,1 2 1,0-1-1,-1 0 1,-4 6-1,-13 15-59,2 1 0,0 1 0,2 0 0,-28 55 0,35-59 0,1 1 0,1 0 0,1 0 0,1 1 0,1 0 0,-5 48 0,10-70 0,1 1 0,0-1 0,0 1 0,0-1 0,0 0 0,0 1 0,0-1 0,1 1 0,-1-1 0,1 0 0,0 0 0,-1 1 0,1-1 0,0 0 0,0 0 0,1 0 0,-1 0 0,0 0 0,1 0 0,-1 0 0,1 0 0,2 2 0,-1-3 0,1 1 0,-1-1 0,1 1 0,0-1 0,-1 0 0,1 0 0,0-1 0,-1 1 0,1-1 0,0 0 0,0 0 0,0 0 0,5-1 0,1-1-484,-1 1 0,1-2 0,-1 1 0,0-1 0,0-1 1,0 0-1,0 0 0,0-1 0,-1 0 0,0 0 0,14-12 0,-7 3-1409,-1 0 0,0 0-1,-1-2 1,20-29 0,1-11-6184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13.016"/>
    </inkml:context>
    <inkml:brush xml:id="br0">
      <inkml:brushProperty name="width" value="0.025" units="cm"/>
      <inkml:brushProperty name="height" value="0.025" units="cm"/>
    </inkml:brush>
  </inkml:definitions>
  <inkml:trace contextRef="#ctx0" brushRef="#br0">294 1 17328,'0'0'10314,"-4"10"-8851,-30 74-911,-158 358 2558,175-410-3093,7-14-132,1 0 0,1 0 0,-12 38 0,24-87-5764,-4-18 1333,0 10 322,2-13-2625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13.374"/>
    </inkml:context>
    <inkml:brush xml:id="br0">
      <inkml:brushProperty name="width" value="0.025" units="cm"/>
      <inkml:brushProperty name="height" value="0.025" units="cm"/>
    </inkml:brush>
  </inkml:definitions>
  <inkml:trace contextRef="#ctx0" brushRef="#br0">1 171 7591,'0'0'5275,"1"-9"-1635,-1 1-2549,-1 6-720,1-1 1,0 0-1,0 0 0,0 0 0,0 0 1,1 0-1,-1 0 0,1 1 1,0-1-1,0 0 0,0 0 0,0 1 1,3-6-1,-3 8-134,0-1 0,0 0-1,0 0 1,0 1 0,0-1 0,1 0 0,-1 1-1,0-1 1,0 1 0,0 0 0,1-1 0,-1 1-1,0 0 1,1 0 0,-1 0 0,0-1 0,1 2-1,-1-1 1,0 0 0,0 0 0,1 0 0,-1 0 0,0 1-1,0-1 1,1 1 0,-1-1 0,0 1 0,2 1-1,32 18 1486,-14-2-1581,-1 1-1,-1 1 1,-1 1-1,0 0 0,25 43 1,-11-17-2441,-11-26-1729,-19-20 3374,0 0-1,0 0 1,0 0 0,0 0-1,0 0 1,0-1-1,1 1 1,-1-1-1,0 1 1,0-1-1,4 0 1,15 0-5495</inkml:trace>
  <inkml:trace contextRef="#ctx0" brushRef="#br0" timeOffset="1">534 1 18097,'0'0'10522,"-4"8"-9358,-20 57-532,2 1-1,-24 132 1,42-181-621,3-8-22,-6 18-428,2 0 0,2 1 0,-1 33 0,3-60 374,1-1 1,0 0-1,0 1 1,0-1 0,0 0-1,0 0 1,0 1-1,0-1 1,0 0-1,0 0 1,0 1 0,0-1-1,0 0 1,0 1-1,1-1 1,-1 0 0,0 0-1,0 1 1,0-1-1,0 0 1,0 0-1,0 1 1,1-1 0,-1 0-1,0 0 1,0 0-1,0 1 1,1-1 0,-1 0-1,0 0 1,0 0-1,1 0 1,-1 0 0,0 1-1,0-1 1,1 0-1,-1 0 1,0 0-1,0 0 1,1 0 0,-1 0-1,0 0 1,1 0-1,-1 0 1,0 0 0,0 0-1,1 0 1,-1 0-1,0 0 1,0 0-1,1 0 1,-1 0 0,0-1-1,0 1 1,1 0-1,-1 0 1,0 0 0,0 0-1,1 0 1,-1-1-1,0 1 1,0 0-1,0 0 1,1-1 0,12-14-3720,-4-15-2947,1-13-5606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13.715"/>
    </inkml:context>
    <inkml:brush xml:id="br0">
      <inkml:brushProperty name="width" value="0.025" units="cm"/>
      <inkml:brushProperty name="height" value="0.025" units="cm"/>
    </inkml:brush>
  </inkml:definitions>
  <inkml:trace contextRef="#ctx0" brushRef="#br0">0 0 21300,'0'0'11243,"8"60"-12268,2-39-1025,4-5-1538,-3-4-1761,-1-3-2434</inkml:trace>
  <inkml:trace contextRef="#ctx0" brushRef="#br0" timeOffset="1">229 217 22357,'0'0'7474,"-8"7"-6657,-21 24-517,1 2 1,2 0-1,1 2 1,1 0-1,3 2 1,-18 39-1,35-67-299,0 0 1,1 0-1,0 1 0,-2 13 0,4-22-13,1 1 0,0-1 0,-1 0 0,1 1 0,0-1 0,0 0 0,0 1 0,0-1 0,0 0 0,0 1 0,0-1 0,1 0 0,-1 1 0,1-1 0,-1 0 0,1 1 0,-1-1 0,1 0 0,-1 0 0,1 0 0,0 1 0,0-1 0,0 0 0,-1 0 0,1 0 0,0 0 0,1-1 0,-1 1 0,0 0 0,0 0 0,0-1 0,0 1 0,0 0 0,1-1 0,-1 1 0,0-1 0,1 0 0,-1 1 0,0-1 0,2 0 0,5 1-357,-1-1 1,0 0-1,1-1 0,-1 0 0,0 0 1,0 0-1,0-1 0,0 0 0,0 0 1,0-1-1,8-4 0,-3 0-1426,0 0 1,-1-1-1,0-1 0,-1 1 1,12-14-1,8-10-6917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14.073"/>
    </inkml:context>
    <inkml:brush xml:id="br0">
      <inkml:brushProperty name="width" value="0.025" units="cm"/>
      <inkml:brushProperty name="height" value="0.025" units="cm"/>
    </inkml:brush>
  </inkml:definitions>
  <inkml:trace contextRef="#ctx0" brushRef="#br0">119 31 18930,'0'0'3689,"-10"7"-1196,1 1-2172,0 0 0,0 1 0,1 0 0,0 1 0,1 0 0,0 0 0,1 1 0,0-1 0,0 1 0,1 1 0,1-1 1,0 1-1,-4 16 0,4-12-174,1 1 1,1-1-1,0 1 1,1 21 0,0-35-138,1 0 0,0-1 1,0 1-1,1 0 0,-1 0 1,0 0-1,1-1 0,0 1 1,0 0-1,-1-1 0,2 1 1,-1 0-1,0-1 0,0 1 1,1-1-1,-1 0 0,1 0 1,0 1-1,0-1 0,0 0 0,0 0 1,0-1-1,0 1 0,1 0 1,-1-1-1,0 1 0,1-1 1,-1 0-1,1 0 0,0 0 1,-1 0-1,1 0 0,3 0 1,1-1 35,0 0 0,0 0 1,0 0-1,0-1 0,0-1 1,0 1-1,0-1 0,0 0 0,-1 0 1,1-1-1,-1 0 0,1 0 1,-1-1-1,0 0 0,0 0 1,-1 0-1,1-1 0,-1 1 0,0-1 1,0-1-1,-1 1 0,1-1 1,-1 1-1,0-1 0,5-12 1,-2 4 31,0-1 1,0 0 0,-1 0 0,-1-1 0,-1 0 0,0 0 0,-1 0-1,-1 0 1,-1-1 0,0-19 0,-1 33-79,0-1 0,0 0 0,0 1 0,-1-1 0,0 1 0,0-1 0,0 1 0,0 0 0,0-1 0,-1 1 0,1 0 0,-1 0 0,0 0 0,0 0 0,0 0 0,0 0 0,-1 1 0,1-1 0,-1 1 0,0-1 0,1 1 0,-1 0 0,0 0 0,0 0 0,0 1 0,-1-1 0,1 1 0,0-1 0,-1 1 0,1 0 0,-1 1 0,1-1 0,-1 0 0,1 1 0,-1 0 0,1 0 0,-1 0 0,1 0 0,-1 1 0,1-1 0,-1 1 0,1 0 0,-1 0 0,1 0 0,0 0 0,-1 1 0,-4 2 0,5-2-254,0 0 0,0 1 0,1-1 0,-1 1 0,0-1 0,1 1 1,0 0-1,-3 3 0,-12 27-5831,3-6-813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5.288"/>
    </inkml:context>
    <inkml:brush xml:id="br0">
      <inkml:brushProperty name="width" value="0.025" units="cm"/>
      <inkml:brushProperty name="height" value="0.025" units="cm"/>
      <inkml:brushProperty name="color" value="#F6630D"/>
    </inkml:brush>
  </inkml:definitions>
  <inkml:trace contextRef="#ctx0" brushRef="#br0">41 658 11307,'0'0'17883,"-6"14"-17488,-1 5-281,0 0 0,2 0-1,0 1 1,1-1-1,1 1 1,0 22 0,2-30 62,1-1 0,1 0 1,0 0-1,0 0 0,1 0 0,7 21 1,-9-30-170,1 0-1,0 0 1,0 0 0,1 0 0,-1 0 0,0 0 0,1 0 0,-1 0 0,1 0 0,0-1-1,-1 1 1,1-1 0,0 1 0,0-1 0,0 0 0,0 1 0,0-1 0,1 0-1,-1 0 1,0-1 0,0 1 0,1 0 0,-1-1 0,0 1 0,1-1 0,-1 0-1,0 0 1,1 0 0,-1 0 0,0 0 0,1-1 0,-1 1 0,0-1 0,1 1 0,-1-1-1,0 0 1,0 0 0,1 0 0,-1 0 0,2-2 0,7-3-2,0 0 1,0-1-1,-1 0 0,0-1 1,-1 0-1,1-1 1,-2 0-1,1 0 0,-1-1 1,8-12-1,65-115 37,-73 123-42,37-77-8,-40 80 5,-1 0-1,0 0 1,-1 0 0,-1 0-1,1 0 1,0-20-1,-24 86-119,17-37 137,1-1 0,0 1-1,1-1 1,1 1 0,2 24 0,-1-38-5,0 0 0,1 0 0,0 0 0,0 1 0,0-1 0,1 0 1,-1 0-1,1 0 0,0 0 0,0-1 0,0 1 0,4 4 1,-4-6-4,-1-1 1,1 1-1,0-1 1,0 1-1,1-1 1,-1 0-1,0 0 1,0 0-1,1 0 1,-1 0-1,0 0 1,1-1-1,-1 1 1,1-1-1,-1 0 1,0 0-1,1 0 1,-1 0 0,1 0-1,-1 0 1,1-1-1,-1 1 1,3-1-1,1-2 3,0 1-1,0-1 1,0 0-1,0 0 1,-1-1-1,0 1 1,0-1-1,0 0 1,0-1-1,0 1 1,-1-1-1,0 0 1,0 0-1,0 0 1,5-11-1,2-3-3,-2 1 0,0-2-1,10-31 1,-13 29-35,-1 0 0,-1-1 0,-1 0 0,1-33 0,-6 48-219,-3 17 112,-3 20 102,6-15 118,1 0 0,0 0 0,1 0 0,1 1 1,2 17-1,-2-30-71,-1 1-1,0-1 1,1 0 0,0 1 0,-1-1 0,1 0-1,0 0 1,0 0 0,0 0 0,1 1-1,-1-1 1,0-1 0,1 1 0,0 0 0,-1 0-1,1 0 1,0-1 0,0 1 0,0-1 0,0 0-1,0 1 1,0-1 0,0 0 0,0 0-1,0 0 1,1-1 0,-1 1 0,0 0 0,1-1-1,-1 1 1,0-1 0,1 0 0,-1 0-1,0 0 1,1 0 0,-1-1 0,1 1 0,-1 0-1,0-1 1,3 0 0,2-2-12,-1 1 0,0-1 0,1 0 0,-1-1 0,0 0 0,-1 1 0,1-2 0,-1 1 0,1-1 0,-1 0 0,-1 0 0,1 0 0,-1-1 0,0 1 0,5-9 0,3-6 0,-2 0 0,0-1 0,10-30 0,-9 14 0,-2-1 0,-2 0 0,-2 0 0,-1 0 0,-2 0 0,-5-75 0,3 111 0,-6-47 0,5 46 0,1 0 0,-1 1 0,0-1 0,0 0 0,0 0 0,0 1 0,0-1 0,0 1 0,-1-1 0,1 1 0,-1 0 0,0 0 0,0-1 0,-3-1 0,5 3 0,0 1 0,0 0 0,-1 0 0,1 0 0,0-1 0,-1 1 0,1 0 0,0 0 0,-1 0 0,1 0 0,0 0 0,-1 0 0,1 0 0,0 0 0,-1 0 0,1 0 0,0 0 0,-1 0 0,1 0 0,0 0 0,-1 0 0,1 0 0,0 0 0,-1 0 0,1 0 0,0 0 0,0 0 0,-1 1 0,1-1 0,0 0 0,-1 0 0,1 0 0,0 1 0,0-1 0,-1 0 0,1 0 0,0 1 0,0-1 0,0 0 0,-1 0 0,1 1 0,0-1 0,0 0 0,0 1 0,0-1 0,0 0 0,0 1 0,-1-1 0,1 0 0,0 1 0,0-1 0,0 0 0,0 1 0,0-1 0,-1 23 0,1-21 0,1 13 0,0-1 0,1 1 0,1-1 0,0 0 0,1 0 0,1 0 0,0-1 0,1 1 0,0-1 0,10 14 0,13 18 0,50 58 0,-36-48 0,-19-21 0,-18-24 0,0-1 0,1 1 0,0-1 0,0 0 0,1-1 0,1 0 0,16 13 0,-25-21 0,0 1 0,0-1 0,0 0 0,0 0 0,1 0 0,-1 0 0,0 0 0,0 1 0,0-1 0,0 0 0,1 0 0,-1 0 0,0 0 0,0 0 0,0 0 0,1 0 0,-1 0 0,0 0 0,0 0 0,0 0 0,1 0 0,-1 0 0,0 0 0,0 0 0,0 0 0,1 0 0,-1 0 0,0 0 0,0 0 0,0 0 0,1 0 0,-1 0 0,0 0 0,0 0 0,0-1 0,1 1 0,-1 0 0,0 0 0,0 0 0,0 0 0,0 0 0,0-1 0,1 1 0,-1 0 0,0 0 0,0 0 0,0 0 0,0-1 0,0 1 0,0 0 0,-2-16 0,-13-15 0,4 17 0,-1 2 0,-1-1 0,0 2 0,0 0 0,-1 0 0,-20-10 0,-98-45 0,8 5 0,123 60 0,-1 1 0,1-1 0,-1 0 0,1 0 0,0 0 0,-1 0 0,1 0 0,0 0 0,0 0 0,0-1 0,0 1 0,0 0 0,0-1 0,0 1 0,-1-3 0,2 4 0,0-1 0,0 0 0,0 1 0,0-1 0,0 0 0,0 1 0,0-1 0,1 1 0,-1-1 0,0 0 0,0 1 0,0-1 0,1 0 0,-1 1 0,0-1 0,1 1 0,-1-1 0,1 1 0,-1-1 0,0 1 0,1-1 0,-1 1 0,1-1 0,-1 1 0,2-1 0,4-3 0,1 0 0,0 1 0,0 0 0,0 0 0,9-1 0,-5 0 0,63-20-38,7-1-1745,143-66 1,-144 44-5089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15.369"/>
    </inkml:context>
    <inkml:brush xml:id="br0">
      <inkml:brushProperty name="width" value="0.025" units="cm"/>
      <inkml:brushProperty name="height" value="0.025" units="cm"/>
    </inkml:brush>
  </inkml:definitions>
  <inkml:trace contextRef="#ctx0" brushRef="#br0">23 0 12780,'-4'9'2093,"0"-1"-1953,1 1 0,0-1 0,1 1 1,0-1-1,0 1 0,1 0 0,0 0 1,1-1-1,0 1 0,0 0 0,1 0 0,0 0 1,0-1-1,5 17 0,17 24-2,2-2 0,3-1 0,1 0 1,39 46-1,-49-67-39,39 50 26,2-3 0,87 80-1,-106-114-119,3-2-1,0-3 0,2-1 1,2-2-1,58 27 1,-78-43 19,0 0 1,-1 2 0,-1 1 0,-1 2 0,0 0 0,-1 1 0,-2 1 0,35 42 0,-33-34 209,0-2 0,52 45-1,-67-65 42,1 0 0,0 0 0,0-1-1,0-1 1,1 1 0,0-2 0,0 1 0,0-2-1,1 1 1,-1-2 0,1 1 0,-1-2-1,13 1 1,39-4 160,0-3 0,-1-3 0,107-28 0,30-4 62,-35 16-596,2 7 0,-1 8 1,207 14-1,-12 2 132,-237-8-18,-116 1 121,1-1 0,0 0 1,-1 0-1,1-1 0,-1 0 0,0 0 1,1-1-1,-1 0 0,0 0 1,-1-1-1,12-7 0,4-5 242,-2-1-1,20-20 1,-17 15-824,-18 14-1593,-8-1-5360,-6 1-4869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17.161"/>
    </inkml:context>
    <inkml:brush xml:id="br0">
      <inkml:brushProperty name="width" value="0.025" units="cm"/>
      <inkml:brushProperty name="height" value="0.025" units="cm"/>
    </inkml:brush>
  </inkml:definitions>
  <inkml:trace contextRef="#ctx0" brushRef="#br0">122 487 17232,'-21'1'349,"-35"-1"118,53 0-438,0 0 1,1 0-1,-1-1 1,0 1-1,1-1 0,-1 0 1,0 0-1,1 0 1,-1 0-1,1 0 1,-1 0-1,1-1 1,0 1-1,0-1 0,-4-2 1,6 3 45,4 14-348,0-1 270,2 0 0,0-1 0,0 0 1,1 0-1,1 0 0,-1-1 0,2 0 0,-1-1 0,1 0 0,1 0 0,0-1 0,0 0 0,0-1 0,1 0 0,0-1 0,1 0 0,-1 0 0,1-1 0,0-1 0,1 0 0,14 2 0,25 4 27,0-2-1,1-3 1,94-2-1,-130-3 2,563-45 334,-215 8 632,-124 21-290,332-29-151,-394 23-497,209-54-1,209-131 190,-142 40 424,-384 146-579,1 3 1,105-12-1,-144 26-75,0 2 0,1 1 0,-1 2 0,1 1 0,-1 2 0,0 1 0,54 15-1,-72-15-7,0 1-1,0 0 0,-1 1 1,0 0-1,0 1 0,-1 1 0,0 0 1,0 1-1,-1 0 0,14 16 0,-19-17 110,0 1-1,0-1 0,-1 2 0,0-1 0,0 1 1,-1 0-1,-1 0 0,0 0 0,0 0 0,-2 1 1,1 0-1,-1 0 0,-1-1 0,1 15 0,-3-1 330,0 0-1,-1 0 1,-2 0-1,0 0 1,-2-1-1,-9 27 1,0-11-100,-1-2-1,-42 71 1,58-109-924,8-10-3032,-4 4 2273,0-1-1,0 1 1,-1-1-1,0 1 1,0-1-1,-1 0 1,0 0-1,0-1 1,1-12-1,-3-2-6025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17.499"/>
    </inkml:context>
    <inkml:brush xml:id="br0">
      <inkml:brushProperty name="width" value="0.025" units="cm"/>
      <inkml:brushProperty name="height" value="0.025" units="cm"/>
    </inkml:brush>
  </inkml:definitions>
  <inkml:trace contextRef="#ctx0" brushRef="#br0">18 132 16047,'0'0'2792,"-4"10"-2445,3-8-315,-1 3 100,0 0 1,0-1-1,0 1 1,1 0-1,0 0 1,0 0 0,0 0-1,1 0 1,-1 1-1,1-1 1,1 0-1,-1 0 1,1 0-1,-1 0 1,2 0-1,1 6 1,124 379 3305,-125-381-3430,1-1 0,1 0 0,-1 0 0,1 0 0,10 14 0,-13-20 19,0 0 0,1 0 0,-1-1 0,1 1 0,0-1 0,0 1 0,-1-1 0,1 0 0,0 0 1,0 0-1,0 0 0,0 0 0,1 0 0,-1 0 0,0-1 0,0 1 0,0-1 0,1 1 0,-1-1 0,0 0 0,0 0 0,1 0 0,-1 0 0,0 0 0,0-1 1,0 1-1,1-1 0,3-1 0,11-6 205,0-1 1,-1-1 0,0 0 0,-1-1 0,0-1-1,-1 0 1,24-26 0,-4 5-152,233-224-253,-98 78-2971,-60 53-2297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09:53:45.381"/>
    </inkml:context>
    <inkml:brush xml:id="br0">
      <inkml:brushProperty name="width" value="0.025" units="cm"/>
      <inkml:brushProperty name="height" value="0.025" units="cm"/>
    </inkml:brush>
  </inkml:definitions>
  <inkml:trace contextRef="#ctx0" brushRef="#br0">17521 321 12300,'-890'-25'2783,"472"23"-1600,338 0-954,-1534-35 3069,2-49-2917,-409-29-696,-1280 71 875,1947 92-935,187-3 482,-1-55 797,96-12-110,3 82-852,1044-57 35,-666 99-457,613-85 514,0 5 1,1 2-1,2 4 1,1 3 0,1 4-1,-111 70 1,145-78-17,2 2 1,1 2 0,2 1 0,1 1 0,1 2-1,-43 62 1,60-75-40,1 1 0,1 0 0,1 1-1,1 1 1,1 0 0,1 0 0,1 1-1,2 0 1,0 0 0,2 0 0,1 1 0,1 0-1,2 27 1,2-39-49,0-1-1,2 0 1,-1 0 0,2 0-1,0 0 1,1 0 0,0-1-1,0 0 1,2-1-1,0 1 1,0-2 0,1 1-1,0-1 1,1 0 0,1-1-1,19 16 1,11 5-39,0-3-1,2-1 1,69 32 0,33 8 90,300 94 0,174-22-1087,646-16-1610,916 2 2689,-246-49 215,4-58 662,-1164-14-345,828-4-240,-2-45-247,-1403 35-83,1891-114 228,-12-108 401,-1267 83-71,-587 96-64,339-130 0,-479 149-277,-1-2 1,90-57-1,-148 79-124,0-2-1,-1-1 1,-1-1 0,-1 0 0,0-2-1,-2 0 1,0-2 0,-1 0 0,-2 0-1,0-2 1,14-28 0,-23 36 8,0-1 0,-1-1 0,-1 1 0,0-1 0,-2 0 0,0 0 0,-1-1 0,0 1 0,-2 0 0,0-1 0,-1 1 0,-1-1 0,-1 1 0,-1 0 0,0 0 0,-1 1 0,-7-18 0,0 8 61,-2 1 0,0 0 0,-1 1 0,-2 1 0,0 0 0,-2 1 0,0 1-1,-2 1 1,-45-37 0,15 21 13,-2 3 0,-1 1-1,-2 3 1,0 3 0,-2 2-1,-1 2 1,-69-16 0,-18 5 30,-278-30 1,-293 20-3039,578 38 1397,-169-8-3224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06.919"/>
    </inkml:context>
    <inkml:brush xml:id="br0">
      <inkml:brushProperty name="width" value="0.025" units="cm"/>
      <inkml:brushProperty name="height" value="0.025" units="cm"/>
    </inkml:brush>
  </inkml:definitions>
  <inkml:trace contextRef="#ctx0" brushRef="#br0">3263 1975 7559,'-57'-1'686,"-454"18"853,436-9-1567,1 3 1,0 3-1,1 4 1,-127 48-1,68-7 280,-221 136 0,-97 119 1348,351-237-1239,4 5 1,4 3-1,3 5 0,4 3 1,4 4-1,5 3 1,4 4-1,5 2 0,-90 198 1,71-108-461,-82 293-1,136-371 63,5 2 0,6 1 0,-10 242 0,39-61-25,-2-237 97,3-1 0,28 104 0,-22-116 14,2-1 1,3 0 0,1-2-1,3 0 1,47 68 0,-53-91-60,1-1 0,1 0 1,1-2-1,1-1 0,1 0 1,1-2-1,1-1 1,0-1-1,1-1 0,52 23 1,-37-24 3,1-2 0,0-2 1,1-2-1,0-2 0,62 4 1,228-12 17,-176-12 7,307-64-1,146-88-193,-125 12 324,-7-22 1,720-371-1,-222-1 155,1028-763 1,-1100 603-462,-666 495 67,336-385 0,-491 496 398,-5-3 0,120-206 0,-170 255-198,-2-2-1,-3 0 1,-3-2 0,-2 0-1,-2-1 1,-3-1 0,-3 0 0,5-76-1,-14 86-91,-1 0 0,-3 0-1,-2 0 1,-2 0 0,-21-85-1,19 110-51,-1 0 0,-1 0 0,0 1 0,-3 1 0,0 0 0,-1 0 0,-1 1 0,-1 1 0,0 1 0,-2 0 0,-1 1 0,-33-27 0,15 21 35,0 2 0,-1 1 0,-2 2 0,0 1 0,0 3 1,-2 1-1,0 2 0,-1 2 0,-47-6 0,-40-1 324,-232 1 1,-287 55 187,7 67-444,627-102-70,-1668 343-1365,1203-227 1520,-616 239-1,730-208-56,7 15 0,-391 246 0,489-244-115,8 11-1,7 10 0,9 12 0,9 9 1,-310 369-1,274-215-636,113-104-3783,81-118-19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37.370"/>
    </inkml:context>
    <inkml:brush xml:id="br0">
      <inkml:brushProperty name="width" value="0.025" units="cm"/>
      <inkml:brushProperty name="height" value="0.025" units="cm"/>
    </inkml:brush>
  </inkml:definitions>
  <inkml:trace contextRef="#ctx0" brushRef="#br0">2386 403 8872,'-10'-6'1623,"-51"-31"240,-233-126 1594,246 141-3409,-1 1-1,-1 2 1,-1 3-1,-75-14 1,56 21 33,-1 3 0,-1 3 0,1 3 0,0 4 0,-137 23 1,60 6 219,-248 87 0,333-98-149,1 3 0,2 2 1,-106 65-1,147-80-87,2 1 0,0 0 0,0 1 0,1 1 0,1 1 0,1 0 0,0 1 0,1 0 0,0 1 0,2 1 0,0 0 0,2 0 0,0 1 0,0 0 0,-8 36 0,10-14 30,2 2-1,1-1 1,3 1 0,1-1-1,3 1 1,1-1-1,2 0 1,23 83 0,-2-37-129,5-2 0,3-1-1,53 94 1,-66-140-6,1-1 0,2-1 0,1-1 0,3-2-1,0 0 1,3-2 0,0-2 0,2-1 0,1-1 0,2-2-1,0-1 1,2-2 0,1-2 0,0-2 0,2-1-1,79 23 1,-60-26 153,1-4 0,0-2 1,0-3-1,1-2 0,-1-4 0,1-2 0,0-3 1,-1-2-1,0-4 0,0-1 0,-1-4 0,-1-2 0,0-3 1,81-40-1,-62 20 177,-2-3-1,-1-3 1,-3-4 0,-2-3 0,-3-3-1,-2-3 1,-3-3 0,-2-2 0,-3-3-1,-4-3 1,-2-1 0,-4-3 0,-2-2-1,-5-2 1,-2-2 0,-4-1 0,47-168-1,-72 209 26,-1-1 1,-3 1-1,-1-1 0,-2-1 0,-1 1 0,-8-70 0,4 95-222,0 0-1,-1 1 1,-1 0-1,-1-1 1,0 2-1,-1-1 1,-1 1-1,0-1 1,-1 2-1,0-1 0,-1 1 1,-1 1-1,0-1 1,0 2-1,-1-1 1,-1 1-1,0 1 1,0 0-1,-1 1 1,-18-10-1,2 6-87,0 1 0,-1 1-1,0 2 1,-1 1 0,0 1-1,0 2 1,-62-3 0,-224 16-841,303-7 737,-75 7-821,47-2-624,0-3 1,0-2-1,-66-5 1,100 3 732,1-1 0,-1 1 0,1-2 1,0 1-1,0-1 0,0 1 0,-9-7 1,8 4-2227,1-1 1,0 0-1,0 0 1,-9-12-1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38.882"/>
    </inkml:context>
    <inkml:brush xml:id="br0">
      <inkml:brushProperty name="width" value="0.025" units="cm"/>
      <inkml:brushProperty name="height" value="0.025" units="cm"/>
    </inkml:brush>
  </inkml:definitions>
  <inkml:trace contextRef="#ctx0" brushRef="#br0">1090 0 9097,'-114'346'4135,"57"-134"-3683,-52 404 0,91-454-121,-135 861-6593,70-653 8522,-192 918 3290,60-15 408,212-1245-5698,2-15-221,-1 0 1,0-1-1,0 0 1,-1 1 0,-1-1-1,0 0 1,-6 12-1,10-24-70,0 1-1,0-1 1,0 0-1,0 1 1,0-1-1,0 0 0,0 0 1,0 1-1,0-1 1,0 0-1,-1 0 1,1 1-1,0-1 0,0 0 1,0 0-1,0 1 1,-1-1-1,1 0 1,0 0-1,0 0 1,0 1-1,-1-1 0,1 0 1,0 0-1,0 0 1,-1 0-1,1 0 1,0 1-1,0-1 1,-1 0-1,1 0 0,0 0 1,0 0-1,-1 0 1,1 0-1,0 0 1,0 0-1,-1 0 1,1 0-1,0 0 0,-1 0 1,1 0-1,0 0 1,0 0-1,-1-1 1,1 1-1,0 0 0,0 0 1,-1 0-1,1 0 1,0 0-1,0-1 1,-1 1-1,1 0 1,0 0-1,0 0 0,0-1 1,0 1-1,-1 0 1,1 0-1,0 0 1,0-1-1,0 1 1,0 0-1,0 0 0,0-1 1,-1 0-1,-4-23-2146,5 18 1682,-8-51-4213,-1-21-2193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39.473"/>
    </inkml:context>
    <inkml:brush xml:id="br0">
      <inkml:brushProperty name="width" value="0.025" units="cm"/>
      <inkml:brushProperty name="height" value="0.025" units="cm"/>
    </inkml:brush>
  </inkml:definitions>
  <inkml:trace contextRef="#ctx0" brushRef="#br0">0 633 9129,'0'0'7463,"11"1"-6033,-7-1-1316,-1 1-33,0 0 0,1-1 0,-1 0-1,0 0 1,1 0 0,-1 0 0,1-1 0,-1 1 0,0-1 0,0 0 0,1 0 0,-1 0 0,0 0 0,0 0-1,0-1 1,0 0 0,0 1 0,0-1 0,0 0 0,-1 0 0,1-1 0,-1 1 0,3-4 0,501-584 1243,-489 574-1331,-16 23-28,-17 32 157,-3-2-26,1 0 0,3 1 0,1 0 0,-15 68 0,26-90-119,0 0-1,1 0 0,1 1 0,1-1 0,0 0 0,1 1 0,1-1 1,0 0-1,1 0 0,1 0 0,0 0 0,1-1 0,1 0 0,13 25 0,-8-22-1035,2 0-1,-1-1 0,23 23 1,0-10-5257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3.632"/>
    </inkml:context>
    <inkml:brush xml:id="br0">
      <inkml:brushProperty name="width" value="0.025" units="cm"/>
      <inkml:brushProperty name="height" value="0.025" units="cm"/>
    </inkml:brush>
  </inkml:definitions>
  <inkml:trace contextRef="#ctx0" brushRef="#br0">49 50 18738,'0'0'7180,"-7"9"-6929,2-4-245,1 1 0,0 0 1,0 0-1,0 0 0,1 0 1,0 1-1,0 0 0,1-1 1,0 1-1,0 0 0,0 0 1,1 0-1,0 0 1,0 0-1,1 13 0,0-15-5,0-1 0,0 1 0,0-1 0,1 1 0,-1-1 0,1 0 0,0 1 0,1-1 0,-1 0 0,1 0 0,-1 1 0,1-1 0,4 5 0,-4-8 8,0 1 1,0-1-1,0 1 1,0-1-1,0 1 1,0-1 0,0 0-1,1 0 1,-1 0-1,0-1 1,1 1 0,-1 0-1,1-1 1,-1 0-1,1 1 1,-1-1 0,1 0-1,-1 0 1,1 0-1,-1-1 1,0 1-1,1-1 1,-1 1 0,1-1-1,-1 0 1,3-1-1,6-2 62,0-1 0,0 0 0,-1 0 0,0-1 0,0-1 0,0 0 0,9-9 0,65-64 112,-53 49-154,-5 3 4,-20 20 34,1 0 0,0 0 0,1 1 0,-1 0 0,1 1 0,11-7 0,-16 32 338,-14 57 316,7-59-634,2 1 1,-3 32-1,5-49-85,0 0 0,0 0 1,0 0-1,0 0 0,0 0 1,0-1-1,1 1 0,-1 0 1,0 0-1,0 0 0,1 0 1,-1-1-1,0 1 1,1 0-1,-1 0 0,1 0 1,-1-1-1,1 1 0,-1 0 1,1-1-1,0 1 0,-1-1 1,1 1-1,0 0 0,-1-1 1,1 1-1,0-1 0,0 0 1,0 1-1,-1-1 0,3 1 1,-1-1 6,1 0 1,0 0-1,-1 0 1,1 0 0,0 0-1,0-1 1,-1 1-1,1-1 1,0 0-1,3-1 1,5-3 37,0 0 0,0-1 0,17-12 0,45-51-395,-56 51 243,1 1 1,25-20-1,-50 65 14,-15 13 203,12-23-543,1 0 0,0 1-1,2 0 1,-7 24 0,13-42-677,1 0-19,-2-20-19770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4.005"/>
    </inkml:context>
    <inkml:brush xml:id="br0">
      <inkml:brushProperty name="width" value="0.025" units="cm"/>
      <inkml:brushProperty name="height" value="0.025" units="cm"/>
    </inkml:brush>
  </inkml:definitions>
  <inkml:trace contextRef="#ctx0" brushRef="#br0">0 0 22069,'0'0'3523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595"/>
    </inkml:context>
    <inkml:brush xml:id="br0">
      <inkml:brushProperty name="width" value="0.025" units="cm"/>
      <inkml:brushProperty name="height" value="0.025" units="cm"/>
      <inkml:brushProperty name="color" value="#F6630D"/>
    </inkml:brush>
  </inkml:definitions>
  <inkml:trace contextRef="#ctx0" brushRef="#br0">1 0 17008,'0'0'7111,"82"23"-6567,-18-18-384,10-3-95,7 0-258,-1 0-1120,-8 1-256,-10-3-866,-11 0-1024,-10 0-2210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4.708"/>
    </inkml:context>
    <inkml:brush xml:id="br0">
      <inkml:brushProperty name="width" value="0.025" units="cm"/>
      <inkml:brushProperty name="height" value="0.025" units="cm"/>
    </inkml:brush>
  </inkml:definitions>
  <inkml:trace contextRef="#ctx0" brushRef="#br0">39 1 6662,'0'0'15642,"6"11"-13891,-3-4-1569,1 0 0,-1 1 1,-1 0-1,1-1 0,-1 1 0,-1 0 1,1 0-1,-1 0 0,-1 0 0,0 0 1,0 0-1,0 0 0,-2 9 1,-25 104 776,16-80-826,2 0-1,2 1 0,-3 60 1,11-102-128,-1 0 1,1 0-1,-1 0 1,1 0 0,-1 0-1,1 0 1,-1 0-1,0 0 1,1 0-1,-1 0 1,1-1-1,-1 1 1,1 0-1,-1 0 1,0 0-1,1 0 1,-1-1-1,0 1 1,1 0-1,-1 0 1,1-1 0,-1 1-1,0 0 1,0-1-1,1 1 1,-1 0-1,1-1 1,5-8 16,0 1-1,-1-1 1,0-1 0,0 1 0,-1-1-1,0 1 1,4-16 0,15-78-635,-20 86 513,14-80 30,-17 104 96,1-1 0,-1 1 0,1 0 1,0 0-1,0 0 0,1 0 0,0-1 0,0 1 0,1-1 0,0 0 0,0 1 0,0-1 0,1 0 0,8 10 1,-9-13-14,0-1 1,0 1 0,0-1 0,0 0-1,1 0 1,-1 0 0,1 0 0,-1-1-1,1 1 1,0-1 0,0 0 0,-1 0-1,1 0 1,0-1 0,0 1 0,0-1-1,0 0 1,0 0 0,0 0 0,0-1-1,0 1 1,-1-1 0,1 0 0,0 0-1,0 0 1,-1-1 0,1 1 0,4-4-1,2 0 10,-1-1-1,0 0 1,-1 0-1,1-1 1,-1 0-1,-1 0 1,1-1-1,-1 0 1,0 0-1,-1-1 1,0 0-1,-1 0 1,6-11-1,-4 5-2,-1 1 0,0-1-1,-2 0 1,1 0-1,-2 0 1,0-1-1,0 1 1,-1-22-1,-15 55-115,-1 9 166,1 2 0,1 0 0,1 1 0,2 0 0,1 0 0,1 1 0,2 0 0,-2 53 0,6-80-35,1 0 0,0 0-1,0 1 1,0-1 0,1 0-1,0 0 1,-1 0 0,1 0 0,1 0-1,-1 0 1,1 0 0,-1 0-1,1 0 1,5 7 0,-4-9-17,0 0 0,0 0 0,0 0-1,0 0 1,0 0 0,1 0 0,-1-1 0,1 0 0,-1 0 0,1 0 0,-1 0 0,1 0 0,0-1 0,0 1 0,-1-1 0,1 0 0,3-1 0,7 1 11,-1-2 1,1 1 0,-1-2 0,0 0-1,0 0 1,0-1 0,-1-1 0,1 0-1,-1-1 1,0 0 0,-1-1 0,18-13-1,-21 15-16,-1-1 0,1-1 0,-1 0 0,0 0 0,-1 0 0,0 0 0,0-1 0,0 0 0,-1-1 0,0 1-1,-1-1 1,0 0 0,0 0 0,-1 0 0,0 0 0,-1-1 0,3-18 0,-5 27 11,0 0-1,0 0 1,0 0 0,0 1 0,0-1-1,0 0 1,0 0 0,-1 0 0,1 0-1,0 1 1,-1-1 0,1 0 0,0 0-1,-1 0 1,1 1 0,-1-1 0,1 0-1,-1 1 1,1-1 0,-1 0 0,0 1-1,1-1 1,-1 1 0,0-1 0,1 1-1,-1-1 1,0 1 0,0 0 0,1-1-1,-1 1 1,0 0 0,0-1 0,0 1-1,0 0 1,1 0 0,-1 0 0,0 0-1,0 0 1,0 0 0,0 0 0,0 0-1,0 0 1,1 0 0,-1 1 0,0-1-1,0 0 1,0 0 0,1 1 0,-1-1-1,-1 1 1,-4 1 61,1 0 0,-1 1-1,1-1 1,-1 1 0,1 0 0,-7 6-1,1 0-81,1 1 0,0 0 0,1 0 0,0 1 0,0 1-1,2 0 1,-1 0 0,1 0 0,1 1 0,0 0 0,1 0-1,0 0 1,1 1 0,-2 17 0,6-30-2,-1 1-1,1-1 1,0 1 0,0-1 0,1 1-1,-1-1 1,0 1 0,0-1 0,1 1-1,-1-1 1,1 1 0,0-1 0,-1 1-1,1-1 1,0 0 0,0 1 0,-1-1-1,1 0 1,0 0 0,1 0 0,-1 0-1,0 0 1,0 0 0,0 0 0,2 1-1,0 0-6,1-1 0,0 1 0,0-1 0,0 0 0,0 0 0,0 0 0,0 0 0,0-1 0,6 1 0,5-2-209,-1 0 0,0 0 0,1-1 0,24-8 0,14-12-3676,-2-5-3978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5.799"/>
    </inkml:context>
    <inkml:brush xml:id="br0">
      <inkml:brushProperty name="width" value="0.025" units="cm"/>
      <inkml:brushProperty name="height" value="0.025" units="cm"/>
    </inkml:brush>
  </inkml:definitions>
  <inkml:trace contextRef="#ctx0" brushRef="#br0">103 16 18930,'-1'9'507,"-1"0"1,0 0-1,0-1 1,-1 1 0,0-1-1,0 1 1,-8 12-1,-5 15 184,5-6-315,1-6-122,1 1 1,1 0 0,1 0 0,-7 53 0,14-78-235,0 1 0,0-1 1,0 1-1,0-1 1,0 1-1,0-1 0,0 1 1,0-1-1,0 1 1,0-1-1,0 0 1,0 1-1,0-1 0,0 1 1,0-1-1,0 1 1,1-1-1,-1 0 0,0 1 1,0-1-1,1 1 1,-1-1-1,0 0 0,0 1 1,1-1-1,-1 0 1,0 1-1,1-1 1,-1 0-1,0 0 0,1 1 1,-1-1-1,1 0 1,-1 0-1,1 0 0,-1 1 1,0-1-1,1 0 1,20-8 351,17-22 200,96-127-508,-70 77-144,-44 63 265,-20 17-177,1 0 1,-1 0 0,0 0-1,1 1 1,-1-1 0,0 0-1,1 0 1,-1 1 0,0-1-1,0 0 1,0 0 0,1 1-1,-1-1 1,0 0 0,0 1-1,0-1 1,1 0 0,-1 1-1,0-1 1,0 0 0,0 1-1,0-1 1,0 0 0,0 1 0,0-1-1,0 0 1,0 1 0,0-1-1,0 0 1,0 1 0,0-1-1,0 0 1,0 1 0,0-1-1,0 0 1,-1 1 0,-13 54 610,10-42-538,-4 13 41,-10 44-58,17-64-35,0-1 1,0 0 0,1 1 0,0-1-1,0 1 1,0-1 0,1 1 0,-1-1-1,1 0 1,2 6 0,-2-9-10,0-1 0,0 0 1,0 1-1,0-1 0,0 0 0,0 0 1,1 0-1,-1 0 0,0 0 0,0 0 1,1-1-1,-1 1 0,1 0 0,-1-1 1,1 1-1,-1-1 0,1 1 1,-1-1-1,1 0 0,-1 0 0,1 1 1,0-1-1,-1 0 0,1 0 0,-1-1 1,1 1-1,0 0 0,-1 0 0,1-1 1,1 0-1,4-1 41,1 0 0,-1 0-1,0-1 1,0 1 0,8-5 0,2-5-13,0 0 0,0 0 1,-1-2-1,0 0 0,24-29 1,-32 33-12,0 0 1,0-1 0,-1 0 0,0 0-1,-1-1 1,0 1 0,-1-1-1,0-1 1,-1 1 0,3-19 0,-7 32-21,-1-1 1,1 1-1,0-1 1,-1 1 0,1-1-1,0 0 1,-1 1 0,1-1-1,-1 0 1,1 1-1,-1-1 1,1 0 0,-1 1-1,1-1 1,-1 0 0,1 0-1,-1 0 1,0 0 0,1 0-1,-1 1 1,1-1-1,-1 0 1,1 0 0,-1 0-1,0 0 1,1-1 0,-1 1-1,1 0 1,-1 0 0,1 0-1,-1 0 1,1-1-1,-1 1 1,1 0 0,-1 0-1,1-1 1,-1 1 0,1 0-1,-1-1 1,1 1 0,-1-1-1,1 1 1,0 0-1,-1-1 1,1 1 0,0-1-1,-1 1 1,1-1 0,0 1-1,0-1 1,0 1-1,-1-1 1,1 0 0,0 1-1,0-1 1,0 1 0,0-1-1,0 1 1,0-1 0,0 1-1,0-1 1,0 0-1,0 1 1,0-1 0,0 1-1,1-1 1,-1 1 0,0-1-1,1 0 1,-35 30-25,29-21 7,1 0-1,-1 0 1,2 1-1,-1-1 0,1 1 1,-3 12-1,5-18 4,0 0 0,1 0 0,0 0 0,-1 0 0,1 0 0,0 0 0,1 0 0,-1 0-1,0 0 1,2 4 0,-1-6-2,-1 1 0,1-1 0,0 0 0,-1 0 1,1 0-1,0 1 0,0-1 0,0 0 0,0 0 0,0 0 0,0-1 0,0 1 0,0 0 0,0 0 0,0 0 0,1-1 0,-1 1 0,0-1 0,0 1 0,1-1 1,-1 1-1,0-1 0,3 0 0,6 2 11,0-2 0,0 1 0,0-2 0,0 1 0,0-1 0,0-1 0,0 0 0,0 0 0,0-1 0,-1 0 0,1-1 0,-1 0 0,0 0 0,0-1 0,12-9 0,-14 10-7,-1-1 1,0 0 0,0 0-1,0-1 1,-1 1-1,0-1 1,0-1 0,0 1-1,-1-1 1,0 1 0,0-1-1,-1-1 1,0 1-1,0 0 1,0-1 0,-1 1-1,0-1 1,-1 0-1,1-15 1,-2 23-6,0-1 0,0 1 0,0 0 0,0 0 0,0-1 1,0 1-1,0 0 0,0 0 0,-1-1 0,1 1 0,0 0 0,0 0 0,0 0 0,0-1 0,-1 1 0,1 0 0,0 0 1,0 0-1,0 0 0,-1 0 0,1-1 0,0 1 0,0 0 0,-1 0 0,1 0 0,0 0 0,0 0 0,-1 0 1,1 0-1,0 0 0,0 0 0,-1 0 0,1 0 0,0 0 0,0 0 0,-1 0 0,1 0 0,0 0 0,0 0 0,-1 0 1,1 0-1,0 0 0,0 0 0,-1 1 0,1-1 0,0 0 0,0 0 0,0 0 0,-1 0 0,1 1 0,0-1 1,0 0-1,0 0 0,0 0 0,-1 1 0,1-1 0,0 0 0,0 0 0,0 0 0,0 1 0,0-1 0,-14 14-80,8-6 133,1 1-1,0 0 0,0 0 1,1 0-1,1 1 0,0-1 0,0 1 1,0 0-1,2 0 0,-1 0 1,1 0-1,0 0 0,1 0 1,2 14-1,-2-22-100,0 0 1,1 0-1,-1 1 1,1-1-1,0 0 0,0 0 1,0 0-1,0 0 0,0-1 1,0 1-1,1 0 1,-1 0-1,0-1 0,1 1 1,0-1-1,-1 1 1,1-1-1,0 1 0,0-1 1,3 2-1,-1-1-224,1 0-1,0-1 1,0 1 0,0-1-1,0 0 1,1 0-1,-1 0 1,9-1 0,-7 1-154,1-2-1,-1 1 1,0-1 0,0 0 0,0 0 0,0-1 0,0 0 0,-1 0 0,1-1 0,0 0-1,-1 0 1,0 0 0,8-6 0,5-15-5681,-3-6-3192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6.160"/>
    </inkml:context>
    <inkml:brush xml:id="br0">
      <inkml:brushProperty name="width" value="0.025" units="cm"/>
      <inkml:brushProperty name="height" value="0.025" units="cm"/>
    </inkml:brush>
  </inkml:definitions>
  <inkml:trace contextRef="#ctx0" brushRef="#br0">61 0 18898,'0'0'7111,"-51"0"-4261,42 5-1601,8 4-576,1 0-545,16 0-192,11-4-801,3-1-2658,2-2-3299,-1 0-8425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6.522"/>
    </inkml:context>
    <inkml:brush xml:id="br0">
      <inkml:brushProperty name="width" value="0.025" units="cm"/>
      <inkml:brushProperty name="height" value="0.025" units="cm"/>
    </inkml:brush>
  </inkml:definitions>
  <inkml:trace contextRef="#ctx0" brushRef="#br0">261 41 11819,'-8'8'6881,"-3"1"-5690,1 1-1,0-1 1,1 2-1,0 0 1,-10 15-1,17-22-928,-1 1 0,1 0 0,0-1 0,0 1 0,1 0 0,-1 0 0,1 0-1,0 0 1,1 0 0,-1 0 0,1 5 0,0-5-345,1 0 0,0-1 0,0 1 1,0-1-1,0 0 0,1 1 0,-1-1 0,5 8 0,6 10-387,-2 0 1,0 1-1,-1 1 0,-2 0 0,7 31 1,-10-34 657,-2 1 0,0-1 1,-1 0-1,-1 1 0,-1-1 1,-5 33-1,4-46 13,-1 0 0,0 0 0,0 0 0,-1 0-1,0-1 1,0 0 0,-1 1 0,1-2 0,-2 1 0,1 0 0,-1-1 0,0 0 0,0-1 0,-1 1-1,0-1 1,0 0 0,0-1 0,0 1 0,-1-2 0,0 1 0,1-1 0,-2 0 0,1-1 0,0 1-1,0-2 1,-1 1 0,1-1 0,0-1 0,-17 0 0,24 0-201,-1 0 0,0 0 0,0-1 0,0 1 0,1-1 0,-1 1 0,0-1 0,1 1 0,-1-1 0,0 0 0,1 0 0,-1 0 0,1 0 0,-1 0 0,1 0 0,0-1 0,0 1 0,-1 0 0,1-1 0,0 1 0,0-1 0,0 1 0,-1-2 0,1-2 0,-1 1 0,1 0 0,0 0 0,0-1 0,0 1 0,1-1 0,-1 1 0,1-1 0,0-5 0,1-2 0,1 0 0,0 0 0,0 0 0,1 0 0,1 0 0,6-13 0,11-15-1214,31-44 0,78-91-7997,27-38-1144,-126 161 3394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6.863"/>
    </inkml:context>
    <inkml:brush xml:id="br0">
      <inkml:brushProperty name="width" value="0.025" units="cm"/>
      <inkml:brushProperty name="height" value="0.025" units="cm"/>
    </inkml:brush>
  </inkml:definitions>
  <inkml:trace contextRef="#ctx0" brushRef="#br0">125 1 15118,'0'0'6887,"-9"12"-5067,-11 17-577,1 1 0,-22 46 0,35-65-971,1 0 1,0 0-1,1 0 1,0 1-1,1-1 1,0 1-1,1 0 1,1 0-1,0 0 1,0 0-1,1 0 1,2 21-1,-1-31-265,0-1-1,0 1 1,0-1 0,0 1-1,0-1 1,0 1 0,0-1-1,0 0 1,0 0 0,0 1-1,1-1 1,-1 0 0,1 0-1,-1 0 1,0-1 0,1 1-1,0 0 1,-1 0 0,1-1-1,-1 1 1,1-1 0,0 1-1,0-1 1,-1 0 0,1 0-1,0 0 1,-1 0 0,1 0-1,0 0 1,0 0 0,-1-1-1,4 0 1,1 0-54,1 0 0,-1-1 1,0 1-1,1-1 0,-1-1 0,0 1 0,8-6 0,19-18-1068,-27 20 909,0 0-1,1 0 1,0 1-1,0 0 1,0 1-1,1-1 1,-1 1-1,13-4 1,-19 13 368,0 0 0,0 0 1,-1 0-1,1 0 0,-1 0 0,-1 9 1,1-11-55,0 11 165,0 0 1,-1 0-1,-1 0 1,0 0-1,-1 0 1,0-1-1,-1 1 1,0-1-1,-2 0 1,1 0-1,-2 0 0,-12 19 1,19-31-323,-1 0 0,1 0 0,-1 0 0,0 0 1,0 0-1,1 0 0,-1 0 0,0 0 0,0 0 0,0-1 0,0 1 0,0 0 0,0-1 0,0 1 1,0 0-1,0-1 0,0 1 0,0-1 0,-1 1 0,1-1 0,0 0 0,0 0 0,0 1 1,-1-1-1,1 0 0,0 0 0,0 0 0,0 0 0,-1-1 0,1 1 0,0 0 0,0 0 1,0-1-1,-1 1 0,1-1 0,0 1 0,0-1 0,0 1 0,0-1 0,0 0 0,0 1 0,0-1 1,0 0-1,0 0 0,0 0 0,1 0 0,-1 1 0,0-1 0,0-1 0,1 1 0,-1-1 1,-1-1-215,0-1 1,0 1-1,1-1 1,-1 1-1,1-1 1,0 0-1,0 0 1,0 1-1,1-1 1,-1 0-1,1 0 1,0 0-1,0 0 1,1 0-1,0-6 1,1 7-512,-1 0-1,1 0 1,0 0 0,0 0 0,0 0 0,0 1 0,0-1 0,6-4 0,-5 4-310,16-16-5647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7.471"/>
    </inkml:context>
    <inkml:brush xml:id="br0">
      <inkml:brushProperty name="width" value="0.025" units="cm"/>
      <inkml:brushProperty name="height" value="0.025" units="cm"/>
    </inkml:brush>
  </inkml:definitions>
  <inkml:trace contextRef="#ctx0" brushRef="#br0">121 132 17104,'0'0'7650,"-8"1"-5274,0 1-2051,1 0 0,0 1-1,0-1 1,0 1 0,0 1 0,1-1 0,-1 1 0,-8 6 0,12-7-221,-1 0 0,1-1 0,0 1 1,0 0-1,0 1 0,1-1 0,-1 0 0,1 1 0,0 0 1,0-1-1,0 1 0,0 0 0,0 0 0,1 0 0,0 0 0,0 0 1,0 1-1,0-1 0,1 5 0,0-8-98,0 0-1,0 0 0,0 0 1,0 0-1,0 0 1,1 0-1,-1 0 1,0 0-1,1 0 1,-1 0-1,1 0 1,-1 0-1,1 0 1,0 0-1,-1 0 0,1 0 1,0 0-1,-1 0 1,1-1-1,0 1 1,0 0-1,0-1 1,0 1-1,0-1 1,0 1-1,1 0 1,2 0 4,-1 0 1,1 0-1,0 0 1,0 0 0,0-1-1,-1 1 1,9-1 0,-3-1 11,1 0 1,-1 0 0,1-1-1,-1 0 1,17-6-1,-17 4-77,-1 0-1,0-1 0,-1 0 0,1-1 0,-1 1 0,13-14 0,-17 16 30,0-1 0,0 0 1,0 1-1,-1-1 0,1 0 0,-1-1 0,0 1 0,0 0 0,-1-1 0,1 1 0,-1-1 0,0 1 0,0-1 0,-1 1 0,1-6 0,-1 10 26,0 0 0,0-1 0,0 1-1,0 0 1,0 0 0,0 0-1,0-1 1,0 1 0,0 0 0,0 0-1,0-1 1,0 1 0,0 0 0,0 0-1,0 0 1,0-1 0,0 1-1,0 0 1,0 0 0,0 0 0,0-1-1,0 1 1,0 0 0,-1 0 0,1 0-1,0 0 1,0-1 0,0 1-1,0 0 1,0 0 0,-1 0 0,1 0-1,0 0 1,0 0 0,0-1-1,-1 1 1,1 0 0,0 0 0,0 0-1,0 0 1,-1 0 0,1 0 0,0 0-1,0 0 1,0 0 0,-1 0-1,1 0 1,-11 8 65,-8 16 124,18-21-157,-1 0 0,1 0 0,-1 1 0,1-1 0,0 0 0,0 1 0,1-1 1,-1 1-1,1-1 0,0 1 0,0-1 0,0 1 0,1 4 0,-1-7-19,1 0-1,0 1 1,0-1 0,0 0-1,-1 1 1,1-1-1,1 0 1,-1 0 0,0 0-1,0 0 1,0 0-1,1 0 1,-1 0 0,0 0-1,1 0 1,-1-1-1,1 1 1,-1 0 0,1-1-1,-1 0 1,1 1-1,-1-1 1,1 0-1,-1 0 1,1 1 0,0-1-1,-1 0 1,1-1-1,2 1 1,4-1-172,1-1 0,-1 0 0,1 0 0,-1-1 0,0 0 0,0 0 0,0-1 1,0 0-1,0 0 0,-1-1 0,0 0 0,0 0 0,10-11 0,15-8-232,-46 64 717,9-31-47,1 0 0,0 1 0,1-1 0,0 1-1,1 0 1,0-1 0,-2 21 0,5-29-277,-1 0 0,0-1 0,1 1 0,-1-1 0,1 1 0,-1-1 0,0 1 0,1-1 0,0 1 0,-1-1 0,1 0-1,-1 1 1,1-1 0,-1 0 0,1 1 0,0-1 0,-1 0 0,1 0 0,0 1 0,-1-1 0,1 0 0,0 0 0,-1 0 0,1 0 0,0 0 0,-1 0-1,1 0 1,0 0 0,-1 0 0,1 0 0,0-1 0,-1 1 0,1 0 0,0 0 0,-1-1 0,1 1 0,0-1 0,29-10-17,80-75-1757,-118 128 1975,3-29-57,0 0 0,1-1 1,1 2-1,0-1 1,1 0-1,-1 26 0,3-39-142,0 1-1,1-1 0,-1 0 0,0 1 0,0-1 1,0 0-1,0 0 0,1 1 0,-1-1 0,0 0 1,0 1-1,0-1 0,1 0 0,-1 0 0,0 1 1,1-1-1,-1 0 0,0 0 0,0 0 0,1 0 1,-1 1-1,0-1 0,1 0 0,-1 0 0,0 0 0,1 0 1,-1 0-1,0 0 0,1 0 0,-1 0 0,1 0 1,-1 0-1,0 0 0,1 0 0,-1 0 0,0 0 1,1 0-1,-1 0 0,0 0 0,1-1 0,-1 1 1,0 0-1,0 0 0,1 0 0,-1 0 0,0-1 0,1 1 1,-1 0-1,0 0 0,0-1 0,1 1 0,17-13 72,-14 8-65,1-1-1,-1 1 1,0-1 0,0-1 0,-1 1 0,0 0-1,0-1 1,0 0 0,-1 1 0,0-1 0,-1 0 0,1 0-1,-1 0 1,0-1 0,-1 1 0,0 0 0,0 0-1,-1 0 1,1 0 0,-2 0 0,1 0 0,-1 0-1,0 0 1,0 0 0,-1 0 0,0 1 0,0-1 0,0 1-1,-1 0 1,-7-9 0,38 11-10,-23 4 0,74-12-3485,-64 9 1919,1-1-1,-1-1 1,0 0 0,0-1 0,-1-1 0,1 0 0,-1 0 0,-1-2-1,0 0 1,19-16 0,-9-4-7285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8.824"/>
    </inkml:context>
    <inkml:brush xml:id="br0">
      <inkml:brushProperty name="width" value="0.025" units="cm"/>
      <inkml:brushProperty name="height" value="0.025" units="cm"/>
    </inkml:brush>
  </inkml:definitions>
  <inkml:trace contextRef="#ctx0" brushRef="#br0">60 0 12172,'0'0'10591,"-8"13"-8184,-1-1-1734,4-6-373,1-1 0,0 1 0,0 0-1,1 1 1,-1-1 0,1 0 0,1 1 0,-1 0 0,1 0 0,0 0-1,-1 13 1,0 5 367,2 0-1,4 47 1,-2-62-746,1 0 0,0 1 1,0-1-1,1 0 0,0 0 0,1 0 0,0-1 1,1 1-1,8 13 0,-12-22 37,0 1-1,0-1 1,0 1 0,0-1-1,0 0 1,0 0 0,0 1-1,1-1 1,-1 0 0,0 0-1,1 0 1,-1 0 0,0 0-1,1 0 1,0-1 0,-1 1-1,1 0 1,-1-1 0,1 1-1,0-1 1,-1 0 0,1 0-1,0 1 1,-1-1 0,1 0-1,0 0 1,-1 0 0,1-1-1,0 1 1,0 0 0,-1-1-1,1 1 1,-1-1-1,1 1 1,0-1 0,-1 0-1,1 0 1,-1 0 0,2-1-1,5-5-255,0 0 0,0 0-1,-1-1 1,1 0-1,6-12 1,7-6-152,-24 31 907,0 0 0,0-1 0,0 1 0,1 1 0,0-1 0,-3 9 0,-1 2-112,3-7-258,-1-1-1,2 1 0,-1 0 1,1 0-1,0 0 0,1 0 1,0 0-1,1 15 1,0-22-108,0 1 1,0-1 0,1 1 0,-1-1 0,1 1 0,0-1 0,0 0 0,0 1 0,0-1-1,0 0 1,0 0 0,0 0 0,1 0 0,-1 0 0,1 0 0,0 0 0,-1 0 0,1 0-1,0-1 1,0 1 0,0-1 0,0 0 0,1 1 0,-1-1 0,0 0 0,0 0 0,1 0 0,-1-1-1,1 1 1,-1 0 0,0-1 0,1 0 0,-1 0 0,1 1 0,2-2 0,1 1-236,0 0 0,0 0 1,0-1-1,0 0 0,-1-1 1,1 1-1,7-4 0,-2 0-784,-1 0 0,0 0 0,0-1 0,-1-1 0,0 1 0,11-11-1,-11 9-64,-1-1 0,1 0 0,-2 0 0,1 0 0,-2-1 0,1 0 0,-1 0 0,-1-1 0,1 0 0,5-19 0,-11 30 1370,0-1 1,1 1-1,-1-1 1,0 1-1,0 0 1,1-1-1,-1 1 0,0-1 1,0 1-1,0 0 1,0-1-1,0 1 0,0-1 1,0 1-1,0-1 1,0 1-1,0 0 0,0-1 1,0 1-1,0-1 1,0 1-1,0-1 1,0 1-1,0 0 0,-1-1 1,1 1-1,0-1 1,0 1-1,-1 0 0,1-1 1,0 1-1,0 0 1,-1-1-1,1 1 0,0 0 1,-1-1-1,1 1 1,0 0-1,-1 0 1,1 0-1,-1-1 0,-18 10 3667,-19 26-903,36-32-2818,-1 1 1,0-1-1,1 1 1,0 0-1,0-1 1,0 1-1,0 0 1,1 0-1,-1 1 1,1-1-1,0 0 1,-1 8-1,3-12-174,-1 1 1,0 0-1,1 0 0,-1 0 1,0-1-1,1 1 0,-1 0 1,1 0-1,-1-1 0,1 1 0,-1 0 1,1-1-1,-1 1 0,1 0 1,0-1-1,-1 1 0,1-1 1,0 0-1,0 1 0,-1-1 0,1 1 1,0-1-1,0 0 0,0 0 1,-1 1-1,1-1 0,0 0 1,0 0-1,0 0 0,0 0 1,0 0-1,-1 0 0,1 0 0,0 0 1,0 0-1,0-1 0,0 1 1,-1 0-1,1 0 0,1-1 1,1 0 90,1 0 1,-1 1 0,0-1 0,0-1-1,0 1 1,0 0 0,0-1 0,0 1 0,0-1-1,-1 0 1,5-3 0,-3 0-129,-1 0 0,0-1 0,0 1 0,0 0 0,0-1 0,-1 0 0,2-5 0,-3 10 0,-1 0 0,1 0 0,-1 0 0,0 0 0,1-1 0,-1 1 0,0 0 0,0 0 0,0 0 0,1 0 0,-1 0 0,0 0 0,-1 0 0,1 0 0,0 0 0,0-1 0,0 1 0,-1 0 0,1 0 0,0 0 0,-1 0 0,1 0 0,-1 0 0,1 0 0,-1 0 0,0 0 0,1 1 0,-1-1 0,0 0 0,0 0 0,1 0 0,-1 1 0,0-1 0,0 1 0,0-1 0,0 0 0,0 1 0,0-1 0,0 1 0,0 0 0,0-1 0,0 1 0,0 0 0,-2 0 0,1-1 0,-1 1 0,1 0 0,0 0 1,-1 0-1,1 0 0,-1 1 0,1-1 0,0 1 0,-1-1 1,1 1-1,0 0 0,-1 0 0,1 0 0,0 0 0,0 0 1,0 1-1,0-1 0,0 1 0,0-1 0,0 1 0,1 0 0,-1 0 1,0-1-1,1 1 0,-3 4 0,2-2-1,0 1-1,1-1 1,-1 0-1,1 0 1,0 1-1,0-1 1,1 1 0,-1-1-1,1 1 1,0-1-1,0 1 1,0-1-1,2 9 1,0-10-86,-1 0 0,0 0 0,1 0 1,-1 0-1,1 0 0,0-1 0,0 1 0,0-1 0,0 1 1,0-1-1,1 1 0,-1-1 0,1 0 0,-1 0 0,1-1 1,0 1-1,0 0 0,0-1 0,0 0 0,0 1 0,0-1 1,0 0-1,0-1 0,0 1 0,6 0 0,4 1-933,-1-1-1,1 0 1,0-1-1,0 0 0,15-3 1,-24 3 627,0-1 0,-1 0-1,1 0 1,-1 0 0,1 0 0,-1-1 0,1 0 0,-1 1 0,0-1 0,0 0-1,0-1 1,0 1 0,0 0 0,0-1 0,-1 0 0,1 0 0,-1 0 0,3-5 0,-3 5 466,0-1 0,0 1 1,-1-1-1,1 0 0,-1 0 1,0 0-1,0 0 0,0 0 1,-1 0-1,1-5 0,-2 8 94,1 0 0,-1 1-1,1-1 1,0 0-1,-1 1 1,1-1-1,-1 1 1,0-1 0,1 1-1,-1-1 1,1 1-1,-1-1 1,0 1-1,1 0 1,-1-1 0,0 1-1,0 0 1,1 0-1,-1-1 1,0 1 0,0 0-1,1 0 1,-1 0-1,0 0 1,0 0-1,1 0 1,-1 0 0,0 0-1,0 0 1,1 0-1,-1 1 1,0-1-1,-1 1 1,-26 8 4104,26-7-4138,0-1-1,1 1 1,-1 0 0,0 0-1,1 0 1,0 0 0,-1 0-1,1 0 1,0 0-1,0 0 1,0 0 0,0 1-1,1-1 1,-1 0 0,0 1-1,1-1 1,0 0-1,0 1 1,-1-1 0,1 1-1,1-1 1,-1 1 0,0-1-1,1 0 1,0 4 0,0-3-120,1-1 1,-1 0 0,1 0 0,-1 0 0,1 0-1,0 0 1,0-1 0,0 1 0,0-1 0,0 1-1,0-1 1,0 1 0,1-1 0,-1 0 0,0 0-1,1 0 1,-1 0 0,0-1 0,1 1 0,-1-1-1,1 1 1,0-1 0,2 0 0,2 0-18,0 0 0,-1-1 0,1 1 0,-1-1 0,0-1 0,1 1 0,-1-1 0,0 0 0,0 0 0,0-1 0,0 0 0,0 0 0,9-7 0,-11 7-98,-1 0 0,1 0 1,-1 0-1,1 0 0,-1-1 0,0 1 0,0-1 0,-1 0 0,1 0 1,-1 0-1,0 0 0,0-1 0,0 1 0,0-1 0,-1 1 0,0-1 1,0 1-1,0-1 0,0-7 0,-1 11-72,0 1 0,0-1 0,0 0 0,0 0 0,0 0 0,0 0 0,0 1 1,0-1-1,-1 0 0,1 0 0,0 0 0,0 1 0,-1-1 0,1 0 0,-1 1 0,1-1 0,0 0 0,-1 1 0,1-1 0,-1 0 0,0 1 0,1-1 0,-1 1 0,1-1 1,-1 1-1,0-1 0,0 0 0,-16-1-8184,27 6 2050,11 4 3434,-11-8 2506,1 0 1,-1 0 0,0-1-1,11-1 1,8-11 3758,-28 12-2965,-1 0 0,1 1-1,0-1 1,0 0 0,-1 0-1,1 0 1,-1 0 0,1 0 0,0 0-1,-1 0 1,0 0 0,1 0-1,-1 0 1,0-1 0,1 1-1,-1 0 1,0 0 0,0 0-1,0 0 1,0 0 0,0-1-1,0 1 1,-1-1 0,-6-1 3870,-22 5-2047,24 0-2001,0 0 0,0 1 0,0-1 0,0 1 0,0 0 0,1 0 0,-1 1 0,1 0 0,0 0 0,0 0 0,1 0 0,-1 0 0,1 1 0,0-1 0,0 1 0,0 0 0,1 0 0,-1 0 0,1 0 0,0 1 0,1-1 0,0 0 0,-1 1 0,2-1 0,-1 11 0,1-15-222,1 1-1,-1-1 0,1 0 1,0 1-1,0-1 0,0 0 1,0 0-1,0 0 0,0 1 1,0-1-1,0 0 0,0 0 1,1-1-1,-1 1 0,0 0 1,0 0-1,1-1 0,-1 1 1,1 0-1,-1-1 0,1 0 1,-1 1-1,1-1 0,-1 0 1,1 0-1,-1 1 0,1-1 1,-1-1-1,3 1 0,51-5 91,-40 0-219,0 0 0,0-1 0,-1-1 0,0 0 0,0-1 0,-1-1 0,0 0 0,13-11 0,-4 1-567,-2-1-1,0-1 1,28-37-1,-40 47 501,0 0-1,-1-1 1,-1 1 0,0-2-1,0 1 1,-1-1 0,-1 1-1,0-1 1,-1-1 0,3-15-1,-6 29 210,0-1 0,0 1 0,0-1 0,0 1-1,0-1 1,0 1 0,0-1 0,1 1 0,-2-1 0,1 0-1,0 1 1,0-1 0,0 1 0,0-1 0,0 1 0,0-1 0,0 1-1,-1-1 1,1 1 0,0-1 0,-1 1 0,1-1 0,0 1-1,-1-1 1,1 1 0,0 0 0,-1-1 0,1 1 0,-1 0-1,1-1 1,-1 1 0,-15 7 858,-13 24-42,21-18-649,0 0 0,1 0 0,0 1 0,1 0 0,0 0 0,2 0 0,-1 1 0,-2 23 0,6-31-324,0 1 0,1-1 0,0 1 0,1-1 0,-1 1-1,2-1 1,-1 0 0,3 10 0,-2-12-376,1 1 0,-1-1 0,1-1 0,-1 1 0,1 0 0,1 0 0,-1-1 0,1 0 0,-1 0-1,1 0 1,1 0 0,4 4 0,26 13-7802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49.754"/>
    </inkml:context>
    <inkml:brush xml:id="br0">
      <inkml:brushProperty name="width" value="0.025" units="cm"/>
      <inkml:brushProperty name="height" value="0.025" units="cm"/>
    </inkml:brush>
  </inkml:definitions>
  <inkml:trace contextRef="#ctx0" brushRef="#br0">146 321 14958,'-7'-6'5876,"-10"6"-3678,-13 7-668,23-3-1346,0 1 1,1-1-1,-1 2 1,1-1 0,0 1-1,1 0 1,0 0-1,0 0 1,0 1-1,1 0 1,-1-1-1,2 2 1,-1-1-1,1 0 1,0 1-1,1 0 1,-1-1-1,2 1 1,-1 0-1,1 0 1,0 0-1,1 11 1,0-18-175,1 1 1,0-1-1,-1 0 0,1 0 1,0 0-1,0 0 0,0 0 1,0 0-1,-1 0 0,2 0 1,-1 0-1,0 0 0,0 0 1,0-1-1,0 1 0,0 0 1,1-1-1,-1 1 0,0-1 1,1 1-1,-1-1 0,0 0 1,1 1-1,-1-1 0,0 0 1,1 0-1,-1 0 0,0 0 1,1 0-1,-1-1 0,1 1 1,-1 0-1,0 0 0,1-1 1,-1 1-1,0-1 0,2 0 1,4-1 49,1-1 0,0 1 0,-1-1 0,1-1 0,8-4 0,-3-1-57,-1 0 0,0 0 0,-1-1 0,0 0 0,0-1 1,-1 0-1,0-1 0,-1 0 0,-1-1 0,0 0 0,0 0 0,-2-1 1,1 1-1,-2-2 0,0 1 0,0 0 0,-2-1 0,1 0 1,-2 0-1,0 0 0,-1-18 0,-1 32-4,0-1 1,0 1-1,0 0 0,0 0 0,0 0 1,0 0-1,-1 0 0,1-1 1,-1 1-1,1 0 0,-1 0 0,1 0 1,-1 0-1,1 0 0,-1 0 0,0 0 1,0 1-1,1-1 0,-1 0 1,0 0-1,0 0 0,0 1 0,-1-2 1,1 2 3,1 0 1,-1 0-1,0 0 1,1 0-1,-1 0 1,0 0-1,0 0 1,1 0 0,-1 0-1,0 0 1,1 0-1,-1 0 1,0 1-1,0-1 1,1 0-1,-1 0 1,0 1 0,1-1-1,-1 1 1,1-1-1,-1 0 1,0 1-1,1-1 1,-1 1-1,1-1 1,-1 1-1,1 0 1,0-1 0,-1 1-1,1-1 1,-1 1-1,1 0 1,0-1-1,0 1 1,-1 0-1,1-1 1,0 2-1,-2 2 34,0 0 0,1 0-1,0 1 1,-1-1-1,1 0 1,1 0-1,-1 1 1,1-1-1,0 1 1,0-1-1,0 0 1,0 1-1,1-1 1,0 0-1,0 1 1,0-1-1,0 0 1,3 6-1,-2-7 0,0-1-1,0 0 1,-1 0-1,1 0 0,1 0 1,-1 0-1,0 0 1,0 0-1,1-1 1,-1 1-1,1-1 0,0 0 1,-1 0-1,1 0 1,0 0-1,0 0 0,-1 0 1,1-1-1,0 1 1,0-1-1,0 0 0,0 0 1,0 0-1,0 0 1,-1-1-1,1 1 1,0-1-1,0 0 0,3 0 1,3-2-1,0-1 0,0 0 0,-1 0 0,1 0 0,-1-1 0,0-1 0,0 1 0,-1-1 1,1-1-1,-1 1 0,-1-1 0,1 0 0,9-15 0,-1 1-17,-2-1 0,0-1 0,-1 1 1,8-26-1,-7 5-203,-8 26-446,-8 45 358,-31 296 278,33-279 1,2-1 0,2 1 1,2 0-1,2-1 0,16 56 0,11-5 228,-22-65-28,-2 1-1,0 0 0,-2 1 0,6 49 0,-14-81-198,0-1-1,0 1 0,0 0 1,0 0-1,0 0 0,0 0 1,-1 0-1,1-1 1,0 1-1,0 0 0,0 0 1,0 0-1,0 0 0,0 0 1,-1 0-1,1 0 1,0 0-1,0-1 0,0 1 1,0 0-1,-1 0 0,1 0 1,0 0-1,0 0 0,0 0 1,0 0-1,-1 0 1,1 0-1,0 0 0,0 0 1,0 0-1,0 0 0,-1 0 1,1 0-1,0 0 1,0 0-1,0 0 0,0 1 1,0-1-1,-1 0 0,1 0 1,0 0-1,0 0 0,0 0 1,0 0-1,0 0 1,-1 0-1,1 1 0,0-1 1,0 0-1,0 0 0,0 0 1,0 0-1,0 1 1,0-1-1,0 0 0,-10-13 101,-4-16-141,2 0-1,1-1 1,1 0-1,2 0 1,0-1-1,3 0 1,0 0-1,2-1 1,1 1-1,4-48 1,-1 69-388,0 1 0,1-1-1,0 1 1,1-1 0,0 1 0,0 0 0,1 0 0,9-16 0,-7 16-820,1-1 0,0 1 0,0 1 0,11-10 0,27-20-7396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50.129"/>
    </inkml:context>
    <inkml:brush xml:id="br0">
      <inkml:brushProperty name="width" value="0.025" units="cm"/>
      <inkml:brushProperty name="height" value="0.025" units="cm"/>
    </inkml:brush>
  </inkml:definitions>
  <inkml:trace contextRef="#ctx0" brushRef="#br0">1 500 15855,'0'0'13239,"11"-10"-10911,35-30-1971,147-137 463,-148 132-764,-3-2 0,47-66 0,-44 46-56,-45 67-4,0 0 1,0 1-1,0-1 1,0 0-1,0 0 0,0 1 1,0-1-1,1 0 1,-1 0-1,0 1 0,0-1 1,0 0-1,0 0 0,0 1 1,0-1-1,1 0 1,-1 0-1,0 0 0,0 0 1,0 1-1,1-1 1,-1 0-1,0 0 0,0 0 1,0 0-1,1 0 1,-1 1-1,0-1 0,0 0 1,1 0-1,-1 0 1,0 0-1,0 0 0,1 0 1,-1 0-1,0 0 1,0 0-1,1 0 0,-1 0 1,0 0-1,0 0 0,1 0 1,-1 0-1,0 0 1,0-1-1,1 1 0,-1 0 1,0 0-1,0 0 1,0 0-1,1 0 0,-1 0 1,0-1-1,0 1 1,0 0-1,1 0 0,-1 0 1,0-1-1,0 1 1,0 0-1,0-1 0,0 30-421,0-22 305,-15 131-683,1 18-668,13-113-441,6 60-1,-3-88 103,1 0 0,0-1-1,1 1 1,8 19 0,19 24-13372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51.187"/>
    </inkml:context>
    <inkml:brush xml:id="br0">
      <inkml:brushProperty name="width" value="0.025" units="cm"/>
      <inkml:brushProperty name="height" value="0.025" units="cm"/>
    </inkml:brush>
  </inkml:definitions>
  <inkml:trace contextRef="#ctx0" brushRef="#br0">0 259 19635,'0'0'3208,"9"13"-2664,5 7-447,-3-4-26,0 0 0,0-1 1,15 14-1,-22-25-85,0 0 0,0 0 0,0-1 0,0 0 0,1 0 0,-1 0 0,1 0 0,0-1 0,0 0 0,0 0 0,0 0 0,0 0 0,0-1 0,0 0 1,1 0-1,8 0 0,-2-3 21,0 0 0,-1-1 0,1 0 0,-1 0 0,0-1 0,0-1 1,0 0-1,-1-1 0,0 0 0,0 0 0,0-1 0,-1 0 0,13-13 0,14-15 282,53-68-1,-88 102-286,12-15 17,1 1 21,-1-1-1,0-1 1,-1 0 0,-1 0-1,-1-1 1,0-1-1,10-28 1,-20 47-74,0 0 0,0 0-1,1 0 1,-1 0 0,0-1 0,0 1 0,0 0-1,0 0 1,0 0 0,0 0 0,1-1 0,-1 1 0,0 0-1,0 0 1,0 0 0,0-1 0,0 1 0,0 0 0,0 0-1,0 0 1,0-1 0,0 1 0,0 0 0,0 0 0,0 0-1,0-1 1,0 1 0,0 0 0,0 0 0,0 0-1,0-1 1,0 1 0,0 0 0,0 0 0,-1 0 0,1-1-1,0 1 1,0 0 0,0 0 0,0 0 0,0 0 0,0 0-1,-1-1 1,1 1 0,0 0 0,0 0 0,0 0-1,-1 0 1,1 0 0,0 0 0,0 0 0,0 0 0,0-1-1,-1 1 1,1 0 0,0 0 0,0 0 0,-1 0 0,-9 8-3163,8-6 2821,-16 15-5385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937"/>
    </inkml:context>
    <inkml:brush xml:id="br0">
      <inkml:brushProperty name="width" value="0.025" units="cm"/>
      <inkml:brushProperty name="height" value="0.025" units="cm"/>
      <inkml:brushProperty name="color" value="#F6630D"/>
    </inkml:brush>
  </inkml:definitions>
  <inkml:trace contextRef="#ctx0" brushRef="#br0">0 25 15118,'0'0'6502,"12"-4"-5888,9-1-402,1 0-1,0 1 0,0 1 1,39 0-1,-48 3-196,-1 0 1,0 1 0,0 0-1,0 1 1,0 0 0,0 1-1,-1 0 1,1 1-1,-1 1 1,0-1 0,16 11-1,-24-13 14,0 0 0,0 0 0,-1 0 1,1 0-1,-1 1 0,0-1 0,1 1 0,-1 0 0,0-1 0,0 1 0,-1 0 0,1 0 0,-1 0 0,0 1 0,1-1 0,-1 0 1,0 0-1,-1 1 0,1-1 0,-1 1 0,1-1 0,-1 0 0,0 1 0,-1-1 0,1 1 0,0-1 0,-1 0 0,0 1 1,0-1-1,0 0 0,0 0 0,0 1 0,-1-1 0,1 0 0,-4 4 0,-6 10 561,0-1 1,-2 0-1,0-1 1,-27 24-1,31-29-265,-42 37 391,-27 28-317,33-20-4284,35-40-2121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51.530"/>
    </inkml:context>
    <inkml:brush xml:id="br0">
      <inkml:brushProperty name="width" value="0.025" units="cm"/>
      <inkml:brushProperty name="height" value="0.025" units="cm"/>
    </inkml:brush>
  </inkml:definitions>
  <inkml:trace contextRef="#ctx0" brushRef="#br0">260 65 13581,'1'-9'2808,"3"-30"-502,-4 38-2267,0 1-1,0-1 1,0 1-1,0-1 1,1 1 0,-1-1-1,0 1 1,0-1-1,0 1 1,0-1 0,0 1-1,-1-1 1,1 1-1,0-1 1,0 1 0,0-1-1,0 1 1,0-1-1,-1 1 1,1-1 0,0 1-1,-1-1 1,1 1-1,0-1 1,-1 1 0,1 0-1,0-1 1,-1 1-1,1 0 1,-1-1 0,1 1-1,0 0 1,-1 0-1,1-1 1,-1 1 0,1 0-1,-1 0 1,1 0-1,-1-1 1,1 1 0,-1 0-1,1 0 1,-1 0-1,0 0 1,1 0 0,-1 0-1,1 0 1,-1 0-1,1 0 1,-1 1 0,1-1-1,-1 0 1,1 0-1,-1 0 1,1 1 0,-1-1-1,1 0 1,-1 0-1,1 1 1,0-1 0,-1 0-1,1 1 1,-1-1-1,1 1 1,0-1 0,-1 0-1,1 1 1,0 0 0,-28 25-12,5 6 37,1 1 0,3 2 0,0 0 0,2 0 0,-15 47 0,12-20 78,3 0 1,-13 92-1,30-151-134,-7 41 125,2-1 1,2 52-1,3-85-139,0 0 0,1 0 0,0-1-1,0 1 1,1-1 0,1 1 0,-1-1 0,1 0 0,1 0 0,0 0 0,0 0 0,1-1 0,0 0 0,0 0-1,1 0 1,8 9 0,-9-13-127,1 0 0,-1-1 0,1 1 0,0-1 0,0 0-1,0-1 1,0 1 0,0-1 0,1 0 0,-1-1 0,0 0 0,1 0-1,0 0 1,8-1 0,0 0-651,0-1 1,0-1-1,0 0 0,-1-1 0,21-7 1,53-27-6339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8:51.891"/>
    </inkml:context>
    <inkml:brush xml:id="br0">
      <inkml:brushProperty name="width" value="0.025" units="cm"/>
      <inkml:brushProperty name="height" value="0.025" units="cm"/>
    </inkml:brush>
  </inkml:definitions>
  <inkml:trace contextRef="#ctx0" brushRef="#br0">460 0 15182,'-36'82'1858,"2"3"769,5 9-225,2 6-1025,-1 8-672,-5 9-481,-9 14-160,-6 6-288,-7-1-929,-9-6-2082,0-10-5061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15.461"/>
    </inkml:context>
    <inkml:brush xml:id="br0">
      <inkml:brushProperty name="width" value="0.025" units="cm"/>
      <inkml:brushProperty name="height" value="0.025" units="cm"/>
    </inkml:brush>
  </inkml:definitions>
  <inkml:trace contextRef="#ctx0" brushRef="#br0">148 159 7399,'0'0'4644,"-10"-5"-2909,8 4-1662,0 0 0,0-1 1,0 1-1,-1 0 0,1 0 0,0 0 0,-1 0 0,1 1 0,-1-1 0,1 1 0,-1-1 0,1 1 0,-1 0 0,0 0 0,1 0 0,-1 0 0,1 1 0,-1-1 0,1 1 0,-1-1 0,1 1 0,0 0 0,-1 0 0,1 0 0,0 0 1,-1 1-1,1-1 0,0 0 0,0 1 0,0 0 0,0-1 0,0 1 0,1 0 0,-1 0 0,1 0 0,-1 0 0,1 0 0,-1 0 0,1 1 0,-1 3 0,-7 13 89,1 0 0,1 1 0,1-1 0,1 1 0,1 1 0,1-1 0,-2 34 0,4 3 60,8 87 1,-3-102-110,3-1 0,1 1 0,2-2 1,1 1-1,3-1 0,1-1 1,2-1-1,24 43 0,-37-75-104,1 1 0,-1-1 1,1 0-1,0 0 0,1 0 0,-1 0 0,1-1 0,0 0 0,0 0 1,1-1-1,-1 0 0,1 0 0,13 5 0,-15-7 59,0-1-1,0 0 1,0-1-1,0 1 1,0-1-1,0 0 0,1 0 1,-1-1-1,0 1 1,0-1-1,0 0 1,0-1-1,0 1 1,0-1-1,0 0 1,0 0-1,-1 0 0,1-1 1,-1 0-1,0 0 1,7-6-1,7-7 262,-1 0 0,-1-2 0,0 0 0,-2 0 0,0-2-1,-1 0 1,10-22 0,-1-1 236,-2-1-1,20-70 0,-28 73-440,-2-1-1,-2 0 0,-1 0 0,-3-1 0,0-63 0,-5 88-96,0-1 0,-1 1 0,0 0 0,-2-1 0,0 1 0,-1 1-1,-1-1 1,0 1 0,-2 0 0,0 0 0,0 1 0,-2 0 0,0 0 0,-1 1 0,-14-14 0,20 23-58,0 1 0,-1 0 0,0 0 0,0 0 1,-1 1-1,1 0 0,-1 1 0,0-1 1,0 1-1,0 0 0,0 1 0,0 0 1,-1 0-1,1 0 0,-1 1 0,1 0 1,-1 1-1,0 0 0,1 0 0,-1 1 0,0-1 1,1 1-1,-1 1 0,1 0 0,0 0 1,-1 0-1,1 1 0,0 0 0,1 1 1,-1-1-1,0 1 0,1 0 0,0 1 0,0 0 1,0 0-1,1 0 0,-8 9 0,-28 37-1507,8-10-1468,8-15-1952,1-10-6493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16.174"/>
    </inkml:context>
    <inkml:brush xml:id="br0">
      <inkml:brushProperty name="width" value="0.025" units="cm"/>
      <inkml:brushProperty name="height" value="0.025" units="cm"/>
    </inkml:brush>
  </inkml:definitions>
  <inkml:trace contextRef="#ctx0" brushRef="#br0">15 1887 11307,'0'0'10239,"-4"-10"-9166,1-3-822,0-1 0,1 0 0,0 1 0,1-1 0,1 0 0,2-19 1,14-100 1054,-11 101-1114,245-1317 801,-244 1318-1052,6-23-248,6-77 0,-18 130 246,1-1 0,-1 1 0,0-1-1,0 1 1,0-1 0,0 1-1,0-1 1,0 0 0,0 1-1,-1-1 1,1 1 0,0-1-1,-1 1 1,0-1 0,1 1-1,-1-1 1,0 1 0,-1-2 0,1 2-39,1 1 0,-1 0 1,0 0-1,1 0 1,-1 0-1,0 0 1,0 0-1,1 0 1,-1 0-1,0 0 1,0 0-1,1 0 0,-1 1 1,0-1-1,1 0 1,-1 0-1,0 1 1,1-1-1,-1 1 1,0-1-1,1 0 1,-1 1-1,1-1 0,-1 1 1,0 1-1,-7 5-1508,1 0 0,1 1 0,-12 16 0,-2 8-4398,0-2-3293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16.583"/>
    </inkml:context>
    <inkml:brush xml:id="br0">
      <inkml:brushProperty name="width" value="0.025" units="cm"/>
      <inkml:brushProperty name="height" value="0.025" units="cm"/>
    </inkml:brush>
  </inkml:definitions>
  <inkml:trace contextRef="#ctx0" brushRef="#br0">1 139 10442,'1'-14'2247,"2"-8"-1251,4-39 1918,-5 20 2583,-2 65-5111,-1 157 376,33 259 1,-31-433-966,1 11 166,1-1 1,9 25-1,-12-39-143,1-1-1,-1 0 1,1 0 0,-1 0-1,1 0 1,0 0 0,0 0 0,0 0-1,0 0 1,1 0 0,-1-1-1,0 1 1,1 0 0,-1-1 0,1 1-1,0-1 1,-1 0 0,1 1-1,0-1 1,0 0 0,0 0 0,0 0-1,0 0 1,0 0 0,0-1-1,0 1 1,0-1 0,4 1-1,-5-1-190,1 0 0,-1 0-1,0-1 1,1 1 0,-1 0-1,0-1 1,1 1 0,-1-1-1,0 1 1,0-1 0,0 0-1,0 0 1,1 1 0,-1-1-1,1-1 1,18-28-9430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17.317"/>
    </inkml:context>
    <inkml:brush xml:id="br0">
      <inkml:brushProperty name="width" value="0.025" units="cm"/>
      <inkml:brushProperty name="height" value="0.025" units="cm"/>
    </inkml:brush>
  </inkml:definitions>
  <inkml:trace contextRef="#ctx0" brushRef="#br0">1 231 7815,'0'0'12017,"5"-6"-11462,2-3-504,-2 3 238,0 0 1,1 0 0,0 1 0,0-1-1,11-7 1,-15 12-237,0 0 1,1 0-1,-1 0 1,0 0-1,1 0 0,-1 0 1,0 0-1,1 1 0,-1 0 1,1-1-1,-1 1 0,1 0 1,-1 0-1,1 0 1,-1 0-1,1 1 0,-1-1 1,1 1-1,-1 0 0,1-1 1,-1 1-1,0 0 1,1 0-1,-1 1 0,3 1 1,0 1-38,0 0 1,0 0 0,-1 0 0,0 1 0,0-1 0,0 1-1,0 0 1,-1 0 0,0 1 0,0-1 0,0 1-1,-1-1 1,1 1 0,-1 0 0,1 7 0,0 2 685,-1 0 1,0 0 0,0 27 0,-3-91-52,-3-1 0,-14-77 1,10 109 438,4 33-941,4-12-161,-1-1 0,1 1 0,0 0-1,0-1 1,0 1 0,1-1-1,-1 1 1,1 0 0,-1-1-1,1 1 1,0-1 0,0 0-1,0 1 1,0-1 0,1 0-1,2 5 1,-2-7 11,0 1-1,0 0 0,0-1 1,-1 1-1,1-1 1,0 0-1,0 0 1,0 0-1,0 0 1,0 0-1,0 0 1,0 0-1,0 0 1,0-1-1,0 1 1,0-1-1,0 0 1,0 1-1,-1-1 1,1 0-1,0 0 1,0 0-1,-1 0 1,1-1-1,-1 1 1,1 0-1,-1-1 0,0 1 1,1-1-1,-1 1 1,2-4-1,6-7 30,-1 0-1,0-1 1,7-15-1,-10 18-29,-2 4 13,1 0 12,-1 0 1,0 1 0,-1-1-1,1 0 1,-1 0 0,0-1 0,-1 1-1,3-12 1,-20 45-200,5-4 204,9-49-12,2 24-17,14 46-469,-15-1 498,0 15-1363,10-28-2718,-8-30 3601,-1 1-1,1 0 1,0-1 0,0 1-1,-1-1 1,1 1 0,0-1-1,0 1 1,0-1 0,0 0-1,-1 1 1,1-1-1,0 0 1,0 0 0,0 0-1,0 1 1,0-1 0,0 0-1,0 0 1,0 0 0,0 0-1,1-1 1,3 1-3029,4 0-5301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17.785"/>
    </inkml:context>
    <inkml:brush xml:id="br0">
      <inkml:brushProperty name="width" value="0.025" units="cm"/>
      <inkml:brushProperty name="height" value="0.025" units="cm"/>
    </inkml:brush>
  </inkml:definitions>
  <inkml:trace contextRef="#ctx0" brushRef="#br0">0 1 4420,'0'0'17238,"10"13"-15968,-8-10-1182,6 8 116,-1-1 0,0 1 0,-1 0-1,0 1 1,-1 0 0,0 0 0,-1 0-1,4 15 1,4 79 767,-10-78-865,0 0-1,2-1 0,1 1 0,2-1 0,11 30 0,-4-36-65,-13-20-56,-1-1 0,1 0 1,-1 1-1,1-1 1,-1 0-1,1 0 0,0 1 1,-1-1-1,1 0 1,-1 0-1,1 0 0,-1 0 1,1 0-1,0 0 1,-1 0-1,1 0 0,-1 0 1,1 0-1,0 0 1,-1 0-1,1 0 0,-1-1 1,2 1-1,0-2-88,-1 1 1,1 0-1,-1-1 0,0 1 0,1-1 1,-1 0-1,0 1 0,0-1 0,0 0 0,0 0 1,0 0-1,0 1 0,-1-1 0,1 0 1,-1 0-1,1 0 0,-1 0 0,0-4 1,3-56-5369,-5 22-1858,-2 9-3502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18.161"/>
    </inkml:context>
    <inkml:brush xml:id="br0">
      <inkml:brushProperty name="width" value="0.025" units="cm"/>
      <inkml:brushProperty name="height" value="0.025" units="cm"/>
    </inkml:brush>
  </inkml:definitions>
  <inkml:trace contextRef="#ctx0" brushRef="#br0">0 229 8456,'0'0'9668,"9"6"-8713,28 18 236,-36-24-1121,0 0-1,0 1 1,1-1 0,-1 0 0,0 0-1,0 0 1,1 0 0,-1 0 0,0 0-1,0 0 1,1 0 0,-1-1 0,0 1-1,0 0 1,0-1 0,1 1 0,-1-1-1,0 1 1,0-1 0,0 0 0,0 0-1,0 1 1,0-1 0,0 0 0,0 0-1,-1 0 1,1 0 0,0 0 0,0 0-1,-1 0 1,1 0 0,0 0 0,-1 0-1,1 0 1,-1-1 0,1 0 0,4-5 126,-3 14 209,-2-4-288,1 6 89,-1 1-1,1-1 1,1 0-1,0 0 1,3 10-1,-4-17-201,-1 0 1,1-1-1,0 0 0,-1 1 0,1-1 1,0 1-1,0-1 0,0 0 1,0 1-1,0-1 0,0 0 0,0 0 1,0 0-1,0 0 0,1 0 0,-1 0 1,0 0-1,1 0 0,-1-1 1,1 1-1,-1-1 0,1 1 0,-1-1 1,1 1-1,-1-1 0,1 0 0,-1 1 1,1-1-1,0 0 0,-1 0 1,1 0-1,-1-1 0,1 1 0,-1 0 1,1 0-1,0-1 0,-1 1 0,1-1 1,2-1-1,5-3 15,1 0 1,-1 0-1,0-1 1,-1-1-1,1 1 0,-1-1 1,9-10-1,52-65 175,-44 50-159,10-15 0,-24 31-29,0 1 1,1 0 0,1 0 0,0 1-1,24-18 1,-37 32-7,0-1 0,0 1-1,0 0 1,1 0 0,-1 0-1,0-1 1,0 1 0,1 0 0,-1 0-1,0 0 1,0 0 0,1 0-1,-1 0 1,0 0 0,1 0 0,-1 0-1,0 0 1,0 0 0,1 0-1,-1 0 1,0 0 0,1 0 0,-1 0-1,0 0 1,0 0 0,1 0-1,-1 0 1,0 0 0,0 0 0,1 0-1,-1 0 1,0 1 0,0-1 0,1 0-1,-1 0 1,0 0 0,0 1-1,0-1 1,1 0 0,-1 0 0,0 0-1,0 1 1,0-1 0,0 0-1,1 0 1,-1 1 0,0-1 0,0 0-1,0 1 1,0-1 0,0 0-1,0 0 1,0 1 0,0-1 0,0 0-1,0 1 1,0-1 0,0 1 0,-1 21 41,1-18 3,-17 71 334,14-64-410,-1-1-1,2 1 1,-1 0-1,1 0 1,1 0-1,0 0 1,1 0-1,1 19 1,0-30-87,-1 0-1,1 1 1,0-1-1,0 0 1,-1 0 0,1 0-1,0 0 1,0 0 0,-1 0-1,1 0 1,0 0-1,0 0 1,-1 0 0,1-1-1,0 1 1,-1 0 0,1 0-1,0-1 1,-1 1 0,1 0-1,0-1 1,-1 1-1,1-1 1,0 0 0,8-8-907,-1 0 0,0 0 1,-1 0-1,0-1 1,-1 0-1,0-1 0,0 0 1,5-16-1,3-1-3223,9-15-4778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18.502"/>
    </inkml:context>
    <inkml:brush xml:id="br0">
      <inkml:brushProperty name="width" value="0.025" units="cm"/>
      <inkml:brushProperty name="height" value="0.025" units="cm"/>
    </inkml:brush>
  </inkml:definitions>
  <inkml:trace contextRef="#ctx0" brushRef="#br0">19 293 9833,'0'0'3241,"-2"10"-1063,-2 4-341,1-3-661,0 0-1,1 1 1,-2 18-1,7-23-959,0 0-1,0 0 0,0 0 1,1-1-1,9 12 0,-12-17-169,0 0 1,0-1-1,0 0 0,-1 1 1,1-1-1,0 1 0,0-1 0,0 0 1,0 0-1,0 1 0,0-1 1,0 0-1,0 0 0,0 0 0,0 0 1,0 0-1,0 0 0,0-1 1,0 1-1,0 0 0,-1 0 0,1-1 1,0 1-1,0 0 0,0-1 1,0 1-1,0-1 0,-1 1 0,1-1 1,0 0-1,0 1 0,-1-1 1,1 0-1,0 1 0,-1-1 0,1 0 1,-1 0-1,1-1 0,26-37 342,-23 33-173,27-46 269,35-77 1,-57 108-180,0 0 1,-2 0-1,-1-1 0,-1 0 0,0 0 1,-2 0-1,1-25 0,-13 57 1329,2 8-1541,1 1 1,1 0 0,1 0 0,0 0-1,0 24 1,0 102-14,4-123-66,0-13-14,0 0 0,0-1 0,1 1-1,1 0 1,-1 0 0,2-1 0,-1 1 0,1-1 0,6 13-1,-7-17-37,0 0-1,1-1 1,0 1-1,0-1 1,0 0-1,0 0 1,0 0-1,0 0 1,1 0-1,-1-1 1,1 0-1,0 0 1,0 0-1,0 0 1,0 0-1,0-1 1,0 0-1,1 1 1,-1-2-1,0 1 1,6 0-1,-1 0-238,0-1-1,0 0 1,-1-1-1,1 0 1,0 0-1,-1-1 1,1 0-1,-1-1 1,0 1-1,9-5 0,-7 2-915,0-1-1,-1 1 0,1-2 0,11-9 1,23-27-9175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25.634"/>
    </inkml:context>
    <inkml:brush xml:id="br0">
      <inkml:brushProperty name="width" value="0.025" units="cm"/>
      <inkml:brushProperty name="height" value="0.025" units="cm"/>
    </inkml:brush>
  </inkml:definitions>
  <inkml:trace contextRef="#ctx0" brushRef="#br0">243 36 11243,'0'0'6619,"-10"-7"-5476,4 3-997,4 2-117,0-1-1,-1 1 1,1 0-1,-1 0 1,0 0-1,1 1 1,-1-1-1,0 1 0,0 0 1,0-1-1,0 1 1,0 0-1,-1 1 1,1-1-1,0 1 0,0-1 1,0 1-1,-1 0 1,1 0-1,0 0 1,0 1-1,-6 0 0,1 4-21,-1 0-1,1 0 1,0 1 0,1 0-1,-1 0 1,1 1-1,0 0 1,1 0-1,0 1 1,0 0-1,0 0 1,1 0-1,-8 17 1,5-6-14,0 0 1,1 0 0,1 1-1,1-1 1,-5 35 0,7-24-15,1 0 1,2 0 0,0 0-1,8 44 1,-6-62 5,0 1 0,2 0 1,-1-1-1,1 0 0,1 1 0,0-2 1,1 1-1,1-1 0,-1 1 0,2-2 1,-1 1-1,17 16 0,-20-23-7,0-1 0,0 1 0,0-1 0,1 0 0,-1-1 0,1 1 0,0-1 0,0 1 0,0-1 0,0-1 0,0 1 0,0-1 0,0 0 0,1 0 0,-1 0 0,8-1 0,-5-1 74,0 0-1,0 0 1,0-1-1,-1 0 1,1 0 0,0-1-1,-1 0 1,0 0-1,0-1 1,8-4 0,1-4 246,0 0 0,0-1 0,-1 0 0,-1-1 0,0-1 0,-1-1 0,21-32 1,-23 28-10,0-1 1,-2-1 0,0 0 0,-1 0 0,-1-1-1,-2 1 1,0-2 0,-1 1 0,-2 0 0,0-1-1,-1 1 1,-2-1 0,-5-40 0,5 57-232,-1-1 0,1 1 1,-2 0-1,1 0 1,-1 0-1,0 0 0,0 0 1,-1 1-1,0 0 0,0-1 1,-1 2-1,1-1 0,-9-7 1,9 9-239,0 1 1,0 0 0,0 0 0,-1 0-1,0 1 1,1 0 0,-1 0 0,-6-2 0,5 2-578,1 1 0,-1 0 0,0 1 0,1-1 1,-1 1-1,1 0 0,-1 0 0,-8 2 1,0 2-5154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7.936"/>
    </inkml:context>
    <inkml:brush xml:id="br0">
      <inkml:brushProperty name="width" value="0.025" units="cm"/>
      <inkml:brushProperty name="height" value="0.025" units="cm"/>
      <inkml:brushProperty name="color" value="#F6630D"/>
    </inkml:brush>
  </inkml:definitions>
  <inkml:trace contextRef="#ctx0" brushRef="#br0">93 107 12011,'3'-12'2168,"-1"5"-1708,10-40 1359,-9 6 2308,-18 82-1367,8 7-2025,2-1 1,2 1 0,2 0-1,9 70 1,1-42 95,3 0 0,31 103 0,-34-156-472,-9-23-347,0 0 0,0 0-1,0 0 1,0 0-1,0-1 1,0 1-1,0 0 1,0 0-1,0 0 1,0 0-1,0 0 1,0 0 0,0 0-1,0 0 1,0-1-1,0 1 1,0 0-1,0 0 1,1 0-1,-1 0 1,0 0-1,0 0 1,0 0 0,0 0-1,0 0 1,0 0-1,0 0 1,0 0-1,0 0 1,0-1-1,1 1 1,-1 0-1,0 0 1,0 0 0,0 0-1,0 0 1,0 0-1,0 0 1,0 0-1,1 0 1,-1 0-1,0 0 1,0 0-1,0 0 1,0 0 0,0 0-1,0 0 1,0 0-1,0 1 1,1-1-1,-1 0 1,0 0-1,0 0 1,0 0-1,0 0 1,0 0 0,0 0-1,0 0 1,0 0-1,0 0 1,0 0-1,0 0 1,1 1-1,-1-1 1,0 0-1,0 0 1,0-5 71,0 0-1,0 1 1,-1-1-1,1 0 1,-1 0-1,0 1 1,-2-6 0,-15-37-350,-2 2 0,-1 1 0,-40-60 1,20 34-29,40 69 103,4 3 94,0 2 97,0 0 0,1-1 0,0 1 0,0-1 0,0 0 0,0 0-1,8 4 1,-3-4 5,0-1 0,0 1 0,0-2 0,1 1 0,-1-1 0,0-1 0,1 0 0,-1 0 0,1-1 0,-1 0 0,0-1 0,0 1 0,0-2 0,0 0 0,0 0 0,0 0 0,-1-1 0,1 0 0,13-10 0,-15 9 13,1 0 0,-1 0 0,0-1-1,-1 0 1,1-1 0,-1 1 0,-1-1 0,1-1-1,-1 1 1,0-1 0,-1 1 0,0-1 0,0-1-1,-1 1 1,0 0 0,0-1 0,-1 0-1,0 1 1,0-1 0,0-14 0,-13 54 394,7-11-213,1 0 0,1 0 1,1 0-1,1 0 0,1 0 1,4 26-1,-5-44-170,1 0 0,-1 0 1,1 0-1,0 0 0,0 0 1,0 0-1,0 0 0,0 0 1,0-1-1,0 1 0,1 0 1,-1-1-1,1 1 0,-1-1 1,1 0-1,0 1 0,-1-1 1,1 0-1,0 0 0,0 0 1,0 0-1,0 0 0,0 0 0,0-1 1,0 1-1,0-1 0,0 1 1,0-1-1,0 0 0,0 0 1,0 0-1,0 0 0,0 0 1,1 0-1,-1-1 0,0 1 1,0-1-1,4-1 0,-2 1-241,1-1 1,0 0-1,0 0 0,-1 0 0,1 0 0,-1-1 0,0 0 1,0 1-1,0-2 0,0 1 0,0 0 0,-1-1 0,1 0 1,-1 0-1,4-6 0,-5 4-1062,0 1 1,0-1-1,0 0 1,-1 1-1,0-1 1,-1 0-1,1-11 1,0-22-6803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26.259"/>
    </inkml:context>
    <inkml:brush xml:id="br0">
      <inkml:brushProperty name="width" value="0.025" units="cm"/>
      <inkml:brushProperty name="height" value="0.025" units="cm"/>
    </inkml:brush>
  </inkml:definitions>
  <inkml:trace contextRef="#ctx0" brushRef="#br0">36 160 12556,'0'0'5199,"4"14"-3949,24 109-642,21 235 1,-54-387-2931,-2 1 0,-15-42 1,-4-14 782,7 10 508,-5-17 975,11 30 4143,15 71-3623,2-1-1,-1 1 1,1-1 0,1 0-1,0 0 1,0-1-1,0 0 1,12 13 0,1 0-431,39 36 0,-44-46-7,0-1 1,28 17-1,-36-24 25,0 0 0,0-1-1,1 1 1,-1-1 0,1-1 0,0 1-1,0-1 1,0 0 0,-1 0 0,1 0-1,11-1 1,-15-1 86,-1 1 0,1-1 1,-1 0-1,1 1 0,0-1 0,-1 0 0,0 0 0,1 0 0,-1 0 0,1 0 1,-1 0-1,0-1 0,0 1 0,0 0 0,0-1 0,0 1 0,0-1 0,0 1 0,0-1 1,0 1-1,-1-1 0,1 1 0,-1-1 0,1 0 0,0-1 0,7-49 1648,-7 46-1663,4-35 257,-2-1 0,-2 0 0,-2 0 0,-1 0 0,-3 0 0,-11-50 0,7 71-307,9 21-102,0 0 0,0 0-1,0 0 1,0 0-1,0 0 1,0 0-1,0 0 1,0-1-1,0 1 1,0 0-1,0 0 1,0 0-1,0 0 1,-1 0-1,1 0 1,0 0-1,0 0 1,0 0-1,0 0 1,0 0 0,0 0-1,0 0 1,0-1-1,0 1 1,-1 0-1,1 0 1,0 0-1,0 0 1,0 0-1,0 0 1,0 0-1,0 0 1,0 0-1,-1 0 1,1 0-1,0 0 1,0 0-1,0 0 1,0 1 0,0-1-1,0 0 1,0 0-1,0 0 1,-1 0-1,1 0 1,0 0-1,0 0 1,0 0-1,0 0 1,0 0-1,0 0 1,0 0-1,0 0 1,0 1-1,0-1 1,0 0-1,0 0 1,0 0 0,0 0-1,-1 0 1,1 0-1,0 0 1,0 0-1,0 1 1,0-1-1,0 0 1,0 2-438,0 0 0,0 0 0,1 0 1,-1 0-1,0 0 0,1 0 0,-1 0 0,1 0 1,0 0-1,0 0 0,0 0 0,0 0 0,0 0 1,0 0-1,1 1 0,9 9-5516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09:26.602"/>
    </inkml:context>
    <inkml:brush xml:id="br0">
      <inkml:brushProperty name="width" value="0.025" units="cm"/>
      <inkml:brushProperty name="height" value="0.025" units="cm"/>
    </inkml:brush>
  </inkml:definitions>
  <inkml:trace contextRef="#ctx0" brushRef="#br0">1 0 11627,'0'0'10506,"10"12"-10255,-4-5-221,0 0 12,1 0 1,-2 1-1,1-1 1,-1 1-1,0 1 0,0-1 1,-1 1-1,-1 0 1,1 0-1,3 18 0,-1 18 544,-3 1-1,-3 50 1,0 9 999,0-104-1573,0 0 1,0 0-1,0 0 1,0 0-1,0 0 0,0 0 1,0 0-1,0 0 0,1 0 1,-1 0-1,0 0 0,0 0 1,1 0-1,-1 0 0,1 0 1,-1 0-1,1 0 1,0 0-1,-1 0 0,1 0 1,0-1-1,-1 1 0,1 0 1,0 0-1,0-1 0,0 1 1,-1-1-1,1 1 0,0-1 1,0 1-1,0-1 1,0 1-1,0-1 0,0 0 1,0 1-1,0-1 0,0 0 1,1 0-1,-1 0 0,0 0 1,0 0-1,0 0 0,0 0 1,0 0-1,0-1 0,0 1 1,0 0-1,0-1 1,0 1-1,0-1 0,0 1 1,0-1-1,1 0 0,7-3 46,-1-1 0,0 0-1,0 0 1,13-11 0,119-106-501,-49 40-7052,-59 51 74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06.638"/>
    </inkml:context>
    <inkml:brush xml:id="br0">
      <inkml:brushProperty name="width" value="0.025" units="cm"/>
      <inkml:brushProperty name="height" value="0.025" units="cm"/>
    </inkml:brush>
  </inkml:definitions>
  <inkml:trace contextRef="#ctx0" brushRef="#br0">62 232 7399,'-19'-81'5672,"12"46"-2333,-1 1 0,-20-47 1,29 86 735,13 43-3522,140 280-440,-32-119-4593,-113-197 3569,4 4-1384,-10-7-4556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06.984"/>
    </inkml:context>
    <inkml:brush xml:id="br0">
      <inkml:brushProperty name="width" value="0.025" units="cm"/>
      <inkml:brushProperty name="height" value="0.025" units="cm"/>
    </inkml:brush>
  </inkml:definitions>
  <inkml:trace contextRef="#ctx0" brushRef="#br0">1 425 13293,'0'0'9705,"10"9"-8392,4 2-889,0 0 0,1-1 0,15 8 1,-24-15-341,0 0 1,0 0 0,1-1-1,-1 0 1,0 0 0,1 0 0,-1-1-1,1 0 1,0 0 0,-1 0 0,1-1-1,0 0 1,12-2 0,-16 1-84,0-1 1,0 1-1,-1 0 1,1-1-1,0 0 1,-1 1-1,1-1 1,-1 0-1,1 0 1,-1-1-1,0 1 1,0 0-1,0-1 1,0 1-1,-1-1 1,1 0-1,-1 0 1,1 1-1,-1-1 1,0 0-1,0 0 1,1-6-1,2-8 42,-1-1 0,2-32 0,-4 40-19,4-116-937,-9-3-3417,-6 34-2177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08.414"/>
    </inkml:context>
    <inkml:brush xml:id="br0">
      <inkml:brushProperty name="width" value="0.025" units="cm"/>
      <inkml:brushProperty name="height" value="0.025" units="cm"/>
    </inkml:brush>
  </inkml:definitions>
  <inkml:trace contextRef="#ctx0" brushRef="#br0">30 201 18385,'0'0'6166,"-5"12"-6123,0-3-18,1 1 1,1 0-1,0 0 1,0 0-1,1 0 1,0 0-1,1 1 1,0-1-1,1 1 1,0-1-1,0 0 0,3 14 1,-1-16 66,18 70 1224,-19-75-1247,-1 0 0,1 0 0,1 0 1,-1-1-1,0 1 0,1 0 0,-1-1 1,1 1-1,0-1 0,0 1 0,0-1 0,0 0 1,0 0-1,0 0 0,0 0 0,1 0 1,-1 0-1,1-1 0,0 1 0,-1-1 0,7 2 1,-7-3-47,0 0-1,1 0 1,-1 0 0,0-1 0,1 1 0,-1-1 0,0 0 0,0 0 0,0 0-1,1 0 1,-1 0 0,0 0 0,0 0 0,-1-1 0,1 1 0,0-1 0,0 1-1,-1-1 1,1 0 0,-1 1 0,1-1 0,-1 0 0,0 0 0,2-4 0,25-59 228,-25 57-215,7-24 20,-2-1 0,-2 0 0,-1-1 0,-1 1 0,-2-59 0,-2 90-20,-1 5 32,-1 16 117,1 31 71,2-28-245,2-1-1,7 26 1,-9-41-9,0-1 0,1 1 0,0-1 1,0 1-1,0-1 0,1 0 0,-1 0 0,1 0 0,0-1 0,1 1 1,-1-1-1,1 1 0,0-1 0,5 3 0,-9-6 1,2 0-1,-1-1 1,0 1 0,0 0-1,0-1 1,0 1 0,0-1-1,0 0 1,1 1 0,-1-1-1,0 0 1,0 0-1,0 0 1,1 0 0,-1 0-1,0 0 1,0 0 0,0 0-1,1 0 1,-1-1 0,0 1-1,0 0 1,0-1 0,0 1-1,1-1 1,-1 1 0,0-1-1,1-1 1,1-1 14,0 1 0,-1-1 1,0 0-1,1 0 0,-1 0 1,0-1-1,0 1 0,-1 0 0,3-6 1,1-6 54,-1 0 0,0 0 1,3-27-1,-7 36-57,5-73 117,-5 73-119,0 1 0,0-1-1,-1 1 1,0-1 0,0 1-1,0 0 1,0-1 0,-1 1-1,0 0 1,0 0 0,-4-7-1,2 39-225,3-1 226,0-18-10,1 0-1,-1-1 0,1 1 0,1 0 0,0 0 0,0 0 0,0-1 1,1 1-1,0 0 0,6 13 0,-8-20-4,0-1-1,0 1 1,1-1 0,-1 1 0,0-1-1,1 1 1,-1-1 0,0 1-1,1-1 1,-1 0 0,1 1 0,-1-1-1,1 1 1,-1-1 0,1 0 0,-1 0-1,1 1 1,-1-1 0,1 0-1,-1 0 1,1 0 0,-1 0 0,1 1-1,-1-1 1,1 0 0,0 0-1,-1 0 1,1 0 0,-1 0 0,1 0-1,-1-1 1,1 1 0,0 0-1,16-16 9,-15 12 40,1-1 1,-1 1 0,0-1-1,0 1 1,0-1-1,-1 0 1,0 1-1,1-8 1,4-65-1580,-2 35-3733,-2 1-5381,-2 15 1460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08.789"/>
    </inkml:context>
    <inkml:brush xml:id="br0">
      <inkml:brushProperty name="width" value="0.025" units="cm"/>
      <inkml:brushProperty name="height" value="0.025" units="cm"/>
    </inkml:brush>
  </inkml:definitions>
  <inkml:trace contextRef="#ctx0" brushRef="#br0">0 0 12940,'0'0'13154,"0"13"-12647,4 68-248,4-1 0,3 0 0,27 95 0,-35-162-340,17 54 186,-20-65-183,1 0-1,0 1 0,0-1 0,0 0 1,0 0-1,1 0 0,-1-1 1,0 1-1,1 0 0,0 0 1,-1-1-1,1 1 0,0-1 0,0 1 1,-1-1-1,1 0 0,0 0 1,0 0-1,1 0 0,-1 0 0,0 0 1,0 0-1,0-1 0,5 1 1,-6-1-101,1 0-1,0-1 1,0 1 0,-1-1 0,1 0 0,0 1 0,-1-1 0,1 0 0,0 0 0,-1 0 0,1 0-1,-1 0 1,0 0 0,1-1 0,-1 1 0,0 0 0,0-1 0,0 1 0,0-1 0,0 1 0,0-1-1,0 0 1,0 1 0,-1-1 0,2-3 0,10-48-6914,-9 15-861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09.414"/>
    </inkml:context>
    <inkml:brush xml:id="br0">
      <inkml:brushProperty name="width" value="0.025" units="cm"/>
      <inkml:brushProperty name="height" value="0.025" units="cm"/>
    </inkml:brush>
  </inkml:definitions>
  <inkml:trace contextRef="#ctx0" brushRef="#br0">1 0 14061,'0'0'10165,"0"13"-9188,7 228 1275,-3-192-2037,2-1 0,3 0 0,16 55 0,-8-68-172,-5-29 22,-12-6-59,1-1 1,0 1 0,0-1 0,-1 1 0,1-1 0,-1 0 0,1 1 0,0-1 0,-1 0-1,1 1 1,-1-1 0,1 0 0,-1 0 0,0 0 0,1 1 0,-1-1 0,0 0 0,0 0-1,1-1 1,3-19 5,-1-1 0,-1 1 0,-1-1-1,-1 1 1,-1 0 0,-1-1 0,0 1-1,-2 0 1,-12-41 0,1 23-116,10 34-145,5 25-23,1-10 268,1 0-1,1 1 1,0-1 0,0 0-1,1-1 1,0 1-1,11 17 1,-13-23 5,0-1 0,0 0 0,0 0 0,0 1 0,1-1 0,-1-1 0,1 1 0,0 0 0,0-1 0,0 1 0,0-1 0,1 0 0,-1 0 0,0 0 0,1 0 0,0-1 0,-1 0 0,1 1 0,0-1 0,0-1 0,0 1 0,-1 0 0,9-1 1,-9-1 0,0 0 1,0 0 0,1 0 0,-2-1 0,1 1 0,0-1 0,0 0 0,0 0 0,-1 0 0,1 0 0,-1-1 0,0 1 0,1 0 0,-1-1 0,0 0 0,0 1 0,-1-1 0,1 0 0,-1 0 0,1 0 0,-1 0-1,0 0 1,1-5 0,2-4-6,-1-1-1,0 1 1,-1-1-1,1-23 1,-3 27 9,0-24 38,0 32-45,0 0 0,0 0 0,0 0 0,0 0 0,-1 0 0,1 0 0,0 0 0,-1 0 0,1 1 0,-1-1 0,1 0 1,-1 0-1,1 0 0,-1 0 0,1 0 0,-1 1 0,0-1 0,1 0 0,-1 1 0,0-1 0,0 0 0,0 1 0,1-1 1,-3 0-1,3 1-6,-1 0 1,0 0-1,1 0 0,-1 0 1,1 0-1,-1 0 1,1 0-1,-1 0 1,1 0-1,-1 0 1,1 1-1,-1-1 1,1 0-1,-1 0 1,1 1-1,-1-1 1,1 0-1,-1 1 1,1-1-1,-1 0 1,1 1-1,0-1 1,-1 1-1,1-1 0,0 0 1,-1 1-1,1-1 1,0 1-1,-1-1 1,1 1-1,0-1 1,0 1-1,0 0 1,0-1-1,-1 1 1,-3 23-50,3-22 74,-2 39 514,1 0 0,5 47 1,-3-87-510,0 0 1,0 0 0,0 1 0,0-1-1,0 0 1,0 0 0,0 0 0,0 0-1,1 0 1,-1 0 0,0 0 0,1 0 0,-1 0-1,1 0 1,-1 0 0,1 0 0,-1 0-1,1 0 1,0 0 0,0-1 0,0 2-1,0-2-15,0 0-1,0 0 0,-1 0 0,1 0 0,0 0 0,0 0 0,-1 0 0,1 0 0,0 0 0,-1-1 0,1 1 0,0 0 0,0-1 0,-1 1 0,1 0 0,-1-1 0,1 1 0,0-1 0,-1 1 0,1-1 0,-1 1 0,1-2 1,29-38 150,-2-17-140,-22 42-182,0 1 0,0 0 0,2 0 0,0 1 0,0 0 0,1 1-1,1 0 1,0 0 0,21-19 0,-30 30 158,0 1 0,0-1 0,1 0 0,-1 0 0,0 1 0,1-1 0,-1 0 0,0 1 0,1-1 0,-1 1 0,1 0 0,-1 0 0,1-1 0,-1 1 1,1 0-1,-1 0 0,1 0 0,-1 1 0,1-1 0,-1 0 0,1 1 0,-1-1 0,1 0 0,-1 1 0,1 0 0,-1-1 0,0 1 0,1 0 0,-1 0 0,0 0 0,0 0 0,0 0 0,1 0 0,-1 0 0,0 0 0,0 0 0,-1 0 0,1 1 0,0-1 0,0 0 0,-1 1 0,1-1 0,0 3 0,5 8 200,-1 1 0,-1 0 0,5 27-1,-4-22-134,-1 3-105,1-5 1283,-4-34 247,-2-1-1344,-1 0 1,-1 0-1,-1 0 1,-1 0-1,-13-35 1,-2-7-2297,19 61 1855,1-1 0,0 0 0,1 1 0,-1-1 1,0 0-1,0 1 0,0-1 0,0 1 0,0-1 0,1 0 1,-1 1-1,0-1 0,0 1 0,1-1 0,-1 1 1,0-1-1,1 1 0,-1-1 0,1 1 0,-1-1 1,1 1-1,-1 0 0,1-1 0,-1 1 0,1 0 0,-1-1 1,1 1-1,-1 0 0,1 0 0,-1-1 0,1 1 1,0 0-1,-1 0 0,1 0 0,-1 0 0,1 0 1,0 0-1,-1 0 0,1 0 0,0 0 0,-1 0 0,1 0 1,-1 0-1,2 1 0,5-2-2482,16-4-7878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09.913"/>
    </inkml:context>
    <inkml:brush xml:id="br0">
      <inkml:brushProperty name="width" value="0.025" units="cm"/>
      <inkml:brushProperty name="height" value="0.025" units="cm"/>
    </inkml:brush>
  </inkml:definitions>
  <inkml:trace contextRef="#ctx0" brushRef="#br0">60 357 19378,'0'0'2872,"-7"10"-555,0-1-1946,1 0 0,0 1 0,1 0 0,0 0-1,0 1 1,1 0 0,1-1 0,0 1 0,0 0 0,1 0-1,0 1 1,1-1 0,1 0 0,0 13 0,0-23-360,0 0-1,-1 0 1,1-1 0,0 1-1,0 0 1,0 0-1,1 0 1,-1 0 0,0 0-1,0 0 1,0 0 0,1 0-1,-1-1 1,0 1 0,1 0-1,-1 0 1,1 0 0,-1-1-1,1 1 1,-1 0 0,1-1-1,0 1 1,-1 0 0,1-1-1,0 1 1,-1-1 0,1 1-1,0-1 1,0 1 0,0-1-1,-1 1 1,1-1 0,0 0-1,0 0 1,0 1 0,0-1-1,0 0 1,0 0 0,0 0-1,-1 0 1,1 0 0,0 0-1,0 0 1,0 0 0,0 0-1,0-1 1,0 1 0,0 0-1,-1-1 1,1 1 0,0 0-1,0-1 1,0 1 0,-1-1-1,1 1 1,0-1 0,1-1-1,3-1-3,0-1 0,0 1 0,0-2-1,0 1 1,0 0 0,-1-1 0,5-6-1,3-11-367,-1-1-1,-1 0 0,-1-1 0,-1 0 0,-1-1 1,-1 1-1,-1-1 0,2-31 0,-7 75 543,-1 3 145,0 0 0,2 0-1,1 0 1,1 0 0,0 0-1,2-1 1,8 26 0,-12-45-301,-1-1 0,1 0 0,-1 1 0,1-1 0,-1 1 0,1-1 0,0 0 0,0 0 0,0 1 0,0-1 0,0 0 0,0 0 0,0 0 0,0 0 0,0 0 0,0 0 0,1 0 0,-1-1 1,0 1-1,1 0 0,-1-1 0,0 1 0,1-1 0,-1 1 0,1-1 0,-1 0 0,3 1 0,-1-2 3,-1 0 0,0 0 0,1 0-1,-1 0 1,0 0 0,1 0 0,-1 0 0,0-1 0,0 1 0,0-1 0,0 0 0,0 0-1,-1 1 1,3-4 0,6-8 59,-1 0 0,-1-1 1,14-27-1,-11 10-206,-2 0 0,0-1 1,-2-1-1,-2 1 1,-1-1-1,-1 0 0,-2 0 1,-3-37-1,-5 16-144,7 53 266,0-1 0,-1 1 0,1 0 0,0 0 0,0-1 0,-1 1 0,1 0 0,-1 0-1,1-1 1,-1 1 0,1 0 0,-1 0 0,0 0 0,1 0 0,-1 0 0,0 0 0,0 0 0,0 0 0,0 0 0,0 0 0,0 0-1,0 1 1,0-1 0,0 0 0,0 1 0,0-1 0,-1 1 0,1-1 0,0 1 0,0 0 0,-1-1 0,1 1 0,0 0-1,-1 0 1,1 0 0,-2 0 0,0 3 22,0-1 0,0 1 0,0 0 0,1 0 0,-1 0 0,1 0 1,0 0-1,0 1 0,0-1 0,0 1 0,1-1 0,-1 1 0,1 0 0,0-1 0,0 1 0,-1 5 0,-1 4 46,-3 8 211,1 0 0,1 0 0,0 1 0,2 0 0,1 27 0,0-47-285,1 0-1,0 0 1,1 0 0,-1 0 0,0 0-1,1 0 1,-1 0 0,1 0 0,-1 0-1,1 0 1,0 0 0,0 0 0,0 0-1,0 0 1,0 0 0,1-1 0,-1 1-1,0 0 1,1-1 0,-1 1 0,1-1-1,0 0 1,2 2 0,-1-1-27,1 0 0,0-1 0,0 0 0,0 0 1,0 0-1,0 0 0,1 0 0,-1-1 0,0 0 0,0 0 0,6-1 1,3 0-259,0-1 0,0-1 0,-1 0 1,1-1-1,-1 0 0,0-1 0,12-7 0,13-14-5077,-4-4-3059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0.822"/>
    </inkml:context>
    <inkml:brush xml:id="br0">
      <inkml:brushProperty name="width" value="0.025" units="cm"/>
      <inkml:brushProperty name="height" value="0.025" units="cm"/>
    </inkml:brush>
  </inkml:definitions>
  <inkml:trace contextRef="#ctx0" brushRef="#br0">95 80 3299,'0'0'20857,"-10"-4"-19522,4 1-1173,-25-8 256,30 11-407,0 0 1,0 0-1,-1 0 0,1 0 0,0 0 1,0 0-1,0 0 0,0 0 0,0 1 0,0-1 1,0 0-1,0 1 0,-1-1 0,1 1 1,0-1-1,1 1 0,-1 0 0,0-1 0,0 1 1,0 0-1,0-1 0,0 1 0,1 0 1,-1 0-1,0 0 0,1 0 0,-1 0 0,1 0 1,-1 0-1,1 0 0,-1 1 0,-4 11-3,2 0-1,-1 0 1,2 0-1,0 0 1,0 1-1,1 25 0,1-31 15,1 0 0,-1 0 0,1 0 0,1 0 0,0 0 0,0 0-1,0 0 1,1-1 0,0 1 0,1-1 0,0 0 0,7 11 0,-10-16-8,1 0 0,-1 0 0,1 0 0,-1-1 0,1 1 0,-1 0 0,1-1 0,0 1 0,0-1 0,0 0 0,-1 0 0,1 0 1,1 0-1,-1 0 0,0 0 0,0 0 0,0-1 0,0 1 0,1-1 0,-1 1 0,0-1 0,0 0 0,1 0 0,-1 0 0,0 0 0,0-1 1,1 1-1,-1 0 0,0-1 0,0 0 0,0 1 0,0-1 0,0 0 0,1 0 0,-2 0 0,1-1 0,0 1 0,0 0 0,0-1 0,0 1 1,-1-1-1,1 1 0,1-4 0,4-3 87,0-1-1,0 0 1,-1 0 0,-1-1 0,0 0-1,0 0 1,5-17 0,-3 3 167,-2 0 1,0-1-1,-2 0 1,-1 1-1,-1-1 1,-2-30-1,-2 36-37,-1 25-182,1 31-147,4-17 104,0 0 1,1 0 0,2 0-1,0 0 1,1-1 0,1 0-1,10 25 1,-16-43-13,1 0 0,-1 0 0,1 0 0,-1 0 1,1 0-1,0 1 0,0-1 0,-1 0 0,1 0 0,0 0 0,0-1 0,0 1 1,0 0-1,0 0 0,0 0 0,0-1 0,0 1 0,0-1 0,0 1 0,1-1 0,-1 1 1,2 0-1,-2-1-51,0-1 1,1 1 0,-1 0 0,0-1 0,0 1-1,0-1 1,0 1 0,0-1 0,0 1-1,0-1 1,0 0 0,0 0 0,0 1 0,0-1-1,0 0 1,0 0 0,0 0 0,0-2-1,5-4-731,-2-2-1,1 1 1,-1-1-1,5-13 1,4-24-4081,-2-7-3379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1.612"/>
    </inkml:context>
    <inkml:brush xml:id="br0">
      <inkml:brushProperty name="width" value="0.025" units="cm"/>
      <inkml:brushProperty name="height" value="0.025" units="cm"/>
    </inkml:brush>
  </inkml:definitions>
  <inkml:trace contextRef="#ctx0" brushRef="#br0">23 155 19763,'0'0'2055,"-4"11"-203,-1 7-1354,1-1-1,0 1 1,2 0-1,0 0 1,1 0-1,1 0 0,0 0 1,2 0-1,0 0 1,9 35-1,14 8-798,3-1-1,2-1 0,51 73 1,-80-147-2381,-7-14 1904,-36-88-1769,-7-21 61,28 45 4044,21 91-1448,0 1-1,0-1 1,0 1-1,0-1 1,1 1-1,-1-1 1,1 1-1,-1-1 1,1 1-1,-1-1 1,1 1-1,0 0 0,-1-1 1,1 1-1,0 0 1,0 0-1,0 0 1,0-1-1,0 1 1,0 0-1,1 0 1,-1 0-1,0 1 1,0-1-1,1 0 1,-1 0-1,3 0 1,21-19 1,-20 10-99,0 0 0,-1 0 0,0 0 0,-1 0 1,0-1-1,-1 1 0,0-1 0,0 1 0,-1-1 1,0 0-1,-1 0 0,-1 0 0,-1-11 0,5 53-204,-1-7 374,10 45-1,-6-47-105,-1 1 119,0 0 0,2 0-1,1-1 1,1 0 0,1-1-1,0 0 1,19 27 0,-28-46-164,0-1 1,0 0-1,-1 1 1,1-1-1,0 0 1,0 0 0,1 0-1,-1 0 1,0 0-1,0 0 1,0 0-1,1-1 1,-1 1-1,1 0 1,-1-1-1,0 1 1,1-1-1,-1 1 1,1-1 0,-1 0-1,1 1 1,-1-1-1,1 0 1,-1 0-1,1 0 1,1 0-1,-1-1 13,0-1-1,0 1 1,-1 0 0,1 0-1,-1-1 1,1 1-1,-1-1 1,1 1-1,-1-1 1,0 0 0,1 1-1,-1-1 1,0 0-1,0 0 1,-1 0-1,2-2 1,3-9 74,-1-1 0,-1 1 1,0-1-1,1-19 0,-1-69 9,-2 42-150,0 45-118,1 16-132,0 10 387,10 36-19,-12-45-39,1-1 0,-1 1 0,1 0 0,0 0 0,0-1 0,-1 1 0,1 0 0,0-1 0,0 1 0,0-1 0,1 1 0,-1-1 0,0 0 0,1 1 0,-1-1 1,0 0-1,1 0 0,0 0 0,2 2 0,-2-4-24,0 1 0,-1 0 0,1-1 1,-1 1-1,1-1 0,0 1 0,-1-1 1,1 0-1,-1 0 0,0 1 0,1-1 1,-1 0-1,0 0 0,1 0 0,-1-1 1,0 1-1,0 0 0,0 0 0,0-1 1,0 1-1,0 0 0,-1-1 0,2-1 0,21-44 114,-18 37-94,6-12 12,-3 1-121,2 1 0,0 1 0,1 0 0,2 0 1,27-33-1,-39 51 51,-1 0 1,1 0-1,0 0 0,0 0 1,0 1-1,-1-1 0,1 0 1,0 0-1,0 1 1,0-1-1,0 0 0,0 1 1,0-1-1,0 1 1,1-1-1,-1 1 0,0 0 1,0-1-1,0 1 1,0 0-1,1 0 0,-1 0 1,0 0-1,0 0 0,0 0 1,0 0-1,1 0 1,-1 1-1,2 0 0,-1 0-2,0 1 0,0 0-1,0 0 1,-1 1-1,1-1 1,-1 0 0,1 0-1,-1 1 1,2 4-1,-2-5 42,0 0-1,-1 0 1,1 0 0,0-1-1,0 1 1,0 0-1,0-1 1,0 1-1,0 0 1,0-1 0,1 1-1,-1-1 1,0 0-1,1 1 1,-1-1-1,1 0 1,0 0-1,-1 0 1,1 0 0,0 0-1,0-1 1,3 2-1,-4-2-32,1-1 0,-1 0 0,1 0 0,-1 0-1,0 1 1,1-1 0,-1 0 0,0-1 0,0 1 0,1 0-1,-1 0 1,0 0 0,0-1 0,-1 1 0,1-1-1,0 1 1,0 0 0,-1-1 0,2-1 0,5-17-3912,-4 5-7942,-3 10 2650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349"/>
    </inkml:context>
    <inkml:brush xml:id="br0">
      <inkml:brushProperty name="width" value="0.025" units="cm"/>
      <inkml:brushProperty name="height" value="0.025" units="cm"/>
      <inkml:brushProperty name="color" value="#008C3A"/>
    </inkml:brush>
  </inkml:definitions>
  <inkml:trace contextRef="#ctx0" brushRef="#br0">1 0 16303,'0'0'4421,"60"53"-2692,-39-43-1280,1-2-449,0-1-577,-2-1-832,-4 2-865,-1 0-353,-3 2 673,0 0 449,-5-1 160,-2 2-289,-2-5-2081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312"/>
    </inkml:context>
    <inkml:brush xml:id="br0">
      <inkml:brushProperty name="width" value="0.025" units="cm"/>
      <inkml:brushProperty name="height" value="0.025" units="cm"/>
      <inkml:brushProperty name="color" value="#F6630D"/>
    </inkml:brush>
  </inkml:definitions>
  <inkml:trace contextRef="#ctx0" brushRef="#br0">0 0 15567,'0'0'12492,"67"50"-12557,-36-45-2016,5 0-1187,-4-5-1184,-2 0-2594</inkml:trace>
  <inkml:trace contextRef="#ctx0" brushRef="#br0" timeOffset="1">297 49 14574,'0'0'11915,"-5"73"-10730,-10-37-608,0 6-257,2 0-96,-1-5-128,5-5-64,3-9-224,2-6-1185,2-9-993,0-8-1730,-4-4-1858,1-17-4580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1.989"/>
    </inkml:context>
    <inkml:brush xml:id="br0">
      <inkml:brushProperty name="width" value="0.025" units="cm"/>
      <inkml:brushProperty name="height" value="0.025" units="cm"/>
    </inkml:brush>
  </inkml:definitions>
  <inkml:trace contextRef="#ctx0" brushRef="#br0">0 91 17136,'0'0'6855,"7"-51"-7112,7 34-2882,4-5-5733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2.360"/>
    </inkml:context>
    <inkml:brush xml:id="br0">
      <inkml:brushProperty name="width" value="0.025" units="cm"/>
      <inkml:brushProperty name="height" value="0.025" units="cm"/>
    </inkml:brush>
  </inkml:definitions>
  <inkml:trace contextRef="#ctx0" brushRef="#br0">2 146 22293,'0'14'2173,"-1"8"-1173,1 0 281,0-1-1,1 1 0,6 31 1,-6-47-1173,1 1 0,-1-1 1,1 0-1,1 0 0,-1 0 1,1 0-1,0 0 0,0-1 1,1 1-1,-1-1 0,1 0 1,1 0-1,-1 0 0,1-1 0,-1 1 1,1-1-1,10 6 0,32 8-771,-45-17 512,1 0-1,1 0 1,-1 0 0,0-1-1,0 1 1,0-1 0,0 0 0,0 0-1,0 0 1,1-1 0,-1 1 0,0-1-1,5-1 1,-8 2 149,1-1 0,-1 1-1,0 0 1,0-1 0,1 1 0,-1 0-1,0-1 1,0 1 0,0-1 0,0 1-1,0-1 1,0 1 0,0-1-1,0 1 1,0 0 0,0-1 0,0 1-1,0-1 1,0 1 0,0-1 0,0 1-1,0-1 1,0 1 0,0 0 0,-1-1-1,1 1 1,0-1 0,0 1 0,-1 0-1,1-1 1,0 1 0,0 0-1,-1-1 1,-10-13-22,-55-52-606,66 65 672,29 4 209,-21-4-232,0 0-1,0 0 0,0-1 0,-1-1 0,1 1 0,0-1 0,-1 0 1,0-1-1,0 1 0,0-2 0,0 1 0,-1-1 0,1 0 0,-1 0 1,0 0-1,-1-1 0,7-8 0,-3 3-16,0 0 0,-1 0 0,0-1 0,0 0 0,-2-1 0,1 1 0,-2-1 0,0-1 0,4-15 0,-9 33-37,5 88 373,-4-82-257,0 0 0,1 0-1,0 0 1,1 0 0,0 0 0,1-1-1,-1 1 1,2-1 0,9 17 0,-6-18-34,0-1 0,1 0 0,-1 0 1,1 0-1,1-1 0,-1 0 0,1-1 0,0 0 0,17 5 1,-14-5-67,0 1 0,0 0 0,-1 0 0,0 2-1,13 10 1,-23-17 34,0 0-1,0 1 0,-1-1 0,1 1 0,-1-1 0,1 1 0,-1 0 0,0 0 0,0 0 0,0 0 0,0 0 0,0 0 0,0 0 0,0 0 0,0 0 0,-1 0 0,1 0 0,-1 0 0,0 1 0,0-1 0,0 0 0,0 0 1,0 0-1,0 1 0,0-1 0,-1 0 0,0 3 0,0-3 39,0 1 0,-1-1 0,1 0 0,-1 0 0,1 0 0,-1 0 0,0 0 0,0 0 0,0 0 0,0-1 0,0 1 0,0-1 0,0 1 0,0-1 0,-1 0 0,1 0 0,0 0 0,-1 0 0,1 0 0,-1-1 0,1 1 0,-6 0 0,1 0-52,-1-1-1,1 0 1,-1 0 0,1 0 0,-1-1 0,1 0 0,0-1 0,-1 0 0,1 0 0,0 0 0,0-1 0,0 0 0,0 0 0,1-1-1,-1 0 1,1 0 0,0-1 0,0 1 0,1-1 0,-1 0 0,1-1 0,0 0 0,0 1 0,1-2 0,0 1 0,0 0-1,0-1 1,-3-10 0,2 6-1,0-1 0,1 1-1,1-1 1,0-1 0,1 1-1,0 0 1,1-1 0,0 1 0,1-1-1,0 1 1,1 0 0,1-1-1,0 1 1,0 0 0,1 0-1,8-21 1,3 6-1864,31-46 1,-12 22-3256,-3 0-6791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4.213"/>
    </inkml:context>
    <inkml:brush xml:id="br0">
      <inkml:brushProperty name="width" value="0.025" units="cm"/>
      <inkml:brushProperty name="height" value="0.025" units="cm"/>
    </inkml:brush>
  </inkml:definitions>
  <inkml:trace contextRef="#ctx0" brushRef="#br0">62 345 9545,'0'0'11520,"-9"-2"-9475,4 0-1810,4 1-160,0 1 0,0-1 1,0 0-1,0 1 0,0-1 0,-1 1 0,1 0 0,0-1 0,0 1 1,0 0-1,0 0 0,0-1 0,-1 1 0,1 0 0,0 0 1,0 0-1,0 1 0,-1-1 0,1 0 0,0 0 0,0 1 0,0-1 1,0 0-1,0 1 0,0-1 0,0 1 0,0 0 0,0-1 0,0 1 1,0 0-1,0-1 0,0 1 0,0 0 0,0 0 0,1 0 0,-1 0 1,0 0-1,1 0 0,-1 0 0,1 0 0,-1 0 0,1 0 1,-1 0-1,1 0 0,0 1 0,-1-1 0,1 0 0,0 0 0,0 0 1,0 3-1,-2 13 442,1 1 0,0-1 0,1 1 0,4 25 0,-3-39-479,-1-1 1,1 0-1,-1 1 0,1-1 0,0 0 0,0 0 0,0 0 1,0 0-1,1 0 0,0 0 0,-1 0 0,1 0 0,0 0 1,0-1-1,0 1 0,1-1 0,-1 1 0,1-1 1,-1 0-1,1 0 0,0 0 0,0 0 0,0-1 0,0 1 1,0-1-1,0 0 0,0 0 0,0 0 0,0 0 0,6 0 1,-6 0-24,-1-1 1,1 0 0,-1-1-1,1 1 1,0 0 0,-1-1-1,1 0 1,-1 1-1,0-1 1,1 0 0,-1 0-1,0 0 1,1-1 0,-1 1-1,0-1 1,0 1 0,0-1-1,0 1 1,2-3 0,-1-1 4,1 0 0,-1 0 0,0 0 0,0 0 1,0 0-1,0 0 0,-1-1 0,2-6 0,-1-1 135,0 0 0,-1 1 0,0-1 0,-1 0 0,0 0 1,-1 0-1,-2-17 0,-13-7-70,15 36-85,0 1-1,0 0 1,0-1 0,1 1-1,-1-1 1,0 1-1,0 0 1,0 0 0,1-1-1,-1 1 1,0 0 0,0-1-1,1 1 1,-1 0-1,0 0 1,0-1 0,1 1-1,-1 0 1,0 0 0,1 0-1,-1-1 1,0 1-1,1 0 1,-1 0 0,1 0-1,-1 0 1,0 0 0,1 0-1,-1 0 1,0 0-1,1 0 1,-1 0 0,1 0-1,-1 0 1,0 0 0,1 0-1,-1 0 1,1 0 0,18 0-129,-18 0 90,33-6 58,-33 5-15,-1 1 0,1 0 0,0-1 0,-1 1 0,1-1 0,-1 1 0,1-1 0,-1 1 0,1-1 0,-1 0 0,1 1 0,-1-1 0,1 1 0,-1-1 0,0 0 0,0 1 0,1-1 0,-1 0 0,0 0 0,0 1 0,0-1 0,1 0 0,-1 0-1,0 1 1,0-1 0,0 0 0,0 0 0,-1 1 0,1-1 0,0 0 0,0 0 0,0 1 0,-1-1 0,1 0 0,0 1 0,-1-1 0,1 0 0,0 1 0,-1-1 0,0 0 0,-2-8-4,1-1 0,0 1 0,1 0 0,0-1 0,0 1 0,1-1 0,0 1 0,3-20 0,-1-4 0,-3 32 0,1 1 0,0-1 0,0 1 0,0-1 0,-1 1 0,1-1 0,0 1 0,0-1 0,0 1 0,0-1 0,0 1 0,0-1 0,0 1 0,0-1 0,0 0 0,0 1 0,0-1 0,1 1 0,-1-1 0,0 1 0,0 0 0,0-1 0,1 1 0,-1-1 0,0 1 0,0-1 0,1 1 0,-1 0 0,0-1 0,1 1 0,-1-1 0,1 1 0,-1 0 0,0 0 0,1-1 0,-1 1 0,1 0 0,-1 0 0,1-1 0,-1 1 0,1 0 0,-1 0 0,1 0 0,-1 0 0,1 0 0,-1 0 0,1 0 0,-1 0 0,1 0 0,-1 0 0,1 0 0,-1 0 0,1 0 0,-1 0 0,1 0 0,-1 1 0,1-1 0,-1 0 0,1 0 0,-1 1 0,1-1 0,-1 0 0,1 0 0,-1 1 0,0-1 0,1 1 0,-1-1 0,9 4 0,4 30 0,-4-16 0,2 0 0,0-1 0,22 26 0,-1-2 0,-49-66 0,-1 1 0,-1 0 0,-1 2 0,-1 0 0,-1 1 0,-36-26 0,123 41 0,-54 3-12,0-1 1,0 0-1,-1-1 0,1 0 0,-1-1 1,0 0-1,0 0 0,-1-1 0,0-1 1,0 1-1,-1-2 0,0 1 0,0-1 1,9-14-1,-15 19-630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4.588"/>
    </inkml:context>
    <inkml:brush xml:id="br0">
      <inkml:brushProperty name="width" value="0.025" units="cm"/>
      <inkml:brushProperty name="height" value="0.025" units="cm"/>
    </inkml:brush>
  </inkml:definitions>
  <inkml:trace contextRef="#ctx0" brushRef="#br0">55 240 6438,'0'0'23633,"-8"10"-22613,8-10-1019,-8 9 264,1 1 1,1 0-1,-9 18 1,13-25-243,1 0-1,-1-1 1,1 1 0,0 0-1,0 0 1,0-1 0,1 1-1,-1 0 1,1 0 0,-1 0 0,1 0-1,0 0 1,0 0 0,0 0-1,1 0 1,-1 0 0,1 0 0,-1-1-1,1 1 1,0 0 0,0 0-1,1 0 1,-1-1 0,0 1 0,1-1-1,2 4 1,-3-5-23,0 0 0,0 0 0,0 0 0,1 0 0,-1 0 0,0 0 0,0 0 0,1 0 0,-1-1 0,0 1 0,1-1 0,-1 1 0,1-1 0,-1 1 0,1-1 0,-1 0 0,1 0 0,-1 0 0,1 0 0,-1 0 0,1 0 0,-1 0 0,1 0 0,-1 0 0,1-1 0,-1 1 0,1-1 0,-1 1 0,1-1 0,-1 0 0,0 1 0,1-1 0,-1 0 0,0 0 0,0 0 0,0 0 0,1 0 0,-1 0 0,0 0 0,0 0 0,-1-1 0,1 1 0,0 0 0,0-1 0,0-1 0,4-5 0,0 0 0,0-1 0,-1 0 0,-1 1 0,6-19 0,-5 5 0,0-1 0,-1 1 0,-1-1 0,-2-32 0,0 42 0,-1 0 0,-1 0 0,0 0 0,-1 0 0,0 0 0,-1 1 0,0 0 0,-1-1 0,-7-11 0,-8 3 0,19 21 0,1-1 0,-1 1 0,1 0 0,0 0 0,-1 0 0,1 0 0,-1 0 0,1 0 0,-1 0 0,1 0 0,-1 0 0,1 0 0,-1 0 0,1 0 0,-1 0 0,1 0 0,-1 1 0,1-1 0,0 0 0,-1 0 0,1 0 0,-1 1 0,1-1 0,0 0 0,-1 1 0,1-1 0,-1 0 0,1 1 0,0-1 0,0 0 0,-1 1 0,1-1 0,0 1 0,0-1 0,-1 0 0,1 1 0,0-1 0,0 1 0,0-1 0,0 1 0,0-1 0,0 1 0,0-1 0,-1 1 0,2-1 0,-1 1 0,0-1 0,0 1 0,0-1 0,0 0 0,0 1 0,0-1 0,0 1 0,1 0 0,-2 12-332,1-1 1,1 1-1,0 0 1,1 0-1,0-1 1,1 1-1,0-1 1,1 0-1,0 0 1,1 0-1,11 20 1,-13-27 25,0-1 0,1 1 0,-1 0 0,1-1 0,0 0 0,0 1 0,1-2 0,-1 1 0,1 0 1,0-1-1,0 0 0,0 0 0,0-1 0,0 1 0,1-1 0,-1 0 0,1 0 0,-1-1 0,1 0 1,0 0-1,0 0 0,0-1 0,-1 1 0,1-2 0,0 1 0,0 0 0,0-1 0,6-2 1,19-9-11349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5.982"/>
    </inkml:context>
    <inkml:brush xml:id="br0">
      <inkml:brushProperty name="width" value="0.025" units="cm"/>
      <inkml:brushProperty name="height" value="0.025" units="cm"/>
    </inkml:brush>
  </inkml:definitions>
  <inkml:trace contextRef="#ctx0" brushRef="#br0">162 203 8040,'0'0'13506,"8"12"-11787,123 169 532,-84-116-4182,-47-65 1784,1 1 0,0-1 0,-1 1 0,1-1 0,-1 1 0,0 0 0,1-1 0,-1 1 0,1-1 0,-1 1 0,0 0 0,1 0 0,-1-1 0,0 1 0,0 0 0,0-1 0,0 1 0,1 0 0,-1 0 0,0-1 0,0 1 0,0 0 0,-1 0-1,1-1 1,0 1 0,0 0 0,0 0 0,0-1 0,-1 1 0,1 0 0,0-1 0,-1 1 0,1 0 0,-1-1 0,1 1 0,0 0 0,-2 0 0,0 0-170,-1 1 1,1-1-1,-1 0 0,0 0 0,1-1 0,-1 1 0,0 0 0,0-1 1,1 0-1,-6 1 0,-10-2-709,1 1 0,-31-7 0,31 3 972,-1-1 1,1-1-1,-1 0 1,-26-15-1,33 14 808,-1 1 1,1-2-1,1 1 0,0-2 0,0 1 0,0-1 0,-11-15 0,18 20-480,0-1 0,0 0 0,1 0 0,0-1 0,0 1 0,0-1 0,1 1 0,-1-1 0,1 1 0,1-1 0,-1 0 0,1 1 0,0-1 0,0 0 1,1 1-1,-1-1 0,1 0 0,1 1 0,-1-1 0,1 1 0,0-1 0,4-8 0,4-5 300,0 0 1,0 1 0,2 1 0,24-29 0,-22 30-269,0 0 0,1 2-1,26-21 1,-35 31-302,-1 1-1,0-1 1,1 1 0,0 0-1,0 0 1,0 0-1,0 1 1,0 0 0,0 0-1,1 1 1,-1-1 0,1 2-1,-1-1 1,1 1 0,10 0-1,-15 1-11,1 0 1,0 0-1,-1 0 0,1 0 1,-1 0-1,1 1 0,-1-1 1,0 1-1,0 0 0,1-1 1,-1 1-1,0 0 0,-1 0 0,1 0 1,0 1-1,-1-1 0,1 0 1,-1 1-1,1-1 0,-1 1 1,0-1-1,0 1 0,-1 0 0,1-1 1,0 1-1,0 5 0,1 9 82,0 0-1,-1 1 1,-1 19-1,0-21 17,0-5 61,0 0-1,0 0 0,-1 0 1,-1 0-1,1 0 0,-2 0 0,0 0 1,0-1-1,-1 1 0,0-1 1,0 0-1,-13 18 0,26-66-1703,-3 29 1214,0-1 1,1 2 0,0-1-1,1 1 1,0 0 0,16-12-1,-20 17 277,-1 0-1,1 1 1,0 0 0,0 0-1,0 0 1,0 0 0,0 0-1,0 1 1,1 0 0,-1 0-1,1 0 1,-1 0-1,0 1 1,1-1 0,-1 1-1,1 0 1,-1 1 0,1-1-1,-1 1 1,5 1 0,-6-1 91,-1 1 1,1 0-1,-1 0 0,0 0 1,0 0-1,0 0 1,0 0-1,0 0 1,0 1-1,-1-1 1,1 1-1,-1-1 1,0 1-1,1 0 1,-1-1-1,0 1 1,-1 0-1,1 0 1,0 0-1,-1 0 0,0 0 1,0 5-1,1 4 502,0 1 0,-1 0-1,-1-1 1,-2 15 0,-1-13-161,0 0 1,-1-1-1,0 1 0,-1-1 1,-1-1-1,0 1 1,0-1-1,-2 0 0,1-1 1,-1 1-1,-1-2 1,-17 16-1,25-24-386,1-1 0,-1 1 1,1-1-1,-1 1 0,0-1 0,0 0 1,0 0-1,0 0 0,0 0 0,0 0 1,0 0-1,0-1 0,0 1 1,0-1-1,0 1 0,0-1 0,0 0 1,0 0-1,-1 0 0,1 0 0,0 0 1,0 0-1,-4-1 0,5-1-131,-1 1 1,0-1-1,1 1 1,-1-1-1,1 1 0,0-1 1,-1 0-1,1 1 0,0-1 1,0 0-1,0 0 0,0 0 1,1 0-1,-1 0 1,0 0-1,1 0 0,-1 0 1,1 0-1,0 0 0,0 0 1,0-1-1,0 1 1,0-2-1,0-8-1079,1 1 1,0-1-1,1 1 0,0 0 0,1 0 1,0 0-1,1 0 0,0 0 1,6-10-1,13-23-4913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6.352"/>
    </inkml:context>
    <inkml:brush xml:id="br0">
      <inkml:brushProperty name="width" value="0.025" units="cm"/>
      <inkml:brushProperty name="height" value="0.025" units="cm"/>
    </inkml:brush>
  </inkml:definitions>
  <inkml:trace contextRef="#ctx0" brushRef="#br0">22 213 18449,'0'0'8360,"-4"8"-7911,-11 27-6,15-34-439,-1 0 0,1 0 0,0 0 1,-1 0-1,1 0 0,0 0 0,0 0 0,0 0 1,-1 0-1,1 0 0,0 0 0,0 0 0,1 0 0,-1 0 1,0 0-1,0 0 0,0 1 0,1-1 0,-1-1 1,0 1-1,1 0 0,-1 0 0,1 0 0,-1 0 0,1 0 1,0 0-1,-1 0 0,1-1 0,0 1 0,0 0 1,-1 0-1,1-1 0,0 1 0,0-1 0,0 1 0,0-1 1,0 1-1,0-1 0,0 1 0,0-1 0,0 0 1,0 0-1,0 1 0,0-1 0,0 0 0,0 0 0,0 0 1,0 0-1,0 0 0,2-1 0,2 1 7,-1 0 1,1 0-1,-1-1 0,1 1 0,0-1 1,-1 0-1,1-1 0,-1 1 0,7-4 1,24-25 155,-30 25-106,-1 0 1,1 1 0,0-1 0,0 1 0,0 0 0,1 0-1,0 1 1,-1-1 0,1 1 0,1 1 0,-1-1-1,0 1 1,0 0 0,12-2 0,-18 4-13,0 1 1,0-1 0,1 0-1,-1 0 1,0 0-1,0 1 1,0-1-1,1 0 1,-1 1-1,0-1 1,0 0 0,0 0-1,0 1 1,0-1-1,0 0 1,0 1-1,0-1 1,1 0-1,-1 1 1,0-1 0,0 0-1,0 1 1,0-1-1,-1 0 1,1 1-1,0-1 1,0 0-1,0 0 1,0 1 0,0-1-1,0 0 1,0 1-1,0-1 1,-1 0-1,1 0 1,0 1-1,0-1 1,0 0 0,-1 0-1,1 1 1,0-1-1,0 0 1,-1 0-1,1 0 1,0 0 0,-1 1-1,1-1 1,0 0-1,0 0 1,-1 0-1,1 0 1,0 0-1,-1 0 1,1 0 0,0 0-1,-1 0 1,1 0-1,0 0 1,-1 0-1,-6-1-9,-1 0-1,1-1 0,0 0 1,0 0-1,-1 0 1,2-1-1,-1 0 0,0-1 1,1 0-1,-1 0 0,-8-7 1,0-1 10,1 0 0,1 0 0,-20-24 0,32 35-84,1 1-1,-1-1 1,0 0 0,1 0-1,0 0 1,-1 0-1,1 0 1,0 1 0,-1-1-1,1 0 1,0 0 0,0 0-1,0 0 1,0 0 0,-1 0-1,2 0 1,-1 0 0,0 0-1,0 0 1,0 0 0,0 0-1,0 0 1,1 1-1,-1-1 1,0 0 0,1 0-1,-1 0 1,1 0 0,-1 0-1,1 1 1,0-1 0,-1 0-1,1 0 1,0 1 0,-1-1-1,1 1 1,0-1-1,0 0 1,-1 1 0,1 0-1,0-1 1,0 1 0,0-1-1,0 1 1,0 0 0,0 0-1,0-1 1,61-18-3308,-41 14 1842,39-19-7154,-38 11 2082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7.160"/>
    </inkml:context>
    <inkml:brush xml:id="br0">
      <inkml:brushProperty name="width" value="0.025" units="cm"/>
      <inkml:brushProperty name="height" value="0.025" units="cm"/>
    </inkml:brush>
  </inkml:definitions>
  <inkml:trace contextRef="#ctx0" brushRef="#br0">30 421 13036,'0'0'13821,"-5"2"-13826,3-2 6,1 1 0,0-1 0,-1 1 0,1 0 0,0 0 0,-1-1 0,1 1 0,0 0 0,0 0 0,0 0 0,0 0 0,0 0 0,0 1 0,0-1 0,0 0 0,0 0 0,0 1 0,1-1 0,-1 0 0,1 1 0,-1-1 0,1 0 0,-1 1 0,1-1 0,0 1 0,-1 1 0,1 5 4,0 0 0,0 0 1,1 0-1,3 14 0,-3-16 0,16 65 362,-16-65-314,1-1 0,0 1 0,1-1 0,-1 1 0,1-1 0,0 0 0,0 0 0,1 0 1,6 7-1,-9-11-32,0-1 1,-1 1 0,1 0 0,0 0 0,0-1 0,0 1-1,-1-1 1,1 1 0,0-1 0,0 1 0,0-1-1,0 0 1,0 1 0,0-1 0,0 0 0,0 0 0,0 1-1,0-1 1,0 0 0,0 0 0,0 0 0,0 0 0,0-1-1,0 1 1,0 0 0,0 0 0,0 0 0,-1-1-1,1 1 1,0-1 0,0 1 0,0 0 0,0-1 0,0 0-1,0 1 1,-1-1 0,1 1 0,0-1 0,-1 0 0,1 0-1,0 1 1,-1-1 0,1 0 0,-1 0 0,1 0-1,-1 0 1,1 0 0,-1 1 0,0-1 0,1 0 0,-1 0-1,0 0 1,0-2 0,12-54 636,-11 19-365,-1 1-1,-3-1 1,0 0-1,-2 1 1,-2 0-1,-2 1 1,-1-1-1,-2 2 1,-30-66-1,40 115-562,6 14 231,38 107 91,-36-118-46,1 0-1,1 0 1,1-1-1,0 0 1,19 24-1,-27-38-15,1 0-1,-1 0 0,1 0 0,0 0 1,0 0-1,0-1 0,0 1 0,0-1 1,0 1-1,0-1 0,1 0 0,-1 0 1,1 0-1,-1 0 0,5 1 1,-5-2 6,-1 0 0,0 0 1,0 0-1,1 0 0,-1-1 1,0 1-1,0 0 1,0-1-1,0 1 0,1-1 1,-1 0-1,0 1 0,0-1 1,0 0-1,0 0 1,0 1-1,-1-1 0,1 0 1,0 0-1,0 0 0,0 0 1,-1 0-1,2-1 1,1-5-4,0 0 0,-1 0 0,1 0 1,-1 0-1,0 0 0,-1 0 1,0 0-1,0-1 0,0-8 1,-1 5-7,0-1 1,0 1-1,-1-1 1,0 1-1,-1 0 1,0 0-1,-1 0 1,0 0 0,-1 0-1,0 0 1,-10-17-1,14 27 22,-1 1-1,1-1 0,0 0 1,-1 0-1,1 0 1,-1 0-1,1 1 1,-1-1-1,1 0 0,-1 0 1,1 1-1,-1-1 1,0 0-1,1 1 0,-1-1 1,0 1-1,0-1 1,1 1-1,-1-1 1,0 1-1,0-1 0,0 1 1,0 0-1,1-1 1,-1 1-1,0 0 1,0 0-1,0 0 0,0 0 1,0 0-1,0 0 1,-1 0-1,1 1-2,-1 1 0,1-1 0,0 0 0,0 1 0,0-1-1,0 1 1,0 0 0,0-1 0,0 1 0,1 0 0,-1-1 0,1 1 0,-1 0 0,1 3 0,-8 66 12,8-65-13,0 1 0,1 0 0,-1-1 0,1 1 0,4 12 1,-5-18-6,0-1 0,0 1 1,1 0-1,-1-1 1,0 1-1,1-1 1,-1 1-1,0-1 0,1 1 1,-1 0-1,1-1 1,-1 0-1,1 1 1,-1-1-1,1 1 1,-1-1-1,1 0 0,-1 1 1,1-1-1,0 0 1,-1 1-1,1-1 1,0 0-1,-1 0 0,2 0 1,0 0-1,0 0 1,0-1-1,-1 1 0,1-1 1,0 0-1,-1 1 1,1-1-1,0 0 0,-1 0 1,1 0-1,-1 0 0,0-1 1,1 1-1,1-3 1,18-18-18,28-40 1,-37 45-76,0 1-1,2 0 1,0 0-1,0 1 1,29-21-1,-43 35 102,0 1 0,1-1-1,-1 1 1,1-1-1,-1 1 1,0-1-1,1 1 1,-1 0 0,1-1-1,-1 1 1,1-1-1,-1 1 1,1 0 0,0 0-1,-1-1 1,1 1-1,-1 0 1,1 0-1,0 0 1,-1 0 0,1 0-1,-1 0 1,1 0-1,0 0 1,-1 0 0,1 0-1,0 0 1,-1 0-1,1 0 1,-1 0-1,1 0 1,0 1 0,-1-1-1,1 0 1,-1 0-1,1 1 1,-1-1 0,1 0-1,-1 1 1,1-1-1,-1 1 1,1-1-1,-1 1 1,0-1 0,1 1-1,-1-1 1,0 1-1,1-1 1,-1 1 0,0-1-1,1 1 1,-1 0-1,0-1 1,0 1-1,0-1 1,0 1 0,0 0-1,0 1 8,0-1 1,0 0-1,0 0 0,0 0 1,-1 0-1,1 0 0,0 0 0,-1 0 1,1 0-1,-1 0 0,0 0 1,1 0-1,-1 0 0,0 0 1,1 0-1,-1 0 0,0 0 0,0-1 1,0 1-1,0 0 0,0-1 1,1 1-1,-1 0 0,0-1 0,-1 0 1,1 1-1,0-1 0,0 1 1,0-1-1,0 0 0,0 0 0,0 0 1,-3 1-1,-1-2-16,1 0 0,-1 0 0,0 0 0,0-1 0,0 1 0,1-1 0,-1 0 0,1 0 0,-1-1 0,1 0 0,0 1 0,0-1 0,-7-7 0,7 6 0,-1-1 0,0 1 0,1-1 0,0 0 0,0 0 0,0 0 0,1-1 0,0 1 0,0-1 0,-3-9 0,6 15-110,0-1 0,0 0 0,0 0 0,0 0 0,0 0 0,0 0 0,0 0 0,1 1 0,-1-1-1,0 0 1,1 0 0,-1 0 0,1 1 0,-1-1 0,1 0 0,-1 1 0,1-1 0,-1 0 0,1 1 0,-1-1 0,1 0 0,0 1 0,-1-1 0,1 1 0,0-1 0,0 1 0,0 0 0,0-1-1,34-14-6294,-8 4 1733,-6-6 166,-1-2 219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7.523"/>
    </inkml:context>
    <inkml:brush xml:id="br0">
      <inkml:brushProperty name="width" value="0.025" units="cm"/>
      <inkml:brushProperty name="height" value="0.025" units="cm"/>
    </inkml:brush>
  </inkml:definitions>
  <inkml:trace contextRef="#ctx0" brushRef="#br0">93 19 14830,'0'0'14456,"-9"-2"-12891,7 2-1491,-1-1 1,0 1 0,0-1 0,1 1 0,-1 0 0,0 0 0,0 0 0,1 1 0,-1-1 0,0 1 0,1-1 0,-1 1 0,1 0 0,-1 0 0,0 0 0,-2 2 0,2-1-32,1 1 0,-1 0-1,1 0 1,-1-1 0,1 1 0,0 1 0,0-1-1,0 0 1,0 0 0,1 1 0,-1-1 0,1 1-1,0-1 1,-1 8 0,0-6-43,1 1 0,0-1 0,0 1 0,1-1 0,-1 1 0,1-1 0,1 1 0,0 8 0,-1-13 0,1 0 0,-1 0 0,0-1 0,0 1 0,1 0 0,-1 0 0,1-1 0,-1 1 0,0 0 0,1-1 0,-1 1 0,1-1 0,-1 1 0,1 0 0,0-1 0,-1 1 0,1-1 0,-1 0 0,1 1 0,0-1 0,0 0 0,-1 1 0,1-1 0,1 1 0,0-1 0,0 0 0,0-1 0,0 1 0,0 0 0,0-1 0,0 1 0,0-1 0,0 1 0,0-1 0,0 0 0,0 0 0,-1 0 0,1 0 0,2-2 0,8-6-129,0-1-1,-1 0 1,21-24-1,-25 25 31,1 0-1,0 0 1,1 1-1,0 0 1,1 0 0,-1 1-1,20-10 1,-29 17 99,0 0 0,1-1 0,-1 1 0,0 0 0,1 0-1,-1 0 1,0 0 0,1 0 0,-1 0 0,0 0 0,1 0 0,-1 0 0,1 0 0,-1 0 0,0 0 0,1 0 0,-1 0 0,0 0 0,1 0 0,-1 0 0,1 0 0,-1 0 0,0 0 0,1 1-1,-1-1 1,0 0 0,1 0 0,-1 1 0,0-1 0,0 0 0,1 0 0,-1 1 0,0-1 0,0 0 0,1 0 0,-1 1 0,3 18 227,-7 24 284,0-22-620,-1-1-1,-1 1 0,0-1 0,-1 0 0,-2-1 1,-11 22-1,10-33-4305,0-6-4111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8.582"/>
    </inkml:context>
    <inkml:brush xml:id="br0">
      <inkml:brushProperty name="width" value="0.025" units="cm"/>
      <inkml:brushProperty name="height" value="0.025" units="cm"/>
    </inkml:brush>
  </inkml:definitions>
  <inkml:trace contextRef="#ctx0" brushRef="#br0">1 0 9161,'0'0'13153,"1"15"-12950,13 87 288,4 0-1,4-1 0,5-1 0,4-2 1,45 96-1,-65-168-402,2-1 0,0 0 1,2-1-1,0 0 0,35 38 1,-44-55-167,1-1 1,-1 0 0,2 0 0,-1-1 0,1 0 0,0 0-1,0-1 1,0 0 0,13 5 0,-14-7-231,-1-1 0,1 0 1,-1 0-1,1 0 0,-1-1 1,1 0-1,0-1 0,-1 1 0,1-1 1,-1 0-1,1-1 0,-1 1 0,0-1 1,11-5-1,15-16-5394,-6-5-4168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9.018"/>
    </inkml:context>
    <inkml:brush xml:id="br0">
      <inkml:brushProperty name="width" value="0.025" units="cm"/>
      <inkml:brushProperty name="height" value="0.025" units="cm"/>
    </inkml:brush>
  </inkml:definitions>
  <inkml:trace contextRef="#ctx0" brushRef="#br0">12 0 19442,'0'0'4794,"-3"11"-4436,1 0-300,-1 0 0,2 0 1,0 0-1,0 1 0,1-1 0,0 0 1,1 1-1,0-1 0,1 0 0,6 20 1,9 22 244,39 84 1,-45-114-200,1-1 0,1 0 0,1-2 0,1 1-1,0-2 1,21 20 0,-32-35-132,1 0 0,-1 0 0,1-1 0,0 0 0,0 0 0,0 0 0,1-1 0,-1 1 0,1-1 0,10 2-1,-14-3-138,0-1-1,0 0 1,0 0-1,-1 1 1,1-2-1,0 1 1,0 0-1,0 0 1,0 0-1,-1-1 1,1 1-1,0-1 0,0 0 1,-1 1-1,1-1 1,0 0-1,-1 0 1,1 0-1,-1 0 1,1 0-1,-1 0 1,0-1-1,1 1 1,-1 0-1,0-1 1,0 1-1,0-1 0,0 1 1,0-1-1,0 1 1,0-1-1,-1 0 1,1 0-1,0 1 1,-1-1-1,1-3 1,4-23-5722,-2-4-4665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642"/>
    </inkml:context>
    <inkml:brush xml:id="br0">
      <inkml:brushProperty name="width" value="0.025" units="cm"/>
      <inkml:brushProperty name="height" value="0.025" units="cm"/>
      <inkml:brushProperty name="color" value="#F6630D"/>
    </inkml:brush>
  </inkml:definitions>
  <inkml:trace contextRef="#ctx0" brushRef="#br0">1 2 14253,'0'0'10923,"70"-1"-10090,-40 12-545,2 4-224,2 4-64,2 2-1698,0-1-2562,-4-2-3011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9.437"/>
    </inkml:context>
    <inkml:brush xml:id="br0">
      <inkml:brushProperty name="width" value="0.025" units="cm"/>
      <inkml:brushProperty name="height" value="0.025" units="cm"/>
    </inkml:brush>
  </inkml:definitions>
  <inkml:trace contextRef="#ctx0" brushRef="#br0">60 59 13261,'0'0'12011,"-8"2"-11525,5-1-476,1-1 0,0 1 0,-1-1 0,1 1 0,0 0 0,-1 0 0,1 0 0,0 0 0,0 1 0,0-1 0,0 1 0,0-1 0,0 1 0,1-1 0,-1 1 0,0 0 0,1 0 0,-1 0 0,1 0 0,0 0 0,0 0 0,0 0 0,0 1 0,0-1 0,0 0 0,0 1 0,1-1 0,-1 0 0,1 1 0,0-1 0,-1 6 0,1-5-10,-1 10 84,0 0 0,1 0 0,2 19 0,-2-30-69,0 0 0,1 0 0,-1 0 1,1 0-1,-1 0 0,1 0 0,0 0 1,0 0-1,0 0 0,0-1 0,0 1 1,0 0-1,2 1 0,-2-2-12,0-1 1,0 1-1,0-1 1,0 1-1,0-1 0,0 1 1,0-1-1,0 0 1,0 0-1,0 1 0,1-1 1,-1 0-1,0 0 1,0 0-1,0 0 0,0 0 1,0 0-1,0-1 0,0 1 1,0 0-1,0-1 1,0 1-1,0 0 0,0-1 1,0 1-1,2-2 1,1-1 10,0 0 1,0-1 0,0 1-1,-1-1 1,1 0 0,-1 0-1,0 0 1,0-1 0,0 1-1,-1-1 1,1 1 0,-1-1-1,2-6 1,19-67 73,-15 16 35,-8 76-64,0-1 0,1 0 1,0 0-1,1 1 0,0-1 0,1 0 0,1-1 1,0 1-1,1-1 0,9 18 0,-14-30-33,0 1-1,1-1 1,-1 1 0,1-1-1,-1 1 1,1-1-1,-1 1 1,1-1-1,-1 0 1,1 1-1,-1-1 1,1 0 0,-1 0-1,1 1 1,0-1-1,-1 0 1,1 0-1,0 0 1,-1 0 0,1 0-1,0 1 1,-1-1-1,1-1 1,-1 1-1,1 0 1,0 0-1,-1 0 1,1 0 0,0 0-1,-1 0 1,1-1-1,-1 1 1,1 0-1,0-1 1,-1 1 0,1 0-1,-1-1 1,1 1-1,-1-1 1,1 1-1,-1 0 1,1-1-1,-1 1 1,0-1 0,1 0-1,-1 1 1,0-1-1,1 1 1,-1-1-1,0 1 1,1-2-1,15-36 178,-14 33-155,11-41 12,-11 35-721,1 0 0,0 0 0,1 0-1,0 0 1,9-15 0,-10 22-1603,0 19-11034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19.844"/>
    </inkml:context>
    <inkml:brush xml:id="br0">
      <inkml:brushProperty name="width" value="0.025" units="cm"/>
      <inkml:brushProperty name="height" value="0.025" units="cm"/>
    </inkml:brush>
  </inkml:definitions>
  <inkml:trace contextRef="#ctx0" brushRef="#br0">16 44 2338,'0'0'19806,"-2"-4"-19038,-11-14 318,15 18 305,17 8-1209,-23-15 634,-4-9 498,6 10-5450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21.030"/>
    </inkml:context>
    <inkml:brush xml:id="br0">
      <inkml:brushProperty name="width" value="0.025" units="cm"/>
      <inkml:brushProperty name="height" value="0.025" units="cm"/>
    </inkml:brush>
  </inkml:definitions>
  <inkml:trace contextRef="#ctx0" brushRef="#br0">59 332 14926,'0'0'2536,"0"-13"224,2 3-2218,2-55 2949,-4 61-3077,0 0 1,0 0 0,0 0-1,-1 0 1,1 0 0,-1 0-1,0 0 1,0 0 0,0 0 0,-1 0-1,0 0 1,1 1 0,-5-7-1,5 9-378,1 1-1,0-1 0,-1 1 1,1-1-1,-1 1 0,1-1 1,-1 1-1,1 0 0,-1-1 1,0 1-1,1 0 0,-1-1 0,1 1 1,-1 0-1,0 0 0,1-1 1,-1 1-1,0 0 0,1 0 1,-1 0-1,0 0 0,1 0 1,-1 0-1,0 0 0,1 0 0,-1 0 1,0 0-1,1 1 0,-1-1 1,0 0-1,-12 18 136,3 30-358,7-30 186,1 1-1,1 0 1,0-1 0,2 1 0,0-1 0,1 1-1,1-1 1,8 30 0,-10-46-1,-1-1 0,1 1 0,0 0 0,0 0-1,0 0 1,0 0 0,0-1 0,0 1 0,0 0 0,1-1 0,-1 1 0,0-1-1,1 0 1,-1 1 0,1-1 0,0 0 0,0 0 0,-1 0 0,4 2 0,-3-3 2,0 0 1,-1 0-1,1 0 1,-1 0-1,1-1 1,-1 1-1,1 0 1,-1-1-1,1 1 1,-1-1 0,1 1-1,-1-1 1,1 0-1,-1 1 1,0-1-1,1 0 1,-1 0-1,0 0 1,2-2 0,3-3 14,0-1 1,-1 0 0,0 0 0,0 0 0,0 0 0,-1-1 0,5-11 0,-3-1-59,0 1-1,-1-1 1,-1 0-1,0 0 1,-2-1-1,0-23 1,-3 92-202,-1-26 255,2 0-1,0 0 1,2 0-1,4 24 0,-6-45-2,0-1-1,0 1 1,0-1-1,0 1 0,0-1 1,0 1-1,0-1 1,0 1-1,0-1 0,0 1 1,0-1-1,1 1 0,-1-1 1,0 1-1,0-1 1,1 0-1,-1 1 0,0-1 1,0 1-1,1-1 1,-1 0-1,0 1 0,1-1 1,-1 0-1,1 1 1,-1-1-1,0 0 0,1 1 1,-1-1-1,1 0 1,-1 0-1,1 0 0,-1 0 1,1 1-1,-1-1 0,1 0 1,-1 0-1,1 0 1,13-17 136,6-32-2,1-34-84,15-47-167,-36 130 100,0 0 0,0-1 1,0 1-1,0 0 0,0-1 0,0 1 1,0-1-1,0 1 0,1 0 1,-1-1-1,0 1 0,0 0 0,0-1 1,0 1-1,0 0 0,1 0 0,-1-1 1,0 1-1,0 0 0,1-1 0,-1 1 1,0 0-1,0 0 0,1 0 1,-1-1-1,0 1 0,1 0 0,-1 0 1,0 0-1,1 0 0,-1 0 0,0-1 1,1 1-1,-1 0 0,0 0 0,1 0 1,0 0-1,7 14-144,4 38 163,-9-38-7,-3-12-1,0-1 1,0 1-1,0-1 0,1 1 0,-1-1 0,1 1 0,-1 0 0,1-1 0,0 0 0,-1 1 0,1-1 0,0 1 0,0-1 0,0 0 0,0 1 0,0-1 1,0 0-1,0 0 0,0 0 0,1 0 0,1 1 0,-2-2 5,1 0-1,-1-1 1,0 1 0,0 0-1,0-1 1,0 1 0,0-1-1,0 1 1,0-1 0,0 0-1,0 0 1,0 1 0,-1-1-1,1 0 1,0 0 0,0 0-1,-1 0 1,1 0 0,0 0-1,-1 0 1,1 0 0,0-1-1,7-16 39,0 0 0,8-27 0,-13 35-95,3-9-133,-6 14 49,2 0-1,-1-1 1,0 1-1,1 0 0,0 0 1,1 0-1,-1 0 1,5-7-1,0 43-841,-3 12 1012,-3-20 58,1 0 0,1 0 0,2 0 0,0-1 0,14 39 0,-18-59-77,0 0 0,1-1 1,-1 1-1,0-1 0,1 1 0,-1-1 1,1 0-1,-1 1 0,1-1 0,0 0 1,-1 0-1,1 0 0,0 0 0,0-1 1,0 1-1,0 0 0,0-1 0,0 1 1,0-1-1,0 0 0,0 0 0,0 1 1,0-1-1,3-1 0,-2 1-22,0 0-1,-1 0 1,1 0-1,0 0 1,-1 1 0,1-1-1,-1 1 1,1-1-1,-1 1 1,1 0-1,-1 0 1,1 0 0,-1 1-1,0-1 1,0 0-1,0 1 1,0 0-1,0-1 1,4 5-1,-1 4 7,1 0 0,-2 0 1,1 1-1,-1-1 0,-1 1 0,0 0 0,0 1 0,-2-1 0,1 0 0,-1 14 0,0-10 208,-1 0 0,0 1 0,-1-1 0,-1 0 1,-1-1-1,0 1 0,-6 18 0,9-32-197,-1 0 0,1 0 0,0 0 0,0-1 0,0 1 0,0 0 0,0 0 0,-1 0-1,1 0 1,0-1 0,-1 1 0,1 0 0,-1 0 0,1-1 0,-1 1 0,1 0 0,-1-1 0,1 1 0,-1-1 0,0 1 0,1 0 0,-1-1-1,0 1 1,1-1 0,-1 0 0,0 1 0,0-1 0,0 0 0,1 1 0,-1-1 0,0 0 0,0 0 0,-1 0 0,0-1 29,1 0 1,0-1-1,0 1 1,0-1 0,-1 1-1,1-1 1,1 0-1,-1 0 1,0 1-1,0-1 1,1 0-1,-1 0 1,0-3 0,-12-68 706,4-351-1555,11 303 644,-3 150 163,-1 30 3,2-55 6,1 0 0,-1 0 0,1-1 0,-1 1 0,1-1 0,0 1 0,0 0 0,1-1 0,-1 0 0,1 1 0,3 5 0,-4-9-4,-1 1 0,1-1 1,-1 1-1,1-1 0,-1 1 1,1-1-1,0 0 0,-1 1 1,1-1-1,0 0 0,-1 0 1,1 1-1,-1-1 0,1 0 1,0 0-1,0 0 0,-1 0 1,1 0-1,0 0 0,-1 0 1,1 0-1,0 0 0,-1 0 1,1 0-1,0 0 0,-1-1 1,1 1-1,0 0 0,-1 0 1,1-1-1,-1 1 0,1-1 1,0 1-1,-1 0 0,1-1 1,-1 1-1,1-1 0,-1 1 1,1-1-1,-1 1 0,0-1 1,1 0-1,-1 1 0,0-1 1,1 1-1,-1-1 0,0 0 1,1 0-1,16-35 172,-16 33-175,24-92 149,-25 116-327,2 54 243,-2-71-127,1 1 1,0-1 0,0 1-1,0-1 1,0 1 0,1-1-1,0 0 1,0 0 0,0 0-1,0 0 1,0 0 0,1 0-1,4 4 1,-6-7-38,-1-1 0,1 1 0,0-1 0,-1 1 0,1-1 0,0 0 0,0 1 0,-1-1 0,1 0-1,0 0 1,0 0 0,0 1 0,-1-1 0,1 0 0,0 0 0,0 0 0,0 0 0,0 0 0,-1-1 0,1 1 0,0 0 0,0 0 0,0 0 0,-1-1 0,1 1-1,0 0 1,0-1 0,-1 1 0,1-1 0,0 1 0,-1-1 0,1 1 0,0-1 0,-1 0 0,1 1 0,-1-1 0,1 1 0,-1-1 0,1 0 0,0-1 0,20-35-4631,-18 31 3474,28-57-8840,-16 28 4805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21.531"/>
    </inkml:context>
    <inkml:brush xml:id="br0">
      <inkml:brushProperty name="width" value="0.025" units="cm"/>
      <inkml:brushProperty name="height" value="0.025" units="cm"/>
    </inkml:brush>
  </inkml:definitions>
  <inkml:trace contextRef="#ctx0" brushRef="#br0">25 179 9033,'-3'0'14572,"-4"15"-11005,-4 22-2526,10-31-656,0 0-84,0 0 1,1 0 0,0 0 0,0 1 0,0-1 0,2 7 0,-2-12-294,1 1-1,0-1 0,-1 1 0,1-1 1,0 1-1,0-1 0,0 0 0,0 1 1,0-1-1,0 0 0,0 0 0,0 0 1,0 0-1,1 0 0,-1 0 0,0 0 1,1 0-1,-1 0 0,1 0 1,-1-1-1,1 1 0,-1-1 0,1 1 1,-1-1-1,1 0 0,0 0 0,1 1 1,4 0-39,1 1 1,-1 0 0,0 0-1,0 1 1,0 0 0,0 1-1,-1-1 1,1 1 0,-1 0-1,0 1 1,0-1 0,0 1-1,-1 1 1,0-1 0,0 1 0,0 0-1,0 0 1,-1 0 0,0 0-1,-1 1 1,1 0 0,4 13-1,-4-8 159,0 0-1,-1 1 1,-1-1 0,1 0-1,-2 1 1,0-1-1,0 1 1,-2-1 0,1 1-1,-1-1 1,-1 1-1,0-1 1,-5 13 0,7-22-93,-1-1 1,0 0-1,0 0 1,0 1 0,0-1-1,0 0 1,-1 0 0,1 0-1,0 0 1,-1-1-1,0 1 1,1 0 0,-1-1-1,0 1 1,-3 2-1,4-4-30,0 0 0,0 0 0,0 0-1,0 0 1,0 0 0,0 0 0,0 0-1,0 0 1,0 0 0,0 0-1,0 0 1,1-1 0,-1 1 0,0 0-1,0-1 1,0 1 0,0-1-1,0 1 1,1-1 0,-1 1 0,0-1-1,1 0 1,-1 1 0,0-1-1,1 0 1,-1 1 0,0-1 0,1 0-1,-1 0 1,1 0 0,0 1 0,-1-1-1,1 0 1,0 0 0,-1 0-1,1 0 1,0 0 0,0 0 0,0 0-1,0-1 1,-5-15-26,1-1 0,0 1 0,2-1 0,0 1 0,1-1 0,1 0 0,0 0 0,6-33 0,5-3-155,27-80-1,-22 86 112,-3-1 0,9-52 0,-21 65 164,-1 36-90,0-1 0,0 1 0,0-1 0,0 1 0,1-1 0,-1 1 1,0-1-1,0 1 0,-1-1 0,1 1 0,0-1 0,0 1 0,0-1 0,0 1 0,0 0 0,0-1 0,-1 1 0,1-1 0,0 1 0,0-1 1,-1 1-1,1 0 0,0-1 0,-1 1 0,1 0 0,0-1 0,-1 1 0,1 0 0,0-1 0,-1 1 0,1 0 0,-1 0 0,1-1 1,-1 1-1,1 0 0,0 0 0,-1 0 0,1 0 0,-1 0 0,1 0 0,-1 0 0,1 0 0,-1 0 0,1 0 0,-1 0 0,1 0 1,-1 0-1,1 0 0,-1 0 0,1 0 0,-1 0 0,1 0 0,0 1 0,-1-1 0,1 0 0,-1 0 0,1 1 0,-1-1 0,1 0 1,0 1-1,-1-1 0,1 0 0,0 1 0,-1 0 0,-4 4-4,-1 2 0,1-1 0,1 1 0,-1-1 0,1 1 0,0 0 0,0 1 0,1-1 0,0 1 0,1 0 0,-3 13 0,0-1-8,1 1 0,1 0 0,0 29 0,3-47 3,0 0 0,0-1 0,0 1 0,0-1 0,1 1 0,-1 0 0,1-1 0,0 1 0,-1-1 0,1 1 0,0-1 0,1 1 0,-1-1 0,0 0 0,1 0 0,-1 1 0,3 1 0,-2-3 0,-1 0 0,1 0 0,0 0 0,-1-1 0,1 1 0,0-1 0,-1 1 0,1-1 0,0 0 0,0 1 0,-1-1 0,1 0 0,0 0 0,0 0 0,0 0 0,-1-1 0,1 1 0,0 0 0,0-1 0,-1 0 0,1 1 0,0-1 0,-1 0 0,1 1 0,-1-1 0,3-2 0,4-2-302,-1 0-1,0 0 1,0-1-1,0 0 1,8-10-1,-5 4-1112,0-1-1,0 0 0,-2-1 0,10-18 0,-8 8-6570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21.889"/>
    </inkml:context>
    <inkml:brush xml:id="br0">
      <inkml:brushProperty name="width" value="0.025" units="cm"/>
      <inkml:brushProperty name="height" value="0.025" units="cm"/>
    </inkml:brush>
  </inkml:definitions>
  <inkml:trace contextRef="#ctx0" brushRef="#br0">1 0 11819,'0'0'12044,"56"32"-9866,-32-16-192,4 4-193,0 3-640,-2 8-256,-3 7-480,-3 8-97,-5 12-160,-6 10-160,-5 6 0,-4 6 0,0 3-609,-6-3-1248,-13-9-3012,-5-13-4804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28.559"/>
    </inkml:context>
    <inkml:brush xml:id="br0">
      <inkml:brushProperty name="width" value="0.025" units="cm"/>
      <inkml:brushProperty name="height" value="0.025" units="cm"/>
    </inkml:brush>
  </inkml:definitions>
  <inkml:trace contextRef="#ctx0" brushRef="#br0">1 2887 8392,'0'0'10954,"11"-7"-9459,12-9-955,-1 0-1,0-2 0,26-27 1,65-80 86,-65 71-495,814-1007-2229,-320 405 2331,-367 476 1834,271-218 0,-395 358-1797,7-4-259,-2-3 1,74-81-1,-128 127-308,15-22-16,-17 22 142,1 1 0,-1-1 1,0 1-1,1-1 0,-1 1 0,0-1 0,1 1 1,-1-1-1,0 1 0,0-1 0,0 1 1,1-1-1,-1 0 0,0 1 0,0-1 0,0 1 1,0-1-1,0 0 0,0 1 0,0-1 0,0 1 1,0-1-1,0 1 0,-1-1 0,1 0 0,0 1 1,0-1-1,0 1 0,-1-1 0,1 1 0,0-1 1,-1 1-1,1-1 0,0 1 0,-1-1 0,1 1 1,-1-1-1,1 1 0,-1 0 0,0-1 0,-21-4-6566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29.231"/>
    </inkml:context>
    <inkml:brush xml:id="br0">
      <inkml:brushProperty name="width" value="0.025" units="cm"/>
      <inkml:brushProperty name="height" value="0.025" units="cm"/>
    </inkml:brush>
  </inkml:definitions>
  <inkml:trace contextRef="#ctx0" brushRef="#br0">213 38 15022,'0'0'7346,"-11"15"-7127,-4 7-170,1 0 0,1 1 0,2 1 0,-16 41 0,5 3-32,-42 140 196,53-166-79,3 0 1,1 0 0,-1 44 0,8-85-134,0 1-1,-1 0 1,1-1-1,0 1 1,0-1-1,0 1 1,0 0-1,0-1 1,0 1-1,1-1 1,-1 1-1,0-1 1,1 1-1,0-1 1,-1 1-1,1-1 1,0 1 0,-1-1-1,1 0 1,0 1-1,0-1 1,0 0-1,0 0 1,0 0-1,1 0 1,-1 0-1,0 0 1,0 0-1,1 0 1,-1 0-1,1 0 1,-1-1-1,1 1 1,-1 0 0,1-1-1,-1 0 1,1 1-1,-1-1 1,1 0-1,-1 0 1,1 0-1,0 0 1,-1 0-1,1 0 1,-1 0-1,1 0 1,-1-1-1,1 1 1,-1-1-1,1 1 1,-1-1 0,3 0-1,8-4 13,0 0 0,0-1 0,-1 0 1,1 0-1,14-12 0,248-218 323,-135 111-320,115-98-2082,-140 114-1479</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0.684"/>
    </inkml:context>
    <inkml:brush xml:id="br0">
      <inkml:brushProperty name="width" value="0.025" units="cm"/>
      <inkml:brushProperty name="height" value="0.025" units="cm"/>
    </inkml:brush>
  </inkml:definitions>
  <inkml:trace contextRef="#ctx0" brushRef="#br0">34 61 18097,'0'0'2621,"-4"10"-1249,-3 9-1108,1 0 1,1 0-1,1 1 0,1 0 0,-1 34 0,5 113 244,-1-158-494,1 0 0,0 0 1,1 0-1,0 0 0,1 0 0,0-1 0,7 15 1,-10-21-36,1-1 0,0 1 0,0-1 0,0 1-1,0-1 1,0 0 0,0 0 0,0 1 0,1-1 0,-1 0 0,0 0 0,1 0 0,-1 0 0,1 0 0,-1-1 0,1 1 0,-1 0 0,1-1 0,2 1 0,-2-1-59,0 0-1,0 0 0,1-1 0,-1 1 1,0-1-1,0 0 0,0 1 0,0-1 0,0 0 1,0 0-1,0 0 0,0 0 0,-1-1 1,1 1-1,0-1 0,-1 1 0,1-1 1,-1 1-1,3-4 0,9-11-1204,0-2 0,-1 0 1,-1 0-1,-1-1 0,0 0 0,-2 0 0,0-1 1,8-33-1,-7 19-384,5-46 0,-7-30 5327,-12 74 903,-3 23-1319,8 13-3118,-1 0 0,1 0-1,-1 0 1,1 0 0,-1 0-1,1 0 1,-1 0 0,1 0 0,-1 0-1,1 1 1,0-1 0,-1 0-1,1 0 1,-1 1 0,1-1-1,-1 0 1,1 0 0,0 1 0,-1-1-1,1 1 1,0-1 0,-1 0-1,1 1 1,0-1 0,0 1 0,-1-1-1,1 1 1,0-1 0,0 1-1,-1 0 1,-5 17 97,0 0 0,1 0 0,1 0 1,1 1-1,0 0 0,1 0 0,1 21 0,0-20-143,-1 15-66,-2 76 137,4-100-136,0-1 1,2 1-1,-1-1 0,1 0 0,1 1 1,-1-1-1,9 19 0,-10-28-113,0 1-1,0 0 1,0 0 0,1-1 0,-1 1-1,0-1 1,0 1 0,1-1-1,-1 0 1,1 0 0,0 1-1,-1-1 1,1 0 0,0 0-1,-1-1 1,1 1 0,0 0-1,0 0 1,0-1 0,0 1-1,0-1 1,-1 0 0,5 1-1,-7-5-3067,-15-11 1980,-23-8 103,24 15 1465,1 0 0,1 0 0,0-1-1,0-1 1,1 0 0,0-1 0,-12-13 0,24 23-323,0 1 1,0 0-1,-1-1 0,1 1 0,0 0 0,0-1 0,0 1 0,0-1 1,0 1-1,0 0 0,-1-1 0,1 1 0,0-1 0,0 1 0,0 0 1,0-1-1,0 1 0,1-1 0,-1 1 0,0 0 0,0-1 0,0 1 1,0-1-1,0 1 0,0 0 0,1-1 0,-1 1 0,0 0 0,0-1 1,1 1-1,-1 0 0,0-1 0,1 1 0,-1 0 0,0-1 0,0 1 1,1 0-1,-1 0 0,1 0 0,-1-1 0,0 1 0,1 0 0,-1 0 1,0 0-1,1 0 0,-1 0 0,1 0 0,-1 0 0,1 0 0,-1 0 1,0 0-1,1 0 0,-1 0 0,1 0 0,-1 0 0,0 0 0,1 0 1,0 0-1,37 0-114,-25 0 319,75-9-1330,-32-6-4622,-24 3-1512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1.058"/>
    </inkml:context>
    <inkml:brush xml:id="br0">
      <inkml:brushProperty name="width" value="0.025" units="cm"/>
      <inkml:brushProperty name="height" value="0.025" units="cm"/>
    </inkml:brush>
  </inkml:definitions>
  <inkml:trace contextRef="#ctx0" brushRef="#br0">61 90 7944,'0'0'10890,"-6"8"-8210,-2 4-2137,1 1 0,0 0 0,1 0 0,1 0 0,0 1 0,1-1 0,0 1 0,1 1 0,1-1 0,-2 23 0,4-37-542,0 0 0,0 1 0,0-1 0,0 0 0,0 1 0,0-1 0,0 0 0,0 1 0,0-1 0,0 0 0,1 1-1,-1-1 1,0 0 0,0 1 0,0-1 0,0 0 0,0 0 0,1 1 0,-1-1 0,0 0 0,0 0 0,1 1 0,-1-1 0,0 0-1,0 0 1,1 1 0,-1-1 0,0 0 0,0 0 0,1 0 0,-1 0 0,0 0 0,1 1 0,-1-1 0,0 0 0,1 0 0,-1 0-1,0 0 1,1 0 0,-1 0 0,1 0 0,18-7 38,15-16 86,-26 17-176,1 0 0,-1 0 0,1 0 0,0 1 0,0 1 0,17-7-1,-24 11 49,0-1 0,0 0 0,0 1 0,0-1 0,0 1 0,0 0-1,0 0 1,0-1 0,0 2 0,1-1 0,-1 0 0,0 0 0,0 1-1,0-1 1,0 1 0,0-1 0,0 1 0,0 0 0,0 0 0,-1 0-1,1 0 1,0 0 0,0 0 0,-1 1 0,1-1 0,0 0-1,-1 1 1,0-1 0,1 1 0,-1 0 0,0 0 0,0-1 0,0 1-1,0 0 1,0 0 0,0 0 0,0 0 0,0 4 0,9 18 1445,-10-44 778,-1-7-1830,1 3-236,-2 0 0,0 0 0,-2 0 0,0 0 0,-2 0 0,-15-42 0,21 66-213,0-1 1,-1 1-1,1 0 1,0 0-1,0 0 1,0 0-1,0 0 1,0-1-1,0 1 1,0 0-1,0 0 1,0 0 0,0 0-1,0-1 1,0 1-1,0 0 1,0 0-1,0 0 1,0 0-1,0 0 1,0-1-1,0 1 1,0 0-1,0 0 1,0 0-1,0 0 1,1-1-1,-1 1 1,0 0-1,0 0 1,0 0-1,0 0 1,0 0-1,0 0 1,0 0-1,1-1 1,-1 1-1,0 0 1,0 0-1,0 0 1,0 0-1,0 0 1,1 0-1,-1 0 1,0 0-1,0 0 1,0 0-1,0 0 1,0 0-1,1 0 1,-1 0-1,0 0 1,0 0-1,0 0 1,0 0-1,1 0 1,13 3-2761,-3-1-466,9-2-3153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1.399"/>
    </inkml:context>
    <inkml:brush xml:id="br0">
      <inkml:brushProperty name="width" value="0.025" units="cm"/>
      <inkml:brushProperty name="height" value="0.025" units="cm"/>
    </inkml:brush>
  </inkml:definitions>
  <inkml:trace contextRef="#ctx0" brushRef="#br0">39 1 19506,'-4'8'2424,"-3"8"-1791,1 0 0,1 0-1,0 1 1,1 0 0,1 0 0,1 0 0,0 0 0,1 1-1,1-1 1,1 0 0,0 1 0,7 30 0,-8-45-674,1 0 1,0 0 0,0 0 0,0-1-1,0 1 1,0 0 0,0-1 0,1 1-1,-1-1 1,1 1 0,0-1 0,0 0 0,0 0-1,0 0 1,0 0 0,0 0 0,0 0-1,1-1 1,-1 1 0,1-1 0,-1 1-1,1-1 1,-1 0 0,1 0 0,0 0 0,0 0-1,0-1 1,-1 1 0,1-1 0,0 0-1,0 1 1,0-2 0,0 1 0,0 0-1,0 0 1,-1-1 0,1 1 0,0-1 0,0 0-1,2-1 1,7-3-758,0-1 0,-1 1 0,1-2 0,-2 0 0,1 0-1,-1-1 1,15-15 0,-19 17 374,-5 4 457,1 1-1,-1-1 1,0 0 0,1 0 0,0 1-1,-1-1 1,1 1 0,0-1-1,0 1 1,0 0 0,0 0 0,0 0-1,0 0 1,0 0 0,0 0 0,0 0-1,0 1 1,4-1 0,-5 4 359,-1 1 0,1-1 0,-1 1 0,0 0 0,1-1-1,-2 1 1,1 0 0,-1 5 0,1-7-70,-3 11 0,0-1 1,-1 1 0,0-1-1,0 0 1,-2-1 0,1 1 0,-1-1-1,-1 0 1,0 0 0,-1-1-1,0 0 1,0-1 0,-1 1-1,-1-2 1,1 1 0,-1-1-1,-18 10 1,26-17-445,0 0-1,0 0 1,0 0 0,-1-1 0,1 1 0,0-1-1,0 1 1,-1-1 0,1 0 0,0 0-1,-1 0 1,-2-1 0,4 1-168,0 0 1,1-1-1,-1 1 0,1 0 1,-1-1-1,1 1 1,-1 0-1,1-1 0,-1 1 1,1-1-1,-1 1 0,1-1 1,-1 1-1,1-1 1,0 1-1,-1-1 0,1 1 1,0-1-1,0 1 1,-1-1-1,1 0 0,0 1 1,0-1-1,0 0 0,0 1 1,0-1-1,0 0 1,0 1-1,0-1 0,0 1 1,0-1-1,0 0 1,0 1-1,0-1 0,0 0 1,1 1-1,-1-1 0,0 1 1,0-1-1,1 0 1,-1 1-1,0-1 0,1 1 1,-1-1-1,1 1 1,-1-1-1,1 1 0,0-1 1,12-14-8413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988"/>
    </inkml:context>
    <inkml:brush xml:id="br0">
      <inkml:brushProperty name="width" value="0.025" units="cm"/>
      <inkml:brushProperty name="height" value="0.025" units="cm"/>
      <inkml:brushProperty name="color" value="#F6630D"/>
    </inkml:brush>
  </inkml:definitions>
  <inkml:trace contextRef="#ctx0" brushRef="#br0">7 155 13389,'0'0'11723,"12"0"-11099,-6 0-590,1 0 0,-1-1-1,1 1 1,-1-1-1,1-1 1,-1 1 0,0-1-1,1 0 1,-1-1-1,0 0 1,0 0 0,-1 0-1,1 0 1,-1-1 0,0 0-1,1 0 1,-2-1-1,1 1 1,0-1 0,-1 0-1,0 0 1,0 0-1,-1-1 1,1 0 0,-1 1-1,3-10 1,-5 13-19,0 1 1,-1-1 0,1 0-1,-1 1 1,1-1-1,-1 0 1,0 0-1,0 1 1,0-1-1,0 0 1,0 0-1,0 0 1,0 1-1,-1-1 1,1 0 0,0 0-1,-1 1 1,0-1-1,1 0 1,-1 1-1,0-1 1,0 1-1,0-1 1,0 1-1,0-1 1,0 1 0,0-1-1,-1 1 1,1 0-1,0 0 1,-3-2-1,1 2 11,0 0 0,1 0 0,-1 1-1,0-1 1,-1 1 0,1-1 0,0 1 0,0 0-1,0 0 1,0 0 0,0 1 0,0-1 0,0 1-1,0-1 1,0 1 0,0 0 0,0 0 0,-4 3-1,1 0 21,1 0-1,-1 0 0,1 0 0,0 1 0,0 0 0,0 0 0,0 1 0,1-1 1,0 1-1,0 0 0,1 0 0,0 0 0,0 1 0,0-1 0,0 1 0,-1 10 1,0-3 16,0-1 0,2 1 0,0 0 1,0 0-1,1 0 0,1 0 0,2 21 1,-1-33-76,-1 1-1,0 0 1,1-1 0,0 1 0,0-1 0,0 1 0,0-1 0,0 1 0,0-1 0,1 0-1,-1 0 1,1 1 0,0-1 0,-1 0 0,1 0 0,0-1 0,0 1 0,0 0 0,1-1-1,-1 1 1,0-1 0,0 0 0,1 1 0,-1-1 0,1 0 0,-1-1 0,1 1 0,0 0-1,-1-1 1,1 1 0,0-1 0,-1 0 0,1 0 0,0 0 0,-1 0 0,5-1 0,2 0-566,0-1 1,0 0 0,0 0 0,0-1-1,0 0 1,-1-1 0,1 1 0,-1-2 0,12-7-1,20-21-5261,-1-6-3102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2.353"/>
    </inkml:context>
    <inkml:brush xml:id="br0">
      <inkml:brushProperty name="width" value="0.025" units="cm"/>
      <inkml:brushProperty name="height" value="0.025" units="cm"/>
    </inkml:brush>
  </inkml:definitions>
  <inkml:trace contextRef="#ctx0" brushRef="#br0">87 369 14606,'0'0'10394,"-9"-2"-8238,-28-5-714,35 7-1398,1 0 1,-1 1-1,1-1 1,-1 0-1,1 1 1,0-1-1,-1 1 1,1 0-1,0-1 1,-1 1 0,1 0-1,0 0 1,0 0-1,0 0 1,-1 0-1,1 0 1,0 0-1,0 0 1,1 0-1,-1 0 1,0 1-1,0-1 1,1 0-1,-1 1 1,0-1-1,1 0 1,0 1 0,-1-1-1,1 3 1,-8 40 184,8-44-214,-1 6 25,1-1 0,0 0 1,0 1-1,0-1 0,1 1 1,-1-1-1,1 1 0,3 9 0,-3-14-33,0 0 0,0 1 0,0-1-1,0 0 1,0 0 0,0 0 0,0 0-1,1 0 1,-1 0 0,0 0-1,1 0 1,-1 0 0,0 0 0,1-1-1,-1 1 1,1-1 0,-1 1-1,1-1 1,-1 1 0,1-1 0,-1 0-1,1 0 1,0 0 0,-1 0 0,1 0-1,-1 0 1,1 0 0,-1-1-1,1 1 1,-1 0 0,1-1 0,-1 1-1,1-1 1,2-1 0,1 0 9,-1 0 0,0-1 1,1 1-1,-1-1 0,0 0 0,-1 0 1,1 0-1,0 0 0,-1-1 0,0 1 0,1-1 1,-1 0-1,-1 0 0,1 0 0,-1-1 1,1 1-1,-1 0 0,-1-1 0,3-8 1,1-2-1,-2 1 0,0-1 0,-1 0 0,0 0 0,-1-17 1,-1 31-18,0 1 1,1-1-1,-1 1 1,0-1-1,0 1 1,0-1-1,0 1 1,0-1-1,0 1 1,1-1-1,-1 1 1,-1-1 0,1 0-1,0 1 1,0-1-1,0 1 1,0-1-1,0 1 1,0-1-1,-1 1 1,1-1-1,0 1 1,0-1-1,-1 1 1,1 0-1,0-1 1,-1 1 0,1-1-1,0 1 1,-1 0-1,1-1 1,0 1-1,-1 0 1,1-1-1,-1 1 1,1 0-1,-1 0 1,1-1-1,-1 1 1,1 0 0,-1 0-1,1 0 1,-1 0-1,1 0 1,-1 0-1,1-1 1,-1 1-1,0 1 1,1-1-1,-1 0 1,1 0-1,-1 0 1,1 0 0,-1 0-1,-1 1-3,1 0 0,-1 0 0,1 0-1,0 0 1,-1 1 0,1-1 0,0 0 0,0 0 0,0 1-1,0-1 1,0 1 0,0-1 0,0 1 0,1-1 0,-1 1 0,0 2-1,-1 3 18,0 0-1,1 0 1,1 0-1,-1 0 1,1 0-1,1 14 1,-1-20-9,0 0 1,1 0 0,-1 0-1,0 1 1,1-1 0,-1 0-1,0 0 1,1 0 0,0 0-1,-1 0 1,1 0 0,0 0-1,-1 0 1,1 0 0,0 0-1,0 0 1,0 0-1,0-1 1,0 1 0,0 0-1,0-1 1,0 1 0,0 0-1,0-1 1,0 0 0,0 1-1,0-1 1,1 1 0,-1-1-1,0 0 1,0 0-1,0 0 1,1 0 0,-1 0-1,0 0 1,0 0 0,1 0-1,-1 0 1,0-1 0,0 1-1,0 0 1,0-1 0,1 1-1,-1-1 1,0 1-1,0-1 1,0 0 0,1 0-1,4-3 8,0 0 0,0 0 0,-1 0 0,1-1 0,-1 0 0,0 0 0,-1 0 0,1-1 0,-1 1 0,5-9-1,22-43-685,-30 56 566,-3 9 154,-2 3 90,1 0 0,0 1 0,1-1 0,0 1 0,1 0 0,0 0 0,1 0 1,3 22-1,-3-33-124,0-1 0,1 1 0,-1-1 0,0 1 0,1-1 0,-1 1 0,1-1 1,-1 1-1,0-1 0,1 1 0,-1-1 0,1 0 0,-1 1 0,1-1 0,0 0 1,-1 1-1,1-1 0,-1 0 0,1 0 0,0 1 0,-1-1 0,1 0 0,-1 0 1,1 0-1,0 0 0,-1 0 0,1 0 0,0 0 0,-1 0 0,1 0 0,-1 0 1,1-1-1,0 1 0,-1 0 0,1 0 0,-1 0 0,1-1 0,0 1 0,-1 0 0,1-1 1,-1 1-1,1-1 0,-1 1 0,0 0 0,1-1 0,0 0 0,23-20 129,11-31-201,-30 43-1,0 0 0,0 1 0,1 0 0,0 0 1,1 0-1,10-9 0,-17 17 58,1-1 0,-1 1 0,1 0 0,-1 0 0,1 0 0,-1 0 0,1 0-1,-1 0 1,1 0 0,-1 0 0,1 0 0,-1 0 0,1 0 0,-1 0 0,1 0 0,-1 0 0,1 1 0,-1-1 0,1 0 0,-1 0 0,1 0 0,-1 1 0,1-1 0,-1 0 0,0 1 0,1-1 0,-1 0-1,1 1 1,-1-1 0,0 1 0,1-1 0,-1 1 0,0-1 0,0 0 0,1 1 0,-1-1 0,0 1 0,0-1 0,0 1 0,0-1 0,0 1 0,0-1 0,1 2 0,10 33 192,-7-20-153,-3-12-29,0-1 1,0 0 0,0 1 0,0-1-1,1 0 1,-1 1 0,1-1-1,-1 0 1,1 0 0,0 0 0,-1 0-1,1 0 1,0-1 0,1 1 0,-1-1-1,0 1 1,0-1 0,0 0 0,1 0-1,-1 0 1,1 0 0,-1 0-1,1 0 1,-1-1 0,1 1 0,0-1-1,-1 0 1,6 0 0,-6 0-2,1-1 1,-1 0-1,1 0 0,-1 0 1,0 0-1,0-1 1,0 1-1,1-1 0,-1 1 1,0-1-1,-1 0 1,1 0-1,0 0 1,0 0-1,-1 0 0,0 0 1,1 0-1,-1 0 1,0-1-1,0 1 0,0 0 1,0-1-1,0 1 1,-1-1-1,1 1 0,-1-1 1,1 1-1,-1-1 1,0-3-1,0 4-6,0 0 0,0 1 0,0-1 0,0 0 0,-1 0 0,1 0 0,0 0 0,-1 1 0,1-1 0,-1 0 0,0 0 0,1 1 0,-1-1 0,0 0 0,0 1 0,0-1 0,-1 1 0,1-1 0,-2-1 0,-33-19 0,32 20 0,0 0 0,-1 0 0,1-1 0,0 0 0,0 1 0,1-1 0,-1 0 0,-4-5 0,7 6 0,1 1 0,-1-1 0,1 0 0,-1 1 0,1-1 0,0 1 0,-1-1 0,1 0 0,0 1 0,0-1 0,0 0 0,1 1 0,-1-1 0,0 0 0,0 1 0,1-1 0,-1 1 0,1-1 0,0 1 0,-1-1 0,1 1 0,0-1 0,0 1 0,0 0 0,0-1 0,0 1 0,0 0 0,0 0 0,2-2 0,38-33 0,-39 34 0,18-11-509,1 0-1,30-14 1,-35 20-907,0-1 0,-1 0 0,0-1 0,0-1 0,-1-1 0,19-17 0,-12 0-16708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3.208"/>
    </inkml:context>
    <inkml:brush xml:id="br0">
      <inkml:brushProperty name="width" value="0.025" units="cm"/>
      <inkml:brushProperty name="height" value="0.025" units="cm"/>
    </inkml:brush>
  </inkml:definitions>
  <inkml:trace contextRef="#ctx0" brushRef="#br0">1 206 19218,'0'0'6695,"88"-16"-5959,-37-9-544,7-4-288,1-6-1633,-1 4-898,-10 3-576,-12 3-1473,-14 9-4773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3.536"/>
    </inkml:context>
    <inkml:brush xml:id="br0">
      <inkml:brushProperty name="width" value="0.025" units="cm"/>
      <inkml:brushProperty name="height" value="0.025" units="cm"/>
    </inkml:brush>
  </inkml:definitions>
  <inkml:trace contextRef="#ctx0" brushRef="#br0">1 61 15246,'0'0'5787,"9"-7"-4580,4-1-867,1 0 0,0 0 0,0 2 0,16-6 0,-24 10-264,0-1 0,0 2 0,0-1 0,0 1 0,1 0 0,-1 0 0,1 0 0,-1 1 0,1 0 0,-1 1 0,1-1 0,-1 1 0,0 1 0,13 3 0,-17-3-70,1-1 0,-1 1 0,0 1 0,0-1 1,0 0-1,0 0 0,-1 1 0,1-1 0,-1 1 1,1-1-1,-1 1 0,0 0 0,0-1 0,0 1 1,0 0-1,-1 0 0,1 0 0,-1 0 0,1 0 1,-1-1-1,0 1 0,0 0 0,-1 0 0,0 6 1,0 1 29,-1 1 1,0 0-1,0 0 0,-1-1 1,-6 16-1,3-14-123,-34 72 67,9-35-3871,19-38-1325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4.920"/>
    </inkml:context>
    <inkml:brush xml:id="br0">
      <inkml:brushProperty name="width" value="0.025" units="cm"/>
      <inkml:brushProperty name="height" value="0.025" units="cm"/>
    </inkml:brush>
  </inkml:definitions>
  <inkml:trace contextRef="#ctx0" brushRef="#br0">225 11 16047,'0'0'4783,"-10"-2"-2685,-33-7-678,39 9-1326,1 0 0,-1 0 0,0 1 0,1-1 0,-1 1 0,1 0 0,-1 0 0,1 0 0,-1 0 0,1 0 0,0 1 0,-1-1 0,1 1 0,0 0 0,0 0 0,0 0 0,1 1 0,-1-1 0,0 1 0,1-1 0,0 1 0,-4 6 0,-4 5-20,1 0-1,0 1 0,-8 20 0,14-28-29,-6 12 57,1 1 1,2 0-1,-1 1 0,2-1 1,1 1-1,-3 41 1,7-60-96,-1-1 0,1 1 0,0 0 0,0 0 1,0-1-1,0 1 0,0 0 0,0-1 0,0 1 0,1 0 1,-1-1-1,1 1 0,-1-1 0,1 1 0,0 0 0,-1-1 1,1 1-1,0-1 0,0 0 0,0 1 0,0-1 1,0 0-1,1 0 0,-1 1 0,0-1 0,0 0 0,1 0 1,-1 0-1,1 0 0,-1-1 0,1 1 0,-1 0 0,1-1 1,-1 1-1,1-1 0,0 1 0,-1-1 0,1 0 0,0 0 1,0 0-1,-1 0 0,1 0 0,0 0 0,2 0 0,4-2 40,0 1-1,0-1 0,-1-1 0,1 1 0,-1-1 0,1-1 0,-1 1 0,9-7 0,5-4 44,-1-1 0,0-1-1,26-29 1,-38 37-50,-2 1 0,1-1 0,-1 0 0,0-1 0,-1 0 0,0 0 0,-1 0-1,1 0 1,-2-1 0,1 0 0,2-15 0,-5 24-5,-1 0 0,0 0 0,1 1 0,-1-1 0,0 0 0,0 0 0,0 0 0,1 1-1,-1-1 1,0 0 0,0 0 0,0 0 0,0 0 0,0 1 0,-1-1 0,1 0 0,0 0 0,0 0 0,-1 1 0,1-1-1,0 0 1,-1 0 0,1 1 0,0-1 0,-1 0 0,1 1 0,-1-1 0,1 0 0,-1 1 0,0-1 0,1 1 0,-1-1-1,0 1 1,1-1 0,-1 1 0,0-1 0,1 1 0,-1 0 0,0-1 0,0 1 0,0 0 0,1 0 0,-1 0 0,0 0 0,0-1-1,0 1 1,1 0 0,-1 0 0,0 1 0,0-1 0,0 0 0,0 0 0,1 0 0,-1 0 0,0 1 0,0-1 0,1 0-1,-1 1 1,0-1 0,0 1 0,-5 1 37,1 1-1,0 0 0,0-1 1,1 2-1,-1-1 0,0 0 1,-5 7-1,3-2-61,1 0 1,0 0-1,0 0 0,1 0 1,0 1-1,0 0 0,1 0 1,0 0-1,1 1 0,0-1 1,-2 12-1,5-20-9,0-1 0,0 1-1,-1 0 1,1-1 0,0 1 0,0 0-1,0 0 1,0-1 0,0 1-1,0 0 1,0-1 0,0 1 0,0 0-1,0-1 1,1 1 0,-1 0 0,0-1-1,0 1 1,1 0 0,-1-1 0,0 1-1,1 0 1,-1-1 0,0 1 0,1-1-1,-1 1 1,1-1 0,-1 1 0,1-1-1,-1 1 1,1-1 0,0 0-1,-1 1 1,1-1 0,0 0 0,-1 1-1,1-1 1,0 0 0,-1 0 0,1 1-1,0-1 1,-1 0 0,1 0 0,0 0-1,-1 0 1,1 0 0,0 0 0,0 0-1,-1 0 1,1-1 0,0 1-1,-1 0 1,1 0 0,0 0 0,-1-1-1,1 1 1,-1 0 0,1-1 0,0 1-1,0-1 1,40-24 16,-1-12-465,51-64 1,-60 65-80,-31 36 511,1-1-1,-1 0 1,1 0 0,0 1 0,-1-1 0,1 0 0,0 0 0,-1 1 0,1-1-1,0 1 1,0-1 0,-1 1 0,1-1 0,0 1 0,0-1 0,0 1 0,0 0-1,0-1 1,-1 1 0,1 0 0,0 0 0,0 0 0,0 0 0,2 0 0,-3 0 9,1 1 0,0 0 0,-1-1 0,1 1 0,0 0 0,-1 0 0,1-1 1,-1 1-1,1 0 0,-1 0 0,1 0 0,-1 0 0,0 0 0,1 0 1,-1 0-1,0 0 0,0-1 0,0 1 0,1 2 0,-1 66 181,-1-49-38,0 30 40,-1-17-222,6 47-1,-4-79-65,0 0 0,0 0 0,0 0 0,0 0 0,1 0 0,-1 0 0,0 0 0,1 0 0,-1 0 0,1 0 0,-1 0 0,1 0 0,0 0 0,-1-1 0,1 1-1,0 0 1,-1 0 0,1-1 0,0 1 0,0 0 0,0-1 0,1 1 0,-2-1-124,1 0 0,0 1 0,-1-1 0,1-1 0,0 1 0,-1 0 0,1 0 0,0 0 0,-1 0 0,1 0 0,0-1 0,-1 1 0,1 0 0,-1 0 1,1-1-1,-1 1 0,1 0 0,-1-1 0,1 1 0,-1-1 0,1 1 0,-1-1 0,1 1 0,-1-1 0,0 1 0,1-1 0,0 0 0,10-23-9020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5.637"/>
    </inkml:context>
    <inkml:brush xml:id="br0">
      <inkml:brushProperty name="width" value="0.025" units="cm"/>
      <inkml:brushProperty name="height" value="0.025" units="cm"/>
    </inkml:brush>
  </inkml:definitions>
  <inkml:trace contextRef="#ctx0" brushRef="#br0">17 161 12684,'0'0'14211,"9"-2"-13042,-2 0-1091,0 0 0,0-1 1,0 0-1,0 0 0,-1 0 0,0-1 0,1 0 1,-2 0-1,1-1 0,0 1 0,-1-1 1,0-1-1,0 1 0,0-1 0,-1 0 0,1 0 1,-2 0-1,1 0 0,-1-1 0,0 1 0,0-1 1,2-9-1,-4 14-61,0 0-1,-1 1 1,1-1 0,-1 0 0,0 1 0,0-1-1,0 0 1,0 0 0,0 1 0,0-1 0,0 0-1,0 0 1,0 1 0,-1-1 0,1 0 0,-1 1-1,0-3 1,0 4-4,0-1-1,1 0 1,-1 1-1,1-1 1,-1 1-1,0-1 1,1 1-1,-1 0 1,0-1-1,0 1 1,1 0-1,-1-1 1,0 1-1,0 0 0,0 0 1,0 0-1,1 0 1,-1 0-1,0 0 1,0 0-1,0 0 1,1 0-1,-1 0 1,-2 0-1,-1 2 6,0-1-1,0 1 0,0-1 1,0 1-1,0 0 0,1 0 1,-1 1-1,0-1 0,1 1 0,0 0 1,-6 6-1,0 3-19,0-1-1,1 2 0,1-1 1,0 1-1,1 0 1,0 0-1,1 1 1,1 0-1,0 0 1,0 0-1,2 0 1,0 0-1,0 1 1,1-1-1,1 1 1,3 23-1,-3-36-11,1 0-1,-1 0 0,1 0 1,-1 0-1,1 0 1,0 0-1,0-1 0,0 1 1,0 0-1,0-1 0,0 1 1,1 0-1,-1-1 0,0 0 1,1 1-1,-1-1 1,1 0-1,-1 0 0,1 1 1,0-1-1,0-1 0,3 3 1,-1-2-121,-1-1 0,1 1 1,0-1-1,0 1 0,0-1 1,0 0-1,0 0 0,0-1 0,0 1 1,7-3-1,1-1-664,0 0 1,-1 0-1,0-1 0,0-1 0,0 0 0,15-11 1,19-25-4482,-4-3-3448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6.323"/>
    </inkml:context>
    <inkml:brush xml:id="br0">
      <inkml:brushProperty name="width" value="0.025" units="cm"/>
      <inkml:brushProperty name="height" value="0.025" units="cm"/>
    </inkml:brush>
  </inkml:definitions>
  <inkml:trace contextRef="#ctx0" brushRef="#br0">129 41 15855,'0'0'12577,"-10"-6"-11450,-29-18-497,37 23-614,1 1 0,-1 0 0,0 0 0,1-1 0,-1 1 0,0 0 0,1 1 0,-1-1 0,1 0 0,-1 0 0,0 1 0,1-1 0,-1 1 0,1-1 0,-1 1 0,1 0 0,-1 0 0,1-1 0,0 1 0,-1 0 0,1 0 0,0 1 0,0-1 0,-1 0 0,1 0 0,0 0 0,0 1 0,-1 1 0,-22 38 48,21-29-60,0 0-1,0 1 1,1-1-1,1 0 1,0 0-1,1 1 1,3 24 0,-2 2-1,-1-37-2,0-1 0,0 1 0,0 0 0,1-1 0,-1 1 0,0-1 0,0 1 0,1 0 0,0-1 0,-1 1 0,1-1 0,0 1 0,-1-1 1,1 1-1,0-1 0,0 0 0,0 1 0,0-1 0,0 0 0,1 0 0,-1 0 0,0 0 0,0 0 0,1 0 0,-1 0 0,1 0 0,-1 0 0,1-1 0,-1 1 0,1-1 0,-1 1 0,1-1 0,0 1 0,-1-1 0,1 0 0,0 0 0,-1 0 0,1 0 0,0 0 0,-1 0 0,1 0 0,-1-1 0,3 0 0,2 0 22,0 0 0,0 0-1,0-1 1,-1 0-1,1 0 1,0-1-1,-1 0 1,0 1 0,1-2-1,7-6 1,-4 2-1,-1-1-1,-1 1 1,0-2 0,0 1 0,7-15 0,-12 21 27,0-1 1,0 1 0,-1-1 0,1 0 0,-1 0-1,0 0 1,0 0 0,0 0 0,-1 0-1,1 0 1,-1 0 0,0 0 0,0 0-1,0 0 1,-1 0 0,0 0 0,1 0 0,-1 0-1,-2-4 1,2 6-28,-1 0-1,0 0 1,1 0-1,-1 0 1,0 1 0,0-1-1,0 1 1,0-1-1,0 1 1,0 0-1,0-1 1,0 1 0,-1 0-1,1 1 1,0-1-1,-1 0 1,1 1-1,-1-1 1,-2 1 0,-53-4 140,49 4-158,9 1-4,0-1 0,0 0 0,-1 0 0,1 1 0,0-1 0,0 0 0,0 0 0,0 1 0,0-1 0,0 0 0,0 0 0,0 1 0,0-1 0,-1 0 0,1 0 0,0 1 0,0-1 0,0 0 0,1 1 0,-1-1 0,0 0 0,0 0 0,0 1 0,0-1 0,0 0 0,0 0 0,0 1 0,0-1 0,0 0 0,1 0 0,-1 1 0,0-1 0,0 0 0,0 0 0,1 0 0,-1 1 0,0-1 0,0 0 0,0 0 0,1 0 0,-1 0 0,0 0 0,0 1 0,1-1 0,-1 0 0,0 0 0,0 0 0,1 0 0,-1 0 0,0 0 0,1 0 0,-1 0 0,0 0 0,0 0 0,1 0 0,-1 0 0,1 0 0,7-2-686,0 1 0,1-1 0,-1-1 0,0 1-1,0-1 1,0-1 0,-1 0 0,1 0 0,-1 0 0,0-1 0,10-8 0,-1 1-1069,2 0-4464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7.179"/>
    </inkml:context>
    <inkml:brush xml:id="br0">
      <inkml:brushProperty name="width" value="0.025" units="cm"/>
      <inkml:brushProperty name="height" value="0.025" units="cm"/>
    </inkml:brush>
  </inkml:definitions>
  <inkml:trace contextRef="#ctx0" brushRef="#br0">106 114 8904,'0'0'8745,"1"-10"-5734,3-50 1596,-4 59-4501,0 1 0,0-1 1,-1 0-1,1 1 0,0-1 1,0 1-1,0-1 0,-1 0 1,1 1-1,0-1 0,-1 1 1,1-1-1,-1 1 1,1-1-1,0 1 0,-1-1 1,1 1-1,-1 0 0,1-1 1,-1 1-1,0-1 0,1 1 1,-1 0-1,1 0 0,-1-1 1,0 1-1,1 0 0,-1 0 1,1 0-1,-1 0 1,0 0-1,1 0 0,-1 0 1,0 0-1,1 0 0,-1 0 1,0 0-1,1 0 0,-1 0 1,1 0-1,-1 0 0,0 1 1,1-1-1,-2 1 1,-27 12 71,22-4-171,1-1 0,0 1 0,0 0-1,1 0 1,0 0 0,1 1 0,0 0-1,1-1 1,0 2 0,0-1 0,1 0-1,0 0 1,1 1 0,0 20 0,1-30-9,0 0 1,0 0-1,0 0 0,0 1 1,0-1-1,0 0 1,0 0-1,1 0 1,-1 1-1,1-1 1,-1 0-1,1 0 0,-1 0 1,1 0-1,0 0 1,-1 0-1,1 0 1,0 0-1,0 0 1,0 0-1,-1 0 0,1-1 1,0 1-1,0 0 1,0-1-1,0 1 1,2 0-1,0 0-10,1 0 0,-1 0 0,0-1 1,1 1-1,-1-1 0,1 0 0,-1 0 0,1 0 0,6-1 1,9-3-118,0-1 0,32-12 1,-42 13 51,-9 4 74,10-4-151,1 0-1,-1 1 1,1 1 0,0-1-1,13 0 1,-22 3 143,0 0-1,0 0 1,0 0-1,0 0 1,0 0-1,-1 1 0,1-1 1,0 1-1,0-1 1,0 1-1,-1 0 1,1-1-1,0 1 1,0 0-1,-1 0 1,1 0-1,-1 0 1,1 1-1,-1-1 1,0 0-1,1 1 1,-1-1-1,0 1 1,0-1-1,0 1 1,0-1-1,0 1 1,0 0-1,0 0 1,-1-1-1,1 1 1,-1 0-1,1 0 1,-1 0-1,0 0 1,0 0-1,0 2 0,2 15 141,-1 0-1,-1 0 0,0 0 0,-2 0 0,0 0 0,-2 0 0,0-1 0,0 1 1,-2-1-1,0 0 0,-2 0 0,-13 23 0,21-39-52,-1 0-1,-1 0 1,1 0-1,0 0 0,0-1 1,-1 1-1,1 0 1,-1-1-1,1 1 1,-1-1-1,1 0 1,-1 1-1,0-1 1,0 0-1,0 0 1,0 0-1,-2 1 1,3-2-51,1 0 1,-1-1-1,1 1 0,-1 0 1,1 0-1,-1 0 0,1 0 1,-1 0-1,1 0 0,-1-1 1,1 1-1,-1 0 0,1 0 1,-1-1-1,1 1 0,0 0 1,-1-1-1,1 1 0,-1 0 1,1-1-1,0 1 0,-1-1 1,1 1-1,0-1 0,-1 0 1,-4-24 11,5-6-266,0-1 0,3 0 0,11-61 0,-9 73 176,0 1 1,1-1 0,2 1 0,-1 1-1,2-1 1,1 2 0,15-24 0,-24 39 50,0 1 0,-1-1 0,1 1 0,0 0 0,0-1 0,0 1 0,0 0 0,0 0 0,0 0 0,0 0 1,1 0-1,-1 0 0,0 0 0,1 0 0,-1 0 0,0 0 0,1 1 0,-1-1 0,1 1 0,-1-1 0,1 1 0,0-1 0,-1 1 0,1 0 1,2 0-1,-3 1 2,0 0 0,0 0 0,0 1 0,0-1 0,0 0 0,0 1 0,0-1 0,0 1 0,0-1 1,-1 1-1,1 0 0,-1-1 0,1 1 0,-1-1 0,0 1 0,1 0 0,-1 0 0,0-1 0,0 1 0,0 0 1,0-1-1,-1 3 0,1 73 325,21-110 615,-17 23-876,-1 0 1,1-1-1,-2 1 1,1-1-1,-1 0 1,0-15-1,-2 22-45,0-1-1,0 1 1,0 0-1,0 0 1,-1 0-1,0 0 1,1 0-1,-2 0 1,1 0-1,0 0 1,-1 0 0,0 0-1,0 1 1,0-1-1,0 1 1,0-1-1,-1 1 1,0 0-1,-5-5 1,8 8-37,0-1 0,0 1 0,-1 0 0,1 0 0,0 0-1,0 0 1,0-1 0,0 1 0,0 0 0,0 0 0,0-1 0,0 1 0,0 0 0,0 0 0,-1 0 0,1-1-1,0 1 1,0 0 0,0 0 0,0-1 0,1 1 0,-1 0 0,0 0 0,0 0 0,0-1 0,0 1 0,0 0-1,0 0 1,0 0 0,0-1 0,0 1 0,0 0 0,1 0 0,-1 0 0,0-1 0,0 1 0,0 0 0,0 0-1,1 0 1,-1 0 0,0 0 0,0 0 0,0-1 0,1 1 0,-1 0 0,0 0 0,0 0 0,0 0 0,1 0-1,-1 0 1,0 0 0,0 0 0,1 0 0,-1 0 0,0 0 0,0 0 0,0 0 0,1 0 0,-1 0 0,0 0-1,25-5-2875,-10 1-21,6-3-4073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8.055"/>
    </inkml:context>
    <inkml:brush xml:id="br0">
      <inkml:brushProperty name="width" value="0.025" units="cm"/>
      <inkml:brushProperty name="height" value="0.025" units="cm"/>
    </inkml:brush>
  </inkml:definitions>
  <inkml:trace contextRef="#ctx0" brushRef="#br0">148 169 4708,'2'-5'1820,"0"-1"0,-1 0 0,1 0 0,-1 0 0,-1 0 0,1 0 0,-1 0 0,0 0 0,0 0 0,-2-10 0,1 14-1533,1 1-1,0 0 1,-1-1 0,0 1 0,1-1-1,-1 1 1,0 0 0,0-1 0,1 1-1,-1 0 1,0 0 0,0 0 0,0 0 0,-1 0-1,1 0 1,0 0 0,0 0 0,-2-1-1,0 1-153,1 1 0,0-1 0,0 1 0,-1-1 0,1 1 0,0 0 0,-1 0-1,1 0 1,0 0 0,-1 0 0,1 1 0,0-1 0,-1 1 0,1 0 0,-4 1 0,1 1-115,-1 0 1,1 0 0,0 0 0,0 1-1,0-1 1,1 1 0,-1 1 0,1-1-1,0 1 1,0-1 0,1 1 0,-1 0-1,1 1 1,0-1 0,1 0 0,-1 1-1,1 0 1,-3 9 0,1 1-1,0 0 0,0 0 0,2 1 0,0 0 0,0 24 0,2-40-19,0 0 0,0 0-1,0 0 1,0 0 0,0 0 0,0 1 0,0-1 0,0 0-1,0 0 1,1 0 0,-1 0 0,0 0 0,1 0 0,-1 0-1,1 0 1,-1 0 0,1 0 0,0 0 0,-1-1 0,1 1-1,0 0 1,0 0 0,-1 0 0,1-1 0,0 1 0,0 0-1,1 0 1,0-1-4,0 0 0,0 1 0,0-1 0,-1 0 0,1-1 0,0 1-1,0 0 1,0 0 0,-1-1 0,1 1 0,0-1 0,0 0 0,-1 1 0,4-3 0,3-2-22,0 0 1,0 0 0,-1-1 0,1 0-1,8-10 1,-2-2-28,0 0 0,-1 0-1,-2-1 1,1-1 0,-2 0-1,-1 0 1,-1-1 0,0 0 0,-1-1-1,-2 0 1,4-26 0,-12 87-256,1 1 1,6 67-1,-3-105 149,-1 1 0,1-1 0,-1 1 0,1 0 0,0-1 0,0 1 0,0-1 0,0 0 0,1 1 0,-1-1 0,1 0 0,-1 0 0,1 0 0,0 0 0,0 0 0,0 0 0,0 0 0,0 0 0,0-1 0,4 3 0,-4-3-207,0-1 0,1 1 0,-1 0 1,1-1-1,-1 0 0,1 1 0,0-1 0,-1 0 1,1 0-1,-1 0 0,1-1 0,-1 1 1,1-1-1,-1 1 0,1-1 0,-1 0 0,0 0 1,1 0-1,-1 0 0,0 0 0,0-1 0,1 1 1,-1-1-1,0 1 0,0-1 0,-1 0 1,1 0-1,0 0 0,-1 0 0,1 0 0,1-3 1,15-25-6018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8.600"/>
    </inkml:context>
    <inkml:brush xml:id="br0">
      <inkml:brushProperty name="width" value="0.025" units="cm"/>
      <inkml:brushProperty name="height" value="0.025" units="cm"/>
    </inkml:brush>
  </inkml:definitions>
  <inkml:trace contextRef="#ctx0" brushRef="#br0">27 1 17360,'0'0'2483,"-3"13"-359,-7 56 699,2 0-1,3 71 0,5-135-2760,0 1 0,0-1 1,1 0-1,0 1 0,0-1 0,0 0 0,1 1 0,0-1 0,0 0 1,0 0-1,1-1 0,-1 1 0,1 0 0,6 6 0,-7-9-56,-1 0-1,1-1 1,0 0-1,0 1 0,0-1 1,0 0-1,0 0 0,0 0 1,0 0-1,1-1 1,-1 1-1,0 0 0,0-1 1,1 0-1,-1 1 1,0-1-1,1 0 0,-1 0 1,0-1-1,1 1 1,-1 0-1,0-1 0,0 1 1,1-1-1,-1 0 1,0 0-1,0 1 0,0-2 1,0 1-1,0 0 0,0 0 1,0-1-1,0 1 1,-1-1-1,1 1 0,2-4 1,7-5-159,-1-1 1,0-1-1,0 0 1,-1 0-1,11-22 1,15-20-86,-35 54 248,0 0-1,0-1 1,0 1 0,0 0 0,0 0-1,0 0 1,0 0 0,0 0 0,1 0-1,-1-1 1,0 1 0,0 0 0,0 0-1,0 0 1,0 0 0,0 0 0,0 0 0,0 0-1,1 0 1,-1-1 0,0 1 0,0 0-1,0 0 1,0 0 0,0 0 0,1 0-1,-1 0 1,0 0 0,0 0 0,0 0-1,0 0 1,0 0 0,1 0 0,-1 0-1,0 0 1,0 0 0,0 0 0,0 0 0,0 0-1,1 0 1,-1 0 0,0 0 0,0 0-1,0 1 1,0-1 0,0 0 0,0 0-1,1 0 1,-1 0 0,0 0 0,0 0-1,0 0 1,0 0 0,0 1 0,3 11 326,-2 24 82,-1-31-311,-2 27 150,1-21-216,0 0 0,1 0 0,1 0 0,-1 0-1,4 14 1,-4-25-41,0 1 0,0-1-1,0 0 1,1 1 0,-1-1-1,0 1 1,0-1 0,1 0-1,-1 1 1,0-1 0,0 0-1,1 0 1,-1 1 0,0-1-1,1 0 1,-1 0 0,1 1 0,-1-1-1,0 0 1,1 0 0,-1 0-1,1 0 1,-1 1 0,0-1-1,1 0 1,-1 0 0,1 0-1,-1 0 1,1 0 0,-1 0-1,0 0 1,1 0 0,-1 0-1,1-1 1,-1 1 0,0 0 0,1 0-1,-1 0 1,1 0 0,-1-1-1,0 1 1,1 0 0,-1 0-1,0-1 1,1 1 0,-1 0-1,0 0 1,1-1 0,-1 1-1,0 0 1,0-1 0,1 1-1,-1-1 1,0 1 0,0 0 0,0-1-1,1 0 1,15-20-179,1-9-2471,-2 0 0,-1-1 0,-1-1 0,15-60 0,-34 166 11357,4-35-6316,1-27-2009,0 58 1553,1-67-2090,0 0 0,0 0 0,0-1 0,1 1 0,-1 0 0,1-1 0,-1 1 0,1 0 0,0-1 0,0 1-1,1-1 1,-1 1 0,0-1 0,1 0 0,-1 0 0,1 1 0,0-1 0,0 0 0,0 0 0,3 2 0,-5-4 43,7 2-5119,-1-11-10187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8.929"/>
    </inkml:context>
    <inkml:brush xml:id="br0">
      <inkml:brushProperty name="width" value="0.025" units="cm"/>
      <inkml:brushProperty name="height" value="0.025" units="cm"/>
    </inkml:brush>
  </inkml:definitions>
  <inkml:trace contextRef="#ctx0" brushRef="#br0">12 0 16976,'0'0'11520,"-1"11"-10666,0 6-569,-5 50 1220,3 96-1,3-163-1573,0 1-1,0-1 0,0 1 1,0-1-1,0 1 1,0-1-1,0 1 0,-1-1 1,2 1-1,-1-1 0,0 1 1,0-1-1,0 1 1,0-1-1,0 0 0,0 1 1,0-1-1,1 1 1,-1-1-1,0 1 0,0-1 1,0 0-1,1 1 1,-1-1-1,0 1 0,1-1 1,-1 0-1,0 1 0,1-1 1,-1 0-1,1 0 1,-1 1-1,0-1 0,1 0 1,-1 0-1,1 0 1,-1 1-1,1-1 0,-1 0 1,1 0-1,-1 0 0,1 0 1,-1 0-1,0 0 1,1 0-1,-1 0 0,1 0 1,-1 0-1,1 0 1,-1 0-1,1 0 0,-1-1 1,1 1-1,0 0 1,0-1-463,1 0 0,-1 0 0,0-1 0,1 1 0,-1 0 0,0 0 0,0-1 0,0 1 0,0-1 0,0 1 0,0-1 0,0 1 0,-1-1 0,2-1 0,2-20-5965,-2-2-2461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9.361"/>
    </inkml:context>
    <inkml:brush xml:id="br0">
      <inkml:brushProperty name="width" value="0.025" units="cm"/>
      <inkml:brushProperty name="height" value="0.025" units="cm"/>
      <inkml:brushProperty name="color" value="#F6630D"/>
    </inkml:brush>
  </inkml:definitions>
  <inkml:trace contextRef="#ctx0" brushRef="#br0">122 202 11531,'0'0'9032,"-11"1"-5951,7-1-2897,0 0 1,0 1 0,0-1 0,0 1 0,-1 0-1,1 0 1,0 0 0,1 1 0,-1-1 0,0 1-1,0 0 1,1 0 0,-1 0 0,1 1 0,-1-1-1,1 1 1,0 0 0,0 0 0,0 0-1,1 0 1,-1 0 0,1 1 0,-1-1 0,1 1-1,-2 4 1,1 0 42,0-1-1,0 1 0,0 0 1,1 1-1,-3 14 0,5-22-213,0 1 0,-1 0 0,1-1 0,0 1 0,0 0 0,0-1 0,0 1 0,0 0 0,0-1 0,1 1 0,-1 0 0,1-1 0,-1 1 0,1 0 0,-1-1 0,1 1 0,0-1 0,0 1 0,0-1 0,0 0 0,0 1 0,0-1 0,0 0 0,0 1 0,0-1 0,1 0 0,-1 0 0,0 0 0,1 0 0,-1-1 0,1 1 0,-1 0 0,1 0 0,-1-1 0,3 1 0,2 0-7,0 0-1,0 0 1,1-1 0,-1 0 0,0 0-1,0 0 1,0-1 0,0 0 0,0 0-1,0-1 1,0 0 0,-1 0 0,1 0-1,0 0 1,-1-1 0,10-6 0,-6 2 12,-2 0 1,1 0-1,-1-1 0,0 1 1,0-2-1,-1 1 0,0-1 1,-1 0-1,6-12 1,0-3 13,-2-1 0,0 0 0,-2 0 0,-1-1 1,-1 0-1,-1-1 0,1-27 0,-6 32-47,-3 19-18,-6 37-15,8-10 111,0 1 1,1 0-1,2 0 0,5 37 1,-4-50-302,1 0 0,0-1 0,1 0 1,9 19-1,-9-22-435,1-1 0,-1 1 0,1-1 0,1 0 0,0 0 0,0-1 0,8 7-1,17 8-5881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9.288"/>
    </inkml:context>
    <inkml:brush xml:id="br0">
      <inkml:brushProperty name="width" value="0.025" units="cm"/>
      <inkml:brushProperty name="height" value="0.025" units="cm"/>
    </inkml:brush>
  </inkml:definitions>
  <inkml:trace contextRef="#ctx0" brushRef="#br0">35 182 10666,'0'0'19063,"7"-6"-17685,5-5-1212,0-2 0,-1 0 0,-1 0 0,0-1 0,0 0 0,-2-1 0,0 0 0,0 0 0,8-27 0,-16 41-166,0 1 0,0 0 0,1 0 0,-1-1 0,0 1 0,0 0 0,0-1 0,0 1 0,0 0 0,0 0 0,0-1 0,0 1 0,0 0 0,0 0 0,0-1 0,0 1 0,0 0 0,0-1 0,0 1 0,0 0 0,0 0 0,-1-1 0,1 1 0,0 0 0,0 0 0,0-1 0,0 1 0,0 0 0,-1 0 0,1 0 0,0-1 0,0 1 0,0 0 0,-1 0 0,1 0 0,0 0 0,0-1 0,-1 1 0,1 0 0,0 0 0,0 0 0,-1 0 0,1 0 0,0 0 0,-1 0 0,1 0 0,0 0 0,0 0 0,-1 0 0,1 0 0,0 0 0,-1 0 0,1 0 0,0 0 0,0 0 0,-1 0 0,1 0 0,0 0 0,0 0 0,-1 1 0,1-1 0,0 0 0,0 0 0,0 0 0,-1 0 0,1 1 0,0-1 0,0 0 0,-1 1 0,-18 12 0,7 1 0,0 1 0,0 1 0,2 0 0,0 1 0,0 0 0,2 0 0,0 1 0,1 0 0,1 0 0,1 1 0,0 0 0,1 0 0,-2 32 0,6-50 0,0 1 0,-1 0 0,1-1 0,0 1 0,0 0 0,0-1 0,0 1 0,0 0 0,0 0 0,0-1 0,1 1 0,-1-1 0,1 1 0,-1 0 0,1-1 0,0 1 0,-1-1 0,1 1 0,0-1 0,0 1 0,0-1 0,0 0 0,0 1 0,0-1 0,1 0 0,-1 0 0,0 0 0,1 0 0,-1 0 0,1 0 0,-1 0 0,1-1 0,-1 1 0,1 0 0,-1-1 0,1 1 0,0-1 0,-1 0 0,1 1 0,0-1 0,-1 0 0,1 0 0,0 0 0,-1 0 0,1-1 0,0 1 0,-1 0 0,4-2 0,5 0 0,-1-1 0,0-1 0,0 1 0,0-2 0,0 1 0,0-1 0,8-7 0,2-2-1321,0-1 0,20-21-1,-33 30 676,-1 1-1,-1-1 0,1 0 1,-1 0-1,0 0 1,0-1-1,-1 1 0,0-1 1,0 0-1,-1 0 1,3-12-1,-3-16-8290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39.618"/>
    </inkml:context>
    <inkml:brush xml:id="br0">
      <inkml:brushProperty name="width" value="0.025" units="cm"/>
      <inkml:brushProperty name="height" value="0.025" units="cm"/>
    </inkml:brush>
  </inkml:definitions>
  <inkml:trace contextRef="#ctx0" brushRef="#br0">1 22 25624,'0'0'7143,"51"-21"-34561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44.842"/>
    </inkml:context>
    <inkml:brush xml:id="br0">
      <inkml:brushProperty name="width" value="0.025" units="cm"/>
      <inkml:brushProperty name="height" value="0.025" units="cm"/>
    </inkml:brush>
  </inkml:definitions>
  <inkml:trace contextRef="#ctx0" brushRef="#br0">819 1 10794,'-42'0'731,"0"3"-1,0 1 1,0 2-1,1 2 1,0 2-1,-59 21 1,68-18-370,2 1-1,0 2 1,0 1 0,2 1-1,0 1 1,1 1 0,1 2-1,-37 39 1,44-38-244,1 1 0,1 1 0,1 0 0,1 1 0,1 0 0,2 1 0,0 1 0,2 0 0,1 1-1,2 0 1,-8 58 0,8-19 235,4 1-1,2-1 1,4 1-1,12 75 0,-6-84-289,2 0-1,2-1 1,3-1-1,3 0 1,2-1-1,44 82 1,-49-111-64,0 0 0,3-1 1,0-1-1,1-1 0,2 0 0,0-2 1,2 0-1,0-2 0,2 0 0,0-2 0,1-1 1,1-1-1,54 23 0,-51-28-7,1-1 0,0-2 0,1-1 1,0-1-1,1-2 0,-1-2 0,1-1 0,0-1 0,-1-2 0,38-5 0,-42 1 21,0-1 0,-1-2-1,0 0 1,0-2 0,-1-1 0,0-1-1,-1-2 1,0 0 0,-1-2-1,-1 0 1,41-37 0,-30 17 148,-2-1 1,-1-1-1,-2-2 0,-2-1 1,-1-1-1,-2-2 1,-3 0-1,-1-2 0,-2 0 1,16-59-1,-17 34 332,-2-1 1,-3 0-1,-3 0 0,-4-1 1,-3 0-1,-8-99 0,2 135-253,-2 0 1,-2 0-1,-1 0 0,-2 1 1,-1 0-1,-2 1 1,-2 1-1,-1 0 0,-25-40 1,31 60-231,0 0 1,-1 1 0,0 0-1,-1 1 1,-1 0 0,0 1 0,0 0-1,-1 1 1,-25-14 0,27 18-116,-1 1-1,0 0 1,-1 1 0,1 0 0,-1 1 0,0 1-1,0 0 1,0 1 0,0 0 0,0 1-1,0 1 1,0 0 0,-15 4 0,3 1-1272,0 2 1,1 1 0,0 1 0,-29 16-1,-9 5-5690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45.487"/>
    </inkml:context>
    <inkml:brush xml:id="br0">
      <inkml:brushProperty name="width" value="0.025" units="cm"/>
      <inkml:brushProperty name="height" value="0.025" units="cm"/>
    </inkml:brush>
  </inkml:definitions>
  <inkml:trace contextRef="#ctx0" brushRef="#br0">1 416 17136,'0'0'1025,"64"-9"-480,3-9 480,25-11-225,19-10-351,17-4-385,10-7-320,-5-1-1282,-9 1 97,-20 5-1,-19 2-1568,-23 5-2307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45.831"/>
    </inkml:context>
    <inkml:brush xml:id="br0">
      <inkml:brushProperty name="width" value="0.025" units="cm"/>
      <inkml:brushProperty name="height" value="0.025" units="cm"/>
    </inkml:brush>
  </inkml:definitions>
  <inkml:trace contextRef="#ctx0" brushRef="#br0">723 0 13036,'0'0'6561,"-3"0"-6497,2 1-56,-1-1 0,1 1 0,-1-1 0,1 1 0,-1 0 0,1 0 0,0 0 0,-1-1 0,1 1 0,0 0 0,0 1 0,-1-1-1,1 0 1,0 0 0,0 0 0,1 1 0,-1-1 0,0 0 0,0 1 0,1-1 0,-1 1 0,0 1 0,-8 14 151,-30 32 492,-2-2 1,-2-1-1,-76 62 1,62-57-343,-34 29 46,25-24 65,3 3 1,-72 85 0,132-140-371,-1 1 0,0 0-1,1 0 1,0 0 0,0 0 0,0 1-1,1-1 1,0 1 0,-2 5-1,4-10-46,0 0 0,0 0 0,0 0 0,0 0-1,0 0 1,0 0 0,0 0 0,1-1 0,-1 1-1,0 0 1,0 0 0,1 0 0,-1 0 0,0-1-1,1 1 1,-1 0 0,1 0 0,-1 0-1,1-1 1,-1 1 0,1 0 0,0-1 0,0 2-1,2-1-10,-1 0 0,0 0-1,1 0 1,-1 0 0,1 0 0,-1-1-1,1 1 1,-1-1 0,1 0-1,-1 1 1,6-1 0,26-3 15,0-1 1,0-1-1,-1-2 1,1-1-1,54-22 1,-20 8 5,345-107-2774,-135 46-3937,-118 37-4897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47.640"/>
    </inkml:context>
    <inkml:brush xml:id="br0">
      <inkml:brushProperty name="width" value="0.025" units="cm"/>
      <inkml:brushProperty name="height" value="0.025" units="cm"/>
    </inkml:brush>
  </inkml:definitions>
  <inkml:trace contextRef="#ctx0" brushRef="#br0">55 57 15631,'-4'-8'2359,"1"2"-1671,3 3-457,-1 0 0,0 1 0,0-1-1,0 1 1,0-1 0,-1 1 0,1-1-1,-1 1 1,1 0 0,-1 0 0,0-1 0,0 1-1,0 0 1,0 1 0,0-1 0,-1 0-1,-2-1 1,5 3-172,-1 0 0,1 0-1,-1 0 1,1 0 0,-1 0 0,1 0-1,-1 0 1,1 0 0,-1 0 0,1 0-1,-1 0 1,1 0 0,-1 0-1,1 1 1,-1-1 0,1 0 0,-1 0-1,1 1 1,-1-1 0,1 0-1,-1 1 1,1-1 0,0 0 0,-1 1-1,1-1 1,-1 1 0,1-1 0,0 0-1,0 1 1,-1-1 0,1 1-1,0-1 1,0 1 0,0-1 0,-1 1-1,1-1 1,0 1 0,0 0 0,0-1-1,0 1 1,0-1 0,0 1-1,0 0 1,-2 30-16,2-25 106,2 53 107,2 0-1,3 0 1,2-1 0,3 0-1,2-1 1,3 0-1,30 67 1,-47-123-206,0 0 1,0 0 0,0-1-1,0 1 1,1 0 0,-1 0-1,0 0 1,1-1 0,-1 1-1,1 0 1,-1-1 0,1 1-1,-1 0 1,1-1 0,-1 1-1,1-1 1,0 1-1,-1-1 1,1 1 0,0-1-1,0 1 1,-1-1 0,1 0-1,1 1 1,8-15 495,0-34-255,-8 14-180,-2 0-1,-5-59 1,3 79-102,-1 0-1,0-1 0,-1 1 1,0 1-1,-1-1 1,-1 0-1,0 1 1,-1 0-1,-8-13 1,18 31-40,0-1 0,1 0 0,0 0 0,-1 0 0,2-1 0,-1 0 0,0 1 0,1-1 0,-1-1 0,1 1 0,0-1 0,0 1 0,0-2 0,0 1 0,0 0 0,0-1 0,1 0 0,9 1 0,-6-2 21,1-1 0,-1 1 0,0-1 0,-1-1 0,1 0 0,0 0 0,0-1 0,-1 0 0,1 0 0,-1-1 0,8-4-1,-6 2 32,-1 0 0,-1 0-1,1-1 1,-1 0-1,0 0 1,0-1-1,-1 0 1,0 0 0,8-13-1,-12 16 5,0-1-1,0 0 0,0 0 1,0 0-1,-1 0 1,0-1-1,0 1 1,-1 0-1,0-1 1,0 0-1,-1 1 1,1-1-1,-1 1 1,-1-1-1,-1-9 0,2 14 7,0 0 0,-1 0 1,0 0-1,1 0 0,-1 0 0,0 0 0,0 0 0,0 0 0,0 1 0,0-1 0,0 0 0,-1 1 0,1-1 0,-1 1 0,1-1 0,-1 1 0,1 0 0,-1-1 0,0 1 0,0 0 0,1 0 0,-1 0 0,0 1 0,0-1 0,0 0 0,0 1 0,0-1 0,0 1 0,0 0 0,0 0 0,-3-1 0,2 2-25,0-1-1,0 0 0,-1 1 1,1-1-1,0 1 0,0 0 1,0 0-1,0 0 0,0 0 1,1 1-1,-1-1 0,0 1 1,1-1-1,-1 1 0,1 0 1,-1 0-1,1 1 0,0-1 1,-3 4-1,-2 5-5,1 1 0,0 0 1,1 0-1,0 0 0,1 1 0,1-1 0,-5 26 0,5-11-18,1-1 0,3 53 0,-1-76 15,0 1 0,0 0 0,0-1 0,0 1 1,1 0-1,0-1 0,0 1 0,0 0 0,0-1 0,0 1 1,1-1-1,0 0 0,-1 1 0,1-1 0,0 0 0,1 0 1,-1 0-1,1 0 0,-1-1 0,1 1 0,0-1 0,0 1 1,0-1-1,0 0 0,0 0 0,0 0 0,1-1 0,-1 1 1,1-1-1,-1 0 0,1 0 0,-1 0 0,1 0 0,0-1 1,-1 1-1,1-1 0,0 0 0,5-1 0,4 0 26,-1-1 1,0 0-1,1-1 0,-1-1 0,-1 0 0,1-1 0,0 0 0,-1 0 1,0-1-1,13-10 0,-7 4 18,-1 0-1,-1-1 1,0-1 0,-1 0-1,0-1 1,-1-1 0,21-32 0,-44 66-88,2 1 0,0 0 0,1 0 1,0 1-1,2 0 0,0 0 1,-1 20-1,6-39 41,0-1 1,0 1 0,0 0-1,0-1 1,0 1-1,0-1 1,0 1 0,1 0-1,-1-1 1,0 1-1,0-1 1,1 1 0,-1-1-1,0 1 1,0-1-1,1 1 1,-1-1 0,0 1-1,1-1 1,-1 1-1,1-1 1,-1 0 0,1 1-1,-1-1 1,1 0-1,-1 1 1,1-1 0,-1 0-1,1 1 1,-1-1-1,1 0 1,0 0 0,24-2-22,-18 0 43,0-1-1,0 1 1,0-1-1,-1-1 0,8-4 1,-6 0 32,1 0-1,-1 0 1,-1-1 0,1 0 0,-2-1-1,1 0 1,-1 0 0,-1 0 0,0-1 0,0 1-1,-1-1 1,0 0 0,-1-1 0,-1 1-1,1 0 1,-2-1 0,0 0 0,0 1 0,-2-18-1,2 28-35,-1 0 0,0 0-1,0 0 1,0 0 0,0 0 0,-1 0-1,1 0 1,0 0 0,0 1-1,0-1 1,-1 0 0,1 0 0,0 0-1,-1 0 1,1 0 0,-1 1-1,1-1 1,-1 0 0,0-1 0,-12 4 222,11 0-211,-1 0 0,1 0 0,0 0-1,0 0 1,0 0 0,0 1 0,0-1 0,1 1 0,-1-1 0,-2 5 0,2-1-23,0 0 0,1 1 0,-1-1 0,1 0 0,0 0 0,1 1 0,0-1 0,0 0 0,0 1 0,1-1 0,1 8 0,-1-11 0,-1 0 0,1 0 0,0-1 0,1 1 0,-1 0 0,0-1 0,1 1 0,-1-1 0,1 0 0,0 1 0,0-1 0,0 0 0,0 0 0,0 0 0,1-1 0,-1 1 0,0 0 0,1-1 0,-1 1 0,1-1 0,0 0 0,-1 0 0,1 0 0,0 0 0,0-1 0,0 1 0,3 0 0,6 0-396,0 0-1,0 0 1,0-1 0,1-1 0,-1 0-1,0-1 1,0 0 0,0-1 0,-1 0-1,1 0 1,0-2 0,20-10-1,7-13-7551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48.905"/>
    </inkml:context>
    <inkml:brush xml:id="br0">
      <inkml:brushProperty name="width" value="0.025" units="cm"/>
      <inkml:brushProperty name="height" value="0.025" units="cm"/>
    </inkml:brush>
  </inkml:definitions>
  <inkml:trace contextRef="#ctx0" brushRef="#br0">1 278 6598,'0'51'12184,"1"0"-6321,0-19-5135,1-1 1,2 1-1,1-1 0,2 0 0,14 43 0,-20-71-597,0 0 0,0 1 0,1-1 0,0 0 0,0 0 0,0 0 0,0 0 0,0-1 0,0 1 0,1-1 0,-1 1 0,1-1 0,5 4 0,-7-6-86,0 1 0,0-1-1,0 0 1,1 1-1,-1-1 1,0 0-1,0 0 1,1 0 0,-1 0-1,0 0 1,0 0-1,1 0 1,-1 0 0,0-1-1,0 1 1,1 0-1,-1-1 1,0 1-1,0-1 1,0 1 0,0-1-1,0 1 1,0-1-1,0 0 1,0 0 0,0 0-1,0 1 1,0-1-1,0 0 1,0 0-1,-1 0 1,1 0 0,0 0-1,-1-1 1,1 1-1,-1 0 1,1 0 0,-1 0-1,0 0 1,1-2-1,4-10-30,0-1 1,-2 1-1,1 0 0,-1-1 0,-1 0 0,-1 0 1,0-24-1,-1 28-16,0 0 0,-1 1 0,0-1 0,-1 0 0,0 1 0,-1-1 0,0 1 1,0-1-1,-1 1 0,0 0 0,-9-13 0,-1 10 2,7 21 0,6-7 0,1 1 0,-1 0 0,1 0 0,0 0 0,0 0 0,0 0 0,1 0 0,-1 0 0,1-1 0,0 5 0,1-3-85,0 0-1,0 0 1,0 0-1,1 0 1,-1-1-1,1 1 1,0-1-1,0 0 1,0 0-1,0 0 1,0 0 0,1 0-1,-1-1 1,1 1-1,7 3 1,-3-3-266,0 0 1,0-1 0,0 0-1,0 0 1,0-1 0,0 0-1,1 0 1,8-1 0,-2 0-314,0-1 1,1-1 0,-1-1 0,0 0-1,-1-1 1,1 0 0,-1-1-1,26-14 1,-26 11-694,0-1-1,0-1 1,22-21 0,-33 29 1365,0-1 0,0 1 1,-1-1-1,1 0 0,-1 0 1,1 0-1,-1 0 1,0-1-1,-1 1 0,1-1 1,0 1-1,-1-1 0,0 1 1,0-1-1,0 0 1,0 0-1,-1 0 0,1 1 1,-1-1-1,0 0 0,0 0 1,-2-7-1,2 10 154,-1-1 1,1 1-1,-1 0 0,0 1 1,0-1-1,1 0 0,-1 0 1,0 0-1,0 0 0,0 1 1,0-1-1,0 0 0,0 1 1,0-1-1,0 1 0,-1-1 1,1 1-1,0-1 0,0 1 1,0 0-1,0 0 0,-1-1 1,1 1-1,0 0 0,0 0 1,0 0-1,-1 0 0,1 1 1,0-1-1,0 0 0,0 0 1,-2 1-1,-2 0 46,1 0 1,-1 1 0,1-1-1,-1 1 1,1 0-1,0 0 1,-6 4-1,0 3 16,0 1 0,1 1 0,0-1 0,0 2 0,1-1 0,1 1 0,0 0 0,1 0 0,0 1-1,1 0 1,0 0 0,1 0 0,1 1 0,0-1 0,1 1 0,-2 20 0,4-33-212,0 0-1,0 0 1,0 0 0,0 1 0,0-1 0,0 0-1,0 0 1,0 0 0,0 1 0,1-1 0,-1 0-1,0 0 1,1 0 0,-1 0 0,1 0 0,-1 0-1,1 0 1,-1 0 0,1 0 0,0 0 0,0 0-1,-1 0 1,1 0 0,0 0 0,0-1 0,0 1-1,0 0 1,0-1 0,1 1 0,0 0 6,1-1 0,-1 0 1,0 1-1,1-1 0,-1-1 1,1 1-1,-1 0 0,0 0 1,1-1-1,-1 1 0,0-1 1,0 0-1,4-1 0,4-3 42,0-1 1,0 1-1,0-1 0,-1-1 0,11-9 0,-7 3-35,-1 0 1,0 0-1,-1-2 0,-1 1 0,0-1 0,-1-1 0,0 0 1,-1 0-1,-1-1 0,-1 0 0,0 0 0,-1 0 0,4-27 1,-11 53-117,-2 21 71,1 0 1,1 35-1,2-63 27,0-1 1,0 1-1,0 0 0,0-1 1,1 1-1,-1-1 0,0 1 0,1-1 1,-1 1-1,1-1 0,0 1 1,-1-1-1,1 0 0,0 1 1,0-1-1,0 0 0,0 0 0,0 1 1,0-1-1,0 0 0,0 0 1,1 0-1,-1 0 0,0-1 0,1 1 1,-1 0-1,0 0 0,1-1 1,-1 1-1,1-1 0,-1 1 0,1-1 1,-1 0-1,1 0 0,-1 1 1,1-1-1,3 0 0,-2-1 35,1 1 0,0-1-1,0 0 1,0 0 0,-1 0-1,1 0 1,0 0 0,-1-1-1,1 0 1,-1 0 0,0 0-1,1 0 1,-1 0 0,4-5-1,3-4 141,0-1 0,-1 0 0,-1-1-1,0 1 1,-1-2 0,0 1-1,-1-1 1,-1 0 0,0 0 0,0-1-1,3-22 1,-2-7 11,-2 1 0,-3-75 0,-5 100-437,-6 27-178,-6 32-156,5 0 608,3 0 0,1 1 0,2 0 0,0 71 0,5-109-22,1 0 0,-1 0 0,1 0 0,0 0 0,0 0 0,0 0 0,0 0 1,0 0-1,1 0 0,0-1 0,0 1 0,0-1 0,0 1 0,1-1 0,-1 0 0,1 0 0,0 0 0,0 0 0,0 0 1,0-1-1,7 5 0,-7-6 1,0 0 1,0 0 0,0 0-1,0 0 1,0 0 0,0-1 0,0 1-1,1-1 1,-1 0 0,0 0-1,0 0 1,0 0 0,1-1-1,-1 1 1,0-1 0,0 0 0,0 0-1,0 0 1,0 0 0,0-1-1,0 1 1,-1-1 0,1 0-1,0 1 1,-1-1 0,1 0 0,-1-1-1,3-2 1,3-4 17,-1 0 0,0-1-1,0 0 1,-1 0 0,0 0 0,-1-1 0,0 0-1,6-20 1,-4 8 82,-2 0 1,-1 0-1,3-35 0,-35 125-93,8 14-16,19-74 0,0 1 0,0 0 0,0-1 0,1 1 0,0 0 0,1 0 0,0-1 0,3 14 0,-3-20 0,-1 0 0,1 0 0,0 0 0,0 0 0,0 0 0,0 0 0,0 0 0,0-1 0,0 1 0,0 0 0,0-1 0,0 1 0,1-1 0,-1 1 0,0-1 0,0 1 0,0-1 0,1 0 0,-1 0 0,0 0 0,1 0 0,-1 0 0,0 0 0,0 0 0,1 0 0,-1 0 0,0 0 0,2-1 0,36-12 0,-31 9-384,-1-1-1,0 0 1,-1 0 0,1-1-1,-1 0 1,0 0-1,-1-1 1,6-7 0,-11 11-4266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1.289"/>
    </inkml:context>
    <inkml:brush xml:id="br0">
      <inkml:brushProperty name="width" value="0.025" units="cm"/>
      <inkml:brushProperty name="height" value="0.025" units="cm"/>
    </inkml:brush>
  </inkml:definitions>
  <inkml:trace contextRef="#ctx0" brushRef="#br0">143 444 10378,'0'-5'1285,"1"0"0,-2 0 1,1 0-1,0 0 0,-1 0 0,0 0 0,0 0 1,-3-6-1,3 10-1106,0-1-1,0 1 1,0 0 0,0 0-1,0 0 1,0 0 0,-1 0 0,1 0-1,0 0 1,-1 0 0,1 0-1,-1 0 1,1 1 0,-1-1-1,1 1 1,-1-1 0,1 1-1,-1 0 1,0-1 0,1 1 0,-1 0-1,0 0 1,1 0 0,-1 0-1,0 0 1,1 1 0,-1-1-1,1 0 1,-4 2 0,1-1-164,1 1 1,-1 0-1,0 0 0,0 0 1,1 0-1,0 0 1,-1 1-1,1-1 0,0 1 1,0 0-1,0 0 1,1 0-1,-1 1 0,1-1 1,-1 1-1,1-1 1,-2 7-1,-2 2 53,0 1 1,1-1-1,1 1 1,-4 15-1,7-23-34,0 0 0,0 0 0,1 0 0,0 1 0,0-1-1,0 0 1,1 10 0,0-14-31,-1-1-1,0 1 0,0 0 1,1 0-1,-1 0 1,0-1-1,1 1 1,-1 0-1,1-1 0,-1 1 1,1 0-1,0-1 1,-1 1-1,1 0 0,-1-1 1,1 1-1,0-1 1,0 1-1,-1-1 1,1 0-1,1 1 0,-1-1 4,1 1-1,0-1 1,-1 0-1,1 0 0,0 0 1,-1 0-1,1-1 1,0 1-1,-1 0 1,1-1-1,0 1 0,-1-1 1,1 0-1,-1 1 1,2-2-1,4-2 19,-1-1-1,1 1 1,-2-1-1,1-1 1,0 1-1,-1-1 1,0 0-1,0 0 1,-1 0-1,0-1 1,4-7-1,-2 3 17,-1 0 0,0 0 0,-1 0-1,0 0 1,-1-1 0,4-18 0,-11 55-148,1-13 100,0 0 0,1 1 0,1-1 0,0 1 0,1 0 1,0-1-1,4 22 0,-3-33 1,-1 1 0,1-1 0,0 0 0,0 0 0,0 0 0,0 0 0,0 0 0,0 0 0,0 0 0,0 0 0,0 0 0,0 0 0,1 0 0,-1-1 0,0 1 0,1 0 0,-1-1 0,0 1 1,1-1-1,-1 0 0,0 1 0,1-1 0,-1 0 0,1 0 0,-1 0 0,1 0 0,-1 0 0,1 0 0,-1-1 0,0 1 0,1 0 0,-1-1 0,1 1 0,-1-1 0,0 1 0,0-1 0,1 0 0,-1 1 0,1-2 0,6-2 11,0 0 0,0 0-1,-1-1 1,0 0 0,8-7 0,5-8 22,-1-1-1,-1-1 1,-1 0 0,-1-1 0,-1-1 0,-1 0 0,-1-2 0,10-26 0,-14 30 99,-1-1 0,-2-1 0,0 1 0,-1-1 0,-1 0 0,-2 0 0,0 0 0,-2-1 1,-4-39-1,-1 51 127,-4 16-153,-7 21-77,0 18 80,2 1 1,2 0-1,2 1 0,1 0 0,3 1 0,1-1 0,3 60 0,1-101-91,1-1 0,1 0 0,-1 0 0,0 1 0,1-1 0,-1 0 0,1 1 0,-1-1 0,1 0 0,0 0 0,0 0 0,0 0 0,0 0 0,1 0 0,-1 0 0,0 0 0,4 3 0,-4-4 11,0-1 0,1 1-1,-1 0 1,1 0 0,-1-1 0,1 1 0,-1-1 0,1 0-1,0 1 1,-1-1 0,1 0 0,-1 0 0,1 0-1,0 0 1,-1 0 0,1 0 0,0 0 0,-1-1-1,3 0 1,1 0 33,0-1-1,-1 0 1,1-1-1,-1 1 1,1-1-1,-1 0 1,0 0 0,0 0-1,0 0 1,0-1-1,-1 0 1,1 1-1,-1-1 1,5-8-1,-3 0-38,0-1-1,0 0 1,-1 0-1,-1 0 1,0 0-1,-1 0 1,-1 0-1,0-1 1,0 1-1,-2-17 1,1 30-16,0-1 0,0 0 0,0 0 0,0 0 0,0 0 0,0 0 0,0 0 0,0 0 0,0 0 0,-1 0 0,1 0 0,0 0 0,-1 0 0,1 0 0,0 0 0,-1 0 0,1 0 0,-1 1 0,1-1 0,-1 0 0,0 0 0,1 1 0,-1-1 0,0 0 0,0 1 0,1-1 0,-1 1 0,0-1 0,0 1 0,-2-2 0,2 3 0,0-1 0,0 0 0,0 1 0,0-1 0,0 0 0,0 1 0,0-1 0,0 1 0,0 0 0,0-1 0,0 1 0,0 0 0,0 0 0,0-1 0,1 1 0,-1 0 0,0 0 0,1 0 0,-1 0 0,0 0 0,1 0 0,-1 0 0,1 0 0,0 0 0,-1 2 0,-6 15 0,1 0 0,0 0 0,2 0 0,0 0 0,1 1 0,-1 22 0,4-40 0,0-1 0,0 1 0,0-1 0,0 1 0,0-1 0,0 1 0,0 0 0,0-1 0,1 1 0,-1-1 0,0 1 0,0-1 0,0 1 0,1-1 0,-1 1 0,0-1 0,1 1 0,-1-1 0,0 1 0,1-1 0,-1 0 0,0 1 0,1-1 0,-1 1 0,1-1 0,-1 0 0,1 1 0,-1-1 0,1 0 0,-1 0 0,1 1 0,-1-1 0,2 0 0,22-4 0,18-22 0,-40 25-26,0-1 0,-1 1 0,1 0 0,0 0 0,0 0 0,0 0 0,0 0 0,0 1 0,0-1 0,0 0 0,0 1 0,0 0 0,0-1 0,0 1-1,3 0 1,-3 0-4,1 0 0,-1 0 0,0-1-1,1 1 1,-1-1 0,0 1 0,1-1 0,-1 0-1,0 0 1,0 0 0,1 0 0,-1 0-1,0 0 1,2-3 0,2-2-12,-3 3 17,0 0 1,1-1-1,-1 1 0,1 0 1,-1 1-1,1-1 0,0 0 1,0 1-1,0 0 0,0 0 1,0 0-1,0 1 0,1-1 1,-1 1-1,1 0 0,-1 0 1,8 0-1,-11 2 20,0 0 0,0 0 0,0 0 0,0 0-1,0 0 1,0 0 0,0 0 0,0 0 0,0 0 0,-1 0 0,1 1 0,0-1-1,-1 0 1,1 0 0,-1 1 0,0-1 0,1 0 0,-1 1 0,0-1 0,0 0-1,0 1 1,0-1 0,0 3 0,1 42 20,-1-41-40,-1 34 54,-1-26 58,2-1 1,-1 1 0,2-1-1,0 0 1,3 18 0,-4-30-84,0 1 1,0-1-1,0 1 1,0-1 0,1 1-1,-1-1 1,0 1-1,0-1 1,1 1-1,-1-1 1,0 0-1,0 1 1,1-1-1,-1 1 1,0-1 0,1 0-1,-1 1 1,1-1-1,-1 0 1,0 1-1,1-1 1,-1 0-1,1 0 1,-1 1 0,1-1-1,-1 0 1,1 0-1,-1 0 1,1 0-1,-1 0 1,1 0-1,-1 0 1,1 1-1,-1-2 1,1 1 0,-1 0-1,1 0 1,-1 0-1,1 0 1,-1 0-1,1 0 1,-1 0-1,1-1 1,-1 1-1,1 0 1,-1 0 0,1-1-1,-1 1 1,0 0-1,1-1 1,-1 1-1,1 0 1,-1-1-1,0 1 1,1-1 0,-1 1-1,0 0 1,0-1-1,1 1 1,-1-1-1,0 0 1,21-29 220,-15 16-182,-1-1-1,0 1 1,-1-1 0,-1-1-1,0 1 1,-1 0 0,0-1 0,-1 1-1,-2-24 1,1 41-43,0-1 0,0 1 0,1-1 0,-1 0 0,1 1 0,-1-1 0,1 0 0,-1 1 0,1-1 0,0 0 0,0 0 0,-1 0 0,1 1 0,0-1 0,0 0 0,0 0 0,0 0 0,0-1 0,1 1 0,-1 0 0,0 0 0,0 0 0,1-1 0,-1 1 0,0-1 0,1 1 0,-1-1 0,0 0 0,1 1 0,-1-1 0,1 0 0,1 0 0,3-1 0,0 0 0,1 0 0,-1-1 0,0 1 0,-1-2 0,1 1 0,0 0 0,0-1 0,-1 0 0,0-1 0,0 1 0,0-1 0,0 0 0,0 0 0,-1-1 0,1 1 0,-1-1 0,-1 0 0,5-6 0,3-4 0,-1-1 0,0 0 0,-1-1 0,-1 0 0,7-20 0,-14 35 0,0 0 0,-1 0 0,1 0 0,0 0 0,-1-1 0,0 1 0,1 0 0,-1 0 0,0 0 0,0-1 0,-1 1 0,1-3 0,0 5 0,-1-1 0,1 1 0,0 0 0,0-1 0,-1 1 0,1-1 0,0 1 0,0 0 0,-1-1 0,1 1 0,0 0 0,-1 0 0,1-1 0,-1 1 0,1 0 0,0 0 0,-1-1 0,1 1 0,-1 0 0,1 0 0,-1 0 0,1 0 0,0 0 0,-1 0 0,1-1 0,-1 1 0,1 0 0,-1 0 0,1 0 0,-1 1 0,1-1 0,-1 0 0,0 0 0,-2 1 0,0 1 0,0-1 0,0 1 0,0-1 0,0 1 0,0 0 0,0 0 0,1 1 0,-1-1 0,1 0 0,-1 1 0,1 0 0,-3 3 0,-4 9 0,0 1 0,1-1 0,-12 32 0,17-39 0,1-1 0,0 0 0,0 1 0,1-1 0,0 1 0,0-1 0,1 1 0,0-1 0,0 1 0,1 0 0,2 12 0,-2-18 0,0 0 0,1 1 0,-1-1 0,1 0 0,-1 0 0,1 0 0,0 0 0,0 0 0,0 0 0,0-1 0,0 1 0,0-1 0,0 1 0,1-1 0,-1 0 0,1 0 0,-1 0 0,0 0 0,1 0 0,0-1 0,-1 1 0,1-1 0,-1 1 0,1-1 0,0 0 0,-1 0 0,1 0 0,0-1 0,-1 1 0,5-2 0,2 1 0,1 0 0,0-1 0,-1-1 0,1 1 0,-1-2 0,0 1 0,9-6 0,-13 7-453,-2 0 0,1 0 0,0-1 0,0 0 0,-1 1-1,1-1 1,-1-1 0,0 1 0,0 0 0,0-1 0,0 1 0,-1-1 0,0 0 0,1 0 0,1-6-1,-2-9-7030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1.629"/>
    </inkml:context>
    <inkml:brush xml:id="br0">
      <inkml:brushProperty name="width" value="0.025" units="cm"/>
      <inkml:brushProperty name="height" value="0.025" units="cm"/>
    </inkml:brush>
  </inkml:definitions>
  <inkml:trace contextRef="#ctx0" brushRef="#br0">39 67 25496,'-19'-5'3267,"4"-3"-672,10 2-1186,5-2-1409,18-2-1153,0-3-2979,-3-3-6374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3.422"/>
    </inkml:context>
    <inkml:brush xml:id="br0">
      <inkml:brushProperty name="width" value="0.025" units="cm"/>
      <inkml:brushProperty name="height" value="0.025" units="cm"/>
    </inkml:brush>
  </inkml:definitions>
  <inkml:trace contextRef="#ctx0" brushRef="#br0">352 1 17905,'0'0'1169,"-15"3"-491,-4 3-569,0 0 1,0 1-1,1 1 1,-1 1-1,2 0 1,-1 1-1,-19 16 1,27-18-11,-9 6 6,0 0 1,1 2 0,0 0 0,1 1-1,1 1 1,1 1 0,-20 29-1,35-47-106,-1 0-1,1-1 0,0 1 0,-1 0 0,1-1 0,-1 1 1,1 0-1,0 0 0,0 0 0,0-1 0,-1 1 1,1 0-1,0 0 0,0 0 0,0 0 0,0-1 0,0 1 1,0 0-1,1 0 0,-1 0 0,0-1 0,0 1 1,1 0-1,-1 0 0,0 0 0,1-1 0,-1 1 0,0 0 1,1-1-1,-1 1 0,1 0 0,0-1 0,-1 1 1,1-1-1,-1 1 0,1-1 0,0 1 0,-1-1 0,1 1 1,0-1-1,0 1 0,-1-1 0,1 0 0,0 0 1,0 1-1,0-1 0,-1 0 0,1 0 0,0 0 0,0 0 1,0 0-1,0 0 0,-1 0 0,1 0 0,1-1 1,61-4 280,-50 3-286,-1 0-48,9-1 209,1 0-1,0 2 1,1 0 0,32 4-1,-51-3-34,-1 0 0,1 1 0,0-1 0,-1 1 0,1 0 0,0 0-1,-1 1 1,1-1 0,-1 1 0,0-1 0,1 1 0,-1 0 0,0 0 0,0 1 0,0-1-1,-1 0 1,1 1 0,0 0 0,-1 0 0,0 0 0,0 0 0,0 0 0,0 0-1,0 0 1,0 1 0,-1-1 0,0 1 0,0-1 0,0 1 0,0 0 0,0-1 0,-1 1-1,1 0 1,-1 4 0,-1-2 49,0 0 1,-1 0-1,1 0 0,-1-1 0,-1 1 0,1-1 0,-1 1 0,0-1 1,0 0-1,0 0 0,-1-1 0,0 1 0,1 0 0,-2-1 1,1 0-1,0 0 0,-1-1 0,0 1 0,-9 4 0,-2 3 390,-1-2-1,-1 0 0,1-1 1,-35 11-1,52-19-573,0 1-1,-1-1 1,1 0 0,0 0 0,0 0-1,-1 1 1,1-1 0,0 0-1,0 0 1,-1 0 0,1 0-1,0 0 1,-1 1 0,1-1 0,0 0-1,0 0 1,-1 0 0,1 0-1,0 0 1,-1 0 0,1 0-1,0 0 1,-1 0 0,1 0 0,0 0-1,-1 0 1,1-1 0,0 1-1,-1 0 1,1 0 0,0 0-1,0 0 1,-1 0 0,1-1 0,0 1-1,0 0 1,-1 0 0,1 0-1,0-1 1,0 1 0,0 0-1,-1-1 1,12-12-1729,33-21-2731,-38 30 3647,34-27-3906,4-5-2221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250"/>
    </inkml:context>
    <inkml:brush xml:id="br0">
      <inkml:brushProperty name="width" value="0.025" units="cm"/>
      <inkml:brushProperty name="height" value="0.025" units="cm"/>
      <inkml:brushProperty name="color" value="#F6630D"/>
    </inkml:brush>
  </inkml:definitions>
  <inkml:trace contextRef="#ctx0" brushRef="#br0">0 122 10282,'0'0'8397,"1"-9"-5952,-1 6-2168,3-26 1371,-2 28-1591,-1 1 0,0-1 0,0 0 1,1 1-1,-1-1 0,0 0 0,1 1 1,-1-1-1,0 1 0,1-1 0,-1 1 1,1-1-1,-1 1 0,1-1 0,-1 1 0,1-1 1,0 1-1,-1 0 0,1-1 0,-1 1 1,1 0-1,0-1 0,-1 1 0,1 0 1,0 0-1,0 0 0,-1 0 0,1 0 0,0 0 1,-1 0-1,1 0 0,0 0 0,-1 0 1,1 0-1,0 0 0,-1 0 0,1 0 1,0 1-1,-1-1 0,1 0 0,0 1 1,-1-1-1,1 0 0,0 1 0,2 1 78,0 1 1,-1-1-1,1 0 0,-1 1 0,0 0 0,0-1 0,0 1 1,0 0-1,0 0 0,0 0 0,-1 0 0,0 1 0,1-1 1,0 4-1,13 54 1258,-13-54-1152,-2-2-89,1-1-1,1 1 0,-1-1 1,1 0-1,-1 1 0,1-1 1,1 0-1,2 4 0,-5-7-126,1 0-1,-1-1 0,1 1 0,-1-1 0,1 1 0,0-1 1,-1 1-1,1-1 0,0 0 0,-1 1 0,1-1 0,0 0 1,-1 1-1,1-1 0,0 0 0,-1 0 0,1 0 0,0 0 0,0 1 1,-1-1-1,1 0 0,1-1 0,-1 1-5,1-1-1,-1 1 1,1-1 0,-1 1-1,0-1 1,1 0-1,-1 0 1,0 0 0,0 0-1,1 0 1,-1 0-1,0 0 1,0-1 0,0 1-1,1-1 1,10-16 66,-1-1 0,-1 0-1,13-31 1,-14 30-68,0 0-1,1 1 1,18-26 0,-28 44-15,0 1 0,0-1 0,1 1 1,-1-1-1,0 0 0,1 1 0,-1-1 1,0 1-1,1-1 0,-1 1 0,1 0 1,-1-1-1,1 1 0,-1-1 1,1 1-1,-1 0 0,1-1 0,-1 1 1,1 0-1,0 0 0,-1 0 0,1-1 1,-1 1-1,1 0 0,0 0 1,-1 0-1,1 0 0,0 0 0,-1 0 1,1 0-1,-1 0 0,1 0 0,0 0 1,-1 0-1,1 1 0,0-1 0,-1 0 1,1 0-1,-1 1 0,1-1 1,-1 0-1,1 1 0,-1-1 0,1 0 1,-1 1-1,1-1 0,-1 1 0,1-1 1,-1 1-1,0-1 0,1 1 1,-1-1-1,0 1 0,1-1 0,-1 1 1,0 0-1,0-1 0,1 1 0,-1 0 1,0-1-1,0 2 0,12 44 150,-11-39-135,1 2-124,0 1 146,0-1 0,0 1-1,1 0 1,0-1 0,6 11 0,-9-19-81,1 0 0,-1-1 0,0 1 0,1 0 1,-1-1-1,1 1 0,-1-1 0,1 1 0,-1-1 0,1 1 1,-1-1-1,1 1 0,0-1 0,-1 1 0,1-1 1,0 0-1,-1 1 0,1-1 0,0 0 0,0 0 0,-1 0 1,1 1-1,0-1 0,0 0 0,-1 0 0,1 0 1,0 0-1,0 0 0,0 0 0,1-2-231,1 1 0,-1 0 0,0-1-1,0 1 1,0-1 0,0 0 0,-1 0-1,1 0 1,0 0 0,-1 0 0,1 0 0,-1 0-1,3-4 1,1-5-1704,0 0-1,0 0 1,-1 0 0,3-12-1,3-17-5020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3.765"/>
    </inkml:context>
    <inkml:brush xml:id="br0">
      <inkml:brushProperty name="width" value="0.025" units="cm"/>
      <inkml:brushProperty name="height" value="0.025" units="cm"/>
    </inkml:brush>
  </inkml:definitions>
  <inkml:trace contextRef="#ctx0" brushRef="#br0">46 177 19955,'0'0'9833,"-33"75"-9128,25-38-257,3 3-352,5-3-64,0-6-864,5-6-1314,9-14-1634,3-11-800,-4-1-673,-1-25-8424</inkml:trace>
  <inkml:trace contextRef="#ctx0" brushRef="#br0" timeOffset="1">13 14 20019,'0'0'10282,"46"-13"-14286,-17 17-576,3-3-1250,-1 0-2658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4.099"/>
    </inkml:context>
    <inkml:brush xml:id="br0">
      <inkml:brushProperty name="width" value="0.025" units="cm"/>
      <inkml:brushProperty name="height" value="0.025" units="cm"/>
    </inkml:brush>
  </inkml:definitions>
  <inkml:trace contextRef="#ctx0" brushRef="#br0">146 1 14350,'0'0'4922,"-1"11"-2013,-1 3-2048,0 0 1,-1-1-1,-1 1 1,0-1-1,-1 0 1,0 0-1,-10 17 1,-11 13 147,14-26-781,2 1 0,-1 0 0,2 1 1,1-1-1,0 2 0,1-1 0,-6 29 1,13-47-223,0-1 1,0 1 0,0 0 0,0 0 0,0-1-1,0 1 1,0 0 0,0 0 0,0-1 0,1 1-1,-1 0 1,0-1 0,0 1 0,1 0 0,-1-1-1,0 1 1,1 0 0,-1-1 0,1 1 0,-1-1-1,1 1 1,-1-1 0,1 1 0,-1-1 0,1 1-1,-1-1 1,1 1 0,0-1 0,-1 0 0,2 1-1,28 1 281,29-18 75,83-51-3772,-122 55 2297,1 0 1,-2-2-1,0 0 0,29-27 0,-35 23-4166,-9 4-2281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4.474"/>
    </inkml:context>
    <inkml:brush xml:id="br0">
      <inkml:brushProperty name="width" value="0.025" units="cm"/>
      <inkml:brushProperty name="height" value="0.025" units="cm"/>
    </inkml:brush>
  </inkml:definitions>
  <inkml:trace contextRef="#ctx0" brushRef="#br0">1 43 13421,'0'0'5701,"59"-35"-6149,-39 27-4933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4.819"/>
    </inkml:context>
    <inkml:brush xml:id="br0">
      <inkml:brushProperty name="width" value="0.025" units="cm"/>
      <inkml:brushProperty name="height" value="0.025" units="cm"/>
    </inkml:brush>
  </inkml:definitions>
  <inkml:trace contextRef="#ctx0" brushRef="#br0">1 234 12300,'0'0'7623,"10"-1"-5408,3-1-1946,0-1-1,0-1 1,-1 0-1,1 0 1,-1-1-1,0-1 0,0 0 1,-1-1-1,0 0 1,0-1-1,-1 0 1,1 0-1,9-12 1,-15 16-110,0-1 0,0 0 0,-1-1 1,0 1-1,0-1 0,0 1 0,0-1 1,-1-1-1,0 1 0,-1 0 0,1-1 1,-1 1-1,0-1 0,-1 0 0,1 1 1,-1-1-1,0-10 0,-2 16-121,1-1-1,0 1 0,-1 0 1,1 0-1,-1 0 0,1 0 1,-1 0-1,0 0 0,1 0 1,-1 0-1,0 0 0,0 0 1,1 0-1,-1 0 0,0 0 1,0 1-1,0-1 0,0 0 1,0 1-1,0-1 0,-1 1 0,1-1 1,0 1-1,0-1 0,0 1 1,0 0-1,-1 0 0,1 0 1,0-1-1,0 1 0,0 0 1,-1 1-1,1-1 0,0 0 1,0 0-1,0 0 0,-1 1 1,1-1-1,-2 1 0,-3 0-19,1 1 0,-1-1-1,1 1 1,0 0-1,-1 0 1,1 0-1,-7 6 1,2 1 73,0 0 0,0 1 0,1 0 0,0 1 0,1 0 0,0 0 0,-7 14-1,11-18-13,1-1 0,0 1-1,0-1 1,1 1 0,0 0-1,0 0 1,0 0 0,1 0-1,0 0 1,1 0-1,-1 1 1,2-1 0,-1 0-1,1 0 1,1 10 0,-1-15-68,0 0 1,1 1 0,-1-1 0,0 0 0,1 1 0,-1-1-1,1 0 1,0 0 0,0 0 0,-1-1 0,1 1-1,1 0 1,-1-1 0,0 1 0,0-1 0,1 0 0,-1 1-1,0-1 1,1 0 0,-1-1 0,1 1 0,-1 0-1,4 0 1,8 1-32,0 0-1,0-1 1,16-1-1,-20 0-58,2 0-627,0-1 0,0 0 0,0 0 0,-1-1 0,1-1 0,0 0 0,14-6 0,28-16-7401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5.786"/>
    </inkml:context>
    <inkml:brush xml:id="br0">
      <inkml:brushProperty name="width" value="0.025" units="cm"/>
      <inkml:brushProperty name="height" value="0.025" units="cm"/>
    </inkml:brush>
  </inkml:definitions>
  <inkml:trace contextRef="#ctx0" brushRef="#br0">137 320 13997,'0'0'3913,"-1"-10"-827,0 4-2408,0 0 0,-1 0 0,0 0 0,0 0 1,0 0-1,-1 0 0,-4-6 0,7 10-576,-1 1 0,0-1-1,0 1 1,0-1 0,-1 1 0,1 0 0,0 0-1,0 0 1,-1 0 0,1 0 0,-1 0 0,1 0-1,-1 0 1,1 0 0,-1 1 0,1-1 0,-1 0-1,0 1 1,1 0 0,-1-1 0,0 1 0,1 0-1,-1 0 1,0 0 0,0 0 0,1 0 0,-1 0-1,0 0 1,1 1 0,-1-1 0,0 1-1,1-1 1,-1 1 0,1 0 0,-1-1 0,0 1-1,1 0 1,0 0 0,-3 2 0,0 1-100,0 0 0,0-1 0,0 1 0,1 1 0,-1-1 0,1 0 0,0 1 0,1 0 0,-1 0 0,1 0 0,0 0 0,0 0 0,0 0 0,-1 8 0,0 3 10,0 0 1,2 0-1,-1 27 1,2-41-10,0 1 0,0-1 0,0 1 0,0-1 0,1 1 0,-1-1 0,1 1 0,-1-1 0,1 0 0,0 1 0,0-1 0,0 0 0,0 0 0,0 0 0,1 0 0,-1 0 0,1 0 0,-1 0 0,1 0 0,0 0 0,0-1 0,0 1 0,0-1 0,0 1 0,0-1 0,0 0 0,0 0 0,0 0 0,1 0 0,-1 0 0,0 0 0,1 0 0,-1-1 0,1 0 0,-1 1 0,1-1 0,-1 0 0,0 0 0,4-1 0,3 1 17,-1-1 0,0-1 0,0 1 1,0-1-1,0-1 0,0 1 1,-1-1-1,1-1 0,-1 1 0,0-2 1,7-4-1,-5 4 3,-1-1 0,0-1 0,-1 1 0,1-1 0,-1-1 0,-1 0 0,1 0 0,-1 0 0,-1 0 0,0-1 1,0 0-1,0 0 0,-1 0 0,-1-1 0,1 0 0,-2 1 0,1-1 0,-1 0 0,-1 0 0,0 0 0,0-12 0,-1 21-28,0-1-1,0 1 1,0-1-1,0 1 1,0-1-1,-1 0 1,1 1-1,-1-1 1,1 1-1,-1-1 1,1 1-1,-1-1 1,0 1-1,0 0 1,1-1-1,-1 1 1,0 0-1,0 0 1,0-1-1,-1 1 1,1 0-1,0 0 1,0 0-1,-1 0 1,1 0-1,0 1 1,-1-1-1,1 0 1,-1 1-1,1-1 1,-1 1-1,1-1 1,-1 1-1,1 0 1,-1 0-1,0-1 1,1 1-1,-1 0 1,1 1-1,-1-1 1,0 0-1,1 0 1,-1 1 0,1-1-1,-1 1 1,1-1-1,-1 1 1,1-1-1,0 1 1,-1 0-1,1 0 1,0 0-1,-1 0 1,1 0-1,0 0 1,0 0-1,0 0 1,0 0-1,0 1 1,0-1-1,0 0 1,0 1-1,1-1 1,-1 1-1,0-1 1,1 1-1,-1-1 1,1 1-1,-1 2 1,0-1 0,0 0 0,0 0 0,1 0 1,-1 1-1,1-1 0,-1 0 0,1 0 0,0 0 1,0 0-1,1 0 0,-1 1 0,1-1 1,-1 0-1,1 0 0,0 0 0,2 3 0,-2-4 5,0 0 0,0 0 0,1 0 0,-1-1 0,1 1 0,0-1 0,-1 1-1,1-1 1,0 0 0,0 0 0,0 1 0,0-1 0,0 0 0,0-1 0,0 1-1,0 0 1,4 0 0,1 0 11,0 0 1,-1-1-1,1 0 0,0-1 0,0 1 1,-1-1-1,1-1 0,-1 1 1,1-1-1,-1 0 0,0 0 0,1-1 1,-1 0-1,6-4 0,1-2 49,0 0-1,0-1 1,-1 0-1,0-1 1,-1-1-1,0 0 1,-1 0-1,0-1 1,-1 0-1,0-1 1,-2 0-1,1 0 1,-2-1-1,0 0 1,0 0-1,-2 0 1,0-1 0,0 0-1,1-29 1,-14 54-359,-2 18 281,1 1 0,2 0 1,1 0-1,1 0 1,1 1-1,-1 32 0,4-39 8,-2 9 8,1 0 0,1 0 0,1 1 0,2-1 0,2 0 1,1 0-1,1 0 0,1 0 0,2-1 0,20 51 0,-18-59-16,-5-12-4,0-1 0,-1 1 1,0 0-1,-1 0 0,0 1 0,3 19 0,-6-29 27,0-1 0,0 1 0,0-1-1,0 1 1,0 0 0,0-1 0,0 1 0,0-1 0,0 1 0,0-1-1,0 1 1,0-1 0,0 1 0,0 0 0,-1-1 0,1 1 0,0-1-1,0 1 1,-1-1 0,1 1 0,0-1 0,-1 1 0,1-1 0,0 0-1,-1 1 1,1-1 0,-1 1 0,1-1 0,-1 0 0,1 0 0,-1 1-1,1-1 1,-1 0 0,-20-4 359,15 0-276,1 1 0,0 0 0,-1-1 0,1 0 0,-7-8 0,3 0-166,0-1 1,1 0-1,1 0 1,0-1-1,1 0 1,0 0-1,1 0 1,1-1-1,1 0 1,0 0-1,-2-17 1,4 23-16,1 0 0,-1 0 1,2 0-1,-1 0 0,1 0 0,0 1 1,1-1-1,0 0 0,0 1 1,1-1-1,0 1 0,1 0 0,0-1 1,0 2-1,1-1 0,0 1 0,0-1 1,0 1-1,1 1 0,7-8 1,57-35-7919,-64 45 6850,38-25-10492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6.456"/>
    </inkml:context>
    <inkml:brush xml:id="br0">
      <inkml:brushProperty name="width" value="0.025" units="cm"/>
      <inkml:brushProperty name="height" value="0.025" units="cm"/>
    </inkml:brush>
  </inkml:definitions>
  <inkml:trace contextRef="#ctx0" brushRef="#br0">0 0 20083,'0'0'2274,"0"10"-90,2 51-520,3 0 0,3-1 0,18 73 1,-26-131-1649,1 1 1,-1-1 0,1 0-1,-1 0 1,1 0 0,0 0-1,0 0 1,0 0 0,0 0 0,0 0-1,0 0 1,1-1 0,-1 1-1,1 0 1,-1-1 0,1 1 0,0-1-1,-1 1 1,1-1 0,0 0-1,0 0 1,0 0 0,0 0 0,4 1-1,-3-2 8,0 0-1,0 0 1,0 0-1,0-1 1,-1 1-1,1-1 1,0 1 0,0-1-1,0 0 1,0 0-1,-1-1 1,1 1-1,0-1 1,-1 1-1,1-1 1,-1 0-1,0 0 1,3-2-1,16-15 71,53-40 2,-69 55-102,1 1 0,0-1 0,0 1 0,1 0 0,-1 1 0,1 0 0,-1 0 0,1 0 0,0 1 0,0-1 0,7 1 0,-13 1-2,0 0 1,0 0-1,0 0 1,0 1-1,0-1 1,0 0 0,0 1-1,0-1 1,0 0-1,0 1 1,0-1-1,-1 1 1,1-1-1,0 1 1,0-1-1,-1 1 1,1 0-1,0-1 1,-1 1 0,1 0-1,0 0 1,-1 0-1,1-1 1,-1 1-1,1 2 1,5 31 142,-6-27-85,0 1 0,-1-1 0,0 0 0,0 1 0,-1-1 0,0 0 0,-3 7 0,5-13-48,0-1-1,0 0 1,0 0-1,0 1 1,0-1-1,0 0 1,0 1-1,0-1 0,-1 0 1,1 1-1,0-1 1,0 0-1,0 0 1,-1 1-1,1-1 1,0 0-1,0 0 0,0 1 1,-1-1-1,1 0 1,0 0-1,-1 0 1,1 0-1,0 1 1,0-1-1,-1 0 0,1 0 1,0 0-1,-1 0 1,1 0-1,0 0 1,-1 0-1,1 0 1,0 0-1,-1 0 0,1 0 1,0 0-1,-1 0 1,-5-13 80,1-21 25,2 8-107,2 15 0,0 0 0,0 0 0,1 0 0,0 0 0,1 0 0,2-15 0,-2 25 2,0 0 0,0 1 0,0-1-1,0 0 1,0 0 0,0 1 0,0-1 0,0 1 0,0-1-1,0 1 1,0-1 0,0 1 0,0 0 0,0 0 0,1-1-1,-1 1 1,0 0 0,0 0 0,0 0 0,2 0 0,34 1-216,-26 0-113,65-6-5963,-3-13-5544,-34 3-1026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6.801"/>
    </inkml:context>
    <inkml:brush xml:id="br0">
      <inkml:brushProperty name="width" value="0.025" units="cm"/>
      <inkml:brushProperty name="height" value="0.025" units="cm"/>
    </inkml:brush>
  </inkml:definitions>
  <inkml:trace contextRef="#ctx0" brushRef="#br0">138 9 16464,'0'0'9785,"-11"5"-8360,4-1-1329,-1 1 0,1-1-1,0 1 1,0 0 0,1 1 0,-1 0-1,1 0 1,0 0 0,1 1 0,-1-1-1,1 1 1,1 1 0,-1-1-1,-5 15 1,-14 45 146,22-62-230,1-1 0,0 1 0,0-1 0,0 1 0,1-1 0,0 1 1,0-1-1,0 1 0,0-1 0,1 1 0,0-1 0,0 1 0,1 4 0,-1-7-17,0-1-1,0 0 0,0 0 1,1 0-1,-1 0 0,0 0 1,0 0-1,1 0 1,-1 0-1,0-1 0,1 1 1,-1 0-1,1-1 0,-1 1 1,1-1-1,-1 1 0,1-1 1,0 0-1,-1 0 0,1 0 1,-1 0-1,1 0 1,-1 0-1,1 0 0,0 0 1,-1-1-1,1 1 0,-1-1 1,1 1-1,1-2 0,2 1-32,0-1-1,0 0 0,0 0 0,0 0 0,0-1 0,-1 0 0,8-6 0,-1-3-28,-2 0-1,1-1 0,-2 0 0,0 0 0,0-1 0,-1 0 0,-1-1 0,0 1 1,-1-1-1,-1 0 0,0 0 0,-1-1 0,2-28 0,-6 31 81,-2 11-33,-2 7-21,-1 7-158,0 0-1,1 0 0,1 1 1,0-1-1,0 1 1,1 0-1,1 1 1,0-1-1,1 0 0,0 1 1,1-1-1,3 23 1,-2-35-39,-1 0 1,0 1 0,1-1 0,-1 0-1,1 1 1,-1-1 0,1 0-1,0 0 1,0 0 0,-1 0-1,1 0 1,0 0 0,0 0-1,0 0 1,0 0 0,0 0 0,0 0-1,0 0 1,0-1 0,1 1-1,-1 0 1,0-1 0,0 1-1,1-1 1,-1 0 0,2 1 0,35-1-6942,-2-8 1344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7.131"/>
    </inkml:context>
    <inkml:brush xml:id="br0">
      <inkml:brushProperty name="width" value="0.025" units="cm"/>
      <inkml:brushProperty name="height" value="0.025" units="cm"/>
    </inkml:brush>
  </inkml:definitions>
  <inkml:trace contextRef="#ctx0" brushRef="#br0">197 199 18834,'-10'3'2915,"-2"1"-2515,2 1 0,-1 0 1,0 1-1,1 0 0,0 1 1,0 0-1,1 1 1,0 0-1,0 0 0,1 1 1,0 0-1,1 0 0,0 1 1,-11 19-1,12-20-220,1 1-1,1-1 1,-1 1 0,1 0-1,1 1 1,0-1-1,1 0 1,0 1-1,0-1 1,1 13-1,0-22-179,1 1-1,0-1 0,0 1 1,0-1-1,1 0 0,-1 1 0,0-1 1,0 0-1,1 1 0,-1-1 0,1 0 1,-1 1-1,1-1 0,0 0 0,-1 0 1,1 0-1,0 1 0,0-1 0,0 0 1,0 0-1,0 0 0,0 0 0,0-1 1,0 1-1,2 1 0,0-1 4,0 0-1,-1 0 0,1-1 0,0 0 1,0 1-1,0-1 0,-1 0 1,1 0-1,0 0 0,0-1 0,0 1 1,3-1-1,3-2-1,1 0 0,-1 0-1,0-1 1,0 0 0,0-1 0,13-9-1,-8 3-52,0-1-1,-2-1 0,1 0 1,-2-1-1,0 0 0,0-1 1,-2 0-1,1-1 0,-2 0 0,0 0 1,7-25-1,-5 11 309,-3-1 0,0-1-1,-2 1 1,-1-1 0,-1-49 0,-3 81-219,0-1 0,0 0 0,0 0 0,1 0 0,-1 1 0,0-1 0,0 0 0,-1 0 0,1 0 1,0 0-1,0 1 0,0-1 0,0 0 0,-1 0 0,1 1 0,0-1 0,-1 0 0,1 0 0,-1 1 0,1-1 1,-1 0-1,1 1 0,-1-1 0,1 1 0,-2-2 0,-12 11 584,-12 31-269,13-13-313,2 0-1,-14 55 0,21-68-29,2 1-1,-1 0 0,2 0 1,0 1-1,1-1 0,0 0 1,4 23-1,-3-35-96,-1 0 0,1-1-1,0 1 1,0-1 0,0 1 0,0-1-1,1 1 1,-1-1 0,0 0 0,1 0-1,0 1 1,-1-1 0,1 0 0,0-1-1,0 1 1,0 0 0,1 0 0,3 2-1,-1-2-321,0 0-1,0 0 1,0-1-1,0 1 1,0-1-1,0 0 1,0 0 0,0-1-1,8 0 1,-2 0-696,1-1 1,0 0 0,-1-1 0,1-1 0,-1 0 0,0 0 0,0-1 0,13-6 0,12-12-9273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7.508"/>
    </inkml:context>
    <inkml:brush xml:id="br0">
      <inkml:brushProperty name="width" value="0.025" units="cm"/>
      <inkml:brushProperty name="height" value="0.025" units="cm"/>
    </inkml:brush>
  </inkml:definitions>
  <inkml:trace contextRef="#ctx0" brushRef="#br0">1 193 15887,'0'0'13148,"13"6"-12005,-8-4-1027,0 0-69,-1 1 0,1-2 0,0 1 0,0 0 0,-1-1 0,1 0 0,0 0 0,0 0 0,0-1 0,0 0 0,0 0 0,0 0 1,0 0-1,0-1 0,0 0 0,0 0 0,0 0 0,0-1 0,5-2 0,11-7 153,0-1 1,-1 0-1,30-26 1,-44 34-158,-1 0 0,0-1 0,0 0 0,0-1 0,0 1 0,-1-1 0,0 0 0,0 0-1,0 0 1,-1 0 0,0-1 0,0 1 0,-1-1 0,0 0 0,0 0 0,1-10 0,-3 16-43,0 0 0,-1 0 0,1 0 0,0 0 0,-1 0 0,1 0 0,-1 0 0,1 0 0,-1 0 0,0 0 0,1 0 0,-1 0 0,0 0 0,0 1 0,1-1 0,-1 0 0,0 1 0,0-1 0,0 0 0,0 1 0,0-1 0,0 1 0,0-1 0,0 1 0,0 0 0,0 0 0,0-1 0,0 1 0,0 0 0,0 0 0,-1 0 0,1 0 0,0 0 0,0 0 0,0 0 0,0 0 0,0 1 0,0-1 0,0 0 0,-1 1 0,-50 13 0,34-5 0,1 1 0,1 0 0,0 1 0,0 1 0,-26 26 0,34-31 0,1 2 0,-1-1 0,1 1 0,1 0 0,0 0 0,0 1 0,1 0 0,0 0 0,0 0 0,1 0 0,-4 21 0,7-29 0,1 1-1,-1-1 1,1 1-1,0 0 1,0-1-1,0 1 1,1 0-1,-1-1 1,1 1 0,-1 0-1,1-1 1,0 1-1,0-1 1,0 1-1,0-1 1,0 0-1,1 1 1,-1-1 0,1 0-1,2 3 1,-1-2-14,1 0 0,0-1 0,-1 1 0,1-1 1,0 0-1,1 0 0,-1 0 0,0 0 1,0-1-1,1 0 0,4 1 0,11 1-311,0-1 0,0-1 1,1 0-1,24-4 0,18-7-3999,2-11-1853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8.755"/>
    </inkml:context>
    <inkml:brush xml:id="br0">
      <inkml:brushProperty name="width" value="0.025" units="cm"/>
      <inkml:brushProperty name="height" value="0.025" units="cm"/>
    </inkml:brush>
  </inkml:definitions>
  <inkml:trace contextRef="#ctx0" brushRef="#br0">98 383 5926,'1'-11'10938,"-1"10"-10615,0-10 1116,0 0 1,0 0-1,-3-18 0,3 27-1187,-1 0-1,1 0 1,-1 0 0,1 0-1,-1 0 1,0 0-1,0 0 1,0 0-1,0 0 1,0 1-1,0-1 1,-1 0-1,-2-2 1,3 3-127,0 1 0,0-1-1,0 1 1,0-1 0,-1 1 0,1 0 0,0-1 0,0 1-1,0 0 1,-1 0 0,1 0 0,0 0 0,0 0 0,-1 0-1,1 0 1,0 1 0,0-1 0,0 0 0,-1 1-1,1-1 1,0 1 0,0-1 0,0 1 0,0-1 0,0 1-1,-2 1 1,0 1-70,-1 0-1,1 0 1,0 1-1,0-1 0,0 1 1,0 0-1,1-1 1,-1 1-1,1 0 1,0 1-1,0-1 1,0 0-1,1 1 0,0-1 1,0 0-1,-1 7 1,-1 8 31,1 0 1,0 30-1,2-47-82,0 1 0,0-1 0,0 1 0,0 0 0,1-1 0,-1 1 0,1-1 0,-1 1 0,1-1 0,0 1 0,0-1 0,0 0 0,1 1 0,-1-1 0,0 0 0,4 4 0,-4-5 2,0 0-1,1 0 1,-1 0-1,1 0 1,-1-1-1,1 1 1,-1 0-1,1-1 1,0 1-1,-1-1 1,1 1-1,0-1 1,-1 0-1,1 0 1,0 0-1,0 0 1,-1 0-1,1 0 1,2-1-1,0 0 19,1 0-1,-1 0 1,0-1 0,1 0-1,-1 0 1,0 0 0,0 0-1,0-1 1,-1 0-1,1 0 1,-1 0 0,1 0-1,-1 0 1,0-1 0,0 1-1,-1-1 1,5-6 0,-2 0 71,-1-1 0,0 1 0,-1-1 0,0 0 1,0 0-1,-1-1 0,0 1 0,-1 0 0,-1-1 1,0 1-1,-2-16 0,2 26-97,0-1 1,0 1-1,-1 0 1,1 0-1,0-1 1,-1 1-1,1 0 1,-1 0-1,1 0 1,-1 0-1,0 0 1,1 0-1,-1 0 1,0 0-1,0 0 1,0 0-1,0 0 1,0 0-1,0 1 1,0-1-1,-1-1 1,1 2-1,1 0 0,-1 0 0,1 0 0,-1 0 0,1 0 0,-1 0 1,1 0-1,-1 0 0,0 0 0,1 0 0,-1 0 0,1 1 0,-1-1 1,1 0-1,-1 0 0,1 0 0,-1 1 0,1-1 0,-1 0 0,1 0 1,0 1-1,-1-1 0,1 1 0,-1-1 0,1 0 0,0 1 0,-1-1 0,1 1 1,0-1-1,-1 1 0,1-1 0,0 1 0,0-1 0,0 1 0,-1-1 1,1 1-1,0-1 0,0 1 0,0-1 0,0 1 0,0-1 0,0 1 1,0-1-1,0 1 0,0-1 0,0 1 0,1 0 0,-2 1-12,1 1-1,-1-1 1,1 0 0,0 0-1,0 0 1,0 1 0,0-1-1,0 0 1,0 0 0,1 1-1,-1-1 1,1 0-1,0 0 1,-1 0 0,1 0-1,0 0 1,0 0 0,0 0-1,1 0 1,-1 0 0,0 0-1,1-1 1,-1 1-1,1-1 1,0 1 0,-1-1-1,1 1 1,0-1 0,0 0-1,0 0 1,0 0 0,0 0-1,0 0 1,0 0-1,0-1 1,0 1 0,1-1-1,-1 1 1,0-1 0,0 0-1,1 0 1,-1 0 0,0 0-1,0 0 1,0 0-1,1-1 1,-1 1 0,0-1-1,0 0 1,0 1 0,0-1-1,0 0 1,0 0 0,3-2-1,2-1 33,0-1-1,0 1 0,0-1 1,0-1-1,-1 1 1,0-1-1,0 0 0,-1-1 1,1 1-1,5-11 1,3-6 60,-1 0 1,12-26-1,-11 13 84,-1 1 0,15-70 0,-36 220-397,1-62 250,3 1-1,3 55 0,2-82-13,1 1 0,2-1 0,1 0 0,1 0-1,18 49 1,1-19 33,-17-42-38,0 1 1,-1 0-1,-1 0 1,0 0-1,-1 1 1,-1 0-1,-1 0 0,0 1 1,-1-1-1,-1 20 1,-1-35 5,0 0 0,0 0 1,0 0-1,0-1 0,0 1 0,-1 0 0,1 0 1,-1 0-1,1-1 0,-1 1 0,0 0 1,0 0-1,1-1 0,-1 1 0,0-1 1,-1 1-1,1-1 0,0 1 0,0-1 1,-1 0-1,1 0 0,0 1 0,-1-1 0,1 0 1,-1 0-1,0 0 0,1-1 0,-1 1 1,0 0-1,0-1 0,1 1 0,-1-1 1,0 1-1,0-1 0,0 0 0,0 0 0,1 0 1,-1 0-1,0 0 0,0 0 0,0 0 1,-2-1-1,-1-1 4,0 1 0,0-1 0,1 1 0,-1-1 0,1-1 0,0 1 0,0-1 0,0 1 0,0-1 0,0 0 0,0-1 0,1 1 0,-1-1 0,1 1 0,-4-7 0,2 0-5,-1-1 0,2 0 1,-1 0-1,1 0 0,1-1 0,0 0 0,1 1 0,0-1 1,1 0-1,0 0 0,1 0 0,0 0 0,1 0 0,1 1 1,2-13-1,0 7-10,0 1 1,2 0-1,0 0 1,0 1-1,1 0 1,1 0-1,1 0 1,0 1-1,1 0 1,12-13-1,53-47-4993,-31 35-3150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936"/>
    </inkml:context>
    <inkml:brush xml:id="br0">
      <inkml:brushProperty name="width" value="0.025" units="cm"/>
      <inkml:brushProperty name="height" value="0.025" units="cm"/>
      <inkml:brushProperty name="color" value="#F6630D"/>
    </inkml:brush>
  </inkml:definitions>
  <inkml:trace contextRef="#ctx0" brushRef="#br0">30 218 10314,'0'0'12422,"-5"11"-10447,0 1-1428,1 1-1,0 0 0,0 0 1,2 0-1,-1 0 0,2 0 0,0 0 1,1 24-1,0-35-534,0-1 0,1 1 0,-1-1 0,1 0 1,0 1-1,-1-1 0,1 1 0,0-1 0,0 0 0,0 0 0,0 1 0,0-1 1,0 0-1,0 0 0,1 0 0,-1 0 0,0 0 0,0-1 0,1 1 0,-1 0 0,1-1 1,-1 1-1,0-1 0,1 1 0,-1-1 0,1 1 0,-1-1 0,1 0 0,0 0 1,-1 0-1,1 0 0,-1 0 0,1 0 0,-1 0 0,1-1 0,-1 1 0,1 0 0,-1-1 1,2 0-1,4-1 1,1 0 0,-1 0 0,0-1 0,0 1 0,0-2 0,11-6 1,-9 3 6,0 0 0,-1 0 0,0-1 0,0 0 1,-1 0-1,0-1 0,0 0 0,-1 0 1,0-1-1,-1 1 0,0-1 0,0-1 1,-1 1-1,0-1 0,-1 1 0,-1-1 0,1 0 1,0-16-1,-3 26 172,0 28 283,0-25-460,-1-1 1,1 0-1,0 1 0,0-1 0,0 1 0,0-1 0,0 1 0,0-1 0,0 1 1,0-1-1,1 0 0,-1 1 0,1-1 0,-1 1 0,1-1 0,-1 0 1,1 1-1,0-1 0,-1 0 0,1 0 0,0 0 0,0 0 0,0 1 1,0-1-1,0 0 0,0-1 0,0 1 0,1 0 0,-1 0 0,0 0 0,0-1 1,1 1-1,-1 0 0,0-1 0,3 1 0,-1-1 10,0-1 1,1 0-1,-1 1 0,0-1 0,1 0 1,-1 0-1,0-1 0,0 1 0,0-1 1,0 0-1,0 1 0,0-1 0,-1-1 1,5-3-1,47-49 43,-41 40-84,0 0 0,1 1 1,28-21-1,-41 35 14,-1-1-1,1 0 1,0 1-1,-1-1 1,1 1 0,0-1-1,-1 1 1,1-1-1,0 1 1,-1 0-1,1-1 1,0 1-1,0 0 1,-1 0 0,1-1-1,0 1 1,0 0-1,0 0 1,-1 0-1,1 0 1,0 0 0,0 0-1,0 0 1,0 0-1,-1 0 1,1 1-1,0-1 1,0 0 0,-1 0-1,1 1 1,0-1-1,0 0 1,-1 1-1,1-1 1,0 1 0,7 28-6,-8-26 17,1 0 0,-1 0 0,1 0 0,-1 0 0,1 0 0,0 0 0,0 0-1,0 0 1,3 4 0,-3-7-3,0 1 0,0 0 0,0-1 0,0 1 0,0-1 0,0 1 0,0-1 0,0 1 0,0-1 0,0 0 0,0 0 0,1 1 0,-1-1 0,0 0 0,0 0 0,0 0 0,0 0 0,0 0 0,1-1 0,-1 1 0,0 0 0,0 0 0,0-1 0,0 1 0,0-1 0,0 1 0,0-1 0,0 1 0,0-1 0,0 0 0,0 1 0,1-2 0,45-36 29,-42 33-59,1-1 0,-1 1 1,1 0-1,0 1 0,1-1 0,-1 1 0,1 0 1,0 1-1,0-1 0,0 1 0,10-2 0,-16 5 24,-1 0-1,1 0 0,-1 0 0,1 0 1,-1 0-1,1 0 0,-1 0 0,1 1 0,-1-1 1,1 0-1,-1 0 0,1 1 0,-1-1 1,1 0-1,-1 1 0,1-1 0,-1 0 0,0 1 1,1-1-1,-1 1 0,0-1 0,1 1 1,-1-1-1,0 0 0,1 1 0,-1-1 0,0 1 1,0 0-1,0-1 0,0 1 0,1-1 1,-1 1-1,0-1 0,0 1 0,0-1 0,0 1 1,0 0-1,-1 33 154,0-31-112,1 0 0,0 0 0,0 0 0,0 1 0,0-1 0,0 0 0,0 0 0,1 0 0,1 5 0,-1-7-38,-1-1-1,1 1 0,0-1 1,0 1-1,-1-1 0,1 0 1,0 1-1,0-1 0,0 0 1,-1 0-1,1 1 0,0-1 1,0 0-1,0 0 0,0 0 1,-1 0-1,1 0 1,0 0-1,0-1 0,0 1 1,0 0-1,-1 0 0,1 0 1,0-1-1,0 1 0,-1-1 1,1 1-1,0 0 0,0-1 1,-1 1-1,1-1 0,0 1 1,-1-1-1,2-1 0,23-22 23,-23 22-25,34-41 0,-25 28 0,0 1 0,25-22 0,-36 36-103,1 1 0,0-1 0,-1 1 0,1-1 0,0 1-1,-1 0 1,1-1 0,-1 1 0,1 0 0,-1-1 0,1 1 0,-1 0 0,0-1 0,1 1 0,-1 0 0,0 0-1,1 0 1,-1-1 0,0 1 0,0 0 0,0 0 0,0 0 0,0 0 0,0-1 0,0 1 0,0 0 0,0 0-1,0 1 1,11 37-5998,-10-38 5996,-1-1-1,0 1 0,1-1 0,-1 0 0,0 1 0,1-1 0,-1 0 0,0 1 0,1-1 0,-1 0 1,0 0-1,1 1 0,-1-1 0,1 0 0,-1 0 0,1 0 0,-1 0 0,1 1 0,-1-1 0,0 0 1,1 0-1,-1 0 0,1 0 0,-1 0 0,1 0 0,-1 0 0,2-1 0,17-15-2134,-7-5-3734,1-5-1622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0:59.705"/>
    </inkml:context>
    <inkml:brush xml:id="br0">
      <inkml:brushProperty name="width" value="0.025" units="cm"/>
      <inkml:brushProperty name="height" value="0.025" units="cm"/>
    </inkml:brush>
  </inkml:definitions>
  <inkml:trace contextRef="#ctx0" brushRef="#br0">44 80 5221,'0'0'18764,"-7"11"-17232,5-8-1444,-2 3 54,0 0 1,0 0-1,1 1 0,-1-1 1,1 1-1,1 0 0,0 0 1,0 0-1,0 0 0,0 0 1,1 1-1,0 9 0,0-3-20,1 1-1,1-1 1,0 1-1,0-1 1,2 1-1,0-1 0,0 0 1,2 0-1,-1 0 1,2-1-1,12 24 1,-17-36-77,-1 0 0,1 0 0,-1 0 0,1 0 0,0 0 0,0 0-1,0 0 1,-1 0 0,1 0 0,0 0 0,0 0 0,0 0 0,0-1 0,0 1 0,0-1 0,1 1 0,-1 0 0,0-1 0,0 0 0,0 1 0,0-1 0,1 0 0,-1 1 0,0-1 0,2 0 0,-1-1 33,-1 0 1,0 1-1,1-1 1,-1 0-1,0 0 1,0 0-1,0 0 0,0 0 1,0 0-1,0 0 1,0 0-1,0-1 0,0 1 1,0 0-1,-1-1 1,1 1-1,0-3 1,4-8 224,-1-1 1,-1 0 0,3-18-1,-1 2-295,-2-1-1,-1 0 0,-1 1 1,-1-1-1,-2 1 0,-1-1 1,-10-41-1,3 53-17,7 35-17,3 48-61,0-58 69,0 2 6,1 0 0,0 0 1,1-1-1,0 1 0,0 0 1,1-1-1,0 0 0,7 15 0,-9-21 14,0 0-1,0-1 1,0 1-1,1-1 1,-1 1-1,0-1 0,1 1 1,-1-1-1,1 0 1,-1 0-1,1 1 1,0-1-1,0 0 1,-1-1-1,1 1 0,0 0 1,0 0-1,2 0 1,-2-1 7,1 0-1,-1-1 1,1 1 0,-1 0 0,0-1 0,1 1 0,-1-1-1,0 0 1,1 0 0,-1 0 0,0 0 0,0 0 0,0-1-1,0 1 1,0 0 0,0-1 0,0 0 0,3-3 0,8-11 3,0-1 0,0 0 0,-2-1 1,0-1-1,-1 1 0,-1-2 0,-1 1 1,7-25-1,-11 32-11,-1 110-710,-2-88 714,7 98 21,-7-98-20,1-1 0,0 1 0,0-1 0,1 1 0,1-1 0,0 0 1,0 0-1,10 15 0,-12-21 0,0 0 0,0-1 1,1 1-1,-1-1 1,1 1-1,-1-1 0,1 0 1,0 0-1,-1 0 1,1-1-1,0 1 0,0-1 1,1 1-1,-1-1 1,0 0-1,0 0 0,1-1 1,-1 1-1,6 0 1,-3-2 11,-1 1 0,1-1 0,-1 0 0,1 0 0,-1-1 0,0 1 1,1-1-1,-1-1 0,0 1 0,0-1 0,5-3 0,1-2 16,1 0-1,-2-1 0,1-1 0,-1 0 0,-1 0 0,0-1 1,0 0-1,12-21 0,-15 21-29,-1-1 0,-1 1 1,0-1-1,-1 0 0,0 0 0,0 0 0,-1 0 1,-1 0-1,0-25 0,-1 36-3,0 1 0,0-1 0,0 0 0,0 1 0,0-1 0,0 0 0,0 0 0,0 1 0,-1-1 0,1 0 0,0 1 0,0-1 0,0 1 0,-1-1 0,1 0 0,0 1 0,-1-1 0,1 1 0,-1-1 0,1 1 0,-1-1 0,1 1 0,-1-1 0,1 1 0,-1-1 0,1 1 0,-1-1 0,1 1 0,-1 0 0,0 0 0,1-1 0,-1 1 0,0 0 0,1 0 0,-1 0 0,0-1 0,1 1 0,-1 0 0,0 0 0,1 0 0,-1 0 0,0 0 0,1 0 0,-1 1 0,0-1 0,1 0 0,-1 0 0,0 0 0,1 1 0,-1-1 0,0 0 0,1 1 0,-1-1 0,1 0 0,-2 1 0,-1 1 0,-1 0 0,0 1 0,1-1 0,-1 1 0,1-1 0,0 1 0,-5 6 0,1 0 0,0 1 0,1 0 0,1 0 0,-1 1 0,2 0 0,-1 0 0,1 0 0,1 0 0,0 0 0,1 1 0,0 0 0,0 12 0,3-22-35,-1 0 1,1 0-1,-1 0 1,1 0-1,0 0 0,0-1 1,0 1-1,0 0 0,1 0 1,-1-1-1,0 1 1,1-1-1,-1 1 0,1-1 1,-1 0-1,1 0 1,-1 0-1,1 1 0,0-1 1,0-1-1,0 1 0,0 0 1,-1 0-1,1-1 1,0 1-1,0-1 0,0 0 1,0 1-1,0-1 1,0 0-1,4-1 0,6 2-726,0 0 0,0-1-1,24-4 1,-29 2-738,1 0 0,-1 0 0,0-1 1,0 0-1,0-1 0,0 1 0,7-6 1,17-13-9521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0.034"/>
    </inkml:context>
    <inkml:brush xml:id="br0">
      <inkml:brushProperty name="width" value="0.025" units="cm"/>
      <inkml:brushProperty name="height" value="0.025" units="cm"/>
    </inkml:brush>
  </inkml:definitions>
  <inkml:trace contextRef="#ctx0" brushRef="#br0">168 0 18289,'0'0'10827,"-39"89"-9995,21-42-447,-8 6-225,5-3-96,3-5-32,3-8-160,7-8-1025,3-13-1153,2-9-1090,-1-7-1600,3-12-2916</inkml:trace>
  <inkml:trace contextRef="#ctx0" brushRef="#br0" timeOffset="1">0 115 14350,'0'0'10698,"63"1"-9801,-30 5-65,1 2-607,2-2-418,-7 1-2753,1-1-4870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0.580"/>
    </inkml:context>
    <inkml:brush xml:id="br0">
      <inkml:brushProperty name="width" value="0.025" units="cm"/>
      <inkml:brushProperty name="height" value="0.025" units="cm"/>
    </inkml:brush>
  </inkml:definitions>
  <inkml:trace contextRef="#ctx0" brushRef="#br0">0 1 18578,'0'0'9513,"7"93"-8360,-4-36-321,2 5-607,-2 2-97,0 0 32,2-3-96,0-9-64,7-8-160,2-9-961,6-12-961,2-14-993,-3-9-1794,-1 0-4195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1.206"/>
    </inkml:context>
    <inkml:brush xml:id="br0">
      <inkml:brushProperty name="width" value="0.025" units="cm"/>
      <inkml:brushProperty name="height" value="0.025" units="cm"/>
    </inkml:brush>
  </inkml:definitions>
  <inkml:trace contextRef="#ctx0" brushRef="#br0">271 3 18546,'0'0'2925,"-8"-1"-245,5 0-2491,0 1-1,0 0 1,0 0-1,-1 0 1,1 0 0,0 0-1,0 1 1,0-1 0,0 1-1,-1 0 1,1 0 0,0 0-1,0 0 1,1 0 0,-5 3-1,-1 2 40,0 0 0,0 1 0,0 0 0,-10 13 0,-2 3-17,2 1-1,1 1 0,1 0 0,1 1 0,-14 32 0,21-38-69,0 0 1,1 0-1,1 1 0,1 0 1,1 0-1,1 0 1,-1 43-1,4-62-139,0 1 0,1-1 0,-1 1 0,0-1 0,1 1 0,-1-1 0,1 1 0,0-1 0,0 1 0,0-1 0,0 0 0,0 1 0,1-1 0,-1 0 0,1 0 0,-1 0 0,1 0 0,0 0 0,0-1 0,-1 1 0,5 2 0,-2-2-38,0 0 1,1 0 0,-1-1 0,1 1 0,-1-1 0,1 0-1,-1-1 1,1 1 0,-1-1 0,1 0 0,6 0-1,5-2-398,0 0 0,-1-1 0,1-1 0,0 0 0,-1-1 0,15-7 0,3-4-3786,49-33 0,-33 14-3253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1.715"/>
    </inkml:context>
    <inkml:brush xml:id="br0">
      <inkml:brushProperty name="width" value="0.025" units="cm"/>
      <inkml:brushProperty name="height" value="0.025" units="cm"/>
    </inkml:brush>
  </inkml:definitions>
  <inkml:trace contextRef="#ctx0" brushRef="#br0">154 13 16207,'-8'1'2467,"0"2"-2049,0-1 0,0 1 1,0 0-1,0 1 0,1 0 1,0 0-1,0 1 0,0-1 1,0 2-1,0-1 0,1 1 0,0 0 1,1 0-1,-1 0 0,1 1 1,0 0-1,1 0 0,-1 0 1,1 1-1,1 0 0,0-1 1,0 1-1,0 0 0,-2 14 1,5-21-415,0 0 0,0 0 0,0-1 0,0 1 1,0 0-1,0 0 0,0 0 0,0 0 1,0 0-1,0 0 0,1-1 0,-1 1 0,0 0 1,1 0-1,-1 0 0,0 0 0,1-1 0,-1 1 1,1 0-1,-1-1 0,1 1 0,0 0 1,-1-1-1,1 1 0,0 0 0,-1-1 0,1 1 1,0-1-1,0 0 0,-1 1 0,1-1 1,2 1-1,0 0 8,0-1 1,0 0-1,0 0 1,0 0-1,0 0 1,0 0-1,0-1 1,1 1-1,4-3 1,3 0-1,0-1 0,0 0 1,-1-1-1,16-10 0,-9 3-286,0-1 0,-2 0-1,1-1 1,-2-1 0,0 0 0,-1-1-1,15-23 1,-31 48 815,0 0 1,1 1-1,0-1 0,-1 19 1,3-26-508,0 0 1,-1 0 0,1 0 0,0 0 0,0 0-1,0 0 1,0-1 0,0 1 0,1 0 0,-1 0-1,0 0 1,1 0 0,0 0 0,-1-1 0,1 1-1,0 0 1,0-1 0,0 1 0,0 0 0,0-1-1,2 3 1,-1-3-1,1 0 0,-1-1 1,0 1-1,1 0 0,-1-1 0,1 1 0,-1-1 0,1 0 0,-1 0 0,0 0 0,1 0 0,-1 0 1,1-1-1,-1 1 0,1-1 0,3-1 0,9-3 34,-1-1 0,-1 0 0,1-1 0,-1 0 1,0-2-1,22-16 0,-23 15-137,0 1 0,1 0 0,0 1 0,1 0 0,0 1 1,21-7-1,-34 14 83,0 0 0,0 1 0,-1-1 0,1 0 0,0 0 0,0 1 1,0-1-1,-1 1 0,1-1 0,0 1 0,-1-1 0,1 1 0,0-1 0,-1 1 1,1-1-1,-1 1 0,1 0 0,-1-1 0,1 1 0,-1 0 0,0 0 1,1-1-1,-1 1 0,0 0 0,1 0 0,-1 0 0,0-1 0,0 1 0,0 0 1,0 0-1,0 0 0,0 0 0,0-1 0,0 1 0,0 0 0,0 0 0,-1 1 1,1 46 798,0-36-706,0-11-107,0-1 0,0 1 0,0-1 0,0 1 0,0-1 0,0 0 0,0 1 0,0-1 0,0 1 0,0-1 0,0 1 0,1-1 0,-1 0 0,0 1 0,0-1 0,1 1 0,-1-1 0,0 0 0,0 1 0,1-1 0,-1 0 0,0 1 0,1-1 0,-1 0 0,1 0 0,-1 1 0,0-1 0,1 0 0,-1 0 0,1 0 0,-1 0 0,0 1 0,1-1 0,-1 0 0,1 0 0,-1 0 0,1 0 0,23-5 0,18-16 0,-20 6-42,-16 10-84,1 0-1,0 0 1,0 0-1,0 1 1,0 1 0,1-1-1,0 1 1,-1 0-1,1 1 1,0 0 0,15-2-1,-22 4-59,0 0-1,-1 0 0,1 0 1,0 0-1,0 0 0,-1 0 1,1 1-1,0-1 0,-1 0 1,1 0-1,0 1 1,-1-1-1,1 1 0,0-1 1,-1 0-1,1 1 0,-1-1 1,1 1-1,-1-1 0,1 1 1,-1-1-1,1 1 1,-1 0-1,0-1 0,1 1 1,-1 0-1,0-1 0,1 1 1,-1 0-1,0-1 1,0 1-1,0 0 0,0-1 1,1 1-1,-1 0 0,0 0 1,0-1-1,0 1 0,-1 0 1,1 0-1,0-1 1,0 1-1,-1 1 0,1 1-639,0 11-6226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3.050"/>
    </inkml:context>
    <inkml:brush xml:id="br0">
      <inkml:brushProperty name="width" value="0.025" units="cm"/>
      <inkml:brushProperty name="height" value="0.025" units="cm"/>
    </inkml:brush>
  </inkml:definitions>
  <inkml:trace contextRef="#ctx0" brushRef="#br0">1 0 20595,'0'0'2819,"0"62"-1121,0-25-769,0 10-641,0 3-256,2-4-545,4-6-800,2-7-384,-2-12-353,1-12-353,-2-9-1152,-1-7-1153,-4-19-3780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3.396"/>
    </inkml:context>
    <inkml:brush xml:id="br0">
      <inkml:brushProperty name="width" value="0.025" units="cm"/>
      <inkml:brushProperty name="height" value="0.025" units="cm"/>
    </inkml:brush>
  </inkml:definitions>
  <inkml:trace contextRef="#ctx0" brushRef="#br0">0 2 10730,'0'0'14158,"32"-2"-16593,-13 8 65,3-5-321,-2-1-640,3 0-128,1 0-737,-3 0-576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3.756"/>
    </inkml:context>
    <inkml:brush xml:id="br0">
      <inkml:brushProperty name="width" value="0.025" units="cm"/>
      <inkml:brushProperty name="height" value="0.025" units="cm"/>
    </inkml:brush>
  </inkml:definitions>
  <inkml:trace contextRef="#ctx0" brushRef="#br0">37 1 2659,'0'0'12449,"3"6"-12951,1-1 138,-3-3 200,0-1-1,0 1 1,0 0 0,0 0 0,0 0-1,0-1 1,0 1 0,0 0-1,-1 0 1,1 1 0,-1-1 0,1 0-1,-1 2 1,-1-1 583,-1-1 0,1 1 0,-1-1 1,0 1-1,0-1 0,0 0 0,0 0 0,0 0 1,-3 3-1,-10 10 3594,12-10-3551,1 0 1,-1-1-1,1 1 0,0 0 1,0 0-1,1 0 0,0 0 1,0 1-1,-1 5 1,2-6-448,0-1 1,1 1-1,-1-1 1,1 1 0,0-1-1,0 0 1,0 1-1,1-1 1,0 0 0,-1 0-1,2 0 1,-1 0-1,0 0 1,1-1 0,-1 1-1,1-1 1,0 1-1,0-1 1,1 0 0,-1 0-1,1-1 1,-1 1-1,1-1 1,0 1 0,0-1-1,8 3 1,-4-2-194,0 0 390,-1 1 0,1-1 0,-1 1 0,0 1 0,0-1-1,9 8 1,-15-10-90,1-1 1,-1 1-1,0-1 0,0 1 0,0-1 0,0 1 0,0-1 0,-1 1 0,1 0 0,-1 0 1,1-1-1,-1 1 0,1 0 0,-1 0 0,0 0 0,0-1 0,0 1 0,0 0 0,0 0 0,0 0 1,0 0-1,-1-1 0,1 1 0,-1 0 0,1 0 0,-1-1 0,0 1 0,1 0 0,-1-1 1,0 1-1,0-1 0,0 1 0,0-1 0,-1 1 0,-1 1 0,-3 4 22,0 0 1,-1-1-1,1 1 0,-1-1 0,0-1 0,-1 1 0,0-1 0,1-1 0,-2 0 1,1 0-1,0 0 0,-14 3 0,22-7-152,-1 0 0,1 1 0,0-1 0,0 0-1,-1 0 1,1 0 0,0 0 0,0 0 0,-1 0 0,1 0 0,0 0 0,0 0 0,-1 0-1,1 0 1,0 0 0,0 0 0,-1 0 0,1 0 0,0 0 0,0 0 0,-1-1 0,1 1-1,0 0 1,0 0 0,-1 0 0,1 0 0,0 0 0,0-1 0,0 1 0,-1 0-1,1 0 1,0 0 0,0-1 0,0 1 0,0 0 0,-1 0 0,1-1 0,0 1 0,0 0-1,0 0 1,0-1 0,0 1 0,0 0 0,4-16-1058,12-13-3159,6-4-4354,5-7-7110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4.239"/>
    </inkml:context>
    <inkml:brush xml:id="br0">
      <inkml:brushProperty name="width" value="0.025" units="cm"/>
      <inkml:brushProperty name="height" value="0.025" units="cm"/>
    </inkml:brush>
  </inkml:definitions>
  <inkml:trace contextRef="#ctx0" brushRef="#br0">193 17 17521,'0'0'9651,"-11"-4"-8812,3 1-743,6 2-81,-1-1 0,0 1 0,0 0 0,1 0-1,-1 0 1,0 0 0,0 1 0,0-1 0,0 1 0,0 0 0,0 0 0,0 0 0,0 0 0,0 0 0,0 1 0,0-1 0,0 1 0,0 0 0,0 0 0,0 0 0,1 0-1,-1 0 1,0 1 0,-4 3 0,-3 4-2,1 0 0,0 1 0,0 0 0,1 1 0,1 0-1,0 0 1,0 1 0,-5 13 0,8-16-6,1 0 0,0 0 0,0 0 0,1 0 1,0 0-1,1 1 0,0-1 0,0 1 0,1-1 0,0 1 0,1-1 0,2 12 0,-2-18-151,0-1-1,0 1 0,0 0 0,0-1 0,0 1 1,1-1-1,-1 0 0,1 1 0,0-1 0,-1 0 1,1 0-1,0 0 0,0 0 0,0-1 0,1 1 0,-1 0 1,0-1-1,1 1 0,-1-1 0,1 0 0,-1 0 1,1 0-1,0 0 0,-1-1 0,1 1 0,0 0 0,0-1 1,-1 0-1,1 0 0,0 0 0,0 0 0,-1 0 1,4-1-1,3 0-1037,-1 0-1,0-1 1,0 0 0,0 0-1,0-1 1,0 0 0,0 0 0,0-1-1,13-8 1,28-29-9030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4.864"/>
    </inkml:context>
    <inkml:brush xml:id="br0">
      <inkml:brushProperty name="width" value="0.025" units="cm"/>
      <inkml:brushProperty name="height" value="0.025" units="cm"/>
    </inkml:brush>
  </inkml:definitions>
  <inkml:trace contextRef="#ctx0" brushRef="#br0">51 250 16848,'-7'9'950,"3"-3"-809,0-2 44,0 0 0,0 0 0,1 1 0,0-1 0,0 1 0,0 0 0,0 0 0,1 0 0,0 0 0,0 0 1,0 0-1,1 1 0,0-1 0,0 0 0,-1 7 0,3-12-192,0 1 0,-1 0 1,1-1-1,0 1 0,-1-1 1,1 1-1,0 0 0,0-1 1,0 0-1,-1 1 0,1-1 1,0 1-1,0-1 0,0 0 1,0 0-1,0 0 0,0 1 1,0-1-1,0 0 0,0 0 0,-1 0 1,1 0-1,0 0 0,0-1 1,0 1-1,0 0 0,0 0 1,0-1-1,0 1 0,1-1 1,29-10 42,-20 3 85,-1 0 0,0-1 1,0 0-1,10-14 0,-14 15 376,0 0 0,1 1 1,0 0-1,0 1 0,0 0 0,1 0 1,0 0-1,0 1 0,17-8 1,-24 12-473,-1 1 0,1 0 0,0 0 0,-1-1 0,1 1 0,0 0 0,0 0 0,-1 0 0,1 0 0,0 0 0,0 0 0,-1 0 0,1 0 0,0 0 0,-1 0 0,1 0 0,0 0 0,0 0 0,-1 1 0,1-1 0,0 0 0,-1 1 0,1-1 0,0 0 0,-1 1 0,1-1 0,-1 1 0,1-1 0,-1 1 0,2 0 0,4 23-19,-6-23 3,0 1 1,0-1 0,0 0-1,0 1 1,0-1-1,1 1 1,-1-1 0,1 1-1,-1-1 1,1 1 0,-1-1-1,1 0 1,0 0 0,0 1-1,0-1 1,1 1-1,-1-2-4,0 0-1,1-1 0,-1 1 1,0-1-1,0 1 0,0-1 0,1 1 1,-1-1-1,0 0 0,0 0 1,0 1-1,0-1 0,0 0 0,0 0 1,0 0-1,0 0 0,-1 0 0,1-1 1,0 1-1,-1 0 0,1 0 1,0 0-1,-1-1 0,1 0 0,1-2 23,12-17-83,0 1 1,1 0-1,20-19 0,-31 34 11,2-1 0,-1 1 0,1 1 1,-1-1-1,1 1 0,1 0 0,-1 0 0,0 1 0,1-1 0,0 2 0,0-1 0,0 1 0,0 0 0,14-2 0,-20 4 79,1 0 0,0 0 1,-1 1-1,1-1 0,-1 1 0,1-1 0,-1 1 0,1-1 0,-1 1 1,1 0-1,-1 0 0,0 0 0,1 0 0,-1 0 0,0 0 1,0 0-1,1 0 0,-1 0 0,0 1 0,0-1 0,-1 0 1,1 1-1,0-1 0,0 1 0,-1-1 0,1 1 0,0-1 1,-1 1-1,0-1 0,1 1 0,-1 2 0,6 67 1151,-4-30-986,-2-41-184,0 0 1,0 0-1,0 1 0,0-1 0,1 0 0,-1 0 1,0 0-1,0 0 0,0 1 0,0-1 0,0 0 1,1 0-1,-1 0 0,0 0 0,0 0 1,0 1-1,0-1 0,1 0 0,-1 0 0,0 0 1,0 0-1,0 0 0,1 0 0,-1 0 1,0 0-1,0 0 0,0 0 0,1 0 0,-1 0 1,0 0-1,0 0 0,0 0 0,1 0 0,-1 0 1,0 0-1,0 0 0,0 0 0,1 0 1,-1 0-1,0 0 0,0-1 0,0 1 0,1 0 1,-1 0-1,0 0 0,0 0 0,0 0 1,0 0-1,0-1 0,1 1 0,-1 0 0,0 0 1,0 0-1,0-1 0,0 1 0,0 0 1,0 0-1,0 0 0,0-1 0,0 1 0,0 0 1,0 0-1,0 0 0,0-1 0,0 1 0,0 0 1,0-1-1,9-13 333,3-13 30,-2 3-323,1 0 0,1 0 1,1 2-1,2-1 0,24-29 1,-39 51-63,1 0 0,0 0 0,0 0 0,0-1 0,0 1 0,0 0 0,0 0-1,0 0 1,0 1 0,1-1 0,-1 0 0,0 0 0,0 1 0,1-1 0,-1 0 0,1 1 0,-1 0 0,0-1 0,1 1 0,-1 0 0,1 0 0,-1-1 0,1 1 0,2 1 0,-3 0 13,0 0 1,0 0-1,0 1 0,0-1 1,0 0-1,0 1 0,0-1 1,0 1-1,0-1 0,-1 1 1,1-1-1,-1 1 0,1 0 1,-1-1-1,0 1 0,0 0 1,1-1-1,-1 1 0,0 0 1,-1 1-1,-7 104 656,24-107-3814,5 1-4843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313"/>
    </inkml:context>
    <inkml:brush xml:id="br0">
      <inkml:brushProperty name="width" value="0.025" units="cm"/>
      <inkml:brushProperty name="height" value="0.025" units="cm"/>
      <inkml:brushProperty name="color" value="#F6630D"/>
    </inkml:brush>
  </inkml:definitions>
  <inkml:trace contextRef="#ctx0" brushRef="#br0">36 1 10602,'0'0'18193,"-5"9"-17050,-1 2-924,2 1 1,-1 0-1,1-1 1,1 2-1,0-1 0,1 0 1,1 0-1,-1 23 1,2-34-222,0-1 1,0 1-1,0 0 1,0 0-1,0 0 1,0 0 0,0 0-1,0 0 1,1 0-1,-1 0 1,0-1-1,1 1 1,-1 0-1,0 0 1,1 0-1,-1-1 1,1 1-1,0 0 1,-1 0-1,1-1 1,-1 1-1,1 0 1,0-1-1,0 1 1,-1-1-1,1 1 1,0-1-1,0 0 1,1 1 0,1 0-91,0-1 0,-1 1 0,1-1 1,0 0-1,0 0 0,-1 0 1,1-1-1,0 1 0,0-1 0,2 0 1,61-26-2104,-64 26 2154,8-4-274,-4 1 245,0 1 0,1 0 0,0 0 0,-1 0 0,1 1-1,12-2 1,-18 4 161,-1 0 1,1 1-1,-1-1 0,1 1 0,-1-1 0,0 0 0,1 1 0,-1-1 1,0 1-1,1-1 0,-1 1 0,0-1 0,1 1 0,-1-1 0,0 1 0,0 0 1,0-1-1,0 1 0,1-1 0,-1 1 0,0-1 0,0 1 0,0 0 1,0-1-1,0 1 0,0-1 0,-1 1 0,1 0 0,0-1 0,0 1 0,0-1 1,0 1-1,-1-1 0,1 1 0,-1 0 0,-7 24 547,-30 37 17,34-57-621,1 0 0,-1-1 0,0 1 0,0-1 0,0 0 1,0 0-1,-1-1 0,1 1 0,-1-1 0,-8 4 0,13-7-84,-1 0 1,1 0-1,-1-1 0,0 1 1,1 0-1,-1 0 0,1 0 0,-1-1 1,1 1-1,-1 0 0,1-1 1,-1 1-1,1 0 0,-1-1 1,1 1-1,-1-1 0,1 1 0,0-1 1,-1 1-1,1-1 0,0 1 1,-1-1-1,1 1 0,0-1 1,0 1-1,-1-1 0,1 0 0,0 1 1,0-1-1,0 1 0,0-1 1,0 0-1,0 1 0,0-1 1,0 0-1,0 1 0,0-1 1,0 1-1,0-1 0,1 0 0,-1 0 1,3-32-4345,16-20-8322,-4 27 2221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5.627"/>
    </inkml:context>
    <inkml:brush xml:id="br0">
      <inkml:brushProperty name="width" value="0.025" units="cm"/>
      <inkml:brushProperty name="height" value="0.025" units="cm"/>
    </inkml:brush>
  </inkml:definitions>
  <inkml:trace contextRef="#ctx0" brushRef="#br0">1 135 5381,'0'0'5376,"-1"-8"-1303,3-20 24,8 50 1277,5 33-654,-7-22-4560,-7-29-460,20 101 828,11 175 1,-31-360-1394,4 1 0,25-129 0,-25 172 796,-2 15 65,0 0 1,1 0 0,1 1 0,1-1 0,1 1 0,14-30 0,-21 49-2,1 0 0,-1 0-1,1 0 1,-1-1 0,1 1-1,0 0 1,-1 0-1,1 0 1,0 0 0,0 0-1,0 1 1,0-1-1,-1 0 1,1 0 0,0 1-1,1-1 1,-1 0 0,0 1-1,0-1 1,0 1-1,0-1 1,0 1 0,1 0-1,-1-1 1,0 1-1,0 0 1,0 0 0,1 0-1,-1 0 1,0 0-1,0 0 1,1 0 0,-1 0-1,0 1 1,0-1 0,0 0-1,1 1 1,-1-1-1,2 2 1,-1 0-44,0-1 1,0 1-1,0 0 1,-1 0-1,1 0 1,-1 0-1,1 1 1,-1-1-1,1 0 1,-1 1-1,0-1 1,0 0-1,0 1 1,-1 0-1,1-1 0,-1 1 1,1 4-1,-1 4 114,0 0 0,-1-1 0,-1 1-1,0 0 1,0 0 0,-1-1 0,0 1-1,-1-1 1,0 0 0,0 0 0,-2 0-1,-6 11 1,1-5 320,-1 0 1,0-1-1,-1 0 1,0-1-1,-1 0 0,-18 12 1,22-22-4133,14-15 693,17-18-3644,-21 28 6520,19-25-8673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6.114"/>
    </inkml:context>
    <inkml:brush xml:id="br0">
      <inkml:brushProperty name="width" value="0.025" units="cm"/>
      <inkml:brushProperty name="height" value="0.025" units="cm"/>
    </inkml:brush>
  </inkml:definitions>
  <inkml:trace contextRef="#ctx0" brushRef="#br0">155 102 10570,'0'0'13373,"-10"-4"-12097,4 2-1189,-40-11 544,44 12-614,-1 1 0,1 0 0,0 0 0,-1 0 0,1 1 0,-1-1 0,1 1 0,0-1 0,-1 1 0,1 0 0,0 0 0,0 0 0,-1 0 0,1 0 1,0 0-1,0 1 0,0-1 0,0 1 0,1-1 0,-1 1 0,0 0 0,-1 2 0,-3 5 74,1 1 0,-1 0 0,2 0 1,0 1-1,0-1 0,1 1 0,0 0 0,1 0 0,0 0 1,1 0-1,0 0 0,1 12 0,-1-22-81,1 0 1,0 0-1,0 0 1,0 0-1,0 0 1,0 0-1,0 0 1,1-1-1,-1 1 0,0 0 1,0 0-1,1 0 1,-1 0-1,0 0 1,1 0-1,-1 0 1,1-1-1,-1 1 0,1 0 1,-1 0-1,1-1 1,0 1-1,-1 0 1,1-1-1,0 1 1,0-1-1,-1 1 0,1-1 1,0 1-1,1 0 1,0-1-5,0 0 1,1 0 0,-1 0-1,0 0 1,0 0-1,0-1 1,0 1 0,0 0-1,1-1 1,-1 0-1,0 0 1,3-1 0,5-3 18,-1-1 1,1 0 0,-1 0 0,11-10 0,9-14-54,-2-1 0,-1-1 0,24-39 0,-49 70 26,-1 0 0,1 0 0,0 0 0,0 0 0,-1-1 0,1 1 0,0 0 0,0 1 0,0-1 0,0 0 0,0 0 0,0 0 0,0 1 0,0-1 0,0 0 0,0 1 0,1-1 0,0 0 0,-1 1-2,-1 1 1,1-1 0,-1 0 0,1 1-1,-1-1 1,1 0 0,-1 1 0,1-1-1,-1 1 1,1-1 0,-1 1 0,0-1-1,1 1 1,-1-1 0,0 1 0,0-1-1,1 1 1,-1-1 0,0 1 0,0 0-1,0-1 1,1 1 0,-1-1 0,0 1-1,0 0 1,0 0 0,0 58-156,0-46 156,-9 138 1092,27-187 838,-9 13-1865,-2-1 1,0 1-1,-2-2 0,0 1 0,-2-1 1,-1 1-1,-1-1 0,-2-28 1,-1 46-439,-1 12 64,-1 14-602,4-18 731,0 0-1,0 0 1,0 0 0,0 0-1,0 0 1,0-1 0,1 1-1,-1 0 1,0 0 0,0 0 0,1 0-1,-1 0 1,1 0 0,-1-1-1,1 1 1,-1 0 0,1 0-1,-1-1 1,1 1 0,-1 0-1,1-1 1,0 1 0,0 0-1,-1-1 1,1 1 0,0-1-1,0 1 1,0-1 0,-1 0-1,1 1 1,0-1 0,1 0-1,34 1-9865,-36-1 10015,24-3-7792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6.752"/>
    </inkml:context>
    <inkml:brush xml:id="br0">
      <inkml:brushProperty name="width" value="0.025" units="cm"/>
      <inkml:brushProperty name="height" value="0.025" units="cm"/>
    </inkml:brush>
  </inkml:definitions>
  <inkml:trace contextRef="#ctx0" brushRef="#br0">1 280 16015,'0'0'7789,"11"-5"-5825,5-3-1632,0-1 0,-1 0-1,1-1 1,-2-1-1,0 0 1,0-1-1,-1-1 1,18-22 0,-24 27-302,-1 0 0,0 0 1,0-1-1,-1 0 0,0 0 1,-1 0-1,0 0 1,0-1-1,-1 1 0,0-1 1,-1 0-1,1-11 1,-2 20-10,-1 0-1,0 0 1,0 0 0,0 0 0,0 0 0,0 0 0,0 1 0,0-1 0,0 0 0,0 0 0,0 0 0,-1 0 0,1 0 0,0 0 0,-1 0 0,1 0 0,-1 1 0,1-1 0,0 0 0,-1 0 0,0 1 0,1-1 0,-1 0-1,0 0 1,1 1 0,-1-1 0,0 1 0,1-1 0,-1 1 0,0-1 0,0 1 0,0-1 0,0 1 0,1 0 0,-1-1 0,0 1 0,0 0 0,0 0 0,0 0 0,0 0 0,0 0 0,0 0 0,0 0 0,0 0 0,0 0-1,0 0 1,1 0 0,-1 0 0,0 1 0,0-1 0,0 0 0,0 1 0,0-1 0,1 1 0,-1-1 0,0 1 0,-1 0 0,-4 3 10,0-1 1,0 0 0,1 1-1,0 0 1,-1 1-1,-8 8 1,5 1-21,0 0 1,0 1 0,1 0 0,1 0 0,1 0 0,0 1-1,1 0 1,1 0 0,0 0 0,1 1 0,1-1-1,0 1 1,2 28 0,0-43-30,0 0-1,0 0 1,0 0-1,0 0 1,1-1-1,-1 1 1,0 0-1,1 0 1,0 0-1,-1-1 1,1 1-1,0 0 1,0-1-1,0 1 1,0-1-1,0 1 1,1-1-1,-1 1 1,0-1-1,1 0 1,-1 0-1,1 1 1,-1-1-1,1 0 1,0 0-1,-1-1 1,1 1-1,0 0 1,0 0-1,-1-1 1,1 1-1,0-1 1,0 0 0,0 0-1,0 1 1,0-1-1,-1 0 1,4-1-1,1 1-277,1-1 0,-1 0 0,0 0 0,1-1 0,-1 0 0,0 0 0,0-1 0,0 1 0,0-1 0,6-4 0,2-4-1742,0 0 0,-1-1-1,0 0 1,12-16 0,12-18-8425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7.095"/>
    </inkml:context>
    <inkml:brush xml:id="br0">
      <inkml:brushProperty name="width" value="0.025" units="cm"/>
      <inkml:brushProperty name="height" value="0.025" units="cm"/>
    </inkml:brush>
  </inkml:definitions>
  <inkml:trace contextRef="#ctx0" brushRef="#br0">103 194 13901,'-7'9'3785,"-9"16"-1241,-27 50 1,37-62-1909,0 1 1,1 0-1,0 0 1,1 0 0,1 0-1,-4 27 1,7-40-630,0-1 0,0 1 0,0 0 0,0-1-1,0 1 1,0 0 0,0-1 0,0 1 0,0 0 0,1 0 0,-1-1-1,0 1 1,0-1 0,1 1 0,-1 0 0,0-1 0,1 1 0,-1-1-1,0 1 1,1 0 0,-1-1 0,1 1 0,-1-1 0,1 1 0,-1-1-1,1 0 1,-1 1 0,1-1 0,0 0 0,-1 1 0,1-1 0,-1 0-1,1 0 1,0 1 0,-1-1 0,1 0 0,0 0 0,0 0 0,-1 0-1,1 0 1,0 0 0,-1 0 0,1 0 0,0 0 0,-1 0 0,1 0-1,0-1 1,-1 1 0,1 0 0,0 0 0,-1-1 0,1 1 0,-1 0-1,1-1 1,0 1 0,-1-1 0,1 1 0,0-1 0,37-27 277,-21 8-228,-2-1-1,0 0 1,-1-1 0,-1-1 0,-2 0 0,16-41-1,-14 27 59,-2 0-1,-2-1 0,8-69 0,-32 153 1695,-6 41-1795,21-87-36,-3 21 180,0 1 0,2-1 0,2 43 0,0-58-350,0-1-1,0 1 0,0-1 0,1 1 0,0-1 1,0 0-1,0 0 0,1 0 0,3 5 1,-4-7-340,0-1 1,0 1 0,1-1 0,-1 0 0,1 1 0,-1-1 0,1 0 0,0 0 0,0-1 0,0 1-1,0-1 1,0 1 0,0-1 0,0 0 0,1 0 0,3 0 0,21 1-11218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7.610"/>
    </inkml:context>
    <inkml:brush xml:id="br0">
      <inkml:brushProperty name="width" value="0.025" units="cm"/>
      <inkml:brushProperty name="height" value="0.025" units="cm"/>
    </inkml:brush>
  </inkml:definitions>
  <inkml:trace contextRef="#ctx0" brushRef="#br0">55 1 20724,'-1'12'1233,"-6"51"1294,-4 20-508,5 1 0,6 157 0,4-226-1977,1-17 83,1-26-319,-8 8-703,0 1 0,0 0-1,-2 0 1,-1 1 0,-6-19 0,-7-28-1904,19 67 2501,1 0 0,-1 0-1,1 0 1,0 0-1,0 0 1,0-1-1,0 1 1,0-1-1,0 1 1,0-1 0,0 0-1,1 1 1,-1-1-1,0 0 1,5 1-1,47 11-7762,-21-13-52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7.956"/>
    </inkml:context>
    <inkml:brush xml:id="br0">
      <inkml:brushProperty name="width" value="0.025" units="cm"/>
      <inkml:brushProperty name="height" value="0.025" units="cm"/>
    </inkml:brush>
  </inkml:definitions>
  <inkml:trace contextRef="#ctx0" brushRef="#br0">177 13 15278,'0'0'10453,"-9"-2"-8766,5 2-1625,1-1 1,-1 0-1,1 1 0,-1 0 1,1 0-1,-1 0 0,1 0 1,-1 1-1,1-1 0,-1 1 1,1 0-1,-1 0 0,-3 2 1,2 0-44,1 0 0,-1 0-1,1 0 1,-1 1 0,1-1 0,0 1 0,0 0 0,1 0 0,-7 10 0,2-2 113,0 0 0,0 0 0,1 1 0,1 0 0,0 0-1,1 1 1,0-1 0,1 1 0,-4 27 0,8-39-118,0-1-1,-1 0 1,1 0 0,0 1 0,0-1 0,0 0-1,0 0 1,0 0 0,0 1 0,0-1 0,0 0-1,1 0 1,-1 1 0,0-1 0,1 0 0,-1 0-1,1 0 1,0 0 0,-1 0 0,1 0-1,0 0 1,-1 0 0,1 0 0,0 0 0,0 0-1,0 0 1,0 0 0,0 0 0,0-1 0,0 1-1,0-1 1,0 1 0,0 0 0,0-1 0,1 0-1,-1 1 1,0-1 0,0 0 0,1 1-1,-1-1 1,0 0 0,0 0 0,0 0 0,1 0-1,-1 0 1,0-1 0,0 1 0,1 0 0,-1-1-1,2 0 1,3 0 97,0-1-1,0-1 1,0 1-1,0-1 1,0 0-1,-1 0 0,0 0 1,10-9-1,-2-1 50,-1 0-1,0-1 0,-1 0 0,14-25 0,-21 32-125,0 1 0,-1-1 0,0 0 0,0 0 0,0-1 0,-1 1-1,-1 0 1,1-1 0,-1 1 0,0-1 0,-1 0 0,0 1 0,-1-12 0,1 18-260,-1 0-1,0 0 1,0 0-1,0 0 1,1 0 0,-1 0-1,0 0 1,0 0 0,0 1-1,-1-1 1,1 0-1,0 1 1,0-1 0,0 1-1,0-1 1,-1 1 0,1-1-1,0 1 1,0 0-1,-1 0 1,1-1 0,0 1-1,-1 0 1,1 0 0,0 1-1,-1-1 1,1 0-1,0 0 1,0 0 0,-1 1-1,1-1 1,0 1 0,0-1-1,0 1 1,-1-1-1,0 2 1,-10 7-6708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8.938"/>
    </inkml:context>
    <inkml:brush xml:id="br0">
      <inkml:brushProperty name="width" value="0.025" units="cm"/>
      <inkml:brushProperty name="height" value="0.025" units="cm"/>
    </inkml:brush>
  </inkml:definitions>
  <inkml:trace contextRef="#ctx0" brushRef="#br0">6 280 11018,'0'0'2360,"-1"-9"592,-4-26 70,7 61 2074,-2 27-3406,1 20-1141,1-6 23,-2-38-140,1 1 0,9 50 0,-10-80-419,0 0-1,1-1 1,-1 1 0,0 0-1,0 0 1,0-1-1,0 1 1,0 0 0,1 0-1,-1-1 1,0 1-1,0 0 1,1 0 0,-1-1-1,0 1 1,0 0 0,1 0-1,-1 0 1,0 0-1,0 0 1,1-1 0,-1 1-1,0 0 1,1 0 0,-1 0-1,0 0 1,1 0-1,-1 0 1,0 0 0,1 0-1,-1 0 1,0 0 0,1 0-1,-1 0 1,0 0-1,0 0 1,1 0 0,-1 1-1,0-1 1,1 0 0,-1 0-1,0 0 1,0 0-1,1 1 1,-1-1 0,0 0-1,0 0 1,1 0 0,-1 1-1,0-1 1,0 0-1,0 0 1,1 1 0,-1-1-1,0 0 1,0 1 0,0-1-1,0 0 1,0 0-1,0 1 1,0-1 0,0 0-1,0 1 1,1-1-1,-1 0 1,-1 1 0,1 0-1,12-23 75,-2-5-58,-2 0 0,0 0 0,-2-1 0,-1 0 0,-1 0 0,-2-1 0,-1 1 0,-2-38 0,0 65-34,2-2-9,-1 0 1,0 0-1,0 0 0,-1-1 1,1 1-1,-1 0 0,1 0 1,-1 0-1,0 0 1,0 0-1,0 0 0,-1 0 1,1 1-1,-1-1 0,0 0 1,1 1-1,-5-5 1,5 13-53,0-1-1,0 0 1,0 0 0,1 1 0,-1-1 0,1 1 0,1 7 0,0-6 55,1 0 0,-1 0 0,1 0 0,1-1 0,-1 1 0,1 0 0,0-1 0,1 0 0,-1 1 0,1-1 0,1-1 0,-1 1 0,1-1-1,0 1 1,0-2 0,0 1 0,1 0 0,0-1 0,0 0 0,8 4 0,-10-6 32,1 0 0,-1 0 0,1-1 1,0 1-1,0-1 0,0 0 0,0 0 0,0-1 0,0 1 0,0-1 0,0-1 0,0 1 0,-1 0 0,1-1 0,0 0 0,0 0 0,0-1 1,0 1-1,-1-1 0,1 0 0,-1-1 0,1 1 0,-1-1 0,0 1 0,0-1 0,0 0 0,0-1 0,-1 1 0,6-7 0,2-5 119,-1 1-1,0-2 1,-2 0-1,1 0 1,-2 0-1,0-1 0,-1 0 1,-1 0-1,-1-1 1,0 0-1,-1 0 1,-1 0-1,-1 0 0,0 0 1,-1 0-1,-4-26 1,-13 0 124,17 43-267,-1 0 0,1 1 0,0-1 0,-1 0 0,1 0 0,0 0 0,-1 1-1,1-1 1,-1 0 0,1 0 0,-1 1 0,1-1 0,-1 0 0,0 1 0,1-1 0,-1 0 0,0 1 0,1-1 0,-1 1 0,0 0 0,0-1 0,0 1 0,0 0 0,1-1-1,-1 1 1,0 0 0,0 0 0,0-1 0,0 1 0,0 0 0,0 0 0,1 0 0,-1 0 0,0 0 0,0 1 0,0-1 0,0 0 0,0 0 0,0 1 0,1-1 0,-1 0-1,0 1 1,0-1 0,0 1 0,1-1 0,-1 1 0,-1 0 0,-2 5-13,0 0 1,1 0-1,0 0 1,0 0-1,0 1 0,1-1 1,0 1-1,0-1 0,1 1 1,-2 9-1,-5 78 60,8-80-44,-1 2 13,-1 7 97,1 0 0,1 0 1,1 1-1,8 41 0,-9-61-98,1 0 0,0-1-1,0 1 1,0-1 0,0 1 0,1-1 0,-1 0-1,1 1 1,0-1 0,0 0 0,0 0 0,0 0 0,1 0-1,-1-1 1,1 1 0,0-1 0,0 1 0,0-1 0,0 0-1,0 0 1,0 0 0,0-1 0,1 1 0,-1-1-1,1 0 1,-1 1 0,1-2 0,-1 1 0,1 0 0,0-1-1,-1 0 1,1 1 0,0-1 0,-1-1 0,1 1 0,0-1-1,-1 1 1,6-3 0,1 0-12,-1 0 0,1-1 0,-1 0 0,0-1 0,0 0 0,-1 0 0,1-1 0,-1 0 0,0-1 0,-1 0 0,0 0 0,0 0 0,7-10 0,0-2 0,0-1 0,-1 0 0,-1-1 0,14-32 0,-21 40 0,0 0 0,0 0 0,-2-1 0,5-27 0,-8 41 0,1 0 0,-1 0 0,0-1 0,0 1 0,0 0 0,0 0 0,0 0 0,0 0 0,0-1 0,0 1 0,0 0 0,1 0 0,-1 0 0,0-1 0,0 1 0,0 0 0,0 0 0,0 0 0,0-1 0,0 1 0,0 0 0,-1 0 0,1 0 0,0-1 0,0 1 0,0 0 0,0 0 0,0 0 0,0 0 0,0-1 0,0 1 0,0 0 0,-1 0 0,1 0 0,0 0 0,0-1 0,0 1 0,0 0 0,0 0 0,-1 0 0,1 0 0,0 0 0,0 0 0,0 0 0,-1 0 0,1 0 0,0-1 0,0 1 0,0 0 0,-1 0 0,1 0 0,0 0 0,0 0 0,-1 0 0,-10 11 0,-10 20 0,14-16 0,0 0 0,1 0 0,1 1 0,0 0 0,1 0 0,1 0 0,0 1 0,1-1 0,1 32 0,1-47-60,1 1-1,-1-1 1,0 1-1,1-1 1,0 1-1,-1-1 1,1 1-1,0-1 1,0 1-1,0-1 1,0 0-1,0 0 1,0 1-1,0-1 1,0 0-1,0 0 1,1 0-1,-1 0 1,0 0-1,1 0 1,-1-1-1,0 1 1,1 0-1,-1-1 1,1 1-1,0-1 1,-1 0-1,1 1 1,-1-1-1,1 0 1,0 0-1,-1 0 1,3 0-1,2 0-625,-1 0-1,1-1 0,0 0 0,0 0 1,-1 0-1,1-1 0,-1 0 1,9-4-1,28-21-9429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09.454"/>
    </inkml:context>
    <inkml:brush xml:id="br0">
      <inkml:brushProperty name="width" value="0.025" units="cm"/>
      <inkml:brushProperty name="height" value="0.025" units="cm"/>
    </inkml:brush>
  </inkml:definitions>
  <inkml:trace contextRef="#ctx0" brushRef="#br0">43 0 16367,'0'0'7464,"-24"79"-6311,20-33 96,-1 9-96,2 7-416,1 3-161,0 1-191,0-1-225,2-4-64,0-7-96,5-9-449,8-12-1344,2-14-2628,-3-11-3938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13.636"/>
    </inkml:context>
    <inkml:brush xml:id="br0">
      <inkml:brushProperty name="width" value="0.025" units="cm"/>
      <inkml:brushProperty name="height" value="0.025" units="cm"/>
    </inkml:brush>
  </inkml:definitions>
  <inkml:trace contextRef="#ctx0" brushRef="#br0">1 1 17969,'0'0'9892,"6"8"-8974,1 4-817,-1-1-1,0 1 1,0 1-1,-1-1 1,-1 1-1,0 0 1,-1 0-1,0 0 1,1 18-1,-1 22 154,-3 59 1,-1-44 938,26-101-809,-13 16-278,4-7-31,33-38 1,-45 57-77,0 0 0,1 0 0,0 1 0,0 0 1,0 0-1,1 0 0,-1 0 0,1 1 1,0 0-1,0 0 0,0 1 0,0 0 0,11-3 1,-15 5-2,1 0 0,-1 1-1,0-1 1,0 1 0,0-1 0,0 1 0,0 0 0,0-1 0,0 1 0,-1 0 0,1 0 0,0 1 0,0-1 0,-1 0 0,1 0-1,0 1 1,-1-1 0,0 1 0,1 0 0,-1-1 0,0 1 0,0 0 0,0 0 0,0 0 0,0-1 0,0 1 0,0 0 0,-1 0-1,1 0 1,-1 1 0,1 2 0,3 13 50,-1-1 0,2 31 0,-4-35-24,4 10 67,0-35 97,2-36 83,-7 34-271,3-10 0,-2 1 0,-1-1 0,-1 1 0,-1-1 0,-1 1 0,-10-38 0,16 60 0,-1 0 0,1 0 0,0 0 0,0 1 0,0-1 0,-1 1 0,1 0 0,0 0 0,0 0 0,0 0 0,4 1 0,-5-1 0,19 1-994,-13 0-287,0 0 1,1-1 0,-1 0 0,0 0-1,0-1 1,16-3 0,-18-1-5799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15.319"/>
    </inkml:context>
    <inkml:brush xml:id="br0">
      <inkml:brushProperty name="width" value="0.025" units="cm"/>
      <inkml:brushProperty name="height" value="0.025" units="cm"/>
    </inkml:brush>
  </inkml:definitions>
  <inkml:trace contextRef="#ctx0" brushRef="#br0">124 451 14830,'0'-4'976,"0"-4"348,0 0-1,-1 0 1,1 1 0,-1-1-1,-3-8 1,4 14-1224,-1 1 0,1 0 1,0 0-1,-1 0 0,1 0 0,-1 0 0,0 0 1,1 0-1,-1 0 0,0 0 0,1 0 1,-1 0-1,0 0 0,0 0 0,0 0 0,0 1 1,0-1-1,0 0 0,0 1 0,0-1 1,0 1-1,0-1 0,0 1 0,-1 0 0,1-1 1,0 1-1,0 0 0,0 0 0,-1 0 0,1 0 1,0 0-1,0 0 0,0 0 0,-1 0 1,1 0-1,0 0 0,0 1 0,0-1 0,0 1 1,0-1-1,-3 2 0,1 0-44,-1 1 1,0-1-1,0 1 0,1 0 1,0 1-1,0-1 0,0 0 1,0 1-1,0 0 0,0-1 1,1 1-1,0 0 0,0 1 1,-2 4-1,-21 63 647,24-67-619,0 0 0,0 0 1,0 1-1,1-1 0,-1 0 0,1 0 0,1 5 0,-1-9-67,0 0 0,0-1 0,1 1 0,-1 0 0,0-1 1,0 1-1,0-1 0,1 1 0,-1-1 0,0 1 0,0-1 0,1 1 0,-1 0 0,1-1 0,-1 0 0,0 1 1,1-1-1,-1 1 0,1-1 0,-1 0 0,1 1 0,-1-1 0,1 0 0,0 1 0,0-1 0,0 0 0,1 0-1,-1 0 0,1 0 0,-1 0 1,1-1-1,-1 1 0,0 0 0,1-1 1,-1 0-1,0 1 0,1-1 0,-1 0 1,0 1-1,0-1 0,1 0 0,0-1 1,9-9 113,0-1 1,-1 0 0,0-1 0,-1 0 0,0 0-1,-1-1 1,-1 0 0,0 0 0,-1-1-1,-1 0 1,0 0 0,-1 0 0,3-23 0,-15 221-895,8-182 580,0 1 0,0 0 0,0-1-1,0 1 1,0 0 0,1-1 0,-1 1-1,0-1 1,1 1 0,-1-1 0,1 1-1,-1-1 1,1 1 0,0-1 0,0 1 0,0-1-1,0 0 1,0 1 0,0-1 0,0 0-1,0 0 1,0 0 0,1 0 0,-1 0-1,0 0 1,1 0 0,-1 0 0,0-1 0,1 1-1,2 1 1,-2-2-53,1 0 0,-1 0 1,0 0-1,0-1 0,1 1 0,-1 0 0,0-1 0,0 0 0,0 1 0,0-1 1,0 0-1,0 0 0,0 0 0,0 0 0,0 0 0,0-1 0,-1 1 0,1-1 1,0 1-1,-1-1 0,3-3 0,11-13-1019,-2-2 0,-1 0 1,0 0-1,-1-1 0,13-37 0,1-32 2600,-21 71 554,-2 0 0,1-29 0,-5 44 2558,-4 9-3291,-5 12-892,-1 5-25,1 2 0,-12 36 1,20-50-59,0 1 0,0 0 0,1-1 0,0 1 0,1 0 0,1 0 0,-1 0 1,3 16-1,-2-26-179,0 0 0,1-1 1,-1 1-1,0 0 0,0 0 0,1-1 1,-1 1-1,1 0 0,-1-1 0,0 1 1,1-1-1,-1 1 0,1 0 1,0-1-1,-1 1 0,1-1 0,-1 1 1,1-1-1,0 0 0,-1 1 1,1-1-1,0 0 0,-1 1 0,1-1 1,0 0-1,0 0 0,-1 0 1,1 1-1,0-1 0,0 0 0,-1 0 1,1 0-1,0 0 0,0 0 1,-1-1-1,1 1 0,0 0 0,0 0 1,-1 0-1,2-1 0,30-14 253,-17 3-199,-1 0 1,0-1 0,-1-1-1,0 0 1,-1-1 0,-1 0-1,11-18 1,0-5-38,33-79 1,-47 99 99,-1 0 1,-1-1 0,-1 1 0,-1-1 0,0 0 0,0-24 0,-4 43-116,0 0 1,1 0-1,-1-1 1,0 1-1,0 0 1,0 0-1,0 0 1,0 0-1,0 0 1,0 0-1,0-1 0,0 1 1,0 0-1,0 0 1,0 0-1,0 0 1,0 0-1,0-1 1,0 1-1,0 0 1,0 0-1,-1 0 1,1 0-1,0 0 1,0 0-1,0 0 1,0-1-1,0 1 1,0 0-1,0 0 0,0 0 1,0 0-1,0 0 1,-1 0-1,1 0 1,0 0-1,0 0 1,0 0-1,0 0 1,0-1-1,0 1 1,0 0-1,-1 0 1,1 0-1,0 0 1,0 0-1,0 0 1,0 0-1,0 0 0,-1 0 1,1 0-1,0 0 1,0 0-1,0 0 1,0 0-1,0 1 1,0-1-1,-1 0 1,-8 8 279,-6 15-132,4 0-130,2 1-1,1 0 1,0 0 0,2 1-1,1 0 1,1 0 0,-1 48 0,4-70-102,1 1 1,0-1 0,1 1 0,-1-1 0,1 0 0,-1 1-1,1-1 1,0 0 0,0 0 0,0 0 0,1 0 0,-1 0 0,1 0-1,0 0 1,-1 0 0,2 0 0,-1-1 0,0 1 0,0-1 0,1 1-1,-1-1 1,1 0 0,0 0 0,4 3 0,-4-4-260,1 0 1,-1 0-1,0 0 1,1-1-1,-1 1 0,1-1 1,-1 0-1,1 0 1,-1 0-1,1 0 1,-1 0-1,1-1 1,-1 0-1,1 1 0,-1-1 1,4-2-1,-2 0-776,0 0-1,0 1 1,-1-2-1,1 1 1,-1 0-1,0-1 1,0 0-1,0 0 1,-1 0-1,7-9 1,11-20-7868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704"/>
    </inkml:context>
    <inkml:brush xml:id="br0">
      <inkml:brushProperty name="width" value="0.025" units="cm"/>
      <inkml:brushProperty name="height" value="0.025" units="cm"/>
      <inkml:brushProperty name="color" value="#F6630D"/>
    </inkml:brush>
  </inkml:definitions>
  <inkml:trace contextRef="#ctx0" brushRef="#br0">1 361 9001,'0'0'10799,"8"-4"-8007,7-6-1615,-1-1 0,0 0 0,-1-1 0,0 0 0,14-18 0,-13 13-697,-1 0 1,15-24 0,-28 40-462,1 0 0,0 0-1,0 0 1,-1 0 0,1 0 0,-1-1-1,1 1 1,-1 0 0,1 0 0,-1 0-1,0-1 1,1 1 0,-1 0 0,0 0-1,0-1 1,0 1 0,0-1 0,-1 1 2,1 1 0,-1 0 0,1 0 0,-1 0 0,1-1-1,-1 1 1,1 0 0,-1 0 0,1 0 0,-1 0 0,1 0 0,-1 0 0,1 0 0,-1 0 0,1 0 0,-1 0 0,1 0 0,-1 1 0,1-1 0,0 0 0,-1 0 0,1 0 0,-1 1 0,1-1 0,-1 0 0,0 1 0,-36 28 746,28-18-767,2 0 0,-1 1 0,1-1 0,-8 21 0,13-28 0,0 1 0,1 0 0,-1 0 0,1 0 0,0 0 0,0 0 0,0 0 0,1 0 0,0 0 0,0 0 0,0 0 0,0 1 0,1-1 0,0 0 0,2 7 0,-2-10 0,1-1 0,-1 1 0,1-1 0,-1 1 0,1-1 0,-1 0 0,1 0 0,0 0 0,0 0 0,-1 0 0,1 0 0,0 0 0,0 0 0,0-1 0,0 1 0,0-1 0,0 0 0,0 1 0,0-1 0,0 0 0,4 0 0,45-3 0,-37 0 0,0 0 0,-1-1 0,1 0 0,-1-1 0,0-1 0,0 0 0,-1 0 0,0-1 0,0-1 0,-1 0 0,0-1 0,0 0 0,13-14 0,-24 21 0,1 1 0,0-1 0,0 0 0,0 0 0,-1 1 0,1-1 0,-1 0 0,1 0 0,-1 1 0,0-1 0,0 0 0,0 0 0,0 0 0,0 0 0,0 0 0,0 1 0,-1-1 0,1 0 0,-1 0 0,1 1 0,-1-1 0,0 0 0,0 0 0,1 1 0,-1-1 0,0 1 0,-2-2 0,-40-43 0,17 21 0,25 23 0,-3-2 0,0-1 0,1 1 0,0-1 0,0 0 0,0 0 0,-3-9 0,5 13 0,1 0 0,0 0 0,0 0 0,0-1 0,0 1 0,0 0 0,0 0 0,0 0 0,0-1 0,1 1 0,-1 0 0,0 0 0,1 0 0,-1 0 0,1 0 0,-1 0 0,1-1 0,-1 1 0,1 0 0,0 0 0,-1 1 0,1-1 0,0 0 0,0 0 0,0 0 0,0 0 0,0 1 0,0-1 0,0 0 0,0 1 0,0-1 0,0 1 0,0 0 0,0-1 0,1 1 0,-1 0 0,2-1 0,52-16-649,-27 9-2291,51-23 0,-30 4-5970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15.662"/>
    </inkml:context>
    <inkml:brush xml:id="br0">
      <inkml:brushProperty name="width" value="0.025" units="cm"/>
      <inkml:brushProperty name="height" value="0.025" units="cm"/>
    </inkml:brush>
  </inkml:definitions>
  <inkml:trace contextRef="#ctx0" brushRef="#br0">31 74 17777,'0'0'3037,"-5"10"-367,4-8-2580,-19 42 3007,19-43-3002,1 0 1,-1 0 0,1 0-1,-1 0 1,1 0 0,-1 0 0,1 1-1,0-1 1,0 0 0,0 0-1,-1 0 1,1 1 0,0-1-1,1 0 1,-1 0 0,0 0 0,0 1-1,0-1 1,1 0 0,-1 0-1,0 0 1,1 0 0,0 0-1,-1 0 1,1 1 0,-1-1 0,1-1-1,0 1 1,0 0 0,0 0-1,-1 0 1,1 0 0,0 0-1,0-1 1,0 1 0,0 0 0,0-1-1,0 1 1,1-1 0,1 1-1,4 0-48,0-1 1,0 0-1,1 0 0,-1-1 0,0 0 0,0 0 0,0-1 0,0 0 1,0 0-1,0-1 0,-1 0 0,1 0 0,-1 0 0,0-1 0,0 0 1,10-8-1,-10 8-32,-1 0 1,0-1 0,0 0-1,0 1 1,-1-2 0,1 1-1,-1 0 1,-1-1 0,1 0 0,-1 0-1,0 0 1,0 0 0,0-1-1,-1 1 1,0-1 0,-1 0-1,3-12 1,-4 18-3,-1 0 1,1 1-1,0-1 0,0 0 0,0 1 1,0-1-1,-1 0 0,1 1 1,0-1-1,0 0 0,-1 1 0,1-1 1,-1 0-1,1 1 0,-1-1 1,1 1-1,-1-1 0,1 1 0,-1-1 1,1 1-1,-1 0 0,1-1 1,-1 1-1,0-1 0,1 1 0,-1 0 1,0 0-1,1-1 0,-1 1 1,0 0-1,1 0 0,-1 0 0,0 0 1,0 0-1,1 0 0,-1 0 1,0 0-1,1 0 0,-1 0 0,0 0 1,0 0-1,1 1 0,-2-1 1,-1 1 42,-1 0 0,1 0 0,0 0 0,-1 0 0,1 1 0,0-1 0,0 1 0,-5 4 0,1 0-78,1 1-1,0 0 1,1 0-1,-1 1 1,1 0-1,1 0 1,-1 0-1,2 0 1,-1 1-1,1 0 1,0-1-1,-2 15 1,4-20-36,0 0 0,1 0 0,-1 1 0,1-1 0,0 0 0,0 0 0,0 0 0,0 0 0,1 0 0,-1 0 0,1 0 0,0 0 0,-1 0 0,1 0 0,1 0 0,-1 0 0,0 0 1,1 0-1,0-1 0,-1 1 0,1-1 0,0 1 0,0-1 0,0 0 0,1 0 0,-1 0 0,1 0 0,-1 0 0,1 0 0,-1-1 0,1 1 0,0-1 0,0 0 0,0 1 0,0-1 0,0-1 0,0 1 0,0 0 0,4-1 1,29 0-6574,2-7-5268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16.151"/>
    </inkml:context>
    <inkml:brush xml:id="br0">
      <inkml:brushProperty name="width" value="0.025" units="cm"/>
      <inkml:brushProperty name="height" value="0.025" units="cm"/>
    </inkml:brush>
  </inkml:definitions>
  <inkml:trace contextRef="#ctx0" brushRef="#br0">1 93 17905,'0'0'10762,"2"13"-9881,1 10-658,11 63 227,-12-78-432,0 0-1,0-1 1,1 1-1,0-1 1,0 0 0,1 0-1,0 0 1,0 0-1,6 7 1,-9-12-3,1-1-1,-1 0 1,1 1 0,-1-1 0,0 0 0,1 0 0,0 0 0,-1 0-1,1 0 1,0 0 0,0 0 0,-1 0 0,1-1 0,0 1-1,0-1 1,0 1 0,0-1 0,0 0 0,0 0 0,0 0 0,-1 0-1,1 0 1,3-1 0,-2 0 51,1 0 0,-1-1-1,1 1 1,-1-1 0,0 0-1,0 0 1,0 0 0,0-1 0,-1 1-1,1 0 1,3-6 0,5-5 172,-2 0 1,0-1 0,-1-1-1,9-19 1,-8 13-216,-2-1 0,0 0 0,-2 0 0,5-34-1,-7 5-4898,-3 54 3992,0 0 1,0-1-1,1 1 0,-1-1 0,0 1 1,1-1-1,0 1 0,-1-1 0,1 0 1,1 3-1,9 7-6221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17.426"/>
    </inkml:context>
    <inkml:brush xml:id="br0">
      <inkml:brushProperty name="width" value="0.025" units="cm"/>
      <inkml:brushProperty name="height" value="0.025" units="cm"/>
    </inkml:brush>
  </inkml:definitions>
  <inkml:trace contextRef="#ctx0" brushRef="#br0">66 450 10922,'0'0'18252,"-8"12"-18214,1-2-3,0-1 1,1 1 0,0 0 0,1 1-1,0-1 1,1 1 0,0 0-1,0 0 1,2 0 0,-1 1 0,1-1-1,0 19 1,2-30-23,0 1-1,0 0 1,0 0 0,0 0-1,0 0 1,0 0 0,0 0-1,1-1 1,-1 1 0,0 0-1,1 0 1,-1 0 0,1-1-1,-1 1 1,1 0-1,-1 0 1,1-1 0,-1 1-1,1-1 1,0 1 0,-1 0-1,1-1 1,0 1 0,0-1-1,-1 1 1,1-1 0,0 0-1,0 1 1,0-1 0,-1 0-1,1 0 1,0 1 0,0-1-1,0 0 1,0 0-1,0 0 1,-1 0 0,1 0-1,0 0 1,0 0 0,0 0-1,0-1 1,0 1 0,0 0-1,1-1 1,2 0 82,1-1-1,-1 1 1,1-1 0,-1 0 0,0 0-1,0 0 1,7-6 0,3-5-38,0 0 0,-2-1 0,0 0 0,0-1 0,-1 0 0,-1-1 0,0 0 0,-2-1 0,0 1-1,0-2 1,-2 1 0,0-1 0,-1 0 0,5-34 0,-13 40-31,-4 14-145,-8 17-87,12-10 193,0 1 0,1-1-1,0 0 1,0 1-1,1-1 1,0 1 0,2 18-1,-1-27 16,0 0-1,0-1 0,-1 1 0,2 0 0,-1 0 0,0-1 0,0 1 0,0 0 0,0 0 0,0-1 1,1 1-1,-1 0 0,0-1 0,0 1 0,1 0 0,-1-1 0,1 1 0,-1 0 0,1-1 0,-1 1 0,1-1 1,-1 1-1,1-1 0,-1 1 0,1-1 0,-1 1 0,1-1 0,0 1 0,-1-1 0,2 0 0,0 1 6,-1-1-1,1 0 0,0 0 1,-1-1-1,1 1 0,0 0 1,-1 0-1,1-1 0,-1 1 1,1-1-1,-1 1 0,4-3 1,39-29 181,-16 4-180,-1-2 0,-1-1 0,-2-1 0,-1-1 0,-2-1 0,-1-1 0,-2 0 0,-1-2 0,21-68 0,-35 76-101,-3 29 90,-1 0-1,1 0 0,0-1 1,0 1-1,-1 0 0,1 0 1,0 0-1,0 0 1,-1 0-1,1 0 0,0 0 1,-1 0-1,1 0 1,0 0-1,0 0 0,-1 0 1,1 0-1,0 0 0,-1 0 1,1 0-1,0 0 1,0 0-1,-1 1 0,1-1 1,0 0-1,0 0 1,-1 0-1,1 0 0,0 0 1,0 1-1,0-1 0,-1 0 1,1 0-1,0 1 1,0-1-1,0 0 0,0 0 1,-1 1-1,1-1 1,0 0-1,0 0 0,0 1 1,0-1-1,-34 51-290,25-38 263,-14 23 115,-50 81 739,65-103-739,2 0 0,-1 0 0,2 0 0,0 1 0,1-1 0,-4 26 0,7-37-106,1-1-1,0 0 1,-1 0 0,1 0-1,0 0 1,0 0 0,1 0-1,-1 0 1,0 0-1,1 1 1,-1-1 0,1 0-1,0 0 1,0-1 0,-1 1-1,1 0 1,1 0 0,-1 0-1,0 0 1,0-1 0,1 1-1,-1-1 1,1 1-1,-1-1 1,1 1 0,-1-1-1,1 0 1,0 0 0,0 0-1,0 0 1,0 0 0,0 0-1,0 0 1,0-1 0,0 1-1,0-1 1,0 1 0,0-1-1,0 0 1,0 0-1,0 0 1,0 0 0,3-1-1,2 1-69,1-1 0,-1 0 0,1 0 1,-1-1-1,0 0 0,0 0 0,0-1 0,0 0 0,0 0 0,0-1 0,8-5 0,-7 2 149,0-1 0,-1 1 0,1-1-1,-1-1 1,-1 1 0,0-1 0,0 0 0,0-1 0,-1 1 0,-1-1 0,0 0 0,0 0 0,-1-1 0,0 1 0,-1-1 0,0 1 0,1-15 0,-21 61 402,13-24-441,1 0 0,1 1 0,0-1 0,1 0 0,0 1 0,1 0 0,1 21 0,0-32-28,0-1 1,1 1 0,0 0-1,-1-1 1,1 1-1,0 0 1,-1-1-1,1 1 1,0-1 0,0 0-1,0 1 1,1-1-1,-1 0 1,0 1-1,0-1 1,1 0 0,-1 0-1,1 0 1,-1 0-1,1 0 1,-1 0-1,1-1 1,-1 1 0,1 0-1,0-1 1,-1 0-1,1 1 1,0-1 0,0 0-1,-1 0 1,1 0-1,0 0 1,0 0-1,-1 0 1,4-1 0,2 1-33,0-1 0,0 0 1,0 0-1,0 0 0,0-1 1,0-1-1,11-4 0,-9 2-2,-1 0-1,0-1 0,0 0 0,0 0 1,0-1-1,-1 0 0,0 0 0,-1-1 1,0 0-1,0 0 0,0 0 0,-1-1 1,-1 1-1,1-2 0,-1 1 0,-1 0 1,0-1-1,0 1 0,-1-1 0,3-19 1,-5 28 43,0 1 0,0-1 0,0 1 0,0-1 0,0 1 0,0-1 0,0 1 0,0-1 0,0 1 0,0-1 0,0 1 0,0-1 0,0 1 0,0-1 0,0 1 0,-1-1 0,1 1 0,0-1 0,0 1 0,-1 0 0,1-1 0,0 1 0,0-1 0,-1 1 0,1 0 0,0-1 0,-1 1 0,1 0 0,-1-1 0,1 1 0,0 0 0,-1 0 0,1-1 0,-2 1 0,-14 9-77,-12 24 148,22-24 79,1 0 0,0 0 0,1 0 0,-1 1 0,2-1 0,-1 1 0,2 0 0,-1 0-1,-1 15 1,4-24-144,0-1-1,0 0 0,1 1 1,-1-1-1,0 0 0,0 1 1,0-1-1,0 0 0,0 0 1,1 1-1,-1-1 0,0 0 1,0 0-1,0 1 0,1-1 1,-1 0-1,0 0 0,0 0 0,1 1 1,-1-1-1,0 0 0,0 0 1,1 0-1,-1 0 0,0 0 1,1 0-1,-1 0 0,0 0 1,1 1-1,-1-1 0,0 0 1,0 0-1,1 0 0,-1 0 1,0-1-1,1 1 0,-1 0 1,0 0-1,1 0 0,-1 0 0,0 0 1,1 0-1,-1 0 0,0 0 1,0-1-1,1 1 0,-1 0 1,0 0-1,17-9 67,3-6-137,0-2 1,-1 0-1,-1-1 0,0-1 0,-2-1 0,21-30 0,-2 3 170,-49 99 408,6-32-464,1-6-28,1 0 0,1 1 0,0 0 0,1 0-1,0 0 1,-1 22 0,5-36-20,0-1 0,0 1 0,0-1 0,0 0 0,0 1 0,0-1 0,1 0 0,-1 1 0,0-1 0,0 0 0,0 1 0,1-1 0,-1 0 0,0 1 0,0-1 0,1 0 0,-1 1 0,0-1 0,1 0 0,-1 0 0,0 0 0,1 1 0,-1-1 0,0 0 0,1 0 0,-1 0 0,0 0 0,1 0 0,-1 1 0,1-1 0,-1 0 0,0 0 0,1 0 0,-1 0 0,1 0 0,-1 0 0,0 0 0,1 0 0,-1-1 0,1 1 0,-1 0 0,0 0 0,1 0 0,19-7 0,-2-5 0,0-1 0,0 0 0,-1-1 0,-1-1 0,24-28 0,37-32 0,-77 74 0,1 1 0,-1-1 0,0 1 0,0 0 0,1-1 0,-1 1 0,0-1 0,1 1 0,-1 0 0,0-1 0,1 1 0,-1 0 0,1-1 0,-1 1 0,0 0 0,1 0 0,-1 0 0,1-1 0,-1 1 0,1 0 0,-1 0 0,1 0 0,-1 0 0,1 0 0,-1 0 0,1 0 0,-1 0 0,1 0 0,-1 0 0,1 0 0,-1 0 0,1 0 0,-1 0 0,1 0 0,-1 1 0,0-1 0,2 0 0,-5 21 0,-19 29 0,-6 7 0,28-56 0,0-1 0,0 0 0,0 0 0,0 1 0,0-1 0,0 0 0,0 0 0,0 0 0,0 1 0,0-1 0,1 0 0,-1 0 0,0 0 0,0 1 0,0-1 0,0 0 0,1 0 0,-1 0 0,0 0 0,0 1 0,0-1 0,1 0 0,-1 0 0,0 0 0,0 0 0,1 0 0,-1 0 0,0 0 0,0 0 0,1 0 0,-1 0 0,0 0 0,0 0 0,1 0 0,-1 0 0,0 0 0,0 0 0,0 0 0,1 0 0,-1 0 0,0 0 0,0 0 0,1 0 0,-1 0 0,0-1 0,0 1 0,0 0 0,1 0 0,-1 0 0,0 0 0,0 0 0,0-1 0,0 1 0,1 0 0,-1 0 0,0 0 0,0-1 0,0 1 0,0 0 0,0 0 0,16-12 0,-1 0 0,0-1 0,17-21 0,-22 23 0,0-1 0,1 2 0,0 0 0,1 0 0,0 1 0,26-15 0,-38 24 0,1 0 0,-1 0 0,0 0 0,0 0 0,0 0 0,1-1 0,-1 1 0,0 0 0,0 0 0,1 0 0,-1 0 0,0 0 0,0 0 0,1 0 0,-1 1 0,0-1 0,0 0 0,0 0 0,1 0 0,-1 0 0,0 0 0,0 0 0,0 0 0,1 0 0,-1 0 0,0 1 0,0-1 0,0 0 0,0 0 0,1 0 0,-1 0 0,0 1 0,0-1 0,0 0 0,0 0 0,0 0 0,0 1 0,0-1 0,1 0 0,-1 0 0,0 0 0,0 1 0,0-1 0,0 0 0,0 0 0,0 1 0,0-1 0,0 0 0,0 1 0,-1 19 0,-9 18 0,3-20 0,4-12 0,0 0 0,1 1 0,-1 0 0,2 0 0,-1 0 0,-1 10 0,3-16-22,0-1-1,0 0 1,0 1 0,1-1-1,-1 0 1,0 0 0,0 1 0,0-1-1,0 0 1,0 1 0,0-1-1,1 0 1,-1 1 0,0-1-1,0 0 1,0 0 0,1 1-1,-1-1 1,0 0 0,0 0 0,1 0-1,-1 1 1,0-1 0,1 0-1,-1 0 1,0 0 0,0 0-1,1 1 1,-1-1 0,0 0-1,1 0 1,-1 0 0,0 0 0,1 0-1,-1 0 1,0 0 0,1 0-1,-1 0 1,0 0 0,1 0-1,-1 0 1,0 0 0,1-1-1,-1 1 1,0 0 0,1 0 0,-1 0-1,1-1 1,14-5-3218,-15 5 2982,45-35-12896,-18 10 1303</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17.754"/>
    </inkml:context>
    <inkml:brush xml:id="br0">
      <inkml:brushProperty name="width" value="0.025" units="cm"/>
      <inkml:brushProperty name="height" value="0.025" units="cm"/>
    </inkml:brush>
  </inkml:definitions>
  <inkml:trace contextRef="#ctx0" brushRef="#br0">2 133 17232,'0'0'8883,"23"2"-2231,-17-3-6652,-1 0 0,1-1 0,-1 1 0,0-1 0,0 0 0,0-1 0,0 1 0,0-1 0,0 0 0,0 0 0,-1-1 0,0 1 0,0-1 0,7-8 0,-5 6 0,0 0 0,-1 0 0,0-1 0,0 0 0,0 0 0,-1-1 0,0 1 0,-1-1 0,4-10 0,-7 17 0,0 1 0,0 0 0,0 0 0,0-1 0,0 1 0,0 0 0,0 0 0,0-1 0,0 1 0,0 0 0,0 0 0,0-1 0,0 1 0,0 0 0,0-1 0,0 1 0,0 0 0,0 0 0,0 0 0,0-1 0,0 1 0,0 0 0,-1 0 0,1-1 0,0 1 0,0 0 0,0 0 0,-1 0 0,1 0 0,0-1 0,0 1 0,0 0 0,-1 0 0,1 0 0,0 0 0,0 0 0,0-1 0,-1 1 0,1 0 0,-15 2 0,-13 10 0,18-5 0,0 0 0,1 1 0,0 0 0,1 1 0,-1 0 0,2 0 0,-9 12 0,12-15 0,0 0 0,1 1 0,0-1 0,0 1 0,0 0 0,1 0 0,0 0 0,0 0 0,0 0 0,1 1 0,1-1 0,-1 0 0,1 9 0,0-14-71,1 1 0,0 0 0,-1-1 0,1 1-1,0 0 1,0-1 0,0 1 0,1-1 0,-1 1 0,1-1 0,-1 0 0,1 1 0,0-1 0,0 0-1,0 0 1,0 0 0,0-1 0,0 1 0,0 0 0,1-1 0,-1 1 0,1-1 0,-1 0-1,4 1 1,3 1-887,0 0 0,0 0 0,0-1-1,1-1 1,16 1 0,1-1-9036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18.662"/>
    </inkml:context>
    <inkml:brush xml:id="br0">
      <inkml:brushProperty name="width" value="0.025" units="cm"/>
      <inkml:brushProperty name="height" value="0.025" units="cm"/>
    </inkml:brush>
  </inkml:definitions>
  <inkml:trace contextRef="#ctx0" brushRef="#br0">180 405 15022,'3'-9'2856,"9"-30"-315,-12 38-2360,0 0 0,1 0-1,-1 0 1,0 0 0,1 0-1,-1 0 1,0 0 0,0 0-1,0 0 1,0 0 0,0 0-1,0 0 1,0 0-1,0 0 1,0 0 0,0 0-1,-1 0 1,1 0 0,0 0-1,-1 0 1,1 0 0,-1 0-1,1 0 1,-1 0 0,1 0-1,-1 0 1,0 0 0,0 0-1,-1 0-62,1 1-1,-1 0 1,1 0-1,-1-1 0,1 1 1,-1 0-1,1 0 1,-1 1-1,1-1 0,-1 0 1,1 0-1,-1 1 1,1-1-1,-1 1 0,1-1 1,-3 2-1,-4 2 22,0 1-1,0 0 1,0 0-1,-13 12 1,7-2-73,0 2 0,1 0 1,1 0-1,-10 20 0,17-28 26,0 1-1,1 0 0,0 0 0,0 0 1,1 1-1,1-1 0,-1 1 0,2 0 0,-1 17 1,2-28-87,0 1 1,0-1-1,0 1 0,0 0 1,0-1-1,0 1 1,0-1-1,0 1 1,1-1-1,-1 1 1,0-1-1,0 1 1,1-1-1,-1 1 0,0-1 1,1 1-1,-1-1 1,0 0-1,1 1 1,-1-1-1,1 1 1,-1-1-1,0 0 1,1 0-1,-1 1 0,1-1 1,-1 0-1,1 0 1,0 1-1,-1-1 1,1 0-1,-1 0 1,1 0-1,-1 0 1,1 0-1,-1 0 0,1 0 1,0 0-1,-1 0 1,1 0-1,-1 0 1,1 0-1,-1 0 1,1-1-1,-1 1 1,1 0-1,-1 0 1,1-1-1,-1 1 0,1 0 1,-1 0-1,1-1 1,-1 1-1,1-1 1,29-20 201,-6-1-133,-1-2-1,-2-1 1,-1-1 0,0-1 0,-2 0-1,-1-1 1,-2-1 0,0-1 0,-2 0-1,9-35 1,-14 41-67,-9 32-179,-4 26 86,1-6 71,1 1 0,2 0 0,1 0 1,5 37-1,-5-64 21,0 0 1,0 0 0,0 0 0,0-1 0,1 1 0,-1 0 0,0 0 0,1-1-1,0 1 1,-1 0 0,1-1 0,0 1 0,0 0 0,0-1 0,0 1 0,0-1-1,0 0 1,0 1 0,0-1 0,1 0 0,-1 0 0,1 0 0,-1 0-1,1 0 1,-1 0 0,1 0 0,-1 0 0,1 0 0,0-1 0,-1 1 0,1-1-1,0 1 1,0-1 0,0 0 0,-1 0 0,1 0 0,0 0 0,0 0-1,0 0 1,-1 0 0,3-1 0,1-1 76,0 0 1,0 0-1,0 0 0,-1-1 1,1 1-1,-1-1 1,0 0-1,1-1 0,-1 1 1,-1-1-1,1 0 0,6-8 1,9-16-58,-2-1 1,-1 0 0,-1-1-1,-1-1 1,-2 0 0,-1-1-1,-2 0 1,-1-1 0,-1 1-1,-2-2 1,2-66 0,-18 156-1178,1-16 1170,-3 36-51,-17 133 292,26-168-137,2 0 0,2 1 1,5 41-1,-2-67-131,1 0 0,1-1 1,0 1-1,1-2 0,0 1 0,14 23 1,-13-27-60,-1 0 0,0 0 0,0 1 0,-2 0 0,1 0 0,-1 0 0,-1 1 0,-1-1 1,1 1-1,0 23 0,-3-35 74,0 0 0,0 1 1,0-1-1,0 0 0,0 0 0,0 0 1,-1 0-1,1 0 0,0 0 0,-1 0 1,1 0-1,0 0 0,-1 0 1,1 0-1,-1 0 0,1 0 0,-1 0 1,0 0-1,0 0 0,1 0 0,-1-1 1,0 1-1,0 0 0,0-1 1,1 1-1,-1 0 0,0-1 0,0 1 1,0-1-1,0 1 0,0-1 0,0 0 1,-1 0-1,1 1 0,0-1 0,0 0 1,0 0-1,0 0 0,0 0 1,-1 0-1,-1 0 43,1-1 0,0 1 0,0-1 0,-1 0 0,1 0 0,0 0 0,0 0 0,0 0 0,0 0 0,0 0 0,0-1 1,0 1-1,0-1 0,1 1 0,-1-1 0,0 0 0,1 0 0,-2-2 0,-5-11-12,1 0 1,1-1-1,0 0 1,1 0-1,1 0 0,0-1 1,2 1-1,-2-21 1,2 3-7,2-1 1,7-67-1,-5 90-214,1 0 0,0 1 0,0-1 0,1 1 0,1 0 0,-1 0 0,2 1 0,0 0 0,11-16 0,4-1-1461,2 2 1,27-24-1,-9 9-6023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19.578"/>
    </inkml:context>
    <inkml:brush xml:id="br0">
      <inkml:brushProperty name="width" value="0.025" units="cm"/>
      <inkml:brushProperty name="height" value="0.025" units="cm"/>
    </inkml:brush>
  </inkml:definitions>
  <inkml:trace contextRef="#ctx0" brushRef="#br0">1 72 18129,'0'0'7196,"2"15"-5968,9 111 152,-5 128 0,-3-231-1178,-3-23-195,0 0-1,0 0 1,0 1-1,1-1 1,-1 0 0,0 0-1,0 0 1,0 0-1,0 0 1,0 0 0,0 0-1,0 1 1,1-1-1,-1 0 1,0 0 0,0 0-1,0 0 1,0 0-1,0 0 1,1 0 0,-1 0-1,0 0 1,0 0-1,0 0 1,0 0 0,1 0-1,-1 0 1,0 0-1,0 0 1,0 0 0,0 0-1,0 0 1,1 0-1,-1 0 1,0 0 0,0 0-1,0 0 1,0 0-1,0 0 1,1-1 0,-1 1-1,0 0 1,0 0-1,0 0 1,0 0 0,0 0-1,0 0 1,0 0-1,1-1 1,-1 1 0,0 0-1,0 0 1,0 0-1,0-1 1,14-36 394,5-107-221,-8 43-146,-3 80-195,-7 21 157,-1 0 0,1 0 0,-1 0 0,1 0 0,-1 0-1,1 0 1,-1 0 0,0 0 0,1 0 0,-1 0 0,1 0-1,-1 1 1,1-1 0,-1 0 0,0 0 0,1 0 0,-1 1-1,1-1 1,-1 0 0,0 0 0,1 1 0,-1-1 0,0 0-1,0 1 1,1-1 0,-1 0 0,0 1 0,0-1 0,1 1-1,24 48-117,-13-24 151,-11-23-25,0 0 0,0-1 1,1 1-1,-1 0 0,1-1 1,-1 1-1,1-1 0,-1 1 0,1-1 1,0 0-1,0 0 0,-1 1 1,1-1-1,0-1 0,0 1 0,0 0 1,0 0-1,0-1 0,1 1 1,-1-1-1,0 0 0,0 1 0,0-1 1,3 0-1,-2-1 48,1 0 0,-1-1 0,0 1 0,0 0 0,0-1 0,0 0 0,-1 0 0,1 0 0,0 0 0,-1 0 0,1 0 0,-1-1 0,0 1 0,2-4 0,6-8 131,-1 0 0,0 0 0,-1-1 0,-1 0 1,6-19-1,-8 20-100,0-1 1,-2 0-1,1 0 0,-2-1 1,0 1-1,-1 0 1,-1-31-1,0 46-88,0-1 0,-1 1 0,1 0 1,0 0-1,0-1 0,0 1 0,0 0 0,-1 0 0,1 0 0,0 0 1,0-1-1,-1 1 0,1 0 0,0 0 0,0 0 0,-1 0 0,1 0 1,0 0-1,0 0 0,-1-1 0,1 1 0,0 0 0,0 0 1,-1 0-1,1 0 0,0 0 0,-1 0 0,1 0 0,0 1 0,0-1 1,-1 0-1,1 0 0,0 0 0,0 0 0,-1 0 0,1 0 0,0 0 1,0 0-1,-1 1 0,1-1 0,0 0 0,0 0 0,0 0 0,-1 1 1,1-1-1,0 0 0,0 0 0,0 1 0,0-1 0,-1 0 0,1 0 1,0 1-1,0-1 0,0 0 0,-6 14-31,1 0 1,0 0-1,1 0 0,1 0 0,0 0 0,1 1 1,0 0-1,1 16 0,-2 5 22,1-19 27,-2 8 48,1-1 1,1 0-1,2 1 1,0-1-1,2 1 0,7 38 1,-9-60-58,1-1 0,0 1 0,1-1 0,-1 1 0,0-1 0,1 1 0,-1-1 0,1 0 0,0 0 0,0 0 0,0 0 0,0 0 0,0 0 0,0 0 0,0-1 0,1 1 0,-1-1 0,0 1 0,1-1 0,0 0 0,-1 0 0,1 0 0,0-1 0,-1 1 0,1-1 0,0 1 0,-1-1 0,1 0 0,0 0 0,0 0 0,0 0 0,-1 0 0,5-2 0,1 1-2,0-1 1,0 0-1,0-1 1,0 0-1,0 0 0,0 0 1,-1-1-1,1 0 1,12-11-1,-7 5-2,0-2 0,-1 0 0,0-1 0,-1 0 0,-1 0 0,0-1 0,0-1 0,-2 0 0,0 0 0,0 0 0,-2-1 0,0 0 0,0-1 0,-2 1 0,0-1 0,-1 0 0,2-24 0,-5 41 0,0-1 0,0 0 0,0 0 0,0 1 0,0-1 0,0 0 0,0 0 0,0 1 0,0-1 0,0 0 0,0 1 0,0-1 0,0 0 0,-1 0 0,1 1 0,0-1 0,0 0 0,-1 1 0,1-1 0,-1 1 0,1-1 0,0 0 0,-1 1 0,1-1 0,-1 1 0,0-1 0,1 1 0,-1-1 0,-15 10 0,-12 32 0,1 32 0,25-67 0,1-1 0,-1 1 0,1 0 0,1-1 0,-1 1 0,1 0 0,0 0 0,0 0 0,0 0 0,1-1 0,2 8 0,-3-12-13,1 0 0,0 0 0,0 0 0,0 0 0,0 0 0,0 0 0,0-1 0,0 1 0,0 0 0,0-1 0,0 1 0,1 0 0,-1-1 0,0 0 0,0 1 0,1-1 0,-1 0 0,0 1 0,0-1 0,1 0 0,-1 0 0,0 0 0,3 0 0,32-5-1821,1-11-2981,5-10-3951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4.373"/>
    </inkml:context>
    <inkml:brush xml:id="br0">
      <inkml:brushProperty name="width" value="0.025" units="cm"/>
      <inkml:brushProperty name="height" value="0.025" units="cm"/>
    </inkml:brush>
  </inkml:definitions>
  <inkml:trace contextRef="#ctx0" brushRef="#br0">32 290 10762,'2'-1'527,"1"1"-1,-1 0 0,1-1 1,-1 1-1,0-1 0,1 0 1,-1 1-1,0-1 0,1-1 1,-1 1-1,0 0 0,0 0 1,0-1-1,0 1 0,0-1 1,0 0-1,2-2 0,0-2-108,0 1 0,0-1-1,0 0 1,-1 0 0,0 0-1,3-9 1,-1 1-5,0 0 1,-2 0-1,0-1 0,0 1 1,0-24-1,-3 36-321,0 1-1,0-1 0,0 0 1,0 1-1,0-1 0,0 0 0,0 1 1,-1-1-1,1 1 0,-1-1 1,1 0-1,-1 1 0,0 0 1,0-1-1,0 1 0,1-1 1,-3-1-1,2 2-58,0 1 0,0-1-1,1 1 1,-1 0 0,0-1 0,0 1-1,0 0 1,0-1 0,0 1 0,0 0 0,0 0-1,0 0 1,0 0 0,0 0 0,0 0-1,0 0 1,0 0 0,0 0 0,0 1 0,1-1-1,-3 1 1,-1 0-29,0 1 0,0 1 0,0-1 0,0 0 0,1 1 0,-1 0 0,1 0 0,-1 0 0,1 0 0,0 0 0,-3 5 0,-1 6-14,0 0 1,1 0-1,0 1 0,1 0 0,1 1 0,0-1 0,1 1 0,1-1 1,1 1-1,0 0 0,0 0 0,5 28 0,-4-41 7,0 1 0,0-1 0,1 0-1,0 1 1,0-1 0,0 0 0,0 0 0,0 1-1,1-1 1,-1 0 0,5 5 0,-5-7 6,0 1 0,0-1 0,0 0-1,1 0 1,-1 0 0,0 0 0,1 0 0,-1 0 0,1-1 0,-1 1 0,1 0 0,-1-1-1,1 1 1,0-1 0,-1 0 0,1 1 0,0-1 0,1 0 0,2 0 25,-1-1 0,0 0-1,1 0 1,-1 0 0,0-1 0,0 0 0,0 1 0,0-1 0,0-1 0,0 1 0,0 0 0,-1-1 0,1 0-1,-1 0 1,0 0 0,5-6 0,5-5 13,0-2 0,-2 1 0,1-2-1,-2 0 1,0 0 0,-1 0 0,-1-1 0,-1-1-1,0 1 1,-2-1 0,0 0 0,-1-1 0,3-36-1,-28 123-456,16-41 472,1 1 0,1 0 0,2 40 0,0-67-47,1 0-1,0 1 1,0-1-1,0 0 1,0 1-1,0-1 1,0 1 0,1-1-1,-1 0 1,0 1-1,0-1 1,0 1-1,0-1 1,0 0-1,1 1 1,-1-1-1,0 0 1,0 1-1,0-1 1,1 0-1,-1 1 1,0-1 0,1 0-1,-1 0 1,0 1-1,0-1 1,1 0-1,-1 0 1,1 0-1,-1 1 1,0-1-1,1 0 1,-1 0-1,0 0 1,1 0 0,-1 0-1,1 0 1,0 0-1,17-8 292,13-19 178,52-84-178,-39 48-269,-44 62-32,0 1 0,0 0 0,1-1 0,-1 1 0,0 0 0,0-1 0,0 1 0,1 0 0,-1-1 0,0 1 0,0 0 0,1 0 0,-1-1 0,0 1 0,0 0 0,1 0 0,-1-1 0,0 1 0,1 0 0,-1 0 0,0 0 0,1 0 0,-1 0 0,0-1 0,1 1 0,-1 0 1,0 0-1,1 0 0,-1 0 0,1 0 0,-1 0 0,0 0 0,1 0 0,-1 0 0,0 0 0,1 1 0,4 14-63,-4 32-51,-1-39 105,-5 77 69,7-85-56,-1 1 0,1-1 0,-1-1 0,1 1 0,-1 0 0,1 0 0,-1-1 1,1 1-1,-1 0 0,1-1 0,-1 0 0,1 1 0,2-3 0,12-8 52,1-2 1,-2 0-1,0-1 0,0-1 1,-1 0-1,-1-1 1,17-26-1,-29 51-5,-1 0 0,1 0-1,-2 0 1,1 0 0,-3 12 0,-1-5-166,-1 8 674,9-24-146,6-13-92,-2 2-276,0 0 0,-1-1 0,-1 1 0,0-1 0,0-1 0,-1 1 0,-1-1 0,0 0 0,-1 0 0,0 0 0,-1 0 0,1-23 0,-3 35-995,7 1-8589,23-1-2417,-16-3 4526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4.716"/>
    </inkml:context>
    <inkml:brush xml:id="br0">
      <inkml:brushProperty name="width" value="0.025" units="cm"/>
      <inkml:brushProperty name="height" value="0.025" units="cm"/>
    </inkml:brush>
  </inkml:definitions>
  <inkml:trace contextRef="#ctx0" brushRef="#br0">146 67 14734,'0'0'2621,"1"-8"70,1-26-284,-2 33-2346,1 0 0,-1 0-1,0 1 1,0-1-1,0 0 1,0 0 0,0 1-1,0-1 1,0 0 0,0 0-1,0 1 1,0-1 0,0 0-1,0 0 1,-1 1 0,1-1-1,0 0 1,0 1 0,-1-1-1,1 0 1,-1 1 0,1-1-1,-1 0 1,1 1 0,-1-1-1,1 1 1,-1-1-1,1 1 1,-1-1 0,0 1-1,1-1 1,-1 1 0,1 0-1,-1-1 1,0 1 0,0 0-1,1 0 1,-1-1 0,0 1-1,0 0 1,1 0 0,-1 0-1,0 0 1,0 0 0,1 0-1,-1 0 1,0 0-1,0 0 1,1 0 0,-1 1-1,0-1 1,0 0 0,1 0-1,-1 1 1,0-1 0,1 1-1,-1-1 1,0 0 0,1 1-1,-2 0 1,-3 2-46,0 0 0,1 0 1,-1 0-1,1 1 0,-1-1 0,-5 7 1,0 4 56,0 1 0,1-1 0,1 2 1,0-1-1,2 1 0,-1 0 0,2 1 1,0-1-1,1 1 0,1 0 1,0 0-1,0 18 0,3-34-67,0 0 0,0 0 0,0-1 0,0 1 0,0 0 0,0 0 1,1 0-1,-1-1 0,0 1 0,0 0 0,1 0 0,-1 0 0,1-1 0,-1 1 0,0 0 0,1-1 0,-1 1 0,1 0 0,0-1 0,-1 1 0,1-1 1,-1 1-1,1-1 0,0 1 0,-1-1 0,1 0 0,0 1 0,0-1 0,-1 0 0,1 1 0,0-1 0,0 0 0,0 0 0,-1 0 0,1 0 0,0 0 1,0 1-1,0-2 0,0 1 0,-1 0 0,1 0 0,0 0 0,0 0 0,0 0 0,-1-1 0,1 1 0,0 0 0,0-1 0,-1 1 0,1-1 0,1 0 1,3-1 15,0 0 0,0-1 0,0 1 0,-1-1 0,1 0 0,8-8 0,-2-1-17,1-1-1,-2-1 1,1 0-1,-2 0 1,0-1-1,-1 0 1,0-1 0,-2 1-1,1-2 1,-2 1-1,0-1 1,-1 1-1,-1-1 1,2-21 0,-19 56-2572,-11 62-1200,13-26-5821,12-43 2078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5.136"/>
    </inkml:context>
    <inkml:brush xml:id="br0">
      <inkml:brushProperty name="width" value="0.025" units="cm"/>
      <inkml:brushProperty name="height" value="0.025" units="cm"/>
    </inkml:brush>
  </inkml:definitions>
  <inkml:trace contextRef="#ctx0" brushRef="#br0">127 26 3844,'0'0'12913,"-4"10"-11060,-21 50 398,4 1 1,-15 67 0,25-76-1780,3 1 0,1 0 0,1 62-1,7-74-419,0-20-14,-1 0 0,0 0-1,-2-1 1,-6 34 0,19-132 1606,40-124-1763,42-153-381,-87 333 506,-5 16 1,0-1-1,1 1 1,0-1 0,0 1 0,1 0-1,-1 0 1,1 0 0,1 0-1,-1 1 1,6-7 0,-9 11-8,0 1 0,1-1 1,-1 1-1,0 0 0,1 0 1,-1-1-1,0 1 0,0 0 0,1-1 1,-1 1-1,1 0 0,-1 0 1,0 0-1,1-1 0,-1 1 0,0 0 1,1 0-1,-1 0 0,1 0 1,-1 0-1,0 0 0,1 0 1,-1 0-1,1 0 0,-1 0 0,1 0 1,-1 0-1,0 0 0,1 0 1,-1 0-1,1 0 0,-1 1 1,0-1-1,1 0 0,-1 0 0,0 0 1,1 1-1,-1-1 0,0 0 1,1 1-1,5 20-118,-6 26-160,-3-31 228,0 0 0,-1-1 0,-1 1 0,0-1 0,-1-1 0,-1 1 0,0-1 0,-10 14 0,2-5 558,-2 0 0,0-1 0,-36 35 0,35-45-433,21-25-3207,20-27-6561,-4 17 1259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5.468"/>
    </inkml:context>
    <inkml:brush xml:id="br0">
      <inkml:brushProperty name="width" value="0.025" units="cm"/>
      <inkml:brushProperty name="height" value="0.025" units="cm"/>
    </inkml:brush>
  </inkml:definitions>
  <inkml:trace contextRef="#ctx0" brushRef="#br0">61 136 21364,'0'0'7762,"8"-4"-8135,-1 1 354,0-2 0,-1 1 0,0-1 0,0 1 0,0-2 0,0 1 0,5-7 0,-9 9 33,0 1 1,0-1-1,0 0 1,0 0-1,0 1 1,0-1-1,-1-1 1,0 1-1,1 0 1,-1 0-1,0 0 1,0-1-1,-1 1 1,1 0-1,-1-1 1,0 1-1,0 0 1,0-1-1,0 1 1,0-1-1,-1 1 1,-1-5-1,2 7-4,-1 1-1,1-1 1,-1 0 0,1 1 0,-1-1-1,1 0 1,-1 1 0,0-1-1,1 1 1,-1-1 0,0 1-1,0-1 1,1 1 0,-1 0 0,0-1-1,0 1 1,1 0 0,-1 0-1,0-1 1,0 1 0,0 0-1,0 0 1,1 0 0,-1 0 0,0 0-1,0 0 1,0 0 0,0 0-1,0 1 1,1-1 0,-1 0-1,0 0 1,0 1 0,1-1 0,-1 0-1,0 1 1,0-1 0,1 1-1,-1-1 1,0 1 0,-29 22 275,20-10-284,0 2 0,2-1 0,-1 1 0,2 0 0,0 1 0,1 0 0,0 0-1,1 0 1,1 1 0,1-1 0,-2 32 0,4-46-67,1-1 0,-1 1 0,1-1 0,0 1 0,0 0 0,0-1 0,0 1 1,0 0-1,0-1 0,0 1 0,1 0 0,-1-1 0,0 1 0,1-1 0,0 1 0,-1-1 0,1 1 0,0-1 0,0 1 0,0-1 0,-1 0 0,2 1 1,-1-1-1,0 0 0,0 0 0,0 0 0,0 0 0,1 0 0,-1 0 0,1 0 0,-1 0 0,0 0 0,1-1 0,-1 1 0,1 0 0,0-1 0,-1 0 0,1 1 1,-1-1-1,1 0 0,0 0 0,-1 0 0,1 0 0,0 0 0,-1 0 0,1 0 0,0 0 0,-1-1 0,3 0 0,4-1-1049,0-1 0,-1 0 1,1 0-1,-1-1 0,0 0 0,0 0 0,0-1 0,0 1 0,5-7 0,21-22-10319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42.087"/>
    </inkml:context>
    <inkml:brush xml:id="br0">
      <inkml:brushProperty name="width" value="0.025" units="cm"/>
      <inkml:brushProperty name="height" value="0.025" units="cm"/>
      <inkml:brushProperty name="color" value="#F6630D"/>
    </inkml:brush>
  </inkml:definitions>
  <inkml:trace contextRef="#ctx0" brushRef="#br0">628 1 897,'-13'6'4762,"-42"18"-4493,1 3 0,1 2 0,-57 43 0,79-49 267,1 1-1,1 2 1,1 1 0,1 2-1,1 0 1,-30 46 0,37-44-331,1 0 0,2 1 1,-21 57-1,31-72-120,1 1 0,0 1 0,2-1-1,0 1 1,1-1 0,1 1 0,1 0 0,4 34 0,-1-41-74,0 1-1,1-1 0,0 0 1,1-1-1,1 1 1,0-1-1,0 0 1,1 0-1,1-1 1,-1 0-1,2 0 1,-1-1-1,2 0 1,-1-1-1,1 0 0,0 0 1,0-1-1,12 6 1,-1-1 53,0-1 1,0-1-1,1-1 1,0-1-1,1-1 1,-1-1-1,1-1 1,45 4-1,-50-8-46,0-1-1,0-1 1,0 0-1,-1-2 1,1 0-1,0-1 0,-1 0 1,0-2-1,0 0 1,18-9-1,-12 2 34,-1-1 1,-1 0-1,0-2 0,-1 0 0,0-1 0,24-29 0,-8 4 46,-1-2 0,-3-1-1,-1-2 1,-3-1-1,-1-1 1,-3-1 0,-2-1-1,-2-2 1,20-85 0,-36 121-37,-1 0 0,-1 0 1,0 0-1,-1 0 1,-1-1-1,-2-19 0,1 31-41,0 0-1,0-1 0,-1 1 0,1 1 1,-2-1-1,1 0 0,0 0 0,-1 1 1,0-1-1,-1 1 0,1 0 0,-1 0 1,0 0-1,0 1 0,0-1 0,-1 1 1,0 0-1,0 0 0,0 1 0,-8-5 1,-2 1-19,0 1 1,-1 1 0,0 0-1,0 1 1,0 1-1,0 0 1,-1 1 0,-25 1-1,-1 1 22,0 3-1,-46 9 0,35-3 206,1 4 1,-74 26-1,96-27-123,2 0 1,0 3-1,1 0 0,0 2 1,-37 29-1,60-42-292,-1 0 1,1 1-1,0-1 1,0 1-1,1 0 1,0 1-1,-1-1 1,2 1-1,-1 0 0,1 0 1,0 0-1,0 0 1,1 1-1,-3 8 1,4-5-3524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5.965"/>
    </inkml:context>
    <inkml:brush xml:id="br0">
      <inkml:brushProperty name="width" value="0.025" units="cm"/>
      <inkml:brushProperty name="height" value="0.025" units="cm"/>
    </inkml:brush>
  </inkml:definitions>
  <inkml:trace contextRef="#ctx0" brushRef="#br0">107 53 17392,'-9'11'1511,"-2"2"-995,-44 59 3872,51-66-4020,0 1 0,0 0 0,1 0 0,0 0 0,0 0 0,0 0 1,1 1-1,0-1 0,1 1 0,-2 11 0,4-18-376,-1-1 1,0 1-1,1 0 1,-1 0-1,1 0 1,-1-1-1,1 1 0,-1 0 1,1-1-1,-1 1 1,1 0-1,0-1 1,-1 1-1,1-1 1,0 1-1,0-1 1,-1 1-1,1-1 1,0 0-1,0 1 1,0-1-1,-1 0 1,1 1-1,0-1 1,0 0-1,0 0 0,0 0 1,0 0-1,0 0 1,0 0-1,-1 0 1,1 0-1,0 0 1,0-1-1,0 1 1,0 0-1,0 0 1,-1-1-1,1 1 1,1-1-1,39-15-938,-32 8 556,1 0 0,-1-1 0,-1 0 0,0 0 0,0 0 0,-1-1 0,10-16 0,-5 3 966,-1-1-1,12-37 1,-26 99 555,2-9-799,-10 52 2668,12-80-2989,-1-1 1,0 0 0,0 0 0,1 1-1,-1-1 1,0 0 0,0 0 0,1 1-1,-1-1 1,0 0 0,1 0 0,-1 0-1,0 1 1,1-1 0,-1 0 0,0 0-1,1 0 1,-1 0 0,0 0 0,1 0-1,-1 0 1,0 0 0,1 0 0,-1 0-1,1 0 1,-1 0 0,0 0 0,1 0-1,-1 0 1,0 0 0,1 0 0,-1-1-1,0 1 1,1 0 0,-1 0 0,0 0-1,1 0 1,-1-1 0,0 1 0,0 0-1,1 0 1,-1-1 0,0 1 0,17-11 170,33-34 136,-42 36-376,1 0 1,0 0-1,0 1 1,1 0-1,0 0 1,0 1-1,1 1 1,-1 0-1,2 0 1,13-4-1,-24 10 56,0 0-1,-1 1 1,1-1-1,0 0 1,-1 1-1,1-1 1,0 1-1,-1-1 1,1 1-1,-1-1 1,1 1-1,0 0 1,-1-1-1,0 1 1,1 0-1,-1-1 0,1 1 1,-1 0-1,0 0 1,1-1-1,-1 1 1,0 0-1,0 0 1,0-1-1,0 1 1,0 0-1,0 0 1,0 0-1,0-1 1,0 1-1,0 0 1,0 0-1,0 0 1,0-1-1,-1 2 1,-3 33 81,3-8 23,1-27-94,0 0-1,0 1 0,0-1 0,0 0 1,0 0-1,1 1 0,-1-1 1,0 0-1,0 0 0,0 0 0,0 1 1,1-1-1,-1 0 0,0 0 1,0 0-1,1 0 0,-1 1 0,0-1 1,0 0-1,1 0 0,-1 0 0,0 0 1,0 0-1,1 0 0,-1 0 1,0 0-1,0 0 0,1 0 0,-1 0 1,0 0-1,0 0 0,1 0 1,-1 0-1,0 0 0,1 0 0,-1 0 1,0 0-1,0 0 0,1 0 1,-1 0-1,0-1 0,35-27 522,-25 18-553,4-3-19,47-41 186,-57 50-215,0 1 0,0 1 1,1-1-1,-1 0 0,1 1 0,-1 0 1,1 0-1,0 0 0,-1 1 1,1 0-1,0 0 0,9-1 1,-13 3 15,0-1 1,-1 1-1,1 0 1,0-1-1,0 1 1,-1 0-1,1 0 1,-1 0-1,1-1 1,-1 1-1,1 0 1,-1 0-1,1 0 1,-1 0-1,0 0 1,0 0 0,1 0-1,-1 0 1,0 0-1,0 0 1,0 0-1,0 0 1,0 0-1,0 0 1,0 0-1,-1 0 1,1 2-1,-6 31-5432,-7-15-2413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6.589"/>
    </inkml:context>
    <inkml:brush xml:id="br0">
      <inkml:brushProperty name="width" value="0.025" units="cm"/>
      <inkml:brushProperty name="height" value="0.025" units="cm"/>
    </inkml:brush>
  </inkml:definitions>
  <inkml:trace contextRef="#ctx0" brushRef="#br0">266 1 16143,'-9'-1'2552,"3"1"-2207,-1 1-1,0-1 1,0 1 0,1 0-1,-1 0 1,1 1 0,-1 0-1,1 0 1,-1 1 0,1 0-1,0 0 1,0 0 0,1 1-1,-1 0 1,-10 8 0,2 3-164,-1 1 0,2 1 0,0 0 0,1 0 1,1 1-1,0 1 0,2 0 0,0 0 0,1 1 1,1 0-1,1 0 0,0 0 0,2 1 1,0 0-1,2 0 0,0 0 0,3 43 0,-1-62-200,0 0-1,0 0 0,0 0 1,1 0-1,-1 0 0,1 0 1,-1 0-1,1 0 1,0 0-1,0 0 0,0 0 1,0 0-1,0 0 0,0 0 1,0-1-1,1 1 0,-1 0 1,1-1-1,-1 0 0,1 1 1,0-1-1,0 0 1,-1 0-1,1 1 0,0-1 1,0-1-1,0 1 0,0 0 1,0 0-1,0-1 0,0 1 1,0-1-1,0 0 0,1 0 1,-1 1-1,0-2 0,0 1 1,0 0-1,0 0 1,0 0-1,0-1 0,0 1 1,3-2-1,4-1-430,1 0 1,-2 0-1,1-1 0,0 0 1,-1-1-1,0 0 0,0 0 1,11-10-1,2-5-2714,-1-1-1,-1-1 1,30-44 0,-18 17-4689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7.355"/>
    </inkml:context>
    <inkml:brush xml:id="br0">
      <inkml:brushProperty name="width" value="0.025" units="cm"/>
      <inkml:brushProperty name="height" value="0.025" units="cm"/>
    </inkml:brush>
  </inkml:definitions>
  <inkml:trace contextRef="#ctx0" brushRef="#br0">101 77 11499,'0'0'9481,"-10"8"-8115,3-2-1263,-1 1 0,1-1-1,1 1 1,-1 1 0,1-1-1,1 1 1,-1 0 0,1 1-1,1-1 1,-1 1 0,1 0-1,-4 15 1,5-11 31,0 0-1,0 0 0,2 0 1,-1 0-1,2 19 1,0-31-127,0 0 1,0 0 0,0 0-1,0 0 1,1 0-1,-1 0 1,0-1 0,1 1-1,-1 0 1,0 0-1,1 0 1,-1 0 0,1 0-1,0-1 1,-1 1-1,1 0 1,0-1 0,-1 1-1,1 0 1,0-1-1,0 1 1,-1-1 0,1 1-1,0-1 1,0 1 0,0-1-1,0 0 1,0 1-1,0-1 1,-1 0 0,1 0-1,0 0 1,0 1-1,0-1 1,0 0 0,0 0-1,0 0 1,0-1-1,0 1 1,0 0 0,0 0-1,0 0 1,1-1-1,3-1 24,-1 1 0,1 0 1,-1-1-1,0 0 0,1 0 0,-1 0 0,0 0 0,4-4 0,1-2-8,0-2 1,0 1-1,-1-1 1,0 0 0,0-1-1,-1 0 1,-1 0-1,0 0 1,0-1 0,4-17-1,-3 9-30,-2 0 1,0 0-1,-2-1 0,0 0 0,0-33 1,-3 55 7,0-1 1,-1 0 0,1 1 0,0-1 0,0 0-1,-1 1 1,1-1 0,0 0 0,-1 0-1,1 1 1,0-1 0,-1 0 0,1 0 0,0 0-1,-1 0 1,1 1 0,-1-1 0,1 0-1,0 0 1,-1 0 0,1 0 0,-1 0 0,1 0-1,0 0 1,-1 0 0,1 0 0,-1 0-1,1 0 1,0 0 0,-1 0 0,1-1 0,-1 1-1,1 0 1,0 0 0,-1 0 0,1 0-1,0-1 1,-1 1 0,1 0 0,0 0 0,-1-1-1,1 1 1,0 0 0,0-1 0,-1 1-1,1 0 1,0-1 0,0 1 0,0 0 0,-1-1-1,1 1 1,0-1 0,0 1 0,0 0-1,0-1 1,0 1 0,0-1 0,0 1 0,0 0-1,0-1 1,0 1 0,0-1 0,0 1-1,0 0 1,0-1 0,-4 10 0,-1 1 0,2 0 0,-1 0 0,1 0 0,1 1-1,0-1 1,-1 19 0,0 81 78,3-94-57,0-13-9,0 0 0,0 0 0,0 0 0,1 0 0,-1 0 0,1 0 0,0 0 0,0 0 0,0 0 1,0-1-1,0 1 0,1 0 0,-1-1 0,1 1 0,-1-1 0,5 5 0,-5-6-8,1 0 0,-1-1 0,1 1 0,-1 0 0,1 0-1,-1-1 1,1 1 0,0-1 0,-1 1 0,1-1 0,0 0 0,-1 0-1,1 0 1,0 0 0,-1 0 0,1 0 0,0 0 0,0 0-1,-1-1 1,1 1 0,-1-1 0,1 1 0,0-1 0,-1 0 0,1 1-1,-1-1 1,1 0 0,-1 0 0,0 0 0,1 0 0,1-2 0,8-7-11,0 0 0,-1-1 0,0 0 0,0-1 0,-2 0 0,1 0 0,-1-1 0,9-21 0,1-5-1187,21-72 0,-66 228 151,23-103 1209,1-6 107,1 0 1,0 0-1,0 1 0,0-1 0,1 1 0,1 0 0,-1-1 0,1 1 1,2 9-1,-2-18-269,0 1 0,1-1 1,-1 0-1,1 1 0,-1-1 1,0 0-1,1 1 0,-1-1 1,1 0-1,-1 1 0,1-1 1,-1 0-1,1 0 0,-1 0 1,1 0-1,-1 1 0,1-1 1,-1 0-1,1 0 0,-1 0 1,1 0-1,-1 0 0,1 0 1,0 0-1,-1 0 0,1 0 1,-1-1-1,1 1 0,-1 0 1,1 0-1,-1 0 0,1-1 1,-1 1-1,1 0 0,-1-1 1,0 1-1,1 0 0,-1-1 1,1 1-1,-1 0 0,0-1 1,1 1-1,-1-1 0,20-16 148,-9 4-355,-1 0-1,-1-1 1,16-30-1,14-22-839,-37 112 1207,-3-29-72,0-7-61,1 1 0,0 0 0,1 0 0,0 0 1,3 13-1,-3-22-6,-1-1 1,1 1-1,-1-1 0,1 1 1,0-1-1,-1 0 1,1 1-1,0-1 1,0 0-1,0 1 0,0-1 1,0 0-1,0 0 1,0 0-1,0 0 1,1 0-1,-1 0 0,0 0 1,1 0-1,-1 0 1,1-1-1,-1 1 1,1-1-1,-1 1 0,1-1 1,-1 1-1,1-1 1,-1 0-1,1 0 1,-1 0-1,1 0 0,0 0 1,-1 0-1,1 0 1,-1-1-1,1 1 1,-1 0-1,1-1 0,-1 1 1,1-1-1,-1 0 1,1 1-1,2-3 1,6-3 58,0-1 0,0 0 0,-1-1 0,0 0 0,0 0 0,-1-1 0,0 0 0,0-1 0,-1 0 0,6-11 0,38-44-34,-51 64-54,1 1 1,-1 0 0,0 0-1,0-1 1,0 1-1,1 0 1,-1-1-1,0 1 1,1 0 0,-1 0-1,0 0 1,0-1-1,1 1 1,-1 0-1,1 0 1,-1 0-1,0 0 1,1 0 0,-1 0-1,0 0 1,1-1-1,-1 1 1,0 0-1,1 0 1,-1 0 0,0 0-1,1 1 1,-1-1-1,1 0 1,-1 0-1,0 0 1,1 0 0,-1 0-1,0 0 1,1 1-1,-1-1 1,0 0-1,1 0 1,-1 0-1,0 1 1,0-1 0,1 0-1,-1 0 1,0 1-1,0-1 1,1 0-1,-1 1 1,0-1 0,0 0-1,0 1 1,0-1-1,0 0 1,1 1-1,-1-1 1,0 0 0,0 1-1,0-1 1,0 0-1,0 1 1,0-1-1,0 0 1,0 1-1,0-1 1,0 1 0,0-1-1,0 0 1,-1 1-1,2 35 195,-1-29-165,-1 4 10,1 34 12,0-44-49,0 1 0,0-1 0,0 0 0,0 0-1,0 0 1,1 0 0,-1 1 0,0-1 0,0 0 0,1 0-1,-1 0 1,1 0 0,-1 0 0,1 0 0,0 0 0,-1 0-1,1 0 1,0 0 0,0 0 0,-1 0 0,1 0 0,0 0 0,0-1-1,0 1 1,0 0 0,0-1 0,2 2 0,-2-3-33,0 1 1,0 0-1,1-1 1,-1 1-1,0-1 1,0 1-1,0-1 1,0 0-1,0 0 1,0 1-1,0-1 1,0 0-1,0 0 1,0 0-1,0 0 1,0 0-1,-1 0 1,1 0-1,0 0 1,-1 0 0,1 0-1,0-1 1,-1 1-1,1-2 1,14-37-2965,-12 30 1446,9-28-4952,0-6-3705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8.131"/>
    </inkml:context>
    <inkml:brush xml:id="br0">
      <inkml:brushProperty name="width" value="0.025" units="cm"/>
      <inkml:brushProperty name="height" value="0.025" units="cm"/>
    </inkml:brush>
  </inkml:definitions>
  <inkml:trace contextRef="#ctx0" brushRef="#br0">52 0 16784,'-4'10'966,"-5"12"-34,1-1 0,1 2 0,2-1 0,0 0 0,1 1 0,-2 40 0,5-25-809,0-25-111,0 1 0,1-1 0,0 0 0,1 1 1,1-1-1,6 26 0,-7-38-11,-1 0-1,0 0 1,1 0 0,-1 0 0,1-1-1,0 1 1,-1 0 0,1 0 0,-1 0-1,1 0 1,0-1 0,0 1 0,0 0-1,-1-1 1,1 1 0,0-1 0,0 1-1,0-1 1,0 1 0,0-1 0,0 0-1,0 1 1,0-1 0,0 0 0,0 0-1,0 0 1,0 0 0,0 1 0,0-2 0,0 1-1,0 0 1,0 0 0,0 0 0,0 0-1,0-1 1,0 1 0,0 0 0,0-1-1,0 1 1,0-1 0,0 1 0,0-1-1,0 1 1,-1-1 0,1 0 0,1 0-1,36-34 109,-24 18-212,20-22-313,-32 37 459,0 0 0,0 0 0,0 1 0,0-1 0,0 0 1,0 1-1,1 0 0,-1-1 0,1 1 0,-1 0 0,1 0 1,-1 1-1,1-1 0,3 0 0,-5 1 26,0 0 1,-1 1-1,1-1 0,0 1 1,-1-1-1,1 1 0,-1-1 0,1 1 1,-1-1-1,1 1 0,-1 0 1,1-1-1,-1 1 0,1 0 0,-1-1 1,0 1-1,1 0 0,-1 0 1,0-1-1,0 1 0,0 0 0,0 0 1,1-1-1,-1 1 0,0 0 1,0 0-1,0-1 0,-1 2 0,1 31 679,0-26-649,0-1-45,1 30 43,-1-36-96,0 1 0,0 0 0,0 0 0,0-1 0,0 1 0,0 0 0,0 0 0,0-1 0,0 1 0,0 0 0,0-1 0,0 1 0,1 0 0,-1-1 0,0 1 0,1 0 0,-1-1 0,0 1 0,1 0 0,-1-1 0,1 1 0,-1-1 0,1 1 0,-1-1 1,1 1-1,0-1 0,-1 1 0,1-1 0,-1 0 0,1 1 0,0-1 0,-1 0 0,1 0 0,1 1 0,-1-2 31,1 0-1,-1 0 1,0 0 0,0-1-1,1 1 1,-1 0 0,0 0-1,0-1 1,0 1 0,-1-1-1,1 1 1,0-1 0,0 1-1,-1-1 1,1 1 0,-1-1-1,1-2 1,9-36 437,-9 33-408,7-42 107,1-1-94,-6 39-286,0 16-277,-2-1 513,0 0 1,0 1-1,1-1 1,-1 0 0,1 0-1,0 0 1,0 0-1,0 0 1,0-1 0,1 1-1,0-1 1,5 7-1,-7-9 15,1 0-1,-1 0 0,0 0 1,0-1-1,1 1 0,-1 0 1,1 0-1,-1-1 0,0 1 1,1-1-1,-1 1 0,1-1 1,-1 0-1,1 0 1,0 0-1,-1 0 0,1 0 1,-1 0-1,1 0 0,-1 0 1,1 0-1,-1-1 0,1 1 1,-1 0-1,1-1 0,-1 0 1,1 1-1,-1-1 0,0 0 1,1 0-1,-1 1 0,0-1 1,0 0-1,0 0 0,0-1 1,0 1-1,0 0 0,2-3 1,7-8 63,-1-1 1,-1 0-1,0-1 1,-1 0 0,0 0-1,-1-1 1,-1 0 0,5-21-1,-17 66-839,2-10 776,0 0-1,2 0 1,0 0-1,0 35 1,3-55-31,0 1 0,0 0-1,0 0 1,0-1 0,0 1 0,1 0 0,-1 0 0,0-1 0,0 1 0,0 0 0,1-1 0,-1 1 0,0 0 0,1-1 0,-1 1 0,0 0 0,1-1 0,-1 1-1,1-1 1,-1 1 0,1-1 0,-1 1 0,1-1 0,0 1 0,-1-1 0,1 0 0,0 1 0,-1-1 0,2 1 0,22-6 273,-17 2-194,-1 0 0,0-1 0,0 0 0,-1-1 0,8-6 0,4-8-43,0-1 1,-2 0-1,17-32 1,-25 41-31,-1-1 1,0 0 0,-1 0-1,-1-1 1,0 1-1,-1-1 1,0 0 0,2-17-1,-38 106-142,33-76 128,-5 16 118,2 0-1,0 1 0,-1 31 1,3-46-107,1 0 1,0 1 0,0-1-1,0 0 1,0 1 0,0-1-1,1 0 1,-1 0 0,1 1-1,-1-1 1,1 0 0,0 0-1,0 0 1,0 0 0,0 0-1,0 0 1,0 0 0,0 0-1,1 0 1,-1 0 0,1-1-1,0 1 1,-1 0 0,1-1-1,0 0 1,0 1 0,0-1-1,0 0 1,0 0 0,0 0-1,0 0 1,0 0 0,1-1-1,-1 1 1,0-1 0,0 1-1,4-1 1,-1 0-386,0 0 1,0 0-1,-1 0 0,1-1 1,0 0-1,0 0 0,-1 0 1,1 0-1,0-1 0,-1 0 0,9-4 1,-11 4-44,0 0 1,1 0 0,-1 0-1,0-1 1,0 1-1,0 0 1,0-1 0,-1 1-1,1-1 1,0 1-1,-1-1 1,0 0 0,0 0-1,0 0 1,0 0-1,0 0 1,-1 0 0,1 0-1,-1 0 1,0-4-1,1-20-9704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8.522"/>
    </inkml:context>
    <inkml:brush xml:id="br0">
      <inkml:brushProperty name="width" value="0.025" units="cm"/>
      <inkml:brushProperty name="height" value="0.025" units="cm"/>
    </inkml:brush>
  </inkml:definitions>
  <inkml:trace contextRef="#ctx0" brushRef="#br0">1 0 22645,'0'0'2723,"21"59"-2691,5-45-1377,-4-1-2979,4-4-4677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28.883"/>
    </inkml:context>
    <inkml:brush xml:id="br0">
      <inkml:brushProperty name="width" value="0.025" units="cm"/>
      <inkml:brushProperty name="height" value="0.025" units="cm"/>
    </inkml:brush>
  </inkml:definitions>
  <inkml:trace contextRef="#ctx0" brushRef="#br0">69 1 21556,'0'0'4255,"-6"9"-2237,0-3-1751,-28 39 1603,31-41-1729,0 0 0,1 0 0,-1 0 1,1 1-1,0-1 0,0 1 0,1 0 0,-1-1 0,1 1 0,0 6 0,34-15-88,-19 1-159,0 0-1,0 2 0,-1-1 1,1 2-1,0 0 0,0 0 1,25 6-1,-35-6 105,0 1 0,-1 0 0,1 0 0,0 1 0,-1-1 0,1 1 0,-1 0 0,0 0 0,0 0 0,0 0 0,0 1 0,0-1 0,0 1 0,3 3 0,-4-3 31,-1 0 1,0 0-1,1-1 1,-1 1 0,0 0-1,-1 0 1,1 0 0,0 0-1,-1 0 1,0 0-1,0 1 1,0-1 0,0 0-1,0 0 1,0 0 0,-1 0-1,0 0 1,1 0-1,-1 0 1,-3 5 0,0 0 71,-1 0 1,0 0 0,0 0 0,-1-1 0,0 1 0,0-2-1,-1 1 1,0 0 0,0-1 0,-1-1 0,1 1 0,-1-1-1,-16 7 1,18-9-684,0 0-1,0-1 0,0 0 1,0 0-1,0-1 1,-1 1-1,-8-1 1,-1-1-6930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0.629"/>
    </inkml:context>
    <inkml:brush xml:id="br0">
      <inkml:brushProperty name="width" value="0.025" units="cm"/>
      <inkml:brushProperty name="height" value="0.025" units="cm"/>
    </inkml:brush>
  </inkml:definitions>
  <inkml:trace contextRef="#ctx0" brushRef="#br0">1 276 13901,'0'0'10325,"9"10"-8825,3 3-1177,-2 1 0,1 0 1,-2 1-1,0 0 0,-1 0 1,8 21-1,-9-14-219,-6-16-85,0-1 0,0 1 0,1-1 0,0 0-1,0 0 1,0 0 0,1 0 0,0 0 0,-1 0 0,2 0 0,5 6 0,-8-11-8,-1 0 0,1 1 0,-1-1 0,1 0 0,0 0 0,-1 0 0,1 0 0,-1 0 0,1 0 0,0 0 0,-1 0 0,1 0-1,0 0 1,-1 0 0,1 0 0,-1-1 0,1 1 0,0 0 0,-1 0 0,1-1 0,-1 1 0,1 0 0,-1-1 0,1 1 0,-1 0 0,1-1 0,-1 1 0,1-1 0,-1 1 0,0-1 0,1 1-1,-1-1 1,0 1 0,1-1 0,-1 1 0,1-2 0,10-24 521,-9 21-439,45-153 363,-23 65-287,-24 93-172,0 0 1,0 0-1,0-1 1,0 1-1,0 0 1,0 0-1,0 0 1,0 0-1,0 0 1,0 0-1,0 0 1,0-1-1,0 1 1,0 0-1,0 0 0,0 0 1,0 0-1,0 0 1,0 0-1,1 0 1,-1 0-1,0-1 1,0 1-1,0 0 1,0 0-1,0 0 1,0 0-1,0 0 0,0 0 1,0 0-1,1 0 1,-1 0-1,0 0 1,0 0-1,0 0 1,0 0-1,0 0 1,0 0-1,0 0 1,1 0-1,-1 0 0,0 0 1,0 0-1,0 0 1,0 0-1,0 0 1,0 0-1,0 0 1,1 0-1,-1 0 1,0 0-1,0 0 1,0 0-1,0 0 0,0 0 1,0 0-1,0 0 1,0 1-1,0-1 1,1 0-1,-1 0 1,0 0-1,0 0 1,0 0-1,0 0 1,0 1-1,7 12-77,6 25 87,-12-34 6,7 22 4,-6-15-13,1 0-1,1-1 1,-1 1-1,2-1 1,-1 0-1,2 0 1,-1-1-1,11 15 1,-15-23 0,0-1 0,-1 1 0,1 0 0,0-1 1,0 1-1,0 0 0,-1-1 0,1 0 1,0 1-1,0-1 0,0 1 0,0-1 1,0 0-1,0 0 0,0 1 0,0-1 1,0 0-1,0 0 0,0 0 0,0 0 0,0 0 1,0 0-1,0-1 0,0 1 0,0 0 1,0 0-1,0-1 0,0 1 0,-1-1 1,1 1-1,0-1 0,0 1 0,0-1 1,0 1-1,-1-1 0,1 0 0,0 1 0,0-1 1,-1 0-1,1-1 0,26-38 388,-24 33-306,14-24 13,-1-2 0,-2 0 0,-2-1 0,0 0 1,-3-1-1,7-39 0,-19 118-40,4 72 0,1-33-1,-2-82-46,0 0-1,0 1 1,0-1 0,-1 0 0,2 0-1,-1 1 1,0-1 0,0 0 0,0 0-1,1 1 1,-1-1 0,0 0 0,1 0-1,-1 0 1,1 1 0,-1-1-1,1 0 1,0 0 0,0 0 0,1 1-1,-2-2 6,1 0-1,0 1 0,0-1 0,0 0 1,-1 0-1,1 0 0,0-1 0,0 1 1,-1 0-1,1 0 0,0 0 1,0-1-1,-1 1 0,1 0 0,0 0 1,-1-1-1,1 1 0,0-1 0,-1 1 1,1-1-1,-1 1 0,1-1 0,0 0 1,5-5 128,0 0-1,-1-1 1,0 0 0,7-12 0,3-10-130,-1 0 1,-2-1-1,-1-1 0,-1 0 0,10-56 0,-22 120-15,3 52 0,1-16 0,-2-69 0,0 0 0,0 0 0,0 0 0,0 0 0,0 0 0,0 1 0,0-1 0,0 0 0,0 0 0,0 0 0,0 0 0,0 0 0,0 1 0,0-1 0,0 0 0,0 0 0,0 0 0,0 0 0,0 1 0,0-1 0,0 0 0,0 0 0,0 0 0,0 0 0,0 1 0,0-1 0,0 0 0,0 0 0,0 0 0,0 0 0,1 0 0,-1 1 0,0-1 0,0 0 0,0 0 0,0 0 0,0 0 0,0 0 0,1 0 0,-1 0 0,0 0 0,0 0 0,0 0 0,0 1 0,0-1 0,1 0 0,-1 0 0,0 0 0,0 0 0,0 0 0,0 0 0,1 0 0,-1 0 0,0 0 0,0 0 0,0 0 0,1-1 0,8-9 0,8-19 0,65-173 0,-76 271 0,-7-36-161,0-17-157,1-1 0,3 30-1,-3-44 225,0-1-1,0 1 0,0 0 1,0-1-1,0 1 0,0-1 1,0 1-1,0-1 1,0 1-1,0-1 0,0 1 1,1 0-1,-1-1 0,0 1 1,0-1-1,1 1 0,-1-1 1,0 0-1,1 1 1,-1-1-1,0 1 0,1-1 1,-1 1-1,1-1 0,-1 0 1,1 1-1,-1-1 0,0 0 1,1 0-1,-1 1 1,1-1-1,0 0 0,-1 0 1,1 0-1,-1 1 0,1-1 1,-1 0-1,1 0 0,-1 0 1,1 0-1,0 0 1,-1 0-1,1 0 0,-1 0 1,1-1-1,-1 1 0,1 0 1,-1 0-1,1 0 0,-1 0 1,1-1-1,-1 1 1,1 0-1,-1-1 0,1 1 1,-1 0-1,1-1 0,-1 1 1,0-1-1,1 1 0,-1 0 1,0-1-1,1 0 1,24-30-9320,-9 1-2123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1.064"/>
    </inkml:context>
    <inkml:brush xml:id="br0">
      <inkml:brushProperty name="width" value="0.025" units="cm"/>
      <inkml:brushProperty name="height" value="0.025" units="cm"/>
    </inkml:brush>
  </inkml:definitions>
  <inkml:trace contextRef="#ctx0" brushRef="#br0">126 365 13901,'0'0'12796,"-9"1"-11210,5-1-1554,0 0 0,0 1 0,0 0 1,1 0-1,-1 0 0,0 0 0,0 0 1,1 1-1,-1 0 0,1 0 0,0 0 1,-1 0-1,1 0 0,0 1 0,0-1 1,0 1-1,1 0 0,-1 0 0,1 0 0,-1 0 1,1 0-1,0 0 0,0 1 0,1-1 1,-3 7-1,-1 0 64,-1 0 0,2 1 0,0 0 0,0 0 0,1 0 0,0 0 1,1 1-1,0-1 0,0 18 0,2-28-96,0 0-1,0 0 1,1 0 0,-1 0 0,0 0 0,0 0 0,1 0 0,-1 0-1,1-1 1,-1 1 0,1 0 0,-1 0 0,1 0 0,0-1-1,-1 1 1,1 0 0,0-1 0,0 1 0,-1 0 0,1-1-1,0 1 1,0-1 0,0 0 0,0 1 0,-1-1 0,1 1 0,0-1-1,0 0 1,0 0 0,0 0 0,0 0 0,0 1 0,0-1-1,0 0 1,0-1 0,0 1 0,0 0 0,0 0 0,0 0-1,0 0 1,0-1 0,0 1 0,1-1 0,3-1 11,0 1 1,0-1-1,1 0 1,-1 0 0,0-1-1,-1 0 1,6-3-1,9-11 14,0-1 1,-1 0-1,-1-1 0,-1-1 1,0-1-1,14-27 0,-4 2 25,-2-1-1,19-52 1,-40 91-26,26-79 420,-27 81-423,-1 0 1,1-1-1,-1 0 1,-1 1-1,1-1 1,-1 1-1,0-1 1,-1 0-1,1 1 1,-4-13 0,3 18-30,1 0 1,-1 0 0,1 0 0,-1 0 0,1 0 0,-1 0 0,0 0-1,0 0 1,0 0 0,1 0 0,-1 0 0,0 0 0,0 1 0,0-1-1,0 0 1,0 1 0,-1-1 0,1 1 0,0-1 0,0 1-1,0-1 1,0 1 0,-1 0 0,1 0 0,0 0 0,0 0 0,0-1-1,-1 2 1,1-1 0,0 0 0,0 0 0,0 0 0,-1 0 0,1 1-1,0-1 1,0 1 0,0-1 0,0 1 0,0-1 0,-1 1 0,0 0 0,-3 2-29,0 0 1,0 0 0,0 1 0,0-1-1,0 1 1,1 0 0,-5 6 0,-9 12 22,2 1 1,-17 30-1,28-45 44,1 0-1,0 1 1,0 0 0,1 0-1,0 0 1,0 0-1,1 0 1,1 1-1,0-1 1,-1 14 0,2-23-32,0 1 1,1-1 0,-1 1-1,0-1 1,0 0 0,0 1 0,0-1-1,1 1 1,-1-1 0,0 1 0,1-1-1,-1 0 1,0 1 0,0-1-1,1 0 1,-1 1 0,1-1 0,-1 0-1,0 1 1,1-1 0,-1 0 0,1 0-1,-1 0 1,1 1 0,-1-1-1,1 0 1,-1 0 0,0 0 0,1 0-1,-1 0 1,2 0 0,23-1-18,19-13-148,-30 8-109,1 1-1,0 0 0,0 1 0,1 0 0,18-2 0,-31 6 272,1 0 1,-1 0-1,1 0 0,0 0 0,-1 0 0,1 1 0,-1 0 0,1 0 1,-1 0-1,1 0 0,-1 0 0,0 0 0,0 1 0,0 0 0,1 0 1,-1 0-1,-1 0 0,1 0 0,0 0 0,-1 1 0,1-1 0,-1 1 1,1 0-1,-1 0 0,0 0 0,-1 0 0,1 0 0,2 6 0,1 4 169,-1 0-1,-1 1 1,0-1-1,-1 1 1,1 22-1,-1 9-2616,-1-18-1992,0-10-5886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1.701"/>
    </inkml:context>
    <inkml:brush xml:id="br0">
      <inkml:brushProperty name="width" value="0.025" units="cm"/>
      <inkml:brushProperty name="height" value="0.025" units="cm"/>
    </inkml:brush>
  </inkml:definitions>
  <inkml:trace contextRef="#ctx0" brushRef="#br0">4 1 14157,'0'0'11857,"-1"10"-11307,-1 47 545,2-1 1,2 1-1,3 0 1,17 78-1,-21-132-1078,-1 0 1,1-1-1,0 1 0,0 0 0,0-1 1,0 1-1,0-1 0,0 1 0,1-1 1,-1 1-1,1-1 0,0 0 0,0 0 1,-1 0-1,2 0 0,-1 0 0,0 0 1,0-1-1,0 1 0,1-1 1,-1 1-1,1-1 0,-1 0 0,5 1 1,-3-1-42,-1-1 0,1 0 1,0 0-1,-1-1 1,1 1-1,0-1 1,-1 0-1,1 0 1,-1 0-1,1 0 0,-1 0 1,1-1-1,-1 0 1,0 0-1,0 0 1,0 0-1,0 0 1,3-3-1,11-10-1452,-1-1 0,27-33 0,19-43-11184,-48 65 6179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2.045"/>
    </inkml:context>
    <inkml:brush xml:id="br0">
      <inkml:brushProperty name="width" value="0.025" units="cm"/>
      <inkml:brushProperty name="height" value="0.025" units="cm"/>
    </inkml:brush>
  </inkml:definitions>
  <inkml:trace contextRef="#ctx0" brushRef="#br0">53 63 10698,'-4'8'3299,"-30"64"3186,31-65-5968,1 0 1,-1 0-1,2 1 1,-1-1-1,1 1 0,0-1 1,0 1-1,1-1 1,1 15-1,-1-21-513,1-1-1,-1 1 0,0-1 0,1 1 1,-1-1-1,0 1 0,1-1 0,-1 1 0,1-1 1,-1 0-1,0 1 0,1-1 0,-1 0 1,1 1-1,-1-1 0,1 0 0,-1 0 1,1 0-1,0 1 0,-1-1 0,1 0 1,-1 0-1,1 0 0,-1 0 0,1 0 1,0 0-1,-1 0 0,1 0 0,-1 0 1,1 0-1,-1 0 0,1 0 0,-1-1 1,1 1-1,-1 0 0,1 0 0,0-1 1,0 1-1,21-11 121,-13 1 5,-1 1 1,0-1-1,0 0 0,-1-1 1,0 1-1,-1-2 0,0 1 0,-1-1 1,4-12-1,-2 6 394,-2-1 0,0 0 0,4-31 0,-10 69-490,-2 9 45,3 51 0,0-73-56,1 0 0,-1-1 0,1 1 0,0 0 1,1 0-1,-1-1 0,1 1 0,0-1 1,1 1-1,-1-1 0,1 0 0,0 0 1,1 0-1,-1 0 0,5 4 0,-6-7-14,0-1 0,0 1 0,0-1-1,0 0 1,0 0 0,0 0 0,0 0 0,1 0-1,-1 0 1,0-1 0,1 1 0,-1-1 0,0 0-1,1 1 1,-1-1 0,0 0 0,1 0 0,-1-1-1,0 1 1,1 0 0,-1-1 0,0 1 0,1-1-1,-1 0 1,4-2 0,-1 1-463,1-2 0,-1 1 0,1-1 0,-1 1 0,0-2 0,-1 1 0,1 0 0,4-7 1,13-19-6433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8.656"/>
    </inkml:context>
    <inkml:brush xml:id="br0">
      <inkml:brushProperty name="width" value="0.025" units="cm"/>
      <inkml:brushProperty name="height" value="0.025" units="cm"/>
      <inkml:brushProperty name="color" value="#F6630D"/>
    </inkml:brush>
  </inkml:definitions>
  <inkml:trace contextRef="#ctx0" brushRef="#br0">27 46 5669,'0'0'4666,"-3"-5"-3748,-11-27 1594,4 23 14056,14 13-16499,0-1 0,-1 1 1,1-1-1,-1 1 0,0 0 1,0 0-1,3 7 1,1-1 111,117 130 102,-14-32-277,-46-46 26,105 97-6,-61-36 487,-21-22-97,-22-39-375,-40-39 24,41 46 0,-32-29 19,2-2-1,42 36 1,-35-33-84,63 79 0,-22-23 0,27 43 0,69 66 0,-167-190 0,-1 0 0,0 0 0,17 34 0,-19-31 0,1 0 0,1-1 0,16 19 0,108 138 0,0 0 0,41 39 0,-131-161 0,-26-30 0,29 39 0,-26-32 0,1 0 0,48 44 0,-51-53 0,83 66 0,-22-22 0,45 68 0,-118-124 0,12 13 0,1-2 0,43 32 0,-40-35 0,0 2 0,24 25 0,-49-44-20,0-1 0,0 1 0,0 0 0,0 0 0,0-1 0,0 1 1,0 0-1,0 0 0,0 0 0,1-1 0,-1 1 0,0 0 0,0 0 0,0-1 0,0 1 0,0 0 0,0 0 0,1 0 1,-1 0-1,0-1 0,0 1 0,0 0 0,1 0 0,-1 0 0,0 0 0,0 0 0,0 0 0,1-1 0,-1 1 0,0 0 1,0 0-1,1 0 0,-1 0 0,0 0 0,0 0 0,1 0 0,-1 0 0,0 0 0,0 0 0,0 0 0,1 0 0,-1 0 1,0 0-1,0 0 0,1 1 0,-1-1 0,0 0 0,0 0 0,0 0 0,1 0 0,-1 0 0,0 0 0,0 1 0,0-1 1,1 0-1,-1 0 0,0 0 0,0 0 0,0 1 0,0-1 0,0 0 0,0 0 0,1 1 0,-1-1 0,0 0 0,-6-21-4457,-9 5-3440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2.589"/>
    </inkml:context>
    <inkml:brush xml:id="br0">
      <inkml:brushProperty name="width" value="0.025" units="cm"/>
      <inkml:brushProperty name="height" value="0.025" units="cm"/>
    </inkml:brush>
  </inkml:definitions>
  <inkml:trace contextRef="#ctx0" brushRef="#br0">16 78 10954,'0'0'3262,"0"-10"-764,2-54 2061,-5 60-3805,-3 12-1167,-3 11 99,11-12 706,7-6-4528,-1-2 33,0 1-990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3.025"/>
    </inkml:context>
    <inkml:brush xml:id="br0">
      <inkml:brushProperty name="width" value="0.025" units="cm"/>
      <inkml:brushProperty name="height" value="0.025" units="cm"/>
    </inkml:brush>
  </inkml:definitions>
  <inkml:trace contextRef="#ctx0" brushRef="#br0">1 0 11435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3.384"/>
    </inkml:context>
    <inkml:brush xml:id="br0">
      <inkml:brushProperty name="width" value="0.025" units="cm"/>
      <inkml:brushProperty name="height" value="0.025" units="cm"/>
    </inkml:brush>
  </inkml:definitions>
  <inkml:trace contextRef="#ctx0" brushRef="#br0">19 192 11435,'57'-65'5909,"-54"59"-5241,-1 1 0,0-1-1,0 0 1,0 1-1,-1-1 1,0 0 0,0 0-1,0 0 1,-1 0-1,0 0 1,0 0 0,0 0-1,-1 0 1,0 0-1,0 0 1,0 1 0,-4-10-1,5 14-618,-1 0-1,1 1 1,0-1 0,-1 0-1,1 1 1,0-1-1,-1 1 1,1-1 0,-1 0-1,1 1 1,-1-1-1,1 1 1,-1-1 0,0 1-1,1-1 1,-1 1-1,0 0 1,1-1 0,-1 1-1,0 0 1,1 0-1,-1-1 1,0 1 0,0 0-1,1 0 1,-1 0 0,0 0-1,0 0 1,1 0-1,-1 0 1,0 0 0,0 0-1,1 0 1,-1 0-1,0 1 1,1-1 0,-1 0-1,0 0 1,1 1-1,-1-1 1,0 0 0,1 1-1,-1-1 1,0 1-1,1-1 1,-1 1 0,0 0-1,-2 2-38,0 0-1,1 0 1,0 0-1,-1 0 1,1 1-1,0-1 1,1 1-1,-3 3 0,-4 25-15,1-1 0,1 1 0,2 0-1,1 0 1,2 53 0,1-83 4,0 0 1,0 0-1,0 0 0,0 0 1,0 0-1,1 0 0,-1 0 1,1 0-1,0 0 0,-1 0 1,1 0-1,1 1 0,-2-2 1,1-1-1,-1 1 0,1-1 0,-1 1 0,1-1 0,-1 1 1,1-1-1,-1 1 0,1-1 0,0 0 0,-1 0 0,1 1 0,-1-1 1,1 0-1,0 0 0,-1 1 0,1-1 0,0 0 0,-1 0 1,1 0-1,0 0 0,-1 0 0,1 0 0,0 0 0,2-1 5,0 0-1,0-1 0,0 1 0,-1 0 0,1-1 0,-1 1 1,1-1-1,-1 0 0,1 0 0,-1 0 0,0 0 0,0-1 0,3-4 1,6-7-73,0 0 0,-1-1 0,-1 0 0,-1-1 0,0 0 0,-1 0 0,-1-1 0,-1 0 0,6-29 0,-27 153-103,-59 200-1,75-304 46,-1-1-1,0 0 0,0 0 0,0 0 1,0 0-1,0 0 0,0-1 1,-1 1-1,1 0 0,-1 0 0,1-1 1,-1 1-1,-2 1 0,3-3 124,1 1 1,-1-1-1,0 0 0,1 0 0,-1 0 0,0 1 0,1-1 0,-1 0 1,0 0-1,1 0 0,-1 0 0,0 0 0,1 0 0,-1-1 1,0 1-1,1 0 0,-1 0 0,1 0 0,-1-1 0,0 1 1,1 0-1,-1-1 0,1 1 0,-1 0 0,0-1 0,1 1 1,-1-1-1,1 1 0,0-1 0,-1 1 0,1-1 0,-1 1 0,1-1 1,0 1-1,-1-1 0,1 0 0,0 1 0,0-1 0,-1 1 1,1-1-1,0 0 0,0 1 0,0-1 0,0 0 0,0 1 1,0-1-1,0 0 0,0 0 0,-1-8 9,0 0 0,1 0 0,0 1 0,0-1 0,1 0 0,0 1 0,1-1 1,0 0-1,0 1 0,1 0 0,0 0 0,5-10 0,12-45-8241,-18 49 1735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3.756"/>
    </inkml:context>
    <inkml:brush xml:id="br0">
      <inkml:brushProperty name="width" value="0.025" units="cm"/>
      <inkml:brushProperty name="height" value="0.025" units="cm"/>
    </inkml:brush>
  </inkml:definitions>
  <inkml:trace contextRef="#ctx0" brushRef="#br0">1 25 16816,'3'-25'9621,"5"45"-6901,4 44-2041,-6-23-256,-1 1 0,-3 0 0,-1-1-1,-10 84 1,26-249 394,-7 66-817,-6 31 0,1 1 0,13-44 0,-17 68-215,0 0 1,1-1-1,-1 1 1,0 1-1,0-1 1,1 0-1,-1 0 0,1 0 1,0 1-1,0-1 1,-1 1-1,1 0 1,0-1-1,0 1 0,0 0 1,0 0-1,0 0 1,1 0-1,-1 0 1,0 1-1,0-1 0,1 1 1,-1-1-1,0 1 1,1 0-1,-1 0 1,0 0-1,1 0 0,3 1 1,14-2-2483,-4-1-4408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4.505"/>
    </inkml:context>
    <inkml:brush xml:id="br0">
      <inkml:brushProperty name="width" value="0.025" units="cm"/>
      <inkml:brushProperty name="height" value="0.025" units="cm"/>
    </inkml:brush>
  </inkml:definitions>
  <inkml:trace contextRef="#ctx0" brushRef="#br0">15 339 12556,'0'0'15796,"8"-5"-14557,-2 1-1136,-1-1 0,1 1 0,-1-1 0,0-1 0,0 1 0,0-1 0,-1 0 0,1 0 0,-2 0 0,1 0 0,-1-1 0,0 1 0,0-1 0,0 0 0,-1 0 0,0 0 0,-1 0 0,0 0 0,1-11 0,-2 17-97,1 0 0,-1 0 0,0 0 0,0-1-1,0 1 1,0 0 0,0 0 0,0 0 0,0 0 0,0-1-1,0 1 1,-1 0 0,1 0 0,0 0 0,-1 0-1,1 0 1,-1 0 0,1 0 0,-1-1 0,0 2 0,1-1-1,-1 0 1,0 0 0,0 0 0,0 0 0,0 0 0,1 1-1,-1-1 1,0 0 0,-2 0 0,1 1-6,0 0 0,1 0 0,-1 0 0,0 0 0,1 1 0,-1-1 0,0 1 0,1-1 0,-1 1 0,1 0 0,-1-1 0,1 1 0,-1 0 0,1 0 0,0 0 1,-1 0-1,1 0 0,0 0 0,0 1 0,0-1 0,0 0 0,-1 3 0,-5 5-5,1 1 1,1 0-1,0 0 0,0 0 1,1 1-1,1 0 1,0 0-1,0 0 1,1 0-1,0 0 0,1 0 1,0 1-1,1 13 1,0-23 3,0-1 0,0 1 0,0-1 0,0 1 1,0 0-1,0-1 0,0 1 0,0-1 0,0 1 0,1-1 0,-1 1 1,1-1-1,-1 0 0,1 1 0,0-1 0,-1 1 0,1-1 1,0 0-1,0 0 0,0 1 0,0-1 0,0 0 0,0 0 1,0 0-1,1 0 0,-1 0 0,0 0 0,0-1 0,1 1 1,-1 0-1,0-1 0,1 1 0,-1-1 0,1 1 0,-1-1 0,1 0 1,-1 1-1,1-1 0,-1 0 0,1 0 0,0 0 0,-1 0 1,1 0-1,-1-1 0,1 1 0,-1 0 0,2-1 0,5-1 14,0-1-1,-1 0 1,1 0-1,-1 0 0,0-1 1,0 0-1,11-9 0,20-19 34,35-27-66,-68 55 58,0 0-1,1 1 1,0 0-1,0 0 1,0 1-1,0-1 0,0 1 1,1 1-1,-1-1 1,0 1-1,9 0 1,-15 1-34,1 0 1,-1-1-1,0 1 1,0 0-1,0 0 1,0 0-1,0 0 1,1 0 0,-1 0-1,0 0 1,0 0-1,0 0 1,0 0-1,1 0 1,-1 0-1,0 0 1,0 0-1,0 0 1,0 0 0,0 0-1,1 0 1,-1 0-1,0 0 1,0 0-1,0 0 1,0 0-1,0 0 1,1 1 0,-1-1-1,0 0 1,0 0-1,0 0 1,0 0-1,0 0 1,0 0-1,1 0 1,-1 1-1,0-1 1,0 0 0,0 0-1,0 0 1,0 0-1,0 0 1,0 1-1,0-1 1,0 0-1,0 0 1,0 0 0,0 0-1,0 0 1,0 1-1,0-1 1,0 0-1,0 0 1,0 0-1,0 0 1,0 1-1,0-1 1,0 0 0,0 0-1,0 0 1,0 0-1,0 0 1,0 1-1,-1-1 1,1 0 0,-1 0 1,1 0-1,-1 1 1,1-1-1,-1 0 1,1 0-1,-1 0 1,1 0-1,-1 0 1,1 0-1,-1 0 1,1 0-1,-1 0 0,1-1 1,-1 1-1,1 0 1,-1 0-1,1 0 1,-1 0-1,1-1 1,-1 1-1,1 0 1,0-1-1,-1 1 1,1 0-1,-1-1 1,1 1-1,0 0 1,-1-1-1,-6-7-5,1 1 0,-1-1 0,1 0 0,1 0 0,0 0 0,0-1 0,1 0 0,0 0 0,0 0 0,1-1 0,0 1 0,1-1 0,0 0 0,-1-12 0,3 21 3,1-1 0,-1 1 0,0 0 0,1 0 0,-1 0 0,1 0 0,-1 0 0,1 0 0,-1 0 0,1 0 0,0 0 0,-1 0 0,1 0 0,0 0 0,0 0 0,0 1 0,0-1 0,0 0 0,0 1 0,0-1 0,0 0 0,0 1 0,0 0 0,0-1 0,0 1 0,2-1 0,39-8-123,-24 6-204,11-5-2844,44-17-1,-15-1-4705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5.427"/>
    </inkml:context>
    <inkml:brush xml:id="br0">
      <inkml:brushProperty name="width" value="0.025" units="cm"/>
      <inkml:brushProperty name="height" value="0.025" units="cm"/>
    </inkml:brush>
  </inkml:definitions>
  <inkml:trace contextRef="#ctx0" brushRef="#br0">1 231 18706,'0'0'4420,"79"33"-3619,-10-54-321,9-10-384,7-3-32,-3-6-192,-2 4-609,-15-2-1088,-13 6-1378,-20 1-2755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5.769"/>
    </inkml:context>
    <inkml:brush xml:id="br0">
      <inkml:brushProperty name="width" value="0.025" units="cm"/>
      <inkml:brushProperty name="height" value="0.025" units="cm"/>
    </inkml:brush>
  </inkml:definitions>
  <inkml:trace contextRef="#ctx0" brushRef="#br0">0 37 19378,'0'0'1580,"10"-3"-496,44-8 1043,0 1-1,90-3 1,-142 13-2129,1 0 0,-1 1 0,1-1 0,-1 0 0,1 1 0,-1 0 0,1-1 0,-1 1 0,1 0 0,-1 0 0,0 0 0,0 1 0,1-1 0,-1 0 0,0 1 0,0-1 0,0 1 0,-1 0 0,1 0 1,3 4-1,-3-2-15,0 0 1,0 1-1,0-1 1,0 1-1,-1 0 1,1-1-1,-1 1 1,-1 0-1,1 0 1,0 6-1,-2 9-37,0 0 1,-1 0-1,-1-1 0,-8 30 0,-9 18-1392,-57 127 0,-5-30-8068,53-109-3255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8.513"/>
    </inkml:context>
    <inkml:brush xml:id="br0">
      <inkml:brushProperty name="width" value="0.025" units="cm"/>
      <inkml:brushProperty name="height" value="0.025" units="cm"/>
    </inkml:brush>
  </inkml:definitions>
  <inkml:trace contextRef="#ctx0" brushRef="#br0">23 119 12684,'0'1'6002,"1"14"-4717,19 105 3054,28 61-3755,-44-167-500,-1-2-183,-3-9-67,1 1 0,0-1-1,0 0 1,0 1 0,0-1 0,1 0 0,-1 0 0,1 0 0,0 0 0,0 0 0,2 3 0,-3-8-559,0-1 1,0 1 0,-1 0 0,1-1 0,-1 1-1,0-1 1,1 1 0,-1 0 0,0-1 0,-1-3-1,1 6 604,-6-55-6297,-9 0 3526,-31-53 5102,29 74 3337,-20-64-1,40 105-5126,0 0 0,0 0 0,1-1 1,-1 1-1,2-1 0,-1 0 0,1 0 0,7 7 0,49 44-457,-47-44 388,1 1 75,1-1 0,1-1 1,22 12-1,-34-21-371,0 0 0,0 0 0,1-1 0,0 1 0,-1-1 0,1-1-1,0 1 1,0-1 0,-1 0 0,1-1 0,0 1 0,0-1 0,0 0 0,0-1 0,10-1-1,-14 1-7,0 0-1,1 0 0,-1-1 0,0 1 0,-1-1 0,1 0 0,0 1 0,0-1 0,-1 0 1,1 0-1,-1 0 0,1 0 0,-1 0 0,0 0 0,0-1 0,0 1 0,0 0 0,0-1 1,0 1-1,-1-1 0,1 1 0,-1 0 0,0-1 0,0-2 0,1-71 968,-1 59-821,-1 6-102,1 0 0,-2 0 0,1 0 0,-1 0 0,-1 0 0,0 0 0,0 1 0,-1 0 0,-1-1 0,0 1 1,0 1-1,-1-1 0,0 1 0,0 0 0,-1 0 0,0 1 0,-11-10 0,7 13-560,7 11-1203,13 14-2577,5-9-678,0-2-3295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9.013"/>
    </inkml:context>
    <inkml:brush xml:id="br0">
      <inkml:brushProperty name="width" value="0.025" units="cm"/>
      <inkml:brushProperty name="height" value="0.025" units="cm"/>
    </inkml:brush>
  </inkml:definitions>
  <inkml:trace contextRef="#ctx0" brushRef="#br0">0 282 20756,'0'0'4393,"11"0"-2556,2 0-1606,0-1 0,-1-1 0,1 0 0,23-7-1,-33 8-265,1 0 0,0 0 0,0 0 0,-1-1 0,1 1 0,-1-1 0,0 0 0,1 0 0,-1 0 0,0-1-1,0 1 1,0-1 0,-1 1 0,1-1 0,-1 0 0,1 0 0,-1 0 0,0-1 0,0 1 0,0 0 0,-1-1-1,1 0 1,-1 1 0,2-6 0,-4 8 45,1 1 0,0-1-1,0 0 1,-1 0 0,1 1 0,0-1-1,-1 0 1,1 0 0,-1 1 0,1-1-1,-1 1 1,1-1 0,-1 0 0,1 1-1,-1-1 1,0 1 0,1-1 0,-1 1-1,0-1 1,1 1 0,-1 0 0,0-1-1,0 1 1,1 0 0,-1 0 0,0-1-1,0 1 1,0 0 0,1 0 0,-1 0-1,0 0 1,0 0 0,0 0 0,1 0-1,-3 1 1,-32 1 493,30 0-492,0 0 0,0 0-1,0 1 1,1-1-1,-1 1 1,1 0 0,0 0-1,0 1 1,0-1-1,0 1 1,0 0 0,1 0-1,0 0 1,0 0 0,0 1-1,0-1 1,1 1-1,-3 5 1,3-6-15,0 0 0,0 0 0,1 0 0,0 0 1,-1 0-1,2 1 0,-1-1 0,0 0 0,1 0 0,-1 1 0,1-1 0,1 0 0,-1 0 0,0 1 1,1-1-1,0 0 0,0 0 0,0 0 0,1 0 0,-1 0 0,1 0 0,4 7 0,-4-9 16,-1 0 0,1 0 0,0-1 0,0 1 0,0 0 0,1-1 0,-1 0-1,0 1 1,0-1 0,1 0 0,-1 0 0,1 0 0,-1 0 0,1-1 0,-1 1 0,1-1-1,-1 1 1,1-1 0,0 0 0,-1 0 0,1 0 0,-1 0 0,1-1 0,0 1-1,-1-1 1,1 0 0,-1 1 0,1-1 0,-1 0 0,0 0 0,1-1 0,-1 1 0,0 0-1,4-4 1,4-2 58,0-1-1,-1 0 1,0 0-1,0-1 1,-1 0-1,8-10 1,-5 3 21,-1 0 0,0-1 0,-1 1 0,-1-2 0,0 1 0,-2-1 0,0-1 0,0 1 1,-2-1-1,-1 0 0,0 0 0,-1 0 0,-1 0 0,-2-20 0,-4 28 204,-3 19-225,-4 22-82,8-10 19,2 1 0,0-1 1,0 0-1,2 1 0,1-1 1,1 0-1,6 34 0,-8-52-2,1 1 1,0-1-1,-1 0 0,1 0 0,0 1 0,0-1 0,0 0 1,0 0-1,0 0 0,1 0 0,-1 0 0,0 0 0,1-1 0,0 1 1,-1 0-1,1-1 0,0 1 0,0-1 0,0 0 0,0 1 1,0-1-1,0 0 0,0 0 0,0-1 0,1 1 0,-1 0 1,0-1-1,1 1 0,-1-1 0,0 0 0,1 0 0,-1 1 1,0-2-1,1 1 0,-1 0 0,0 0 0,1-1 0,-1 1 0,0-1 1,0 0-1,1 0 0,-1 0 0,3-2 0,5-2 15,0-1 0,0-1-1,-1 0 1,0 0 0,0-1-1,0 0 1,10-13 0,-13 14-454,11-15-186,-12 6-6814,-5 11-94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9.387"/>
    </inkml:context>
    <inkml:brush xml:id="br0">
      <inkml:brushProperty name="width" value="0.025" units="cm"/>
      <inkml:brushProperty name="height" value="0.025" units="cm"/>
    </inkml:brush>
  </inkml:definitions>
  <inkml:trace contextRef="#ctx0" brushRef="#br0">1 0 24439,'0'0'4548,"52"25"-18897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706"/>
    </inkml:context>
    <inkml:brush xml:id="br0">
      <inkml:brushProperty name="width" value="0.025" units="cm"/>
      <inkml:brushProperty name="height" value="0.025" units="cm"/>
      <inkml:brushProperty name="color" value="#008C3A"/>
    </inkml:brush>
  </inkml:definitions>
  <inkml:trace contextRef="#ctx0" brushRef="#br0">1 31 22709,'0'0'3876,"58"-31"-8552,-47 35-3492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15.356"/>
    </inkml:context>
    <inkml:brush xml:id="br0">
      <inkml:brushProperty name="width" value="0.025" units="cm"/>
      <inkml:brushProperty name="height" value="0.025" units="cm"/>
    </inkml:brush>
  </inkml:definitions>
  <inkml:trace contextRef="#ctx0" brushRef="#br0">0 135 10346,'0'0'582,"10"-7"-246,9-3 59,1 0 0,0 2 0,0 0 0,1 1 0,28-6 0,84-11 1212,232-13 0,90 27 274,0 34-1360,-309-7-465,439 47 11,1-35 34,292-38 2494,-877 9-2594,0 0 0,1 0 0,-1 0 1,0 0-1,0 0 0,0 0 0,0 0 0,0 0 0,0 1 1,0-1-1,0 0 0,0 1 0,0-1 0,0 1 0,0-1 1,0 1-1,0 0 0,0-1 0,0 1 0,0 0 0,0-1 1,-1 1-1,1 0 0,0 0 0,-1 0 0,1 0 0,0 0 1,-1 0-1,1 0 0,-1 0 0,1 1 0,-1 0-134,0-1 0,0 1 0,0-1-1,0 1 1,-1 0 0,1-1 0,0 1-1,-1-1 1,1 1 0,-1-1 0,1 0 0,-1 1-1,0-1 1,1 1 0,-1-1 0,0 0-1,0 0 1,0 1 0,0-1 0,0 0-1,-1 0 1,0 1 0,-21 13-4656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39.714"/>
    </inkml:context>
    <inkml:brush xml:id="br0">
      <inkml:brushProperty name="width" value="0.025" units="cm"/>
      <inkml:brushProperty name="height" value="0.025" units="cm"/>
    </inkml:brush>
  </inkml:definitions>
  <inkml:trace contextRef="#ctx0" brushRef="#br0">77 13 19827,'0'0'1932,"-9"-2"54,-29-8-133,37 10-1813,0 0 0,0 0 1,0-1-1,0 1 1,1 0-1,-1 0 1,0 0-1,0 0 0,0 1 1,0-1-1,0 0 1,0 0-1,0 0 1,0 1-1,0-1 0,0 0 1,1 1-1,-1-1 1,0 1-1,0-1 1,0 1-1,1 0 0,-1-1 1,0 1-1,1 0 1,-1-1-1,1 1 1,-1 0-1,0 0 0,1-1 1,0 1-1,-1 0 1,1 0-1,-1 0 1,1 0-1,0 0 0,0-1 1,-1 3-1,-1 39 47,3-32 22,-1 3-64,0-1 0,1 1 0,0-1 0,1 1-1,1-1 1,6 21 0,-6-26-13,1 0-1,-1-1 0,1 1 1,0-1-1,1 0 0,-1 0 0,1 0 1,0-1-1,1 0 0,-1 0 1,1 0-1,0-1 0,7 5 1,19 10 46,-8-5-69,-1 0-1,0 2 1,35 32 0,-52-42-1,0 1 0,0 0 1,0 0-1,-1 0 0,0 1 1,-1 0-1,0 0 0,0 0 0,-1 1 1,0-1-1,0 1 0,-1 0 0,0 0 1,0 0-1,0 13 0,-2-12 229,0 1 1,0-1-1,-1 0 0,0 0 0,-1 0 1,0 0-1,-1 0 0,0-1 0,-8 18 1,9-23-179,1-2 0,-1 1 0,0 0 0,0 0 0,0 0 0,0-1 1,-1 1-1,1-1 0,-1 0 0,1 0 0,-1 0 0,0 0 0,0 0 0,0-1 1,0 1-1,0-1 0,0 1 0,0-1 0,0 0 0,-1-1 0,1 1 0,0 0 1,-1-1-1,1 0 0,0 0 0,-1 0 0,1 0 0,0 0 0,-1-1 0,1 0 1,0 1-1,-1-1 0,-3-2 0,1 0-58,0 0 0,1 0 0,0-1 0,0 1 1,0-1-1,0 0 0,0 0 0,1-1 0,0 0 0,0 1 0,0-1 0,0-1 0,1 1 1,0 0-1,0-1 0,1 0 0,-3-7 0,-1-3-2,1 0 1,0 0-1,1 0 0,1-1 1,-1-21-1,2 18-93,1 1 0,1-1 0,1 1-1,1 0 1,1-1 0,0 1 0,1 0 0,2 1 0,0-1 0,12-26-1,6-1-2252,4-9-4744,-4 6-5369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0.963"/>
    </inkml:context>
    <inkml:brush xml:id="br0">
      <inkml:brushProperty name="width" value="0.025" units="cm"/>
      <inkml:brushProperty name="height" value="0.025" units="cm"/>
    </inkml:brush>
  </inkml:definitions>
  <inkml:trace contextRef="#ctx0" brushRef="#br0">31 138 9033,'-19'-91'7485,"9"52"-1282,8 31-4506,12 89 716,6-31-2219,34 93 445,-50-142-620,0 0 0,1 1 0,-1-1 1,1 0-1,-1 0 0,1 0 1,0 0-1,-1 0 0,1 0 1,0 0-1,0 0 0,-1-1 1,1 1-1,0 0 0,0 0 1,0-1-1,0 1 0,0 0 1,0-1-1,2 1 0,-2-1-3,0 0 0,0 0 0,0 0 0,0 0 0,-1-1 0,1 1 0,0 0-1,0-1 1,-1 1 0,1-1 0,0 1 0,0-1 0,-1 1 0,1-1 0,0 1-1,-1-1 1,1 0 0,-1 1 0,1-1 0,-1 0 0,1-1 0,22-52 382,-19 43-388,-2 6-19,18-35 182,-20 39-162,1 1 1,-1-1-1,0 1 0,1-1 1,0 1-1,-1-1 1,1 1-1,-1 0 1,1-1-1,0 1 0,-1-1 1,1 1-1,0 0 1,-1 0-1,1-1 0,0 1 1,-1 0-1,1 0 1,0 0-1,0 0 0,-1 0 1,1 0-1,0 0 1,-1 0-1,1 0 0,0 0 1,0 0-1,-1 0 1,1 1-1,0-1 0,-1 0 1,1 1-1,0-1 1,-1 0-1,1 1 0,-1-1 1,1 1-1,0-1 1,-1 0-1,1 1 0,-1 0 1,1-1-1,-1 1 1,0-1-1,1 1 0,-1 0 1,1-1-1,-1 1 1,0 0-1,0-1 0,1 1 1,-1 0-1,0 1 1,13 22 385,16 44 1,4 9-403,-33-76-33,0-1 0,0 1 0,0 0 0,0-1 1,1 1-1,-1-1 0,0 1 0,0-1 0,1 1 0,-1-1 1,0 1-1,1-1 0,-1 1 0,0-1 0,1 0 0,-1 1 1,1-1-1,-1 0 0,1 1 0,-1-1 0,1 0 0,-1 1 0,1-1 1,-1 0-1,1 0 0,-1 1 0,1-1 0,-1 0 0,1 0 1,0 0-1,0 0 0,7-16-1619,-2-38-2672,-5 48 3492,1-36-4187,0-5-2001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1.371"/>
    </inkml:context>
    <inkml:brush xml:id="br0">
      <inkml:brushProperty name="width" value="0.025" units="cm"/>
      <inkml:brushProperty name="height" value="0.025" units="cm"/>
    </inkml:brush>
  </inkml:definitions>
  <inkml:trace contextRef="#ctx0" brushRef="#br0">16 1 15695,'0'0'10778,"-4"11"-10249,1 4-404,0 1 1,0 0 0,2 0 0,0-1-1,1 1 1,0 0 0,2 0 0,2 17-1,3 6 181,-4-19-148,0 1 0,1 0 0,1 0 0,1-1 0,1 0 0,1-1 0,10 20 0,-17-38-153,-1 0 0,1 0-1,-1 0 1,1 0 0,0 0 0,0 0 0,-1-1 0,1 1 0,0 0-1,0 0 1,0-1 0,0 1 0,0 0 0,0-1 0,0 1 0,0-1 0,0 1-1,0-1 1,0 0 0,0 1 0,0-1 0,1 0 0,-1 0 0,0 0-1,0 0 1,0 0 0,0 0 0,1 0 0,-1 0 0,0 0 0,0-1 0,0 1-1,0 0 1,0-1 0,0 1 0,0-1 0,0 1 0,0-1 0,0 1 0,0-1-1,0 0 1,0 0 0,0 1 0,0-1 0,-1 0 0,1 0 0,0 0-1,0 0 1,0-1 0,6-8 35,-1 1 0,0-1 0,-1 0 0,5-11 0,-7 14-29,12-27-30,-12 24-107,1 0 0,0 0 0,1 0 1,0 0-1,0 1 0,1 0 0,13-15 1,-19 24 115,1-1 1,-1 1 0,1-1-1,-1 1 1,1 0-1,0-1 1,-1 1 0,1 0-1,0-1 1,-1 1 0,1 0-1,0 0 1,-1 0 0,1-1-1,0 1 1,0 0 0,-1 0-1,1 0 1,0 0 0,-1 0-1,1 1 1,0-1 0,0 0-1,-1 0 1,1 0 0,0 1-1,-1-1 1,1 0-1,0 0 1,-1 1 0,1-1-1,-1 1 1,1-1 0,-1 1-1,1-1 1,-1 1 0,1-1-1,-1 1 1,1-1 0,-1 1-1,1-1 1,-1 1 0,0 0-1,1-1 1,-1 1 0,0 0-1,0-1 1,0 1 0,1 0-1,-1 1 1,11 45 265,-10-38-185,3 9 116,-2 0 0,0 0 0,-1 0 0,0 0 0,-4 30 0,2-43-93,0 0-1,0 0 0,-1 1 1,1-1-1,-1 0 0,0 0 1,-1 0-1,1-1 0,-1 1 1,-4 5-1,5-7-47,0-1 0,0 0-1,-1 0 1,1 0 0,0-1 0,-1 1-1,0 0 1,1-1 0,-1 0 0,0 0-1,0 1 1,0-2 0,0 1 0,0 0 0,0-1-1,0 1 1,0-1 0,0 0 0,-4 0-1,6 0-104,-1 0-1,1 0 1,0 0 0,0-1-1,0 1 1,-1-1-1,1 1 1,0 0-1,0-1 1,0 0 0,0 1-1,0-1 1,0 0-1,0 1 1,0-1-1,0 0 1,0 0 0,0 0-1,0 0 1,1 0-1,-1 0 1,-1-2-1,-8-33-3122,10 26 1169,0 1 1,0-1 0,0 1-1,1-1 1,5-17 0,4 3-5051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2.197"/>
    </inkml:context>
    <inkml:brush xml:id="br0">
      <inkml:brushProperty name="width" value="0.025" units="cm"/>
      <inkml:brushProperty name="height" value="0.025" units="cm"/>
    </inkml:brush>
  </inkml:definitions>
  <inkml:trace contextRef="#ctx0" brushRef="#br0">95 264 17969,'0'0'8291,"-9"6"-8233,3-3-56,1 1-1,-1 0 1,1 0 0,0 0-1,1 1 1,-1-1-1,1 1 1,0 0-1,0 0 1,1 1 0,-1-1-1,1 1 1,0 0-1,1 0 1,-1 0-1,-1 8 1,3-9-91,-3 10 364,0 0 1,1 0-1,0 19 1,3-32-205,0 0 0,0 1 0,0-1 0,0 1 0,1-1 0,-1 0 0,1 1 0,-1-1 0,1 0 0,0 0 0,0 1 0,2 2 0,-3-4-56,1-1 1,0 1-1,0 0 0,0 0 1,0-1-1,0 1 0,0-1 0,0 1 1,0-1-1,0 1 0,0-1 1,0 0-1,0 1 0,0-1 1,0 0-1,0 0 0,0 0 1,0 0-1,0 0 0,1 0 1,-1 0-1,0 0 0,0 0 1,0 0-1,0-1 0,0 1 0,2-1 1,2-2 2,0 1-1,0-1 1,0 0 0,0-1 0,-1 1-1,1-1 1,-1 0 0,0 0 0,0 0-1,0 0 1,-1-1 0,0 0 0,0 0-1,0 0 1,3-5 0,2-8 4,0 0 1,-1 0-1,6-23 1,-8 19 21,-1 0 1,-1-1 0,-2 0 0,0-30 0,-1 52-33,0 0 0,0-1 1,0 1-1,-1 0 0,1-1 0,0 1 1,-1 0-1,1-1 0,-1 1 1,1 0-1,-1 0 0,0 0 0,0-1 1,1 1-1,-3-1 0,3 1-12,-1 1 1,1 0-1,0 0 0,-1 0 0,1 0 1,-1 0-1,1 0 0,-1-1 0,1 1 1,0 0-1,-1 0 0,1 1 0,-1-1 0,1 0 1,-1 0-1,1 0 0,-1 0 0,1 0 1,0 0-1,-1 0 0,1 1 0,-1-1 0,1 0 1,0 0-1,-1 1 0,1-1 0,0 0 1,-1 1-1,1-1 0,0 0 0,-1 1 1,1-1-1,0 0 0,0 1 0,-1-1 0,1 0 1,0 1-1,0-1 0,0 1 0,0-1 1,0 1-1,-1-1 0,1 1 0,0-1 0,0 0 1,0 1-1,0-1 0,0 1 0,0-1 1,1 1-1,-5 15-2,0 1-1,2 0 1,0-1-1,1 1 1,0 0 0,2 0-1,0-1 1,4 24 0,-5-38-5,1-1 1,-1 0 0,0 0 0,0 0 0,1 0 0,-1 0 0,0 1-1,1-1 1,-1 0 0,1 0 0,0 0 0,-1 0 0,1 0-1,0 0 1,0-1 0,-1 1 0,1 0 0,0 0 0,0 0 0,0-1-1,0 1 1,0-1 0,0 1 0,0 0 0,0-1 0,0 0 0,0 1-1,1-1 1,-1 0 0,0 1 0,0-1 0,0 0 0,0 0 0,1 0-1,-1 0 1,0 0 0,0 0 0,0-1 0,1 1 0,-1 0-1,0 0 1,0-1 0,0 1 0,0-1 0,0 1 0,0-1 0,0 1-1,0-1 1,0 0 0,0 0 0,0 1 0,0-1 0,1-1 0,4-4-16,0 1 1,0-1 0,-1 0 0,1 0 0,-1 0-1,5-10 1,-3 5-17,-1-2 0,0 1 1,-1-1-1,0 0 0,-1 0 0,-1 0 0,0-1 1,-1 1-1,0-1 0,-1 1 0,-1-18 0,0 30 31,0 1 0,0 0 1,0 0-1,0 0 0,0 0 0,0 0 0,0-1 0,0 1 0,0 0 0,0 0 0,0 0 0,0 0 0,-1 0 0,1 0 0,0 0 0,0-1 0,0 1 0,0 0 0,0 0 1,0 0-1,-1 0 0,1 0 0,0 0 0,0 0 0,0 0 0,0 0 0,0 0 0,-1 0 0,1 0 0,0 0 0,0 0 0,0 0 0,0 0 0,-1 0 0,1 0 0,0 0 1,0 0-1,0 0 0,0 0 0,0 0 0,-1 0 0,1 0 0,0 0 0,0 0 0,0 0 0,0 0 0,0 1 0,0-1 0,-1 0 0,1 0 0,0 0 0,0 0 0,0 0 1,0 0-1,0 1 0,0-1 0,0 0 0,0 0 0,0 0 0,0 0 0,0 0 0,-1 1 0,1-1 0,-7 11-179,4 7 319,0 1 0,1-1-1,2 1 1,-1 0-1,5 28 1,-4-45-108,0 0 0,0 0 1,1 0-1,-1 0 0,1 0 0,-1 0 1,1 0-1,0 0 0,-1 0 0,1 0 1,0 0-1,1 0 0,-1-1 0,0 1 0,0 0 1,2 1-1,-2-3-15,0 1 0,0 0 0,0-1 0,0 1 0,0-1 0,0 0 0,1 1 0,-1-1 0,0 0 0,0 0 0,0 0 0,0 1 0,0-1 0,0 0 0,1-1 0,-1 1 0,0 0 0,0 0 0,0 0 0,0-1 0,2 0 0,1 0 4,0-2-1,0 1 1,-1 0-1,1-1 1,-1 1-1,1-1 1,-1 0-1,0 0 1,0-1-1,0 1 1,0 0-1,0-1 1,1-4-1,40-101-590,-43 109 578,-1 0 0,0-1 0,0 1 0,0 0-1,0-1 1,1 1 0,-1 0 0,0-1-1,0 1 1,1 0 0,-1-1 0,0 1-1,0 0 1,1 0 0,-1 0 0,0-1 0,1 1-1,-1 0 1,0 0 0,1 0 0,-1 0-1,0-1 1,1 1 0,-1 0 0,1 0-1,-1 0 1,0 0 0,1 0 0,-1 0 0,0 0-1,1 0 1,-1 0 0,0 0 0,1 0-1,-1 1 1,1-1 0,-1 0 0,0 0-1,1 0 1,-1 0 0,0 1 0,1-1 0,-1 0-1,0 0 1,0 0 0,1 1 0,-1-1-1,0 0 1,0 1 0,1-1 0,-1 0-1,0 0 1,0 1 0,0-1 0,1 0 0,-1 1-1,0-1 1,0 1 0,0-1 0,0 0-1,0 1 1,0-1 0,0 0 0,0 1-1,0 0 1,13 33 173,-10-27-180,17 32 30,-19-38-21,-1 1-1,1-1 0,-1 0 1,1 0-1,0 0 0,-1 0 1,1 0-1,0 0 0,0 0 1,0 0-1,-1 0 0,1 0 1,0-1-1,0 1 1,0 0-1,0-1 0,0 1 1,1 0-1,-1-1 0,0 1 1,0-1-1,0 0 0,0 1 1,1-1-1,-1 0 0,0 0 1,0 0-1,1 0 0,-1 0 1,0 0-1,0 0 0,2 0 1,-1-4 17,0 1-1,-1-1 1,0 1 0,0-1 0,0 0 0,0 0-1,0 1 1,-1-1 0,1 0 0,-1 0-1,0 0 1,0 1 0,-1-1 0,0-7 0,0-2 78,0 6-15,0 0 1,-1 0 0,0 1 0,0-1-1,0 1 1,-1-1 0,0 1-1,0 0 1,0 0 0,-1 0 0,0 1-1,0-1 1,0 1 0,-1 0-1,0 0 1,0 0 0,0 1 0,-1 0-1,1 0 1,-1 0 0,-8-3 0,20 7-404,-1-1 1,0 1 0,1-1 0,-1 0 0,0 0 0,0 0 0,0-1 0,0 0 0,9-4 0,55-30-8555,-40 16 541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2.884"/>
    </inkml:context>
    <inkml:brush xml:id="br0">
      <inkml:brushProperty name="width" value="0.025" units="cm"/>
      <inkml:brushProperty name="height" value="0.025" units="cm"/>
    </inkml:brush>
  </inkml:definitions>
  <inkml:trace contextRef="#ctx0" brushRef="#br0">0 1 17969,'0'0'3237,"1"12"-1899,3 7-686,0 0-1,2-1 1,0 0-1,1 0 1,1-1-1,11 19 1,5 13-136,-3 1-297,-10-22 105,1-1 0,19 31-1,-31-57-308,1 0-1,-1 0 1,1 0-1,0 0 1,-1 0 0,1 0-1,0 1 1,0-2-1,0 1 1,-1 0-1,1 0 1,0 0-1,0 0 1,0 0-1,1-1 1,-1 1 0,0-1-1,0 1 1,0-1-1,0 1 1,1-1-1,-1 1 1,0-1-1,0 0 1,1 0-1,-1 0 1,0 0 0,0 0-1,1 0 1,-1 0-1,0 0 1,0 0-1,1 0 1,-1-1-1,0 1 1,0-1-1,1 1 1,-1-1 0,0 1-1,0-1 1,0 0-1,0 1 1,0-1-1,0 0 1,0 0-1,0 0 1,0 0-1,0 0 1,-1 0 0,1 0-1,0 0 1,-1 0-1,1 0 1,0-2-1,7-10 52,0 0 0,-1-1-1,8-23 1,-11 26-34,6-19 7,-9 23-17,1 0 1,0 0 0,1 0 0,0 1 0,0-1-1,0 1 1,0-1 0,1 1 0,5-6 0,-8 12-18,-1-1 0,1 1 0,-1 0 0,0 0 1,1 0-1,-1 0 0,0 0 0,1-1 1,-1 1-1,1 0 0,-1 0 0,0 0 0,1 0 1,-1 0-1,1 0 0,-1 1 0,0-1 0,1 0 1,-1 0-1,0 0 0,1 0 0,-1 0 1,0 0-1,1 1 0,-1-1 0,0 0 0,1 0 1,-1 1-1,0-1 0,1 0 0,-1 0 1,0 1-1,0-1 0,1 0 0,-1 1 0,0-1 1,0 0-1,0 1 0,1-1 0,-1 0 1,0 1-1,0-1 0,0 1 0,0-1 0,0 0 1,0 1-1,0-1 0,0 1 0,0-1 0,0 1 1,5 27 59,-4-22-23,1 14-219,5 30-988,-6-48 535,-1 1 1,1-1-1,-1 1 1,1-1 0,0 1-1,0-1 1,0 0-1,0 0 1,1 1 0,-1-1-1,0 0 1,1 0-1,0 0 1,1 2 0,5-3-5809,0-4-2243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3.229"/>
    </inkml:context>
    <inkml:brush xml:id="br0">
      <inkml:brushProperty name="width" value="0.025" units="cm"/>
      <inkml:brushProperty name="height" value="0.025" units="cm"/>
    </inkml:brush>
  </inkml:definitions>
  <inkml:trace contextRef="#ctx0" brushRef="#br0">46 10 7495,'0'0'8061,"-6"8"-4949,1-1-2696,1 0 0,-1 0 0,1 0 0,1 1 0,-1 0 0,1-1 0,1 1 0,-1 0 0,2 1 0,-1-1 0,1 0 0,-1 13 0,2-8-177,-1-2-107,1-1 1,1 0 0,-1 1 0,4 15-1,-3-24-75,-1 0-1,1 0 1,-1-1-1,1 1 1,-1 0-1,1 0 1,0-1-1,0 1 1,0-1-1,0 1 0,0-1 1,0 1-1,1-1 1,-1 0-1,0 1 1,1-1-1,-1 0 1,1 0-1,-1 0 1,1 0-1,-1 0 0,1 0 1,0-1-1,0 1 1,-1 0-1,1-1 1,0 0-1,0 1 1,0-1-1,-1 0 0,1 0 1,2 0-1,-2 0 57,0-1-1,0 0 0,0 1 0,0-1 0,0 0 1,0 0-1,0 0 0,0-1 0,-1 1 0,1 0 1,-1-1-1,1 1 0,-1-1 0,1 1 1,-1-1-1,0 0 0,1 1 0,-1-1 0,0 0 1,0 0-1,-1 0 0,1 0 0,0 0 0,-1 0 1,1 0-1,0-3 0,9-58 1535,-10 61-1626,1-14 270,-1 1 1,0-1-1,-4-25 0,4 39-326,0 0-1,-1-1 1,1 1-1,0 0 1,-1 0-1,0-1 1,1 1-1,-1 0 1,0 0-1,0 0 1,0 0-1,-1 0 1,1 0-1,0 0 1,-1 0-1,1 1 0,-1-1 1,0 0-1,1 1 1,-1-1-1,0 1 1,0 0-1,0-1 1,0 1-1,0 0 1,0 0-1,0 1 1,0-1-1,-1 0 1,1 1-1,0-1 1,-1 1-1,-2-1 0,4 2-79,0-1 0,0 1 0,0 0 0,0-1 0,1 1 0,-1 0 0,0-1 0,0 1 0,1 0 0,-1 0 0,0 0 0,1 0 0,-1 0 0,1 0 0,-1 0 0,1 0 0,0 0 0,-1 0 0,1 0 0,0 0 0,0 0 0,-1 0 0,1 0 0,0 0 0,0 0 0,0 0 0,0 0 0,1 0 0,-1 0 0,0 0 0,0 0 0,1 0 0,0 2 0,-1 0-387,0 0 0,1 1 0,0-1 0,-1 0 0,1 0 0,1 0 0,-1 0 0,0 0 0,1 0 0,2 5 0,14 2-3577,2-6-1895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3.587"/>
    </inkml:context>
    <inkml:brush xml:id="br0">
      <inkml:brushProperty name="width" value="0.025" units="cm"/>
      <inkml:brushProperty name="height" value="0.025" units="cm"/>
    </inkml:brush>
  </inkml:definitions>
  <inkml:trace contextRef="#ctx0" brushRef="#br0">102 19 15951,'0'0'2386,"-10"5"54,5-3-2195,0 0 0,0 1 0,0-1 0,0 1 0,1 0 0,-1 1 0,1-1 0,0 1 0,0 0 0,0 0 0,0 0 0,1 0 0,-1 1 0,1-1 0,0 1 0,1 0 0,-1 0 0,-3 11 0,3-7-10,0 0 0,1 0 0,0 1 0,0-1 0,1 1-1,0-1 1,1 1 0,0-1 0,1 1 0,2 12 0,-3-21-219,0 0 0,0 0-1,1 0 1,-1 0 0,1 0 0,-1 0 0,1-1 0,-1 1 0,1 0 0,0 0-1,-1 0 1,1 0 0,0-1 0,0 1 0,-1 0 0,1-1 0,0 1-1,0-1 1,0 1 0,0-1 0,0 1 0,0-1 0,0 0 0,0 1 0,0-1-1,0 0 1,0 0 0,0 0 0,0 1 0,0-1 0,0 0 0,0-1-1,0 1 1,1 0 0,-1 0 0,0 0 0,0-1 0,0 1 0,0 0 0,0-1-1,0 1 1,-1-1 0,1 1 0,1-2 0,2 0 51,0 0 0,0-1 0,0 1 1,-1-1-1,1 0 0,-1 0 0,1 0 0,3-7 0,0 0 93,-1 0-1,-1-1 1,0 0-1,-1 0 0,0-1 1,0 1-1,-1-1 1,-1 0-1,0 0 0,-1 0 1,0 0-1,-1 0 0,-1-13 1,1 23-154,0 1 0,0-1 0,-1 1-1,1-1 1,0 1 0,-1 0 0,0-1 0,1 1 0,-1 0 0,0 0 0,1-1 0,-1 1 0,0 0 0,0 0-1,0 0 1,0 0 0,0 0 0,0 0 0,0 0 0,-1 0 0,1 1 0,0-1 0,0 0 0,-1 1-1,1-1 1,0 1 0,-1-1 0,1 1 0,-1 0 0,1-1 0,-1 1 0,1 0 0,0 0 0,-1 0 0,-2 1-1,1-1-118,1 0 1,-1 0-1,0 1 0,1 0 0,-1-1 0,0 1 0,1 0 0,-1 0 0,1 0 0,0 1 1,-1-1-1,1 1 0,0-1 0,0 1 0,-1 0 0,1 0 0,1 0 0,-4 3 0,-8 34-3207,13-18-691,1-20 3639,-1-1 1,0 1 0,0-1-1,0 1 1,1-1 0,-1 1-1,0-1 1,1 1 0,-1-1-1,0 1 1,1-1-1,-1 1 1,1-1 0,-1 1-1,1-1 1,-1 0 0,1 1-1,-1-1 1,1 0 0,-1 0-1,1 1 1,-1-1 0,1 0-1,0 0 1,0 1 0,15-1-9521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3.932"/>
    </inkml:context>
    <inkml:brush xml:id="br0">
      <inkml:brushProperty name="width" value="0.025" units="cm"/>
      <inkml:brushProperty name="height" value="0.025" units="cm"/>
    </inkml:brush>
  </inkml:definitions>
  <inkml:trace contextRef="#ctx0" brushRef="#br0">123 273 18033,'0'0'1852,"-10"3"172,5-2-1824,0 0 1,0 1-1,0 0 0,0 0 1,0 0-1,0 1 1,1 0-1,0 0 1,-1 0-1,1 0 0,0 1 1,1-1-1,-1 1 1,0 0-1,1 0 1,0 0-1,0 1 0,0-1 1,1 1-1,0 0 1,-2 5-1,-2 8 207,0 0 1,2 0-1,0 1 0,2 0 0,0 0 1,1 24-1,0-41-379,1-1 1,0 1-1,0-1 0,0 1 0,0 0 1,0-1-1,1 1 0,-1-1 1,0 1-1,1-1 0,-1 1 0,1-1 1,0 1-1,-1-1 0,1 1 1,0-1-1,0 0 0,0 1 1,0-1-1,0 0 0,0 0 0,0 0 1,0 0-1,1 0 0,-1 0 1,0 0-1,1 0 0,-1 0 0,1-1 1,-1 1-1,1 0 0,-1-1 1,1 1-1,-1-1 0,3 1 1,0-1-16,-1 0 1,0-1 0,0 1-1,0-1 1,0 1 0,0-1-1,0 0 1,0 0 0,0 0 0,0 0-1,0-1 1,-1 1 0,1-1-1,0 0 1,-1 0 0,0 0-1,4-3 1,6-9 58,0-1 0,-2 0-1,0-1 1,0 0 0,-2 0-1,0-1 1,-1 0 0,0-1-1,-2 1 1,7-35 0,-5 10 308,-2 0 1,-2 0 0,-4-68 0,-5 64-355,5 44-26,1 0 0,-1 0 0,1 1-1,-1-1 1,0 0 0,0 1 0,0-1-1,0 1 1,0-1 0,0 1 0,0-1-1,-1 1 1,1 0 0,0-1 0,-1 1-1,1 0 1,-1 0 0,1 0 0,-1 0-1,0 0 1,-2 0 0,3 1 0,0 0 0,0 0 0,0 0 0,-1 0 0,1 1 0,0-1 0,0 0 0,0 1 0,0-1 0,0 1 0,0-1 0,0 1 0,1 0 0,-1-1 0,0 1 0,0 0 0,0 0 0,1-1 0,-1 1 0,0 0 0,1 0 0,-1 0 0,0 0 0,1 0 0,-1 0 0,1 0 0,0 0 0,-1 0 0,1 0 0,0 0 0,0 0 0,0 1 0,0-1 0,0 2 0,-7 44 0,7-46 0,-1 19-43,0-1 1,1 1-1,2-1 0,-1 1 0,2-1 1,1 1-1,0-1 0,11 26 1,-12-38-45,0 1-1,1-1 1,0-1 0,0 1 0,0-1 0,1 1 0,0-1 0,0-1 0,1 1-1,0-1 1,0 0 0,0 0 0,0-1 0,1 1 0,0-1 0,0-1 0,0 1-1,0-1 1,0-1 0,1 1 0,-1-1 0,1-1 0,0 1 0,8-1 0,42-1-5209,1-14-3246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8.951"/>
    </inkml:context>
    <inkml:brush xml:id="br0">
      <inkml:brushProperty name="width" value="0.025" units="cm"/>
      <inkml:brushProperty name="height" value="0.025" units="cm"/>
    </inkml:brush>
  </inkml:definitions>
  <inkml:trace contextRef="#ctx0" brushRef="#br0">118 20 13805,'0'-1'353,"0"0"0,0 0-1,0 0 1,0 0 0,0 1 0,0-1 0,0 0-1,0 0 1,0 0 0,-1 1 0,1-1-1,0 0 1,-1 0 0,1 0 0,-1 1 0,1-1-1,-1 0 1,1 1 0,-1-1 0,1 0-1,-1 1 1,1-1 0,-1 1 0,-1-1 0,-19 0 3032,17 2-3298,1 0 1,-1 1-1,1-1 0,-1 1 0,1 0 0,0 0 1,-1 0-1,1 1 0,0-1 0,-3 4 1,0 3 19,0 0 0,1 0 0,0 1 1,1 0-1,0 0 0,0 0 1,1 0-1,-2 12 0,3-14 10,1 0-1,0 0 1,0 0 0,1 0-1,0 0 1,0 0-1,1 0 1,0 0 0,0 0-1,1 0 1,3 11-1,-4-17-165,0 0 0,0 0 0,1 0 0,-1 0 0,0 0 0,1 0-1,-1-1 1,1 1 0,-1 0 0,1-1 0,0 1 0,0-1 0,0 0-1,0 1 1,0-1 0,0 0 0,0 0 0,0 0 0,0-1 0,0 1-1,0 0 1,1-1 0,-1 0 0,0 1 0,1-1 0,-1 0 0,0 0-1,0 0 1,1 0 0,-1-1 0,0 1 0,0-1 0,1 1 0,-1-1-1,0 0 1,0 0 0,0 0 0,0 0 0,0 0 0,3-2-1,4-3-685,0 1-1,0-1 0,0-1 1,-1 0-1,0 0 0,0 0 0,7-11 1,13-23-4299,-4-2-2590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9.356"/>
    </inkml:context>
    <inkml:brush xml:id="br0">
      <inkml:brushProperty name="width" value="0.025" units="cm"/>
      <inkml:brushProperty name="height" value="0.025" units="cm"/>
    </inkml:brush>
  </inkml:definitions>
  <inkml:trace contextRef="#ctx0" brushRef="#br0">11 0 19026,'0'0'8680,"-11"61"-7623,12-21-320,9 7-321,1 2-224,1 0-159,1-3 31,0-5-96,-1-7 96,1-9-225,3-11-415,-3-14-353,4-1-576,-1-22-898,-1-8-1632,0-2-2980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33.317"/>
    </inkml:context>
    <inkml:brush xml:id="br0">
      <inkml:brushProperty name="width" value="0.025" units="cm"/>
      <inkml:brushProperty name="height" value="0.025" units="cm"/>
    </inkml:brush>
  </inkml:definitions>
  <inkml:trace contextRef="#ctx0" brushRef="#br0">113 90 7207,'0'0'14088,"-5"-2"-13864,-20-10 945,57 41 1799,433 316-1078,-345-251-1638,-8-7 343,152 151-1,-149-131-418,-84-82-70,-2 1 0,-1 1-1,-1 2 1,37 51 0,-38-46 77,1 0 0,2-2 0,1-1 0,2-2 0,37 28 0,-18-14-219,248 235 839,-284-264-810,417 382 479,-206-193-298,13 36-142,-117-89-6,-72-86-31,-29-41-9,0-1 0,2-1 0,32 24 0,-26-22 109,46 46 0,-69-64 8,-5-4-85,1 1 1,-1-1 0,1 0 0,-1 0-1,0 1 1,1-1 0,-1 1 0,0-1-1,0 1 1,0-1 0,0 1 0,0 0-1,-1-1 1,2 4 0,-26-17-307,-243-182-1730,90 63 1863,149 109-22,1 0 0,-47-52 0,-3-2-418,-20-13 577,-118-96 4,156 136 14,2-3 0,2-2 0,-63-79 0,51 55 0,20 30 205,-3 2 0,-61-44 0,-44-38 178,-242-274 430,313 314-793,-214-209 252,240 243-269,6 4 190,-111-81 1,106 87-174,1-3 0,2-2 0,-65-77 0,35 37-116,27 40 78,42 37 27,1 0-1,0-1 0,-16-18 1,29 31-84,1-1 0,-1 1 0,1 0 0,-1-1 0,1 1 0,0 0 0,-1-1 0,1 1 0,0-1 0,-1 1 0,1-1 0,0 1 0,-1 0 0,1-1 0,0 1 0,0-1 0,-1 0 0,1 1 0,0-1 0,0 1 0,0-1 0,0 1 0,0-1 0,0 1 0,0-1 0,0 1 0,0-1 0,0 1 0,0-1 0,0 0 0,0 1 0,1-1 0,-1 1 0,0-1 0,0 1 0,1-1 0,-1 1 1,0-1-1,1 1 0,20-4-6957,-9 4 797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49.685"/>
    </inkml:context>
    <inkml:brush xml:id="br0">
      <inkml:brushProperty name="width" value="0.025" units="cm"/>
      <inkml:brushProperty name="height" value="0.025" units="cm"/>
    </inkml:brush>
  </inkml:definitions>
  <inkml:trace contextRef="#ctx0" brushRef="#br0">45 59 9865,'0'0'13256,"-6"11"-11548,-1 1-1456,1 1 0,0 0 0,1 0-1,-4 16 1,8-24-213,0 0 0,-1 0-1,2 1 1,-1-1 0,1 0-1,-1 1 1,1-1 0,1 0-1,-1 1 1,1-1-1,0 0 1,0 1 0,1-1-1,-1 0 1,1 0 0,4 8-1,-5-11-35,0-1 0,0 0 0,0 1 0,0-1 0,0 0 0,0 0 0,0 0 0,0 0 0,0 0 0,0 0 0,1 0 0,-1 0 0,0 0 0,1 0 0,-1-1 0,0 1 0,1 0 0,-1-1 0,1 1 0,-1-1 0,1 0 0,0 0 0,-1 1 0,1-1 0,1 0 0,0-1 20,-1 0-1,1 0 0,-1 0 1,0 0-1,1 0 0,-1 0 1,0-1-1,0 1 0,0-1 1,0 0-1,0 1 1,0-1-1,3-3 0,3-6 168,-1 1 0,0-1 0,0 0-1,8-22 1,-3-6 46,-2-1 0,6-45-1,-15 80 158,-7 162-1450,6-156 932,0 0-1,0 0 1,0 0-1,0 0 1,0 0 0,0 0-1,0 1 1,0-1-1,1 0 1,-1 0 0,0 0-1,1 0 1,-1 0-1,1 0 1,-1 0 0,1 0-1,0 0 1,-1 0-1,1 0 1,0 0 0,1 1-1,-1-2-53,0 0-1,0 0 1,0 1-1,-1-1 1,1 0-1,0 0 1,0 0-1,0 0 0,0 0 1,0 0-1,0-1 1,0 1-1,0 0 1,0 0-1,-1-1 1,1 1-1,0 0 1,0-1-1,0 1 1,1-1-1,2-3-777,1 1 0,-1 0 0,0-1 0,0 0 1,0 0-1,0 0 0,4-7 0,12-21-6133</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0.057"/>
    </inkml:context>
    <inkml:brush xml:id="br0">
      <inkml:brushProperty name="width" value="0.025" units="cm"/>
      <inkml:brushProperty name="height" value="0.025" units="cm"/>
    </inkml:brush>
  </inkml:definitions>
  <inkml:trace contextRef="#ctx0" brushRef="#br0">75 0 5285,'0'0'17360,"-8"10"-16142,0 1-887,0 0 0,1 0 1,1 0-1,0 1 1,0 0-1,1 0 0,1 1 1,0-1-1,0 1 0,1 0 1,1 0-1,-1 22 1,3-35-326,1 0 1,-1 1-1,1-1 0,0 0 1,-1 0-1,1 0 1,-1 0-1,1 0 1,-1 0-1,1 0 1,-1 0-1,1 0 1,0 0-1,-1 0 0,1 0 1,-1 0-1,1-1 1,-1 1-1,1 0 1,-1 0-1,1-1 1,-1 1-1,1-1 0,9-6-197,-1 0-1,0-1 0,0-1 1,0 1-1,10-16 0,-13 16-103,0 0-1,0 0 1,1 1 0,0 0-1,0 1 1,1-1 0,-1 1 0,1 1-1,1 0 1,15-8 0,-24 13 324,1-1 0,0 1 0,-1 0 0,1 0 0,0 0 0,-1 0 0,1 0 0,0 0 0,-1-1 0,1 2 0,0-1 0,-1 0 0,1 0 1,0 0-1,-1 0 0,1 0 0,0 0 0,-1 1 0,1-1 0,0 0 0,-1 1 0,1-1 0,-1 0 0,1 1 0,0-1 0,-1 1 0,1-1 0,-1 1 0,0-1 0,2 2 1,4 24 876,-10 31 372,-1-36-702,0-1-1,-1-1 1,-2 1-1,0-1 1,0 0-1,-2-1 1,0 0-1,-2-1 1,-18 24-1,30-41-619,0 1 0,-1 0 0,1-1 0,0 1 1,-1-1-1,1 1 0,0 0 0,-1-1 0,1 1 0,-1-1 0,1 1 0,-1-1 0,1 1 0,-1-1 1,0 0-1,1 1 0,-1-1 0,1 0 0,-1 1 0,0-1 0,1 0 0,-1 0 0,0 1 0,1-1 1,-1 0-1,0 0 0,1 0 0,-1 0 0,0 0 0,0 0 0,1 0 0,-1 0 0,0 0 0,-1-1 1,2 0-222,-1-1 0,0 0 0,1 1 0,-1-1 0,1 0 0,0 1 0,0-1 0,-1 0 1,1 1-1,0-1 0,0 0 0,1 0 0,-1-1 0,12-62-8263,1 22 1065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0.402"/>
    </inkml:context>
    <inkml:brush xml:id="br0">
      <inkml:brushProperty name="width" value="0.025" units="cm"/>
      <inkml:brushProperty name="height" value="0.025" units="cm"/>
    </inkml:brush>
  </inkml:definitions>
  <inkml:trace contextRef="#ctx0" brushRef="#br0">95 0 6438,'0'0'19491,"-8"4"-18440,2-1-958,0 0 0,0 0 0,1 1 0,-1 0 0,1 0 0,0 1 0,1-1 0,-1 1 0,1 0 0,0 0 0,0 1 0,0-1 0,1 1 0,0 0 0,0 0 0,0 0 0,1 0 0,0 0 0,0 1 0,0-1 0,1 1 0,0-1 0,0 8 0,1-14-93,0 1 1,1-1 0,-1 1-1,0-1 1,0 1 0,1 0 0,-1-1-1,0 1 1,1-1 0,-1 1-1,1-1 1,-1 0 0,0 1 0,1-1-1,-1 1 1,1-1 0,-1 0-1,1 1 1,0-1 0,-1 0-1,1 0 1,-1 1 0,1-1 0,-1 0-1,1 0 1,0 0 0,-1 0-1,1 0 1,-1 0 0,1 0 0,0 0-1,-1 0 1,1 0 0,0 0-1,-1 0 1,1 0 0,-1 0 0,1-1-1,-1 1 1,1 0 0,0 0-1,-1-1 1,1 1 0,-1 0-1,1-1 1,30-14-108,-22 9-31,-2 1-42,0 1 0,0-1-1,0 1 1,0 0 0,0 1 0,1 0-1,0 0 1,0 0 0,0 1 0,0 1-1,14-2 1,-22 3 232,1 1 0,0 0 0,0 0 1,0-1-1,0 1 0,-1 0 0,1 0 0,-1 0 0,1 0 0,0 0 0,-1 0 1,0 0-1,1 0 0,-1 0 0,1 1 0,-1-1 0,0 0 0,0 0 0,0 0 0,0 0 1,0 0-1,0 0 0,0 1 0,0-1 0,-1 1 0,-1 35 1321,-2-20-1403,-1-1 0,-1 0 0,0 0 0,-16 27 0,22-60-11730,6-7 2978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0.747"/>
    </inkml:context>
    <inkml:brush xml:id="br0">
      <inkml:brushProperty name="width" value="0.025" units="cm"/>
      <inkml:brushProperty name="height" value="0.025" units="cm"/>
    </inkml:brush>
  </inkml:definitions>
  <inkml:trace contextRef="#ctx0" brushRef="#br0">43 175 20371,'0'0'6342,"-6"51"-4260,6-19-1057,0 5-480,0-2-129,0 0-288,0-7-64,6-7-160,1-10-801,0-8-1217,-1-3-929,2-13-992,-4-11-2756</inkml:trace>
  <inkml:trace contextRef="#ctx0" brushRef="#br0" timeOffset="1">10 1 15439,'0'0'13356,"-10"49"-23862,20-39 1730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1.121"/>
    </inkml:context>
    <inkml:brush xml:id="br0">
      <inkml:brushProperty name="width" value="0.025" units="cm"/>
      <inkml:brushProperty name="height" value="0.025" units="cm"/>
    </inkml:brush>
  </inkml:definitions>
  <inkml:trace contextRef="#ctx0" brushRef="#br0">45 0 12236,'0'0'16597,"-5"12"-16149,-3 5-138,2 1 1,0 1-1,0-1 1,2 1-1,1-1 0,-3 33 1,6-48-286,0 0 0,0 0 0,0 0-1,0-1 1,0 1 0,1 0 0,-1 0 0,1 0 0,0-1 0,0 1 0,0 0 0,0-1 0,0 1 0,0-1-1,1 1 1,-1-1 0,4 4 0,-3-5-71,0 0-1,0 0 0,0 0 1,-1-1-1,1 1 1,0-1-1,0 1 0,0-1 1,0 0-1,0 1 1,0-1-1,1 0 0,-1 0 1,0-1-1,0 1 0,0 0 1,0-1-1,0 1 1,0-1-1,-1 0 0,1 1 1,0-1-1,0 0 1,0 0-1,3-3 0,1 0-839,1 0 0,-1 0 0,0-1 0,-1 0 0,1 0 0,-1 0 0,0-1 0,7-9 0,12-32-10070,-15 22 2431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1.795"/>
    </inkml:context>
    <inkml:brush xml:id="br0">
      <inkml:brushProperty name="width" value="0.025" units="cm"/>
      <inkml:brushProperty name="height" value="0.025" units="cm"/>
    </inkml:brush>
  </inkml:definitions>
  <inkml:trace contextRef="#ctx0" brushRef="#br0">89 396 5061,'0'-2'10626,"-2"-3"-6171,1 4-4112,0 0 0,0 0-1,0 0 1,0 0 0,-1 1 0,1-1 0,0 0 0,0 1 0,-1-1 0,1 1 0,0 0 0,0-1 0,-1 1-1,1 0 1,-1 0 0,1-1 0,0 1 0,-1 0 0,1 1 0,0-1 0,-1 0 0,1 0 0,0 1 0,-3 0-1,2 0-144,0 0-1,1 1 0,-1-1 0,0 1 1,0-1-1,1 1 0,-1 0 0,1 0 1,-1 0-1,1 0 0,0 0 0,-2 4 1,-2 6-55,1 0 1,0 0 0,-4 24 0,8-33-113,-3 10 42,0 0 1,1-1-1,1 1 1,0 0 0,1 0-1,1 0 1,2 19-1,-3-32-79,1 1 0,-1 0 0,1 0 0,-1 0-1,1 0 1,-1 0 0,1-1 0,0 1 0,-1 0-1,1 0 1,0-1 0,0 1 0,0 0 0,-1-1-1,1 1 1,0-1 0,0 1 0,0-1 0,0 0-1,0 1 1,0-1 0,0 0 0,0 0 0,0 0-1,0 1 1,0-1 0,0 0 0,0 0 0,0-1-1,0 1 1,0 0 0,0 0 0,0 0 0,0-1-1,0 1 1,0 0 0,0-1 0,0 1 0,1-2-1,2 0-50,1 0 0,-1 0 0,0 0 0,0-1 0,0 0 0,-1 0 0,5-4 0,3-6-264,-1 0 1,-1-1 0,-1 0-1,0-1 1,0 1 0,5-19-1,27-96-90,-31 93 876,-10 46-423,0 0 0,0 0 0,1 0 0,2 18 0,-1 12-17,-5-6-27,3-25-20,0-1-1,0 1 1,0-1-1,1 1 1,1 0-1,-1-1 1,3 13-1,-2-20-48,-1 0 0,0-1 0,0 1 0,1-1 0,-1 1 0,1 0 0,-1-1 0,0 1 0,1-1 0,-1 1 0,1-1 0,-1 0 0,1 1 0,-1-1 0,1 1 0,0-1 0,-1 0 0,1 0 0,-1 1 0,1-1 0,0 0 0,-1 0 0,1 0 0,0 1 0,-1-1 0,1 0 0,0 0 0,-1 0 0,1 0 0,0 0 0,-1 0 0,1-1 0,0 1 0,-1 0 0,1 0 0,0 0 0,-1-1 0,1 1 0,0 0 0,-1-1 0,1 1 0,-1 0 0,1-1 0,-1 1 0,1-1 0,-1 1 0,1-1 0,-1 1 0,1-1 0,-1 1 0,1-2 0,23-26-2237,-14 7 995,-1 0 1,-1 0-1,-1-1 1,-1 0-1,0-1 1,2-34-1,-1-41 3206,-6-1 7356,-1 81-6644,6-75 1345,-7 92-3947,1 1 0,-1-1 0,1 0 0,0 1 0,-1-1 0,1 0 0,-1 1 0,1-1 0,-1 1 0,0-1 0,1 0 0,-1 1 0,0 0 0,1-1 0,-1 1 0,0-1 0,0 1 0,1 0 0,-1-1 0,0 1 0,0 0 0,1 0 0,-1 0 0,0 0 0,0 0 0,0-1 0,0 2-1,1-1 1,-1 0 0,0 0 0,0 0 0,0 0 0,1 0 0,-1 1 0,0-1 0,0 0 0,1 1 0,-1-1 0,0 0 0,0 1 0,1-1 0,-1 1 0,1-1 0,-2 2 0,-5 6 26,1 0-1,0 1 1,1 0 0,0 0-1,0 0 1,1 1 0,-6 19-1,2-1 103,-7 47 0,12-59-131,1 0 0,1-1 0,0 1 0,1 0 0,5 30 0,-5-42 0,1 0 0,0-1 0,0 1 0,0 0 0,1-1 0,-1 1 0,1-1 0,0 1 0,0-1 0,0 0 0,1 1 0,-1-1 0,1-1 0,-1 1 0,1 0 0,0-1 0,0 1 0,0-1 0,1 0 0,-1 0 0,0 0 0,1 0 0,0-1 0,-1 1 0,1-1 0,0 0 0,-1 0 0,9 1 0,-2-1-264,-1 0 1,1-1-1,0 0 1,0-1-1,0 0 1,-1-1-1,14-3 0,-16 3-297,0 0-1,0-1 1,0 0-1,-1-1 1,1 1-1,-1-1 1,0-1-1,0 1 1,0-1-1,7-8 1,7-11-9347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2.761"/>
    </inkml:context>
    <inkml:brush xml:id="br0">
      <inkml:brushProperty name="width" value="0.025" units="cm"/>
      <inkml:brushProperty name="height" value="0.025" units="cm"/>
    </inkml:brush>
  </inkml:definitions>
  <inkml:trace contextRef="#ctx0" brushRef="#br0">97 440 10666,'5'-12'1612,"0"-1"-1,-1 1 1,0-1-1,-1 0 1,-1 0-1,0-1 1,0-13-1,-2 26-1537,0 0-1,0 1 0,0-1 1,0 1-1,0-1 0,0 0 1,0 1-1,0-1 1,-1 1-1,1-1 0,0 0 1,0 1-1,-1-1 0,1 1 1,0-1-1,-1 1 0,1-1 1,-1 1-1,1-1 1,0 1-1,-1 0 0,1-1 1,-1 1-1,1 0 0,-1-1 1,1 1-1,-1 0 1,0-1-1,1 1 0,-1 0 1,1 0-1,-1 0 0,0 0 1,1 0-1,-1-1 0,1 1 1,-1 0-1,0 0 1,1 0-1,-1 1 0,1-1 1,-1 0-1,0 0 0,1 0 1,-1 0-1,1 1 0,-1-1 1,0 0-1,1 0 1,-1 1-1,1-1 0,-1 0 1,0 2-1,-31 20 914,24-13-925,1 1-1,0 1 1,1-1-1,0 1 1,0 0-1,1 1 1,1-1 0,0 1-1,0 0 1,2 0-1,-1 0 1,1 0-1,1 1 1,0 13 0,1-26-62,-1 1 1,1 0 0,0-1 0,0 1 0,0-1 0,0 1 0,0 0 0,0-1 0,0 1-1,0-1 1,0 1 0,0 0 0,0-1 0,0 1 0,0-1 0,1 1 0,-1 0 0,0-1-1,0 1 1,1-1 0,-1 1 0,0-1 0,1 1 0,-1-1 0,1 1 0,-1-1 0,0 1-1,1-1 1,-1 0 0,1 1 0,-1-1 0,1 0 0,-1 1 0,1-1 0,0 0 0,-1 1-1,1-1 1,-1 0 0,1 0 0,0 0 0,-1 0 0,1 0 0,-1 0 0,1 0 0,0 0-1,-1 0 1,1 0 0,-1 0 0,1 0 0,0 0 0,-1 0 0,1-1 0,-1 1 0,1 0-1,0 0 1,-1-1 0,1 1 0,-1 0 0,1-1 0,-1 1 0,1 0 0,-1-1 0,1 0-1,32-29 120,-12-2 62,0 0 1,-3-1 0,0-1 0,-2 0 0,-2-2 0,-1 0 0,-2 0-1,-1-1 1,-2 0 0,-2 0 0,3-70 0,-11 97-136,-3 15-72,-4 17-40,0 36 70,2 0 1,3 0-1,5 89 0,-1-141-2,0 0 0,1 0 0,0-1 0,0 1-1,0 0 1,1-1 0,0 1 0,4 8-1,-5-12 2,0-1 0,0 1 0,0-1 0,0 0 0,0 0 0,0 1-1,0-1 1,0 0 0,0 0 0,1 0 0,-1 0 0,0 0 0,1-1 0,-1 1-1,1 0 1,-1 0 0,1-1 0,-1 1 0,1-1 0,0 0 0,-1 1-1,1-1 1,0 0 0,-1 0 0,1 0 0,-1 0 0,1 0 0,0-1-1,-1 1 1,1 0 0,0-1 0,-1 1 0,1-1 0,2-1 0,2-1 31,-1-1 0,1 1 0,0-1 0,-1-1 1,0 1-1,0-1 0,0 0 0,-1 0 0,0 0 1,1-1-1,-2 1 0,4-7 0,36-76 335,-35 68-370,-1-1 0,0 1 0,-2-1 0,-1-1 0,0 1 0,-1-1 0,-1-25 0,-19 221 0,15-149 0,1-14 0,1 0 0,0-1 0,0 1 0,4 19 0,-4-29 2,0 0 0,0-1-1,0 1 1,1 0 0,-1-1 0,0 1-1,0 0 1,1-1 0,-1 1 0,1 0-1,-1-1 1,0 1 0,1-1 0,-1 1 0,1-1-1,0 1 1,-1-1 0,1 1 0,-1-1-1,1 0 1,0 1 0,-1-1 0,1 0-1,0 1 1,-1-1 0,1 0 0,0 0 0,-1 0-1,1 0 1,0 1 0,0-1 0,-1 0-1,1 0 1,0 0 0,-1-1 0,1 1-1,0 0 1,0 0 0,-1 0 0,1 0 0,0-1-1,-1 1 1,1 0 0,0-1 0,-1 1-1,1 0 1,-1-1 0,2 0 0,26-24-436,-22 16-863,0-1 1,-1 1-1,-1-1 0,6-16 1,-6 14-1717,-1 0 0,-1-1 0,2-21 0,-3-7-9142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3.104"/>
    </inkml:context>
    <inkml:brush xml:id="br0">
      <inkml:brushProperty name="width" value="0.025" units="cm"/>
      <inkml:brushProperty name="height" value="0.025" units="cm"/>
    </inkml:brush>
  </inkml:definitions>
  <inkml:trace contextRef="#ctx0" brushRef="#br0">0 1 13229,'0'0'11947,"5"50"-15663,8-43-896,-2-5-3011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4.056"/>
    </inkml:context>
    <inkml:brush xml:id="br0">
      <inkml:brushProperty name="width" value="0.025" units="cm"/>
      <inkml:brushProperty name="height" value="0.025" units="cm"/>
    </inkml:brush>
  </inkml:definitions>
  <inkml:trace contextRef="#ctx0" brushRef="#br0">83 368 9033,'0'0'16687,"-10"9"-15304,5-5-1224,-36 37 1471,39-37-1507,-1-1-1,0 1 0,1-1 0,-1 1 1,1 0-1,0 0 0,0 0 1,1 0-1,-1 0 0,1 1 1,0-1-1,-1 9 0,5-12-138,0-1 0,0 1 0,0-1 0,0 0 0,0 0 0,0 0 0,0 0 0,0 0 0,0 0 0,0-1 0,5-1 0,24-7-271,1 3 0,0 0 0,50-1 0,-82 7 295,0 0 0,0 0 0,0 1 0,0-1 0,0 0 0,-1 0 0,1 1-1,0-1 1,0 1 0,0-1 0,-1 1 0,1-1 0,0 1 0,-1-1 0,1 1 0,0 0 0,-1-1 0,1 1-1,-1 0 1,1 0 0,-1 0 0,1-1 0,-1 1 0,1 0 0,-1 0 0,0 0 0,0 0 0,1-1 0,-1 1-1,0 0 1,0 0 0,0 0 0,0 0 0,0 0 0,0 0 0,0 0 0,0 0 0,-1 0 0,1-1-1,0 1 1,0 0 0,-1 1 0,0 3 57,0 1 0,-1-1 0,0 0 0,1 0 1,-2-1-1,-3 8 0,-43 50 328,46-58-369,-1 0 0,0 0-1,0-1 1,-1 1 0,1-1-1,-1 0 1,0 0 0,0-1 0,0 1-1,0-1 1,-10 3 0,14-5-83,0 0 0,0 0 1,0 0-1,0-1 1,0 1-1,0 0 0,0-1 1,0 1-1,0 0 0,0-1 1,0 1-1,0-1 1,0 0-1,0 1 0,1-1 1,-1 0-1,0 1 0,0-1 1,1 0-1,-1 0 1,0 0-1,1 0 0,-1 1 1,1-1-1,-1 0 1,1 0-1,0 0 0,-1 0 1,1 0-1,0 0 0,-1 0 1,1-1-1,0 1 1,0 0-1,0 0 0,0-2 1,-1-51-3832,1 41 2656,6-193-14402,-2 102 13354,-2 1 7682,-2 85-3785,-1 9-620,1 0-1,0 1 1,0-1 0,1 1 0,1-1 0,3-12 0,-5 21-921,-1 0-1,1 0 1,0-1 0,0 1 0,0 0 0,0 0 0,0 0 0,0 0 0,1-1-1,-1 1 1,0 0 0,0 0 0,0 0 0,0 0 0,0 0 0,0-1 0,0 1-1,0 0 1,0 0 0,0 0 0,0 0 0,1 0 0,-1-1 0,0 1 0,0 0-1,0 0 1,0 0 0,0 0 0,0 0 0,1 0 0,-1 0 0,0 0 0,0 0-1,0 0 1,0 0 0,1 0 0,-1-1 0,0 1 0,0 0 0,0 0 0,0 0 0,1 0-1,-1 0 1,0 0 0,0 1 0,0-1 0,0 0 0,1 0 0,-1 0 0,0 0-1,0 0 1,0 0 0,0 0 0,0 0 0,1 0 0,-1 0 0,6 13 1052,1 18-826,5 74 1650,-11-74-1296,2 1 0,1-1 0,2 0 0,1 0 1,1-1-1,20 49 0,-25-74-634,0 0 1,1-1-1,-1 1 1,1-1-1,0 0 0,0 0 1,9 6-1,-13-9-25,1 0-1,0-1 0,0 1 0,0-1 0,0 1 0,0-1 0,0 1 0,0-1 1,0 0-1,0 0 0,0 1 0,0-1 0,0 0 0,0 0 0,0 0 1,0 0-1,0 0 0,0 0 0,1 0 0,-1-1-6,0 0-1,0 1 0,0-1 1,0 0-1,-1 0 1,1 0-1,0 0 0,-1 1 1,1-1-1,-1 0 0,1 0 1,-1 0-1,1 0 1,-1 0-1,0 0 0,1 0 1,-1-1-1,0 1 1,0 0-1,0 0 0,0 0 1,0 0-1,0-2 1,0-7-116,0 0 0,-1-1 0,-1 1 0,1-1 0,-2 1 0,1 0 1,-2 0-1,1 0 0,-1 1 0,-1-1 0,1 1 0,-2 0 1,1 0-1,-1 0 0,-1 1 0,1 0 0,-2 0 0,1 1 0,-13-10 1,27 20-996,-1 1 0,1-1 0,0-1 0,0 1 0,0-1 0,1 0 1,-1-1-1,0 1 0,1-2 0,-1 1 0,1-1 0,-1 0 1,0 0-1,1-1 0,-1 0 0,1-1 0,-1 1 0,0-1 1,0-1-1,12-5 0,13-10 1338,-8-7 5581,-19 15-3578,-4 1 5242,-7 10-926,0 8-5962,1 1-156,2 0-1,-1 0 1,1 0 0,1 0 0,0 1 0,0-1-1,1 1 1,0 15 0,1-26-410,0 1 1,0-1-1,-1 0 1,1 1-1,0-1 0,0 0 1,0 1-1,0-1 0,0 0 1,0 1-1,0-1 1,1 0-1,-1 1 0,0-1 1,0 1-1,0-1 1,0 0-1,0 1 0,0-1 1,1 0-1,-1 0 1,0 1-1,0-1 0,1 0 1,-1 1-1,0-1 0,0 0 1,1 0-1,-1 0 1,0 1-1,0-1 0,1 0 1,-1 0-1,0 0 1,1 0-1,-1 1 0,0-1 1,1 0-1,-1 0 1,1 0-1,-1 0 0,0 0 1,1 0-1,-1 0 0,0 0 1,1 0-1,-1 0 1,0 0-1,1 0 0,-1 0 1,0-1-1,1 1 1,-1 0-1,0 0 0,1 0 1,-1 0-1,0-1 1,1 1-1,-1 0 0,0 0 1,1 0-1,-1-1 0,19-17 30,-9 0-1,0 0 1,-1-1-1,11-35 1,-13 34-18,0 0-1,2 1 1,14-25 0,-19 58-3,-2 11 61,-2 108 255,3-125-331,6-14 0,6-16 0,4-15 0,77-130 0,-90 239 0,-6-20 0,0-52 0,0 1 0,0-1 0,0 0 0,0 0 0,0 1 0,0-1 0,0 0 0,0 0 0,0 0 0,0 1 0,0-1 0,0 0 0,0 0 0,0 0 0,0 1 0,0-1 0,1 0 0,-1 0 0,0 0 0,0 0 0,0 1 0,0-1 0,0 0 0,1 0 0,-1 0 0,0 0 0,0 0 0,0 0 0,1 0 0,-1 1 0,0-1 0,0 0 0,0 0 0,1 0 0,-1 0 0,0 0 0,0 0 0,0 0 0,1 0 0,-1 0 0,0 0 0,0 0 0,0 0 0,1 0 0,-1 0 0,0 0 0,0 0 0,1-1 0,-1 1 0,0 0 0,0 0 0,0 0 0,0 0 0,1 0 0,-1 0 0,0 0 0,0-1 0,0 1 0,0 0 0,1 0 0,-1 0 0,0 0 0,0-1 0,11-8 0,-11 9 0,25-38-2591,-21 30 1423,-1 0-1,0 0 1,-1 0-1,0 0 1,0-1 0,-1 1-1,0-1 1,0 1 0,-1-14-1,0 4-3609,0 1-1313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4.508"/>
    </inkml:context>
    <inkml:brush xml:id="br0">
      <inkml:brushProperty name="width" value="0.025" units="cm"/>
      <inkml:brushProperty name="height" value="0.025" units="cm"/>
    </inkml:brush>
  </inkml:definitions>
  <inkml:trace contextRef="#ctx0" brushRef="#br0">20 213 12684,'5'-9'3149,"-2"5"-2239,0 0-1,-1 0 0,0-1 1,0 1-1,0-1 0,0 1 1,-1-1-1,2-9 0,-3 13-786,-10 30 80,3-13 531,1 0-1,1 0 1,0 1 0,1 0-1,1 0 1,-2 21 0,5-37-692,1-1 0,-1 1 0,0-1 0,0 1 0,0 0 0,1-1 0,-1 1 0,0-1 0,0 1 0,1-1 0,-1 1 0,0-1 0,1 0 0,-1 1 0,1-1 0,-1 1 0,1-1 0,-1 0 0,0 1 0,1-1 0,-1 0 0,1 0 0,0 1 0,-1-1 0,1 0 0,-1 0 0,1 0 1,-1 0-1,1 1 0,-1-1 0,1 0 0,0 0 0,-1 0 0,1 0 0,-1 0 0,1-1 0,-1 1 0,1 0 0,0 0 0,-1 0 0,1 0 0,-1-1 0,1 1 0,-1 0 0,1 0 0,-1-1 0,1 1 0,-1 0 0,1-1 0,-1 1 0,1-1 0,29-19 831,-18 9-860,-2-2-1,1 1 0,-2-1 0,0-1 0,0 0 0,-1 0 0,-1-1 0,-1 1 0,0-2 0,0 1 0,-2-1 0,0 1 1,-1-1-1,0 0 0,-1-1 0,-1 1 0,-1 0 0,-1-17 0,1 33-12,-1-1 0,1 0 0,0 1 0,0-1 0,0 1 0,-1-1 0,1 1 0,0-1 0,-1 1 0,1-1 0,0 1 0,-1-1 0,1 1 0,-1-1 0,1 1 0,-1 0 0,1-1 0,-1 1 0,1 0 0,-1-1 0,1 1 0,-1 0 0,1 0 0,-1 0 0,0-1 0,1 1 0,-1 0 0,1 0 0,-1 0 0,0 0 0,1 0 0,-1 0 0,1 0 0,-1 0 0,0 0 0,1 1 0,-1-1 0,1 0 0,-2 0 0,0 1 0,0 0 0,0-1 0,0 1 0,0 0 0,0 0 0,1 0 0,-1 0 0,0 0 0,0 1 0,1-1 0,-3 2 0,-3 8 0,1 0 0,0 0 0,1 0 0,0 0 0,0 1 0,1 0 0,1 0 0,0 0 0,1 1 0,0-1 0,1 0 0,0 1 0,1 0 0,1-1 0,3 23 0,-4-32 4,1-1 0,0 1 1,0 0-1,0-1 0,0 1 0,0 0 0,1-1 0,-1 0 1,1 1-1,-1-1 0,1 0 0,0 0 0,0 1 0,0-2 1,0 1-1,1 0 0,-1 0 0,0-1 0,5 3 0,-2-2-9,-1-1 0,1 1 0,0-1 0,0 0 0,0-1-1,0 1 1,-1-1 0,1 0 0,0 0 0,9-1 0,-3-1-233,-1 0 1,1-1-1,-1 0 0,0-1 1,0 0-1,0-1 1,0 1-1,-1-2 1,17-12-1,9-16-7022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1.657"/>
    </inkml:context>
    <inkml:brush xml:id="br0">
      <inkml:brushProperty name="width" value="0.025" units="cm"/>
      <inkml:brushProperty name="height" value="0.025" units="cm"/>
    </inkml:brush>
  </inkml:definitions>
  <inkml:trace contextRef="#ctx0" brushRef="#br0">193 120 12684,'-12'2'1746,"4"-1"-1529,0 1 1,0 0 0,0 0 0,1 1 0,-1 0-1,0 0 1,1 1 0,0 0 0,0 0 0,0 1 0,0 0-1,1 0 1,0 0 0,0 1 0,0 0 0,1 0-1,0 1 1,0-1 0,-7 13 0,5-2-81,0 0 0,2 0 0,-1 0 0,2 1 0,0 0-1,2 0 1,0 0 0,0 26 0,3-3 102,1-1 0,13 68-1,0-47-178,2 0 0,3-2 0,2 0 0,3-1 0,2-2 0,3 0 0,3-2 0,1-2 0,3-1 0,2-1 0,2-3 0,67 61 0,-87-90-65,1-1 0,1-1 0,0-1 0,2-1 0,-1-1 0,1-1 0,33 10 0,-47-18 8,0-1 1,0 0-1,0-1 1,1 0 0,-1 0-1,1-1 1,-1-1-1,1 0 1,-1-1 0,1 0-1,-1-1 1,1 0-1,-1 0 1,0-2 0,0 1-1,0-1 1,0-1 0,-1 0-1,18-11 1,-13 3 176,0-1 0,0 0 0,-1-1 0,-1-1 0,-1 0 0,0 0-1,-1-2 1,-1 1 0,0-1 0,-2-1 0,0 1 0,7-27 0,0-7 280,-3 0 0,-2 0 1,5-82-1,-11 81-364,-3-1 1,-2 1-1,-2-1 1,-2 1 0,-24-99-1,20 122-20,-1 0 1,-2 1-1,0 0 0,-2 0 0,-2 2 1,0 0-1,-1 1 0,-2 0 1,-1 2-1,0 0 0,-34-28 0,33 33-23,-2 2-1,0 0 0,-1 1 0,-1 2 0,0 0 0,-1 2 0,-1 0 0,0 2 0,0 1 0,-33-6 1,47 13-182,0-1 1,0 2-1,0 0 1,-1 0-1,1 2 1,0-1 0,-1 2-1,1-1 1,0 2-1,0 0 1,0 1-1,0 0 1,1 0 0,0 2-1,0-1 1,0 2-1,0-1 1,1 2-1,0 0 1,1 0 0,0 0-1,0 2 1,-14 15-1,15-11-516,0-1-1,0 1 1,1 0 0,1 1-1,1 0 1,0 0-1,0 0 1,2 1-1,0 0 1,-2 18-1,1 22-5274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5.474"/>
    </inkml:context>
    <inkml:brush xml:id="br0">
      <inkml:brushProperty name="width" value="0.025" units="cm"/>
      <inkml:brushProperty name="height" value="0.025" units="cm"/>
    </inkml:brush>
  </inkml:definitions>
  <inkml:trace contextRef="#ctx0" brushRef="#br0">1 25 16111,'0'11'1810,"0"-6"-1645,0 15 1094,0 0 0,1 0 1,8 36-1,-8-51-1005,1 1 0,0 0-1,0 0 1,0-1 0,1 1 0,0-1 0,0 0 0,5 7 0,-6-10-239,0 0 0,0 1 0,1-1 0,-1 0 0,1-1 0,-1 1 0,1 0 0,0-1 0,-1 1 0,1-1 0,0 0 0,0 0 0,0 0 0,0 0 0,0-1 0,0 1 0,5-1 0,-5 0-8,-1 0 1,1 0 0,0 0 0,-1-1-1,1 1 1,-1-1 0,1 0 0,-1 0-1,1 0 1,-1 0 0,1 0-1,-1 0 1,0-1 0,0 1 0,0-1-1,0 1 1,4-5 0,-2 1-14,1 0 0,-1-1 0,-1 1 0,1-1 0,-1 0 0,0 0 0,2-7 1,0-4-27,0 0 1,-1 0 0,0-1 0,1-28 0,-4-4-461,1 56 507,0 0 0,0 0 0,1 0-1,-1-1 1,1 1 0,1-1-1,-1 1 1,1-1 0,0 0 0,0 0-1,0-1 1,6 6 0,-8-8-124,0 0 1,0 0-1,0 0 0,0-1 1,1 1-1,-1 0 0,1-1 1,-1 1-1,1-1 0,-1 0 1,1 0-1,-1 0 1,1 0-1,0-1 0,0 1 1,0-1-1,-1 1 0,1-1 1,0 0-1,0 0 0,0 0 1,-1-1-1,1 1 1,0-1-1,0 1 0,-1-1 1,1 0-1,0 0 0,-1 0 1,3-2-1,16-20-4989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6.130"/>
    </inkml:context>
    <inkml:brush xml:id="br0">
      <inkml:brushProperty name="width" value="0.025" units="cm"/>
      <inkml:brushProperty name="height" value="0.025" units="cm"/>
    </inkml:brush>
  </inkml:definitions>
  <inkml:trace contextRef="#ctx0" brushRef="#br0">4 123 19090,'0'0'4175,"-1"11"-2040,-1 8-1183,2 0-1,2 34 1,-1-47-779,0 1 1,1-1-1,-1 1 0,1-1 0,1 1 0,3 6 0,-5-11-133,0 0 0,0 0 0,0 0 0,1 0 0,-1 0 0,1-1 0,-1 1 0,1 0 0,-1-1 0,1 0 0,0 1-1,0-1 1,0 0 0,0 0 0,0 0 0,0 0 0,0 0 0,4 1 0,-3-2-3,-1 0 0,1 0-1,-1-1 1,1 1 0,-1 0 0,0-1 0,1 1-1,-1-1 1,0 0 0,1 0 0,-1 0 0,0 0-1,0 0 1,0-1 0,0 1 0,0-1 0,0 1 0,0-1-1,0 0 1,-1 0 0,1 1 0,-1-1 0,1 0-1,1-4 1,29-57 701,-31 62-725,9-25 81,-2 0 0,0 0 1,-2 0-1,-1-1 0,4-52 1,1 181-5254,-5-65-2105,-1-3-6722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7.656"/>
    </inkml:context>
    <inkml:brush xml:id="br0">
      <inkml:brushProperty name="width" value="0.025" units="cm"/>
      <inkml:brushProperty name="height" value="0.025" units="cm"/>
    </inkml:brush>
  </inkml:definitions>
  <inkml:trace contextRef="#ctx0" brushRef="#br0">0 1 14318,'0'0'7254,"3"10"-5855,85 295 1121,-88-304-2474,0 0 0,0 1 0,0-1 0,0 0 0,1 0 1,-1 0-1,0 0 0,1 0 0,-1 0 0,1 0 0,-1-1 0,1 1 0,0 0 1,-1 0-1,1 0 0,0 0 0,-1-1 0,1 1 0,2 1 0,-3-2-23,1 0 0,0-1-1,-1 1 1,1 0 0,-1 0-1,1 0 1,-1-1 0,1 1-1,0 0 1,-1-1 0,1 1-1,-1 0 1,1-1 0,-1 1-1,1-1 1,-1 1 0,0-1-1,1 1 1,-1-1 0,0 1-1,1-1 1,-1 1 0,0-1-1,1 0 1,21-56 394,-15 37-391,-2 9-11,21-41 34,-25 49-54,1 1 0,0-1 0,-1 1 0,1-1 0,1 1 0,-1 0 0,0 0 0,0 0 0,1 0 0,-1 0 0,1 1 0,0-1 0,-1 1 0,1-1 0,5 0 0,-6 2 2,0 0-1,0 0 1,0 1-1,0-1 1,0 1-1,0 0 1,0-1-1,-1 1 1,1 0-1,0 0 1,0 0-1,-1 0 1,1 1-1,-1-1 1,1 0-1,-1 1 1,1-1-1,-1 1 1,0-1-1,0 1 0,0 0 1,0-1-1,0 1 1,0 0-1,0 0 1,0 0-1,-1 0 1,1 0-1,0 3 1,16 62 364,-16-57-171,0 0 0,-1-1-1,0 1 1,0 0 0,-1-1-1,0 1 1,-1 0 0,0-1-1,0 1 1,-1-1 0,-1 0-1,-4 11 1,5-15-105,0-1 1,0 1 0,0-1-1,0 0 1,0 0 0,-1 0 0,0 0-1,0 0 1,0-1 0,0 0-1,0 0 1,-1 0 0,0 0-1,1-1 1,-1 0 0,0 0-1,0 0 1,0 0 0,0-1-1,-1 0 1,1 0 0,0 0-1,-10-1 1,13 0-194,1 0 0,-1 1-1,1-1 1,-1-1 0,1 1 0,0 0 0,-1 0-1,1 0 1,-1-1 0,1 1 0,0-1 0,-1 1-1,1-1 1,0 1 0,0-1 0,-1 0 0,1 0-1,0 1 1,0-1 0,0 0 0,0 0-1,0 0 1,0 0 0,0-1 0,0 1 0,0 0-1,1 0 1,-1 0 0,0-1 0,1 1 0,-1 0-1,1-1 1,0 1 0,-1-1 0,1 1-1,0 0 1,0-1 0,0 1 0,0-1 0,0 1-1,0 0 1,0-1 0,0 1 0,0-1 0,1 1-1,0-3 1,1-2-778,0-1-1,0 1 1,0 0 0,1-1-1,0 1 1,1 0 0,-1 1-1,8-10 1,14-10-4420,1 4-1656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8.017"/>
    </inkml:context>
    <inkml:brush xml:id="br0">
      <inkml:brushProperty name="width" value="0.025" units="cm"/>
      <inkml:brushProperty name="height" value="0.025" units="cm"/>
    </inkml:brush>
  </inkml:definitions>
  <inkml:trace contextRef="#ctx0" brushRef="#br0">92 116 18962,'0'0'2626,"-3"-9"-1008,-8-28-524,10 36-1008,1-1 0,0 1 0,-1 0-1,1 0 1,-1 0 0,1 0 0,-1 0 0,0-1-1,0 1 1,1 0 0,-1 1 0,0-1 0,0 0-1,0 0 1,0 0 0,0 0 0,0 1 0,0-1-1,0 0 1,-1 0 0,1 1-39,0 0 0,0 0 0,0 0-1,0 0 1,0 1 0,0-1 0,0 0 0,1 0 0,-1 0 0,0 1 0,0-1 0,0 0-1,0 1 1,1-1 0,-1 1 0,0-1 0,0 1 0,1-1 0,-1 1 0,0 1-1,-2 1 55,0 0-1,0 1 0,0 0 0,1-1 0,0 1 0,0 0 1,-3 8-1,-1 9 229,1 0 1,-1 26 0,5-38-235,0-1 1,1 0-1,0 0 0,0 0 1,1 1-1,0-1 0,1 0 0,4 15 1,-6-22-89,1 1 1,0-1 0,-1 0 0,1 1-1,0-1 1,0 0 0,-1 0-1,1 1 1,0-1 0,0 0-1,0 0 1,1 0 0,-1 0 0,0-1-1,0 1 1,0 0 0,1 0-1,-1-1 1,0 1 0,1 0 0,-1-1-1,1 0 1,-1 1 0,1-1-1,-1 0 1,1 0 0,-1 0-1,1 0 1,-1 0 0,0 0 0,1 0-1,-1 0 1,1 0 0,-1-1-1,1 1 1,-1-1 0,0 1-1,1-1 1,-1 1 0,0-1 0,1 0-1,1-2 1,3 0 12,-1-1 0,0 0 0,0 0 1,0-1-1,0 0 0,-1 0 0,1 0 0,4-8 0,-3 3 99,-1-1 1,0 0-1,0-1 0,-1 1 0,-1-1 0,0 0 0,-1 0 0,0 0 0,0 0 0,-1 0 1,-1 0-1,0 0 0,-1-1 0,0 1 0,-4-17 0,3 26-59,0 0 0,1 1 1,-1-1-1,0 0 0,-1 1 0,1 0 0,0-1 0,-1 1 1,-3-3-1,5 5-103,1-1 1,0 1-1,-1-1 0,1 1 1,0 0-1,-1-1 1,1 1-1,-1 0 0,1-1 1,0 1-1,-1 0 1,1 0-1,-1-1 0,1 1 1,-1 0-1,1 0 1,-1 0-1,1 0 0,-1 0 1,1 0-1,-1-1 1,1 1-1,-1 0 0,1 0 1,-1 1-1,0-1 1,1 0-1,-1 0 0,1 0 1,-1 0-1,1 0 1,-1 1-1,1-1 1,0 0-1,-1 0 0,1 1 1,-1-1-1,1 0 1,-1 1-1,1-1 0,0 0 1,-1 1-1,1-1 1,0 0-1,-1 1 0,1-1 1,0 1-1,0-1 1,-1 1-1,1-1 0,0 1 1,0-1-1,0 1 1,0-1-1,0 1 0,-1-1 1,1 1-1,0-1 1,0 1-1,0-1 0,1 2 1,-2 2-752,1 12-2884,5-3-3733,3-9-1051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8.562"/>
    </inkml:context>
    <inkml:brush xml:id="br0">
      <inkml:brushProperty name="width" value="0.025" units="cm"/>
      <inkml:brushProperty name="height" value="0.025" units="cm"/>
    </inkml:brush>
  </inkml:definitions>
  <inkml:trace contextRef="#ctx0" brushRef="#br0">1 30 14638,'0'0'10431,"6"9"-9636,4 5-658,-2 1 0,0 0 0,-1 0 0,0 1-1,-1-1 1,-1 2 0,4 20 0,-4-1 157,-1-8 2147,-3-56-1140,-2-21-1163,-3 1 1,-11-57 0,15 104-199,0 0 0,0 0 0,0 1 0,0-1 1,0 0-1,1 1 0,-1-1 0,0 0 0,0 1 0,1-1 0,-1 1 0,0-1 0,1 0 0,-1 1 0,0-1 1,1 1-1,-1-1 0,1 1 0,-1-1 0,1 1 0,-1-1 0,1 1 0,0 0 0,-1-1 0,1 1 0,-1 0 1,1-1-1,0 1 0,-1 0 0,1 0 0,0 0 0,-1 0 0,1-1 0,0 1 0,-1 0 0,1 0 0,0 0 1,0 0-1,-1 1 0,1-1 0,0 0 0,0 0 0,49 6-5873,-16-2-409,-12-5 496,-1-6-2370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8.953"/>
    </inkml:context>
    <inkml:brush xml:id="br0">
      <inkml:brushProperty name="width" value="0.025" units="cm"/>
      <inkml:brushProperty name="height" value="0.025" units="cm"/>
    </inkml:brush>
  </inkml:definitions>
  <inkml:trace contextRef="#ctx0" brushRef="#br0">68 376 8296,'0'0'11045,"-8"4"-10292,3 0-636,1-1 1,-1 0 0,1 1-1,0 0 1,0 0 0,1 0-1,-1 1 1,1-1 0,0 1-1,0 0 1,0 0 0,1 0-1,-1 0 1,1 0 0,1 1-1,-1-1 1,1 1 0,0-1-1,0 1 1,0-1 0,1 1-1,0-1 1,0 9 0,0-6 210,3 49 1773,-3-56-2077,0 0-1,0 0 1,0 0 0,0 0-1,0-1 1,1 1 0,-1 0-1,0 0 1,0 0 0,1 0-1,-1 0 1,1-1 0,-1 1-1,1 0 1,-1 0 0,1-1-1,-1 1 1,1 0 0,0-1-1,-1 1 1,1 0 0,0-1-1,0 1 1,-1-1 0,1 0-1,0 1 1,0-1 0,0 1-1,0-1 1,0 0 0,-1 0-1,1 1 1,0-1 0,0 0-1,0 0 1,0 0 0,0 0-1,0 0 1,0 0 0,0-1-1,0 1 1,-1 0 0,1 0-1,0-1 1,0 1 0,0 0-1,0-1 1,0 1 0,-1-1-1,1 1 1,0-1-1,1 0 1,4-4 10,-1 0 0,1 0-1,-1-1 1,0 1 0,0-1-1,-1 0 1,1-1 0,-2 1-1,1-1 1,5-12 0,25-76 86,-21 43 339,-3-1 1,-1 0-1,-3 0 0,-2-101 0,-10 117-115,1 28-161,0 25 5,1 35 71,4 79 0,1-54 56,-1-63-206,3 70 669,-2-77-708,0 1 0,0-1 0,0 0-1,1 0 1,0 0 0,0 0 0,1 0-1,-1 0 1,1-1 0,5 8 0,-7-12-63,0 0-1,0 0 1,0 0 0,-1 0-1,1 0 1,0 0 0,0 0 0,0-1-1,0 1 1,0 0 0,1-1-1,-1 1 1,0 0 0,0-1 0,0 0-1,0 1 1,1-1 0,-1 0-1,0 1 1,0-1 0,1 0 0,-1 0-1,0 0 1,1 0 0,1-1-1,0 0-47,-1 0-1,1 0 1,-1 0-1,0-1 1,0 1 0,0-1-1,1 1 1,-1-1-1,-1 0 1,1 0-1,3-4 1,2-3-912,-1 0 0,-1 0 0,1-1 0,6-19 0,-9 21-807,-1-1 1,0 0-1,0 1 0,-1-1 0,0-9 0,0-11-6632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9.466"/>
    </inkml:context>
    <inkml:brush xml:id="br0">
      <inkml:brushProperty name="width" value="0.025" units="cm"/>
      <inkml:brushProperty name="height" value="0.025" units="cm"/>
    </inkml:brush>
  </inkml:definitions>
  <inkml:trace contextRef="#ctx0" brushRef="#br0">1 465 11563,'0'0'2867,"10"3"-294,-4-2-2281,-3 1-46,1-1 1,0 0-1,0 0 1,-1-1 0,1 1-1,0-1 1,0 1-1,0-1 1,0 0 0,0-1-1,0 1 1,-1-1 0,1 0-1,0 0 1,0 0-1,-1 0 1,1 0 0,0-1-1,-1 0 1,1 0 0,5-4-1,-3-1 149,0 0-1,-1 0 1,1 0-1,-2-1 1,1 0-1,-1 0 1,0 0-1,-1 0 0,0-1 1,0 0-1,-1 1 1,0-1-1,0 0 1,-1 0-1,0 0 1,-1 0-1,0 0 1,-2-15-1,2 23-347,-1-1 0,1 1 0,0-1 0,-1 1 0,1 0 0,-1-1 0,0 1 0,1 0 0,-1-1 0,0 1 0,0 0 0,0 0 0,0 0 0,0 0-1,0 0 1,0 0 0,0 0 0,0 0 0,-1 0 0,1 1 0,0-1 0,0 0 0,-1 1 0,1-1 0,-1 1 0,1-1 0,0 1 0,-1 0 0,1 0 0,-1 0 0,1 0 0,-1 0-1,-1 0 1,1 0 7,-1 0-1,0 0 0,1 1 0,-1-1 0,0 1 0,1 0 0,-1-1 0,1 1 0,-1 1 0,1-1 0,-1 0 0,1 0 1,0 1-1,0 0 0,-1-1 0,1 1 0,-2 2 0,-1 5-53,-1-1 0,1 1 0,1 1 0,0-1 0,0 1 0,1-1 0,0 1 0,0 0 0,1 0 0,1 0 0,0 1 0,0-1 0,1 0 0,0 1 0,1-1 0,1 12 0,-1-21 0,-1 0 0,0 0 0,1 0 0,-1 0 0,1 0 0,0 0 0,-1 0 0,1 0 0,0 0 0,-1 0 0,1 0 0,0 0 0,0 0 0,0-1 0,0 1 0,0 0 0,0-1 0,0 1 0,0-1 0,0 1 0,0-1 0,0 1 0,0-1 0,1 0 0,-1 1 0,0-1 0,0 0 0,0 0 0,0 0 0,1 0 0,-1 0 0,0 0 0,0 0 0,0 0 0,0-1 0,1 1 0,-1 0 0,0-1 0,0 1 0,0-1 0,0 1 0,0-1 0,0 1 0,0-1 0,0 0 0,0 0 0,1 0 0,6-5 0,0 0 0,0 0 0,0 0 0,7-9 0,20-23 2,39-40 1,-67 72-6,-1 0 0,1 1 1,0 0-1,1 0 1,-1 1-1,1 0 0,-1 0 1,1 1-1,14-4 1,-21 6 0,0 1 0,0 0 0,0 0 1,1 0-1,-1 0 0,0 0 0,0 0 1,0 0-1,0 0 0,1 0 0,-1 1 1,0-1-1,0 0 0,0 1 0,0-1 1,0 1-1,0-1 0,0 1 0,0 0 1,0-1-1,0 1 0,0 0 0,0 0 1,-1 0-1,1-1 0,0 1 0,-1 0 1,1 0-1,0 0 0,-1 0 0,1 0 1,-1 0-1,1 1 0,-1-1 0,0 0 1,1 0-1,-1 0 0,0 0 0,0 0 1,0 1-1,0-1 0,0 0 0,0 0 1,0 0-1,0 0 0,0 0 1,-1 1-1,1-1 0,-1 0 0,1 0 1,0 0-1,-1 0 0,0 0 0,0 2 1,0-3 2,1 1 0,0 0 1,0-1-1,-1 1 1,1-1-1,-1 1 1,1-1-1,0 1 1,-1-1-1,1 1 1,-1-1-1,1 1 1,-1-1-1,1 0 1,-1 1-1,0-1 0,1 0 1,-1 1-1,1-1 1,-1 0-1,0 0 1,1 1-1,-1-1 1,0 0-1,1 0 1,-1 0-1,0 0 1,1 0-1,-1 0 0,0 0 1,-18-14 35,-6-27-2,19 30-35,0 0 0,2-1 0,-1 0 0,2 0 0,-1 0 0,2 0 0,0-1 0,0 1 0,1-1 0,1-13 0,0 24-10,1 0 1,0 0-1,-1 1 1,1-1-1,0 0 1,0 1-1,0-1 0,0 1 1,0-1-1,1 1 1,-1 0-1,0-1 0,1 1 1,-1 0-1,1 0 1,-1 0-1,1 0 1,-1 0-1,3-1 0,40-16-782,-28 13 169,68-34-7331,-41 16 411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1:59.949"/>
    </inkml:context>
    <inkml:brush xml:id="br0">
      <inkml:brushProperty name="width" value="0.025" units="cm"/>
      <inkml:brushProperty name="height" value="0.025" units="cm"/>
    </inkml:brush>
  </inkml:definitions>
  <inkml:trace contextRef="#ctx0" brushRef="#br0">90 0 20467,'0'0'11745,"-10"8"-11243,6-4-499,0-1 0,-1 1 0,1 0-1,0 0 1,1 0 0,-1 1 0,1-1 0,0 1 0,0 0 0,0 0 0,1 0 0,0 0 0,0 0 0,0 1 0,1-1 0,-1 1 0,0 10 0,1-15-13,1 0-1,0 1 1,-1-1 0,1 0-1,0 1 1,0-1 0,0 0-1,0 1 1,0-1 0,0 0-1,0 1 1,0-1 0,1 0-1,-1 1 1,0-1 0,1 0-1,-1 1 1,1-1 0,0 0-1,-1 0 1,1 0 0,0 0-1,0 0 1,0 0 0,-1 0-1,1 0 1,0 0 0,0 0-1,1 0 1,-1 0 0,0-1-1,0 1 1,0 0 0,3 0-1,1-1-48,0 0 1,0-1-1,0 1 0,0-1 0,0-1 0,0 1 0,0-1 0,8-3 1,2 0-85,1 1 0,0 0 1,-1 1-1,1 0 0,1 2 1,21 0-1,-37 0 146,0 1 0,0 0 0,0 0 0,0 0 1,0 0-1,0 1 0,0-1 0,1 0 0,-1 0 0,0 1 0,0-1 0,-1 0 0,1 1 0,0-1 0,0 1 0,0-1 0,0 1 0,0-1 0,0 1 0,-1 0 1,1 0-1,0-1 0,0 1 0,-1 0 0,1 0 0,-1 0 0,1 0 0,0 0 0,-1 2 43,1-1 1,-1 0-1,0 0 1,0 1-1,0-1 1,0 0-1,0 1 1,0-1-1,0 0 1,-1 0-1,0 0 1,0 4-1,-3 4 171,-1 0 0,1 0 0,-1-1 0,-10 15 0,-33 35-161,-85 82 0,128-136-73,-12 10-1578,4-10-2446,6-6-7314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05.169"/>
    </inkml:context>
    <inkml:brush xml:id="br0">
      <inkml:brushProperty name="width" value="0.025" units="cm"/>
      <inkml:brushProperty name="height" value="0.025" units="cm"/>
    </inkml:brush>
  </inkml:definitions>
  <inkml:trace contextRef="#ctx0" brushRef="#br0">1 82 7623,'4'-37'3181,"2"-7"10065,-6 44-13088,0 28 452,-2 54-392,0-25 48,6 59 1,-3-100-236,1-1 0,0 0 0,2 1 0,0-1 0,0-1 0,2 1 0,-1-1 0,14 24 0,-17-35-104,0 1-1,1-1 0,-1 0 1,1 1-1,-1-1 0,1 0 0,0-1 1,0 1-1,0 0 0,1-1 0,-1 0 1,1 0-1,-1 0 0,1 0 1,-1 0-1,1-1 0,0 0 0,0 1 1,0-2-1,0 1 0,0 0 1,0-1-1,0 1 0,0-1 0,0-1 1,0 1-1,0 0 0,8-2 0,-4-1-284,1 0 0,0-1-1,-1 0 1,0 0 0,0-1-1,0 0 1,-1 0 0,1-1-1,-1 0 1,-1 0 0,12-13-1,19-29-4862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05.979"/>
    </inkml:context>
    <inkml:brush xml:id="br0">
      <inkml:brushProperty name="width" value="0.025" units="cm"/>
      <inkml:brushProperty name="height" value="0.025" units="cm"/>
    </inkml:brush>
  </inkml:definitions>
  <inkml:trace contextRef="#ctx0" brushRef="#br0">17 157 17873,'0'0'4751,"-3"9"-3032,-1 0-1610,2 1 1,0 0-1,0 0 1,0 0-1,1 0 1,1 0-1,0 0 1,0 0-1,1 0 0,0 0 1,1 0-1,0 0 1,1 0-1,0-1 1,7 17-1,-8-22-113,0-1 1,0 1-1,0-1 0,0 0 1,1 0-1,-1 0 0,1 0 0,0 0 1,-1 0-1,1-1 0,1 1 1,3 1-1,-6-3 12,0-1 0,1 1 0,-1-1 0,0 0 0,1 1 0,-1-1 0,0 0 0,1 0 0,-1 0 0,1 0 0,-1 0 0,0 0 0,1-1 0,-1 1 0,0 0 0,1-1 0,-1 1 0,0-1 0,1 1 0,-1-1 0,0 0 0,0 1 0,0-1 0,0 0 0,1 0 0,-1 0 0,0 0 0,0 0 0,-1 0 0,1 0 0,0 0 0,0 0 0,-1 0 0,1-1 0,0 1 0,-1 0 0,1-2 0,10-21 444,-1-1-1,-2 0 1,0-1-1,-2 0 1,6-46-1,-6 27 464,-1-72-1,0 185-1002,13 69 0,-10-99-1452,18 56-1,-7-59-1061,-18-34 2470,-1 0 1,1-1-1,-1 1 1,1-1-1,-1 0 0,1 1 1,-1-1-1,1 1 1,-1-1-1,1 0 1,-1 1-1,1-1 1,0 0-1,-1 0 1,1 1-1,-1-1 1,1 0-1,0 0 1,-1 0-1,1 0 0,0 0 1,-1 0-1,1 0 1,0 0-1,-1 0 1,1 0-1,0 0 1,-1 0-1,1-1 1,0 1-1,-1 0 1,1 0-1,-1-1 1,1 1-1,0 0 0,-1-1 1,1 1-1,-1-1 1,1 1-1,-1-1 1,1 1-1,-1-1 1,0 1-1,1-1 1,-1 1-1,0-1 1,1 1-1,-1-1 1,0 0-1,0 1 0,1-1 1,-1 1-1,0-1 1,0 0-1,0 1 1,0-2-1,10-26-6060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2.512"/>
    </inkml:context>
    <inkml:brush xml:id="br0">
      <inkml:brushProperty name="width" value="0.025" units="cm"/>
      <inkml:brushProperty name="height" value="0.025" units="cm"/>
      <inkml:brushProperty name="color" value="#F6630D"/>
    </inkml:brush>
  </inkml:definitions>
  <inkml:trace contextRef="#ctx0" brushRef="#br0">53 67 1794,'-52'-67'5012,"55"72"-3079,17 29 4420,-5-10-5592,1-2 1,20 23-1,47 48 599,-17-18-1071,88 77 0,-29-61 385,-86-65-566,-1 2 0,38 35 1,295 242 1292,-368-303-1388,24 21 294,-1 0 1,34 42-1,-34-35 11,45 38 1,230 198 2665,-296-261-2909,241 201 1542,-80-69-1095,56 51-88,-34-21-352,134 129 258,-269-246-330,3-2 1,65 42 0,-29-23-6,-50-32 5,63 70 1,-5-5 5,41 25-3,153 146 28,-28-20-3,-2-2-183,344 314-971,-509-487 800,-61-49-117,-2 2-1,59 60 0,102 104-885,-111-113 1309,145 115-2771,4 4 1392,-42-30 2099,-180-152-356,-10-13-277,-1-1-1,1 1 1,0-1-1,0 1 1,1-1-1,-1 0 1,4 3 0,-51-7-7514,17-2-1814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06.366"/>
    </inkml:context>
    <inkml:brush xml:id="br0">
      <inkml:brushProperty name="width" value="0.025" units="cm"/>
      <inkml:brushProperty name="height" value="0.025" units="cm"/>
    </inkml:brush>
  </inkml:definitions>
  <inkml:trace contextRef="#ctx0" brushRef="#br0">73 1 19122,'0'0'4324,"-10"2"-2210,-30 6-753,39-8-1350,0 0 0,0 0 0,0 1-1,0-1 1,-1 1 0,1-1 0,0 1-1,0 0 1,0-1 0,0 1-1,0 0 1,0 0 0,1-1 0,-1 1-1,0 0 1,0 0 0,0 0 0,1 0-1,-1 0 1,1 0 0,-1 0-1,1 0 1,-1 1 0,1-1 0,-1 0-1,1 0 1,0 2 0,0 31-80,1-23 46,-1-8 36,-1 0 0,1 1 0,0-1-1,0 1 1,1-1 0,-1 0 0,1 1 0,-1-1 0,1 0 0,0 1 0,0-1 0,1 0 0,-1 0 0,1 0 0,-1 0 0,1 0 0,0 0 0,0 0 0,0-1 0,0 1 0,1-1-1,-1 0 1,1 1 0,0-1 0,-1 0 0,1 0 0,0-1 0,0 1 0,0-1 0,1 1 0,-1-1 0,0 0 0,0 0 0,1 0 0,-1-1 0,0 1 0,1-1 0,-1 0 0,7 0-1,23 0 45,-27-1-101,0 1 1,1 0-1,-1 0 1,0 1-1,1 0 1,-1 0-1,8 3 1,-12-4 61,0 2 1,-1-1-1,1 0 1,0 0-1,-1 0 1,1 1-1,0-1 1,-1 1 0,0-1-1,1 1 1,-1 0-1,0 0 1,0-1-1,0 1 1,0 0-1,0 0 1,-1 0-1,1 0 1,0 0-1,-1 0 1,0 0-1,1 0 1,-1 0-1,0 1 1,0-1-1,0 3 1,0 3 226,-1 0 0,0 0 0,0 0 1,0 0-1,-1 0 0,0-1 0,0 1 1,-1-1-1,0 1 0,-6 9 0,7-13-165,0-1 0,-1 1-1,1 0 1,-1-1 0,0 0 0,0 0-1,0 0 1,-1 0 0,1 0 0,-1-1-1,1 1 1,-1-1 0,0 0 0,0 0-1,0 0 1,0-1 0,0 0 0,0 1-1,-1-1 1,-6 0 0,10-1-175,0 0 0,0 0 0,0 0-1,0 0 1,0-1 0,0 1 0,0 0 0,0-1 0,0 1 0,1-1 0,-1 1 0,0-1-1,0 1 1,0-1 0,1 1 0,-1-1 0,0 0 0,1 1 0,-1-1 0,0 0 0,1 0 0,-1 0-1,1 1 1,-1-1 0,1 0 0,0 0 0,-1 0 0,1 0 0,0 0 0,0 0 0,0 0-1,-1 0 1,1 0 0,0 0 0,0 0 0,0 0 0,0 0 0,1 1 0,-1-1 0,0 0 0,0 0-1,1 0 1,-1 0 0,1-1 0,14-45-10669,-2 21-558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07.813"/>
    </inkml:context>
    <inkml:brush xml:id="br0">
      <inkml:brushProperty name="width" value="0.025" units="cm"/>
      <inkml:brushProperty name="height" value="0.025" units="cm"/>
    </inkml:brush>
  </inkml:definitions>
  <inkml:trace contextRef="#ctx0" brushRef="#br0">132 87 7143,'1'-9'2554,"0"0"1,-1-1 0,0 1-1,-3-18 1,3 26-2276,-1 0 1,1-1-1,0 1 0,-1 0 0,1 0 1,-1-1-1,1 1 0,-1 0 0,0 0 1,1 0-1,-1 0 0,0-1 0,0 1 1,0 0-1,0 1 0,0-1 0,0 0 0,-1-1 1,1 2-129,0 0 0,-1-1 1,1 1-1,0 0 0,0 0 1,-1 0-1,1 1 0,0-1 1,0 0-1,-1 0 0,1 1 1,0-1-1,0 0 1,0 1-1,0-1 0,-1 1 1,1 0-1,0-1 0,0 1 1,0 0-1,0 0 0,0 0 1,-1 1-1,-6 5-61,0 0 0,1 1 0,0 0-1,0 0 1,1 0 0,0 1 0,1 0 0,-1 0 0,2 1 0,-1-1-1,2 1 1,-1 0 0,1 0 0,0 0 0,1 0 0,1 1 0,-2 12-1,4-22-90,-1 0-1,0 0 0,0 0 0,0 0 1,1 0-1,-1 0 0,0-1 0,1 1 1,-1 0-1,0 0 0,1 0 0,0 0 1,-1-1-1,1 1 0,-1 0 0,1 0 0,0-1 1,-1 1-1,1-1 0,0 1 0,0 0 1,0-1-1,0 0 0,-1 1 0,1-1 1,0 1-1,1-1 0,35 5-46,-24-6 30,-1-1-1,1 0 1,20-6 0,-15 2 13,1 0 1,0 2-1,0 0 1,0 1-1,32-2 1,-50 5 16,1 0-1,-1 0 1,1 1-1,-1-1 1,1 0 0,-1 0-1,1 1 1,-1-1 0,0 1-1,1-1 1,-1 1-1,0 0 1,1 0 0,-1-1-1,0 1 1,0 0 0,0 0-1,1 0 1,-1 0-1,0 0 1,0 0 0,-1 1-1,1-1 1,0 0 0,0 0-1,0 1 1,-1-1-1,1 1 1,-1-1 0,1 0-1,-1 1 1,0-1 0,1 1-1,-1-1 1,0 1-1,0-1 1,0 1 0,0-1-1,0 1 1,0-1 0,-1 1-1,0 1 1,1 3 83,-1 0-1,-1-1 1,1 1 0,-1 0-1,0-1 1,0 1 0,-1-1-1,0 0 1,-5 9 0,-2-3 29,-1 0-1,0 0 1,0-1 0,-20 14 0,24-20-85,1 0 0,-1 0-1,1 0 1,-1-1 0,0 0 0,0-1 0,-1 1 0,1-1-1,-1-1 1,-14 2 0,21-3-72,0 0-1,1-1 1,-1 1 0,0-1-1,0 1 1,1 0-1,-1-1 1,0 0 0,1 1-1,-1-1 1,0 1 0,1-1-1,-1 0 1,1 1 0,-1-1-1,1 0 1,-1 0-1,1 1 1,0-1 0,-1 0-1,1 0 1,0 0 0,0 1-1,0-1 1,-1 0 0,1 0-1,0 0 1,0 0-1,0 0 1,0 1 0,0-1-1,1-2 1,2-32-2501,31-96-11368,-22 73 4245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08.171"/>
    </inkml:context>
    <inkml:brush xml:id="br0">
      <inkml:brushProperty name="width" value="0.025" units="cm"/>
      <inkml:brushProperty name="height" value="0.025" units="cm"/>
    </inkml:brush>
  </inkml:definitions>
  <inkml:trace contextRef="#ctx0" brushRef="#br0">0 1 19186,'0'0'4655,"4"13"-2525,52 159 2125,-37-123-3700,3 0 0,2-2 0,45 68 1,-50-97-480,-19-18-84,0 0 1,1 0-1,-1 0 0,0-1 1,1 1-1,-1 0 0,0 0 1,1 0-1,-1 0 0,0-1 1,1 1-1,-1 0 0,0 0 1,0-1-1,1 1 0,-1 0 1,0 0-1,0-1 0,0 1 1,1 0-1,-1-1 0,0 1 1,0 0-1,0-1 0,0 1 1,0 0-1,0-1 0,0 1 1,1 0-1,-1-1 0,0 1 1,0 0-1,0-1 0,-1 1 1,1-1-1,-5-46-1778,-18-19-2792,-2-9-2327,18 24-1311,7 49 7869,9 44 1506,-7-28-2393,-2-4-2091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08.515"/>
    </inkml:context>
    <inkml:brush xml:id="br0">
      <inkml:brushProperty name="width" value="0.025" units="cm"/>
      <inkml:brushProperty name="height" value="0.025" units="cm"/>
    </inkml:brush>
  </inkml:definitions>
  <inkml:trace contextRef="#ctx0" brushRef="#br0">1 0 9769,'0'0'17211,"5"10"-16325,24 78 895,-23-63-1157,2 0 0,0-1 0,2 0 0,24 45 0,-34-68-733,1 0 1,0 0-1,-1 1 1,1-1-1,-1 0 1,1 0-1,0 0 1,0 0-1,0 0 1,0 0-1,0 0 1,0 0-1,0 0 1,0-1-1,0 1 1,0 0-1,0-1 1,0 1-1,1-1 1,-1 1-1,0-1 0,1 1 1,-1-1-1,0 0 1,0 0-1,1 1 1,-1-1-1,0 0 1,1 0-1,-1-1 1,0 1-1,1 0 1,-1 0-1,0-1 1,1 1-1,-1 0 1,2-2-1,-1 0-296,0 0-1,-1 0 0,1 0 1,0 0-1,-1-1 1,1 1-1,-1 0 1,0-1-1,0 0 0,0 1 1,0-1-1,0 0 1,0 1-1,-1-1 1,1 0-1,-1-4 1,1-24-5841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08.890"/>
    </inkml:context>
    <inkml:brush xml:id="br0">
      <inkml:brushProperty name="width" value="0.025" units="cm"/>
      <inkml:brushProperty name="height" value="0.025" units="cm"/>
    </inkml:brush>
  </inkml:definitions>
  <inkml:trace contextRef="#ctx0" brushRef="#br0">1 1 18738,'0'0'2183,"0"10"27,1 26-146,1 0 0,8 37-1,-4-43-1875,1 0 0,1-1 0,2 0 0,1 0 0,23 43 0,-34-70-225,0-1 1,1 0-1,-1 0 0,1 1 1,-1-1-1,1 0 0,0 0 1,-1 0-1,1 0 0,0 0 1,0 0-1,0 0 0,0 0 0,0 0 1,0 0-1,0 0 0,0-1 1,0 1-1,0 0 0,0-1 1,1 1-1,-1-1 0,0 1 1,0-1-1,1 0 0,-1 1 0,0-1 1,3 0-1,-3-1-131,1 0 1,-1 0-1,1-1 0,-1 1 1,1-1-1,-1 1 1,0-1-1,0 1 0,0-1 1,0 1-1,0-1 0,0 0 1,0 0-1,-1 0 0,1 1 1,0-4-1,4-15-1983,-1 1 0,2-29 0,-4-2-2371,-2-2-1622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09.237"/>
    </inkml:context>
    <inkml:brush xml:id="br0">
      <inkml:brushProperty name="width" value="0.025" units="cm"/>
      <inkml:brushProperty name="height" value="0.025" units="cm"/>
    </inkml:brush>
  </inkml:definitions>
  <inkml:trace contextRef="#ctx0" brushRef="#br0">208 1 13100,'0'0'8697,"-2"11"-7160,2 8-1233,0-1-1,1 0 1,1 0 0,1 0-1,0-1 1,1 1 0,1 0-1,8 18 1,69 147 2249,-70-159-2143,-10-21-376,4 12 100,1 0-1,1 0 0,1-1 0,0 0 0,0-1 0,2 0 1,17 18-1,-27-30-143,-1 0 0,1 0 0,0-1-1,-1 1 1,1-1 0,0 1 0,0-1 0,-1 1 0,1-1 0,0 1 0,0-1 0,0 0-1,0 1 1,0-1 0,-1 0 0,1 0 0,0 1 0,0-1 0,0 0 0,0 0 0,0 0 0,0 0-1,0 0 1,0-1 0,0 1 0,0 0 0,-1 0 0,3-1 0,-3 0-148,1 0-1,0 0 1,0 0 0,-1-1 0,1 1-1,0 0 1,-1 0 0,1-1-1,-1 1 1,0 0 0,1-1 0,-1 1-1,0 0 1,0-1 0,0 1 0,0-3-1,0-2-1097,-1 1 0,1-1-1,-1 0 1,0 0-1,-1 0 1,1 1 0,-1-1-1,-4-7 1,-16-14-10035</inkml:trace>
  <inkml:trace contextRef="#ctx0" brushRef="#br0" timeOffset="1">0 145 19538,'0'0'9001,"33"-51"-13581,-27 43-3812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09.951"/>
    </inkml:context>
    <inkml:brush xml:id="br0">
      <inkml:brushProperty name="width" value="0.025" units="cm"/>
      <inkml:brushProperty name="height" value="0.025" units="cm"/>
    </inkml:brush>
  </inkml:definitions>
  <inkml:trace contextRef="#ctx0" brushRef="#br0">6 147 17521,'0'0'8525,"-2"10"-6715,0 3-1644,1 1 0,1 0 0,0-1 1,1 1-1,0-1 0,2 1 0,-1-1 1,1 1-1,1-1 0,7 16 0,-3-9-142,0 0 0,2-1 0,0 0 0,1-1 0,1 0 0,21 24 0,-32-40-26,0 0 1,1-1-1,-1 1 0,1-1 0,-1 1 0,1-1 0,0 0 0,0 0 1,0 0-1,-1 0 0,1 0 0,0 0 0,0 0 0,0 0 0,0-1 1,1 1-1,-1-1 0,3 0 0,-4 0 4,1 0 1,0-1-1,-1 1 0,1-1 1,0 1-1,-1-1 0,1 0 1,-1 0-1,1 0 0,-1 1 1,0-2-1,1 1 0,-1 0 1,0 0-1,1 0 0,-1 0 1,2-4-1,2-3 67,-1 0 1,1-1-1,-2 0 0,1 0 0,-1 0 0,3-15 0,2-17 182,-1-1 0,-3 1 0,-1-1 0,-2 0 0,-2 0 0,-10-68 0,3 78-20,4 21-140,2 18-109,5 20 25,0-1 0,2 1 0,1-1-1,12 32 1,-2-2-137,-10-31-155,10 35-390,-15-56 299,0-1 1,0 1-1,1-1 1,0 1-1,0-1 1,0 0-1,0 0 1,0 0-1,0 0 0,1 0 1,5 5-1,-7-8 103,-1 1-1,1-1 1,0 0-1,-1 1 0,1-1 1,0 0-1,0 0 0,-1 0 1,1 1-1,0-1 0,0 0 1,-1 0-1,1 0 1,0 0-1,0 0 0,-1-1 1,1 1-1,0 0 0,0 0 1,-1 0-1,1-1 1,0 1-1,0 0 0,-1-1 1,1 1-1,0 0 0,-1-1 1,1 1-1,-1-1 0,1 1 1,0-1-1,-1 0 1,1 1-1,0-2 0,11-24-8182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0.323"/>
    </inkml:context>
    <inkml:brush xml:id="br0">
      <inkml:brushProperty name="width" value="0.025" units="cm"/>
      <inkml:brushProperty name="height" value="0.025" units="cm"/>
    </inkml:brush>
  </inkml:definitions>
  <inkml:trace contextRef="#ctx0" brushRef="#br0">87 1 21909,'0'0'2477,"-10"2"64,7-1-2442,-1 0 1,0 0-1,0 0 1,1 1-1,-1-1 1,1 1 0,-1 0-1,1 0 1,0 0-1,-1 0 1,1 1-1,0-1 1,1 1-1,-1 0 1,0 0-1,1 0 1,0 0-1,-1 0 1,1 1 0,1-1-1,-1 1 1,0-1-1,1 1 1,0 0-1,-1-1 1,2 1-1,-1 0 1,0 0-1,1 0 1,-1 4-1,0 4-51,0-6-64,1-1 1,-1 1-1,1-1 1,0 1-1,1 0 1,1 8-1,-2-12 1,1-1-1,0 0 1,-1 1-1,1-1 0,0 0 1,0 0-1,-1 0 1,1 0-1,0 1 0,0-1 1,0-1-1,1 1 1,-1 0-1,0 0 0,0 0 1,0 0-1,1-1 1,-1 1-1,0-1 0,1 1 1,-1-1-1,0 1 1,1-1-1,-1 0 0,1 0 1,-1 1-1,0-1 1,1 0-1,-1 0 0,3-1 1,84-8 49,-71 5-34,0 2 1,1 0 0,-1 1 0,33 2-1,-49-1 6,0 1-1,0-1 1,0 1-1,1-1 0,-1 1 1,0 0-1,0-1 1,0 1-1,0 0 1,0 0-1,0 0 0,0-1 1,-1 1-1,1 0 1,0 0-1,0 0 0,-1 1 1,1-1-1,0 0 1,-1 0-1,1 0 1,-1 0-1,0 1 0,1-1 1,-1 0-1,0 0 1,0 1-1,1-1 1,-1 0-1,0 0 0,-1 1 1,1-1-1,0 0 1,0 0-1,-1 3 1,0 2 92,0-1 1,0 1 0,-1 0-1,1-1 1,-1 0 0,-5 10-1,-7 7 546,0 0-1,-28 29 1,36-43-602,-2-1 0,1 1 1,-1-1-1,0-1 1,0 0-1,-1 0 0,1 0 1,-2-1-1,-10 5 1,19-10-105,1 0 0,0 0 0,-1 0 0,1 1 0,0-1 0,-1 0 0,1 0 0,0 0 0,-1 0 0,1 0 0,0 0 0,-1 0 0,1 0 0,0 0 0,-1 0 0,1 0 0,0 0 1,-1 0-1,1 0 0,0 0 0,-1-1 0,1 1 0,0 0 0,-1 0 0,1 0 0,0 0 0,-1-1 0,1 1 0,0 0 0,0 0 0,-1 0 0,1-1 0,0 1 0,0 0 0,0-1 0,-1 1 0,1 0 1,0 0-1,0-1 0,0 1 0,0 0 0,0-1 0,-1 0 0,4-20-3039,14-22-3644,0 13-195,1-3-3443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0.915"/>
    </inkml:context>
    <inkml:brush xml:id="br0">
      <inkml:brushProperty name="width" value="0.025" units="cm"/>
      <inkml:brushProperty name="height" value="0.025" units="cm"/>
    </inkml:brush>
  </inkml:definitions>
  <inkml:trace contextRef="#ctx0" brushRef="#br0">38 207 17457,'0'0'6731,"-1"9"-3827,1 8-2229,1 0 0,0 0 0,1 1 1,1-1-1,6 21 0,32 98 336,-22-82-889,-15-37-113,-3-12-5,0-1-1,0 1 1,1-1-1,-1 0 1,1 0-1,0 1 1,0-1-1,0 0 1,0-1-1,4 5 1,-6-8-2,1 1 1,-1-1-1,0 0 0,0 0 1,0 0-1,1 0 1,-1 0-1,0 0 0,0 0 1,0 0-1,1 0 1,-1 0-1,0 0 0,0 0 1,1 0-1,-1 0 1,0 0-1,0 0 0,0 0 1,1 0-1,-1 0 1,0 0-1,0 0 0,0 0 1,1-1-1,-1 1 0,0 0 1,0 0-1,0 0 1,0 0-1,1 0 0,-1-1 1,0 1-1,0 0 1,0 0-1,0 0 0,0 0 1,1-1-1,-1 1 1,0 0-1,0 0 0,0 0 1,0-1-1,0 1 0,0 0 1,0 0-1,0-1 1,0 1-1,0 0 0,0 0 1,0 0-1,0-1 1,0 1-1,0 0 0,0 0 1,0-1-1,0 1 1,0 0-1,-1 0 0,1 0 1,0 0-1,0-1 1,0 1-1,0 0 0,0 0 1,-1-1-1,2-30 20,-2 0 0,-1 0-1,-2-1 1,-1 2 0,-1-1 0,-2 1-1,-1 0 1,-1 0 0,-2 1 0,-1 0-1,-1 1 1,-23-33 0,37 60-23,-1 0 0,1 0 0,0 0 1,-1 0-1,1 1 0,-1-1 0,0 0 0,1 0 0,-1 1 1,0-1-1,1 1 0,-1-1 0,0 0 0,0 1 0,1-1 1,-1 1-1,0 0 0,0-1 0,0 1 0,0 0 0,0-1 1,1 1-1,-3 0 0,2 0-1,1 1 0,-1 0-1,1-1 1,-1 1 0,1 0 0,-1-1 0,1 1-1,-1 0 1,1 0 0,0-1 0,-1 1 0,1 0-1,0 0 1,0 0 0,0 0 0,0-1 0,0 1-1,-1 0 1,2 1 0,2 50-62,0-40 62,0 0 0,0 0 0,1 0 0,1-1 0,8 16 0,-12-24 2,1 1 1,0-1-1,-1 0 0,1 0 1,0-1-1,1 1 0,-1 0 0,0-1 1,1 1-1,-1-1 0,1 0 0,0 1 1,0-1-1,0-1 0,0 1 0,0 0 1,0-1-1,0 0 0,1 1 0,-1-1 1,1-1-1,-1 1 0,5 0 1,-6-1 1,0-1 1,0 1-1,0-1 1,0 0-1,0 0 1,-1 0 0,1 0-1,0 0 1,-1 0-1,1-1 1,0 1-1,-1-1 1,0 1 0,1-1-1,-1 1 1,0-1-1,0 0 1,1 1-1,-1-1 1,-1 0 0,1 0-1,0 0 1,0 0-1,0-2 1,13-56 64,-12 54-65,3-33-2,-1-1 0,-2 1 0,-4-64 0,-5 74 0,3 26 0,2 19 0,5 50 0,3 0 0,3 0 0,30 113 0,-38-174-148,0 0 0,1 0 1,0 0-1,1 0 0,-1 0 0,1-1 1,0 1-1,0-1 0,0 0 0,6 6 0,-8-9 56,0 0 0,0 0 0,0 0 0,0-1 0,0 1 0,1-1 0,-1 1 0,0 0 0,0-1 0,1 0 0,-1 1 0,0-1 0,1 0 0,-1 0 0,1 0 0,-1 0 0,0 0 0,1 0 0,-1 0 0,0 0 0,1 0 0,-1-1 0,0 1 0,1-1 0,-1 1 0,0-1 0,0 1 0,1-1 0,-1 0 0,0 1 0,0-1 0,0 0 0,0 0 0,0 0 0,0 0 0,0 0 0,0 0 0,0 0 0,-1 0 0,1-1 0,0 1 1,-1 0-1,1 0 0,0-2 0,9-17-6795,-3 0-3843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1.397"/>
    </inkml:context>
    <inkml:brush xml:id="br0">
      <inkml:brushProperty name="width" value="0.025" units="cm"/>
      <inkml:brushProperty name="height" value="0.025" units="cm"/>
    </inkml:brush>
  </inkml:definitions>
  <inkml:trace contextRef="#ctx0" brushRef="#br0">70 1 13869,'0'0'16085,"-6"9"-15541,-4 9-429,1 0 1,1 1-1,0 1 0,2-1 1,0 1-1,1 0 0,2 0 1,0 1-1,-1 31 0,3-40-55,1-1 49,-1 1 0,1-1 0,1 1-1,0-1 1,4 16 0,-5-25-103,1-1 0,-1 1 0,1 0 0,0-1 0,-1 1 0,1 0 0,0-1 0,0 1 0,0-1 0,0 1 0,0-1 0,0 0 0,1 0 0,-1 1 0,0-1 0,1 0 0,-1 0 0,1 0 0,-1 0 0,1 0 0,0-1 0,-1 1 0,1 0 0,0-1 0,0 1 0,-1-1 1,1 0-1,0 1 0,0-1 0,-1 0 0,1 0 0,0 0 0,0 0 0,0-1 0,-1 1 0,1 0 0,0-1 0,0 1 0,-1-1 0,1 0 0,0 1 0,1-2 0,5-2-288,1-1-1,-1 1 1,0-1 0,0-1 0,-1 0-1,1 0 1,9-11 0,25-28-5364,-35 36 3802,20-20-5913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4.913"/>
    </inkml:context>
    <inkml:brush xml:id="br0">
      <inkml:brushProperty name="width" value="0.025" units="cm"/>
      <inkml:brushProperty name="height" value="0.025" units="cm"/>
      <inkml:brushProperty name="color" value="#F6630D"/>
    </inkml:brush>
  </inkml:definitions>
  <inkml:trace contextRef="#ctx0" brushRef="#br0">1 1 15278,'0'0'10058,"3"9"-9145,2 9-649,-2 1 0,0-1 1,-1 1-1,-1-1 0,-1 1 0,-1 0 1,-3 25-1,-2 94-1198,6-137 885,0-1 0,0 0 0,0 0 0,0 0 0,0 0 0,0 0 0,0 0 0,0 1 0,0-1 0,0 0 0,0 0 0,0 0 0,0 0 0,0 0 0,0 0 0,0 1 0,0-1 0,0 0 0,0 0 0,0 0 0,1 0 0,-1 0 0,0 0 0,0 0 0,0 0 0,0 0-1,0 0 1,0 1 0,0-1 0,1 0 0,-1 0 0,0 0 0,0 0 0,0 0 0,0 0 0,0 0 0,0 0 0,1 0 0,-1 0 0,0 0 0,0 0 0,0 0 0,0 0 0,0 0 0,1 0 0,-1 0 0,0 0 0,0 0 0,0-1 0,0 1 0,0 0 0,0 0 0,0 0 0,1 0 0,-1 0 0,0 0 0,0 0 0,0 0 0,0 0 0,0 0 0,0-1 0,0 1 0,0 0 0,0 0 0,0 0 0,1 0 0,-1 0 0,0-1 0,7-8-1780,-3-13-1929,-4-8-2498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1.773"/>
    </inkml:context>
    <inkml:brush xml:id="br0">
      <inkml:brushProperty name="width" value="0.025" units="cm"/>
      <inkml:brushProperty name="height" value="0.025" units="cm"/>
    </inkml:brush>
  </inkml:definitions>
  <inkml:trace contextRef="#ctx0" brushRef="#br0">48 1 12460,'0'0'17029,"-1"10"-16265,-45 380-626,47-397-4972,-2-3 2139,1-8-159,5-23-4790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2.119"/>
    </inkml:context>
    <inkml:brush xml:id="br0">
      <inkml:brushProperty name="width" value="0.025" units="cm"/>
      <inkml:brushProperty name="height" value="0.025" units="cm"/>
    </inkml:brush>
  </inkml:definitions>
  <inkml:trace contextRef="#ctx0" brushRef="#br0">67 1 17969,'0'0'5023,"0"8"-3416,2 24-954,1 0 0,1 0-1,13 49 1,49 99 1527,-30-90-2604,-36-90 267,0 0 1,1 0-1,-1 0 1,0 1-1,0-1 0,0 0 1,0 0-1,0 0 1,0 0-1,1 1 0,-1-1 1,0 0-1,0 0 0,0 0 1,0 1-1,0-1 1,0 0-1,0 0 0,0 1 1,0-1-1,0 0 1,0 0-1,0 0 0,0 1 1,0-1-1,0 0 0,0 0 1,0 0-1,0 1 1,-1-1-1,1 0 0,0 0 1,0 0-1,0 1 1,0-1-1,0 0 0,0 0 1,0 0-1,-1 0 0,1 0 1,0 1-1,0-1 1,0 0-1,-1 0 0,1 0 1,0 0-1,0 0 0,0 0 1,0 0-1,-1 0 1,1 0-1,0 0 0,0 1 1,-1-1-1,1 0 1,0 0-1,0 0 0,0 0 1,-1 0-1,1-1 0,0 1 1,-21-9-3885,-21-18 2631,19 11 653,10 7 2138,0 0 1,0 0-1,1-2 1,0 1-1,-15-19 1,25 27-1167,1-1-1,-1 1 1,1 0 0,0 0 0,-1-1-1,1 1 1,0-1 0,1 1 0,-1-1-1,0 1 1,1-1 0,-1 1 0,1-1-1,0 0 1,0 1 0,0-1 0,0 0-1,1 1 1,-1-1 0,1 1 0,-1-1-1,1 0 1,0 1 0,0-1 0,0 1-1,0 0 1,0-1 0,1 1 0,-1 0-1,1 0 1,-1 0 0,1 0 0,0 0-1,0 0 1,0 0 0,0 1 0,0-1 0,0 1-1,4-2 1,49-34-232,-16 12-2145,-1-4-4569,-20 11-449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2.462"/>
    </inkml:context>
    <inkml:brush xml:id="br0">
      <inkml:brushProperty name="width" value="0.025" units="cm"/>
      <inkml:brushProperty name="height" value="0.025" units="cm"/>
    </inkml:brush>
  </inkml:definitions>
  <inkml:trace contextRef="#ctx0" brushRef="#br0">1 0 11627,'0'0'12684,"59"6"-9577,-29 8-1409,0 8-449,2 8-416,-5 7-161,-3 9-223,-8 11-1,-8 7-448,-5 11 0,-3 7 0,-6 1 0,-9 0-224,-4-6-1794,-3-8-2915,-6-13-5541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4.270"/>
    </inkml:context>
    <inkml:brush xml:id="br0">
      <inkml:brushProperty name="width" value="0.025" units="cm"/>
      <inkml:brushProperty name="height" value="0.025" units="cm"/>
    </inkml:brush>
  </inkml:definitions>
  <inkml:trace contextRef="#ctx0" brushRef="#br0">121 55 11339,'0'0'6763,"-2"-8"-5044,-8-26 219,10 33-1886,0 1 0,0-1 0,0 1 0,0-1-1,0 1 1,-1-1 0,1 1 0,0-1 0,0 1-1,0-1 1,-1 1 0,1-1 0,0 1 0,0 0 0,-1-1-1,1 1 1,0-1 0,-1 1 0,1 0 0,0-1 0,-1 1-1,1 0 1,-1-1 0,1 1 0,-1 0 0,1 0-1,-1-1 1,1 1 0,-1 0 0,1 0 0,-1 0 0,1 0-1,-1 0 1,1 0 0,-1 0 0,1 0 0,-1 0 0,1 0-1,-1 0 1,1 0 0,-1 0 0,1 0 0,-1 0-1,1 0 1,-1 1 0,1-1 0,-1 0 0,1 0 0,-1 1-1,1-1 1,-1 0 0,1 0 0,0 1 0,-1-1 0,1 1-1,0-1 1,-1 0 0,1 1 0,0-1 0,-1 2-1,-15 22 333,4 1-172,1 1-1,1 0 1,1 1 0,2-1 0,0 2-1,2-1 1,1 1 0,1 0 0,2-1 0,0 1-1,4 29 1,-2-54-208,-1 1 0,1-1-1,-1 1 1,1-1 0,0 1 0,1-1 0,-1 1-1,1-1 1,-1 0 0,1 0 0,0 0 0,0 0-1,0 0 1,1 0 0,3 3 0,-4-4-128,1-1 1,-1 1-1,0-1 1,1 0-1,-1 0 0,1 0 1,0 0-1,-1 0 1,1 0-1,0-1 1,-1 0-1,1 1 1,0-1-1,0 0 0,-1 0 1,4-1-1,2 0-628,-1-1 1,0 0-1,0-1 0,0 1 0,0-1 0,0-1 0,0 1 0,-1-1 0,0 0 0,0-1 0,0 0 0,0 0 0,7-8 0,22-30-7351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4.851"/>
    </inkml:context>
    <inkml:brush xml:id="br0">
      <inkml:brushProperty name="width" value="0.025" units="cm"/>
      <inkml:brushProperty name="height" value="0.025" units="cm"/>
    </inkml:brush>
  </inkml:definitions>
  <inkml:trace contextRef="#ctx0" brushRef="#br0">61 270 16271,'0'0'1741,"-7"10"191,0-1-1536,1 0-1,0 0 1,1 1-1,0-1 1,0 1-1,1 1 1,0-1-1,1 0 1,0 1-1,1 0 1,-2 17-1,4-22-281,0 0 0,0 0 0,1-1-1,0 1 1,2 10 0,-2-15-108,-1 0-1,0 0 1,1 0-1,-1 0 0,1-1 1,-1 1-1,1 0 1,-1 0-1,1-1 1,-1 1-1,1 0 1,0-1-1,-1 1 0,1-1 1,0 1-1,0-1 1,-1 1-1,1-1 1,0 1-1,0-1 1,0 0-1,0 0 1,0 1-1,-1-1 0,1 0 1,0 0-1,0 0 1,0 0-1,0 0 1,0 0-1,0 0 1,0 0-1,0 0 0,-1 0 1,1-1-1,0 1 1,0 0-1,0-1 1,0 1-1,0 0 1,-1-1-1,1 1 1,0-1-1,0 1 0,-1-1 1,1 0-1,0 1 1,0-2-1,5-3 21,0 0-1,-1 0 0,1-1 0,-1 1 1,-1-1-1,1 0 0,-1-1 0,0 1 1,0-1-1,-1 0 0,4-9 0,26-88 249,-25 72 41,2 8 477,-10 24-783,0 0-1,0 0 0,0-1 1,0 1-1,0 0 0,0 0 0,1 0 1,-1 0-1,0 0 0,0 0 1,0 0-1,0-1 0,0 1 1,0 0-1,1 0 0,-1 0 1,0 0-1,0 0 0,0 0 0,0 0 1,1 0-1,-1 0 0,0 0 1,0 0-1,0 0 0,0 0 1,1 0-1,-1 0 0,0 0 1,0 0-1,0 0 0,0 0 0,1 0 1,-1 0-1,0 0 0,0 0 1,0 1-1,0-1 0,0 0 1,1 0-1,-1 0 0,0 0 1,0 0-1,0 0 0,0 0 0,0 1 1,0-1-1,0 0 0,0 0 1,0 0-1,1 0 0,-1 1 1,0-1-1,0 0 0,9 41 302,-4-16-241,-5-23-43,0-1 1,0 1-1,1-1 0,-1 1 1,1 0-1,-1-1 0,1 1 1,-1-1-1,1 1 0,0-1 1,0 1-1,0-1 0,0 0 1,0 1-1,0-1 0,0 0 0,0 0 1,0 0-1,1 0 0,-1 0 1,3 2-1,-3-4 18,1 1 1,-1-1-1,0 1 0,1-1 1,-1 0-1,0 1 0,1-1 1,-1 0-1,0 0 0,0 0 1,0 0-1,0 0 0,0 0 0,0 0 1,0 0-1,0 0 0,0-1 1,0 1-1,-1 0 0,1 0 1,-1-1-1,1 1 0,-1-1 1,1-1-1,11-25 184,22-41-107,-32 65-121,0 0-1,1 0 0,-1 0 1,1 0-1,0 1 1,0-1-1,1 1 1,-1 0-1,1 0 0,-1 0 1,1 0-1,7-3 1,-10 6 0,0-1 1,1 1-1,-1 0 1,0 0-1,0 0 1,0 0-1,0 0 1,1 0-1,-1 0 1,0 0-1,0 0 1,0 0-1,1 1 1,-1-1 0,0 1-1,0-1 1,0 1-1,0-1 1,0 1-1,0-1 1,0 1-1,0 0 1,0-1-1,0 1 1,0 0-1,-1 0 1,1 0-1,0 0 1,0 0 0,-1 0-1,1 0 1,-1 0-1,1 0 1,-1 0-1,1 0 1,-1 0-1,0 1 1,1-1-1,-1 2 1,11 62 65,-8-40-52,-3-25-13,0 1 0,0-1 0,0 1 0,0-1 0,0 0 0,0 1 0,0-1 0,0 1 0,0-1 0,1 1 1,-1-1-1,0 0 0,0 1 0,0-1 0,0 0 0,1 1 0,-1-1 0,0 0 0,0 1 0,1-1 0,-1 0 0,0 1 0,1-1 0,-1 0 0,0 0 0,0 1 0,1-1 0,-1 0 0,1 0 0,-1 0 0,0 1 0,1-1 1,-1 0-1,1 0 0,-1 0 0,1 0 0,11-12 90,8-31 104,-19 39-178,17-42 9,-12 27-23,0 1-1,2-1 1,0 1 0,1 1 0,1 0-1,1 0 1,20-25 0,-31 42-23,0-1 1,1 1-1,-1-1 0,1 1 1,-1-1-1,1 1 1,-1-1-1,1 1 1,-1-1-1,1 1 1,0 0-1,-1-1 1,1 1-1,0 0 0,-1 0 1,1-1-1,0 1 1,-1 0-1,1 0 1,0 0-1,-1 0 1,1 0-1,0 0 1,-1 0-1,1 0 0,0 0 1,0 0-1,-1 0 1,2 1-1,7 18-633,-7 38-6919,-2-50 3641,0 12-9874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9.391"/>
    </inkml:context>
    <inkml:brush xml:id="br0">
      <inkml:brushProperty name="width" value="0.025" units="cm"/>
      <inkml:brushProperty name="height" value="0.025" units="cm"/>
    </inkml:brush>
  </inkml:definitions>
  <inkml:trace contextRef="#ctx0" brushRef="#br0">26 55 7431,'1'-19'10169,"-6"21"-5287,-9 32-3923,11-16-900,1 1 0,0 33 0,2-47-11,0 0 0,0 0 0,0 0 0,1 0 0,0 0 0,0 0 0,0 0 0,1 0 0,0-1 0,0 1 0,0-1 0,0 1 0,1-1 0,0 0 0,4 6 0,-6-9-42,0 0 0,0 0 1,0 0-1,0-1 0,0 1 0,0 0 1,0-1-1,0 1 0,0 0 1,1-1-1,-1 1 0,0-1 0,0 0 1,1 1-1,-1-1 0,0 0 1,1 0-1,-1 0 0,0 0 0,1 0 1,-1 0-1,0 0 0,0 0 1,1-1-1,-1 1 0,0 0 0,3-2 1,-2 0 3,1 0 1,0 0-1,-1 0 1,1 0 0,-1-1-1,1 1 1,-1-1-1,0 1 1,0-1 0,2-5-1,3-5 65,0-1 0,-2 0 0,8-25 0,-8 4 2242,2-68 0,-8 120-2384,0-7-187,0 1 0,0-1 0,1 1 0,0-1 0,1 1 0,0-1 0,1 1 0,0-1 0,1 0 0,5 14 0,-8-24 102,0 1 1,1 0 0,-1-1 0,1 1-1,-1-1 1,0 1 0,1-1-1,-1 1 1,1-1 0,-1 1 0,1-1-1,-1 1 1,1-1 0,0 1 0,-1-1-1,1 0 1,0 1 0,-1-1-1,1 0 1,0 0 0,-1 0 0,1 1-1,0-1 1,-1 0 0,1 0 0,0 0-1,-1 0 1,1 0 0,0 0 0,0 0-1,-1 0 1,1-1 0,0 1-1,-1 0 1,1 0 0,1-1 0,17-18-5137,-5-6 24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19.734"/>
    </inkml:context>
    <inkml:brush xml:id="br0">
      <inkml:brushProperty name="width" value="0.025" units="cm"/>
      <inkml:brushProperty name="height" value="0.025" units="cm"/>
    </inkml:brush>
  </inkml:definitions>
  <inkml:trace contextRef="#ctx0" brushRef="#br0">60 203 11307,'0'0'10831,"-9"9"-9010,6-5-1711,-2-1-36,1 1 0,0 1 0,0-1 0,1 0 0,-1 1 0,1 0-1,0 0 1,0 0 0,1 0 0,-1 0 0,1 1 0,0-1 0,1 1 0,-1-1 0,1 1-1,0 8 1,0-12-60,5 38 122,-4-39-134,1 0-1,-1 0 0,0 0 1,1-1-1,-1 1 1,1 0-1,-1 0 0,0-1 1,1 1-1,0 0 0,-1-1 1,1 1-1,-1-1 1,1 1-1,0-1 0,-1 1 1,1-1-1,0 1 0,0-1 1,-1 0-1,1 1 1,0-1-1,0 0 0,0 1 1,-1-1-1,1 0 1,0 0-1,0 0 0,0 0 1,0 0-1,0 0 0,-1 0 1,1 0-1,0 0 1,0-1-1,0 1 0,0 0 1,-1 0-1,1-1 1,0 1-1,0 0 0,-1-1 1,1 1-1,0-1 0,0 0 1,3-2 11,0 0 0,-1 0 0,0 0 0,1 0 0,-1 0 0,0-1 0,-1 1 0,1-1 0,-1 0 1,0 0-1,1 0 0,1-6 0,20-59 90,-21 59-99,5-20 211,-2 0 0,-1-1-1,-1 0 1,-1-57-1,-5 71 588,-3 14-43,4 5-721,0-1 1,0 0 0,0 0-1,0 1 1,1-1 0,-1 0 0,0 1-1,1-1 1,-1 1 0,0-1-1,1 1 1,0-1 0,-1 1-1,1 2 1,-4 39 249,3 74 0,2-59-245,-1-51 15,0-1 0,1 1 1,0 0-1,0 0 0,1 0 0,0-1 0,0 1 0,0 0 0,1-1 0,3 6 0,-5-10-50,0-1 1,0 0 0,-1 0-1,1 0 1,0 0-1,0 0 1,0 0-1,0 0 1,0 0-1,0-1 1,0 1 0,1 0-1,-1-1 1,0 1-1,0-1 1,1 1-1,-1-1 1,0 1-1,1-1 1,-1 0 0,2 1-1,0-2-40,-1 1 1,0-1-1,1 0 0,-1 0 1,0 0-1,0 0 0,0 0 1,0 0-1,0 0 0,0-1 1,0 1-1,0-1 0,0 0 1,0 1-1,-1-1 0,3-4 1,4-3-1130,-1-1 1,-1 0-1,0 0 0,7-17 1,0-11-6575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0.489"/>
    </inkml:context>
    <inkml:brush xml:id="br0">
      <inkml:brushProperty name="width" value="0.025" units="cm"/>
      <inkml:brushProperty name="height" value="0.025" units="cm"/>
    </inkml:brush>
  </inkml:definitions>
  <inkml:trace contextRef="#ctx0" brushRef="#br0">60 90 13132,'0'0'8504,"-8"4"-6459,4-2-1980,1 0 0,-1 1 0,1-1 0,0 1-1,0-1 1,0 1 0,0 0 0,0 1 0,1-1 0,-1 0 0,1 1 0,0-1 0,0 1-1,0 0 1,0 0 0,1 0 0,0 0 0,-1 0 0,2 0 0,-1 0 0,0 0-1,1 0 1,0 0 0,0 0 0,0 5 0,-1 7-26,1 43 15,0-56-47,0 0 0,0 0 1,1 1-1,0-1 0,-1 0 0,1 0 0,1 0 0,-1 0 0,0 0 0,1 0 0,-1 0 0,1 0 0,4 4 0,-6-6 9,1 0-1,0-1 1,-1 1-1,1 0 1,0-1-1,0 1 1,0-1-1,0 1 1,0-1-1,-1 1 1,1-1 0,0 0-1,0 1 1,0-1-1,0 0 1,0 0-1,0 0 1,0 0-1,0 0 1,0 0-1,0 0 1,0 0-1,0 0 1,0 0-1,0 0 1,0-1-1,0 1 1,0 0-1,0-1 1,0 1 0,0-1-1,0 1 1,-1-1-1,1 1 1,0-1-1,0 0 1,0 1-1,-1-1 1,1 0-1,0 0 1,-1 0-1,1 1 1,0-3-1,22-43 1099,-21 41-984,9-23 210,-1-1-1,-2 0 0,0 0 1,-2-1-1,-2 0 1,2-48-1,-5 91-504,1 1 0,0 0 0,1-1-1,1 1 1,7 20 0,19 26-3873,-14-41-451,1-9-2692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1.239"/>
    </inkml:context>
    <inkml:brush xml:id="br0">
      <inkml:brushProperty name="width" value="0.025" units="cm"/>
      <inkml:brushProperty name="height" value="0.025" units="cm"/>
    </inkml:brush>
  </inkml:definitions>
  <inkml:trace contextRef="#ctx0" brushRef="#br0">9 23 13389,'0'0'14184,"-2"13"-14152,2-9-57,-3 11 59,1 0 0,1 1 0,0 27 0,2-39-10,-1-1 0,1 1 0,-1-1-1,1 1 1,0-1 0,0 1 0,1-1 0,-1 1 0,1-1 0,3 6-1,-4-8-7,1 0-1,-1 1 0,0-1 0,1 0 0,-1 0 0,1 0 0,-1 0 0,1 0 1,-1 0-1,1-1 0,0 1 0,-1 0 0,1-1 0,0 1 0,-1-1 0,1 0 1,0 0-1,0 1 0,0-1 0,-1 0 0,1-1 0,0 1 0,3-1 0,-2 0-51,0 0 0,0-1-1,1 0 1,-1 1-1,0-1 1,0-1 0,-1 1-1,1 0 1,0-1-1,-1 1 1,1-1-1,-1 0 1,0 0 0,0 0-1,0 0 1,0 0-1,1-5 1,25-58-3350,-20 35-787,-6 9-1765,-2 3-4568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1.865"/>
    </inkml:context>
    <inkml:brush xml:id="br0">
      <inkml:brushProperty name="width" value="0.025" units="cm"/>
      <inkml:brushProperty name="height" value="0.025" units="cm"/>
    </inkml:brush>
  </inkml:definitions>
  <inkml:trace contextRef="#ctx0" brushRef="#br0">1 376 10922,'0'0'12449,"1"9"-11338,-1-7-1071,11 48 720,-11-49-742,0 1 0,0-1 1,1 1-1,-1-1 0,1 1 1,-1 0-1,1-1 0,0 0 1,-1 1-1,1-1 0,0 1 1,0-1-1,0 0 0,0 0 0,0 0 1,0 1-1,0-1 0,1 0 1,-1 0-1,0-1 0,1 1 1,-1 0-1,1 0 0,-1-1 0,0 1 1,1 0-1,0-1 0,-1 0 1,1 1-1,-1-1 0,1 0 1,2 0-1,-2-1-9,-1 0 1,0 0-1,0 0 0,1 0 1,-1 0-1,0-1 0,0 1 1,0-1-1,-1 1 0,1 0 1,0-1-1,0 1 0,-1-1 1,1 0-1,-1 1 0,1-1 1,-1 0-1,0-1 0,8-38 87,-8 34-92,6-42-1,-2 10 18,-2 30 53,-1 11 69,-1 12-1,1 0 0,1 0 1,0 0-1,1 0 0,1 0 1,0 0-1,0 0 0,8 14 1,-11-28-122,-1 1 0,0-1 0,0 1 0,1-1 0,-1 1 0,0-1 0,1 1 0,-1-1 1,0 0-1,1 1 0,-1-1 0,1 1 0,-1-1 0,1 0 0,-1 1 0,1-1 0,-1 0 0,1 0 0,-1 1 0,1-1 0,-1 0 0,1 0 1,-1 0-1,1 0 0,-1 1 0,1-1 0,0 0 0,-1 0 0,1 0 0,-1 0 0,1 0 0,0-1 0,-1 1 0,1 0 0,15-19 359,4-35-58,-19 50-272,16-75 105,-2 0 0,6-133 0,-21 572 859,5-314-857,6-27-122,-11-19-34,1 0-1,0 0 0,-1 0 1,1 0-1,0 1 0,-1-1 1,1 0-1,0 0 0,-1 0 1,1 0-1,0 0 0,-1-1 1,1 1-1,0 0 0,-1 0 1,1 0-1,0-1 0,-1 1 1,1 0-1,-1 0 0,1-1 1,-1 1-1,1-1 0,-1 1 1,1 0-1,-1-1 0,1 1 1,-1-1-1,1 1 0,0-2 1,6-6-77,-1-1 1,0 0-1,0 0 0,-1-1 1,0 0-1,0 0 0,-1 0 0,-1 0 1,5-20-1,13-102-881,-20 122 1310,2-11-2402,-2 34-1235,-1-5 1903,-1 5-1455,3-5-3768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257"/>
    </inkml:context>
    <inkml:brush xml:id="br0">
      <inkml:brushProperty name="width" value="0.025" units="cm"/>
      <inkml:brushProperty name="height" value="0.025" units="cm"/>
      <inkml:brushProperty name="color" value="#F6630D"/>
    </inkml:brush>
  </inkml:definitions>
  <inkml:trace contextRef="#ctx0" brushRef="#br0">0 21 14798,'0'0'10442,"59"0"-8296,-27 0-865,1 0-832,0-4-385,0-1 0,-2-1-128,-5 3-449,-1 0-672,-5 3-1089,-6 0-833,-7 0-1089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2.631"/>
    </inkml:context>
    <inkml:brush xml:id="br0">
      <inkml:brushProperty name="width" value="0.025" units="cm"/>
      <inkml:brushProperty name="height" value="0.025" units="cm"/>
    </inkml:brush>
  </inkml:definitions>
  <inkml:trace contextRef="#ctx0" brushRef="#br0">6 1 13229,'0'0'7383,"-2"9"-6097,0 13-815,0-1-1,2 0 1,1 1 0,0-1-1,5 22 1,29 184 2892,-35-226-3339,-1 0 0,1 0 0,0 0 0,0 0 0,0-1 0,1 1 0,-1 0 0,0 0 0,0 0 0,0 0 0,1-1 0,-1 1 0,0 0 0,1 0 0,-1 0 0,1-1 0,-1 1 0,1 0 0,-1-1-1,1 1 1,-1 0 0,1-1 0,0 1 0,-1-1 0,2 2 0,6-22 257,-1-37-165,-6 27-110,0 21-9,0 0 0,0-1 1,-1 1-1,-1 0 0,1-1 0,-2 1 1,1 0-1,-1 0 0,-6-17 1,8 26 1,0 0 0,0 0 1,0 0-1,0 0 0,0 0 1,0 0-1,0 0 0,0 0 1,0 0-1,0 1 0,0-1 1,-1 0-1,1 0 0,0 0 1,0 0-1,0 0 1,0 0-1,0 0 0,0 0 1,0 0-1,0 0 0,0 0 1,0 0-1,0 0 0,0 0 1,0 0-1,0 0 0,-1 0 1,1 0-1,0 0 0,0 0 1,0 0-1,0 0 1,0 0-1,0 0 0,0 0 1,0 0-1,0 0 0,0 0 1,0 0-1,-1 0 0,1 0 1,0 0-1,0 0 0,0 0 1,0 0-1,0 0 0,0 0 1,0 0-1,0 0 1,0 0-1,0 0 0,0 0 1,0 0-1,0 0 0,0 0 1,-1 0-1,1-1 0,0 1 1,0 0-1,0 0 0,-1 13-87,5 18-40,-3-27 126,1 0 0,0 0-1,0-1 1,0 1-1,0-1 1,0 1 0,1-1-1,0 0 1,0 1 0,0-1-1,0-1 1,5 5 0,-7-6 1,0-1 1,0 1 0,0-1 0,1 1 0,-1-1 0,0 1 0,0-1-1,1 1 1,-1-1 0,0 0 0,0 0 0,1 0 0,-1 0-1,0 0 1,1 0 0,-1 0 0,0 0 0,1 0 0,-1-1 0,0 1-1,0-1 1,1 1 0,-1-1 0,0 1 0,0-1 0,0 1-1,0-1 1,0 0 0,0 0 0,0 0 0,0 0 0,0 0 0,0 0-1,0 0 1,0 0 0,-1 0 0,1 0 0,0 0 0,-1 0-1,1 0 1,-1-1 0,1 1 0,0-2 0,5-15-225,0 0 0,-1-1 0,-1 1-1,-1-1 1,2-28 0,-14 190 1496,9-143-1270,0 1 1,0-1-1,0 1 0,0-1 1,0 0-1,0 1 1,0-1-1,1 0 0,-1 1 1,0-1-1,0 0 0,0 1 1,0-1-1,0 0 1,1 0-1,-1 1 0,0-1 1,0 0-1,1 1 1,-1-1-1,0 0 0,0 0 1,1 0-1,-1 1 0,0-1 1,1 0-1,-1 0 1,0 0-1,0 0 0,1 1 1,-1-1-1,0 0 1,1 0-1,-1 0 0,1 0 1,-1 0-1,0 0 1,1 0-1,-1 0 0,0 0 1,1 0-1,-1 0 0,0 0 1,1 0-1,-1 0 1,0-1-1,1 1 0,-1 0 1,0 0-1,1 0 1,-1 0-1,0-1 0,0 1 1,1 0-1,-1 0 0,0-1 1,1 1-1,-1 0 1,0 0-1,0-1 0,1 0 1,17-15 45,4-31-348,-19 40 233,-1-1 0,1 1 0,0 1 0,1-1 0,0 0 0,0 1 0,0 0 0,10-11 0,-13 17 74,0-1 0,0 0 0,0 1 0,0 0-1,0-1 1,-1 1 0,1-1 0,0 1 0,0 0-1,0 0 1,0 0 0,0-1 0,0 1 0,0 0-1,0 0 1,0 0 0,0 1 0,0-1 0,0 0-1,0 0 1,0 0 0,0 1 0,0-1-1,0 1 1,0-1 0,0 0 0,0 1 0,-1-1-1,1 1 1,0 0 0,0-1 0,-1 1 0,1 0-1,1 1 1,24 32 315,-17-21-252,25 20-70,-34-33 13,1 0 1,0 1-1,-1-1 0,1 0 0,-1 1 0,1-1 0,0 0 0,-1 0 1,1 1-1,0-1 0,-1 0 0,1 0 0,0 0 0,-1 0 0,1 0 1,0 0-1,0 0 0,-1 0 0,1 0 0,0 0 0,-1-1 0,1 1 0,1 0 1,-1-1 41,-1 0 1,1 0 0,0 0-1,0-1 1,-1 1 0,1 0-1,-1 0 1,1 0 0,-1 0-1,1-1 1,-1 1 0,0 0-1,0 0 1,1-1 0,-1 1-1,0 0 1,0-1 0,-1-1-1,2-7 173,-1 0 0,0-1 0,-1 1 0,0 0-1,-1-1 1,0 1 0,-6-16 0,7 23-269,-1 0-1,0 0 1,1 0-1,-1 0 1,0 0-1,0 1 1,-1-1-1,1 1 1,-1-1-1,1 1 1,-1 0-1,0 0 1,1 0-1,-1 0 1,0 1-1,0-1 1,-1 1-1,1 0 1,0-1-1,0 1 1,-1 1-1,1-1 1,0 1-1,-1-1 1,1 1-1,-7 0 1,9 0-1015,9 0-3070,-3 0 3084,1 0 0,0-1 0,-1 0 0,1 0 1,0 0-1,-1-1 0,0 1 0,1-1 0,-1-1 0,0 1 0,0-1 0,0 0 0,8-6 0,12-11-4215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3.116"/>
    </inkml:context>
    <inkml:brush xml:id="br0">
      <inkml:brushProperty name="width" value="0.025" units="cm"/>
      <inkml:brushProperty name="height" value="0.025" units="cm"/>
    </inkml:brush>
  </inkml:definitions>
  <inkml:trace contextRef="#ctx0" brushRef="#br0">52 392 7271,'0'0'17157,"-8"8"-16190,6-6-928,-2 2 73,1-1-1,-1 0 1,1 1 0,0 0 0,0 0-1,0 0 1,0 0 0,1 0 0,0 0-1,0 1 1,0-1 0,0 1 0,1 0-1,0-1 1,0 1 0,0 0 0,0 0-1,1 0 1,0 6 0,0-11-109,0 1 1,0-1-1,0 0 1,0 1-1,0-1 0,0 0 1,0 0-1,0 1 1,0-1-1,1 0 1,-1 0-1,0 1 0,0-1 1,0 0-1,0 0 1,1 0-1,-1 1 0,0-1 1,0 0-1,0 0 1,1 0-1,-1 0 1,0 0-1,0 1 0,1-1 1,-1 0-1,0 0 1,0 0-1,1 0 1,-1 0-1,0 0 0,0 0 1,1 0-1,-1 0 1,0 0-1,0 0 1,1 0-1,-1 0 0,0 0 1,1 0-1,-1 0 1,0 0-1,0 0 0,1 0 1,-1 0-1,0-1 1,0 1-1,1 0 1,-1 0-1,0 0 0,0-1 1,13-8 79,-6-3-57,0-1-1,0 1 0,-2-1 0,0 0 1,0-1-1,-1 1 0,3-22 1,7-18-31,-14 53 2,0 0 0,0 0 1,0 0-1,0 0 0,0 1 0,0-1 0,1 0 1,-1 0-1,0 0 0,0 0 0,0 0 0,0 0 1,0 0-1,0 0 0,0 0 0,0 0 0,0 0 1,0 0-1,1 0 0,-1 0 0,0 0 0,0 0 1,0 0-1,0 1 0,0-1 0,0 0 0,0 0 1,1 0-1,-1-1 0,0 1 0,0 0 0,0 0 1,0 0-1,0 0 0,0 0 0,0 0 0,0 0 1,1 0-1,-1 0 0,0 0 0,0 0 0,0 0 1,0 0-1,0 0 0,0 0 0,0 0 0,0 0 1,0-1-1,0 1 0,0 0 0,0 0 0,0 0 1,1 0-1,-1 0 0,0 0 0,0 0 0,0 0 1,0 0-1,0-1 0,5 19-24,4 35 109,-7-40-97,11 32 91,-13-44-68,1-1 0,-1 1 0,0 0 0,0-1 0,1 1 0,-1-1 0,0 1 0,1-1 0,-1 1-1,0-1 1,1 0 0,-1 1 0,1-1 0,-1 1 0,1-1 0,-1 0 0,1 1 0,-1-1 0,1 0-1,-1 0 1,1 1 0,-1-1 0,1 0 0,0 0 0,0 0 0,0 0 10,0-1 0,0 0 0,0 1 1,0-1-1,0 0 0,-1 0 0,1 0 0,0 1 1,0-1-1,-1 0 0,1 0 0,0 0 0,-1 0 1,1 0-1,-1 0 0,1-1 0,-1 1 0,0 0 1,1-1-1,16-51 258,-3-1-1,-2 0 1,-3-1 0,-2 0 0,0-103 0,-31 250-250,17-55 197,2 0-1,0 64 1,5-100-222,0 0 0,0 0 1,0 1-1,0-1 1,1 0-1,-1 0 1,0 0-1,1 0 0,-1 0 1,1 1-1,-1-1 1,1 0-1,-1 0 0,1 0 1,0 0-1,0 0 1,-1 0-1,1-1 0,0 1 1,0 0-1,0 0 1,0-1-1,0 1 0,0 0 1,1 0-1,1 0 43,1 0 0,-1 0-1,1 0 1,-1 0-1,1 0 1,-1-1 0,1 0-1,6 0 1,32-6-2667,-10-7-6389,-12-3-5940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4.080"/>
    </inkml:context>
    <inkml:brush xml:id="br0">
      <inkml:brushProperty name="width" value="0.025" units="cm"/>
      <inkml:brushProperty name="height" value="0.025" units="cm"/>
    </inkml:brush>
  </inkml:definitions>
  <inkml:trace contextRef="#ctx0" brushRef="#br0">105 412 13293,'0'0'5995,"-4"-8"-3513,-17-25-534,21 33-1913,-1-1-1,0 0 0,1 1 0,-1-1 0,1 1 0,-1-1 0,0 1 1,1 0-1,-1-1 0,0 1 0,1 0 0,-1-1 0,0 1 0,1 0 1,-1 0-1,0-1 0,0 1 0,0 0 0,1 0 0,-1 0 0,0 0 1,0 0-1,1 0 0,-1 0 0,0 1 0,0-1 0,1 0 0,-1 0 1,0 1-1,0-1 0,1 0 0,-1 1 0,0-1 0,1 0 0,-1 1 1,0-1-1,1 1 0,-1-1 0,1 1 0,-1 0 0,1-1 0,-1 1 1,1-1-1,-1 2 0,-17 28 437,11-7-280,0 1-1,1-1 1,2 1 0,0 0 0,2 0 0,0 1 0,3 30-1,-1-54-165,-1 1-1,1-1 0,0 0 0,0 0 0,0 0 0,0 1 1,0-1-1,1 0 0,-1 0 0,0 0 0,0 0 0,1 1 1,-1-1-1,1 0 0,-1 0 0,1 0 0,-1 0 0,1 0 1,0 0-1,0 1 0,0-2-13,0 0-1,0 0 1,-1 0-1,1 0 1,0 0 0,-1 0-1,1-1 1,0 1-1,-1 0 1,1 0 0,0-1-1,-1 1 1,1 0 0,-1-1-1,1 1 1,0-1-1,-1 1 1,1 0 0,-1-1-1,1 1 1,-1-1-1,0 0 1,1 0 0,27-45 235,-16 10-87,-2 0-1,-1 0 1,-2-1-1,-2 0 0,2-42 1,-7 92-131,3 93 43,-2-95-78,1 0 0,0 1 0,0-1 0,1 0 0,1 0-1,0-1 1,5 12 0,-9-21 6,0-1 0,0 1-1,1-1 1,-1 1-1,0 0 1,0-1-1,1 1 1,-1-1 0,0 1-1,0-1 1,1 1-1,-1-1 1,1 1 0,-1-1-1,0 1 1,1-1-1,-1 0 1,1 1 0,-1-1-1,1 0 1,-1 1-1,1-1 1,0 0-1,-1 0 1,1 1 0,-1-1-1,1 0 1,-1 0-1,1 0 1,0 0 0,-1 0-1,1 0 1,-1 0-1,1 0 1,0 0 0,-1 0-1,1 0 1,-1 0-1,1 0 1,0-1 0,-1 1-1,1 0 1,-1 0-1,1-1 1,-1 1-1,1 0 1,-1-1 0,1 1-1,-1 0 1,1-1-1,-1 1 1,0-1 0,1 1-1,-1-1 1,1 1-1,-1-1 1,0 1 0,0-1-1,1 1 1,-1-2-1,15-35-50,-4-6-348,-3 0 0,-1 0 0,-2 0 0,-2-1 1,-2 1-1,-2-1 0,-2 1 0,-11-59 0,12 91 158,1 6 180,1 1-1,-1-1 1,0 1 0,0 0 0,-1-1-1,1 1 1,-1 0 0,0 0 0,0 0 0,0 0-1,0 1 1,-5-7 0,5 14 17,1 0 0,0 0 0,0 0 0,0 0 0,1 0 0,-1 0 0,1 0 0,0 0 0,0 4 0,0-4 14,-2 81-1850,2-27-2455,0-28-166,0 0-3223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5.462"/>
    </inkml:context>
    <inkml:brush xml:id="br0">
      <inkml:brushProperty name="width" value="0.025" units="cm"/>
      <inkml:brushProperty name="height" value="0.025" units="cm"/>
    </inkml:brush>
  </inkml:definitions>
  <inkml:trace contextRef="#ctx0" brushRef="#br0">1 908 8072,'0'-8'4228,"1"-20"-907,8-48 1,12-33-480,-9 58-1859,-3-1-1,4-62 1,-12 86-565,0 17-213,0 0 1,-1-1 0,0 1-1,0 0 1,-2-1 0,1 1-1,-1 0 1,-5-15 0,7 25-201,0 1 0,0-1 0,-1 1 0,1 0 0,0-1 0,0 1 0,0-1 1,0 1-1,0 0 0,0-1 0,-1 1 0,1 0 0,0-1 0,0 1 0,-1 0 0,1-1 1,0 1-1,0 0 0,-1-1 0,1 1 0,0 0 0,-1 0 0,1-1 0,0 1 1,-1 0-1,1 0 0,-1 0 0,1 0 0,0 0 0,-1-1 0,1 1 0,-1 0 1,1 0-1,0 0 0,-1 0 0,1 0 0,-1 0 0,1 0 0,-1 0 0,-7 17 196,1 28 13,0 49-56,4 1 1,13 134-1,-9-217-77,-1-2-28,1 0 0,1 0 0,-1 0-1,1 0 1,1 0 0,0-1 0,0 1 0,1-1-1,0 0 1,7 11 0,-11-20-52,1 1 0,-1-1 0,0 1 0,1-1 0,-1 1 0,1-1 0,-1 0 1,0 1-1,1-1 0,-1 0 0,1 1 0,-1-1 0,1 0 0,0 0 0,-1 1 0,1-1 0,-1 0 0,1 0 0,-1 0 1,1 0-1,0 0 0,-1 0 0,1 0 0,-1 0 0,1 0 0,0 0 0,-1 0 0,1 0 0,-1 0 0,1 0 0,-1-1 1,1 1-1,-1 0 0,1 0 0,-1-1 0,1 1 0,-1 0 0,1-1 0,-1 1 0,1 0 0,-1-1 0,1 1 0,-1-1 1,0 1-1,1-1 0,-1 1 0,0-1 0,1 1 0,-1-1 0,0 1 0,0-1 0,0 1 0,1-1 0,-1 1 0,0-2 1,10-35 11,-9 35-18,4-50 17,-1-1-1,-3 1 1,-1-1 0,-4 1-1,-9-54 1,13 107 14,1 14 46,1 1 0,1 0 0,0-1 0,1 0 1,1 1-1,1-2 0,10 23 0,-16-37-71,0 1-1,1-1 1,-1 1-1,0-1 1,0 1 0,1-1-1,-1 1 1,1-1 0,-1 1-1,0-1 1,1 1-1,-1-1 1,1 0 0,-1 1-1,1-1 1,-1 0 0,1 1-1,-1-1 1,1 0 0,-1 1-1,1-1 1,-1 0-1,1 0 1,0 0 0,-1 0-1,1 0 1,-1 0 0,1 0-1,-1 0 1,1 0-1,0 0 1,-1 0 0,1 0-1,-1 0 1,1 0 0,0 0-1,-1-1 1,1 1 0,-1 0-1,1 0 1,-1-1-1,1 1 1,-1 0 0,1-1-1,-1 1 1,1-1 0,-1 1-1,0 0 1,1-1-1,-1 1 1,0-1 0,1 1-1,-1-1 1,0 1 0,1-1-1,-1 1 1,0-1 0,0-1-1,15-38 84,-14 34-82,16-72 23,-14 53 16,15-44-1,-14 85 407,-1 0 0,3 31-1,-5-33-419,-1-10-18,0 1 0,0-1 0,0 0 0,0 1 0,1-1 0,0 0 0,0 0 0,0 0 0,0 0 0,1 0 0,0 0 1,2 5-1,-4-9 5,1 0 0,-1 0 0,1 0 0,-1 0 0,0 0 0,1 0 0,-1 0 0,0 0 0,1-1 0,-1 1 0,1 0 0,-1 0 1,0 0-1,1 0 0,-1-1 0,0 1 0,0 0 0,1 0 0,-1 0 0,0-1 0,1 1 0,-1 0 0,0-1 0,0 1 1,1 0-1,-1 0 0,0-1 0,0 1 0,0 0 0,0-1 0,0 1 0,1 0 0,-1-1 0,0 1 0,0-1 0,0 1 0,0-1 1,6-17 162,-5 16-142,13-60 102,-12 46-177,2 0-1,0 1 1,0-1 0,12-23 0,-16 39 32,0 0 0,1 0 0,-1 0-1,0 0 1,0 0 0,1 0 0,-1 0 0,0 1 0,1-1 0,-1 0 0,0 0 0,0 0-1,1 0 1,-1 1 0,0-1 0,0 0 0,0 0 0,1 0 0,-1 1 0,0-1 0,0 0-1,0 0 1,0 1 0,1-1 0,-1 0 0,0 1 0,0-1 0,0 0 0,0 0 0,0 1 0,0-1-1,0 0 1,0 1 0,0-1 0,0 0 0,0 1 0,0-1 0,0 0 0,0 1 0,0-1-1,0 0 1,0 0 0,-1 1 0,4 18-9,-3-7-14,0-5-139,0 0 0,1 0-1,0 0 1,0 0 0,0 0 0,5 14 0,-6-21 131,0 0 0,0 0 0,0 0 0,0 0 0,0 1 0,0-1 0,0 0 0,0 0 0,0 0 0,0 0 0,0 1 0,1-1 0,-1 0 0,0 0 0,0 0 0,0 0 0,0 0 0,0 1 0,0-1 0,1 0 0,-1 0 0,0 0 0,0 0 0,0 0 1,0 0-1,0 0 0,1 0 0,-1 0 0,0 0 0,0 0 0,0 1 0,0-1 0,1 0 0,-1 0 0,0 0 0,0 0 0,0 0 0,1-1 0,-1 1 0,0 0 0,0 0 0,0 0 0,0 0 0,1 0 0,-1 0 0,0 0 0,0 0 0,0 0 0,0 0 0,1-1 0,5-11-1102,1-15-460,6-42-4034,3-82 0,-16 37 3180,-2 84 4288,-10-46 1,5 54 3519,4 33-3420,1 48-2233,2-46 692,-1 20-372,-1 47 48,3-74-69,-1 0-1,1-1 1,0 1 0,0-1 0,0 1 0,1-1-1,0 1 1,0-1 0,0 0 0,7 9 0,-9-13-16,1 0 1,-1 0 0,1 0 0,-1 0-1,1 0 1,0 0 0,0 0 0,0 0-1,-1 0 1,1 0 0,0-1 0,0 1-1,0 0 1,0-1 0,0 1-1,0-1 1,0 1 0,0-1 0,1 1-1,-1-1 1,0 0 0,0 0 0,0 0-1,0 1 1,1-1 0,-1 0-1,0 0 1,0-1 0,2 1 0,-2-1-7,1 0 1,0-1-1,-1 1 1,1 0-1,-1-1 1,1 1-1,-1-1 1,0 0-1,0 1 1,0-1-1,0 0 1,0 0-1,0 1 1,1-5-1,2-6-89,0 0-1,-1-1 1,-1 1-1,1-15 1,-2-24 571,-9 126 2082,8-58-2512,-1-10-5,1 0 0,0 0 0,0 0 1,1 0-1,2 9 0,-3-14-26,1-1-1,-1 0 1,1 1 0,-1-1-1,1 0 1,0 1 0,0-1-1,-1 0 1,1 0 0,0 0-1,0 1 1,0-1 0,0 0-1,1 0 1,-1-1 0,0 1-1,0 0 1,0 0 0,1-1-1,-1 1 1,0 0-1,1-1 1,-1 1 0,1-1-1,-1 0 1,1 1 0,-1-1-1,0 0 1,1 0 0,2 0-1,-2-1-109,0 1 0,1 0-1,-1 0 1,1 0-1,-1 1 1,0-1 0,1 1-1,-1-1 1,0 1-1,1-1 1,-1 1 0,0 0-1,0 0 1,0 0 0,0 1-1,0-1 1,2 2-1,-2 0 64,1 1-1,-1-1 0,-1 1 1,1-1-1,0 1 0,-1 0 1,0-1-1,0 1 0,1 7 1,8 45 1170,-3 2 0,-2-1 0,-3 84 0,-2-140-1028,0 0 1,0 0-1,0 1 1,0-1-1,0 0 1,0 0-1,0 0 0,0 0 1,-1 0-1,1 1 1,0-1-1,-1 0 1,1 0-1,-1 0 1,1 0-1,-1 0 1,1 0-1,-1 0 0,0 0 1,1 0-1,-1-1 1,0 1-1,0 0 1,0 0-1,0-1 1,-1 2-1,1-2-60,0 0 1,0 0-1,0-1 0,0 1 1,0 0-1,0-1 0,0 1 1,0-1-1,0 1 0,0-1 1,0 1-1,1-1 0,-1 0 1,0 1-1,0-1 0,1 0 1,-1 0-1,0 1 0,1-1 1,-1 0-1,1 0 1,-1 0-1,1 0 0,0 0 1,-1 0-1,1 0 0,0 0 1,-1 0-1,1-2 0,-12-39 161,3 0 0,1-1-1,2 0 1,1-1 0,3 1-1,4-52 1,5 60-1882,-1 2-6073,-5 15 1094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5.800"/>
    </inkml:context>
    <inkml:brush xml:id="br0">
      <inkml:brushProperty name="width" value="0.025" units="cm"/>
      <inkml:brushProperty name="height" value="0.025" units="cm"/>
    </inkml:brush>
  </inkml:definitions>
  <inkml:trace contextRef="#ctx0" brushRef="#br0">30 20 21300,'-12'-10'2691,"2"4"928,5 2-640,2 4-1313,3 14-1731,12 8-927,-6 0-2724,0 1-5188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6.329"/>
    </inkml:context>
    <inkml:brush xml:id="br0">
      <inkml:brushProperty name="width" value="0.025" units="cm"/>
      <inkml:brushProperty name="height" value="0.025" units="cm"/>
    </inkml:brush>
  </inkml:definitions>
  <inkml:trace contextRef="#ctx0" brushRef="#br0">0 0 12524,'0'0'6886,"20"64"-5284,1-38 95,4 3-1312,1-5-193,-1-2-128,-2-2-32,-4-4-128,-5-6-288,-6-3-385,-4-2 64,-4-3 65,-6-1-5414,-9-1-2082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6.689"/>
    </inkml:context>
    <inkml:brush xml:id="br0">
      <inkml:brushProperty name="width" value="0.025" units="cm"/>
      <inkml:brushProperty name="height" value="0.025" units="cm"/>
    </inkml:brush>
  </inkml:definitions>
  <inkml:trace contextRef="#ctx0" brushRef="#br0">0 298 16528,'0'0'11627,"10"-52"-10698,13 23-97,10-8-383,6 2-353,2-5-64,0 2-1249,-10 4-4549,-4 2-8872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7.236"/>
    </inkml:context>
    <inkml:brush xml:id="br0">
      <inkml:brushProperty name="width" value="0.025" units="cm"/>
      <inkml:brushProperty name="height" value="0.025" units="cm"/>
    </inkml:brush>
  </inkml:definitions>
  <inkml:trace contextRef="#ctx0" brushRef="#br0">1 1 17553,'0'0'10943,"1"12"-10735,4 15-149,1-1 0,1 1 0,1-1-1,2-1 1,20 41 0,-30-66-56,0 1 0,0-1 0,0 0-1,1 1 1,-1-1 0,0 0 0,0 1 0,0-1 0,0 0 0,1 1 0,-1-1 0,0 0 0,0 1 0,1-1-1,-1 0 1,0 1 0,1-1 0,-1 0 0,0 0 0,1 0 0,-1 1 0,0-1 0,1 0 0,-1 0 0,0 0-1,1 0 1,-1 0 0,0 1 0,1-1 0,-1 0 0,1 0 0,-1 0 0,0 0 0,1 0 0,-1 0 0,1 0-1,-1-1 1,0 1 0,1 0 0,7-17 131,-1-29 23,-6 44-158,5-143 59,7 199-65,3 17 234,-10-51-848,-4-16-28,-2-7-287,-1-14-3121,-3-1-2317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8.474"/>
    </inkml:context>
    <inkml:brush xml:id="br0">
      <inkml:brushProperty name="width" value="0.025" units="cm"/>
      <inkml:brushProperty name="height" value="0.025" units="cm"/>
    </inkml:brush>
  </inkml:definitions>
  <inkml:trace contextRef="#ctx0" brushRef="#br0">54 417 14574,'0'0'9935,"-3"-3"-8505,3 2-1383,-1 1 0,1-1-1,-1 1 1,1-1 0,-1 1-1,1-1 1,-1 1 0,1 0 0,-1-1-1,1 1 1,-1 0 0,0-1-1,1 1 1,-1 0 0,1-1 0,-1 1-1,0 0 1,1 0 0,-1 0-1,0 0 1,0 0 0,1 0 0,-1 0-1,0 0 1,1 0 0,-1 0-1,0 0 1,1 0 0,-1 0-1,0 1 1,1-1 0,-1 0 0,0 1-1,1-1 1,-1 0 0,1 1-1,-1-1 1,1 0 0,-1 1 0,1-1-1,-1 2 1,-2 1 83,1 0 0,0 1 0,1-1 0,-1 1 1,0 0-1,1 0 0,0-1 0,-1 7 0,-2 11 191,2 0-1,-1 28 1,3-45-304,0-1 1,0 1-1,0-1 1,1 1-1,-1-1 1,1 1-1,0-1 1,0 0-1,0 1 1,1-1 0,-1 0-1,1 0 1,0 0-1,0 0 1,0 0-1,3 3 1,-4-6-17,-1 1-1,1-1 1,0 1 0,-1-1 0,1 1 0,0-1 0,0 1 0,0-1 0,0 0 0,0 0 0,-1 1-1,1-1 1,0 0 0,0 0 0,0 0 0,0 0 0,0 0 0,0 0 0,0 0 0,0 0 0,-1 0 0,1-1-1,2 1 1,-1-1 2,0-1 1,0 1-1,0 0 0,0-1 0,-1 1 0,1-1 0,0 0 0,-1 1 0,1-1 0,-1 0 0,1 0 1,-1 0-1,2-3 0,4-13-8,1-1 0,-2 1 1,0-1-1,-2-1 0,0 1 1,-1-1-1,1-38 0,-5 101-30,2 53 108,-1-96-68,0 0 1,0 0-1,0 1 1,0-1 0,0 0-1,0 1 1,0-1-1,0 0 1,0 0-1,0 1 1,0-1 0,0 0-1,0 0 1,0 1-1,0-1 1,0 0-1,1 0 1,-1 1-1,0-1 1,0 0 0,0 0-1,0 1 1,0-1-1,1 0 1,-1 0-1,0 0 1,0 1 0,0-1-1,1 0 1,-1 0-1,0 0 1,0 0-1,1 1 1,-1-1-1,0 0 1,0 0 0,1 0-1,-1 0 1,0 0-1,1 0 1,8-10 205,4-18 49,3-22-56,-6 17-167,19-42 0,-29 74-38,0 1 0,0-1 0,1 0 0,-1 0 0,0 1 1,1-1-1,-1 0 0,1 1 0,-1-1 0,1 0 0,-1 1 1,1-1-1,-1 1 0,1-1 0,-1 1 0,1-1 0,0 1 1,-1-1-1,1 1 0,0 0 0,-1-1 0,1 1 0,0 0 1,1-1-1,10 13 30,4 39 61,-13-41-82,1 7-27,-3-12-44,0 0-1,0 0 1,1 0 0,0 0 0,-1 0-1,2 0 1,-1 0 0,0-1 0,1 1-1,6 7 1,-9-12 18,0 0 0,1 0 0,-1 0-1,1 0 1,-1 0 0,0 0 0,1 0 0,-1 0-1,0 0 1,1 0 0,-1 0 0,1 0 0,-1 0 0,0-1-1,1 1 1,-1 0 0,0 0 0,1 0 0,-1 0-1,0-1 1,1 1 0,-1 0 0,0 0 0,0-1-1,1 1 1,-1 0 0,0-1 0,0 1 0,0 0 0,1 0-1,-1-1 1,0 1 0,0-1 0,0 1 0,0 0-1,0-1 1,1 1 0,-1 0 0,0-1 0,0 1-1,0-1 1,5-20-1045,-5 19 811,12-63-3017,3-52-10499,-10 73 10608,-2 8 4967,-2 13 7445,-7 191-2237,8-166-6964,-1 0 0,1 0 0,0 0-1,-1 0 1,1-1 0,0 1 0,0-1 0,0 1-1,0-1 1,0 0 0,1 0 0,-1 0 0,0 0 0,5 1-1,9 5 42,-7 0-83,1 0 0,-1 1 0,0 0 0,-1 0 0,0 1 0,0 0-1,-1 0 1,0 1 0,0 0 0,-1 0 0,-1 1 0,7 17 0,-6-9 21,0-1 0,-2 2 0,-1-1 0,0 0 0,-1 1 0,-2 35 0,0-54 43,0 0 0,0 0-1,0 0 1,0 0 0,0 0-1,0 0 1,0 0-1,0 0 1,-1 0 0,1 0-1,0 0 1,-1 0 0,1 0-1,0 0 1,-1-1-1,1 1 1,-1 0 0,0 0-1,0 0 1,-12-3 1041,10 0-999,1 0-1,-1 0 1,1-1 0,0 1-1,0-1 1,0 1-1,0-1 1,0 0-1,1 0 1,-2-3-1,-4-17-43,1-1 0,0 0 0,2 0 0,-1-38 0,5-103-405,2 76 123,-2 0 172,0 52 173,0 29 121,0 11 170,-1 39-132,-1-20-94,2 0-1,4 35 0,-4-56-138,0 0 1,0-1 0,0 1-1,0 0 1,0-1-1,0 1 1,0 0-1,0 0 1,0-1-1,0 1 1,0 0 0,1-1-1,-1 1 1,0 0-1,0-1 1,1 1-1,-1-1 1,0 1-1,1 0 1,-1-1 0,1 1-1,-1-1 1,1 1-1,-1-1 1,1 1-1,-1-1 1,1 0-1,-1 1 1,1-1 0,0 0-1,-1 1 1,1-1-1,1 1 1,12-20 696,6-37-151,-12 14-521,2-46 0,-3 26 56,-7 73-65,0-1 0,1 1 1,0-1-1,3 13 0,2 8-7,-6-23-51,1 6-106,1 0 1,1 0-1,0 0 1,7 22-1,-10-36 53,0 1-1,0-1 1,0 0-1,0 0 1,1 1-1,-1-1 1,0 0-1,0 1 1,0-1 0,0 0-1,0 0 1,0 1-1,1-1 1,-1 0-1,0 0 1,0 1-1,0-1 1,1 0-1,-1 0 1,0 0-1,0 1 1,1-1 0,-1 0-1,0 0 1,0 0-1,1 0 1,-1 0-1,0 0 1,0 0-1,1 1 1,-1-1-1,0 0 1,1 0-1,-1 0 1,0 0 0,1 0-1,-1 0 1,0 0-1,0 0 1,1-1-1,-1 1 1,1 0-1,8-13-2176,5-26-2462,-14 38 4125,8-29-4607,-1-1-1565</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8.882"/>
    </inkml:context>
    <inkml:brush xml:id="br0">
      <inkml:brushProperty name="width" value="0.025" units="cm"/>
      <inkml:brushProperty name="height" value="0.025" units="cm"/>
    </inkml:brush>
  </inkml:definitions>
  <inkml:trace contextRef="#ctx0" brushRef="#br0">12 22 14606,'-5'52'10516,"6"-53"-10498,0 1-1,-1-1 0,1 1 0,0-1 0,0 0 1,0 0-1,0 1 0,-1-1 0,1 0 0,0 0 1,-1 0-1,1 0 0,-1 0 0,1 0 1,-1 0-1,1 0 0,-1 0 0,0 0 0,1 0 1,-1 0-1,0 0 0,0 0 0,0 0 0,0-2 1,-1-5 87,-6 22 256,3 4-19,1 0 0,1 0-1,0 0 1,2 0 0,2 36-1,-2-54-319,0 0-1,0 1 1,0-1-1,0 0 0,0 1 1,0-1-1,0 0 1,-1 1-1,2-1 1,-1 0-1,0 1 0,0-1 1,0 0-1,0 1 1,0-1-1,0 0 1,0 1-1,0-1 1,0 0-1,1 1 0,-1-1 1,0 0-1,0 1 1,0-1-1,1 0 1,-1 0-1,0 1 0,0-1 1,1 0-1,-1 0 1,0 1-1,0-1 1,1 0-1,-1 0 1,0 0-1,1 0 0,-1 0 1,0 1-1,1-1 1,-1 0-1,12-12 285,7-22-145,-12 11-282,-1-1 1,3-26 0,-5-16-3075,-4 65 2416,0 14-1378,0-3 1383,1 23-3496,5-13-1849,-2-15 1982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603"/>
    </inkml:context>
    <inkml:brush xml:id="br0">
      <inkml:brushProperty name="width" value="0.025" units="cm"/>
      <inkml:brushProperty name="height" value="0.025" units="cm"/>
      <inkml:brushProperty name="color" value="#F6630D"/>
    </inkml:brush>
  </inkml:definitions>
  <inkml:trace contextRef="#ctx0" brushRef="#br0">69 33 2723,'0'0'26361,"54"-2"-25849,-18-10-416,2 1-64,-5 4-833,-3 7-1825,-6 0-833,-12 5-1506,-6 8-1281,-6 3-2883</inkml:trace>
  <inkml:trace contextRef="#ctx0" brushRef="#br0" timeOffset="1">0 278 7976,'0'0'16783,"69"-7"-16014,-33-7-609,0-1-128,1 3-1089,-3 3-2018,-5 1-1729,-7 1-2659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29.390"/>
    </inkml:context>
    <inkml:brush xml:id="br0">
      <inkml:brushProperty name="width" value="0.025" units="cm"/>
      <inkml:brushProperty name="height" value="0.025" units="cm"/>
    </inkml:brush>
  </inkml:definitions>
  <inkml:trace contextRef="#ctx0" brushRef="#br0">0 300 6502,'0'0'3000,"1"-9"-101,-1 2-1973,1-30 883,-1 26 6565,0 23-8104,1 0 0,0 0 0,0 0 0,1-1 0,0 1 0,1 0 0,1-1 0,0 0 0,0 0 0,1 0 0,1-1 0,0 1 0,13 17 0,1-1-406,-2 0 0,21 43 0,-35-61 111,0 0 1,-1-1-1,0 1 1,0 0-1,-1 1 0,0-1 1,-1 0-1,0 1 0,0-1 1,-1 0-1,0 1 0,-1-1 1,-3 14-1,4-19 165,-1-1 0,0 0 0,-1 0-1,1 0 1,-1 0 0,1 0 0,-1 0 0,0-1-1,0 1 1,0 0 0,0-1 0,0 0 0,-1 1-1,1-1 1,-1 0 0,0 0 0,1 0 0,-5 1 0,6-3-83,0 1 0,-1-1 1,1 1-1,-1-1 0,1 0 1,-1 0-1,1 0 0,-1 1 1,1-2-1,-1 1 0,1 0 1,-1 0-1,1 0 0,0-1 1,-1 1-1,1-1 0,-1 1 1,1-1-1,0 1 0,-1-1 1,1 0-1,0 0 0,0 0 1,-1 0-1,1 0 0,0 0 1,0 0-1,0 0 0,0 0 1,0 0-1,1 0 0,-1-1 1,0 1-1,0 0 0,1-1 1,-1 1-1,1 0 0,-1-1 1,1 1-1,-1-3 1,-5-17-50,1-1 0,1 1 0,1-1 1,0 1-1,2-1 0,0 0 0,2 0 1,5-39-1,1 22 61,2 0 1,1 1-1,31-74 1,-31 90-52,30-78 28,-36 88-39,0 0 0,-2 0 0,1 0 0,-1-1-1,-1 1 1,0-18 0,-1 29-5,0 1 0,0-1 0,0 1 1,0 0-1,0-1 0,0 1 0,0-1 0,0 1 0,0-1 1,-1 1-1,1-1 0,0 1 0,0-1 0,0 1 1,0-1-1,-1 1 0,1 0 0,0-1 0,-1 1 0,1-1 1,0 1-1,-1 0 0,1-1 0,0 1 0,-1 0 0,1-1 1,0 1-1,-1 0 0,1 0 0,-1 0 0,1-1 0,-1 1 1,-16 7 125,-11 22 195,21-16-303,0 0-1,1 1 1,1-1-1,0 2 1,1-1 0,0 0-1,1 1 1,0 0-1,2 0 1,0-1-1,0 18 1,1-30-35,0-1 1,0 1-1,0-1 1,0 1-1,0 0 1,0-1-1,0 1 1,1-1-1,-1 1 0,1-1 1,-1 1-1,1-1 1,-1 1-1,1-1 1,0 0-1,-1 1 1,1-1-1,0 0 1,0 0-1,0 1 0,0-1 1,0 0-1,1 0 1,-1 0-1,0 0 1,0 0-1,1-1 1,-1 1-1,1 0 0,-1 0 1,0-1-1,1 1 1,-1-1-1,1 0 1,-1 1-1,1-1 1,0 0-1,-1 0 1,1 0-1,-1 0 0,1 0 1,-1 0-1,1 0 1,-1-1-1,1 1 1,-1 0-1,1-1 1,-1 0-1,1 1 0,1-2 1,5-1-371,0 0 0,-1-1 0,1 0 0,-1 0 0,0-1 0,0 0 0,0 0 0,6-8 0,19-23-6619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56.225"/>
    </inkml:context>
    <inkml:brush xml:id="br0">
      <inkml:brushProperty name="width" value="0.025" units="cm"/>
      <inkml:brushProperty name="height" value="0.025" units="cm"/>
    </inkml:brush>
  </inkml:definitions>
  <inkml:trace contextRef="#ctx0" brushRef="#br0">2969 292 7783,'-6'-12'5291,"1"3"-5146,0 0 1,-1 0-1,0 0 1,-1 1-1,1 0 1,-2 0-1,1 0 0,-1 1 1,0 1-1,0-1 1,-1 1-1,0 0 1,0 1-1,-1 0 1,-11-4-1,-35-12 95,0 3 0,-95-19 0,-125-5-16,223 35-271,-106-12-627,-242 2 0,294 21 765,0 5 1,1 4-1,-130 33 1,-154 75 1262,326-96-1068,1 3 0,1 3 0,-109 74 0,142-82-221,0 2 0,1 0 0,2 2 0,0 1 0,2 1 0,2 1 0,0 1 0,2 1 0,1 1 0,2 0 0,1 2 0,-17 54 0,17-32 28,2 2-1,2 0 1,3 1-1,3 0 1,3 0 0,2 0-1,7 65 1,-2-83-137,2-1 0,3 0 0,0 0 0,3 0-1,1-2 1,2 0 0,2 0 0,2-1 0,1-2 0,1 0 0,3-1 0,0-1 0,59 60 0,-50-62-17,1-1 0,2-2 0,0-2 0,2-1 0,2-2 0,0-1 0,1-3 0,1-1 0,0-2 0,2-2 0,0-2 0,74 12 0,-65-18 25,0-2 0,0-3 0,1-2 0,-1-3-1,59-9 1,-41-2 30,-1-2-1,0-3 0,81-35 1,-16-7 41,-4-6 1,-3-6-1,139-103 1,-106 59 482,-5-7 0,-6-6-1,226-253 1,-346 348-176,-1-1 1,-1-1-1,-2-1 0,-2-2 1,-2 0-1,18-45 0,-35 72-222,-1 0 1,0 0-1,0 0 0,-1-1 0,-1 1 1,0-1-1,-1 0 0,-1 1 1,0-1-1,-1 0 0,0 0 0,-1 1 1,0-1-1,-1 1 0,-1 0 0,0-1 1,-1 2-1,0-1 0,-1 0 0,-1 1 1,0 0-1,0 1 0,-1 0 0,-13-14 1,-4 0-127,-1 1 1,-1 2-1,-1 0 1,-1 2-1,0 2 1,-2 0-1,0 2 0,-1 1 1,-1 2-1,0 1 1,-57-13-1,-31 1-1565,-238-17-1,336 39 1226,-116-11-3663,15-9-2899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2:57.362"/>
    </inkml:context>
    <inkml:brush xml:id="br0">
      <inkml:brushProperty name="width" value="0.025" units="cm"/>
      <inkml:brushProperty name="height" value="0.025" units="cm"/>
    </inkml:brush>
  </inkml:definitions>
  <inkml:trace contextRef="#ctx0" brushRef="#br0">792 280 10346,'0'0'1996,"10"-8"60,2-3-1422,4-2 695,-1-1 1,22-27-1,-34 38-1097,0-1 0,0 0 0,0 0 0,-1 0-1,1 0 1,-1-1 0,0 1 0,0-1 0,-1 1-1,1-1 1,-1 0 0,0 0 0,0 1 0,-1-1 0,0 0-1,1 0 1,-1 0 0,-1-6 0,-1 8-143,1 1 0,0-1 0,-1 0 0,1 1 0,-1 0 0,0-1 0,0 1 0,0 0 0,0 0 0,0 0 0,0 0 0,-1 0 0,1 0 0,0 1 0,-1-1 0,0 1 1,1 0-1,-1-1 0,-3 1 0,-61-19 275,59 19-320,-44-9-2,-1 2 1,-1 3 0,1 2-1,0 2 1,-60 7 0,91-3 3,1 1 1,0 0-1,0 2 0,0 1 1,0 0-1,1 2 0,1 0 1,-1 1-1,1 1 1,1 0-1,-26 22 0,31-22-5,1 1-1,0 0 0,0 1 0,1 0 1,1 0-1,0 1 0,1 1 1,0 0-1,2 0 0,-1 0 0,2 1 1,0 0-1,1 1 0,1-1 1,-3 21-1,4-16-49,2 1 0,1 0-1,0 0 1,2 0 0,1 0 0,0-1 0,1 1 0,2-1 0,0 0-1,18 40 1,-18-49-23,0-1 1,0 0-1,1 0 0,1-1 0,0 0 0,0 0 1,1 0-1,0-1 0,1-1 0,0 0 0,0 0 1,0-1-1,1 0 0,1 0 0,-1-2 0,1 1 0,0-1 1,0-1-1,0 0 0,16 2 0,2-2 86,0-2 0,0-1 0,1-2 0,-1 0 0,0-3 0,0 0 0,-1-2 0,1-1 0,40-15 0,-7-2 55,-1-4 0,-1-1 1,63-43-1,-88 49-108,-1-1 0,0-2 0,-2-1-1,41-44 1,-63 59 58,-1 0 0,-1-1-1,0-1 1,0 1 0,-2-2 0,10-21-1,-14 27 92,0 0 0,-1 0 0,0-1 0,0 1 0,-1 0 0,0-1 0,-1 1 0,0-1 0,0 1 1,-1-1-1,-4-17 0,1 17-35,1 1 1,-1 1 0,-1-1 0,0 1-1,0-1 1,0 1 0,-1 1 0,0-1 0,-1 1-1,0 0 1,0 1 0,0-1 0,-1 2-1,0-1 1,-12-6 0,-3-1-11,-1 1-1,0 1 1,-1 1 0,-36-10-1,24 11-101,0 1-1,-1 2 0,0 2 1,-1 2-1,1 1 0,0 1 1,-1 3-1,-45 8 1,82-10-80,-51 14-463,50-14 134,0 0 0,0 0 0,1 0 1,-1 1-1,0-1 0,1 1 0,-1 0 0,1 0 0,-1 0 0,1 0 0,0 0 0,0 0 0,0 1 1,0-1-1,-2 4 0,4 8-7661,8-5-6277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06.934"/>
    </inkml:context>
    <inkml:brush xml:id="br0">
      <inkml:brushProperty name="width" value="0.025" units="cm"/>
      <inkml:brushProperty name="height" value="0.025" units="cm"/>
    </inkml:brush>
  </inkml:definitions>
  <inkml:trace contextRef="#ctx0" brushRef="#br0">2352 0 11723,'0'0'4853,"-11"11"-3903,-31 35 53,1 1 1,3 3-1,-45 75 1,-90 187 28,87-149-1113,-714 1149 267,482-814 222,-241 354 2526,515-789-2845,22-28-238,-2-2 0,-1-1 0,-30 31 0,54-62 72,0-1 1,0 1-1,0 0 0,0 0 0,0 0 0,0 0 1,0-1-1,0 1 0,0-1 0,0 1 1,0-1-1,-1 1 0,1-1 0,0 1 0,-3-1 1,4 0 7,-1 0 1,1 0 0,-1 0-1,1-1 1,-1 1 0,1 0-1,-1 0 1,1-1 0,0 1-1,-1 0 1,1 0 0,-1-1 0,1 1-1,0-1 1,-1 1 0,1 0-1,0-1 1,0 1 0,-1-1-1,1 1 1,0-1 0,0 1-1,-1 0 1,1-1 0,0 1-1,0-2 1,-2-39-2416,12-23-634,9-21-1612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07.356"/>
    </inkml:context>
    <inkml:brush xml:id="br0">
      <inkml:brushProperty name="width" value="0.025" units="cm"/>
      <inkml:brushProperty name="height" value="0.025" units="cm"/>
    </inkml:brush>
  </inkml:definitions>
  <inkml:trace contextRef="#ctx0" brushRef="#br0">54 369 18834,'-9'9'1025,"7"-6"-972,-4 2 40,0 1-1,1 1 1,0-1 0,0 1-1,-6 11 1,11-17-56,-1 1 1,0-1 0,1 1-1,-1-1 1,1 0-1,-1 1 1,1-1 0,0 1-1,-1 0 1,1-1-1,0 1 1,0-1 0,0 1-1,0-1 1,1 1-1,-1-1 1,0 1 0,1-1-1,-1 1 1,1-1-1,-1 1 1,1-1 0,-1 1-1,1-1 1,0 0-1,0 0 1,0 1 0,0-1-1,0 0 1,0 0-1,0 0 1,0 0 0,0 0-1,1 0 1,-1 0-1,0 0 1,1-1 0,-1 1-1,1 0 1,-1-1-1,1 1 1,-1-1 0,3 1-1,12 3 328,0 0 1,0-2-1,0 0 0,0 0 0,0-2 0,0 0 0,25-3 0,-9-1-246,0-2 0,60-19 0,-14-5-302,-1-3 0,-1-4 1,-2-3-1,-2-3 0,-2-3 0,-2-3 0,110-103 0,-178 152 183,24-22-50,-12 15 86,-12 7-33,0 0 0,0-1-1,0 1 1,1 0 0,-1 0 0,0 0 0,0 0 0,0 0-1,0 0 1,0 0 0,1 0 0,-1 0 0,0 0-1,0 0 1,0 0 0,0 0 0,0 0 0,0 0 0,1 1-1,-1-1 1,0 0 0,0 0 0,0 0 0,0 0-1,0 0 1,0 0 0,0 0 0,1 0 0,-1 0 0,0 0-1,0 0 1,0 1 0,0-1 0,0 0 0,0 0-1,0 0 1,0 0 0,0 0 0,0 0 0,0 1 0,0-1-1,0 0 1,0 0 0,0 0 0,0 0 0,0 0 0,0 0-1,0 1 1,0-1 0,0 0 0,0 0 0,0 0-1,0 0 1,0 0 0,0 0 0,0 1 0,0-1 0,0 0-1,0 0 1,-5 20 251,-1 0-1,0-1 1,-1 0 0,-14 25 0,-6 16 201,4-3-23,2 2 0,-19 94 0,34-121-904,2 1 0,0 44 0,5-54-1045,0 0-1,2 1 0,0-1 1,8 23-1,9 15-12650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08.415"/>
    </inkml:context>
    <inkml:brush xml:id="br0">
      <inkml:brushProperty name="width" value="0.025" units="cm"/>
      <inkml:brushProperty name="height" value="0.025" units="cm"/>
    </inkml:brush>
  </inkml:definitions>
  <inkml:trace contextRef="#ctx0" brushRef="#br0">84 1 16047,'0'0'3881,"-4"14"-1922,-16 61 578,4 0 0,-14 151 0,17 171-1692,39-144-728,-26-250 39,-4-93 251,-3-276-3085,10 301 1356,2-1 0,3 1 0,26-99-1,-29 147 1297,0 1 0,1-1 0,1 1-1,0 0 1,17-26 0,-20 36 84,0 1 0,0 0 0,0 1 0,1-1 0,-1 1 0,1 0 0,0 0 0,0 0 0,1 1 0,-1-1 0,1 1 1,0 1-1,0-1 0,0 1 0,0 0 0,0 0 0,0 1 0,0 0 0,7-1 0,-6 2-3,0 0 0,-1 0 0,1 0 0,0 0 0,-1 1 0,1 0 0,-1 1 0,1 0 0,-1 0 0,0 0-1,1 0 1,-1 1 0,0 0 0,-1 1 0,1-1 0,-1 1 0,9 8 0,-10-8 30,0 0 1,-1 1-1,1-1 1,-1 1-1,-1 0 0,1 0 1,-1 0-1,1 1 0,-1-1 1,-1 0-1,1 1 0,-1-1 1,0 1-1,0 0 0,-1-1 1,0 1-1,0 0 0,0-1 1,-1 1-1,1 0 0,-3 7 1,0-3 85,-1 0-1,0-1 1,-1 1 0,0-1-1,0 0 1,-1 0 0,0-1-1,0 0 1,-1 0 0,0 0-1,-1-1 1,1 0 0,-1 0 0,-1-1-1,-14 9 1,14-9-101,-1 0 0,0-1 0,-1 0-1,1 0 1,-1-1 0,0-1 0,0 1 0,0-2 0,0 0 0,0 0 0,-1-1 0,1 0 0,-1-1-1,-12-1 1,23 0-154,-1 1 0,0 0-1,1-1 1,-1 1-1,1-1 1,-1 0 0,1 1-1,-1-1 1,1 0 0,-1 0-1,1 0 1,0 0-1,-1 0 1,1 0 0,0 0-1,0-1 1,0 1 0,0 0-1,0-1 1,0 1-1,0 0 1,1-1 0,-1 1-1,0-1 1,0-2 0,-2-44-6293,3 37 4105,1-42-10257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09.072"/>
    </inkml:context>
    <inkml:brush xml:id="br0">
      <inkml:brushProperty name="width" value="0.025" units="cm"/>
      <inkml:brushProperty name="height" value="0.025" units="cm"/>
    </inkml:brush>
  </inkml:definitions>
  <inkml:trace contextRef="#ctx0" brushRef="#br0">264 96 12844,'-5'-11'2755,"1"3"-2067,0 1 0,0-1 1,-1 1-1,0 0 1,0 1-1,-1-1 0,-8-7 1,12 12-440,-1 0 1,0 0-1,0 0 1,0 0-1,0 0 1,0 1-1,-1-1 1,1 1-1,-1 0 1,1 0-1,0 0 1,-1 0-1,1 1 1,-1 0-1,0-1 1,1 1-1,-1 0 1,1 1-1,-1-1 1,1 1-1,-1-1 1,1 1-1,-1 0 1,-6 3-1,3 0-130,0 1-1,0-1 0,1 1 1,-1 0-1,1 0 1,0 1-1,0 0 1,1 0-1,-1 1 0,2-1 1,-1 1-1,1 0 1,0 0-1,0 1 1,0-1-1,-3 14 0,1-2 139,0 1 0,2 0 0,0 0 1,1 1-1,-1 32 0,4-46-182,1 1 0,-1 0 0,1-1 0,0 1 0,1-1 0,-1 0 0,2 1 0,-1-1 0,1 0 0,5 10 0,-5-13-58,0 0 0,0 0-1,0 0 1,0 0 0,1 0-1,0-1 1,0 0 0,0 0 0,0 0-1,0 0 1,0 0 0,1-1-1,-1 0 1,1 0 0,0 0 0,-1-1-1,7 2 1,2-1-2,-1-1 0,0 0 0,1-1 1,-1-1-1,0 1 0,1-2 0,-1 0 0,0 0 0,0-1 0,0-1 1,0 0-1,-1-1 0,0 0 0,0 0 0,0-1 0,0-1 0,13-11 1,-16 13-2,0-1 0,-1-1 0,1 0 0,-2 0 0,1 0 0,-1-1 1,0 0-1,0 0 0,-1 0 0,0-1 0,-1 1 0,0-1 0,0-1 1,-1 1-1,0 0 0,-1-1 0,0 0 0,0 1 0,-1-1 0,0 0 1,-1 0-1,-1-15 0,0 21-8,0 0-1,0 0 1,0 0 0,-1 1 0,1-1-1,-1 1 1,0-1 0,0 1 0,0-1-1,0 1 1,-1 0 0,1 0 0,-1 0-1,0 1 1,1-1 0,-5-2 0,0 0 6,1 1 1,-1 1 0,0-1 0,1 1 0,-2 0-1,1 1 1,0 0 0,-9-2 0,6 2-77,1 1 1,0-1-1,-1 2 0,1-1 1,-1 2-1,1-1 0,0 1 1,-1 0-1,1 1 0,0 0 1,0 1-1,0 0 1,-17 8-1,24-9-95,-1-1 0,1 1-1,0 0 1,-1 0 0,1 0 0,0 0 0,0 0 0,1 1-1,-1-1 1,0 0 0,1 1 0,-1 0 0,1-1 0,0 1-1,0 0 1,0-1 0,0 1 0,0 0 0,0 6 0,1-7-204,0 0 1,0 0 0,1 0 0,-1 0 0,1 0-1,-1 0 1,1 0 0,0 0 0,-1 0-1,1-1 1,0 1 0,0 0 0,0 0 0,1-1-1,-1 1 1,0-1 0,1 1 0,-1-1-1,1 1 1,-1-1 0,1 0 0,0 0 0,-1 0-1,1 0 1,0 0 0,0 0 0,0 0-1,3 0 1,23 6-6877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09.932"/>
    </inkml:context>
    <inkml:brush xml:id="br0">
      <inkml:brushProperty name="width" value="0.025" units="cm"/>
      <inkml:brushProperty name="height" value="0.025" units="cm"/>
    </inkml:brush>
  </inkml:definitions>
  <inkml:trace contextRef="#ctx0" brushRef="#br0">199 129 19891,'0'0'5883,"-5"-8"-3198,4 5-2554,0 1-51,0-1 0,0 1 0,-1 0 0,1 0-1,0 0 1,-1 0 0,1 0 0,-1 0 0,0 0 0,0 0-1,1 0 1,-1 1 0,0-1 0,0 1 0,-1 0-1,1-1 1,0 1 0,0 0 0,-1 0 0,1 0 0,-1 1-1,1-1 1,0 1 0,-1-1 0,1 1 0,-1 0 0,1 0-1,-1 0 1,0 0 0,1 0 0,-1 0 0,1 1-1,-5 1 1,0 2-69,0 0 0,0 1 0,1 0 0,-1 0 0,1 0 0,0 1 0,1 0-1,0 0 1,-1 0 0,2 1 0,-1 0 0,1 0 0,0 0 0,1 0 0,-5 15 0,2-5 45,0 0 1,2 1 0,0-1-1,1 1 1,0 0 0,1 19-1,2-33-48,-1 0-1,1-1 1,0 1-1,0 0 0,1-1 1,-1 1-1,1 0 0,-1-1 1,1 1-1,0-1 0,1 1 1,-1-1-1,1 0 0,-1 1 1,1-1-1,0 0 0,0 0 1,0 0-1,0 0 0,1-1 1,0 1-1,-1-1 0,1 1 1,0-1-1,0 0 0,0 0 1,0 0-1,0 0 0,1-1 1,-1 1-1,0-1 0,1 0 1,-1 0-1,1 0 0,-1 0 1,1-1-1,0 0 0,-1 1 1,5-1-1,0-1-4,1 1-1,-1-1 0,0 0 1,0 0-1,0-1 1,0 0-1,0-1 1,0 1-1,-1-2 1,1 1-1,-1-1 1,0 0-1,0-1 0,0 1 1,-1-1-1,1-1 1,-1 1-1,-1-1 1,1 0-1,-1-1 1,0 1-1,0-1 1,-1 0-1,0 0 0,0 0 1,0-1-1,-1 1 1,0-1-1,-1 0 1,0 0-1,0 0 1,-1 0-1,0 0 1,0 0-1,-1-1 0,0-11 1,-1 17 10,0 0-1,0 0 1,0 0 0,0 0 0,0 0 0,-1 0 0,1 1-1,-1-1 1,0 0 0,0 1 0,0-1 0,0 1-1,0-1 1,-1 1 0,1 0 0,-1 0 0,1 0 0,-1 1-1,0-1 1,1 1 0,-1-1 0,0 1 0,0 0-1,0 0 1,0 0 0,0 0 0,-1 1 0,1-1 0,0 1-1,0 0 1,0 0 0,-1 0 0,-3 1 0,2-1-18,0 0 1,-1 0-1,1 1 1,0 0-1,0 0 1,0 0 0,0 1-1,0 0 1,0 0-1,0 0 1,0 1-1,1-1 1,-1 1 0,1 0-1,0 1 1,-1-1-1,2 1 1,-1-1-1,-5 8 1,7-9-20,1-1 1,0 1-1,-1 0 0,1 0 1,0 0-1,1 0 0,-1 0 1,0 0-1,0 0 0,1 0 1,-1 0-1,1 0 1,0 0-1,-1 0 0,1 0 1,0 0-1,0 0 0,1 1 1,-1-1-1,1 4 0,0-5-94,0-1 0,0 1 0,0 0 0,0 0 0,0 0 0,1 0 0,-1-1 0,0 1-1,0-1 1,1 1 0,-1-1 0,0 1 0,1-1 0,-1 0 0,0 1 0,1-1 0,-1 0 0,1 0-1,-1 0 1,0 0 0,1 0 0,2-1 0,7-1-1249,0 0 1,0-1-1,0 0 0,0-1 0,0 0 1,11-7-1,-6 1-3946,0 0 0,27-25 1,-20 14 5647,0-1 7269,-18 18-5018,-4 2-2072,1 1 1,-1 0-1,0-1 1,1 1-1,0 0 1,-1 0 0,1 0-1,0 0 1,0 0-1,-1 0 1,1 1-1,0-1 1,0 1-1,0-1 1,0 1 0,0 0-1,3-1 1,-3 2-220,-1-1 0,1 0 0,0 1 0,0 0 0,0-1 0,-1 1 0,1 0 0,0 0 0,-1 0 0,1 0 0,0 0 0,-1 0 0,1 1 0,-1-1 0,2 2 0,4 7 99,1 1 0,-2 0 0,0 0 0,9 21 0,6 9 251,-18-37-610,1 1 0,0-1 0,0 0 0,0 0 0,0-1 0,0 1 0,1-1 0,8 5 0,-12-7-5,0-1 0,0 1 0,0-1 0,0 1 0,0-1 0,0 0 0,1 1 0,-1-1 0,0 0 0,0 0 0,0 0-1,0 0 1,1 0 0,-1 0 0,0 0 0,0 0 0,0 0 0,0-1 0,1 1 0,-1 0 0,0-1 0,0 1 0,0-1 0,0 1 0,0-1 0,0 1 0,0-1 0,0 0 0,0 0 0,0 1 0,-1-1 0,1 0 0,0 0 0,0 0 0,-1 0 0,1 0 0,0 0 0,-1 0 0,1 0 0,-1 0 0,0 0 0,1 0 0,-1-1 0,0 1 0,0 0 0,1-2 0,2-10-29,-1 0 1,0 0 0,-1 0-1,0 0 1,-1 0-1,-1 0 1,0 0-1,0 0 1,-2 0-1,1 0 1,-2 0-1,1 1 1,-2-1-1,0 1 1,0 0-1,-1 0 1,-1 1-1,0 0 1,0 0-1,-11-12 1,42 24-2,14 6-176,-13-3-2098,48 3 0,-13-7-5974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0.710"/>
    </inkml:context>
    <inkml:brush xml:id="br0">
      <inkml:brushProperty name="width" value="0.025" units="cm"/>
      <inkml:brushProperty name="height" value="0.025" units="cm"/>
    </inkml:brush>
  </inkml:definitions>
  <inkml:trace contextRef="#ctx0" brushRef="#br0">0 1 21588,'0'16'1858,"0"16"-320,0 12 672,0 11-513,0 10-415,0 5-578,0 5-608,0-5-64,13-5-288,2-9-865,0-8-513,-1-10-576,-5-12 545,-6-12-866,-3-10-1248,-5-4-1955,-16-15-5796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1.053"/>
    </inkml:context>
    <inkml:brush xml:id="br0">
      <inkml:brushProperty name="width" value="0.025" units="cm"/>
      <inkml:brushProperty name="height" value="0.025" units="cm"/>
    </inkml:brush>
  </inkml:definitions>
  <inkml:trace contextRef="#ctx0" brushRef="#br0">15 204 14189,'-1'-5'246,"-3"-7"719,1 0-1,1 0 1,0 0-1,-1-13 1,3 22-759,0 0-1,0 0 1,1 0-1,-1 0 1,0 0-1,1 0 1,0 0-1,0 0 1,0 0-1,0 1 1,0-1-1,1 0 1,-1 1 0,1-1-1,-1 1 1,1-1-1,0 1 1,0 0-1,0 0 1,1 0-1,-1 0 1,3-2-1,10-5 315,1 1 0,1 1 0,-1 0 0,1 1 0,0 1-1,0 0 1,1 1 0,26-1 0,148-2 785,-142 8-1096,-35-1-165,6-1-11,1 1 0,-1 1-1,0 1 1,41 10 0,-59-11-27,1 0 0,-1 0 0,1 0-1,-1 1 1,1-1 0,-1 1 0,0 0-1,0 0 1,0 0 0,0 0 0,0 1 0,0-1-1,0 1 1,-1 0 0,0 0 0,1 0-1,-1 0 1,0 0 0,0 0 0,-1 1 0,1-1-1,-1 0 1,1 1 0,-1 0 0,0-1-1,-1 1 1,1-1 0,-1 1 0,1 0 0,-1 0-1,0-1 1,0 1 0,-1 0 0,1 0-1,-2 4 1,-1 2 71,0 1-1,0-1 0,-1 0 1,-1 0-1,1 0 0,-2-1 0,1 1 1,-1-1-1,-14 15 0,-11 10 480,-37 31 0,9-10-258,53-49-298,1 0 0,0 0 0,0 0 0,1 1 0,0-1 0,0 1 0,0 0 0,-3 9 0,7-15 0,-1 1 0,1-1 0,0 1 0,-1-1 0,1 1 0,0-1 0,0 1 0,0-1 0,0 1 0,0-1 0,1 1 0,-1 0 0,0-1 0,1 1 0,-1-1 0,1 0 0,-1 1 0,2 2 0,0-3 0,0 1 0,-1 0 0,1-1 0,0 0 0,0 1 0,0-1 0,0 0 0,0 0 0,0 0 0,0 0 0,0 0 0,1 0 0,-1-1 0,0 1 0,0-1 0,4 1 0,52 4-1184,77-1 1,-74-5-1640,66 10 0,-80-2-5339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978"/>
    </inkml:context>
    <inkml:brush xml:id="br0">
      <inkml:brushProperty name="width" value="0.025" units="cm"/>
      <inkml:brushProperty name="height" value="0.025" units="cm"/>
      <inkml:brushProperty name="color" value="#F6630D"/>
    </inkml:brush>
  </inkml:definitions>
  <inkml:trace contextRef="#ctx0" brushRef="#br0">1 248 17777,'0'0'6331,"10"-6"-4078,11-9-1454,-1-1 0,22-22 1,80-93-1414,-87 92 10,-35 39 596,0 0 1,0-1-1,0 1 1,0 0 0,0 0-1,0 0 1,0 0-1,0 0 1,0 0 0,0 0-1,0 0 1,0 0-1,0 0 1,0-1 0,0 1-1,0 0 1,1 0-1,-1 0 1,0 0 0,0 0-1,0 0 1,0 0-1,0 0 1,0 0-1,0 0 1,0 0 0,0 0-1,0 0 1,1 0-1,-1 0 1,0 0 0,0 0-1,0 0 1,0 0-1,0 0 1,0 0 0,0 0-1,0 0 1,0 0-1,1 0 1,-1 0 0,0 0-1,0 0 1,0 0-1,0 0 1,0 0-1,0 0 1,0 0 0,0 0-1,0 0 1,0 0-1,0 0 1,1 0 0,-1 1-1,0-1 1,0 0-1,0 0 1,0 0 0,0 0-1,0 0 1,0 0-1,0 0 1,0 0-1,0 0 1,0 0 0,0 1-1,0-1 1,0 0-1,0 0 1,0 12-193,-6 14 331,-3 10 167,1 0 0,-4 42-1,11-12-3138,5-51-2967,5-12-4356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1.896"/>
    </inkml:context>
    <inkml:brush xml:id="br0">
      <inkml:brushProperty name="width" value="0.025" units="cm"/>
      <inkml:brushProperty name="height" value="0.025" units="cm"/>
    </inkml:brush>
  </inkml:definitions>
  <inkml:trace contextRef="#ctx0" brushRef="#br0">66 66 18834,'0'0'2327,"-10"11"-1222,3-3-892,2-3-115,1 0 1,0 0-1,0 0 1,0 0-1,0 1 1,1 0-1,0 0 1,0 0-1,0 0 0,1 0 1,0 0-1,0 1 1,-1 7-1,3-10-14,-1 5 128,0 0 0,0 1 0,1-1 1,1 1-1,-1-1 0,3 11 0,-2-18-194,0 0 1,-1 0-1,1 0 1,0 0-1,0 0 1,1 0-1,-1 0 1,0-1-1,1 1 0,-1 0 1,1 0-1,-1-1 1,1 1-1,0-1 1,-1 0-1,1 1 1,0-1-1,0 0 0,0 0 1,0 0-1,0 0 1,0-1-1,1 1 1,-1-1-1,0 1 1,0-1-1,0 0 1,1 1-1,-1-1 0,4-1 1,3 0 25,-1 0 0,1 0 0,-1-1 0,0-1 0,1 1-1,-1-1 1,0-1 0,0 0 0,-1 0 0,1 0 0,-1-1 0,0 0 0,0 0 0,0-1 0,10-12 0,4-5-40,0 0 1,-2-2-1,17-28 1,-22 29 11,21-49 0,-40 150 1425,5-71-1554,-3 10 266,2 0 1,0 1-1,0-1 1,2 0-1,3 28 1,-3-41-234,0 0 1,0 0-1,0 1 0,1-1 1,-1 0-1,1 0 1,0 0-1,-1 0 0,1 0 1,0-1-1,1 1 1,-1-1-1,5 5 0,-4-5-280,1 0 0,-1-1 0,0 1 0,1 0 0,0-1 0,-1 0 0,1 0 0,0 0 0,-1 0 0,1-1 0,0 0 0,0 0 0,0 0 0,7 0 0,29-7-7775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2.412"/>
    </inkml:context>
    <inkml:brush xml:id="br0">
      <inkml:brushProperty name="width" value="0.025" units="cm"/>
      <inkml:brushProperty name="height" value="0.025" units="cm"/>
    </inkml:brush>
  </inkml:definitions>
  <inkml:trace contextRef="#ctx0" brushRef="#br0">0 71 12844,'0'0'13111,"7"11"-11173,39 98 870,-46-107-2797,1 1-1,0-1 1,0 0 0,0 1 0,0-1-1,0 0 1,0 0 0,1 0-1,-1 0 1,1 0 0,-1 0-1,1 0 1,0-1 0,0 1 0,0-1-1,0 1 1,0-1 0,0 0-1,3 2 1,-3-3-10,1 1 0,-1-1 0,0 0 1,0 0-1,0 0 0,1 0 0,-1 0 0,0 0 0,0-1 1,0 1-1,1-1 0,-1 0 0,0 1 0,0-1 0,0 0 1,0 0-1,2-2 0,4-3-80,0 0 0,0-1 1,0 0-1,-1-1 0,0 1 0,0-1 1,10-17-1,-7 6-164,-1 0 0,9-27 0,9-18 70,-25 127-1610,-2-29-2402,0 0-3396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3.019"/>
    </inkml:context>
    <inkml:brush xml:id="br0">
      <inkml:brushProperty name="width" value="0.025" units="cm"/>
      <inkml:brushProperty name="height" value="0.025" units="cm"/>
    </inkml:brush>
  </inkml:definitions>
  <inkml:trace contextRef="#ctx0" brushRef="#br0">0 75 15855,'0'0'2376,"6"-8"-156,-2 3-1894,-1 0 0,1 0-1,0 0 1,1 1 0,-1 0-1,1 0 1,-1 0-1,1 0 1,0 1 0,1 0-1,-1 0 1,0 0 0,1 0-1,0 1 1,-1 0 0,1 1-1,0-1 1,0 1 0,0 0-1,7 0 1,-8 0-94,1 1 0,-1 0 0,0 0 0,0 0 0,0 0 0,1 1 0,-1 0 1,0 0-1,0 1 0,0-1 0,8 5 0,-11-4-169,0-1 0,0 1 0,0 0 0,0 0 0,-1 0 0,1 1 0,-1-1 0,1 0 0,-1 1 0,0-1 1,0 0-1,0 1 0,0 0 0,0-1 0,0 1 0,-1 0 0,1-1 0,-1 1 0,0 0 0,0-1 0,0 1 0,0 0 0,0 0 0,-1 2 0,-1 4-14,1 0 0,-1 0 0,0 0 0,-1 0 0,0 0 0,0-1 0,-1 1 0,0-1 0,-9 14 0,-5 2 152,-35 37 0,38-45-157,0 1 1,1 0 0,1 1 0,-14 24 0,26-41-45,1 0 0,-1 0 0,0-1 0,1 1 0,0 0 0,-1 0 0,1 0 0,0 0 0,-1 0 0,1 0 0,0 0 0,0 0 0,0 0 0,0 0 0,0 0 0,0 0 0,0 0 0,0 0 0,0 0 0,0 0 0,0 0 0,1 0 0,-1 0 0,1 0 0,-1 0 0,0 0 0,1 0 0,-1 0 0,1-1 0,0 1 0,-1 0 0,2 1 0,1-1 0,-1 1 0,1-1 0,-1 0 0,1 0 0,0 0 0,0 0 0,0-1 0,0 1 0,0-1 0,-1 0 0,6 0 0,14 0 0,0-2 0,30-6 0,-45 7 0,199-38-2177,-2-10-7182,-144 31-9374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6.320"/>
    </inkml:context>
    <inkml:brush xml:id="br0">
      <inkml:brushProperty name="width" value="0.025" units="cm"/>
      <inkml:brushProperty name="height" value="0.025" units="cm"/>
    </inkml:brush>
  </inkml:definitions>
  <inkml:trace contextRef="#ctx0" brushRef="#br0">0 0 12716,'0'0'11440,"3"13"-10388,7 43-139,-2 1-1,-1 64 1,2 21-229,-9-142-684,1 7 18,0 0 1,0 0 0,0-1-1,1 1 1,3 8 0,-5-14-16,1 0 0,-1 0 0,1 0 0,-1 0 0,1 0 0,-1 0 0,1 0 0,0-1 0,0 1 0,-1 0 0,1 0 1,0 0-1,0-1 0,0 1 0,0 0 0,0-1 0,0 1 0,0-1 0,0 1 0,0-1 0,0 1 0,0-1 0,0 0 0,1 0 1,-1 0-1,0 1 0,0-1 0,0 0 0,0 0 0,0 0 0,0-1 0,1 1 0,-1 0 0,0 0 0,0-1 0,0 1 0,0 0 1,0-1-1,2-1 0,12-6 29,-1-1-1,0-1 1,0-1 0,-1 0 0,15-17 0,37-29-341,-52 48 263,0 0 0,1 1-1,-1 1 1,2 0 0,-1 1-1,1 1 1,20-5 0,-32 9 43,0 0-1,0 0 1,0 1 0,1-1-1,-1 1 1,0 0 0,0 0-1,0 0 1,0 1 0,0-1 0,0 1-1,0-1 1,0 1 0,0 0-1,0 0 1,0 0 0,0 1-1,0-1 1,-1 1 0,1 0-1,-1-1 1,1 1 0,-1 0 0,1 1-1,-1-1 1,0 0 0,0 1-1,0-1 1,-1 1 0,1-1-1,0 1 1,-1 0 0,0 0-1,0 0 1,0-1 0,0 1 0,0 0-1,0 1 1,-1-1 0,1 0-1,-1 0 1,0 5 0,0 2 117,-1-1 0,0 0-1,0 0 1,-1 1 0,0-1 0,0 0 0,-1-1 0,0 1 0,-1 0 0,0-1 0,0 0 0,-1 0 0,0 0-1,-1-1 1,1 1 0,-1-1 0,-1 0 0,1-1 0,-14 10 0,3-2 168,0 0-1,-2-2 1,1 0 0,-2-1 0,1-1-1,-2-1 1,-27 8 0,41-14-427,-1-1 1,0-1-1,0 1 1,0-1-1,0-1 0,0 0 1,0 0-1,0 0 0,0-1 1,0 0-1,0-1 1,1 0-1,-13-4 0,17 5 24,-1-1-1,1 0 0,0 0 0,0 0 0,0 0 0,0-1 0,0 1 0,0-1 1,1 1-1,-1-1 0,1 0 0,0 0 0,0 0 0,0-1 0,0 1 0,0 0 0,1-1 1,0 1-1,-1-1 0,1 1 0,1-1 0,-1 0 0,0 1 0,1-1 0,0 0 1,0 0-1,0 1 0,0-1 0,0 0 0,2-5 0,-1 7-342,-1 0 1,1-1-1,-1 1 0,1 0 1,0-1-1,0 1 0,0 0 1,1 0-1,-1 0 0,0 0 1,1 0-1,-1 0 0,1 0 1,0 0-1,0 1 0,0-1 1,0 1-1,0-1 0,0 1 1,2-2-1,26-10-7186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6.692"/>
    </inkml:context>
    <inkml:brush xml:id="br0">
      <inkml:brushProperty name="width" value="0.025" units="cm"/>
      <inkml:brushProperty name="height" value="0.025" units="cm"/>
    </inkml:brush>
  </inkml:definitions>
  <inkml:trace contextRef="#ctx0" brushRef="#br0">68 155 10218,'0'0'13869,"9"-7"-11899,-5 5-1738,13-9 609,0-1 1,18-18-1,-31 28-786,-1-1 0,-1 1 0,1-1 0,0 0 0,-1 0 0,1 0 0,-1 0 0,0 0 0,0 0 0,0-1 0,0 1 0,-1-1 0,1 0 0,-1 1 0,0-1 0,0 0 0,-1 1 0,1-1 0,-1 0 0,1 0 0,-2-7 0,1 10-46,-1 0 0,0 0 0,0 0-1,1 0 1,-1 1 0,0-1 0,0 0 0,0 0 0,0 1 0,0-1-1,0 1 1,0-1 0,0 1 0,0-1 0,-1 1 0,1 0-1,0-1 1,0 1 0,0 0 0,0 0 0,-1 0 0,1 0 0,0 0-1,0 0 1,0 0 0,0 0 0,-1 1 0,1-1 0,0 0 0,0 1-1,0-1 1,0 1 0,-2 0 0,-38 19 245,31-11-160,0 2 1,0-1-1,1 1 0,1 1 0,0-1 1,0 2-1,1-1 0,1 1 0,0 0 0,1 0 1,0 1-1,1-1 0,0 1 0,1 0 1,1 0-1,0 0 0,1 1 0,1-1 0,1 21 1,0-32-123,0 1 1,1-1 0,-1 0-1,0 0 1,1 0 0,0 0-1,0 0 1,0 0 0,0-1-1,0 1 1,0 0 0,1-1-1,0 0 1,-1 0 0,1 0-1,0 0 1,0 0 0,0 0-1,0-1 1,0 1 0,0-1-1,0 0 1,1 0 0,-1 0-1,0 0 1,1-1 0,-1 1-1,0-1 1,7 0-1,51-2-3207,-10-10-3386,-2-10-1360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7.361"/>
    </inkml:context>
    <inkml:brush xml:id="br0">
      <inkml:brushProperty name="width" value="0.025" units="cm"/>
      <inkml:brushProperty name="height" value="0.025" units="cm"/>
    </inkml:brush>
  </inkml:definitions>
  <inkml:trace contextRef="#ctx0" brushRef="#br0">189 78 13100,'0'0'7485,"-11"2"-4175,1 1-3057,1 0 0,0 0 1,0 1-1,0 0 1,0 1-1,0 0 1,1 0-1,0 1 0,0 0 1,1 1-1,-1-1 1,1 2-1,1-1 0,-1 1 1,1-1-1,-6 12 1,6-9-95,1 0 0,0 0 0,1 1 0,0-1 0,-5 23 0,8-31-157,0 0 1,1-1-1,-1 1 0,1 0 1,0 1-1,0-1 0,0 0 0,0 0 1,0 0-1,0 0 0,0 0 1,0 0-1,1 0 0,-1 0 1,1 0-1,0 0 0,0-1 0,-1 1 1,1 0-1,0 0 0,0 0 1,1-1-1,-1 1 0,0-1 1,1 1-1,-1-1 0,1 1 0,-1-1 1,1 0-1,-1 0 0,1 1 1,0-1-1,0-1 0,0 1 1,-1 0-1,1 0 0,0-1 0,0 1 1,3 0-1,3 0 142,-1-1-1,0 1 1,0-1 0,1-1-1,-1 1 1,0-1 0,0-1-1,0 1 1,7-4 0,-3 1-1484,0-1 0,0 0 0,-1 0 0,0-2 1,0 1-1,0-1 0,-1-1 0,15-14 0,-13 10-1039,-1 0 0,18-27-1,-4-6 708,-10 6 3406,-7 2 3744,-7 36-5292,0 1-1,1-1 1,-1 1-1,0 0 0,0-1 1,0 1-1,0-1 1,0 1-1,0 0 0,0-1 1,1 1-1,-1-1 1,0 1-1,-1 0 0,1-1 1,0 1-1,0-1 1,0 1-1,0-1 0,0 1 1,0 0-1,0-1 0,-1 1 1,1 0-1,0-1 1,0 1-1,0-1 0,-1 1 1,1 0-1,0-1 1,-1 1-1,1 0 0,-1-1 1,-9 12 1545,-9 25-1149,16-26-348,1 1 1,0-1-1,0 0 1,1 1 0,1-1-1,0 0 1,0 1 0,3 16-1,-2-25-232,-1 1 0,1-1 1,-1 0-1,1 0 0,0 0 0,0 0 0,0-1 0,0 1 0,0 0 0,0 0 0,0 0 0,1-1 0,-1 1 0,1-1 1,-1 1-1,1-1 0,0 0 0,-1 1 0,4 0 0,-3-1-1,1 0-1,0-1 1,0 0 0,0 1 0,0-1-1,0 0 1,0 0 0,0-1 0,0 1-1,0-1 1,0 1 0,-1-1 0,1 0-1,0 0 1,0 0 0,-1 0 0,1-1-1,3-2 1,5-2-31,-1-2-1,0 1 1,-1-1 0,1-1-1,-2 0 1,1 0 0,-1-1 0,0 0-1,7-13 1,-5 7 141,-1-1 0,0 0 0,-2 0 0,0-1 0,7-27 0,-50 115 2291,32-57-2376,0 1-1,1-1 0,0 1 1,1 0-1,0 0 0,1 0 1,1 17-1,0-30-27,0 0-1,0 0 1,0 1-1,0-1 1,1 0-1,-1 0 1,0 0-1,1 0 1,-1 0-1,1 1 1,-1-1-1,1 0 1,-1 0-1,1 0 1,0 0 0,-1 0-1,1 0 1,0 0-1,0-1 1,0 1-1,0 0 1,0 0-1,0-1 1,0 1-1,1 0 1,0 0-25,1 0 1,-1-1-1,0 0 1,0 0-1,1 0 1,-1 0-1,0 0 1,1 0-1,-1 0 0,0-1 1,0 1-1,4-2 1,2-1-212,-1 0-1,0 0 1,1-1 0,-1 1 0,-1-2 0,13-9-1,-10 5 113,0 0 0,-1-1 0,0 0 0,0-1 0,-1 0 0,-1 0 0,0-1 0,0 1-1,-1-1 1,-1-1 0,0 1 0,0 0 0,-1-1 0,-1 0 0,1-17 0,-26 75 2138,20-33-1737,0 1-1,0-1 1,1 1-1,1-1 1,0 1-1,1 23 1,0-34-268,0-1-1,0 0 1,1 0-1,-1 0 1,0 1-1,0-1 1,1 0-1,-1 0 1,1 0 0,-1 0-1,1 0 1,-1 1-1,1-1 1,0 0-1,0 0 1,-1-1-1,1 1 1,0 0 0,0 0-1,0 0 1,0 0-1,0-1 1,0 1-1,0 0 1,0-1-1,0 1 1,3 0 0,-1-1-32,0 1 1,1-1 0,-1 0-1,0 0 1,1 0 0,-1 0-1,0-1 1,1 1 0,-1-1-1,4-1 1,7-3-515,-1 0-1,0-1 0,21-12 1,-27 13-870,24-16 393,-24 13-2962,-5 0-4268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7.752"/>
    </inkml:context>
    <inkml:brush xml:id="br0">
      <inkml:brushProperty name="width" value="0.025" units="cm"/>
      <inkml:brushProperty name="height" value="0.025" units="cm"/>
    </inkml:brush>
  </inkml:definitions>
  <inkml:trace contextRef="#ctx0" brushRef="#br0">155 0 19314,'0'0'6577,"-9"0"-4762,5 0-1757,0 0 0,0 1 0,0 0-1,0-1 1,0 1 0,0 0 0,0 1 0,1-1 0,-1 1-1,0 0 1,1 0 0,-1 0 0,-4 3 0,0 2-54,1 0 1,-1 1 0,1 0 0,0 0 0,-5 10-1,9-14-16,-2 1-104,2 0 0,-1 0-1,0 1 1,1 0-1,0-1 1,0 1-1,1 0 1,0 0-1,0 1 1,0-1-1,-1 8 1,4-13 40,-1 0 1,1 0-1,-1 0 0,1-1 1,0 1-1,-1 0 1,1-1-1,0 1 0,-1-1 1,1 1-1,0 0 0,0-1 1,0 0-1,-1 1 0,1-1 1,0 1-1,0-1 1,0 0-1,0 0 0,0 1 1,0-1-1,0 0 0,0 0 1,-1 0-1,1 0 0,0 0 1,0 0-1,0 0 0,0-1 1,1 1-1,35-4-1396,42-21-2097,8-2 1329,-79 25 2457,0 1-1,1 1 0,-1-1 1,0 1-1,10 1 0,-17 0-106,0-1-1,0 0 1,0 1-1,0-1 1,0 1-1,-1-1 1,1 1-1,0-1 1,0 1-1,-1-1 1,1 1-1,0 0 1,-1-1-1,1 1 1,-1 0-1,1 0 1,-1-1-1,1 1 1,-1 0-1,1 0 1,-1 0-1,0 0 1,1 0-1,-1 0 1,0-1-1,0 1 1,0 0-1,0 0 1,0 0-1,0 0 1,0 0-1,0 0 1,0 0-1,0 0 1,-1 0-1,1 0 1,-1 1-1,-14 37 2921,2-22-2464,-1-1 0,0 0 0,-1-2-1,-1 1 1,0-2 0,-1 0 0,-1-1 0,0-1 0,0-1 0,-27 11-1,44-20-650,0 0-1,0-1 0,0 1 0,0-1 0,0 1 0,0-1 0,-1 1 0,1-1 0,0 0 0,0 1 0,0-1 0,-1 0 0,1 0 0,0 0 0,0 0 1,0 0-1,-1 0 0,1-1 0,0 1 0,0 0 0,0 0 0,-1-1 0,1 1 0,0-1 0,0 1 0,0-1 0,0 0 0,0 1 0,0-1 0,0 0 1,0 0-1,0 1 0,0-1 0,-1-2 0,2 0-639,-1 0 0,1 0 1,-1 0-1,1 0 0,0 0 0,0 0 1,0-1-1,0 1 0,1 0 1,-1 0-1,1 0 0,0 0 0,1-3 1,14-30-10049</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8.082"/>
    </inkml:context>
    <inkml:brush xml:id="br0">
      <inkml:brushProperty name="width" value="0.025" units="cm"/>
      <inkml:brushProperty name="height" value="0.025" units="cm"/>
    </inkml:brush>
  </inkml:definitions>
  <inkml:trace contextRef="#ctx0" brushRef="#br0">32 90 22742,'0'0'6523,"9"1"-5642,-2-1-787,1 0-1,0 0 1,-1-1 0,1 0-1,0-1 1,-1 0 0,14-4 0,-18 4-101,0 1 0,1 0 0,-1-1 0,0 1 0,0-1 0,0 0 0,0 0 0,-1 0 0,1 0 0,0-1 0,-1 1 0,0-1 0,0 1 0,1-1 0,-1 0 0,-1 0 0,1 0 0,0 0 0,-1 0 0,0 0 0,1-1 0,-1 1 0,0-5 0,0 8 8,-1-1 0,0 1 0,0-1 0,0 0 0,0 1 0,0-1 0,0 1 0,0-1 0,0 1 0,0-1 0,-1 0 0,1 1 0,0-1 0,0 1 0,0-1 0,-1 1 0,1-1 0,0 1 0,0-1 0,-1 1 0,1-1 0,-1 1 0,1-1 0,0 1 0,-1 0 0,1-1 0,-1 1 0,1 0 0,-1-1-1,1 1 1,-1 0 0,1-1 0,-1 1 0,-24 1 13,19 1-3,0 0 1,0 0 0,1 0-1,-1 1 1,0 0-1,-5 4 1,2 1 110,0 1 1,1-1-1,0 2 1,0-1-1,1 1 1,0 1-1,-9 18 0,13-23-59,0 1-1,0 0 0,1 0 0,0 0 0,1 0 0,-1 0 0,1 0 0,0 0 0,1 0 0,0 0 1,0 0-1,1 1 0,0-1 0,2 11 0,-1-14-107,0-1 0,0 0-1,0 1 1,0-1 0,1 0 0,-1 0-1,1 0 1,0-1 0,0 1 0,0-1 0,0 1-1,0-1 1,1 0 0,-1 0 0,1-1 0,-1 1-1,1-1 1,0 1 0,-1-1 0,1 0-1,0-1 1,0 1 0,0-1 0,6 1 0,3 0-566,0-1-1,0 0 1,1 0 0,-1-1 0,0-1 0,14-4 0,22-14-7786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8.987"/>
    </inkml:context>
    <inkml:brush xml:id="br0">
      <inkml:brushProperty name="width" value="0.025" units="cm"/>
      <inkml:brushProperty name="height" value="0.025" units="cm"/>
    </inkml:brush>
  </inkml:definitions>
  <inkml:trace contextRef="#ctx0" brushRef="#br0">161 556 2498,'0'-11'7672,"2"2"-6375,-1 1-458,1 0 0,-1 0 0,-1 0 0,1-1 1,-1 1-1,-1 0 0,0 0 0,0 0 1,-4-14-1,4 21-669,0 0 0,0-1 0,0 1 0,0 0 0,0 0-1,0 0 1,-1 0 0,1 0 0,0 0 0,-1 1 0,1-1 0,-1 0 0,1 1 0,-1-1 0,1 1 0,-1-1 0,0 1 0,1 0 0,-1 0 0,1 0 0,-1 0 0,0 0-1,1 0 1,-1 0 0,1 0 0,-1 0 0,1 1 0,-1-1 0,0 1 0,-1 0 0,-2 1 44,0 0 0,1 0 1,-1 0-1,1 1 0,-1-1 0,1 1 1,0 0-1,-6 6 0,3-2-55,0 1 0,1-1 0,0 1 0,1 1 0,-1-1 0,2 1 1,-1 0-1,1 0 0,0 1 0,1-1 0,0 1 0,1-1 0,0 1 0,1 0 0,-1 0 0,2 0 0,0 0 0,0 0 1,2 14-1,-1-22-150,0 1 1,-1-1 0,1 0 0,0 0 0,1 1 0,-1-1 0,0 0 0,1 0-1,-1-1 1,1 1 0,-1 0 0,1 0 0,0-1 0,0 1 0,0-1-1,0 1 1,0-1 0,0 0 0,0 0 0,0 0 0,1 0 0,-1 0 0,0-1-1,1 1 1,-1-1 0,0 1 0,1-1 0,-1 0 0,1 0 0,-1 0-1,0 0 1,1 0 0,-1-1 0,1 1 0,-1-1 0,4-1 0,2 0 8,0 0 1,-1 0-1,1-1 1,0 0-1,-1-1 1,0 0-1,0 0 1,0-1-1,10-8 0,-1-3-18,0-1-1,-2-1 1,0-1-1,-2 1 0,0-2 1,-1 0-1,0 0 1,-2-1-1,-1 0 1,0-1-1,-2 0 0,0 0 1,-1 0-1,-2-1 1,0 0-1,-2 1 0,0-28 1,-1 49-1,0 1 0,0-1 0,0 0 1,0 1-1,0-1 0,0 0 0,0 1 0,-1-1 1,1 0-1,0 1 0,0-1 0,0 0 0,-1 1 1,1-1-1,0 0 0,-1 1 0,1-1 0,0 1 1,-1-1-1,1 1 0,-1-1 0,1 1 0,-1-1 1,1 1-1,-1-1 0,1 1 0,-1 0 1,0-1-1,1 1 0,-1-1 0,0 2-6,0-1 0,0 0 0,0 0 0,0 1 0,0-1 0,0 0 0,1 1 0,-1-1 0,0 1 0,0-1 0,1 1 0,-1 0 0,0-1 0,1 1 0,-1 0 0,0-1 0,1 1 0,-1 0 0,1 0 1,-1-1-1,1 1 0,0 0 0,-1 2 0,-5 11 19,2 2-1,0-1 1,0 1 0,2-1 0,-1 1 0,2 0 0,0 0 0,2 0 0,-1-1 0,2 1 0,0 0-1,6 22 1,-7-35-5,0 0 0,0 1 0,0-1 0,1 0 0,0 0-1,-1 0 1,1-1 0,0 1 0,0 0 0,0-1 0,1 1-1,-1-1 1,1 0 0,-1 0 0,1 0 0,0 0-1,0 0 1,0 0 0,0-1 0,0 0 0,0 1 0,0-1-1,0 0 1,1 0 0,-1-1 0,0 1 0,0-1 0,1 0-1,-1 0 1,1 0 0,-1 0 0,0 0 0,1-1 0,-1 1-1,0-1 1,7-2 0,2-1 26,0-1 0,-1 0 0,1-1 0,-1 0 0,-1-1 0,1 0 0,-1-1 0,15-14 0,-6 2-28,-1-2-1,-2 0 0,0-1 1,-1-1-1,-2 0 0,0-1 1,-2 0-1,0-1 0,-2 0 1,-1-1-1,-1 0 0,-1 0 1,-2-1-1,-1 1 0,0-53 1,-3 80-8,0 1 0,0-1 0,0 0 1,0 0-1,0 0 0,-1 0 0,1 0 1,0 0-1,0 0 0,0 0 1,0 0-1,0 0 0,-1 0 0,1 0 1,0 0-1,0 0 0,0 0 0,0 0 1,0 0-1,-1 0 0,1 0 0,0 0 1,0 0-1,0 0 0,0 0 0,0 0 1,-1 0-1,1 0 0,0 0 0,0 0 1,0 0-1,0 0 0,0 0 0,0 0 1,-1-1-1,1 1 0,0 0 0,0 0 1,0 0-1,0 0 0,0 0 1,0 0-1,0 0 0,0-1 0,0 1 1,0 0-1,0 0 0,-1 0 0,1 0 1,0 0-1,0-1 0,0 1 0,0 0 1,0 0-1,0 0 0,0 0 0,0-1 1,0 1-1,0 0 0,1 0 0,-1 0 1,0 0-1,0 0 0,0-1 0,0 1 1,-8 13-143,-5 17 99,2 0 0,1 0 0,1 1 1,-7 50-1,8-16 256,-1 84 1,10-127-189,0-1 1,1 0-1,1 0 0,1 0 0,1 0 0,1 0 0,1-1 1,1 0-1,0 0 0,2-1 0,0 0 0,16 22 0,-12-21 33,-1 1-183,0 0 1,11 23 0,-22-39 110,0-1 0,0 1-1,0-1 1,-1 1 0,0 0 0,0-1 0,0 1 0,0 0-1,-1 0 1,1 0 0,-1 0 0,-1 0 0,1 0 0,-1-1 0,0 1-1,-2 8 1,2-11 40,0 0 1,0-1-1,0 1 0,0-1 1,0 1-1,-1-1 0,1 1 0,-1-1 1,1 0-1,-1 0 0,1 0 0,-1 1 1,0-2-1,1 1 0,-1 0 1,0 0-1,0 0 0,1-1 0,-1 1 1,0-1-1,0 0 0,0 1 0,0-1 1,0 0-1,0 0 0,0 0 0,0 0 1,0 0-1,0-1 0,1 1 1,-3-1-1,-1 0 57,1-1 0,-1 1-1,1-1 1,0 1 0,-1-1 0,1 0 0,0-1 0,0 1 0,1-1 0,-1 0 0,0 0-1,-2-3 1,-4-8-117,0 0 0,2 0 1,0-1-1,0 1 0,1-2 0,1 1 0,1-1 0,0 0 0,1 0 0,1 0 1,0-1-1,1 0 0,1 1 0,1-1 0,2-25 0,-1 26-110,1 0 0,1 0-1,0 0 1,1 0 0,1 1-1,0-1 1,1 1 0,1 1-1,0-1 1,1 1 0,1 0 0,0 1-1,1 0 1,0 0 0,23-20-1,33-14-3431,-20 20-1970,13-7-7205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19.955"/>
    </inkml:context>
    <inkml:brush xml:id="br0">
      <inkml:brushProperty name="width" value="0.025" units="cm"/>
      <inkml:brushProperty name="height" value="0.025" units="cm"/>
    </inkml:brush>
  </inkml:definitions>
  <inkml:trace contextRef="#ctx0" brushRef="#br0">0 91 14542,'0'0'11611,"3"12"-10335,5 52-752,-2 1 0,-3-1 1,-7 74-1,1-13 1372,3-125-1879,0 0 1,0 1-1,0-1 1,0 0-1,0 1 1,0-1-1,0 0 1,0 0-1,0 1 1,0-1-1,0 0 1,0 1 0,0-1-1,0 0 1,0 0-1,0 1 1,0-1-1,0 0 1,0 0-1,0 1 1,1-1-1,-1 0 1,0 0-1,0 1 1,0-1-1,0 0 1,1 0-1,-1 1 1,0-1-1,0 0 1,0 0-1,1 0 1,-1 0 0,0 1-1,0-1 1,1 0-1,-1 0 1,0 0-1,0 0 1,1 0-1,-1 0 1,0 0-1,1 0 1,-1 0-1,14-9 326,8-21-161,-8 0-179,-1-1 0,-2 0 1,-1-1-1,-1 0 0,-2-1 0,-2 1 0,0-1 1,-3 0-1,-1-47 0,-2 68-12,-2 19-15,-2 19-66,4-3 67,2 0-1,0 0 1,2 0 0,0-1-1,10 33 1,-11-49 24,0 0 0,1 0 0,-1 0 0,1 0 0,1-1 0,-1 1 0,1-1 0,0 0 0,0 0 0,8 7 0,-8-9 1,0 0 0,0-1 0,0 0 0,0 0 0,0 0-1,0 0 1,0-1 0,1 0 0,-1 1 0,0-1-1,1-1 1,-1 1 0,1-1 0,-1 0 0,1 0 0,-1 0-1,6-1 1,-5-1 5,1 1 0,0-1-1,-1-1 1,0 1 0,1-1 0,-1 1-1,0-2 1,0 1 0,0 0 0,-1-1-1,1 0 1,-1 0 0,0-1 0,0 1-1,0-1 1,-1 1 0,6-11 0,2-4 17,-1 0 0,-1 0 1,10-32-1,-9 18-24,-2 0 0,-1-1 0,-1 0 0,-2 0 0,-1-43 0,-3 77 0,0-1 0,0 0 0,1 0 0,-1 1 0,0-1 0,0 0 0,0 1 0,0-1 0,-1 0 0,1 1 0,0-1 0,0 0 0,0 1 0,0-1 0,-1 0 0,1 1 0,0-1 0,-1 0 0,1 1 0,0-1 0,-1 1 0,1-1 0,-1 1 0,1-1 0,-1 1 0,0-1 0,-13 8 0,-10 30 0,13-11 0,1 1 0,1 0 0,2 1 0,0-1 0,2 1 0,1 1 0,2-1 0,1 0 0,0 1 0,6 37 0,-4-61 0,-1-1 0,1 0 0,0 0 0,1 0 0,-1 1 0,1-1 0,0 0 0,0-1 0,0 1 0,0 0 0,1-1 0,-1 1 0,1-1 0,0 0 0,0 1 0,0-2 0,1 1 0,-1 0 0,1-1 0,-1 1 0,1-1 0,0 0 0,0 0 0,0 0 0,0-1 0,0 0 0,0 0 0,1 0 0,-1 0 0,0 0 0,1-1 0,-1 0 0,6 0 0,1-1 0,-1 0 0,1-1 0,0 0 0,-1 0 0,0-1 0,0-1 0,0 0 0,0 0 0,0-1 0,-1 0 0,0-1 0,14-10 0,-5 0 0,-1 0 0,0-2 0,-1 0 0,14-21 0,-22 28 0,-1 0 0,-1 0 0,1 0 0,-2-1 0,0 0 0,0-1 0,-1 1 0,4-26 0,-8 37 0,1 0 0,-1 1 0,0-1 0,0 0 0,0 0 0,0 1 0,0-1 0,0 0 0,0 1 0,0-1 0,-1 0 0,1 0 0,0 1 0,0-1 0,-1 0 0,1 1 0,0-1 0,-1 0 0,1 1 0,-1-1 0,1 1 0,0-1 0,-1 1 0,1-1 0,-1 1 0,0-1 0,1 1 0,-1-1 0,1 1 0,-1 0 0,0-1 0,1 1 0,-1 0 0,0-1 0,1 1 0,-1 0 0,0 0 0,0 0 0,1 0 0,-1 0 0,0 0 0,0 0 0,1 0 0,-1 0 0,0 0 0,1 0 0,-1 0 0,0 0 0,-1 1 0,-2 0 0,0 0 0,0 0 0,0 1 0,0-1 0,0 1 0,1 0 0,-8 4 0,3 1 0,0 0 0,1 1 0,-1 0 0,1 0 0,1 1 0,0-1 0,0 2 0,-9 18 0,14-26 0,-1 1 0,1 0 0,0 0 0,0 0 0,0 0 0,0 0 0,0 0 0,0 0 0,1 0 0,0 0 0,0 1 0,-1-1 0,2 0 0,-1 0 0,0 0 0,1 0 0,-1 0 0,1 0 0,0 0 0,0 0 0,0 0 0,1 0 0,-1 0 0,1 0 0,-1 0 0,1-1 0,0 1 0,0-1 0,0 0 0,0 1 0,1-1 0,-1 0 0,0 0 0,6 3 0,-1-2-399,0 1 0,1-1 0,0-1 1,-1 1-1,1-1 0,10 1 0,50 1-7646,-17-4-4532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556"/>
    </inkml:context>
    <inkml:brush xml:id="br0">
      <inkml:brushProperty name="width" value="0.025" units="cm"/>
      <inkml:brushProperty name="height" value="0.025" units="cm"/>
      <inkml:brushProperty name="color" value="#F6630D"/>
    </inkml:brush>
  </inkml:definitions>
  <inkml:trace contextRef="#ctx0" brushRef="#br0">1 1 480,'0'1'1186,"0"3"-1250,5 1 64,-2 2-257,4-1-1088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1.302"/>
    </inkml:context>
    <inkml:brush xml:id="br0">
      <inkml:brushProperty name="width" value="0.025" units="cm"/>
      <inkml:brushProperty name="height" value="0.025" units="cm"/>
    </inkml:brush>
  </inkml:definitions>
  <inkml:trace contextRef="#ctx0" brushRef="#br0">229 482 14125,'0'-1'223,"0"-1"-1,0 1 0,0 0 1,0 0-1,0-1 0,-1 1 1,1 0-1,-1 0 0,1 0 1,-1-1-1,1 1 1,-1 0-1,1 0 0,-1 0 1,0 0-1,0 0 0,0 0 1,0 0-1,1 1 0,-1-1 1,0 0-1,0 0 0,-1 1 1,0-2-1,-2 1 91,0-1 0,0 1 0,0 0 0,0 0 0,1 0 0,-1 1 0,0-1 1,-5 1-1,-1 0-26,1 0 1,-1 1-1,1 0 0,-1 1 1,1 0-1,-13 5 1,16-4-262,0 0 0,0 1 0,1 0 0,0 0 0,0 0 0,0 1 0,0-1 0,1 1 0,0 0 0,0 1 0,0-1 0,0 1 0,1 0 0,0-1 0,0 1 0,1 1 0,0-1 0,-3 13 0,0 1 210,2 1 1,0 0-1,1-1 1,2 37-1,0-53-205,0 1-1,1 0 1,-1-1 0,1 1-1,0-1 1,0 1-1,0-1 1,1 1 0,0-1-1,-1 0 1,2 1-1,-1-1 1,0 0 0,1 0-1,0-1 1,0 1 0,0-1-1,0 1 1,0-1-1,8 5 1,-7-5-21,1-1 1,0 0-1,0 0 0,0-1 0,0 1 1,1-1-1,-1 0 0,0 0 1,0-1-1,1 0 0,-1 0 0,0 0 1,1 0-1,-1-1 0,0 0 0,0 0 1,0 0-1,8-4 0,-3 1 12,-1 0 0,1-1 0,-1 0 0,0-1 0,0 0-1,-1 0 1,0-1 0,0 0 0,0-1 0,-1 1 0,0-1 0,9-16 0,-11 17-4,0-1 1,0 1-1,-1-1 1,-1-1 0,1 1-1,-1 0 1,-1-1-1,1 0 1,-2 1 0,1-1-1,-1 0 1,0 0-1,-1 0 1,0 0 0,-2-13-1,2 21-19,-1-1 0,1 0-1,-1 0 1,1 0 0,-1 0 0,0 0-1,1 1 1,-1-1 0,0 0 0,0 1 0,-1-1-1,1 1 1,0-1 0,0 1 0,-1-1-1,1 1 1,-1 0 0,1 0 0,-1 0-1,0 0 1,1 0 0,-1 0 0,0 0 0,0 0-1,1 1 1,-1-1 0,0 1 0,0-1-1,0 1 1,0 0 0,0 0 0,0 0-1,0 0 1,0 0 0,1 0 0,-3 1 0,1-1-10,0 1 0,1-1 0,-1 1 0,1 0 0,-1 0 0,1 0 0,0 0 0,-1 1 0,1-1 0,0 0 0,0 1 0,0 0 0,0-1 0,0 1 0,0 0 0,0 0 0,0 0 0,1 1 0,-1-1 0,1 0 0,0 0 0,0 1 0,0-1 0,0 1 0,0-1 0,-1 4 0,1-2 15,1-1 0,-1 1-1,1 0 1,0-1-1,-1 1 1,2 0 0,-1-1-1,0 1 1,1-1-1,-1 1 1,1 0-1,0-1 1,0 1 0,1-1-1,-1 0 1,1 1-1,0-1 1,-1 0 0,1 0-1,1 0 1,-1 0-1,4 3 1,-3-4 22,0 0 1,0-1-1,0 1 0,1-1 1,-1 1-1,1-1 0,-1 0 1,1-1-1,0 1 0,-1-1 1,1 1-1,-1-1 1,1 0-1,0 0 0,-1-1 1,1 1-1,0-1 0,-1 0 1,1 1-1,-1-2 0,1 1 1,5-3-1,1-1 13,0 0 1,-1-1-1,0 1 0,-1-2 0,1 1 0,-1-1 1,0 0-1,-1-1 0,0 0 0,0 0 1,0-1-1,-1 0 0,-1 0 0,1 0 0,-2-1 1,1 1-1,-1-1 0,-1 0 0,1-1 1,-2 1-1,0-1 0,2-12 0,-4 23-39,0 0-1,0 0 1,0 0-1,0-1 1,0 1-1,0 0 0,0 0 1,0 0-1,-1 0 1,1-1-1,0 1 1,0 0-1,0 0 1,0 0-1,0 0 1,0-1-1,0 1 0,0 0 1,0 0-1,-1 0 1,1 0-1,0 0 1,0 0-1,0 0 1,0-1-1,0 1 0,-1 0 1,1 0-1,0 0 1,0 0-1,0 0 1,0 0-1,-1 0 1,1 0-1,0 0 1,0 0-1,0 0 0,0 0 1,-1 0-1,1 0 1,0 0-1,0 0 1,0 0-1,0 0 1,-1 0-1,1 0 1,0 0-1,0 0 0,0 0 1,0 1-1,-1-1 1,1 0-1,0 0 1,0 0-1,0 0 1,0 0-1,0 0 0,0 0 1,-1 1-1,1-1 1,0 0-1,0 0 1,0 0-1,0 0 1,0 1-1,0-1 1,0 0-1,0 0 0,0 0 1,-10 12-42,6-3 132,0 1 0,1 0 0,0 0 0,1 0 0,0 1-1,0-1 1,1 0 0,0 1 0,1-1 0,0 1 0,2 10 0,-1-20-66,-1 1 0,1-1 0,-1 1 0,1-1 0,0 1 0,-1-1 0,1 1 0,0-1 0,0 0 0,0 1 0,0-1 0,0 0 0,0 0 0,1 0 0,-1 0 0,0 0 0,1 0 0,-1 0 0,0 0 0,1-1 0,-1 1 0,1 0 0,-1-1 0,1 1 0,0-1 0,-1 0 1,1 1-1,-1-1 0,1 0 0,0 0 0,-1 0 0,1 0 0,-1 0 0,1-1 0,0 1 0,-1 0 0,1-1 0,1 0 0,4-1 0,0 0 1,0 0-1,0 0 0,0-1 0,0 0 1,-1-1-1,7-4 0,-1-1-92,-1 0 1,0-1-1,-1 0 0,0 0 0,-1-1 0,0-1 0,0 0 0,-1 0 0,-1 0 1,0-1-1,-1 0 0,0 0 0,7-28 0,-18 73 3,2 0-1,1 0 1,6 64 0,-4-93 103,0 0 0,0 1 0,1-1 0,-1-1 0,1 1 0,0 0 0,0 0 0,0 0 0,1 0 0,-1-1 1,1 1-1,-1 0 0,1-1 0,0 1 0,0-1 0,0 0 0,0 0 0,0 0 0,5 4 0,-5-5-9,0 0-1,1 0 0,-1 0 1,0-1-1,0 1 0,1-1 0,-1 1 1,0-1-1,1 0 0,-1 0 0,0 0 1,1 0-1,-1 0 0,0 0 0,1-1 1,-1 1-1,0-1 0,0 0 1,1 0-1,-1 1 0,0-1 0,0-1 1,0 1-1,0 0 0,0 0 0,0-1 1,1-1-1,9-8 47,-1-1 1,0 0-1,-1 0 1,-1-1-1,0 0 1,-1-1-1,0 0 1,-1 0-1,0-1 0,-2 0 1,7-22-1,2-18-50,13-104 1,-14-88-48,-14 240-10,-1 8-26,-3 19-97,-6 37-59,8-23 223,0 0 1,3 1-1,0-1 0,10 60 1,-7-82-7,-1 0 0,2 0 0,0 0 1,0 0-1,1-1 0,0 1 0,1-1 1,1 0-1,-1-1 0,2 0 0,-1 0 0,1 0 1,1-1-1,0-1 0,0 1 0,16 10 1,20 6 61,-34-20-364,0 1-1,0 0 1,18 14 0,-57-28-1724,-14-18 2135,1-2 0,1-2 0,2-1 0,-54-57 0,91 87-40,-1-1 1,1 1-1,-1-1 0,1 0 1,-1 0-1,1 0 0,0 0 0,0 0 1,0 0-1,0 0 0,0 0 1,1 0-1,-1 0 0,1 0 1,-1 0-1,1-1 0,0-1 0,0 2-42,0 1 0,1 0 0,-1-1 0,1 1 0,-1-1-1,1 1 1,0 0 0,-1 0 0,1-1 0,0 1 0,0 0-1,0 0 1,0 0 0,0 0 0,0 0 0,0 0 0,1 0-1,-1 0 1,2-1 0,8-3-49,0 1-1,0 0 1,1 0-1,-1 1 1,16-2 0,0-1-220,28-9-2112,-2-2-3493,4-8-6055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2.196"/>
    </inkml:context>
    <inkml:brush xml:id="br0">
      <inkml:brushProperty name="width" value="0.025" units="cm"/>
      <inkml:brushProperty name="height" value="0.025" units="cm"/>
    </inkml:brush>
  </inkml:definitions>
  <inkml:trace contextRef="#ctx0" brushRef="#br0">1 1 17553,'0'45'6149,"1"105"-1715,1-127-4190,0 0 0,2-1 0,0 1 0,13 38 0,-16-57-225,1-1 0,-1 1 0,1-1 0,-1 0 0,1 1 0,0-1 0,0 0 0,0 0 0,1 0 0,-1 0 0,1-1 0,0 1 0,-1-1 0,1 0-1,0 1 1,0-1 0,1 0 0,-1-1 0,0 1 0,1-1 0,-1 1 0,1-1 0,-1 0 0,1 0 0,6 0 0,-5-1 2,1 0-1,-1-1 0,1 0 0,-1 0 1,1 0-1,-1-1 0,0 0 0,0 0 1,0 0-1,0-1 0,0 1 1,0-1-1,-1-1 0,1 1 0,-1 0 1,6-7-1,-3 3-10,1 0 1,-1-1-1,-1 1 0,0-2 1,0 1-1,0-1 1,-1 0-1,0 0 0,-1 0 1,0-1-1,-1 1 1,0-1-1,0 0 0,-1 0 1,0 0-1,-1 0 1,0-1-1,-1-16 0,0 27-8,0-1 1,0 1-1,0 0 0,0-1 0,0 1 0,0 0 0,0 0 0,0-1 0,0 1 0,0 0 0,0-1 0,0 1 0,0 0 0,0-1 0,0 1 0,0 0 0,-1 0 0,1-1 0,0 1 0,0 0 0,0-1 1,0 1-1,-1 0 0,1 0 0,0 0 0,0-1 0,-1 1 0,1 0 0,0 0 0,0 0 0,-1 0 0,1-1 0,0 1 0,-1 0 0,1 0 0,0 0 0,0 0 0,-1 0 0,1 0 0,0 0 0,-1 0 1,1 0-1,0 0 0,-1 0 0,1 0 0,0 0 0,-1 0 0,1 0 0,0 0 0,-1 0 0,1 0 0,0 1 0,0-1 0,-1 0 0,1 0 0,0 0 0,0 0 0,-1 1 0,-13 14 128,11-6-96,-1 0 0,2 0 0,-1 0 0,1 0 0,1 0 0,-1 1 0,1-1 0,1 0 1,0 1-1,0-1 0,1 0 0,2 11 0,-2-17-22,-1-1 0,1 1 0,0 0 0,0 0 1,0-1-1,0 1 0,0 0 0,1-1 0,-1 1 0,1-1 1,-1 0-1,1 1 0,0-1 0,0 0 0,0 0 1,0 0-1,0 0 0,1-1 0,-1 1 0,1-1 0,-1 1 1,1-1-1,-1 0 0,1 0 0,0 0 0,-1 0 1,1 0-1,0-1 0,0 1 0,0-1 0,0 0 1,0 0-1,-1 0 0,1 0 0,0 0 0,0 0 0,0-1 1,0 0-1,-1 0 0,1 1 0,0-1 0,5-3 1,1 0 14,0-1 0,0 0 0,0-1 1,-1 0-1,0 0 0,0 0 1,0-1-1,-1 0 0,0-1 0,0 0 1,-1 0-1,0 0 0,0-1 0,-1 0 1,6-15-1,-3 8 15,-1-1-1,-1 0 1,0-1-1,-2 0 1,0 1-1,-1-1 1,2-36-1,-22 177 349,17-108-390,-1-9 0,1 0 0,0 0 0,0 1 0,1-1 0,0 0 0,3 11 0,-3-15 0,0 0 0,0 0 0,1 0 0,-1 0 0,0-1 0,1 1 0,-1 0 0,1-1 0,0 1 0,-1-1 0,1 1 0,0-1 0,0 0 0,0 0 0,0 0 0,0 0 0,0 0 0,0 0 0,0-1 0,1 1 0,-1-1 0,4 1 0,20 2-804,-21-3 254,0 0 0,-1 0 0,1 0 0,-1 1 0,1 0 0,-1 0 0,1 0 0,-1 1 0,0-1 0,1 1 0,-1 0 0,0 1 0,0-1 0,4 3 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2.557"/>
    </inkml:context>
    <inkml:brush xml:id="br0">
      <inkml:brushProperty name="width" value="0.025" units="cm"/>
      <inkml:brushProperty name="height" value="0.025" units="cm"/>
    </inkml:brush>
  </inkml:definitions>
  <inkml:trace contextRef="#ctx0" brushRef="#br0">0 38 19442,'0'0'8040,"57"-37"-10346,-37 37-2787,-4 0-5573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2.977"/>
    </inkml:context>
    <inkml:brush xml:id="br0">
      <inkml:brushProperty name="width" value="0.025" units="cm"/>
      <inkml:brushProperty name="height" value="0.025" units="cm"/>
    </inkml:brush>
  </inkml:definitions>
  <inkml:trace contextRef="#ctx0" brushRef="#br0">0 190 19667,'0'0'7916,"8"-8"-6693,-5 5-1129,39-47 743,-38 46-811,-1-1 0,1-1 0,-2 1 0,1 0 0,0-1 0,-1 1 0,0-1 0,0 0 0,-1 0 0,2-10 0,-3 16-21,0-1 0,0 1 0,0 0 0,0-1-1,0 1 1,0 0 0,0-1 0,0 1 0,0-1 0,0 1 0,0 0-1,0-1 1,0 1 0,0 0 0,0-1 0,-1 1 0,1 0 0,0-1-1,0 1 1,0 0 0,-1-1 0,1 1 0,0 0 0,0 0 0,-1-1-1,1 1 1,0 0 0,0 0 0,-1-1 0,1 1 0,0 0 0,-1 0-1,1 0 1,0 0 0,-1-1 0,1 1 0,-1 0 0,1 0 0,0 0-1,-1 0 1,1 0 0,0 0 0,-1 0 0,1 0 0,0 0 0,-1 0-1,1 0 1,-1 0 0,1 1 0,0-1 0,-1 0 0,1 0 0,0 0-1,-1 0 1,1 0 0,0 1 0,-1-1 0,1 0 0,0 0 0,0 1-1,-1-1 1,1 1 0,-20 17 36,16-11-5,0 0 0,0 0 0,1 1 0,0 0 0,1 0 0,0 0 0,0 0 0,1 0 0,0 0 0,0 0 0,1 15 0,0-20-29,0 0 1,1 0 0,-1 1-1,1-1 1,0 0 0,0 0 0,0 0-1,0 0 1,0 0 0,1 0-1,-1 0 1,1-1 0,0 1-1,0 0 1,0-1 0,0 1 0,0-1-1,1 0 1,-1 0 0,1 0-1,-1 0 1,1 0 0,0 0-1,0-1 1,0 1 0,0-1 0,0 0-1,0 0 1,0 0 0,0 0-1,5 0 1,11 0 4,-1-1 1,0-1-1,1 0 1,-1-2-1,0 0 1,0-1-1,0 0 1,-1-2-1,0 0 1,0-1-1,19-10 1,-36 17-2,0-1 0,1 1 1,-1 0-1,1-1 0,-1 1 1,1 0-1,-1-1 0,0 1 1,1-1-1,-1 1 0,0 0 1,1-1-1,-1 1 1,0-1-1,0 1 0,0-1 1,1 1-1,-1-1 0,0 1 1,0-1-1,0 1 0,0-1 1,0 1-1,0-1 0,0 1 1,0-1-1,0 1 1,0-1-1,0 0 0,0 1 1,0-1-1,0 1 0,-1-1 1,1 1-1,0-1 0,0 1 1,0 0-1,-1-1 0,1 1 1,0-1-1,-1 1 1,1-1-1,0 1 0,-1 0 1,1-1-1,-1 1 0,1 0 1,-1-1-1,1 1 0,0 0 1,-2-1-1,-30-24 843,23 19-729,-6-5-125,-27-24 0,40 33 0,0 0 0,0-1 0,0 1 0,0 0 0,1-1 0,-1 1 0,1-1 0,-1 1 0,1-1 0,0 0 0,0 0 0,0 1 0,0-1 0,1 0 0,-1-4 0,1 6-36,1 0 0,-1 0 1,1 0-1,0 1 0,-1-1 0,1 0 1,0 0-1,-1 0 0,1 1 0,0-1 1,0 0-1,0 1 0,0-1 0,0 0 1,0 1-1,0-1 0,0 1 0,0 0 1,0-1-1,0 1 0,0 0 0,0 0 1,1-1-1,38-7-2414,-24 5 366,25-9-4076,4-5-481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3.321"/>
    </inkml:context>
    <inkml:brush xml:id="br0">
      <inkml:brushProperty name="width" value="0.025" units="cm"/>
      <inkml:brushProperty name="height" value="0.025" units="cm"/>
    </inkml:brush>
  </inkml:definitions>
  <inkml:trace contextRef="#ctx0" brushRef="#br0">110 6 16784,'0'0'5578,"-8"-1"-1691,7 1-3828,-6-2 512,1 1 0,-1 0 1,0 1-1,0 0 0,1 0 1,-14 2-1,18-1-533,-1 0 0,1-1 1,0 1-1,0 0 0,0 0 0,0 0 1,0 1-1,0-1 0,0 0 0,1 1 0,-1-1 1,0 1-1,1 0 0,-1-1 0,1 1 1,0 0-1,-1 0 0,1 0 0,0 0 1,0 0-1,0 0 0,1 0 0,-1 0 0,0 1 1,1-1-1,-1 0 0,1 0 0,0 1 1,0 1-1,0-3-49,-1 1 0,1-1 0,1 0 0,-1 1 0,0-1 0,0 0 0,0 0 0,1 1 0,-1-1 0,0 0 0,1 0 0,-1 0 0,1 0 0,0 1 0,-1-1 0,1 0 0,0 0 0,-1 0 0,1 0 0,0-1 0,0 1 0,2 1 0,0 0-69,0 0 1,0 0-1,1 0 0,-1-1 1,0 0-1,1 1 1,0-1-1,3 0 1,13 2-689,0-1 1,28-1-1,-26-1-156,169 3-1196,-190-4 2210,-1 1-1,1 0 0,0 0 1,-1 0-1,1 0 0,-1 0 0,1 0 1,0 0-1,-1 0 0,1 0 0,-1 1 1,1-1-1,-1 0 0,1 0 0,-1 0 1,1 1-1,-1-1 0,1 0 1,-1 1-1,1-1 0,-1 0 0,1 1 1,-1-1-1,1 1 0,-1-1 0,0 1 1,1-1-1,-1 1 0,0-1 0,1 1 1,-1-1-1,0 1 0,0-1 1,0 1-1,1-1 0,-1 2 0,-9 22 1710,-28 19-196,9-14-1256,-8 10-471,-3-2-1,-62 48 1,89-80-1901,8-17-16813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4.800"/>
    </inkml:context>
    <inkml:brush xml:id="br0">
      <inkml:brushProperty name="width" value="0.025" units="cm"/>
      <inkml:brushProperty name="height" value="0.025" units="cm"/>
    </inkml:brush>
  </inkml:definitions>
  <inkml:trace contextRef="#ctx0" brushRef="#br0">25 139 8200,'0'0'16170,"-4"13"-14425,-3 23-1510,1 0 0,2 0 0,1 0 0,2 0 0,2 0 0,1 1 0,1-1-1,3 0 1,1-1 0,22 68 0,-29-102-229,0 0 0,0 0 0,1 1 0,-1-1 0,0 0 0,1 0 1,-1 0-1,1 0 0,0 0 0,-1 0 0,1 0 0,0 0 0,-1 0 0,1 0 0,0 0 0,0 0 0,0-1 0,0 1 0,0 0 0,0 0 0,0-1 0,0 1 0,0-1 1,0 1-1,2 0 0,-1-2 18,-1 1 1,0-1 0,0 0 0,0 1 0,0-1 0,0 0-1,0 0 1,0 0 0,0 0 0,0 0 0,0 0-1,0 0 1,0 0 0,-1 0 0,1 0 0,0 0 0,-1 0-1,2-3 1,3-8 145,-1-1 0,0 1-1,3-21 1,1-19-101,-3-1 1,-2 0-1,-2 0 1,-2 1-1,-3-1 0,-13-62 1,15 101-46,1 8 0,0 1 0,0 0 0,-1 0 0,1 0 0,-1 0 0,0 0 0,0 1 0,-4-7 0,6 10-21,0 1 0,0 0 0,-1 0 0,1 0 0,0 0 0,0 0 0,0-1 0,0 1 0,0 0 0,0 0 0,0 0 0,0 0 0,-1 0 0,1 0 0,0 0 0,0 0 0,0 0 0,0-1 0,0 1 0,-1 0 0,1 0 0,0 0 0,0 0 0,0 0 0,0 0 0,-1 0-1,1 0 1,0 0 0,0 0 0,0 0 0,0 0 0,-1 0 0,1 0 0,0 0 0,0 0 0,0 1 0,0-1 0,0 0 0,-1 0 0,1 0 0,0 0 0,0 0 0,0 0 0,0 0 0,0 0 0,0 0 0,-1 1 0,1-1 0,0 0 0,0 0 0,0 0 0,0 0 0,0 1 0,-4 13 174,1 15 24,3-23-200,0 12 22,0-1 0,1 0 0,0 0 0,6 24 1,-6-38-17,0 0 0,0 1 0,0-1 0,0 0 0,0 0 1,1 1-1,-1-1 0,1 0 0,0-1 0,0 1 0,0 0 0,0 0 1,1-1-1,-1 1 0,1-1 0,-1 0 0,1 0 0,0 0 1,0 0-1,0 0 0,0-1 0,0 1 0,1-1 0,-1 0 0,0 0 1,0 0-1,1 0 0,-1-1 0,4 1 0,-2-1 19,-1-1 0,0 0-1,1 0 1,-1 0-1,0-1 1,0 1 0,0-1-1,0 0 1,0 0 0,0 0-1,0-1 1,-1 1 0,1-1-1,-1 0 1,0 0 0,0 0-1,0-1 1,0 1 0,0-1-1,-1 1 1,3-6-1,4-5-1,-1-1 0,-1 1 0,0-1 0,7-26 0,-8 10-67,3-56 0,-8 82-283,-7 59 210,4 103 0,3-134 143,1 0 0,1 0 0,1-1 0,1 1 0,1-1 0,1-1 0,13 29 0,-18-46-1,0 1-1,1-1 0,-1 0 0,1 0 0,0-1 0,0 1 0,0 0 0,0-1 0,1 0 0,0 0 0,-1 0 1,1 0-1,0 0 0,0-1 0,1 0 0,-1 0 0,0 0 0,1 0 0,-1-1 0,1 0 0,-1 1 0,8-1 0,-5-1-5,-1 0 0,1-1-1,-1 1 1,1-2 0,-1 1-1,1-1 1,-1 0 0,0 0-1,0 0 1,0-1 0,0 0-1,0-1 1,-1 1 0,0-1-1,10-8 1,-3 0-76,1-1-1,-2 0 1,0-1 0,0 0-1,-1-1 1,-1 0 0,-1-1-1,0 0 1,-1 0 0,0-1-1,-1 0 1,-2 0 0,1 0-1,-2 0 1,0-1 0,-1 0 0,-1 1-1,-1-1 1,-3-33 0,3 50 56,0-1 1,-1 1 0,1-1-1,-1 1 1,1-1 0,-1 1 0,1 0-1,-1-1 1,0 1 0,1 0 0,-1-1-1,0 1 1,0 0 0,0 0-1,0 0 1,0-1 0,0 1 0,-1 0-1,1 1 1,0-1 0,0 0 0,-1 0-1,1 0 1,0 1 0,-1-1-1,1 1 1,-1-1 0,1 1 0,-1 0-1,1-1 1,-1 1 0,1 0-1,-1 0 1,1 0 0,-1 0 0,1 0-1,-1 1 1,1-1 0,-1 0 0,1 1-1,-1-1 1,1 1 0,-1-1-1,1 1 1,0 0 0,-1-1 0,1 1-1,0 0 1,0 0 0,-1 0 0,1 0-1,0 0 1,0 0 0,0 1-1,0-1 1,0 0 0,1 0 0,-2 3-1,-7 9 68,1 0-1,1 1 0,0 0 1,1 0-1,1 1 1,0-1-1,1 1 0,0 0 1,1 1-1,1-1 1,0 1-1,1-1 0,1 1 1,1-1-1,2 20 1,-2-33-75,0 1 1,-1 0-1,1-1 1,0 1-1,0-1 1,1 0-1,-1 1 1,1-1-1,-1 0 1,1 0-1,-1 0 1,1 0-1,0 0 1,0 0-1,0 0 1,0-1-1,1 1 1,-1-1-1,0 1 1,4 0-1,-2 0 43,1-1-1,0 1 1,-1-1 0,1-1-1,0 1 1,0-1 0,0 1-1,0-2 1,0 1 0,7-2-1,-3 1-357,0-1-1,0 0 1,0-1-1,-1 0 1,1 0-1,-1-1 1,0 0-1,0-1 1,0 0-1,-1 0 1,12-10 0,-15 10-1142,0 0 0,0 0 1,0 0-1,0-1 1,4-10-1,2-10-6010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5.190"/>
    </inkml:context>
    <inkml:brush xml:id="br0">
      <inkml:brushProperty name="width" value="0.025" units="cm"/>
      <inkml:brushProperty name="height" value="0.025" units="cm"/>
    </inkml:brush>
  </inkml:definitions>
  <inkml:trace contextRef="#ctx0" brushRef="#br0">201 1 21524,'0'0'4196,"-8"55"-1601,-10-2-898,-3 10-1056,-4 10-385,0 2 65,4-2-193,3-5-96,4-13-96,4-14-385,6-17-640,4-14-1153,0-30-6726,0-17-385</inkml:trace>
  <inkml:trace contextRef="#ctx0" brushRef="#br0" timeOffset="1">1 119 20467,'0'0'10763,"67"64"-9867,-37-38-415,7-4-321,0 0-160,5-2-897,-3-4-2626,-4-6-4421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6.531"/>
    </inkml:context>
    <inkml:brush xml:id="br0">
      <inkml:brushProperty name="width" value="0.025" units="cm"/>
      <inkml:brushProperty name="height" value="0.025" units="cm"/>
    </inkml:brush>
  </inkml:definitions>
  <inkml:trace contextRef="#ctx0" brushRef="#br0">224 33 17392,'-9'-2'1399,"7"1"-1361,-2-1 178,0 1 1,-1 0 0,1-1-1,0 1 1,0 1 0,-1-1-1,1 1 1,0 0-1,-1 0 1,1 0 0,0 0-1,-1 1 1,1 0 0,0 0-1,0 0 1,-1 0 0,1 1-1,0-1 1,0 1 0,1 0-1,-1 0 1,0 1-1,-3 2 1,-5 7-28,1 0 1,0 0-1,0 2 0,2-1 1,-1 1-1,-10 24 0,15-29-94,1 0-1,1 0 0,0 0 1,0 0-1,1 1 0,0-1 1,0 1-1,1-1 0,0 1 1,1 0-1,0 0 0,3 17 1,-2-23-83,1 0-1,-1-1 1,1 1 0,-1-1-1,1 1 1,0-1 0,1 0-1,-1 0 1,0 0 0,1 0 0,0 0-1,0 0 1,0-1 0,5 5-1,57 28 95,-20-10-30,-33-17-28,-1 1-1,-1 1 0,1-1 0,-2 2 0,1-1 1,-1 1-1,-1 1 0,0 0 0,-1 0 0,0 0 1,-1 1-1,0 0 0,-1 0 0,0 0 0,-1 1 1,-1 0-1,0 0 0,-1 0 0,0 0 0,-1 0 1,-1 0-1,0 0 0,-1 1 0,-4 16 0,1-18 130,0 0-1,-1-1 1,-1 0 0,0 0-1,-1 0 1,0-1-1,-1 0 1,0 0-1,0-1 1,-1 0 0,-1 0-1,-14 11 1,23-20-157,0 0 1,0 0 0,0 0 0,0-1-1,0 1 1,0 0 0,0-1-1,0 1 1,0-1 0,0 1-1,0-1 1,-1 0 0,1 1 0,0-1-1,0 0 1,0 0 0,-1 0-1,1 0 1,0 0 0,0 0-1,0 0 1,-1 0 0,-1-1 0,2 0-7,0 1 1,0-1 0,0 0 0,0 0 0,1 0 0,-1 0 0,0 0 0,0 0 0,1-1 0,-1 1 0,1 0-1,-1 0 1,1 0 0,0-1 0,-1 1 0,1 0 0,0 0 0,0-2 0,-1-7-5,1 0 1,0 1 0,0-1-1,1 1 1,3-11-1,7-16-7,3 0-1,1 0 0,1 1 0,2 1 1,32-45-1,-25 38-5,221-331 131,-240 363-109,-1 0 1,0 0-1,0 0 1,-1-1-1,0 0 1,3-12-1,-7 20-5,0 0 1,1 0-1,-1 0 0,0 0 0,0 0 0,0 0 0,0 0 1,-1 0-1,1 0 0,0 0 0,-1 0 0,1 0 0,-1 1 1,0-1-1,0 0 0,1 0 0,-1 0 0,0 1 0,-1-1 1,1 1-1,0-1 0,0 1 0,-1-1 0,1 1 0,-1-1 1,1 1-1,-1 0 0,0 0 0,1 0 0,-1 0 0,0 0 1,0 0-1,1 1 0,-1-1 0,0 1 0,0-1 0,0 1 1,-3-1-1,-10-2-7,0 1 0,0 0 1,0 1-1,-1 1 1,-26 2-1,38-2-12,0 0-1,1 1 1,-1 0-1,0-1 1,0 1 0,0 0-1,0 1 1,1-1-1,-1 1 1,0 0 0,1 0-1,0 0 1,-1 0-1,1 0 1,0 1 0,0-1-1,0 1 1,1 0-1,-1 0 1,1 0 0,-1 0-1,1 1 1,0-1 0,0 1-1,0-1 1,1 1-1,-2 6 1,0 10-295,1 1 1,2 0-1,0 0 0,3 21 0,0 22 774,-18 94 1341,15-158-1916,0 0-1,0 1 1,0-1-1,0 1 1,0-1-1,0 0 1,0 1-1,0-1 1,0 1-1,1-1 1,-1 0-1,0 1 1,0-1-1,0 0 1,1 1-1,-1-1 1,0 0-1,0 1 1,0-1-1,1 0 1,-1 0-1,0 1 1,1-1-1,-1 0 1,0 0 0,1 0-1,-1 1 1,0-1-1,1 0 1,-1 0-1,0 0 1,1 0-1,-1 0 1,1 0-1,-1 0 1,0 1-1,1-1 1,-1 0-1,1 0 1,-1-1-1,0 1 1,1 0-1,-1 0 1,0 0-1,1 0 1,-1 0-1,1 0 1,-1-1 0,1 1-77,-1 0 0,1 0 0,-1 0 0,0 0 0,1-1 0,-1 1 0,1 0 0,-1 0 0,1 0 0,-1 0 0,1 0 0,-1 0 0,1 0 0,-1 0 1,0 0-1,1 1 0,-1-1 0,1 0 0,-1 0 0,1 0 0,-1 0 0,0 1 0,1-1 0,-1 0 0,0 0 0,1 1 0,-1-1 0,0 0 0,1 1 1,-1-1-1,0 0 0,1 1 0,-1-1 0,0 0 0,0 1 0,1-1 0,-1 1 0,0-1 0,0 0 0,0 1 0,0-1 0,0 1 0,0-1 0,0 1 1,0-1-1,0 1 0,0-1 0,0 1 0,0-1 0,0 6-7381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7.550"/>
    </inkml:context>
    <inkml:brush xml:id="br0">
      <inkml:brushProperty name="width" value="0.025" units="cm"/>
      <inkml:brushProperty name="height" value="0.025" units="cm"/>
    </inkml:brush>
  </inkml:definitions>
  <inkml:trace contextRef="#ctx0" brushRef="#br0">215 261 5637,'5'-12'2104,"2"-4"-1530,30-80 5039,-32 81-3745,-1 0-1,0 0 0,-1 0 0,2-32 1,-5 46-1734,0 0 0,0-1 1,0 1-1,0 0 0,0 0 1,0 0-1,-1-1 0,1 1 1,0 0-1,-1 0 0,1 0 1,-1 0-1,0 0 0,1 0 1,-1 0-1,0 0 0,0 0 1,1 0-1,-1 0 0,0 0 1,0 0-1,0 1 0,0-1 1,0 0-1,0 1 0,0-1 1,0 1-1,0-1 0,-1 1 1,1-1-1,0 1 0,0 0 1,0 0-1,-1-1 0,1 1 1,0 0-1,0 0 0,0 0 1,-1 0-1,0 1 0,-3-1-53,0 1 0,0 0 0,1 0-1,-1 0 1,1 1 0,-1-1 0,1 1-1,-1 0 1,-6 5 0,-6 6-53,1 1-1,0 0 1,2 1-1,0 1 1,0 0 0,1 1-1,2 0 1,-1 1 0,-15 36-1,18-36-10,2 0 0,1 1 1,0-1-1,1 1 0,1 0 0,1 1 0,1-1 0,0 0 0,2 1 0,3 37 0,-2-51-14,0 1 0,1-1 0,0 0 0,0 1-1,0-1 1,1 0 0,0 0 0,0-1 0,0 1-1,1-1 1,0 1 0,0-1 0,0 0 0,9 7-1,2-1 18,0-1 0,0 0-1,30 14 1,28 18 20,-68-39-30,-1 1 0,0 1 0,0-1 1,0 1-1,-1-1 0,1 1 0,-1 0 1,-1 0-1,1 1 0,-1-1 0,1 1 1,-1-1-1,-1 1 0,1-1 0,-1 1 1,0 0-1,0 6 0,1 16 80,-1 0 0,-4 37 0,1-36-85,1-15 83,-1-1 0,0 0 1,-1 1-1,0-1 1,-1 0-1,0-1 0,-1 1 1,-10 16-1,13-25-45,0 0 1,0 0-1,-1 0 0,1 0 0,-1 0 1,0-1-1,0 0 0,0 1 1,-1-1-1,1 0 0,-1 0 0,0-1 1,0 1-1,0-1 0,0 0 1,0 0-1,0 0 0,-1-1 0,1 1 1,0-1-1,-1 0 0,1 0 1,-1-1-1,0 1 0,1-1 0,-1 0 1,-7-1-1,8 0-39,1-1 0,-1 1 0,1-1 0,0 0 1,0 0-1,0 0 0,0 0 0,0 0 0,1-1 0,-1 1 0,1-1 1,-1 0-1,1 0 0,0 0 0,0 0 0,0 0 0,0 0 0,1 0 1,-1-1-1,1 1 0,0-1 0,0 1 0,0-1 0,1 1 0,-1-5 1,-3-12-44,2-1 1,0-39-1,2 57 31,0-17-8,2 1 0,0 0 1,1 0-1,1 0 0,1 0 0,1 1 0,0-1 1,2 1-1,0 1 0,0 0 0,2 0 1,14-19-1,13-13-61,3 2 0,69-62 0,0-2 27,-102 104 67,0-1 1,-1 0-1,0 0 0,0 0 0,-1 0 0,-1-1 1,1 0-1,-1 0 0,-1-1 0,1 1 0,-2-1 1,1 1-1,-1-1 0,-1 0 0,0 0 0,0 0 1,-2-16-1,1 25-17,1-9 27,-1 1 0,-1-1 0,0 1-1,0-1 1,-5-13 0,6 21-24,-1 1 0,1-1 0,-1 1 0,0-1 0,1 1 1,-1-1-1,0 1 0,0 0 0,0-1 0,0 1 0,0 0 0,0 0 0,-1 0 0,1-1 0,0 2 1,-1-1-1,1 0 0,0 0 0,-1 0 0,1 0 0,-1 1 0,1-1 0,-1 1 0,0-1 0,1 1 1,-1 0-1,1 0 0,-1-1 0,0 1 0,1 0 0,-1 0 0,0 1 0,1-1 0,-1 0 0,0 1 1,1-1-1,-1 0 0,1 1 0,-1 0 0,-2 1 0,-1 0-3,0 1 0,0 0 0,0 0 0,0 1 0,1 0 0,-6 5 0,5-4 0,0-1 0,0 0 0,0 0 0,0 0 0,-10 4 0,15-8-305,-1 0-1,0 1 1,0-1-1,0 0 1,1 1-1,-1-1 1,0 0 0,0 1-1,1-1 1,-1 1-1,0-1 1,1 1 0,-1 0-1,1-1 1,-1 1-1,0 0 1,1-1-1,-1 1 1,1 0 0,0-1-1,-1 1 1,1 0-1,-1 1 1,-2 6-1894,2-7 1841,0-1 1,1 1-1,-1-1 0,0 1 0,0-1 1,0 1-1,1-1 0,-1 0 0,0 0 1,0 1-1,0-1 0,0 0 0,0 0 1,0 0-1,1 0 0,-1 0 0,0 0 1,0 0-1,0 0 0,-1 0 0,-2 0-1530,-10 0-6984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29.041"/>
    </inkml:context>
    <inkml:brush xml:id="br0">
      <inkml:brushProperty name="width" value="0.025" units="cm"/>
      <inkml:brushProperty name="height" value="0.025" units="cm"/>
    </inkml:brush>
  </inkml:definitions>
  <inkml:trace contextRef="#ctx0" brushRef="#br0">302 158 3908,'0'0'5440,"2"-9"-2787,4-18 771,-3 0 1,0-1-1,-1-29 1,-2 56-3311,0 1 1,0 0-1,0-1 0,0 1 1,0 0-1,0-1 0,0 1 1,0 0-1,-1-1 0,1 1 0,0-1 1,0 1-1,0 0 0,0 0 1,-1-1-1,1 1 0,0 0 1,0-1-1,0 1 0,-1 0 1,1 0-1,0-1 0,-1 1 1,1 0-1,0 0 0,0-1 1,-1 1-1,1 0 0,0 0 0,-1 0 1,1 0-1,-1 0 0,1 0 1,0-1-1,-1 1 0,1 0 1,-1 0-1,-19 5 1071,-15 13-1087,14-2-70,0 0 0,1 1 0,1 1 0,0 1 0,2 0 0,0 2 0,1 0 0,1 0 0,1 2 0,1 0 0,1 0 0,1 1 0,1 0 0,2 1 0,-7 26 0,13-41-25,1-1-1,-1 0 0,1 1 1,1 0-1,0-1 1,0 1-1,1-1 1,0 1-1,1-1 1,0 0-1,1 0 0,-1 1 1,2-1-1,-1-1 1,1 1-1,1-1 1,-1 1-1,2-1 1,-1 0-1,1-1 0,0 1 1,0-1-1,14 11 1,-1-3 42,0 0 1,1-1-1,1-1 0,1-1 1,-1 0-1,37 12 0,-6-1 118,-42-18-136,-1 1 0,0 0-1,0 1 1,0 0 0,-1 0-1,0 1 1,0 0 0,-1 1-1,0 0 1,0 0 0,-1 0 0,-1 1-1,1-1 1,-2 1 0,1 1-1,3 11 1,-6-17-27,0 1 0,-1 0 0,1-1 0,-1 1 0,0 0 0,0 0 0,-1 0 0,0 0 0,0-1 0,0 1 0,0 0 0,-1 0 0,0 0 0,-1 0 0,1-1 0,-1 1 0,0-1 0,-1 1 0,1-1 0,-1 0 0,0 0 0,0 0 0,0 0 0,-1 0 0,0-1 0,0 1 0,0-1 0,-1 0 0,-6 4 0,4-2 0,-1-1 0,0 1 0,0-2 0,-1 0 0,0 0 0,1 0 0,-1-1 0,0 0 0,-1-1 0,1 0 0,-13 1 0,1-1 0,-1-1 0,0-1 0,-40-6 0,59 6 0,0 0 0,-1-1 0,1 0 0,0 1 0,0-1 0,-1 0 0,1 0 0,0-1 0,0 1 0,0-1 0,0 1 0,1-1 0,-1 0 0,0 0 0,1 0 0,-1-1 0,1 1 0,0-1 0,0 1 0,0-1 0,0 0 0,0 1 0,1-1 0,-1 0 0,1 0 0,-1 0 0,1 0 0,0-1 0,1 1 0,-1 0 0,0 0 0,1-1 0,0 1 0,0 0 0,0-1 0,0 1 0,0 0 0,1-1 0,0-3 0,4-14 0,0-1 0,1 1 0,1 1 0,17-35 0,-18 42 0,85-237 0,-84 232 0,1 1 0,1 0 0,0 0 0,1 0 0,19-22 0,-17 25 0,-2 0 0,0-1 0,-1 0 0,0-1 0,-1 0 0,-1 0 0,5-19 0,3-19 0,-8 37 0,-2-1 0,0-1 0,-1 1 0,0-1 0,-2 1 0,0-1 0,-2 0 0,0 0 0,-2-20 0,1 36 0,0-1 0,0 1 0,0 0 0,0-1 0,-1 1 0,1 0 0,-1 0 0,0 0 0,0 0 0,0 0 0,0 0 0,-1 1 0,1-1 0,-1 1 0,1-1 0,-1 1 0,0 0 0,0 0 0,0 0 0,0 1 0,0-1 0,-1 1 0,1-1 0,0 1 0,-1 0 0,1 0 0,-1 1 0,1-1 0,-1 1 0,1 0 0,-1 0 0,1 0 0,-1 0 0,0 0 0,1 1 0,-1 0 0,1 0 0,0 0 0,-1 0 0,1 0 0,0 0 0,0 1 0,-1 0 0,1 0 0,-3 2 0,-15 10 0,7-5 0,0 1 0,0 0 0,1 1 0,-20 21 0,32-31-383,1 0 0,-1 0-1,0 0 1,1 0 0,-1 0 0,1 0 0,0 1 0,-1-1-1,1 0 1,0 0 0,0 0 0,0 1 0,-1-1 0,1 0-1,1 0 1,-1 1 0,0-1 0,0 0 0,0 0-1,1 1 1,-1-1 0,0 0 0,1 0 0,-1 0 0,1 0-1,1 2 1,7 4-5991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900"/>
    </inkml:context>
    <inkml:brush xml:id="br0">
      <inkml:brushProperty name="width" value="0.025" units="cm"/>
      <inkml:brushProperty name="height" value="0.025" units="cm"/>
      <inkml:brushProperty name="color" value="#F6630D"/>
    </inkml:brush>
  </inkml:definitions>
  <inkml:trace contextRef="#ctx0" brushRef="#br0">58 31 1185,'0'0'6326,"-13"10"-4287,11-11-2087,1 1-1,-1-1 1,1 1-1,-1-1 1,0 1 0,1-1-1,-1 0 1,1 0-1,-1 0 1,1 0-1,0 0 1,-1 0-1,1 0 1,0 0-1,0-1 1,0 1-1,0 0 1,0-1-1,0 1 1,-1-2-1,-7-9-4244,3 5 54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30.002"/>
    </inkml:context>
    <inkml:brush xml:id="br0">
      <inkml:brushProperty name="width" value="0.025" units="cm"/>
      <inkml:brushProperty name="height" value="0.025" units="cm"/>
    </inkml:brush>
  </inkml:definitions>
  <inkml:trace contextRef="#ctx0" brushRef="#br0">1 0 11115,'7'4'11066,"9"5"-7654,21 11-1475,131 44 2325,-115-47-4051,-1 3 1,0 2 0,61 37 0,-108-57-207,-3-1 1,0 0 1,-1 0 0,1 0 0,0 1 0,0-1 0,0 0 0,-1 1-1,1-1 1,-1 1 0,1-1 0,-1 1 0,1 0 0,-1 0 0,0-1-1,0 1 1,0 0 0,1 3 0,-6-5-7,-1 1 0,1-1 0,-1 0 0,1 0 0,-1-1 0,1 0 0,-6-1 0,-145-46 0,88 26 0,-92-19 0,190 43 0,0 0 0,42-5 0,-5 1 0,-18 0 0,-34 1 0,-1 0 0,1 0 0,0 2 0,0 0 0,0 1 0,18 4 0,-17 4 0,-25-3 0,-32-2 0,4-5 0,-1 2 0,0-2 0,0-2 0,0-1 0,1-2 0,-65-17 0,171 22-1676,35 12-5675,-45-10-54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30.914"/>
    </inkml:context>
    <inkml:brush xml:id="br0">
      <inkml:brushProperty name="width" value="0.025" units="cm"/>
      <inkml:brushProperty name="height" value="0.025" units="cm"/>
    </inkml:brush>
  </inkml:definitions>
  <inkml:trace contextRef="#ctx0" brushRef="#br0">244 50 18321,'0'-2'236,"0"0"-1,0 0 0,0 0 0,0 0 0,-1 0 1,1 0-1,0 0 0,-1 0 0,0 0 0,1 0 1,-1 0-1,0 0 0,0 0 0,0 1 0,0-1 1,0 0-1,-1 1 0,1-1 0,0 1 1,-1-1-1,1 1 0,-1 0 0,0-1 0,1 1 1,-1 0-1,0 0 0,0 0 0,-2 0 0,2 0-159,0 1-1,-1 0 1,1 0-1,0 0 0,0 0 1,-1 0-1,1 0 0,0 0 1,0 1-1,0-1 1,-1 1-1,1 0 0,0 0 1,0 0-1,0 0 0,0 0 1,0 0-1,-2 2 0,-5 4-15,1 1-1,0-1 0,1 2 0,0-1 0,0 1 0,1 0 0,0 0 0,1 0 0,-7 16 0,-34 98 621,41-108-440,-6 20 171,2 0 0,1 1 0,2 0 0,1 0 1,2 1-1,2 52 0,1-84-441,0-1 0,1 1 1,0-1-1,-1 1 0,2-1 0,-1 0 1,0 1-1,1-1 0,0 0 1,0 0-1,0 0 0,0 0 0,1-1 1,0 1-1,-1-1 0,1 1 1,0-1-1,1 0 0,-1 0 1,1 0-1,-1 0 0,1-1 0,0 0 1,0 1-1,8 2 0,-7-4-351,-1 0 0,1 0-1,0 0 1,0-1 0,0 0-1,0 0 1,0 0 0,-1 0-1,1-1 1,0 0 0,0 0-1,0 0 1,-1 0 0,1-1-1,-1 0 1,6-2 0,26-22-5459,-2-9-2899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31.494"/>
    </inkml:context>
    <inkml:brush xml:id="br0">
      <inkml:brushProperty name="width" value="0.025" units="cm"/>
      <inkml:brushProperty name="height" value="0.025" units="cm"/>
    </inkml:brush>
  </inkml:definitions>
  <inkml:trace contextRef="#ctx0" brushRef="#br0">78 64 18321,'0'0'1773,"-9"8"-145,9-8-1620,-5 3 143,0 1-1,0 0 1,0 0 0,0 0 0,1 0 0,0 1 0,0 0 0,0 0 0,1 0 0,0 0 0,-1 0 0,2 1 0,-1 0 0,1-1 0,0 1 0,0 0 0,0 0 0,1 0 0,-1 12 0,2-17-74,-1 0 1,1 1 0,0-1 0,0 1-1,0-1 1,0 1 0,0-1-1,0 1 1,1-1 0,-1 1-1,0-1 1,1 0 0,-1 1 0,1-1-1,-1 0 1,1 1 0,0-1-1,0 0 1,-1 0 0,1 1 0,0-1-1,0 0 1,0 0 0,0 0-1,0 0 1,1 0 0,-1 0-1,0-1 1,0 1 0,1 0 0,-1-1-1,0 1 1,1-1 0,-1 1-1,0-1 1,1 1 0,-1-1-1,1 0 1,-1 0 0,1 0 0,-1 0-1,1 0 1,-1 0 0,1 0-1,-1 0 1,0-1 0,1 1-1,-1 0 1,1-1 0,-1 1 0,0-1-1,1 0 1,1-1 0,4-4 0,1 0 1,-1-1-1,0 0 1,0 0-1,-1-1 1,0 1 0,0-2-1,-1 1 1,0-1-1,0 1 1,-1-1-1,0-1 1,4-15-1,-20 127 403,12-102-470,0 1 0,0-1 0,0 1 0,0 0 0,0-1 0,0 1 0,0-1-1,0 1 1,0-1 0,0 1 0,0-1 0,1 1 0,-1-1 0,0 1 0,0-1 0,1 1 0,-1-1 0,0 1 0,0-1 0,1 1 0,-1-1 0,1 0 0,-1 1 0,0-1 0,1 0 0,-1 1-1,1-1 1,-1 0 0,1 1 0,-1-1 0,1 0 0,-1 0 0,1 1 0,0-1 0,22-6 246,18-24 69,65-102-107,-106 132-219,0 0 1,1 0-1,-1 0 0,0-1 1,0 1-1,0 0 0,0 0 1,0 0-1,1 0 0,-1 0 1,0-1-1,0 1 0,0 0 1,0 0-1,1 0 0,-1 0 1,0 0-1,0 0 0,0 0 1,1 0-1,-1 0 0,0 0 1,0 0-1,0-1 0,1 1 0,-1 0 1,0 1-1,0-1 0,1 0 1,-1 0-1,0 0 0,0 0 1,0 0-1,1 0 0,-1 0 1,0 0-1,0 0 0,0 0 1,1 0-1,-1 1 0,0-1 1,0 0-1,0 0 0,0 0 1,1 0-1,-1 0 0,0 1 1,0-1-1,0 0 0,0 0 1,0 0-1,0 1 0,0-1 1,0 0-1,0 0 0,1 0 1,-1 1-1,0-1 0,0 0 1,4 25 321,-4 38 343,0-57-647,-1 29 14,5-31-32,3-9 0,4-9 0,21-34 0,-22 30 0,2 1 0,0 0 0,0 1 0,20-19 0,-32 35 0,0-1 0,0 1 0,1-1 0,-1 1 0,1 0 0,-1-1 0,0 1 0,1-1 0,-1 1 0,1 0 0,-1-1 0,1 1 0,-1 0 0,1 0 0,-1-1 0,1 1 0,0 0 0,-1 0 0,1 0 0,-1 0 0,1 0 0,-1 0 0,1 0 0,0 0 0,-1 0 0,1 0 0,-1 0 0,1 0 0,-1 0 0,1 0 0,-1 1 0,1-1 0,0 0 0,-1 0 0,1 1 0,-1-1 0,1 0 0,-1 0 0,0 1 0,1-1 0,-1 1 0,1-1 0,-1 0 0,0 1 0,1-1 0,-1 1 0,0-1 0,1 1 0,-1-1 0,0 1 0,0-1 0,1 1 0,-1 0 0,0-1 0,0 1 0,0-1 0,0 1 0,0-1 0,0 1 0,0 0 0,0 0 0,3 45 0,-3-35 0,0 3-398,3 23-3792,5-4-4733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3:32.133"/>
    </inkml:context>
    <inkml:brush xml:id="br0">
      <inkml:brushProperty name="width" value="0.025" units="cm"/>
      <inkml:brushProperty name="height" value="0.025" units="cm"/>
    </inkml:brush>
  </inkml:definitions>
  <inkml:trace contextRef="#ctx0" brushRef="#br0">68 1624 17360,'-10'9'1650,"-34"28"-379,31-21 472,20-14-513,24-14-258,-31 12-972,55-27 1612,76-52 0,-48 27-913,1487-853 1103,-983 574-1863,-454 255 175,240-100 1,-359 171-83,-5 1-4,0 0-1,1 0 1,0 1 0,0 0-1,0 1 1,0 0 0,0 1-1,0 0 1,0 1 0,13 0-1,-23 0-27,1 0 0,-1 1-1,1-1 1,-1 0-1,0 0 1,1 0-1,-1 1 1,0-1-1,1 0 1,-1 0-1,0 1 1,1-1-1,-1 0 1,0 0-1,1 1 1,-1-1-1,0 0 1,0 1-1,0-1 1,1 1 0,-1-1-1,0 0 1,0 1-1,0-1 1,0 0-1,0 1 1,0-1-1,0 1 1,0-1-1,0 1 1,0-1-1,0 0 1,0 1-1,0-1 1,0 1-1,0-1 1,0 0-1,0 1 1,-7 15-46,1-8-175,1-1-1,-1 0 0,0 0 0,0-1 0,-1 1 0,-11 8 1,-28 13-4563,3-10-2839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6:06.593"/>
    </inkml:context>
    <inkml:brush xml:id="br0">
      <inkml:brushProperty name="width" value="0.025" units="cm"/>
      <inkml:brushProperty name="height" value="0.025" units="cm"/>
    </inkml:brush>
  </inkml:definitions>
  <inkml:trace contextRef="#ctx0" brushRef="#br0">377 19 5285,'-13'-4'2115,"0"0"0,0 1 0,0 0 0,-20-1 0,22 4-1305,0-1 0,0 2 0,0 0 0,1 0 0,-14 4 0,13-2-674,0 1 0,0 1 0,1-1 0,0 1 0,0 1 0,0 0 0,0 1 0,1-1 0,0 2 0,1-1 0,0 1 0,0 1 0,0-1 0,1 1 1,1 1-1,-1-1 0,2 1 0,-1 0 0,-4 14 0,1-2-89,2 0 0,0 1 0,2 1 0,1-1 0,0 1 1,2-1-1,0 1 0,2 0 0,1 0 0,5 32 0,7 23 200,42 132 0,-37-149-288,-7-18 38,-4-15 47,2 0 1,19 47-1,-24-69-25,0 1 0,0-1-1,0 0 1,1-1 0,0 1 0,0-1-1,1 0 1,0 0 0,0 0 0,0-1-1,1 0 1,0 0 0,0-1 0,11 6-1,1-2 7,0 0 0,0-1 0,35 7 0,-49-13-25,0 0 0,1-1 0,-1 1 0,1-1 0,-1 0 0,0 0 0,1-1 1,-1 0-1,0 0 0,1 0 0,-1 0 0,0-1 0,0 0 0,0 0 0,0 0 0,-1-1 1,1 0-1,0 0 0,5-5 0,6-8 36,-1-1 1,0-1 0,-2-1-1,0 0 1,-1-1-1,16-35 1,43-133 476,-58 144-308,-1 0 1,-2 0-1,-2-1 1,-2-1-1,-2 1 1,-2-1-1,-8-86 1,4 117-62,-1 0 0,-1 0 0,0 1 0,-1-1 0,0 1 1,-1 0-1,-1 0 0,-14-21 0,16 28-61,1 1-1,-1 0 1,0 1 0,0-1 0,-1 1-1,0 0 1,0 0 0,0 1 0,0 0-1,-1 0 1,0 0 0,1 1 0,-1 0-1,-1 0 1,1 1 0,0 0 0,0 0-1,-1 1 1,-9-1 0,2 2-68,0 0 0,0 2-1,0 0 1,0 0 0,0 1 0,0 1 0,1 1-1,0 0 1,0 1 0,0 0 0,0 1-1,-17 12 1,16-8-48,-1 1-1,2 0 0,-1 0 1,2 2-1,0 0 0,0 0 1,1 1-1,1 1 0,-14 25 1,21-33-372,1 0 0,0-1 0,0 1 0,-3 13 0,6-18-18,-1-1 0,1 0-1,0 0 1,0 1 0,0-1 0,0 0-1,0 1 1,0-1 0,1 0 0,-1 1-1,1-1 1,1 4 0,12 6-5861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24.976"/>
    </inkml:context>
    <inkml:brush xml:id="br0">
      <inkml:brushProperty name="width" value="0.025" units="cm"/>
      <inkml:brushProperty name="height" value="0.025" units="cm"/>
    </inkml:brush>
  </inkml:definitions>
  <inkml:trace contextRef="#ctx0" brushRef="#br0">526 46 8584,'0'0'3577,"-10"-3"-2061,-10-2-847,-1 1 0,-1 0 0,1 2 0,0 1 0,-1 0-1,1 2 1,-29 3 0,36-2-455,1 1 1,0 0-1,0 1 0,0 1 0,0-1 0,1 2 0,-1 0 0,1 1 1,1 0-1,-1 0 0,1 1 0,1 1 0,-14 13 0,9-5-66,1 0 0,1 1 0,1 1 0,0 0 0,2 0 0,0 1 0,1 0 0,1 1 1,1 0-1,1 0 0,1 1 0,0 0 0,-2 37 0,7-45-117,-1 0 0,2 0 1,0-1-1,0 1 0,1 0 1,1-1-1,0 1 0,1-1 1,1 0-1,0 0 0,1 0 0,0-1 1,0 0-1,2 0 0,-1-1 1,2 0-1,-1 0 0,1-1 1,1 0-1,0 0 0,0-1 1,1 0-1,13 7 0,-12-9-17,-1-1 0,1 0 0,0-1 1,0 0-1,0-1 0,1-1 0,-1 0 0,1 0 0,0-1 0,0-1 0,26 0 0,-21-3 122,1 0-1,0-2 0,-1 0 1,1 0-1,-1-2 0,-1 0 0,28-15 1,-14 5 207,-2-2 1,0-2 0,-2 0 0,0-2 0,-1-1-1,-1 0 1,-2-2 0,36-48 0,-45 53-136,-1-1 1,-1 0-1,-1-1 1,-1-1 0,-1 1-1,-1-2 1,0 1-1,7-49 1,-14 62-171,0 0 0,-1 0-1,0 0 1,-1-1 0,0 1-1,0 0 1,-1 0 0,-1 0 0,1 0-1,-7-14 1,5 17-30,0 1-1,0-1 1,0 1-1,-1 0 1,0 0-1,0 0 1,-1 0-1,1 1 1,-1 0-1,0 0 1,-1 1-1,1 0 1,-1 0 0,0 0-1,-10-3 1,1 1-78,0 0 0,0 1 0,-1 1 1,0 1-1,0 0 0,0 1 1,-1 1-1,-25 2 0,28 0-354,1 1-1,0 1 1,0 0 0,-18 6-1,21-4-513,0-1-1,1 1 0,-1 1 1,1 0-1,-15 12 0,-5 9-5056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52.563"/>
    </inkml:context>
    <inkml:brush xml:id="br0">
      <inkml:brushProperty name="width" value="0.025" units="cm"/>
      <inkml:brushProperty name="height" value="0.025" units="cm"/>
    </inkml:brush>
  </inkml:definitions>
  <inkml:trace contextRef="#ctx0" brushRef="#br0">1 1 14382,'0'0'416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01.219"/>
    </inkml:context>
    <inkml:brush xml:id="br0">
      <inkml:brushProperty name="width" value="0.025" units="cm"/>
      <inkml:brushProperty name="height" value="0.025" units="cm"/>
    </inkml:brush>
  </inkml:definitions>
  <inkml:trace contextRef="#ctx0" brushRef="#br0">30 144 3940,'-1'-1'280,"-1"0"1,1 0-1,-1 0 1,0 0-1,1 0 1,0 0-1,-1 0 1,1 0-1,0-1 1,-1 1-1,1-1 1,0 1-1,0-1 1,0 1-1,1-1 1,-1 0-1,0 1 0,0-1 1,1 0-1,-1 0 1,0-2-1,-4-40 5070,5 44-5078,0 1-264,0 1-1,0-1 0,0 1 1,0-1-1,1 0 1,-1 1-1,0-1 1,1 1-1,-1-1 0,1 0 1,-1 0-1,1 1 1,-1-1-1,1 0 0,0 0 1,0 0-1,0 2 1,4-1 76,0 0 0,1 0 0,-1-1 0,0 0 0,0 1 1,1-2-1,-1 1 0,0-1 0,1 1 0,7-2 0,55-7 389,-66 8-478,371-44 503,-44 7-297,-293 31-188,0 2-1,1 2 1,-1 1-1,0 1 1,45 8-1,-59-6 82,-1 0 0,40-3 1,31 3-1061,-92 5-4778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6:35.654"/>
    </inkml:context>
    <inkml:brush xml:id="br0">
      <inkml:brushProperty name="width" value="0.025" units="cm"/>
      <inkml:brushProperty name="height" value="0.025" units="cm"/>
    </inkml:brush>
  </inkml:definitions>
  <inkml:trace contextRef="#ctx0" brushRef="#br0">38 47 4420,'-3'-2'685,"0"-1"-1,-1 1 1,1 0-1,1-1 0,-1 0 1,0 1-1,1-1 1,-1 0-1,1 0 1,0-1-1,0 1 1,0 0-1,-2-5 1,48 8-691,-5-1 204,-14 0 218,-1 1 1,1 1-1,-1 1 0,1 1 1,-1 1-1,31 10 1,-15-2-338,0-1 1,1-2-1,0-2 1,47 2-1,169-6 208,-146-4 518,-85 3-680,1 1 1,-1 1-1,0 1 0,40 15 1,-31-10-130,56 11 0,460 29 1424,-259-29-837,-139-8-338,-51-5 105,166 10-193,538-4-56,-742-15-91,1 4-1,-1 2 1,0 3 0,86 22-1,-115-18-13,43 21 0,-54-21 2,0-2-1,1 0 0,0-2 1,41 8-1,161 7 97,-209-21-92,8 1-2,-2 1 0,1 1 0,0 1 0,-1 2 0,39 16 0,-9 4-28,-40-19 33,1-1-1,1 0 1,0-2 0,0 0-1,20 5 1,16-1 4,1-2 0,92 1 0,-93 1-29,-43-7 26,-1-1 0,1 0 0,-1-1 0,13 1 0,23 5-1933,-10 0-4837,-14-6 2574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6:36.652"/>
    </inkml:context>
    <inkml:brush xml:id="br0">
      <inkml:brushProperty name="width" value="0.025" units="cm"/>
      <inkml:brushProperty name="height" value="0.025" units="cm"/>
    </inkml:brush>
  </inkml:definitions>
  <inkml:trace contextRef="#ctx0" brushRef="#br0">1 2 9257,'44'-2'794,"-1"3"0,1 1-1,-1 3 1,1 1 0,-1 2 0,75 25 0,-73-12-188,-44-21-562,0 1 1,0-1 0,0 1 0,0 0 0,0-1 0,0 1-1,-1 0 1,1 0 0,0 0 0,0 0 0,-1-1-1,1 1 1,-1 0 0,1 0 0,-1 0 0,1 0-1,-1 0 1,1 1 0,-1-1 0,0 0 0,0 0 0,1 0-1,-1 0 1,0 0 0,0 0 0,0 0 0,0 1-1,-1-1 1,1 0 0,0 0 0,0 0 0,-1 0-1,1 0 1,0 0 0,-1 0 0,1 0 0,-1 0-1,1 0 1,-1 0 0,0 0 0,0 1 0,-10 7 125,0-1 1,0 0 0,-1 0-1,0-1 1,0 0 0,-1-1-1,1-1 1,-18 5 0,-6 5 22,-140 71-58,104-45-2720,47-28-1824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050"/>
    </inkml:context>
    <inkml:brush xml:id="br0">
      <inkml:brushProperty name="width" value="0.025" units="cm"/>
      <inkml:brushProperty name="height" value="0.025" units="cm"/>
      <inkml:brushProperty name="color" value="#008C3A"/>
    </inkml:brush>
  </inkml:definitions>
  <inkml:trace contextRef="#ctx0" brushRef="#br0">0 1 20275,'0'0'1377</inkml:trace>
  <inkml:trace contextRef="#ctx0" brushRef="#br0" timeOffset="1">297 298 18642,'0'0'3907,"46"-9"-21748</inkml:trace>
  <inkml:trace contextRef="#ctx0" brushRef="#br0" timeOffset="2">655 631 16239,'0'0'7047,"62"18"-11115,-46-21-2946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3.909"/>
    </inkml:context>
    <inkml:brush xml:id="br0">
      <inkml:brushProperty name="width" value="0.025" units="cm"/>
      <inkml:brushProperty name="height" value="0.025" units="cm"/>
      <inkml:brushProperty name="color" value="#F6630D"/>
    </inkml:brush>
  </inkml:definitions>
  <inkml:trace contextRef="#ctx0" brushRef="#br0">6 1 3459,'0'0'14259,"-6"2"-12252,10 6-1707,0 0 1,1-1-1,0 1 0,0-1 0,1-1 0,-1 1 0,1-1 1,8 6-1,63 47 811,-15-13-295,171 153-347,-206-173-366,31 42 0,-35-40 18,42 40 1,203 167 807,-154-115-687,-83-85-240,1 0 0,2-2 1,66 49-1,-43-39 44,-2 2 0,60 64 0,259 236 109,81 60 134,-361-323-127,-59-54-139,-2 1-1,40 46 0,2 10 229,153 133 0,34 0-106,52 47 132,-208-167-220,49 44-77,76 46 73,-17-23-42,-126-103 60,-56-42 19,45 39 0,-51-41 454,-22-16-499,0 1 0,0-1 0,0 1-1,-1 0 1,1 0 0,-1 0 0,1 0 0,-1 1 0,5 7 0,-8-11-86,0 0 0,1 0-1,-1 0 1,0 0 0,0 1 0,0-1 0,0 0-1,0 0 1,0 0 0,0 0 0,0 1-1,0-1 1,0 0 0,0 0 0,0 0 0,0 0-1,0 1 1,0-1 0,0 0 0,0 0 0,0 0-1,0 0 1,0 0 0,0 1 0,0-1 0,-1 0-1,1 0 1,0 0 0,0 0 0,0 0 0,0 1-1,0-1 1,0 0 0,0 0 0,-1 0 0,1 0-1,0 0 1,0 0 0,0 0 0,0 0 0,0 0-1,-1 1 1,1-1 0,0 0 0,0 0 0,0 0-1,0 0 1,-1 0 0,1 0 0,0 0 0,0 0-1,0 0 1,0 0 0,0 0 0,-1 0 0,1 0-1,0 0 1,0-1 0,0 1 0,0 0 0,-1 0-1,-12-3-4969,11 2 3838,-20-7-10491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37.601"/>
    </inkml:context>
    <inkml:brush xml:id="br0">
      <inkml:brushProperty name="width" value="0.025" units="cm"/>
      <inkml:brushProperty name="height" value="0.025" units="cm"/>
    </inkml:brush>
  </inkml:definitions>
  <inkml:trace contextRef="#ctx0" brushRef="#br0">6 1 11531,'-6'0'576,"15"0"-3426,8 4 544,-1-3 1409,-2-1-737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38.585"/>
    </inkml:context>
    <inkml:brush xml:id="br0">
      <inkml:brushProperty name="width" value="0.025" units="cm"/>
      <inkml:brushProperty name="height" value="0.025" units="cm"/>
    </inkml:brush>
  </inkml:definitions>
  <inkml:trace contextRef="#ctx0" brushRef="#br0">1 0 5189,'0'0'-865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44.178"/>
    </inkml:context>
    <inkml:brush xml:id="br0">
      <inkml:brushProperty name="width" value="0.025" units="cm"/>
      <inkml:brushProperty name="height" value="0.025" units="cm"/>
    </inkml:brush>
  </inkml:definitions>
  <inkml:trace contextRef="#ctx0" brushRef="#br0">1 0 6534,'0'0'320,"71"19"-1088,-43-19-1570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44.519"/>
    </inkml:context>
    <inkml:brush xml:id="br0">
      <inkml:brushProperty name="width" value="0.025" units="cm"/>
      <inkml:brushProperty name="height" value="0.025" units="cm"/>
    </inkml:brush>
  </inkml:definitions>
  <inkml:trace contextRef="#ctx0" brushRef="#br0">0 0 7815,'0'0'-96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33.509"/>
    </inkml:context>
    <inkml:brush xml:id="br0">
      <inkml:brushProperty name="width" value="0.025" units="cm"/>
      <inkml:brushProperty name="height" value="0.025" units="cm"/>
    </inkml:brush>
  </inkml:definitions>
  <inkml:trace contextRef="#ctx0" brushRef="#br0">658 228 833,'0'0'2258,"-4"-9"-1772,-3-5-302,-44-85 5048,46 89-4833,-1 1 0,0 0-1,0 0 1,-1 1 0,-1 0 0,1 0 0,-1 0 0,-12-8 0,13 12-317,0 1 1,0 0 0,0 1 0,-1 0 0,1 0 0,0 0 0,-1 1-1,0 0 1,1 0 0,-1 1 0,1 0 0,-1 1 0,0-1 0,1 2-1,-1-1 1,-7 3 0,-1 1-4,-1 0-1,0 2 0,1 0 1,1 0-1,-28 19 1,20-10-20,1 2 1,1 0 0,1 2 0,0 0 0,2 1-1,0 1 1,1 1 0,-16 30 0,22-34 76,1 0 0,0 1 0,2 0 1,1 1-1,0 0 0,1 0 0,2 0 0,0 1 1,1-1-1,1 1 0,1 25 0,2-40-124,-1-1-1,1 0 0,0 0 1,0 0-1,1 0 0,0 0 1,0-1-1,0 1 0,1 0 1,0-1-1,0 0 0,0 0 0,1 1 1,-1-2-1,1 1 0,0 0 1,5 3-1,-1-2-1,-1-1-1,1 0 1,0-1 0,0 0-1,1 0 1,-1 0 0,1-1 0,-1-1-1,1 1 1,14 1 0,-1-2 16,1 0 1,0-2 0,0-1-1,0 0 1,0-2-1,0 0 1,-1-2 0,31-10-1,1-5 4,0-2 0,64-38 0,-90 44 12,-1-1 0,-1-2 0,-1 0 0,-1-2 0,39-41 0,-60 59-1,0-1 0,0 1 1,-1-1-1,1 1 0,-1-1 0,0 0 0,0 0 1,0 0-1,0 0 0,-1 0 0,1-1 1,-1 1-1,0 0 0,-1-1 0,1 1 0,-1-1 1,0 1-1,0-1 0,0 1 0,0-1 0,-3-8 1,1 9 14,0-1 0,0 1 0,-1 0 1,0-1-1,0 1 0,0 0 0,0 1 1,0-1-1,-1 1 0,0-1 0,0 1 0,0 0 1,0 0-1,0 1 0,0-1 0,-1 1 1,1 0-1,-10-3 0,-5 0-276,1 0 1,0 2-1,-1 0 0,0 1 1,0 1-1,0 0 0,0 2 1,0 0-1,1 1 0,-1 1 0,0 0 1,-28 11-1,30-9-2727,10-5-2295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34.417"/>
    </inkml:context>
    <inkml:brush xml:id="br0">
      <inkml:brushProperty name="width" value="0.025" units="cm"/>
      <inkml:brushProperty name="height" value="0.025" units="cm"/>
    </inkml:brush>
  </inkml:definitions>
  <inkml:trace contextRef="#ctx0" brushRef="#br0">1 1 8232,'0'0'32,"48"0"-2979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34.790"/>
    </inkml:context>
    <inkml:brush xml:id="br0">
      <inkml:brushProperty name="width" value="0.025" units="cm"/>
      <inkml:brushProperty name="height" value="0.025" units="cm"/>
    </inkml:brush>
  </inkml:definitions>
  <inkml:trace contextRef="#ctx0" brushRef="#br0">0 1 8648,'0'0'3620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51.425"/>
    </inkml:context>
    <inkml:brush xml:id="br0">
      <inkml:brushProperty name="width" value="0.025" units="cm"/>
      <inkml:brushProperty name="height" value="0.025" units="cm"/>
    </inkml:brush>
  </inkml:definitions>
  <inkml:trace contextRef="#ctx0" brushRef="#br0">396 107 1922,'0'0'939,"-5"-8"-1302,-4-7 276,3 5 1034,0 0 1,-1 0-1,-11-13 1,15 20-732,0 0 1,0 0 0,0 1-1,0-1 1,0 1 0,-1 0-1,1 0 1,-1 0 0,1 1 0,-1-1-1,0 1 1,1 0 0,-1 0-1,0 0 1,-8-1 0,1 3-93,0 0 0,0 1 0,0 0 0,1 1 0,-1 0 0,1 0 0,-1 1 1,1 1-1,0 0 0,1 0 0,-1 1 0,1 0 0,0 0 0,1 1 0,-13 12 0,10-8-70,0 0 0,1 1 0,0 0 0,0 0 0,1 1 0,1 1 0,0-1 0,1 1-1,1 1 1,-8 22 0,12-25-29,0 0 0,1 0 1,0 0-1,1 0 0,0 0 0,1 0 0,1 0 0,-1 0 0,8 22 0,0-5 37,2 0 1,23 44-1,-31-67-58,0 0 0,1-1 0,-1 1 0,1-1 0,0 0 0,1-1 0,-1 1 0,1-1-1,0 1 1,0-1 0,0-1 0,0 1 0,1-1 0,0 0 0,11 5 0,-8-6 11,1 1-1,-1-1 1,1-1-1,0 0 1,-1 0-1,1-1 1,0 0-1,0-1 1,15-2-1,-3-2 16,0-1 1,-1-1-1,1-1 0,-2 0 0,1-2 1,-1 0-1,-1-1 0,24-18 0,-24 14 312,0-1-1,0-1 0,-2-1 0,26-32 0,-37 41-108,0 1-1,0-1 1,-1-1 0,0 1 0,-1-1 0,0 0-1,0 0 1,-1 0 0,-1 0 0,1-1 0,-2 1 0,0-1-1,1-14 1,-3 22-211,1 1-1,-1-1 0,1 0 1,-1 1-1,0-1 0,0 1 1,0-1-1,-1 1 1,1-1-1,0 1 0,-1 0 1,0 0-1,1-1 1,-1 1-1,0 0 0,0 1 1,0-1-1,0 0 1,-1 1-1,1-1 0,0 1 1,-1-1-1,1 1 0,-1 0 1,1 0-1,-1 0 1,0 1-1,1-1 0,-1 1 1,-3-1-1,-11-2-249,-1 1 0,1 1 0,-28 1 0,27 0-633,18-17-6309,7-7-2679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7:52.235"/>
    </inkml:context>
    <inkml:brush xml:id="br0">
      <inkml:brushProperty name="width" value="0.025" units="cm"/>
      <inkml:brushProperty name="height" value="0.025" units="cm"/>
    </inkml:brush>
  </inkml:definitions>
  <inkml:trace contextRef="#ctx0" brushRef="#br0">4 86 10666,'0'0'-865,"-4"-56"897,8 43 64,8 4 161,3 5-1,5 1-64,5 3-160,9 0 0,4 0-384,8 0-4773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07.912"/>
    </inkml:context>
    <inkml:brush xml:id="br0">
      <inkml:brushProperty name="width" value="0.025" units="cm"/>
      <inkml:brushProperty name="height" value="0.025" units="cm"/>
    </inkml:brush>
  </inkml:definitions>
  <inkml:trace contextRef="#ctx0" brushRef="#br0">1715 99 3844,'0'0'2316,"-10"0"-1638,-93-4 2212,-111 12 0,155-2-2475,-99 23-1,25 6-267,-161 65-1,235-74-84,1 2 0,1 2 0,1 3 1,-99 77-1,113-75 240,1 3 1,2 0 0,2 3 0,-51 71 0,73-91-271,1 2-1,1 0 1,2 0 0,0 1 0,1 1-1,2 0 1,0 0 0,2 1 0,1-1-1,0 1 1,0 44 0,5-67-34,0-1 0,0 0 1,0 1-1,1-1 0,-1 1 1,1-1-1,0 0 0,-1 0 1,1 1-1,0-1 0,0 0 1,1 0-1,-1 0 0,0 0 1,1 0-1,-1 0 0,1 0 1,0-1-1,-1 1 0,4 2 1,-1-1 0,1-1 1,0 1-1,0-1 1,0 0-1,0 0 1,0 0 0,0-1-1,11 2 1,2-1-12,1-1 1,-1-1-1,1-1 1,27-4 0,4-6 43,0-3-1,-2-2 1,55-25 0,-56 22-26,100-44 68,258-155 0,110-132 237,-478 325-179,-2-3-1,0-1 0,-2-1 1,54-64-1,-83 89-98,-1 1 1,0-1 0,0 1-1,0-1 1,-1 0 0,0 0-1,0 0 1,0 0 0,0-1-1,-1 1 1,0 0 0,0-1-1,-1 1 1,1-1-1,-1 1 1,0-1 0,-1 1-1,1-1 1,-2-5 0,0 6-8,0-1 0,-1 1 0,1 0 0,-1 0 0,-1 0 0,1 0 0,0 0 0,-1 1 0,0 0 1,0 0-1,-1 0 0,1 0 0,-1 0 0,0 1 0,0 0 0,0 0 0,-6-3 0,-50-19-1741,19 15-2522,20 8 84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596"/>
    </inkml:context>
    <inkml:brush xml:id="br0">
      <inkml:brushProperty name="width" value="0.025" units="cm"/>
      <inkml:brushProperty name="height" value="0.025" units="cm"/>
      <inkml:brushProperty name="color" value="#F6630D"/>
    </inkml:brush>
  </inkml:definitions>
  <inkml:trace contextRef="#ctx0" brushRef="#br0">13 166 3299,'0'0'3203,"-1"-10"-2936,-5-64-600,4 31 3326,-1 4 7778,6 82-2256,-1-18-8513,0 0 0,10 41 0,-9-55-593,4 19-472,1-20-3311,-7-13-264,-2-9 335,0-6-5189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09.092"/>
    </inkml:context>
    <inkml:brush xml:id="br0">
      <inkml:brushProperty name="width" value="0.025" units="cm"/>
      <inkml:brushProperty name="height" value="0.025" units="cm"/>
    </inkml:brush>
  </inkml:definitions>
  <inkml:trace contextRef="#ctx0" brushRef="#br0">389 39 3235,'-8'-6'398,"-1"1"1,1 1-1,-1 0 1,0 0-1,0 0 0,-1 1 1,1 1-1,-1 0 1,1 0-1,-1 1 1,0 0-1,1 0 0,-1 1 1,0 1-1,0 0 1,1 0-1,-1 1 0,0 0 1,1 0-1,0 1 1,-1 0-1,1 1 0,0 0 1,-11 8-1,9-6-241,1 0 1,0 1-1,1 0 0,-1 1 1,2 0-1,-1 0 0,1 1 0,0 0 1,1 0-1,0 1 0,1 0 1,-1 0-1,2 1 0,0 0 0,0 0 1,1 0-1,0 0 0,1 1 1,-3 19-1,5-17-34,0 1-1,0-1 1,2 1 0,0-1 0,0 0 0,1 1 0,5 14-1,-5-24-114,0 1 0,0-1-1,0 0 1,1 0-1,0 0 1,0 0 0,0-1-1,1 1 1,0-1 0,0 0-1,0 0 1,0 0-1,0 0 1,1-1 0,-1 0-1,1 0 1,0 0-1,0 0 1,1-1 0,8 3-1,2-1 8,0-1-1,0 0 1,1-2-1,-1 1 0,0-2 1,0-1-1,1 0 1,-1 0-1,0-2 1,0 0-1,0-1 0,-1-1 1,1 0-1,-1-1 1,27-14-1,-26 11 4,-1 0 0,1 0-1,-1-2 1,-1 0 0,0 0-1,-1-1 1,0-1 0,-1 0 0,0-1-1,-1 0 1,-1-1 0,0 0-1,-1-1 1,8-18 0,-13 24 22,-1-1 1,0 0 0,-1 0 0,0 0 0,0-1-1,-1-17 1,-1 26-31,0 0-1,0 0 0,0 0 0,0 0 1,-1 0-1,1 0 0,-1 0 1,0 0-1,0 0 0,0 0 1,0 1-1,0-1 0,-1 0 0,1 1 1,-1-1-1,1 1 0,-1-1 1,0 1-1,0 0 0,-1 0 1,1-1-1,0 2 0,-1-1 0,1 0 1,-1 0-1,1 1 0,-1-1 1,-3 0-1,-2 0-157,-1 0-1,1 1 1,-1 0 0,1 1-1,0 0 1,-1 0 0,1 0 0,-1 1-1,1 1 1,0-1 0,-1 2 0,-11 3-1,-7 5-987,1 2-1,-31 19 1,57-32 1129,-53 31-3671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24.947"/>
    </inkml:context>
    <inkml:brush xml:id="br0">
      <inkml:brushProperty name="width" value="0.025" units="cm"/>
      <inkml:brushProperty name="height" value="0.025" units="cm"/>
    </inkml:brush>
  </inkml:definitions>
  <inkml:trace contextRef="#ctx0" brushRef="#br0">101 18 2915,'-10'-2'5440,"4"1"-5257,-67-9 9534,61 6-4654,57 4-4150,128 12 445,197 5-5241,-370-17 3821,1 0-1,-1-1 1,0 1 0,0 0 0,0 0-1,0 0 1,0 0 0,0 0 0,0 0 0,1 0-1,-1 0 1,0 0 0,0 0 0,0 0-1,0 0 1,0 0 0,0 0 0,0 0-1,1 0 1,-1 0 0,0 0 0,0 0-1,0 0 1,0 0 0,0 0 0,0 0 0,1 0-1,-1 0 1,0 0 0,0 0 0,0 0-1,0 0 1,0 0 0,0 1 0,0-1-1,0 0 1,1 0 0,-1 0 0,0 0-1,0 0 1,0 0 0,0 0 0,0 0 0,0 1-1,0-1 1,0 0 0,0 0 0,0 0-1,0 0 1,0 0 0,0 0 0,0 0-1,0 1 1,0-1 0,0 0 0,0 0 0,0 0-1,0 0 1,0 0 0,0 0 0,0 1-1,0-1 1,0 0 0,0 0 0,0 0-1,0 0 1,0 0 0,-11 9-1910,-17 4-93,-11 0-850,-8-2-1073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25.304"/>
    </inkml:context>
    <inkml:brush xml:id="br0">
      <inkml:brushProperty name="width" value="0.025" units="cm"/>
      <inkml:brushProperty name="height" value="0.025" units="cm"/>
    </inkml:brush>
  </inkml:definitions>
  <inkml:trace contextRef="#ctx0" brushRef="#br0">1 67 13421,'0'0'7399,"80"4"-5958,-12-8-512,12-3-609,8 0-256,0 2-32,0 1-384,-8 1-641,-6 3-512,-8-5-1282,-4-4-160,-9-3-1121,-11-3-896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25.633"/>
    </inkml:context>
    <inkml:brush xml:id="br0">
      <inkml:brushProperty name="width" value="0.025" units="cm"/>
      <inkml:brushProperty name="height" value="0.025" units="cm"/>
    </inkml:brush>
  </inkml:definitions>
  <inkml:trace contextRef="#ctx0" brushRef="#br0">146 25 13485,'0'0'4548,"51"-23"-3235,-18 22-224,3 1 32,0 1 161,-5 17-738,-10 14-480,-14 16 0,-7 11 0,-11 10 96,-22 12 65,-12 4-129,-12 3-96,-8-7-64,7-8-1025,9-14-1442,6-18-3170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26.759"/>
    </inkml:context>
    <inkml:brush xml:id="br0">
      <inkml:brushProperty name="width" value="0.025" units="cm"/>
      <inkml:brushProperty name="height" value="0.025" units="cm"/>
    </inkml:brush>
  </inkml:definitions>
  <inkml:trace contextRef="#ctx0" brushRef="#br0">11 1 19154,'0'0'5178,"-1"8"-4596,-4 35-181,2 1-1,2-1 0,5 59 1,-4-101-364,0 1 1,0 0 0,1-1-1,-1 1 1,1 0 0,-1-1-1,1 1 1,-1-1-1,1 1 1,0-1 0,0 1-1,-1-1 1,1 1 0,0-1-1,1 0 1,-1 0-1,0 1 1,0-1 0,0 0-1,1 0 1,-1 0 0,0 0-1,1 0 1,-1-1-1,1 1 1,-1 0 0,1-1-1,0 1 1,-1-1 0,1 1-1,0-1 1,-1 0-1,1 0 1,0 0 0,-1 0-1,1 0 1,0 0 0,-1 0-1,1 0 1,0-1-1,-1 1 1,1-1 0,-1 1-1,1-1 1,-1 1 0,3-2-1,6-3 46,-1 1-1,0-1 1,0 0-1,0-1 1,15-13-1,27-35 66,-38 39-95,0 1-1,1 1 1,26-21-1,-40 34-33,0 0 0,1 0 0,-1 0 0,1 0 0,-1-1 1,1 1-1,-1 0 0,0 0 0,1 0 0,-1 0 0,1 0 0,-1 1 0,0-1 0,1 0 1,-1 0-1,1 0 0,-1 0 0,0 0 0,1 0 0,-1 1 0,1-1 0,-1 0 0,0 0 0,1 1 1,-1-1-1,0 0 0,1 0 0,-1 1 0,0-1 0,0 0 0,1 1 0,-1-1 0,0 1 1,0-1-1,0 0 0,0 1 0,1-1 0,-1 1 0,0-1 0,0 0 0,0 1 0,0-1 1,0 1-1,0-1 0,0 0 0,0 1 0,0-1 0,0 1 0,0-1 0,0 1 0,0-1 0,-1 0 1,1 1-1,0 35 625,0-28-425,-5 49 470,5-57-683,0 0-1,0 1 1,0-1 0,1 0 0,-1 1 0,0-1 0,0 0-1,0 1 1,0-1 0,0 0 0,1 1 0,-1-1 0,0 0-1,0 0 1,1 1 0,-1-1 0,0 0 0,0 0 0,1 1 0,-1-1-1,0 0 1,1 0 0,-1 0 0,0 0 0,1 1 0,-1-1-1,0 0 1,1 0 0,-1 0 0,0 0 0,1 0 0,-1 0-1,0 0 1,1 0 0,-1 0 0,1 0 0,-1 0 0,0 0 0,1 0-1,-1 0 1,0 0 0,1-1 0,-1 1 0,0 0 0,1 0-1,19-8 111,0-5-36,0-1-1,-1-1 1,19-20 0,-22 20-94,1 1 1,-1 0-1,2 2 0,28-17 1,-44 28 8,-1 0 0,1 0 0,0 1 0,0-1 0,0 0 0,0 1 1,-1-1-1,1 1 0,0 0 0,0 0 0,0 0 0,0 0 0,2 0 0,-3 0 7,0 0 0,-1 1-1,1-1 1,0 0 0,0 1 0,-1-1 0,1 1-1,0-1 1,-1 1 0,1-1 0,-1 1-1,1-1 1,-1 1 0,1-1 0,-1 1-1,1 0 1,-1-1 0,1 1 0,-1 0-1,0 0 1,1-1 0,-1 2 0,1 4 46,0 0 1,0 0 0,-1-1 0,0 1-1,0 0 1,-2 10 0,2-11-4,-2 7-32,-1 0 0,0-1 0,0 0 1,-8 18-1,7-20-30,0 0 0,0 1 0,1 0 0,1 0-1,0 0 1,-2 16 0,4-25-944,1-4-3801,1-9 161,-2-10-4891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27.102"/>
    </inkml:context>
    <inkml:brush xml:id="br0">
      <inkml:brushProperty name="width" value="0.025" units="cm"/>
      <inkml:brushProperty name="height" value="0.025" units="cm"/>
    </inkml:brush>
  </inkml:definitions>
  <inkml:trace contextRef="#ctx0" brushRef="#br0">1 0 20307,'0'0'9161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28.534"/>
    </inkml:context>
    <inkml:brush xml:id="br0">
      <inkml:brushProperty name="width" value="0.025" units="cm"/>
      <inkml:brushProperty name="height" value="0.025" units="cm"/>
    </inkml:brush>
  </inkml:definitions>
  <inkml:trace contextRef="#ctx0" brushRef="#br0">186 104 7944,'4'-4'1346,"0"-1"1,0 1-1,0-1 1,-1 0-1,0-1 1,0 1-1,0 0 1,-1-1-1,4-8 1,-6 12-1203,0 1 0,1-1 0,-1 1 0,0 0 0,1-1 1,-1 1-1,0-1 0,0 1 0,0-1 0,-1 1 0,1 0 0,0-1 0,0 1 0,-1-1 0,1 1 0,-1 0 1,1-1-1,-1 1 0,0 0 0,1 0 0,-1-1 0,0 1 0,0 0 0,0 0 0,0 0 0,0 0 0,0 0 1,0 0-1,0 0 0,0 0 0,-1 1 0,1-1 0,0 0 0,0 1 0,-1-1 0,1 1 0,-1-1 0,1 1 1,0 0-1,-1-1 0,1 1 0,-1 0 0,1 0 0,-2 0 0,-3 0-86,0 0 0,-1 0 1,1 1-1,0 0 0,0 0 0,0 0 0,0 1 0,0 0 0,0 0 1,0 0-1,0 1 0,1 0 0,-1 0 0,1 1 0,0-1 0,0 1 1,0 0-1,1 0 0,-1 1 0,-4 6 0,3-3-68,0-1 0,1 0 0,0 1-1,0 0 1,1 0 0,0 1 0,1-1 0,0 1-1,0 0 1,1 0 0,0 0 0,0 0 0,0 15-1,2-24 9,0 1-1,0-1 1,0 1-1,0-1 1,0 1-1,1-1 1,-1 1 0,0-1-1,0 0 1,1 1-1,-1-1 1,0 1-1,0-1 1,1 0-1,-1 1 1,1-1-1,-1 0 1,0 1-1,1-1 1,-1 0-1,1 1 1,-1-1-1,0 0 1,1 0-1,-1 0 1,1 1-1,-1-1 1,1 0-1,-1 0 1,1 0-1,-1 0 1,1 0-1,-1 0 1,1 0-1,-1 0 1,1 0-1,-1 0 1,1 0 0,-1 0-1,1-1 1,-1 1-1,1 0 1,-1 0-1,1 0 1,-1-1-1,0 1 1,1 0-1,-1-1 1,1 1-1,24-14 63,12-27-358,-32 33 198,2 0 0,-1 1 0,1 0 0,0 0 0,1 1 0,10-8 0,-18 14 91,1 0 0,0-1 1,-1 1-1,1 0 0,0 0 0,-1 0 1,1 0-1,0 0 0,-1 0 0,1 0 0,0 0 1,-1 0-1,1 0 0,0 1 0,-1-1 0,1 0 1,0 0-1,-1 1 0,1-1 0,0 0 1,-1 1-1,1-1 0,-1 0 0,1 1 0,-1-1 1,1 1-1,-1-1 0,1 1 0,-1-1 0,1 1 1,-1 0-1,0-1 0,1 1 0,-1-1 1,0 1-1,0 0 0,1-1 0,-1 1 0,0 0 1,0-1-1,0 1 0,0 0 0,0-1 0,0 1 1,0 0-1,0-1 0,0 1 0,0 1 1,3 47-15,-2-36 49,2 35-2,4 28 453,-4 0 0,-3 1 0,-13 105 0,12-175-315,-1-1 0,1 1 0,-1 0 0,0-1 0,-1 1 0,1-1-1,-1 0 1,-1 0 0,1 0 0,-7 7 0,9-11-118,-1-1-1,0 1 1,1-1 0,-1 1-1,0-1 1,0 0 0,0 0-1,0 0 1,0 0 0,-1 0-1,1-1 1,0 1 0,0-1-1,0 1 1,-1-1 0,1 0-1,0 0 1,0 0 0,-1 0-1,1 0 1,0 0 0,0-1-1,-1 1 1,1-1 0,0 1-1,0-1 1,0 0 0,0 0-1,0 0 1,0 0 0,0 0-1,0-1 1,0 1 0,0-1-1,-1-1 1,-3-1-46,0-1 0,1 0 0,0-1-1,0 1 1,0-1 0,0 0 0,1 0 0,0 0 0,0-1 0,1 1 0,0-1-1,0 0 1,0 0 0,1 0 0,0-1 0,1 1 0,-1 0 0,2-1-1,-1-8 1,0 6-30,2 1-1,-1-1 0,1 1 0,1-1 1,0 1-1,0 0 0,1 0 0,0 0 1,0 0-1,1 0 0,0 1 0,1 0 1,0 0-1,11-15 0,11-4-2343,36-30 0,-22 21-1846,9-11-3566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0.093"/>
    </inkml:context>
    <inkml:brush xml:id="br0">
      <inkml:brushProperty name="width" value="0.025" units="cm"/>
      <inkml:brushProperty name="height" value="0.025" units="cm"/>
    </inkml:brush>
  </inkml:definitions>
  <inkml:trace contextRef="#ctx0" brushRef="#br0">22 4 10570,'6'-4'14093,"-6"7"-11702,-2 15-2497,2 255 4831,1-295-4714,-2-1 1,-1 0-1,-1 0 1,-1 1-1,-12-44 1,17 82-653,-2-15 638,1 1 1,0-1-1,0 0 0,0 0 0,0 0 1,0 1-1,0-1 0,0 0 0,0 0 0,0 1 1,0-1-1,0 0 0,1 0 0,-1 0 0,1 0 1,-1 1-1,1-1 0,-1 0 0,1 0 1,0 0-1,-1 0 0,1 0 0,0 0 0,0 0 1,0-1-1,0 1 0,0 0 0,0 0 0,0-1 1,0 1-1,0 0 0,0-1 0,0 1 1,0-1-1,0 1 0,0-1 0,1 0 0,-1 0 1,0 1-1,0-1 0,1 0 0,-1 0 0,2 0 1,4 0 11,0 0 1,0-1-1,0 1 1,0-1-1,0-1 1,8-2 0,-12 4-9,0-1 0,0 0 1,0 0-1,-1 0 0,1-1 0,0 1 1,-1-1-1,1 0 0,-1 1 1,0-1-1,0 0 0,1 0 1,-1 0-1,0-1 0,-1 1 1,1 0-1,2-6 0,-4 8-3,0 0-1,0-1 1,0 1 0,0 0-1,0-1 1,0 1-1,-1 0 1,1 0-1,0-1 1,0 1-1,0 0 1,-1-1-1,1 1 1,0 0-1,0 0 1,-1-1-1,1 1 1,0 0-1,-1 0 1,1 0 0,0 0-1,-1-1 1,1 1-1,0 0 1,-1 0-1,1 0 1,0 0-1,-1 0 1,1 0-1,0 0 1,-1 0-1,1 0 1,0 0-1,-1 0 1,1 0 0,0 0-1,-1 0 1,0 0-1,-25 0-2419,4-1-8875,16-4 4853,0-1-3725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0.859"/>
    </inkml:context>
    <inkml:brush xml:id="br0">
      <inkml:brushProperty name="width" value="0.025" units="cm"/>
      <inkml:brushProperty name="height" value="0.025" units="cm"/>
    </inkml:brush>
  </inkml:definitions>
  <inkml:trace contextRef="#ctx0" brushRef="#br0">10 173 14221,'0'0'12204,"12"0"-11894,-3 0-266,0-1 0,0 0 0,1 0 1,-1-1-1,0 0 0,0 0 0,0-1 0,-1 0 1,1-1-1,-1 1 0,0-2 0,0 1 1,13-11-1,-15 10-2,1-1 1,-1 1-1,-1-2 1,1 1-1,7-13 1,-11 17 5,0-1-1,-1 0 1,1 0 0,-1 0 0,1 0 0,-1-1 0,0 1-1,-1 0 1,1 0 0,0-1 0,-1 1 0,0 0 0,0-1-1,0 1 1,0 0 0,0-1 0,-1-3 0,-1 6-32,1-1 1,0 1 0,0-1 0,-1 1 0,1 0 0,-1 0 0,1 0-1,-1 0 1,0 0 0,1 0 0,-1 0 0,0 0 0,0 1-1,1-1 1,-1 1 0,0-1 0,0 1 0,0 0 0,0-1 0,0 1-1,0 0 1,0 0 0,-3 1 0,-2-1-28,0 0 1,1 1 0,-1 0-1,0 0 1,-10 3-1,10 0 6,0 0 0,1 0-1,-1 1 1,1 0 0,0 0 0,0 0-1,1 1 1,-1 0 0,1 0 0,1 0-1,-1 1 1,1-1 0,0 1-1,-5 12 1,4-6 41,-1 1 0,2 0-1,0 0 1,0 0 0,1 1-1,-1 27 1,4-39-34,-1 0 0,1 0 0,0 0 0,0 0 0,0 0 0,1 0 0,-1 0 0,1 1 0,0-1 0,0 0 0,0-1 0,0 1 0,0 0 0,1 0 0,-1 0 0,1-1 0,0 1 0,-1-1 0,1 1 0,1-1 0,-1 0 0,0 1 0,4 1 0,0-1 10,0 0-1,0-1 1,1 0 0,-1-1-1,0 1 1,1-1 0,-1 0-1,1-1 1,-1 1 0,9-2-1,-8 1 3,0-1-1,-1 1 1,1-1-1,0-1 1,-1 1-1,1-1 0,-1-1 1,1 1-1,-1-1 1,0 0-1,0 0 1,0-1-1,-1 0 1,1 0-1,-1 0 1,0-1-1,0 1 0,0-1 1,-1 0-1,5-8 1,5-8 41,-2 0 1,0-1 0,-2 0-1,11-29 1,-17 131-163,-8 26 256,4-105-145,0-1 0,1 1-1,-1 0 1,0-1 0,0 1-1,1 0 1,-1-1 0,0 1-1,1-1 1,-1 1-1,1 0 1,-1-1 0,1 1-1,-1-1 1,1 1 0,-1-1-1,1 1 1,0-1-1,-1 0 1,1 1 0,0-1-1,-1 0 1,1 1 0,0-1-1,-1 0 1,1 0 0,0 0-1,-1 0 1,1 0-1,0 0 1,0 0 0,-1 0-1,1 0 1,0 0 0,0 0-1,-1 0 1,1 0-1,0 0 1,-1-1 0,1 1-1,0 0 1,-1 0 0,1-1-1,1 0 1,34-15 169,-1-10-270,31-30 0,6-5-142,-72 60 248,0 0-1,0 1 0,1-1 0,-1 1 0,0-1 1,1 1-1,-1 0 0,1-1 0,-1 1 0,1-1 0,-1 1 1,1 0-1,-1-1 0,1 1 0,-1 0 0,1 0 1,-1-1-1,1 1 0,-1 0 0,1 0 0,-1 0 0,1 0 1,0 0-1,-1-1 0,1 1 0,-1 0 0,1 0 1,0 1-1,-1-1 0,1 0 0,-1 0 0,1 0 0,-1 0 1,1 0-1,-1 1 0,1-1 0,0 0 0,-1 0 1,1 1-1,-1-1 0,0 0 0,1 1 0,-1-1 0,1 1 1,-1-1-1,1 1 0,-1-1 0,0 1 0,1-1 1,-1 1-1,0-1 0,0 1 0,1-1 0,-1 1 0,0-1 1,0 1-1,0-1 0,0 2 0,1 49 857,0-8-398,0-42-458,0-1-1,-1 1 1,1-1-1,0 1 1,0-1-1,0 1 1,0-1-1,0 0 1,0 1-1,0-1 0,0 0 1,1 0-1,-1 0 1,0 0-1,0 0 1,0 0-1,0 0 1,0 0-1,0 0 1,0-1-1,0 1 0,0 0 1,0-1-1,0 1 1,2-1-1,24-11 50,-14 4-139,-10 6-6,1-1-1,-1 1 0,1 0 0,0 0 0,0 0 1,0 1-1,0-1 0,1 1 0,-1 0 1,7 0-1,-10 3-114,0 0 1,0 0-1,-1 1 1,1-1-1,-1 0 1,0 1 0,1-1-1,-1 1 1,0-1-1,0 1 1,0-1-1,-1 4 1,-2 17-7457,-2-13-734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1.436"/>
    </inkml:context>
    <inkml:brush xml:id="br0">
      <inkml:brushProperty name="width" value="0.025" units="cm"/>
      <inkml:brushProperty name="height" value="0.025" units="cm"/>
    </inkml:brush>
  </inkml:definitions>
  <inkml:trace contextRef="#ctx0" brushRef="#br0">1 47 16528,'0'0'8877,"8"0"-7761,-1 1-842,1 0-101,1 0 0,0-1 0,0 0 0,13-2 0,-20 2-133,-1 0 0,1 0 0,0 0 0,-1-1 1,1 1-1,0-1 0,-1 1 0,1-1 0,-1 0 0,1 1 0,-1-1 1,1 0-1,-1 0 0,1 0 0,-1 0 0,0-1 0,0 1 0,0 0 1,0 0-1,0-1 0,0 1 0,0-1 0,0 1 0,0-1 0,0 1 1,-1-1-1,1 1 0,-1-1 0,1 0 0,-1 1 0,0-1 1,1 0-1,-1-1 0,0 2-20,0 1 1,-1-1 0,1 1-1,0-1 1,0 1-1,0-1 1,-1 1 0,1-1-1,0 1 1,0 0-1,-1-1 1,1 1 0,0-1-1,-1 1 1,1 0-1,-1-1 1,1 1-1,0 0 1,-1 0 0,1-1-1,-1 1 1,1 0-1,-1 0 1,1 0 0,-1 0-1,1-1 1,-1 1-1,1 0 1,-1 0 0,1 0-1,-1 0 1,1 0-1,-1 0 1,1 0 0,-1 0-1,1 1 1,-1-1-1,1 0 1,-1 0 0,1 0-1,-1 1 1,-23 8 0,18-3-7,0 0 0,0 1 1,0 0-1,1 0 0,0 1 0,0-1 1,1 1-1,0 0 0,0 0 0,1 0 1,0 1-1,1-1 0,-1 1 0,2-1 1,-1 1-1,1 0 0,0 10 0,1-18-13,0 0 0,0 0 0,0 1-1,1-1 1,-1 0 0,0 1 0,0-1 0,1 0 0,-1 0-1,1 0 1,-1 1 0,1-1 0,-1 0 0,1 0-1,0 0 1,-1 0 0,1 0 0,0 0 0,0 0 0,0 0-1,0 0 1,0 0 0,0-1 0,0 1 0,0 0-1,2 0 1,0 0 7,0 0-1,0 0 1,1 0-1,-1-1 1,0 1-1,1-1 0,-1 0 1,0 0-1,1 0 1,3-1-1,5-1-83,0-1 0,0 0-1,0 0 1,19-9 0,86-49-1574,-129 64 2397,0-1-1,0-1 1,0 1-1,-1-2 0,-13-1 1,24 1-745,0 0 1,0-1-1,0 1 0,0-1 1,0 0-1,1 0 0,-1 0 0,0 0 1,1 0-1,-1 0 0,1 0 1,-1 0-1,1-1 0,-1 1 1,1 0-1,0-1 0,0 1 1,-1-1-1,1 0 0,0 1 0,1-1 1,-1 0-1,0 0 0,0 1 1,0-4-1,-1-1-3,0 0-1,1 0 1,0 0-1,0 0 1,0 0-1,1 0 1,0-7-1,1 12-23,0-1 1,0 1-1,0 0 1,0-1-1,0 1 1,0 0-1,0 0 0,1 0 1,-1 0-1,0 0 1,1 0-1,-1 0 1,1 0-1,-1 0 1,1 1-1,-1-1 0,1 0 1,-1 1-1,1 0 1,0-1-1,-1 1 1,1 0-1,0 0 0,-1 0 1,1 0-1,3 0 1,48 3-984,-37 5-71,10 4-1058,-17-12-7005,-8-7 3665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939"/>
    </inkml:context>
    <inkml:brush xml:id="br0">
      <inkml:brushProperty name="width" value="0.025" units="cm"/>
      <inkml:brushProperty name="height" value="0.025" units="cm"/>
      <inkml:brushProperty name="color" value="#F6630D"/>
    </inkml:brush>
  </inkml:definitions>
  <inkml:trace contextRef="#ctx0" brushRef="#br0">1 90 18514,'0'0'11637,"10"-2"-11178,9-3-406,-1-1 0,1-1 0,-1-1 0,33-18-1,1-10-3353,-52 36 3060,0 0 1,0 1 0,0-1-1,0 0 1,0 0-1,0 0 1,0 1 0,-1-1-1,1 0 1,0 0-1,0 0 1,0 0 0,0 1-1,0-1 1,0 0-1,0 0 1,0 0 0,1 1-1,-1-1 1,0 0-1,0 0 1,0 0 0,0 1-1,0-1 1,0 0-1,0 0 1,0 0 0,0 0-1,0 1 1,1-1-1,-1 0-239,0 0 239,0 0 1,0 0-1,1 0 1,-1 0 0,0 1-1,0-1 1,0 0-1,0 0 1,1 0 0,-1 0-1,0 0 1,0 0-1,0 0 1,1 0 0,-1 0-1,0 0 1,0 0-1,0 0 1,0 0 0,1 0-1,-1 0 1,0 0-1,0 0 1,0 0 0,1 0-1,-1 0 1,0 0-1,0-1 1,0 1 0,1 0-1,-2 1 359,0 13-7074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2.120"/>
    </inkml:context>
    <inkml:brush xml:id="br0">
      <inkml:brushProperty name="width" value="0.025" units="cm"/>
      <inkml:brushProperty name="height" value="0.025" units="cm"/>
    </inkml:brush>
  </inkml:definitions>
  <inkml:trace contextRef="#ctx0" brushRef="#br0">188 244 14318,'0'0'9710,"-9"-4"-7713,9 3-1985,-3-1 87,1 1 0,-1-1 0,0 0 1,0 1-1,0 0 0,0-1 0,0 1 1,0 0-1,0 1 0,0-1 0,0 0 1,0 1-1,-1 0 0,1 0 0,0 0 1,0 0-1,0 0 0,-1 1 0,1-1 1,0 1-1,0 0 0,0 0 0,0 0 1,0 0-1,0 1 0,0-1 0,1 1 1,-1 0-1,-4 3 0,-1 2 40,0 1-1,1 1 1,0-1-1,0 1 1,1 0-1,0 1 1,0-1-1,1 1 1,1 0-1,0 1 1,0-1-1,1 1 1,0-1-1,1 1 1,0 0-1,0 0 1,1 13-1,1-23-130,0 0-1,0 0 1,0 0-1,1 1 1,-1-1-1,0 0 1,1 0-1,-1 0 1,1 0-1,-1 0 1,1 0-1,-1 0 0,1 0 1,0 0-1,-1 0 1,1 0-1,0 0 1,0 0-1,0 0 1,0-1-1,-1 1 1,1 0-1,0-1 1,0 1-1,1-1 1,0 1-1,1 0 8,0 0-1,1 0 0,-1-1 1,0 1-1,0-1 0,1 0 1,-1 0-1,0 0 0,6-2 1,0 1 16,-1-1 1,1-1-1,-1 1 1,0-2-1,0 1 1,13-8-1,-7 1-107,-1 0 0,-1-1 1,1-1-1,-2 0 0,13-17 0,-19 23 42,0-1-1,-1 0 1,0 0 0,0-1-1,0 1 1,-1-1-1,0 0 1,-1 0 0,1 0-1,-2 0 1,1 0-1,0-11 1,-2 18 32,0 1 0,0 0 1,0 0-1,-1-1 0,1 1 1,0 0-1,0 0 0,0-1 1,0 1-1,0 0 0,-1 0 0,1 0 1,0-1-1,0 1 0,0 0 1,-1 0-1,1 0 0,0-1 1,0 1-1,-1 0 0,1 0 1,0 0-1,0 0 0,-1 0 0,1 0 1,0 0-1,-1 0 0,1 0 1,0 0-1,0 0 0,-1 0 1,1 0-1,0 0 0,0 0 1,-1 0-1,1 0 0,0 0 0,-1 0 1,1 0-1,0 0 0,0 0 1,-1 0-1,1 0 0,0 1 1,0-1-1,-1 0 0,1 0 1,0 0-1,0 1 0,0-1 0,-1 0 1,1 0-1,0 0 0,0 1 1,0-1-1,-1 1 0,-14 11-83,8-3 149,1 1 0,0 0 0,0 0 1,1 0-1,1 0 0,-1 1 0,2 0 0,-1 0 0,2 0 0,-1 0 0,1 0 0,1 1 0,0 13 0,1-23-58,0 0 1,0 0-1,0 0 0,1 0 1,-1 0-1,1 0 0,-1 0 0,1 0 1,0 0-1,0 0 0,0 0 1,0 0-1,0 0 0,0 0 0,0-1 1,1 1-1,-1 0 0,1-1 1,-1 0-1,1 1 0,0-1 0,-1 0 1,1 1-1,0-1 0,0 0 1,0 0-1,0-1 0,0 1 0,0 0 1,0-1-1,0 1 0,0-1 1,0 0-1,0 1 0,0-1 0,0 0 1,1 0-1,-1 0 0,0-1 0,3 0 1,4 0 13,-1 0 1,1 0 0,0-1-1,-1-1 1,0 1-1,1-1 1,-1-1 0,15-8-1,-8 1-49,-1-1 0,0 0-1,-1-1 1,0-1-1,0 0 1,-2 0 0,0-1-1,-1-1 1,0 0 0,12-28-1,-12 21-8,-1 0 0,-2-1-1,0 0 1,-1 0-1,-2 0 1,0 0 0,0-39-1,-4 62 40,0 1 0,0-1-1,0 0 1,0 1 0,0-1-1,1 0 1,-1 1 0,0-1-1,0 0 1,-1 0 0,1 1-1,0-1 1,0 0 0,0 1 0,0-1-1,-1 1 1,1-1 0,0 0-1,-1 1 1,1-1 0,0 1-1,-1-1 1,1 0 0,-1 1-1,1-1 1,-1 1 0,1-1-1,-1 1 1,1 0 0,-1-1-1,1 1 1,-2-1 0,-16 13 44,-16 34 42,24-28 25,0 1 0,1 1 0,1-1 0,1 2 0,1-1-1,-6 31 1,11-45-107,1 1-1,-1-1 0,1 0 1,0 1-1,0-1 1,1 1-1,0-1 0,0 0 1,0 1-1,1-1 0,0 0 1,0 0-1,1 0 1,0 0-1,0-1 0,0 1 1,0-1-1,1 1 0,0-1 1,0-1-1,1 1 1,-1 0-1,1-1 0,0 0 1,8 5-1,-2-2-356,-1-1 0,2 0 1,-1-1-1,18 5 0,24 0-6761,-10-9-5651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3.114"/>
    </inkml:context>
    <inkml:brush xml:id="br0">
      <inkml:brushProperty name="width" value="0.025" units="cm"/>
      <inkml:brushProperty name="height" value="0.025" units="cm"/>
    </inkml:brush>
  </inkml:definitions>
  <inkml:trace contextRef="#ctx0" brushRef="#br0">93 58 16720,'0'0'8963,"-2"13"-7623,-18 80 304,-44 123 0,58-196-1067,9-24-112,15-33-209,-6 3-437,13-48 0,-18 57 164,-7 25 8,0 0 1,1 0 0,-1 0 0,0 0 0,0 0 0,1-1 0,-1 1 0,0 0-1,1 0 1,-1 0 0,0 0 0,1 0 0,-1 0 0,0 0 0,0 0-1,1 1 1,-1-1 0,0 0 0,1 0 0,-1 0 0,0 0 0,0 0 0,1 0-1,-1 1 1,0-1 0,0 0 0,1 0 0,-1 0 0,0 0 0,0 1 0,0-1-1,1 0 1,-1 0 0,0 1 0,0-1 0,0 0 0,0 0 0,0 1-1,1-1 1,-1 0 0,0 1 0,0-1 0,0 0 0,0 0 0,0 1 0,0-1-1,0 0 1,0 1 0,18 30-9,6 8 86,-20-35-45,1 0 0,0 0 0,0 0 0,0-1-1,0 0 1,0 0 0,1 0 0,-1 0 0,1-1 0,-1 0 0,1 0 0,0-1 0,0 0 0,0 0 0,0 0 0,0 0 0,0-1 0,0 0 0,1-1 0,-1 1 0,0-1 0,0 0 0,-1-1 0,12-3 0,-5 1 22,1-1 0,-1 0 0,0-1 0,-1-1 0,1 0 0,-1 0 0,0-1 0,-1 0 0,0-1 0,11-13 0,-10 9-18,-1-1 0,-1 0 1,0 0-1,-1-1 1,9-23-1,-13 30-14,-1 0 1,-1 0-1,1 0 1,-2 0-1,1-1 0,-1 1 1,0 0-1,-1-1 1,0 0-1,0 1 0,0-1 1,-4-12-1,4 21-15,0-1 0,0 1 0,0 0 0,0-1 0,0 1 0,0-1 0,-1 1 0,1-1 0,0 1 0,0 0 0,-1-1-1,1 1 1,0-1 0,0 1 0,-1 0 0,1-1 0,0 1 0,-1 0 0,1 0 0,0-1 0,-1 1 0,1 0 0,-1 0 0,1-1 0,0 1 0,-1 0-1,1 0 1,-1 0 0,1 0 0,-1 0 0,1 0 0,-1 0 0,0 0 0,-14 8-55,-10 21-28,9-3 144,0 1 0,2 0-1,1 2 1,1-1 0,1 1 0,2 1 0,1 0-1,1 0 1,-3 37 0,10-64-60,0-1 0,0 1 0,0-1 0,0 0 0,0 1 0,1-1 0,-1 1 0,1-1 0,0 1 0,-1-1 0,1 0 0,0 0 0,0 1 0,0-1 0,1 0 0,-1 0 0,1 0 0,-1 0 0,1 0 0,-1-1 0,1 1 0,0 0 0,2 1 0,1-1 0,-1 0 0,0 0 0,0-1 0,0 0 0,1 1 0,-1-2 0,1 1 0,-1 0 0,1-1 0,-1 0 0,9 0 0,4-2 0,-1-1 0,0 0 0,0-1 0,0-1 0,0-1 0,16-8 0,-14 5 0,0 0 0,-1-2 0,30-24 0,-42 31 0,0 0 0,-1 0 0,0 0 0,0-1 0,0 1 0,-1-1 0,1 0 0,-1 0 0,0-1 0,0 1 0,-1-1 0,0 1 0,0-1 0,0 0 0,-1 0 0,1 1 0,-1-10 0,-1 14 0,0 1 0,0-1 0,0 0 0,0 0 0,0 1 0,-1-1 0,1 0 0,0 1 0,-1-1 0,1 0 0,0 1 0,-1-1 0,1 1 0,-1-1 0,1 0 0,-1 1 0,1-1 0,-1 1 0,1 0 0,-1-1 0,0 1 0,1-1 0,-1 1 0,1 0 0,-1-1 0,0 1 0,0 0 0,1 0 0,-1 0 0,0 0 0,1-1 0,-1 1 0,0 0 0,0 0 0,1 0 0,-1 0 0,0 0 0,1 1 0,-1-1 0,0 0 0,0 0 0,1 0 0,-1 1 0,-1 0 0,-34 15 0,29-11 0,0 0 0,0 1 0,1 0 0,0 1 0,0 0 0,1-1 0,-1 2 0,1-1 0,1 1 0,0-1 0,0 1 0,0 0 0,1 1 0,0-1 0,-2 14 0,5-21-4,0 0-1,0 1 1,0-1-1,0 0 1,0 1-1,1-1 1,-1 0-1,0 0 1,1 0-1,-1 1 1,1-1-1,0 0 1,-1 0-1,1 0 1,0 0-1,0 0 1,-1 0-1,1 0 1,0 0-1,0 0 1,0 0-1,0 0 1,0-1-1,1 1 1,-1 0-1,0-1 1,0 1-1,0-1 1,1 1-1,-1-1 1,0 0-1,0 0 1,2 1-1,49 3-1397,-43-4 859,34-3-5361,5-11-5857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5.109"/>
    </inkml:context>
    <inkml:brush xml:id="br0">
      <inkml:brushProperty name="width" value="0.025" units="cm"/>
      <inkml:brushProperty name="height" value="0.025" units="cm"/>
    </inkml:brush>
  </inkml:definitions>
  <inkml:trace contextRef="#ctx0" brushRef="#br0">39 83 10858,'30'-55'11638,"-30"62"-5855,-1 38-3863,-29 72-735,-6 30-688,35-138-441,3-9 53,6-23 193,10-40 117,-14 26-419,-1-61 0,-3 102-11,-1-1 0,1 1 0,0 0 0,0 0 0,0-1 0,1 1 0,-1 0 0,1 0 0,0-1 0,0 1 0,0-1 0,1 1 0,-1-1 0,1 1 0,0-1 0,0 0 0,0 0 0,0 0 0,0 0 0,1 0 0,-1 0 0,1-1 0,0 1 0,0-1 0,0 0 0,0 0 0,0 0 0,1 0 0,-1 0 0,0-1 0,1 1 0,-1-1 0,7 1 0,1 0 19,-1 0 0,1-1 0,0-1 0,0 0 0,0 0-1,-1-1 1,1-1 0,0 1 0,-1-2 0,1 0 0,-1 0 0,0 0-1,0-2 1,0 1 0,0-1 0,13-9 0,-16 9-10,-1 1 0,0-1 0,0 0 0,0 0 0,-1-1 0,1 1 0,-1-1 0,0 0 0,-1-1 0,0 1 0,0-1 0,0 0 0,-1 0 0,0 0 0,0-1 0,-1 1 0,0-1 0,0 1 0,-1-1 0,0 0 0,0 1 0,-1-1 0,-1-13 0,1 20 1,0 0 0,0 0 1,0 0-1,0 0 1,-1 0-1,1 0 0,0 0 1,-1 1-1,1-1 0,-1 0 1,1 0-1,-1 0 1,1 0-1,-1 1 0,0-1 1,1 0-1,-1 1 0,0-1 1,0 0-1,1 1 1,-1-1-1,0 1 0,0-1 1,0 1-1,0 0 0,0-1 1,1 1-1,-1 0 1,0-1-1,0 1 0,0 0 1,0 0-1,0 0 0,0 0 1,0 0-1,0 0 1,0 0-1,0 0 0,0 1 1,0-1-1,0 0 0,-1 1 1,-3 0-6,1 1 0,0-1 0,0 1 0,1 0 1,-1 0-1,0 0 0,1 0 0,-1 1 0,-3 2 0,-4 7 33,-1 0 0,1 1-1,1 0 1,1 1 0,0 0-1,0 0 1,1 1 0,1 0 0,1 0-1,0 1 1,1 0 0,0 0-1,-3 26 1,8-40-25,1 0 1,-1 0-1,0 0 0,1 0 0,-1 0 1,1 0-1,-1 0 0,1-1 0,0 1 1,0 0-1,0 0 0,0-1 0,0 1 1,0 0-1,1-1 0,-1 1 0,0-1 1,1 0-1,-1 1 0,1-1 0,0 0 1,-1 0-1,1 0 0,0 0 1,0 0-1,-1 0 0,1-1 0,0 1 1,0-1-1,0 1 0,0-1 0,0 0 1,0 1-1,0-1 0,0 0 0,3-1 1,11 2-89,0-1 1,0-1 0,21-4-1,-32 5 8,12-3-1695,0-1 1,-1-1 0,30-11-1,-1-5-6304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5.595"/>
    </inkml:context>
    <inkml:brush xml:id="br0">
      <inkml:brushProperty name="width" value="0.025" units="cm"/>
      <inkml:brushProperty name="height" value="0.025" units="cm"/>
    </inkml:brush>
  </inkml:definitions>
  <inkml:trace contextRef="#ctx0" brushRef="#br0">95 48 5605,'0'0'16811,"-1"-9"-14126,1 1-2152,-1-19 667,1 27-1175,0 0 1,0 1-1,0-1 1,0 0-1,0 0 0,-1 0 1,1 0-1,0 0 1,0 0-1,0 0 0,-1 0 1,1 1-1,0-1 0,0 0 1,0 0-1,-1 0 1,1 0-1,0 0 0,0 0 1,0 0-1,-1 0 1,1 0-1,0 0 0,0 0 1,0-1-1,0 1 1,-1 0-1,1 0 0,0 0 1,0 0-1,0 0 1,-1 0-1,1 0 0,0 0 1,0 0-1,0-1 1,0 1-1,0 0 0,-1 0 1,1 0-1,0 0 1,0-1-1,0 1 0,0 0 1,0 0-1,0 0 1,0 0-1,0-1 0,0 1 1,0 0-1,0 0 1,-1 0-1,1-1 0,0 1 1,0 0-1,-13 16 701,13-17-685,0 1-1,0 0 1,0 0-1,0-1 1,0 1-1,1 0 1,-1 0-1,0-1 1,0 1-1,-1 0 1,1 0-1,0-1 1,0 1-1,0 0 1,0 0-1,0-1 1,0 1-1,0 0 1,0 0-1,0 0 1,0-1-1,-1 1 1,1 0-1,0 0 1,0 0-1,0-1 1,0 1-1,-1 0 1,1 0-1,0 0 1,0 0-1,0 0 1,-1-1-1,1 1 1,0 0 0,0 0-1,-1 0 1,1 0-1,0 0 1,0 0-1,-1 0 1,1 0-1,0 0 1,0 0-1,-1 0 1,1 0-1,0 0 1,0 0-1,-1 0 1,1 0-1,0 0 1,0 0-1,0 0 1,-1 0-1,1 1 1,0-1-1,0 0 1,-1 0-1,1 0 1,0 0-1,0 0 1,0 1-1,0-1 1,-1 0-1,1 0 1,0 0-1,0 1 1,0-1-73,-6 36-273,-12 46 647,3 1 0,5 1-1,-2 87 1,12-170-416,0 0 0,0 0-1,0 0 1,0 0 0,-1 0 0,1 0-1,0 0 1,0 0 0,1 0 0,-1 0-1,0 0 1,0 0 0,0-1 0,1 1 0,-1 0-1,0 0 1,1 0 0,-1 0 0,1 0-1,-1-1 1,1 1 0,-1 0 0,1 0-1,0-1 1,-1 1 0,1 0 0,0-1 0,-1 1-1,1-1 1,0 1 0,0-1 0,0 1-1,0-1 1,-1 0 0,1 1 0,0-1-1,0 0 1,0 0 0,0 0 0,0 1 0,0-1-1,0 0 1,0 0 0,0 0 0,0 0-1,0-1 1,-1 1 0,1 0 0,2-1-1,0 0-443,0 0 0,0-1-1,0 1 1,0-1-1,0 0 1,0 1-1,-1-1 1,1-1-1,-1 1 1,1 0-1,-1-1 1,0 1-1,2-4 1,7-12-7506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5.969"/>
    </inkml:context>
    <inkml:brush xml:id="br0">
      <inkml:brushProperty name="width" value="0.025" units="cm"/>
      <inkml:brushProperty name="height" value="0.025" units="cm"/>
    </inkml:brush>
  </inkml:definitions>
  <inkml:trace contextRef="#ctx0" brushRef="#br0">165 36 18385,'0'0'10437,"-9"-2"-9118,6 2-1276,-1-1 0,1 1 0,-1-1 0,1 1 0,-1 0 0,1 0 0,0 1 0,-1-1 0,1 1 0,-1-1 0,1 1 0,0 0 0,-1 0 1,1 1-1,0-1 0,0 1 0,0 0 0,0-1 0,0 1 0,0 1 0,1-1 0,-1 0 0,1 1 0,-1-1 0,1 1 0,0 0 1,0-1-1,-3 7 0,-6 7 202,0 0 1,-15 31-1,23-41-195,0 0-1,1 0 0,0 0 1,0 0-1,0 0 0,1 0 0,0 0 1,0 1-1,1-1 0,0 0 0,0 1 1,1 7-1,0-12-49,0-1 0,-1 0 0,1 1 0,0-1 0,0 0 0,0 1 0,0-1 0,1 0 0,-1 0 0,0 0 0,0 0 0,1 0 0,-1 0 0,1-1 0,-1 1 0,1 0 0,-1-1 0,1 1 0,-1-1 0,1 1 0,-1-1 0,1 0 0,0 1 0,-1-1 0,1 0 0,-1 0 0,1 0 0,0-1 0,-1 1 0,1 0 0,1-1 0,5 0 0,-1 0 0,0 0 0,0-1 0,0 0 0,0 0 0,7-4 0,-3-1-32,0 0 0,-1-1 1,1 0-1,-1-1 0,-1 0 0,0-1 1,0 0-1,-1 0 0,0-1 0,-1 0 1,0 0-1,-1-1 0,0 1 0,-1-1 1,0-1-1,-1 1 0,0-1 0,-1 0 1,3-24-1,-10 23 81,-6 20-16,-9 22 82,10-10-60,1 1 0,1 1-1,1 0 1,1 0 0,1 0 0,0 0-1,-1 39 1,5-57-78,0 0 0,0 0 0,0 0 0,0 0 0,1 0 0,-1 0 0,0 0 0,1 0 1,-1 0-1,1 0 0,0 0 0,0-1 0,0 1 0,0 0 0,0 0 0,0-1 0,0 1 0,0-1 0,1 1 0,-1-1 0,1 0 0,-1 1 0,1-1 0,3 2 0,-2-2-101,1 1 0,0-1-1,0 0 1,0 0 0,-1-1-1,1 1 1,0-1 0,0 0-1,0 0 1,0 0 0,0-1-1,4 0 1,2-1-398,-1 0 1,0-1-1,1 0 1,-1 0-1,0-1 0,0 0 1,-1-1-1,1 0 1,-1 0-1,8-7 1,3-11-8080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7.529"/>
    </inkml:context>
    <inkml:brush xml:id="br0">
      <inkml:brushProperty name="width" value="0.025" units="cm"/>
      <inkml:brushProperty name="height" value="0.025" units="cm"/>
    </inkml:brush>
  </inkml:definitions>
  <inkml:trace contextRef="#ctx0" brushRef="#br0">98 2 3876,'9'-1'17690,"-9"21"-13973,-10 30-3237,-17 50 1012,9-40-772,2 0 0,4 1 1,1 0-1,-1 67 0,12-128-708,0 1 0,0-1 0,-1 1 1,1-1-1,0 1 0,0-1 0,0 0 1,0 1-1,0-1 0,0 1 0,0-1 0,0 1 1,0-1-1,0 1 0,0-1 0,1 1 0,-1-1 1,0 1-1,0-1 0,0 0 0,1 1 0,-1-1 1,0 1-1,0-1 0,1 0 0,-1 1 0,0-1 1,1 0-1,-1 1 0,0-1 0,1 0 1,-1 0-1,0 1 0,1-1 0,-1 0 0,1 0 1,-1 1-1,1-1 0,16-13 225,12-30-43,-20 23-224,-1-1-1,-1 0 0,-1-1 1,-1 1-1,0-1 0,-2 0 1,1-38-1,-10 64-293,-2 11 247,4-2 60,1 0-1,0 1 1,0-1-1,2 1 0,-1-1 1,2 1-1,0 0 1,1 0-1,3 23 0,-3-35 19,0 0-1,0 0 0,0 0 0,0 0 1,0-1-1,1 1 0,-1 0 0,0-1 1,1 1-1,-1-1 0,1 0 0,0 1 1,-1-1-1,1 0 0,0 0 0,0 0 1,0 0-1,-1 0 0,1-1 0,0 1 1,0-1-1,0 1 0,0-1 0,0 1 1,1-1-1,-1 0 0,0 0 0,0 0 1,0 0-1,0-1 0,0 1 1,3-1-1,2-1 51,0 1 0,-1-1 1,1 0-1,0-1 0,-1 0 0,0 0 1,1 0-1,7-6 0,1-4 5,0 0 0,0-1 0,-1 0-1,15-20 1,-23 25-39,0 1-1,-1 0 0,0-1 1,0 0-1,-1 0 0,0-1 1,0 1-1,-1-1 0,0 0 1,1-12-1,-41 105 48,29-63 55,1 0 0,1 0 0,1 0 0,1 1 0,1 0 0,-1 23 0,4-43-118,0 0 1,0 0-1,1 0 1,-1 0-1,0 0 0,1 0 1,-1-1-1,0 1 0,1 0 1,-1 0-1,1 0 1,-1-1-1,1 1 0,-1 0 1,1 0-1,0-1 1,-1 1-1,1 0 0,0-1 1,0 1-1,0-1 0,-1 1 1,1-1-1,0 1 1,0-1-1,1 1 0,33 4 37,-26-5-92,-1-1 1,0 1 0,1-1-1,-1-1 1,0 0-1,10-3 1,6-14-2554,-22 16 1748,0 0 0,0 0-1,0 0 1,0-1 0,-1 1-1,1-1 1,-1 0 0,0 1-1,1-8 1,2-23-7693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7.886"/>
    </inkml:context>
    <inkml:brush xml:id="br0">
      <inkml:brushProperty name="width" value="0.025" units="cm"/>
      <inkml:brushProperty name="height" value="0.025" units="cm"/>
    </inkml:brush>
  </inkml:definitions>
  <inkml:trace contextRef="#ctx0" brushRef="#br0">5 0 11435,'0'0'18417,"-5"54"-18321,22-40-256,2 3-1986,2-3-2947,-1 0-4612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8.216"/>
    </inkml:context>
    <inkml:brush xml:id="br0">
      <inkml:brushProperty name="width" value="0.025" units="cm"/>
      <inkml:brushProperty name="height" value="0.025" units="cm"/>
    </inkml:brush>
  </inkml:definitions>
  <inkml:trace contextRef="#ctx0" brushRef="#br0">72 1 15022,'0'0'7800,"-6"10"-5243,-5 4-1976,5-7-133,-1 1 1,1 1-1,1-1 1,0 1-1,0 0 1,0 0-1,1 0 1,1 1-1,-5 18 1,51-29-33,-33-3-407,0 0 1,-1 0-1,1-1 0,-1 0 1,0-1-1,11-8 0,-11 7-12,0 1-1,0 0 0,1 0 0,0 1 1,17-6-1,-26 11 4,-1 1 1,1-1-1,0 0 1,-1 1-1,1-1 1,-1 1-1,1 0 1,0-1-1,-1 1 1,0 0-1,1-1 1,-1 1-1,1 0 0,-1-1 1,0 1-1,1 0 1,-1 0-1,0-1 1,0 1-1,0 0 1,0 0-1,0-1 1,1 1-1,-1 0 1,-1 0-1,1 0 1,0-1-1,0 1 1,0 1-1,0 37 598,0-31-367,-1-7-217,1 0-1,0 0 0,0 0 0,0 0 0,0 0 0,0 0 0,0 0 0,0 0 1,1 0-1,-1 0 0,0 0 0,0 0 0,1 0 0,-1 0 0,1-1 0,-1 1 1,1 0-1,-1 0 0,1 0 0,-1 0 0,1-1 0,0 1 0,-1 0 0,1 0 1,0-1-1,0 1 0,1 0 0,0-1-5,0 1 0,1-1 0,-1 0-1,0 0 1,0 0 0,1-1 0,-1 1 0,0-1 0,0 1 0,0-1-1,0 0 1,4-1 0,21-11-317,-23 11 236,0-1 0,1 1 0,-1 0 0,1 0 0,0 0 0,0 1 0,0-1 0,0 1 0,0 0 0,0 1 0,6-1 0,-10 3 116,1 0 0,-1-1 0,0 1 0,1 0 0,-1 0-1,0 0 1,0 0 0,-1 0 0,1 1 0,0-1 0,-1 0 0,1 0 0,-1 0 0,0 1 0,0 3 0,8 21 541,7-12-756,-1-12-7392,-5-6-3967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8.992"/>
    </inkml:context>
    <inkml:brush xml:id="br0">
      <inkml:brushProperty name="width" value="0.025" units="cm"/>
      <inkml:brushProperty name="height" value="0.025" units="cm"/>
    </inkml:brush>
  </inkml:definitions>
  <inkml:trace contextRef="#ctx0" brushRef="#br0">10 37 18546,'0'0'2765,"8"-7"-117,26-19-315,-34 26-2283,1-1 0,-1 1 0,1 0 0,-1-1 0,1 1 0,-1 0 0,1 0 0,-1-1 0,1 1 0,-1 0 0,1 0 0,0 0 0,-1 0 0,1 0 0,-1 0 0,1-1 0,-1 1 0,1 0 0,0 1 1,-1-1-1,1 0 0,-1 0 0,1 0 0,-1 0 0,1 0 0,-1 1 0,1-1 0,-1 0 0,1 0 0,-1 1 0,1-1 0,-1 0 0,1 1 0,-1-1 0,1 0 0,-1 1 0,0-1 0,1 1 0,-1-1 1,0 1-1,1-1 0,-1 1 0,0-1 0,0 1 0,1-1 0,-1 1 0,0-1 0,0 1 0,0 0 0,0-1 0,0 1 0,0-1 0,0 1 0,0 0 0,2 37 1141,-2-33-858,-2 22 54,0-1 1,-2 1 0,-11 38 0,7-32-259,-6 45 0,14-76-140,0 0-1,0-1 0,0 1 0,0 0 0,0-1 1,0 1-1,0 0 0,0-1 0,1 1 0,-1 0 1,1-1-1,-1 1 0,2 2 0,-2-4-20,1 0-1,-1 1 0,0-1 1,1 1-1,-1-1 0,1 0 1,-1 0-1,0 1 0,1-1 1,-1 0-1,1 0 0,-1 1 1,1-1-1,-1 0 1,1 0-1,-1 0 0,1 0 1,0 0-1,-1 0 0,1 0 1,-1 0-1,1 0 0,-1 0 1,1 0-1,-1 0 0,1 0 1,0-1-1,4-1-346,0 0 1,1-1-1,-1 0 0,-1 0 1,10-7-1,-13 9 319,2-2-126,1 0-1,0 1 1,-1-1 0,1 1-1,0 0 1,0 0-1,0 0 1,0 1 0,1-1-1,-1 1 1,0 0 0,5 0-1,-7 1 217,-1 0 0,1 1 0,-1-1-1,1 0 1,-1 1 0,1 0 0,-1-1-1,1 1 1,-1 0 0,0 0 0,1-1 0,-1 1-1,0 0 1,0 0 0,0 1 0,1-1 0,-1 0-1,0 0 1,-1 0 0,1 1 0,0-1-1,0 1 1,0-1 0,-1 0 0,1 1 0,-1-1-1,1 1 1,-1-1 0,0 1 0,0 0 0,1-1-1,-1 1 1,0-1 0,0 1 0,-1 2-1,1 3 146,0-1-1,0 0 0,-1 1 0,0-1 1,0 1-1,0-1 0,-1 0 0,0 0 1,0 0-1,-1 0 0,0 0 0,0 0 1,0 0-1,-1-1 0,-6 8 0,7-9-61,0 0 0,-1-1-1,1 1 1,-1-1-1,0 0 1,0 0-1,-1 0 1,1-1-1,0 1 1,-1-1 0,0 0-1,1 0 1,-1-1-1,0 1 1,0-1-1,0 0 1,0-1-1,0 1 1,0-1-1,-9 0 1,12-1-265,0 0 0,0 1-1,0-1 1,0 0 0,0 0 0,0-1-1,0 1 1,0 0 0,1-1 0,-1 1-1,0-1 1,1 1 0,-1-1 0,1 0-1,0 0 1,-1 1 0,1-1 0,0 0 0,0 0-1,0 0 1,0-1 0,1 1 0,-1 0-1,1 0 1,-1 0 0,1 0 0,0-1-1,-1-3 1,0-6-1314,1 0 0,-1 0 0,2 0 0,1-13 1,8-14-5305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39.356"/>
    </inkml:context>
    <inkml:brush xml:id="br0">
      <inkml:brushProperty name="width" value="0.025" units="cm"/>
      <inkml:brushProperty name="height" value="0.025" units="cm"/>
    </inkml:brush>
  </inkml:definitions>
  <inkml:trace contextRef="#ctx0" brushRef="#br0">48 125 16496,'0'0'7751,"10"2"-4708,-6-1-2875,0 0 1,0-1-1,0 1 1,1-1 0,-1 0-1,0 0 1,0 0-1,0-1 1,0 0-1,0 1 1,0-1-1,0-1 1,0 1-1,0-1 1,0 1-1,-1-1 1,1 0 0,0 0-1,-1-1 1,0 1-1,0-1 1,1 1-1,-1-1 1,-1 0-1,1 0 1,0-1-1,2-4 1,-2 5-163,-1 0 1,1 0 0,-1 0-1,0 0 1,0-1-1,0 1 1,0-1-1,-1 0 1,1 1-1,-1-1 1,0 0-1,0 0 1,0 0-1,-1 0 1,1 0-1,-1 0 1,0-5-1,-1 8-11,0 0-1,0 0 1,1 0-1,-1 0 0,0 0 1,0 0-1,0 0 1,0 1-1,0-1 0,0 0 1,0 1-1,-1-1 1,1 1-1,0-1 1,0 1-1,0-1 0,-1 1 1,1 0-1,0 0 1,0 0-1,-1-1 0,1 1 1,0 1-1,0-1 1,-1 0-1,1 0 0,0 0 1,0 1-1,-1-1 1,-1 1-1,-40 14-77,35-9 81,-1 1 0,1 0 1,0 0-1,0 1 0,1 0 0,0 0 0,1 1 0,-1 0 0,2 0 1,-1 0-1,1 1 0,1 0 0,0 0 0,0 0 0,1 0 0,0 1 1,1-1-1,0 1 0,1 0 0,0 0 0,0-1 0,2 12 0,0-19-47,0 0-1,0-1 1,0 1-1,0-1 1,1 1-1,-1-1 1,1 0-1,0 1 1,-1-1-1,1 0 1,0 0-1,0 0 1,1-1-1,-1 1 1,0 0-1,1-1 1,-1 1-1,1-1 1,-1 0-1,1 0 1,-1 0-1,1 0 1,0 0-1,0-1 0,-1 1 1,1-1-1,0 0 1,4 0-1,3 1-445,-1 0-1,0-2 0,1 1 0,-1-1 0,1 0 1,-1-1-1,14-4 0,21-19-7207,-2-6-6086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301"/>
    </inkml:context>
    <inkml:brush xml:id="br0">
      <inkml:brushProperty name="width" value="0.025" units="cm"/>
      <inkml:brushProperty name="height" value="0.025" units="cm"/>
      <inkml:brushProperty name="color" value="#F6630D"/>
    </inkml:brush>
  </inkml:definitions>
  <inkml:trace contextRef="#ctx0" brushRef="#br0">31 21 13581,'0'0'17552,"34"-14"-17487,-14 10-290,0 3-1344,-2 0-2371,-6 1-1633</inkml:trace>
  <inkml:trace contextRef="#ctx0" brushRef="#br0" timeOffset="1">0 168 11243,'0'0'17488,"47"2"-17776,-27-11-1153,4 2-802,-4-1-992,-2 1-1057,-3 0-2979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0.653"/>
    </inkml:context>
    <inkml:brush xml:id="br0">
      <inkml:brushProperty name="width" value="0.025" units="cm"/>
      <inkml:brushProperty name="height" value="0.025" units="cm"/>
    </inkml:brush>
  </inkml:definitions>
  <inkml:trace contextRef="#ctx0" brushRef="#br0">63 0 13100,'0'0'6828,"-5"10"-4111,-6 12-1820,2 0-1,1 1 0,1 0 0,0 0 0,2 1 1,1 0-1,-2 40 0,5 105-661,4-166-205,2-10 7,2-8 88,3-18-14,-6 18-186,0 1 0,1 0 0,0 0 0,11-20 0,-14 31 48,1-1-1,-1 1 1,0 0-1,1 0 0,0 0 1,0 0-1,0 1 1,0-1-1,0 1 1,0 0-1,1-1 1,-1 1-1,1 1 0,-1-1 1,1 1-1,0-1 1,0 1-1,0 0 1,0 0-1,0 1 0,6-1 1,-4 1 1,1-1-74,-1 1-1,0 0 1,0 0-1,0 0 1,1 1 0,9 2-1,-14-2 96,-1 0-1,1 0 0,-1 0 1,1-1-1,-1 1 0,1 1 1,-1-1-1,0 0 1,0 0-1,1 0 0,-1 1 1,0-1-1,0 1 1,0-1-1,-1 1 0,1-1 1,0 1-1,0-1 0,-1 1 1,1 0-1,-1-1 1,0 1-1,1 0 0,-1-1 1,0 1-1,0 0 1,0 0-1,0 2 0,0-3-18,-1-1 1,1 0-1,0 1 0,0-1 0,0 1 0,0-1 0,0 0 0,0 1 1,0-1-1,0 1 0,1-1 0,-1 0 0,0 1 0,0-1 0,0 0 1,0 1-1,0-1 0,1 1 0,-1-1 0,0 0 0,0 1 1,1-1-1,-1 0 0,0 0 0,0 1 0,1-1 0,-1 0 0,0 0 1,1 1-1,-1-1 0,0 0 0,1 0 0,14-5-508,25-30 154,-19 15 570,-19 18-165,0 1 0,0-1 0,0 1 0,0-1 0,1 1 0,-1 0 0,0 0 0,1 0 0,-1 0 0,1 0 0,-1 0 0,1 1 0,-1-1 0,1 1 0,4 0 0,-5 0-28,-1 0 1,0 1 0,1-1 0,-1 1 0,0-1 0,0 1 0,0 0 0,1 0 0,-1-1-1,0 1 1,0 0 0,0 0 0,0 0 0,0 0 0,-1 0 0,1 1 0,0-1 0,0 0-1,-1 0 1,1 0 0,0 3 0,3 7-6,-2 1 1,1 0-1,-1 0 0,-1 0 1,0 18-1,0 0 449,-1-29-383,0 0 0,1 0 0,-1 0 0,0 0 0,0 0 0,0 0 0,1 0 0,-1 0 0,0 0 0,1 0 0,-1-1 0,1 1 0,-1 0 0,1 0 0,-1 0 0,1-1 1,-1 1-1,1 0 0,0-1 0,0 1 0,-1 0 0,1-1 0,0 1 0,0-1 0,0 1 0,-1-1 0,1 0 0,0 1 0,2-1 0,0 1 30,-1-1-1,1 0 1,0-1 0,0 1 0,-1 0 0,1-1-1,0 1 1,-1-1 0,1 0 0,3-2 0,4-1 14,-1-1 0,-1 0 0,1-1 1,13-11-1,-14 9-66,0 0 1,-1 0-1,0-1 0,-1 0 1,1 0-1,-2 0 0,0-1 1,0 0-1,0 0 0,-1 0 1,-1 0-1,0-1 1,0 0-1,-1 1 0,1-21 1,-3 31-27,0 0 1,0 0 0,0 0-1,0-1 1,1 1 0,-1 0 0,0 0-1,0-1 1,0 1 0,0 0-1,0 0 1,0 0 0,-1-1 0,1 1-1,0 0 1,0 0 0,0 0-1,0-1 1,0 1 0,0 0-1,0 0 1,0 0 0,0-1 0,-1 1-1,1 0 1,0 0 0,0 0-1,0 0 1,0-1 0,-1 1-1,1 0 1,0 0 0,0 0 0,0 0-1,-1 0 1,1 0 0,0 0-1,0 0 1,0-1 0,-1 1-1,1 0 1,0 0 0,0 0 0,-1 0-1,-10 8 138,-8 13-81,16-17-52,1 0 0,0-1 0,1 1 0,-1 0 1,1 0-1,-1 0 0,1 1 0,1-1 0,-1 0 0,0 0 1,1 1-1,0-1 0,1 7 0,-1-10-17,1-1 0,0 1 0,-1 0 0,1-1 0,0 1 0,0-1 0,-1 1 0,1-1 0,0 1 0,0-1 0,0 1 0,0-1 0,0 0 0,0 0 0,-1 0 0,1 1 0,0-1 0,0 0 0,0 0 0,0 0 0,0 0 0,0 0 0,1-1 0,26-1 0,-15-2 0,-1 0 0,1-1 0,-1-1 0,0 0 0,0 0 0,-1-1 0,0-1 0,0 0 0,15-15 0,-25 22 0,1 0 0,-1-1 0,1 1 0,-1-1 0,0 0 0,0 1 0,0-1 0,0 0 0,0 0 0,0 0 0,-1 1 0,1-1 0,0 0 0,-1 0 0,0 0 0,1 0 0,-1 0 0,0 0 0,0 0 0,0 0 0,0-1 0,-1 1 0,1 0 0,0 0 0,-1 1 0,-1-4 0,2 4 0,0 1 0,-1-1 0,1 0 0,0 1 0,-1-1 0,1 1 0,-1-1 0,1 1 0,-1-1 0,1 1 0,-1 0 0,0-1 0,1 1 0,-1-1 0,1 1 0,-1 0 0,0 0 0,1-1 0,-1 1 0,0 0 0,1 0 0,-1 0 0,0 0 0,1 0 0,-1 0 0,-1 0 0,0 0 0,0 1 0,1 0 0,-1-1 0,0 1 0,1 0 0,-1 0 0,1 0 0,-1 0 0,1 0 0,-1 0 0,1 1 0,0-1 0,-1 0 0,1 1 0,-1 1 0,-4 6 0,0 0 0,0 1 0,1-1 0,1 1 0,0 0 0,-4 14 0,6-18 0,0 1 0,1-1 0,0 0 0,0 1 0,0-1 0,1 0 0,0 1 0,0-1 0,1 1 0,0-1 0,0 0 0,2 7 0,-2-11 0,1 1 0,-1-1 0,1 0 0,0 0 0,0 0 0,0 0 0,0-1 0,0 1 0,0 0 0,0-1 0,0 0 0,1 1 0,-1-1 0,1 0 0,-1 0 0,1 0 0,-1 0 0,1-1 0,-1 1 0,1-1 0,0 0 0,-1 1 0,1-1 0,0 0 0,2-1 0,5 1 0,0-1 0,-1 0 0,1 0 0,-1-1 0,17-5 0,-15 2 0,1 0 0,-1-1 0,0 0 0,0-1 0,-1 0 0,0-1 0,15-15 0,-19 18 0,0-1 0,-1-1 0,0 1 0,0-1 0,0 0 0,-1 0 0,0 0 0,-1 0 0,1-1 0,-1 0 0,-1 1 0,4-15 0,-6 21 0,0 1 0,0 0 0,0 0 0,0-1 0,0 1 0,0 0 0,0-1 0,0 1 0,0 0 0,0 0 0,0-1 0,0 1 0,0 0 0,0 0 0,0-1 0,0 1 0,0 0 0,0 0 0,0-1 0,-1 1 0,1 0 0,0 0 0,0-1 0,0 1 0,0 0 0,-1 0 0,1 0 0,0-1 0,0 1 0,0 0 0,-1 0 0,1 0 0,0 0 0,0 0 0,-1-1 0,1 1 0,0 0 0,0 0 0,-1 0 0,1 0 0,0 0 0,0 0 0,-1 0 0,1 0 0,0 0 0,-1 0 0,1 0 0,0 0 0,0 0 0,-1 0 0,1 0 0,0 0 0,0 0 0,-1 1 0,1-1 0,0 0 0,0 0 0,-1 0 0,1 0 0,0 0 0,0 1 0,0-1 0,-1 0 0,1 0 0,0 1 0,0-1 0,0 0 0,0 0 0,-1 1 0,-12 10 0,4-2 0,0 1 0,1 0 0,1 0 0,-1 1 0,2 0 0,0 1 0,0-1 0,1 1 0,0 0 0,1 0 0,-3 14 0,7-26 0,0 1 0,0-1 0,0 1 0,0-1 0,0 1 0,0-1 0,0 0 0,0 1 0,0-1 0,0 1 0,0-1 0,0 1 0,0-1 0,0 1 0,0-1 0,1 1 0,-1-1 0,0 1 0,0-1 0,1 1 0,-1-1 0,0 0 0,0 1 0,1-1 0,-1 0 0,0 1 0,1-1 0,-1 0 0,1 1 0,-1-1 0,0 0 0,1 1 0,-1-1 0,1 0 0,-1 0 0,1 0 0,0 1 0,23-5 0,22-19 0,8-16-458,-43 30 304,1-1 1,1 1-1,0 1 1,0 0-1,0 1 0,1 0 1,22-7-1,-35 15 178,-1-1-1,1 0 1,0 1 0,0-1-1,0 0 1,-1 1 0,1-1-1,0 1 1,0-1 0,-1 1-1,1-1 1,-1 1 0,1 0-1,0-1 1,-1 1 0,1 0-1,-1-1 1,1 1 0,-1 0-1,0 0 1,1 0 0,-1-1-1,0 1 1,1 0 0,-1 0-1,0 0 1,0 0-1,0-1 1,0 1 0,0 0-1,0 0 1,0 0 0,0 0-1,0 0 1,-1 1 0,0 41 788,1-39-789,-2 11-23,1-11 0,1-1 0,-1 0 0,1 1 0,0-1 0,0 0 0,0 1 0,1-1 0,0 5 0,0-7 0,0 0 0,-1 0 0,1 0 0,0 0 0,-1 0 0,1-1 0,0 1 0,0 0 0,0-1 0,0 1 0,-1-1 0,1 1 0,0-1 0,0 1 0,0-1 0,0 0 0,0 1 0,0-1 0,1 0 0,-1 0 0,0 0 0,0 0 0,0 0 0,0 0 0,0 0 0,0 0 0,0 0 0,0 0 0,0-1 0,0 1 0,2-1 0,8-2-12,1-1 1,-1-1-1,0 1 1,-1-2-1,1 1 1,-1-2-1,0 1 1,0-1-1,8-9 1,-9 8-4,1 0 0,-1 1-1,2 0 1,-1 1 0,0 0 0,1 1 0,0 0 0,20-6 0,-30 11 25,0 0 0,0 0 1,0 1-1,0-1 0,1 0 0,-1 0 0,0 1 1,0-1-1,0 1 0,0-1 0,0 1 0,0-1 1,0 1-1,0 0 0,0-1 0,0 1 0,0 0 0,0 0 1,0 0-1,-1 0 0,1 0 0,0 0 0,-1 0 1,1 0-1,-1 0 0,1 0 0,-1 0 0,1 0 1,-1 0-1,0 0 0,1 0 0,-1 1 0,0-1 0,0 0 1,0 0-1,0 0 0,0 1 0,0 1 0,-1 64-876,0-47-1478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1.460"/>
    </inkml:context>
    <inkml:brush xml:id="br0">
      <inkml:brushProperty name="width" value="0.025" units="cm"/>
      <inkml:brushProperty name="height" value="0.025" units="cm"/>
    </inkml:brush>
  </inkml:definitions>
  <inkml:trace contextRef="#ctx0" brushRef="#br0">101 4 12236,'4'-3'4228,"2"4"2338,-6 23-4228,0 8-128,-10 6-769,-1 6-800,1 1-481,-1-4-160,4-5 32,2-8-224,1-6-1249,0-4-1250,-6-8-864,-6-6-1218,-6-4-7142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1.914"/>
    </inkml:context>
    <inkml:brush xml:id="br0">
      <inkml:brushProperty name="width" value="0.025" units="cm"/>
      <inkml:brushProperty name="height" value="0.025" units="cm"/>
    </inkml:brush>
  </inkml:definitions>
  <inkml:trace contextRef="#ctx0" brushRef="#br0">0 201 15919,'3'-9'2792,"2"-1"-2284,0 0 0,0 1 1,0 0-1,2 0 0,-1 0 0,1 1 1,0 0-1,0 0 0,1 0 0,0 1 0,1 1 1,0-1-1,0 1 0,11-5 0,7-3-2,1 2 0,46-15-1,-62 24-504,0 0-1,0 0 1,0 1-1,0 1 1,0 0-1,0 1 0,0 0 1,0 0-1,18 4 1,-29-3-9,0-1 1,1 0 0,-1 1-1,0 0 1,1-1-1,-1 1 1,0 0 0,1 0-1,-1-1 1,0 1-1,0 0 1,0 0 0,0 0-1,0 0 1,0 1 0,0-1-1,0 0 1,-1 0-1,1 1 1,0-1 0,-1 0-1,2 3 1,-1 0 68,-1 0 1,1 0 0,-1 0-1,1 0 1,-1 0 0,0 0-1,-1 0 1,0 5-1,-2 4 281,0 0 0,-1 0-1,0 0 1,-7 12-1,-1-2-49,8-16-358,0 0 0,0 0-1,1 1 1,0-1 0,0 0 0,1 1 0,0 0-1,-2 13 1,55 5-4263,-47-24 4369,0 0 0,-1 1 0,1-1 1,-1 1-1,0 0 0,0 0 0,0 0 0,0 0 1,0 0-1,-1 1 0,0-1 0,1 1 1,-1 0-1,0 0 0,-1 0 0,1 0 0,-1 0 1,0 0-1,0 0 0,0 0 0,0 0 1,-1 0-1,0 1 0,0 7 0,-1-6 272,-1 0-1,1 0 1,-1-1 0,-1 1-1,1-1 1,-1 0-1,0 1 1,0-1 0,0 0-1,-1-1 1,0 1-1,0-1 1,0 1 0,0-1-1,-1 0 1,1-1-1,-6 4 1,6-4-254,-1 0 1,1-1-1,0 1 1,-1-1-1,1 0 1,-1 0-1,0-1 1,1 1-1,-1-1 1,0 0-1,0 0 1,0-1-1,0 1 1,0-1-1,0 0 1,0-1-1,0 1 1,-7-2-1,9 0-163,-1 1-1,1-1 0,0 1 0,-1-1 1,1 0-1,0-1 0,0 1 0,0 0 1,0-1-1,1 0 0,-1 1 0,1-1 1,-1 0-1,1 0 0,0 0 0,0-1 1,1 1-1,-1 0 0,1-1 0,-1 1 1,1-1-1,0 0 0,1 1 1,-2-8-1,1 8-340,1 1 0,0-1 0,-1 1 1,1-1-1,0 0 0,0 1 0,0-1 1,0 0-1,1 1 0,-1-1 0,1 0 1,0 1-1,0-1 0,1-2 0,-1 3-254,1 0-1,0 0 0,0 0 0,0 1 0,0-1 0,0 1 1,0-1-1,0 1 0,1 0 0,-1 0 0,0 0 0,1 0 1,-1 0-1,1 0 0,2 0 0,22-5-9073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2.887"/>
    </inkml:context>
    <inkml:brush xml:id="br0">
      <inkml:brushProperty name="width" value="0.025" units="cm"/>
      <inkml:brushProperty name="height" value="0.025" units="cm"/>
    </inkml:brush>
  </inkml:definitions>
  <inkml:trace contextRef="#ctx0" brushRef="#br0">17 280 20980,'0'0'9678,"-1"12"-8573,-4 25-602,-6 78-2,11-115-501,1 0 0,-1 0 0,0 1 0,0-1 0,0 0 0,0 0 0,1 0 0,-1 0 0,0 0 0,0 0 0,1 0 0,-1 0 0,0 0 0,0 0 0,0 0 0,1 0 0,-1 0 0,0 0 0,0 0 0,1 0 0,-1 0 0,0 0 0,0 0 0,0 0 0,1 0 0,-1 0 0,0 0 0,0 0 0,0 0 0,1 0 0,-1-1 0,0 1 0,0 0 0,0 0 0,0 0 0,1 0 0,-1 0 0,0-1 0,0 1 0,0 0 0,0 0 0,0 0 0,1-1 0,-1 1 0,0 0 0,0 0 0,0 0 0,0-1 0,0 1 0,0 0 0,0 0 0,0-1 0,0 1 0,10-13 0,-5 2-288,1-1-1,-2 0 1,1-1 0,-2 1 0,0-1-1,0 0 1,-1 0 0,0-19 0,-15 74 864,13-40-540,0 0-1,0 0 1,0 0 0,0 0 0,0 0-1,0 0 1,1 0 0,-1 0-1,1 0 1,-1 0 0,1 0-1,0 0 1,0 0 0,0-1 0,0 1-1,0 0 1,0-1 0,0 1-1,0 0 1,1-1 0,-1 0-1,1 1 1,-1-1 0,1 0-1,0 0 1,-1 0 0,1 0 0,0 0-1,0 0 1,-1 0 0,1 0-1,0-1 1,0 1 0,0-1-1,0 0 1,0 1 0,0-1-1,0 0 1,0 0 0,0 0 0,4-1-1,1 0-8,0 1 0,0-2 0,-1 1-1,1-1 1,0 0 0,0 0 0,-1-1-1,0 0 1,1 0 0,-1 0 0,8-7-1,-3 1-119,-1 0-1,0-1 0,-1-1 0,11-14 0,-17 19-55,1 1 0,-1-1 0,0 1 0,0-1 0,0 0-1,-1 0 1,0-1 0,0 1 0,0 0 0,-1-1 0,1-8 0,-21 94-278,19-77 448,0 0 1,-1 0-1,1 0 0,0 0 0,0 0 0,1 0 1,-1 0-1,0-1 0,1 1 0,-1 0 0,1 0 1,0 0-1,-1 0 0,1-1 0,0 1 0,0 0 0,0-1 1,0 1-1,0-1 0,1 1 0,-1-1 0,0 1 1,3 1-1,-2-2-5,0-1 0,0 0 0,0 1 1,0-1-1,0 0 0,1 0 0,-1 0 0,0 0 0,0 0 1,0 0-1,0-1 0,0 1 0,0-1 0,0 0 0,-1 1 1,1-1-1,0 0 0,0 0 0,0 0 0,-1 0 1,1 0-1,0-1 0,2-2 0,7-6 4,-1 0 0,-1 0 0,1-2 0,-2 1 0,1-1 0,-2 0-1,1 0 1,-2-1 0,9-22 0,-5 7-35,-1 0 0,-1-1 0,7-47 0,-14 51-132,-5 29-59,-13 41 105,4 1 474,1 0-1,2 1 1,3 1 0,-3 87-1,10-131-362,0 1-1,0 0 1,1-1-1,0 1 1,-1-1-1,2 1 1,-1-1-1,0 1 1,4 6-1,-4-9-1,0-1 0,1 1 1,-1 0-1,0-1 0,1 1 0,-1-1 0,1 1 0,-1-1 0,1 0 0,0 0 0,-1 0 0,1 0 0,0 0 0,0 0 0,0 0 0,0 0 0,-1-1 0,1 1 0,0-1 0,1 1 0,-1-1 0,0 0 0,3 0 1,-4 0-6,0-1 0,0 1 0,0-1 1,0 1-1,0-1 0,0 0 1,0 0-1,0 1 0,0-1 1,0 0-1,0 0 0,0 0 1,-1 0-1,1 0 0,0 0 1,-1 0-1,1 0 0,-1 0 1,1 0-1,-1 0 0,1 0 1,-1-1-1,0 1 0,0 0 1,0 0-1,1 0 0,-1-1 0,0 1 1,0 0-1,-1 0 0,1-2 1,-3-43 39,3 45-43,-2-8 0,0-1 0,-1 0 0,0 0 0,-1 1 0,0 0 0,-1 0 0,0 0 0,0 0 0,-1 1 0,0 0 0,0 0 0,-1 0 0,-14-12 0,20 20 0,1-1 0,0 1 0,-1-1 0,1 1 0,-1-1 0,1 1 0,0-1 0,-1 1 0,1 0 0,-1-1 0,0 1 0,1 0 0,-1-1 0,1 1 0,-1 0 0,1 0 0,-1 0 0,0-1 0,1 1 0,-1 0 0,1 0 0,-1 0 0,0 0 0,1 0 0,-1 0 0,1 0 0,-1 0 0,0 1 0,1-1 0,-1 0 0,1 0 0,-1 0 0,0 1 0,1-1 0,-1 0 0,1 0 0,-1 1 0,1-1 0,-1 1 0,1 0 0,0 0 0,1-1 0,-1 1 0,1 0 0,-1 0 0,1-1 0,-1 1 0,1-1 0,-1 1 0,1 0 0,0-1 0,-1 1 0,1-1 0,0 1 0,-1-1 0,1 0 0,0 1 0,0-1 0,-1 0 0,1 1 0,0-1 0,0 0 0,0 0 0,0 0 0,-1 0 0,1 0 0,0 0 0,0 0 0,0 0 0,0 0 0,-1 0 0,1 0 0,1-1 0,10 2 0,-11-1 0,-1 1 0,1-1 0,0 0 0,0 1 0,-1-1 0,1 0 0,0 0 0,0 0 0,0 1 0,-1-1 0,1 0 0,0 0 0,0 0 0,0 0 0,-1-1 0,1 1 0,0 0 0,0 0 0,0 0 0,-1-1 0,1 1 0,0 0 0,0-1 0,-1 1 0,1-1 0,0 1 0,-1-1 0,1 1 0,-1-1 0,1 1 0,0-1 0,-1 1 0,1-1 0,-1 0 0,0 1 0,1-1 0,-1 0 0,1 0 0,-1 1 0,0-1 0,0 0 0,1-1 0,26 39-795,-25-35 810,0 0 0,1-1 0,-1 1 1,0 0-1,0-1 0,1 1 1,-1-1-1,1 0 0,0 0 1,-1 0-1,1 0 0,0-1 0,-1 1 1,1 0-1,0-1 0,4 0 1,15-7-2491,-21 6 1831,0 0 0,1 0 1,-1-1-1,0 1 0,0 0 0,0 0 0,0-1 0,-1 1 0,1-1 0,0 1 1,-1-1-1,1 1 0,-1-1 0,1-1 0,2-8-6963</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3.215"/>
    </inkml:context>
    <inkml:brush xml:id="br0">
      <inkml:brushProperty name="width" value="0.025" units="cm"/>
      <inkml:brushProperty name="height" value="0.025" units="cm"/>
    </inkml:brush>
  </inkml:definitions>
  <inkml:trace contextRef="#ctx0" brushRef="#br0">20 1 12716,'0'0'18594,"-1"9"-18029,-6 55 129,-5 69-1249,15-127-2856,2-23-14430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3.571"/>
    </inkml:context>
    <inkml:brush xml:id="br0">
      <inkml:brushProperty name="width" value="0.025" units="cm"/>
      <inkml:brushProperty name="height" value="0.025" units="cm"/>
    </inkml:brush>
  </inkml:definitions>
  <inkml:trace contextRef="#ctx0" brushRef="#br0">0 0 22838,'0'0'8167,"9"27"-14957,-3-18-225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3.928"/>
    </inkml:context>
    <inkml:brush xml:id="br0">
      <inkml:brushProperty name="width" value="0.025" units="cm"/>
      <inkml:brushProperty name="height" value="0.025" units="cm"/>
    </inkml:brush>
  </inkml:definitions>
  <inkml:trace contextRef="#ctx0" brushRef="#br0">159 1 16848,'0'0'8008,"-10"5"-4528,-3 1-2824,-8 5 626,-41 26 0,58-34-1219,0-1 1,1 1 0,-1 0 0,0 0-1,1 0 1,0 0 0,0 1 0,0 0-1,0-1 1,0 1 0,1 0 0,0 0-1,-1 0 1,1 1 0,1-1 0,-1 0 0,1 1-1,-2 6 1,4-10-75,-1 0 0,0 0-1,1-1 1,-1 1 0,0 0 0,1 0-1,-1 0 1,1-1 0,0 1 0,-1 0-1,1 0 1,-1-1 0,1 1 0,0-1-1,0 1 1,-1-1 0,1 1 0,0-1 0,0 1-1,0-1 1,-1 1 0,1-1 0,0 0-1,0 0 1,0 1 0,0-1 0,0 0-1,0 0 1,0 0 0,1 0 0,38 1-712,-31-2 481,44-1-1356,-38 0 1267,1 1-1,0 1 1,-1 0-1,1 1 1,-1 0-1,1 1 1,23 7-1,-37-8 368,-1-1-1,0 1 0,0-1 0,1 1 0,-1-1 1,0 1-1,0 0 0,0 0 0,0-1 0,0 1 1,0 0-1,0 0 0,0 0 0,0 0 0,0 0 1,-1 0-1,1 1 0,0-1 0,-1 0 0,1 0 0,-1 0 1,1 1-1,-1-1 0,0 0 0,1 1 0,-1 1 1,0 0 110,-1 0 0,1-1 1,-1 1-1,0-1 1,0 1-1,0-1 0,0 1 1,0-1-1,0 0 1,-1 1-1,1-1 0,-4 3 1,-2 3 304,0-1 1,-1 0-1,0 0 1,0-1-1,-18 11 1,21-15-764,0 1 0,0-1 1,-1 0-1,0 0 0,1-1 0,-1 0 0,-9 1 1,14-2 145,-1 0-1,1 0 1,0 0 0,0 0 0,0 0 0,-1 0 0,1 0 0,0-1 0,0 1 0,0 0-1,0-1 1,0 1 0,-1-1 0,1 0 0,0 1 0,0-1 0,0 0 0,1 1 0,-1-1-1,0 0 1,0 0 0,0 0 0,0 0 0,1 0 0,-1 0 0,0 0 0,1 0 0,-1 0 0,1 0-1,0 0 1,-1 0 0,1 0 0,0-1 0,-1 1 0,1 0 0,0 0 0,0 0 0,0-1-1,0 1 1,0-1 0,0-18-10228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4.270"/>
    </inkml:context>
    <inkml:brush xml:id="br0">
      <inkml:brushProperty name="width" value="0.025" units="cm"/>
      <inkml:brushProperty name="height" value="0.025" units="cm"/>
    </inkml:brush>
  </inkml:definitions>
  <inkml:trace contextRef="#ctx0" brushRef="#br0">54 1 13068,'0'0'14403,"-1"8"-12577,-23 136-74,14-97-1179,2 1-1,-3 84 1,11-130-573,0 1 0,0-1 0,0 1 0,1 0 0,-1-1 0,0 1 0,1-1 0,0 1 0,0-1 0,0 1 0,0-1 0,0 0 0,0 0 0,0 1 0,1-1 0,-1 0 0,3 3 0,-2-4 0,0 0 0,0 0 0,-1 0 0,1 0 0,0 0 0,0 0 0,0-1 0,0 1 0,0-1 0,0 1 0,0-1 0,0 0 0,0 0 0,0 0 0,0 0 0,0 0 0,3 0 0,3-2 0,1-1 0,-1 1 0,0-1 0,0-1 0,0 1 0,-1-1 0,1-1 0,-1 1 0,8-7 0,28-28 0,20-13 0,-63 52 0,1-1 0,-1 1 0,0 0 0,1-1 0,-1 1 0,0 0 0,0 0 0,1 0 0,-1-1 0,1 1 0,-1 0 0,0 0 0,1 0 0,-1 0 0,0 0 0,1-1 0,-1 1 0,1 0 0,-1 0 0,0 0 0,1 0 0,-1 0 0,0 0 0,1 0 0,-1 1 0,1-1 0,-1 0 0,0 0 0,1 0 0,-1 0 0,0 0 0,1 1 0,-1-1 0,0 0 0,1 0 0,-1 0 0,0 1 0,1-1 0,-1 0 0,0 1 0,0-1 0,1 1 0,1 21 0,-11 29 0,2-25 33,3-11-108,0 0 0,0 1 0,2 0 0,-2 18 0,6-25-2882,6-7-5339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4.756"/>
    </inkml:context>
    <inkml:brush xml:id="br0">
      <inkml:brushProperty name="width" value="0.025" units="cm"/>
      <inkml:brushProperty name="height" value="0.025" units="cm"/>
    </inkml:brush>
  </inkml:definitions>
  <inkml:trace contextRef="#ctx0" brushRef="#br0">246 0 4837,'0'0'23141,"-8"2"-21865,-4 1-1172,1 0 0,0 1-1,0 1 1,0 0 0,0 1-1,1 0 1,0 0 0,0 1-1,0 0 1,1 1 0,0 0-1,1 0 1,-12 16 0,10-13-54,1 1 0,0 0 1,1 1-1,0-1 0,1 2 1,1-1-1,0 1 0,1 0 1,0 0-1,1 1 0,-3 16 1,7-28-91,0 0 0,0-1 1,0 1-1,0 0 0,0 0 0,0 0 1,1 0-1,-1 0 0,1 0 1,0 0-1,0-1 0,0 1 1,0 0-1,1-1 0,-1 1 0,1-1 1,-1 1-1,1-1 0,0 1 1,0-1-1,0 0 0,0 0 0,1 0 1,-1-1-1,0 1 0,1 0 1,-1-1-1,1 1 0,0-1 1,-1 0-1,1 0 0,0 0 0,0 0 1,0-1-1,5 2 0,1-1-682,1 1-1,0-2 0,0 1 0,11-2 1,36-7-6188,-3-9-4632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5.757"/>
    </inkml:context>
    <inkml:brush xml:id="br0">
      <inkml:brushProperty name="width" value="0.025" units="cm"/>
      <inkml:brushProperty name="height" value="0.025" units="cm"/>
    </inkml:brush>
  </inkml:definitions>
  <inkml:trace contextRef="#ctx0" brushRef="#br0">153 290 14189,'-13'8'7031,"4"-2"-6347,-11 5 797,0 2 1,-22 19-1,38-30-1249,0 2 0,1-1-1,-1 0 1,1 1-1,-1-1 1,1 1 0,0 0-1,0 0 1,1 1 0,-1-1-1,1 0 1,0 1-1,0 0 1,0-1 0,1 1-1,0 0 1,0 0-1,-1 8 1,3-11-221,0-1-1,0 1 1,0-1-1,0 0 1,1 1 0,-1-1-1,0 0 1,0 0 0,1 0-1,-1 0 1,1 0-1,-1 0 1,1 0 0,0-1-1,-1 1 1,1 0-1,0-1 1,-1 1 0,1-1-1,0 0 1,-1 0-1,1 1 1,0-1 0,0 0-1,0-1 1,-1 1-1,4-1 1,55-5 108,-49 3-102,0 0-1,0-1 0,-1-1 0,0 0 0,1 0 0,-2-1 0,1 0 0,-1-1 0,10-8 1,-16 12-10,1 0-1,-1 0 1,0 0 0,0 0 0,0-1 0,0 0 0,0 0 0,-1 1 0,0-1 0,1-1 0,-2 1 0,1 0 0,0 0 0,-1-1 0,0 1 0,0-1 0,0 1 0,-1-1 0,1 1-1,-1-1 1,0 0 0,0 1 0,-1-1 0,0 1 0,-1-7 0,2 10-11,-1-1 1,0 1-1,0-1 0,0 1 1,0-1-1,0 1 0,0-1 0,0 1 1,0 0-1,-1 0 0,1-1 0,0 1 1,-1 0-1,1 0 0,-1 0 1,1 1-1,-1-1 0,0 0 0,1 1 1,-1-1-1,0 0 0,1 1 1,-1 0-1,0 0 0,0-1 0,0 1 1,1 0-1,-1 0 0,0 0 1,0 1-1,1-1 0,-4 1 0,4-1 2,-1 1 0,1-1 0,-1 1 0,1-1 0,-1 1 0,1 0 0,-1-1 0,1 1-1,0 0 1,-1 0 0,1 0 0,0 0 0,0 0 0,0 0 0,0 0 0,0 1 0,0-1-1,0 0 1,0 0 0,0 1 0,1-1 0,-1 1 0,0-1 0,1 1 0,-1-1 0,1 1-1,0-1 1,0 1 0,-1-1 0,1 1 0,0-1 0,0 1 0,0 0 0,1-1 0,-1 1 0,0-1-1,1 3 1,0-2 11,1 0 0,-1-1 0,0 1-1,1 0 1,-1-1 0,1 0 0,-1 1 0,1-1-1,0 0 1,-1 0 0,1 0 0,0 0-1,0 0 1,0 0 0,0 0 0,0-1 0,0 1-1,0-1 1,0 1 0,0-1 0,0 0-1,0 0 1,0 0 0,4 0 0,54-4 86,-40 0-210,-1-1 1,1-1-1,-1 0 0,0-2 0,-1 0 1,0-1-1,0-1 0,-1-1 0,0 0 0,-1-2 1,0 1-1,-1-2 0,-1 0 0,0-1 1,-1 0-1,0-1 0,15-26 0,-25 36 124,0 0 0,0 0-1,-1 0 1,0-1-1,0 1 1,0 0 0,-1-1-1,0 1 1,-1-1 0,1 1-1,-1-1 1,-1-9-1,1 15-3,0 0 0,0 0 0,-1 0 0,1 0 0,0 0-1,-1 1 1,1-1 0,0 0 0,-1 0 0,1 1 0,-1-1 0,1 0-1,-1 0 1,0 1 0,1-1 0,-1 1 0,0-1 0,1 0-1,-1 1 1,0-1 0,0 1 0,1 0 0,-1-1 0,0 1-1,0 0 1,0-1 0,0 1 0,0 0 0,1 0 0,-1 0-1,0 0 1,0 0 0,0 0 0,0 0 0,0 0 0,0 0 0,0 0-1,1 0 1,-1 0 0,0 1 0,0-1 0,0 0 0,0 1-1,1-1 1,-1 1 0,-1 0 0,-3 1 11,0 0 0,1 1 1,-1-1-1,1 1 0,0 0 1,0 0-1,-5 5 0,-11 16 247,1 0 0,1 1-1,1 1 1,1 1 0,2 0 0,0 1-1,2 1 1,-13 48 0,24-75-247,0 1 0,0-1-1,0 1 1,1-1 0,-1 1 0,1-1 0,0 1 0,0 0-1,0-1 1,0 1 0,0-1 0,1 1 0,-1 0 0,1-1-1,0 1 1,-1-1 0,1 0 0,0 1 0,1-1 0,-1 0-1,0 1 1,1-1 0,-1 0 0,1 0 0,3 3 0,-2-3-26,1-1-1,0 1 1,0-1 0,-1 0 0,1-1 0,0 1 0,0-1 0,0 1 0,0-1 0,0 0 0,0-1 0,0 1 0,0-1-1,0 1 1,-1-1 0,8-3 0,-1 1-404,1-1 0,0-1 0,-1 0 0,0-1 1,0 0-1,-1 0 0,0-1 0,0 0 0,0 0 0,14-17 0,-17 17 231,0 0 0,-1 0 0,1-1 0,-2 1 0,1-1 0,-1 0 0,0 0 0,0-1 0,-1 1 0,0-1 0,-1 0 0,0 0 1,0 0-1,0-9 0,-2 18 196,0 0 1,0-1-1,-1 1 1,1 0-1,0 0 1,0-1-1,0 1 1,0 0-1,0 0 1,0-1-1,0 1 1,-1 0-1,1 0 1,0-1-1,0 1 1,0 0-1,0 0 1,-1 0-1,1-1 1,0 1-1,0 0 1,-1 0-1,1 0 1,0 0-1,0-1 1,-1 1-1,1 0 1,0 0 0,0 0-1,-1 0 1,1 0-1,0 0 1,-1 0-1,1 0 1,0 0-1,0 0 1,-1 0-1,1 0 1,0 0-1,-1 0 1,1 0-1,0 0 1,0 0-1,-1 0 1,1 1-1,0-1 1,0 0-1,-1 0 1,1 0-1,0 0 1,0 1-1,-1-1 1,1 0-1,0 0 1,0 0-1,0 1 1,0-1-1,-1 1 1,-14 12 833,7-1-391,1 1 0,1 0-1,0 1 1,-5 19 0,9-28-343,0 0 0,1 0 1,0 0-1,0 0 0,0 0 0,0 0 0,1 1 0,0-1 0,0 0 0,1 0 0,-1 0 1,1 1-1,0-1 0,1 0 0,3 9 0,-3-12-104,0 1 0,1-1 0,-1 0 0,0-1 0,1 1 0,0 0 0,-1-1 0,1 1 0,0-1 0,0 0 0,0 0 0,0 0 0,0 0 0,0 0 0,0-1 0,0 0 0,0 1 0,5-1 0,59-4-244,-50 0-473,-1 0-1,0-1 1,0-1-1,0-1 1,-1 0 0,0-1-1,24-16 1,-16 9 253,43-19 0,-65 34 514,-1 0 0,0 0 1,0 0-1,0 0 0,0 0 0,0 0 0,0 0 1,1 0-1,-1 0 0,0 0 0,0 0 0,0 0 1,0 0-1,0 0 0,0 0 0,1 0 0,-1 0 0,0 0 1,0 0-1,0 0 0,0 0 0,0 0 0,0 0 1,1 0-1,-1 0 0,0 0 0,0 0 0,0 0 1,0 1-1,0-1 0,0 0 0,0 0 0,0 0 0,0 0 1,1 0-1,-1 0 0,0 0 0,0 0 0,0 1 1,0-1-1,0 0 0,0 0 0,0 0 0,0 0 1,0 0-1,0 0 0,0 1 0,0-1 0,0 0 0,0 0 1,0 0-1,0 0 0,0 0 0,0 0 0,0 1 1,-3 12 1324,-7 13-291,3-13-755,-15 39 577,20-49-837,1 1-1,0-1 1,0 1-1,0 0 1,0-1-1,1 1 1,0 0-1,-1 0 1,1-1 0,1 1-1,0 6 1,-1-9-72,1-1 0,0 1 0,-1-1 0,1 1 1,0-1-1,-1 1 0,1-1 0,0 1 0,0-1 0,0 0 1,-1 1-1,1-1 0,0 0 0,0 0 0,0 0 0,0 0 1,-1 1-1,1-1 0,0 0 0,0 0 0,0-1 1,0 1-1,0 0 0,-1 0 0,1 0 0,0 0 0,0-1 1,1 0-1,25-7 71,8-10-927,46-32 1,-53 32-265,0 1 1,53-24-1,-80 41 1152,-1 0-1,0-1 0,0 1 0,1 0 1,-1 0-1,0 0 0,0 0 0,1 0 1,-1 0-1,0 0 0,0 0 0,1 0 1,-1 0-1,0 0 0,0 0 0,1 0 1,-1 0-1,0 0 0,1 0 0,-1 0 0,0 0 1,0 0-1,1 0 0,-1 0 0,0 0 1,0 0-1,1 1 0,-1-1 0,0 0 1,0 0-1,0 0 0,1 1 0,-1-1 1,0 0-1,0 0 0,0 0 0,0 1 1,1-1-1,-1 0 0,0 1 0,0 14 1045,-14 27 123,11-31-929,2-10-254,1 0 0,-1 0-1,1 0 1,-1 0 0,1 0 0,-1 0 0,1 0 0,0 0 0,0 0 0,-1 0 0,1 0 0,0 0 0,0 0 0,0 0-1,0 0 1,0 0 0,1 0 0,-1 0 0,0 0 0,0 0 0,1 0 0,-1 0 0,0 0 0,1 0 0,-1 0 0,1-1-1,-1 1 1,1 0 0,0 0 0,-1 0 0,1-1 0,0 1 0,0 0 0,-1 0 0,1-1 0,0 1 0,0-1 0,0 1-1,0-1 1,0 1 0,1-1 0,2 1-10,0-1-1,0-1 1,0 1-1,0 0 1,0-1-1,0 0 1,0 0-1,0 0 1,7-4-1,44-20-547,-42 18-208,0 0-1,1 1 0,0 0 0,0 2 0,0-1 1,29-3-1,-43 8 693,1 0 0,-1 0 0,1 0 1,-1 0-1,1 0 0,-1 0 0,1 0 0,-1 1 0,1-1 1,-1 0-1,0 0 0,1 1 0,-1-1 0,1 0 0,-1 1 1,0-1-1,1 0 0,-1 1 0,0-1 0,1 0 1,-1 1-1,0-1 0,1 1 0,-1-1 0,0 1 0,0-1 1,0 1-1,1-1 0,-1 0 0,0 1 0,0-1 0,0 1 1,0-1-1,0 1 0,0 0 0,0 25-2398,0-11-3003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658"/>
    </inkml:context>
    <inkml:brush xml:id="br0">
      <inkml:brushProperty name="width" value="0.025" units="cm"/>
      <inkml:brushProperty name="height" value="0.025" units="cm"/>
      <inkml:brushProperty name="color" value="#F6630D"/>
    </inkml:brush>
  </inkml:definitions>
  <inkml:trace contextRef="#ctx0" brushRef="#br0">1 93 19122,'0'0'8339,"1"-9"-6658,0 2-1470,0 1 1,1 0-1,0 0 0,0 1 1,0-1-1,1 0 0,6-10 0,-8 14-197,1 0 0,-1 0 0,1 1 0,0-1 0,-1 0 0,1 1 0,0-1 0,0 1 0,0-1 0,0 1 0,0 0 0,0 0 0,0 0 0,1 0 0,-1 0 0,0 1 0,0-1-1,1 1 1,-1-1 0,1 1 0,-1 0 0,0 0 0,1 0 0,-1 0 0,0 0 0,1 1 0,-1-1 0,0 1 0,4 1 0,-4-1-23,-1-1 1,1 1-1,-1 0 0,1 1 1,-1-1-1,0 0 1,0 0-1,0 1 0,1-1 1,-1 0-1,0 1 0,0-1 1,-1 1-1,1-1 1,0 1-1,-1 0 0,1-1 1,0 1-1,-1 0 0,0-1 1,1 1-1,-1 0 1,0 2-1,1 48 113,-1-39-81,0-4 119,0-1-1,0 0 1,-1 1 0,0-1-1,0 0 1,-1 0 0,0 0 0,-1 0-1,0 0 1,-5 10 0,35-22-169,16-13-2045,-15 4-2187,-2-2-2799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6.085"/>
    </inkml:context>
    <inkml:brush xml:id="br0">
      <inkml:brushProperty name="width" value="0.025" units="cm"/>
      <inkml:brushProperty name="height" value="0.025" units="cm"/>
    </inkml:brush>
  </inkml:definitions>
  <inkml:trace contextRef="#ctx0" brushRef="#br0">62 1 20083,'0'0'9182,"-4"8"-8221,-1 1-779,1 1 0,0-1 0,0 1 0,1 0-1,1 0 1,-3 19 0,4-26-305,1 0 0,0-1-1,-1 1 1,1 0 0,1 0-1,-1-1 1,0 1 0,1 0 0,-1 0-1,1-1 1,0 1 0,0-1-1,0 1 1,0 0 0,1-1-1,-1 0 1,1 1 0,-1-1-1,1 0 1,0 0 0,0 0 0,0 0-1,0 0 1,0 0 0,0-1-1,0 1 1,1-1 0,-1 1-1,0-1 1,1 0 0,0 0-1,-1 0 1,1 0 0,0 0 0,3 0-1,47 4-5381,6 1 2778,-54-5 2810,-1 0-1,1 0 1,-1 1 0,1-1 0,-1 1 0,0 0-1,0 0 1,0 0 0,6 5 0,-9-7 142,-1 1 0,1-1 0,0 1 0,-1-1 0,1 1 0,-1 0 0,1-1 0,-1 1 0,1 0 0,-1-1-1,1 1 1,-1 0 0,0-1 0,1 1 0,-1 0 0,0 0 0,0 0 0,1-1 0,-1 1 0,0 0 0,0 0 0,0 0 0,0 0 0,0-1 0,0 1 0,0 0 0,-1 0 0,1 0 0,0 0 0,-20 21 3463,-31 4-1217,37-20-2448,-1-1-1,0-1 1,0 0-1,0-1 1,0 0-1,-1-1 1,1-1-1,-23-1 1,37 0-108,0 0 0,0 0 0,0-1 0,0 1 0,0 0 0,0 0 0,0 0 0,0-1 0,0 1 0,0-1 1,0 1-1,0-1 0,1 1 0,-1-1 0,0 1 0,0-1 0,0 0 0,1 1 0,-1-1 0,0 0 0,1 0 0,-1 1 0,0-1 0,1 0 0,-1 0 0,1 0 0,0 0 0,-1 0 0,1 0 0,0 0 1,-1 0-1,1 0 0,0 0 0,0 0 0,0 0 0,0 0 0,0 0 0,0 0 0,0 0 0,0 0 0,0 0 0,1 0 0,-1 0 0,0 0 0,1-1 0,0-2-701,1 0 0,-1 1 0,1-1 0,0 0-1,0 1 1,0-1 0,0 1 0,1 0 0,0 0-1,3-4 1,22-14-10553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6.459"/>
    </inkml:context>
    <inkml:brush xml:id="br0">
      <inkml:brushProperty name="width" value="0.025" units="cm"/>
      <inkml:brushProperty name="height" value="0.025" units="cm"/>
    </inkml:brush>
  </inkml:definitions>
  <inkml:trace contextRef="#ctx0" brushRef="#br0">65 175 12172,'0'0'20595,"-26"52"-20595,13-26 0,0 1 0,5-3 0,5-2 0,2-4 0,1-9-2434,0-5-801,12-4-705,4-13-1409,0-13-5317</inkml:trace>
  <inkml:trace contextRef="#ctx0" brushRef="#br0" timeOffset="1">136 0 10570,'0'0'18161,"-25"47"-22293,40-22-2242,8-3-10698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6.802"/>
    </inkml:context>
    <inkml:brush xml:id="br0">
      <inkml:brushProperty name="width" value="0.025" units="cm"/>
      <inkml:brushProperty name="height" value="0.025" units="cm"/>
    </inkml:brush>
  </inkml:definitions>
  <inkml:trace contextRef="#ctx0" brushRef="#br0">214 1 16752,'0'0'6705,"-10"-1"-2685,2 2-3681,0-1 1,0 1-1,1 0 1,-1 0-1,1 1 1,-1 0-1,1 0 1,-1 1-1,1 0 1,0 1-1,0-1 1,1 1-1,-1 0 1,-5 6-1,0-1-289,2 1-1,0 1 1,0-1-1,-11 17 0,18-23-52,0 0 0,0 1 0,1-1 0,-1 1 0,1 0 0,0-1 0,0 1 0,1 0 0,0 0 0,-1 0-1,2 1 1,-1-1 0,0 0 0,1 0 0,1 8 0,-1-12 3,1 1 0,0-1 0,0 1 0,-1-1 0,1 0 0,0 1 0,0-1 0,0 0 0,0 0 0,1 0 0,-1 0 0,0 0 0,0 0 0,1 0 0,-1 0 0,0 0 0,1-1 0,-1 1 0,1-1 0,-1 1 0,1-1 0,-1 1 0,1-1 0,-1 0 0,1 1 0,0-1 0,-1 0 0,1 0 0,-1-1 0,1 1 0,1 0 0,5-1 0,0 1 0,0-2 0,-1 1 0,1-1 0,9-3 0,-2-2-97,0 0 0,-1-2-1,0 1 1,0-2 0,-1 0 0,17-16-1,-6 2-123,-1-1-1,23-31 1,-30 33 440,-20 26 242,-26 40 204,23-30-791,1 0 1,0 1-1,1-1 0,1 2 1,0-1-1,-3 23 0,6-30-127,0-1-1,1 0 0,-1 0 0,1 1 0,1-1 0,-1 0 0,1 0 0,0 1 0,1-1 0,-1 0 0,1 0 0,0 0 0,1-1 0,0 1 0,0-1 0,0 1 0,7 9 1,18 8-9063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7.990"/>
    </inkml:context>
    <inkml:brush xml:id="br0">
      <inkml:brushProperty name="width" value="0.025" units="cm"/>
      <inkml:brushProperty name="height" value="0.025" units="cm"/>
    </inkml:brush>
  </inkml:definitions>
  <inkml:trace contextRef="#ctx0" brushRef="#br0">57 0 15983,'0'0'7666,"-7"12"-6374,-28 59-27,32-63-1177,0-1-1,1 1 1,0 0-1,0 0 1,1 0-1,0 0 1,0 1 0,1-1-1,2 16 1,-2-23-87,0 0 0,0 0 1,1 0-1,-1 0 0,0 0 1,1 0-1,-1-1 0,1 1 1,-1 0-1,1 0 0,-1 0 1,1-1-1,-1 1 0,1 0 1,0 0-1,0-1 0,-1 1 1,1-1-1,0 1 0,0-1 1,0 1-1,0-1 0,-1 1 1,1-1-1,0 0 0,1 1 1,31-2 133,-24-2-90,0 1 0,0-2-1,-1 1 1,16-9 0,-14 5-27,0 0 1,0-1-1,-1 0 1,10-11-1,-16 16-3,0 0-1,0-1 1,-1 0-1,1 0 1,-1 1-1,0-2 1,0 1-1,0 0 1,0 0-1,-1 0 0,1-1 1,-1 1-1,-1-1 1,2-6-1,-2 10 194,-18 34 273,13-23-217,1 0 0,0 1 0,1 0-1,0 0 1,1 0 0,-3 22 0,29-44 3,-11 1-947,0-1 0,22-24 1,-33 43-10891,-2-2 4327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8.706"/>
    </inkml:context>
    <inkml:brush xml:id="br0">
      <inkml:brushProperty name="width" value="0.025" units="cm"/>
      <inkml:brushProperty name="height" value="0.025" units="cm"/>
    </inkml:brush>
  </inkml:definitions>
  <inkml:trace contextRef="#ctx0" brushRef="#br0">345 66 15375,'0'0'2370,"-10"-6"-240,-1-2-1596,0 1-1,0 0 1,-1 1 0,0 0 0,0 1 0,0 1 0,-1 0 0,0 0-1,-18-2 1,20 5-330,1 0 0,-1 1 0,0 0-1,1 0 1,-1 2 0,0-1 0,1 1-1,-1 1 1,-16 5 0,22-5-105,1-1 1,-1 1 0,1 0-1,-1 0 1,1 0-1,0 0 1,0 1-1,1 0 1,-1 0 0,1 0-1,0 0 1,0 0-1,0 1 1,0 0-1,1-1 1,0 1-1,0 0 1,0 0 0,0 0-1,1 0 1,-1 9-1,1-11-81,0 1 0,0-1-1,1 1 1,0-1 0,0 1 0,0 0-1,0-1 1,0 1 0,1-1 0,-1 1-1,1 0 1,0-1 0,0 0 0,0 1-1,1-1 1,-1 0 0,1 1-1,0-1 1,0 0 0,0 0 0,0 0-1,0-1 1,6 6 0,-4-6-22,0 1 0,1-1 0,-1 0 0,1 0 0,0-1-1,-1 1 1,1-1 0,0 0 0,0 0 0,0 0 0,0-1 0,0 0 0,0 0 0,0 0 0,0-1 0,0 1 0,5-3 0,0 1-76,-1-1 1,-1 0-1,1-1 1,0 0 0,-1 0-1,0-1 1,0 0 0,0-1-1,-1 0 1,0 0 0,10-10-1,-12 11 34,1-1 1,-2 0-1,1 1 0,-1-1 0,0-1 1,0 1-1,0-1 0,-1 1 0,0-1 0,-1 0 1,1 0-1,-1-1 0,-1 1 0,2-13 1,-3 19 65,1 1 0,-1 0 0,0 0 0,0 0 0,0-1-1,0 1 1,0 0 0,0 0 0,0-1 0,0 1 0,0 0 0,-1 0 0,1-1 0,0 1 0,0 0 0,0 0 0,0 0 0,0-1 0,0 1 0,0 0 0,0 0 0,-1 0 0,1-1 0,0 1 0,0 0 0,0 0 0,0 0 0,-1 0 0,1 0 0,0-1 0,0 1 0,0 0 0,-1 0 0,1 0 0,0 0 0,0 0 0,-1 0 0,1 0 0,0 0 0,0 0 0,0 0 0,-1 0 0,1 0-1,0 0 1,-13 6 330,-9 15-152,12-5-51,2 0 0,-12 27 0,18-36-74,-1 0-1,1 0 0,0 0 1,1 0-1,0 0 0,0 0 0,0 1 1,1-1-1,1 11 0,-1-18-67,1 1 0,-1 0 0,1 0 0,-1 0 1,1 0-1,0-1 0,-1 1 0,1 0 0,0-1 0,0 1 0,0-1 0,-1 1 0,1-1 0,0 1 0,0-1 1,0 1-1,0-1 0,0 0 0,0 1 0,0-1 0,0 0 0,0 0 0,0 0 0,0 0 0,0 0 0,0 0 0,0 0 1,1 0-1,31-4 109,-13-2-411,0-1 0,-1-1 0,0-1 0,-1-1 0,0-1 0,0 0 0,-1-1 0,22-20 0,12-6-228,-51 37 544,0 1-1,0 0 1,0 0 0,1 0-1,-1-1 1,0 1 0,0 0-1,0 0 1,1 0 0,-1-1-1,0 1 1,0 0-1,1 0 1,-1 0 0,0 0-1,0 0 1,1 0 0,-1 0-1,0 0 1,0 0 0,1 0-1,-1-1 1,0 1 0,1 0-1,-1 1 1,0-1 0,0 0-1,1 0 1,-1 0 0,0 0-1,1 0 1,-1 0 0,0 0-1,0 0 1,1 0 0,-1 0-1,0 1 1,0-1-1,0 0 1,1 0 0,-1 0-1,0 1 1,0-1 0,0 0-1,1 0 1,-1 0 0,0 1-1,0-1 1,0 1 0,1 19 848,-11 25 246,9-44-1090,-2 9 351,1 0-1,0 0 1,0 0 0,0 15 0,3-25-371,-1 1 1,1-1 0,-1 0 0,0 1 0,1-1 0,-1 0-1,1 1 1,-1-1 0,1 0 0,-1 0 0,1 0 0,0 1-1,-1-1 1,1 0 0,-1 0 0,1 0 0,-1 0 0,1 0-1,0 0 1,-1 0 0,1 0 0,-1 0 0,1 0 0,-1 0-1,1-1 1,-1 1 0,1 0 0,-1 0 0,1 0-1,0-1 1,20-6 11,-5-2-191,-1 0 0,27-22 1,-33 23 70,1 0-1,0 1 1,1 0 0,-1 1 0,2 0 0,-1 0 0,0 1 0,14-4 0,-24 9 112,0 1 0,0-1 0,-1 1 0,1-1 1,0 1-1,-1 0 0,1-1 0,0 1 0,-1 0 1,1-1-1,-1 1 0,1 0 0,-1 0 0,1-1 1,-1 1-1,0 0 0,1 0 0,-1 0 0,0-1 0,0 1 1,0 0-1,1 0 0,-1 0 0,0 0 0,0 0 1,0 0-1,0-1 0,-1 1 0,1 0 0,0 1 1,-1 39 485,1-35-467,-1 1-1013,0 16 3546,4-16-5602,5-9-7604,2-10-8855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49.384"/>
    </inkml:context>
    <inkml:brush xml:id="br0">
      <inkml:brushProperty name="width" value="0.025" units="cm"/>
      <inkml:brushProperty name="height" value="0.025" units="cm"/>
    </inkml:brush>
  </inkml:definitions>
  <inkml:trace contextRef="#ctx0" brushRef="#br0">176 182 12332,'0'0'12790,"-8"-8"-11524,6 6-1218,1 0 1,-1 1-1,0-1 1,0 0-1,0 0 1,0 1 0,0-1-1,0 1 1,-1 0-1,1 0 1,0-1-1,-1 1 1,1 1 0,-1-1-1,1 0 1,-1 1-1,1-1 1,-1 1-1,1 0 1,-1 0 0,1 0-1,-1 0 1,0 0-1,1 0 1,-1 1-1,1-1 1,-1 1 0,1 0-1,-1 0 1,1 0-1,0 0 1,-1 0-1,1 0 1,0 1-1,0-1 1,0 1 0,0 0-1,0-1 1,0 1-1,-1 2 1,-6 5 78,1 1 1,0-1 0,0 1-1,1 0 1,-8 16 0,12-21-67,0 0 1,1 0 0,0 0 0,0 0-1,0 1 1,1-1 0,0 1 0,0-1 0,0 1-1,1-1 1,-1 1 0,1-1 0,1 1-1,0 8 1,0-13-56,0 0 0,-1 0 0,1 0 0,0 0 0,0 0 0,0 0 0,0-1 0,0 1 0,0 0 0,0 0 0,0-1 0,0 1 0,0 0 0,0-1 0,0 1 0,0-1 0,1 0 0,-1 1 0,0-1 0,0 0 0,1 0 0,-1 0 0,0 0 0,0 0 0,1 0 0,1 0 0,37-6 152,-24 1-128,-1-1-1,0-1 0,0-1 0,0 0 0,-1-1 0,0 0 1,20-18-1,-6 2-98,0-2 0,30-38 0,-50 56 68,1-1-1,-1-1 1,-1 0-1,0 0 1,0 0-1,-1-1 1,-1 0-1,0 0 1,-1 0 0,5-18-1,-9 30 6,-1 0 0,1 0-1,0 0 1,0 1 0,0-1 0,-1 0-1,1 0 1,0 0 0,0 0 0,-1 0-1,1 0 1,0 0 0,0 0 0,0 0-1,-1 0 1,1 0 0,0 0 0,0 0-1,-1 0 1,1 0 0,0-1 0,0 1 0,0 0-1,-1 0 1,1 0 0,0 0 0,0 0-1,0 0 1,0 0 0,-1-1 0,1 1-1,0 0 1,0 0 0,0 0 0,0 0-1,0-1 1,-1 1 0,1 0 0,0 0-1,0 0 1,0-1 0,0 1 0,0 0-1,0 0 1,0 0 0,0-1 0,0 1-1,0 0 1,0 0 0,0-1 0,0 1-1,0 0 1,0 0 0,0 0 0,0-1 0,0 1-1,0 0 1,1-1 0,-15 17 30,6 0-38,0 0-1,0 0 1,2 1 0,0 0-1,0 0 1,2 0-1,0 1 1,1 0-1,1 0 1,1-1-1,1 27 1,0-39-187,0 0 0,1 0 0,0 0 0,0-1 0,0 1 0,1 0 0,-1 0 0,1-1 0,0 1 0,0-1 0,5 8-1,-5-10-499,0 0-1,1 1 0,-1-1 0,0 0 1,1 0-1,-1 0 0,1-1 0,-1 1 1,1 0-1,0-1 0,0 0 0,5 2 1,24 0-12960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0.275"/>
    </inkml:context>
    <inkml:brush xml:id="br0">
      <inkml:brushProperty name="width" value="0.025" units="cm"/>
      <inkml:brushProperty name="height" value="0.025" units="cm"/>
    </inkml:brush>
  </inkml:definitions>
  <inkml:trace contextRef="#ctx0" brushRef="#br0">283 68 9961,'0'0'6737,"6"-9"-4761,3-2-1305,16-27 2101,-28 31 3093,-11 5-4000,-15 4-958,18 1-755,0 1-1,0 0 0,1 0 1,-1 1-1,1 1 0,1 0 1,-13 9-1,-61 54 651,68-55-802,1 0 0,1 1 0,-18 24 0,28-35 0,0 0 0,0 0 0,1 0 0,0 0 0,0 1 0,0-1 0,0 0 0,1 1 0,-1-1 0,1 1 0,0 0 0,1-1 0,-1 1 0,1 0 0,0-1 0,0 1 0,0 0 0,1 0 0,0-1 0,2 9 0,-2-11 0,0 0 0,0 0 0,0-1 0,1 1 0,-1 0 0,1-1 0,-1 0 0,1 1 0,-1-1 0,1 0 0,0 0 0,0 0 0,-1 0 0,1 0 0,0 0 0,0 0 0,0-1 0,0 1 0,0-1 0,3 1 0,46 2 0,-39-3 0,25-1-978,54-7-1,-65 4-1055,0-2-1,47-16 0,-18 0-8097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1.119"/>
    </inkml:context>
    <inkml:brush xml:id="br0">
      <inkml:brushProperty name="width" value="0.025" units="cm"/>
      <inkml:brushProperty name="height" value="0.025" units="cm"/>
    </inkml:brush>
  </inkml:definitions>
  <inkml:trace contextRef="#ctx0" brushRef="#br0">126 1 16496,'0'0'2402,"-10"0"256,2-1-2165,0 1-1,1 1 0,-1-1 0,0 1 0,1 1 0,-15 3 0,19-4-392,0 1 0,1-1 0,-1 1 0,0-1-1,1 1 1,-1 0 0,1 0 0,0 0 0,-1 0-1,1 1 1,0-1 0,0 1 0,1-1 0,-1 1-1,0 0 1,1-1 0,0 1 0,0 0 0,-1 0-1,2 0 1,-1 0 0,0 0 0,0 6 0,0-5-4,0 0 1,1 0 0,0 0 0,-1 0 0,2 0 0,-1 0 0,0 0 0,2 7 0,-1-9-71,0-1 0,-1 0-1,1 0 1,0 0 0,0 0 0,0 1 0,0-2 0,0 1 0,0 0-1,0 0 1,1 0 0,-1 0 0,0-1 0,0 1 0,1 0 0,-1-1-1,0 1 1,1-1 0,-1 0 0,0 1 0,1-1 0,-1 0 0,1 0-1,-1 0 1,1 0 0,-1 0 0,2 0 0,5 0 30,0-1 1,0 0-1,0 0 0,0 0 1,0-1-1,0 0 0,0-1 1,-1 0-1,11-5 1,60-43-366,-59 36 117,0 2 0,23-12 0,-58 71 1575,4-26-882,8-15-365,1 0-1,-1 1 1,1 0-1,1-1 0,-1 1 1,1 0-1,0 0 1,0 0-1,0 1 1,0 11-1,6-18-90,0 1 1,0-1-1,0 0 0,-1 0 0,1 0 0,0 0 0,0-1 0,0 0 1,0 1-1,4-3 0,14-6-139,0 0 1,0-2 0,25-18-1,20-9-1075,-66 38 1180,0-1 1,-1 1-1,1 0 1,0-1-1,0 1 0,-1 0 1,1 0-1,0-1 0,0 1 1,-1 0-1,1 0 1,0 0-1,0 0 0,0 0 1,-1 0-1,1 0 0,0 1 1,0-1-1,-1 0 1,1 0-1,0 1 0,0-1 1,-1 0-1,1 1 0,0-1 1,-1 0-1,1 1 0,0-1 1,-1 1-1,1 0 1,-1-1-1,1 1 0,-1-1 1,1 1-1,-1 0 0,1-1 1,-1 1-1,0 0 1,1-1-1,-1 1 0,0 0 1,0 0-1,1-1 0,-1 1 1,0 0-1,0 0 1,0 0-1,0-1 0,0 1 1,0 0-1,0 1 1,-1 59 985,0-38-819,9-13-2675,-7-10 2132,0 0 0,-1 1-1,1-1 1,-1 0 0,1 0 0,0 0 0,-1 0 0,1 0 0,0 0-1,-1 0 1,1 0 0,0 0 0,-1 0 0,1 0 0,0 0-1,-1-1 1,1 1 0,0 0 0,-1 0 0,1-1 0,-1 1 0,1-1-1,6-8-15099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1.729"/>
    </inkml:context>
    <inkml:brush xml:id="br0">
      <inkml:brushProperty name="width" value="0.025" units="cm"/>
      <inkml:brushProperty name="height" value="0.025" units="cm"/>
    </inkml:brush>
  </inkml:definitions>
  <inkml:trace contextRef="#ctx0" brushRef="#br0">5 1 12236,'0'0'13773,"17"59"-12204,-14-25-608,-3 4-641,0-1-256,0-3-32,0-3-576,0-5-1378,0-3-1057,0-7-864,-8-8-1218,-8-3-5061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2.086"/>
    </inkml:context>
    <inkml:brush xml:id="br0">
      <inkml:brushProperty name="width" value="0.025" units="cm"/>
      <inkml:brushProperty name="height" value="0.025" units="cm"/>
    </inkml:brush>
  </inkml:definitions>
  <inkml:trace contextRef="#ctx0" brushRef="#br0">0 185 15855,'3'-10'1863,"0"3"-1478,0 0 1,0 0-1,0-1 1,1 2-1,0-1 0,0 0 1,1 1-1,0 0 0,0 0 1,0 1-1,1-1 0,0 1 1,0 0-1,0 0 1,9-4-1,8-3-27,0 1 0,1 2 0,0 0 0,1 1 0,0 1 0,0 2 1,0 1-1,1 0 0,-1 2 0,1 1 0,0 1 0,36 5 0,-58-5-342,0 1-1,1 0 1,-1-1-1,0 2 1,0-1-1,0 0 1,0 1-1,-1 0 1,1 0-1,0 0 1,-1 0-1,1 1 1,-1-1-1,0 1 1,0 0 0,0 0-1,0 0 1,0 0-1,-1 1 1,1-1-1,-1 1 1,0 0-1,0-1 1,-1 1-1,3 6 1,-3-5 107,0 0-1,0 0 1,-1 1-1,0-1 1,0 0 0,0 0-1,-1 0 1,1 0-1,-1 0 1,0 0 0,-1 0-1,1 0 1,-1 0 0,0-1-1,0 1 1,-1-1-1,1 1 1,-1-1 0,0 0-1,-6 7 1,-1-1 128,0 0-1,-1 0 1,0-1 0,-23 14 0,29-20-260,0 0 0,-1 0-1,1 0 1,-1-1 0,1 0 0,-1 0-1,0 0 1,0-1 0,0 0 0,0 0-1,0 0 1,0-1 0,0 0 0,-6-1 0,11 1-146,1-1 0,0 1 0,0-1 0,-1 1 0,1-1 0,0 0 1,0 1-1,0-1 0,0 1 0,-1-1 0,1 1 0,0-1 0,0 0 1,0 1-1,0-1 0,1 1 0,-1-1 0,0 0 0,0 1 0,0-1 1,0 1-1,0-1 0,1 1 0,-1-1 0,0 1 0,1-1 0,-1 1 1,0-1-1,1 1 0,-1-1 0,0 1 0,1-1 0,-1 1 0,1-1 1,13-18-7249,9-7-8148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407"/>
    </inkml:context>
    <inkml:brush xml:id="br0">
      <inkml:brushProperty name="width" value="0.025" units="cm"/>
      <inkml:brushProperty name="height" value="0.025" units="cm"/>
      <inkml:brushProperty name="color" value="#F6630D"/>
    </inkml:brush>
  </inkml:definitions>
  <inkml:trace contextRef="#ctx0" brushRef="#br0">62 130 16784,'0'0'11227,"-3"10"-11185,1 0-25,0-1-1,0 0 0,1 1 1,0-1-1,1 1 1,0 0-1,1-1 0,0 1 1,0-1-1,1 1 1,0-1-1,1 0 0,4 12 1,-7-21-124,0 0 0,0 0 1,0 0-1,0 0 0,1 0 0,-1 0 1,0-1-1,0 1 0,0 0 0,0 0 1,0 0-1,0 0 0,0 0 0,0 0 1,0 0-1,0-1 0,0 1 0,0 0 1,0 0-1,1 0 0,-1 0 1,0 0-1,0 0 0,0 0 0,0 0 1,0 0-1,0 0 0,0 0 0,1 0 1,-1 0-1,0 0 0,0 0 0,0 0 1,0 0-1,0 0 0,0 0 0,0 0 1,1 0-1,-1 0 0,0 0 1,0 0-1,0 0 0,0 0 0,0 0 1,0 0-1,1 0 0,-1 0 0,0 0 1,0 0-1,0 0 0,0 0 0,0 0 1,0 0-1,0 0 0,0 1 0,1-1 1,-1 0-1,0 0 0,0 0 1,0 0-1,0 0 0,0 0 0,0 0 1,0 1-1,0-1 0,0 0 0,3-19-4306,-4-24-2183,0 38 5866,0 0 1,0 0 0,-1 0 0,0 1 0,0-1 0,-5-7 0,-19-22 2267,10 14 3162,2 0 3284,14 19-7608,-1 0 0,1 0 0,-1 1 0,1-1 0,0 0 1,-1 0-1,1 0 0,0 0 0,0 0 0,0 0 0,0 0 0,0 0 1,0 0-1,0 0 0,0 1 0,0-1 0,0 0 0,0 0 1,1 0-1,-1-1 0,14-14 2265,33-6-3549,-32 17 1621,27-19-878,-25 14-1794,0 1-3684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2.865"/>
    </inkml:context>
    <inkml:brush xml:id="br0">
      <inkml:brushProperty name="width" value="0.025" units="cm"/>
      <inkml:brushProperty name="height" value="0.025" units="cm"/>
    </inkml:brush>
  </inkml:definitions>
  <inkml:trace contextRef="#ctx0" brushRef="#br0">1 260 12236,'0'0'18022,"11"-1"-16880,2-1-1061,0-2-1,0 1 1,0-2-1,-1 0 1,1 0-1,-1-1 0,-1-1 1,1 0-1,-1 0 1,13-13-1,114-103 392,-120 106-462,24-30-10,-38 47-30,-4 7-39,-3 12-46,-14 35 120,6-23 18,2 1-1,1 0 1,2 0-1,-5 59 1,11-90-61,0 0 1,-1 0-1,1 0 1,0 0-1,1 0 1,-1 0-1,0 0 1,0 0-1,0 0 1,1 0-1,-1 0 0,0 0 1,1 0-1,-1 0 1,1 0-1,-1 0 1,1-1-1,-1 1 1,1 0-1,0 0 1,-1 0-1,1-1 1,0 1-1,-1 0 0,1-1 1,0 1-1,0-1 1,0 1-1,0-1 1,1 1-1,22-2-4403,1-9-3791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3.334"/>
    </inkml:context>
    <inkml:brush xml:id="br0">
      <inkml:brushProperty name="width" value="0.025" units="cm"/>
      <inkml:brushProperty name="height" value="0.025" units="cm"/>
    </inkml:brush>
  </inkml:definitions>
  <inkml:trace contextRef="#ctx0" brushRef="#br0">1 57 19923,'0'0'9737,"51"24"-8328,8-29-960,13-6-385,6-2-64,2-1-1121,-3 3-1185,-10 0-1986,-10 4-865,-13-1-1345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4.795"/>
    </inkml:context>
    <inkml:brush xml:id="br0">
      <inkml:brushProperty name="width" value="0.025" units="cm"/>
      <inkml:brushProperty name="height" value="0.025" units="cm"/>
    </inkml:brush>
  </inkml:definitions>
  <inkml:trace contextRef="#ctx0" brushRef="#br0">28 0 17649,'-27'2'3468,"33"4"188,47 4-1177,184 0-1914,-24-4-1087,-208-5 517,0-1 0,0 1-1,0 0 1,0 0 0,-1 0-1,1 1 1,0 0 0,0 0-1,8 5 1,-12-6 52,0 0 0,0 0-1,0 0 1,0 1 0,0-1 0,0 1 0,0-1-1,0 1 1,-1-1 0,1 1 0,0-1-1,-1 1 1,0-1 0,1 1 0,-1 0 0,0-1-1,0 1 1,0 0 0,0-1 0,0 1-1,0 0 1,0-1 0,0 1 0,-1 0 0,1-1-1,-1 1 1,1-1 0,-1 1 0,0 0 0,0-1-1,1 0 1,-1 1 0,-2 2 0,-7 11 399,-1 0 1,0 0-1,-1-1 1,0 0 0,-1-1-1,-29 23 1,-97 59 334,130-89-816,-5 3-153,1-1 1,-1-1 0,-19 9 0,24-16-2580,8-9-3045,3-18-6418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5.435"/>
    </inkml:context>
    <inkml:brush xml:id="br0">
      <inkml:brushProperty name="width" value="0.025" units="cm"/>
      <inkml:brushProperty name="height" value="0.025" units="cm"/>
    </inkml:brush>
  </inkml:definitions>
  <inkml:trace contextRef="#ctx0" brushRef="#br0">400 30 15375,'0'0'10826,"-11"-7"-9305,7 5-1412,1-1-54,-1 1 0,1 0 0,-1 0 0,1 0 0,-1 0 0,0 1 0,0-1 0,1 1 0,-1 0 0,0 0 0,0 0 0,0 1 0,-1-1 0,1 1 0,0 0 0,0 0 0,0 1 0,0-1 0,0 1 0,0 0 0,0 0 0,0 0 0,0 0 0,-5 3 0,-15 10 135,0 0 0,0 1 0,2 1 0,0 2-1,0 0 1,-24 28 0,36-35-36,-1 1 1,2 1-1,0-1 1,0 2-1,2-1 1,-1 1-1,2 0 1,0 1-1,0-1 0,1 1 1,1 0-1,-4 28 1,8-39-147,0 0 1,0 0-1,0 0 1,0 0-1,0 0 1,1 1-1,0-1 0,0 0 1,0 0-1,0-1 1,1 1-1,-1 0 1,1 0-1,0-1 1,0 1-1,1-1 0,4 7 1,-2-6-3,-1 0 0,1 0-1,0-1 1,1 1 0,-1-1 0,0 0 0,1 0 0,0-1-1,0 0 1,10 3 0,4-1-5,0-1 0,0-1 0,1-1 1,-1 0-1,0-2 0,27-4 0,-35 3-1,-1 0 0,1-1 0,-1 0 0,21-10 0,-28 11 0,0 1 0,-1-1 0,1 0 0,-1 0 0,1-1 0,-1 1 0,0-1 0,0 1 0,0-1 0,0 0 0,-1 0 0,1 0 0,-1-1 0,0 1 0,0 0 0,0-1 0,2-5 0,-4 8 0,1 0 0,-1-1 0,0 1 0,0 0 0,0 0 0,0-1 0,0 1 0,-1 0 0,1 0 0,0-1 0,0 1 0,-1 0 0,1 0 0,-1-1 0,1 1 0,-1 0 0,0 0 0,1 0 0,-1 0 0,0 0 0,0 0 0,0 0 0,0 0 0,0 0 0,0 1 0,0-1 0,0 0 0,0 0 0,0 1 0,0-1 0,0 1 0,0-1 0,-1 1 0,1-1 0,0 1 0,0 0 0,-2 0 0,-53-7 0,53 7 0,-69 0-1926,0 8-3403,62-6-2855</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7.339"/>
    </inkml:context>
    <inkml:brush xml:id="br0">
      <inkml:brushProperty name="width" value="0.025" units="cm"/>
      <inkml:brushProperty name="height" value="0.025" units="cm"/>
    </inkml:brush>
  </inkml:definitions>
  <inkml:trace contextRef="#ctx0" brushRef="#br0">309 11 16464,'-8'-2'1548,"-5"-1"-1142,0 1 0,0 0 0,0 1 0,0 1 0,0 0 0,0 0 1,0 2-1,0-1 0,0 2 0,0 0 0,-13 5 0,17-5-339,1 0 1,0 0-1,1 1 0,-1 0 1,1 1-1,0 0 0,0 0 0,0 0 1,1 1-1,0 0 0,0 0 1,0 1-1,1 0 0,0 0 0,0 0 1,1 0-1,-1 1 0,2 0 1,-4 8-1,6-14-50,0 0 0,1 0 0,-1-1 0,0 1 0,1 0 0,-1 1 0,1-1 0,0 0 0,-1 0 0,1 0 1,0 0-1,0 0 0,1 0 0,-1 0 0,0 0 0,1 0 0,-1 0 0,1 0 0,1 4 0,-1-5-6,0-1-1,0 1 0,0 0 1,0 0-1,1-1 1,-1 1-1,0-1 1,0 1-1,0-1 1,1 1-1,-1-1 1,0 0-1,0 1 0,1-1 1,-1 0-1,0 0 1,1 0-1,-1 0 1,0 0-1,1-1 1,-1 1-1,2-1 1,5-1 12,0 0 0,0-1 0,0 0 0,-1-1 0,1 0 1,-1 0-1,0-1 0,9-6 0,-5 0-54,0 0 1,-1 0-1,-1-1 0,0 0 1,0 0-1,-2-1 0,12-23 0,-24 52 121,-3 5 322,2 1 0,0-1 0,1 1 0,1 0 1,-1 38-1,5-58-366,0-1 0,0 0 1,0 1-1,1-1 0,-1 0 0,0 0 1,1 0-1,-1 1 0,0-1 0,1 0 1,0 0-1,-1 0 0,1 0 0,0 0 1,-1 0-1,1 0 0,0 0 0,0 0 1,0 0-1,0 0 0,0 0 0,0-1 0,0 1 1,0 0-1,2 0 0,0 0 16,1 0 0,-1 0 0,1 0 0,-1-1 0,0 1 0,1-1 1,-1 0-1,1 0 0,5-1 0,3-1 22,0 0-1,-1-1 1,1-1 0,18-8 0,-6 0-186,-2-2 0,34-26 0,14-9-121,-69 51 247,0 0 0,-1 0 0,1 0 0,0 0 0,-1 0 0,1 0 0,-1 0 0,0 0 0,0 0 0,1 0 0,-1 1 0,-1-1 0,1 0 0,-1 3 0,1-4-4,-8 99 967,9-99-974,-1 0 0,0-1 1,1 1-1,-1-1 0,1 1 0,-1-1 0,1 1 1,0-1-1,-1 1 0,1-1 0,-1 0 0,1 1 0,0-1 1,-1 0-1,1 1 0,0-1 0,-1 0 0,1 0 1,0 0-1,0 0 0,-1 1 0,1-1 0,0 0 1,0 0-1,-1 0 0,1-1 0,0 1 0,-1 0 0,1 0 1,0 0-1,0 0 0,-1-1 0,1 1 0,0 0 1,0-1-1,30-9 110,38-33-823,-55 33-306,0 0-1,1 2 1,0-1 0,0 2 0,17-7 0,-31 14 836,0 0 0,-1-1 0,1 1 0,0 0 0,0-1 0,0 1 0,-1 0 1,1 0-1,0 0 0,0 0 0,0 0 0,0 0 0,-1 0 0,1 0 0,0 0 0,0 0 0,0 0 0,0 0 0,0 1 0,-1-1 0,1 0 0,0 1 1,0-1-1,-1 1 0,1-1 0,0 1 0,-1-1 0,1 1 0,0-1 0,-1 1 0,1-1 0,-1 1 0,1 0 0,-1-1 0,1 1 0,-1 0 0,1 0 1,-1-1-1,0 1 0,1 0 0,-1 0 0,0 1 0,5 7-1289,3 3-2875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7.670"/>
    </inkml:context>
    <inkml:brush xml:id="br0">
      <inkml:brushProperty name="width" value="0.025" units="cm"/>
      <inkml:brushProperty name="height" value="0.025" units="cm"/>
    </inkml:brush>
  </inkml:definitions>
  <inkml:trace contextRef="#ctx0" brushRef="#br0">153 49 19090,'0'0'3080,"-12"5"-1158,-3 0-1267,1 2 0,0 0 0,-24 16-1,33-20-433,0 1 0,1 0 0,-1 0 0,1 0 0,0 0 0,0 1 0,0 0 0,0 0 0,1 0 0,0 0 0,0 0 0,0 1 0,1-1 0,0 1 0,-3 9 0,5-14-219,0 0-1,0 0 0,0 0 1,1 0-1,-1 0 0,0 0 0,0 0 1,0 0-1,1-1 0,-1 1 1,0 0-1,1 0 0,-1 0 1,1 0-1,-1 0 0,1-1 1,-1 1-1,1 0 0,0-1 1,-1 1-1,1 0 0,0-1 0,0 1 1,-1-1-1,1 1 0,0-1 1,0 1-1,0-1 0,0 0 1,0 1-1,-1-1 0,1 0 1,0 0-1,0 1 0,0-1 1,0 0-1,0 0 0,0 0 0,0 0 1,0 0-1,0-1 0,1 1 1,45-6 107,-32 0-345,0 0 0,-1 0 0,0-1 0,0-1 0,0-1 0,-1 0 0,18-16 0,-21 17 178,-1-1 1,0 0-1,0 0 1,-1-1 0,-1 0-1,0 0 1,0 0-1,-1-1 1,0 0-1,5-13 1,-24 53 1699,-5 17-1709,17-38 62,0-1 1,0 1-1,1-1 0,0 1 1,0 0-1,0-1 0,1 1 1,3 8-1,12 17-1543,-13-30 933,-1 0 0,1 0 1,0-1-1,0 1 0,0-1 1,1 0-1,6 4 0,31 9-9789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8.356"/>
    </inkml:context>
    <inkml:brush xml:id="br0">
      <inkml:brushProperty name="width" value="0.025" units="cm"/>
      <inkml:brushProperty name="height" value="0.025" units="cm"/>
    </inkml:brush>
  </inkml:definitions>
  <inkml:trace contextRef="#ctx0" brushRef="#br0">30 0 17745,'0'0'5963,"-2"9"-4410,-5 20-460,2-10-590,0 1-1,1 0 1,1 1 0,1-1 0,1 0 0,2 39 0,-1-58-490,1 0 1,0 0 0,-1 1 0,1-1 0,0 0 0,-1 0 0,1 0 0,0 0 0,0 0-1,0 0 1,0 0 0,0 0 0,0 0 0,0-1 0,0 1 0,1 0 0,-1 0 0,0-1-1,0 1 1,1-1 0,-1 0 0,0 1 0,1-1 0,-1 0 0,0 1 0,1-1 0,-1 0-1,0 0 1,1 0 0,-1-1 0,0 1 0,2 0 0,4-1 37,-1 0 0,0 0-1,1 0 1,-1-1 0,10-4 0,-2-1-46,-1-1 0,1-1 0,-1 0 0,-1 0-1,0-1 1,0-1 0,14-16 0,-20 20-6,0 0 0,0-1 0,-1 1 1,0-1-1,0 0 0,-1 0 0,0-1 0,0 1 0,-1-1 0,0 0 0,0 0 0,-1 0 1,2-16-1,-25 59 390,12-8-316,2 0-1,-6 29 0,11-44-74,1 0 0,0 1 1,0-1-1,1 1 0,0-1 1,1 1-1,4 18 0,-4-28-92,-1 0 1,1-1-1,0 1 0,0 0 1,0 0-1,0 0 0,0-1 0,0 1 1,1-1-1,-1 1 0,0-1 0,1 1 1,-1-1-1,1 0 0,0 0 0,-1 1 1,1-1-1,0 0 0,0-1 0,0 1 1,-1 0-1,3 0 0,30 4-4828,-3-5-1799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8.935"/>
    </inkml:context>
    <inkml:brush xml:id="br0">
      <inkml:brushProperty name="width" value="0.025" units="cm"/>
      <inkml:brushProperty name="height" value="0.025" units="cm"/>
    </inkml:brush>
  </inkml:definitions>
  <inkml:trace contextRef="#ctx0" brushRef="#br0">195 48 16432,'0'0'8787,"-5"-8"-6284,4 6-2395,0-1-6,0 1 0,0 0 0,-1 0 0,1-1 0,-1 1-1,1 0 1,-1 0 0,1 1 0,-1-1 0,0 0 0,0 0 0,0 1-1,0-1 1,0 1 0,0 0 0,-1 0 0,1 0 0,0 0 0,-1 0-1,1 0 1,-1 0 0,1 1 0,0-1 0,-1 1 0,0 0 0,1 0 0,-1 0-1,1 0 1,-1 0 0,1 0 0,-1 1 0,1-1 0,-3 2 0,-5 2-64,1 0 0,0 0-1,0 1 1,0 1 0,1 0 0,-11 9 0,16-13-38,-1 2 0,0-1 0,1 0-1,0 1 1,0-1 0,0 1-1,0 0 1,1 0 0,-1 0 0,1 1-1,0-1 1,0 0 0,1 1 0,-1-1-1,-1 8 1,4-11-3,-1 0-1,0 0 1,1 0-1,-1 0 1,1 0-1,-1 0 0,1 0 1,0 0-1,-1-1 1,1 1-1,0 0 1,-1-1-1,1 1 1,0 0-1,0-1 1,0 1-1,0-1 1,0 1-1,-1-1 1,1 1-1,0-1 0,0 0 1,0 1-1,0-1 1,0 0-1,0 0 1,0 0-1,0 0 1,0 0-1,0 0 1,2 0-1,44 0-234,-33-1-19,63 0-1647,-27-1 0,52 5 0,-101-3 1934,0 0 1,-1 0 0,1 0 0,0 0-1,-1-1 1,1 1 0,0 1 0,-1-1 0,1 0-1,0 0 1,-1 0 0,1 0 0,0 0 0,-1 1-1,1-1 1,0 0 0,-1 0 0,1 1 0,-1-1-1,1 0 1,-1 1 0,1-1 0,-1 1 0,1-1-1,-1 1 1,1-1 0,-1 1 0,1-1-1,-1 1 1,0 0 0,1-1 0,-1 1 0,0-1-1,0 1 1,1 0 0,-1-1 0,0 1 0,0 0-1,0-1 1,0 1 0,0 0 0,0-1 0,0 1-1,0 0 1,0-1 0,0 1 0,0 0-1,0-1 1,-1 1 0,1 0 0,0-1 0,-1 1-1,0 2 279,-1 0-1,0 0 0,0-1 0,0 1 0,0-1 1,0 1-1,-1-1 0,1 0 0,-5 3 0,-17 11 473,-1-2 0,-28 12-1,43-22-1062,1-1-1,-1 0 0,1 0 1,-1-1-1,-15 2 0,20-6-3117,4-7-3006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8:59.668"/>
    </inkml:context>
    <inkml:brush xml:id="br0">
      <inkml:brushProperty name="width" value="0.025" units="cm"/>
      <inkml:brushProperty name="height" value="0.025" units="cm"/>
    </inkml:brush>
  </inkml:definitions>
  <inkml:trace contextRef="#ctx0" brushRef="#br0">275 1 13357,'0'0'13207,"-13"-1"-11029,-14 2-1745,1 2 0,-1 0 0,1 2 1,0 0-1,0 2 0,-34 14 0,50-17-354,7-3-67,0-1 0,1 1 0,-1 0 0,1 0 0,-1 0 0,1 1 0,-1-1 0,1 1 0,0-1 0,-1 1 0,1 0 0,-2 2 0,7-3-32,0 0 0,-1 0 0,1 0 0,0-1 0,0 1 1,0-1-1,0 0 0,0 1 0,-1-1 0,5-1 0,16 1-272,98 4-1239,-110-3 1431,1 1 1,-1 0 0,0 1-1,0 0 1,-1 0 0,1 1-1,-1 1 1,14 7 0,-22-11 115,0 0-1,0 1 1,1-1 0,-1 1 0,0 0-1,0-1 1,-1 1 0,1 0 0,0 0 0,-1 0-1,1 1 1,-1-1 0,1 0 0,-1 0-1,0 1 1,0-1 0,0 1 0,-1-1 0,1 1-1,0-1 1,0 5 0,-2-3 84,1 0 0,-1-1 0,0 1 0,0 0 0,0-1 0,0 1 0,-1-1 0,1 1 0,-1-1 0,0 0 0,0 0 0,0 0 0,-4 4 0,-5 5 217,0-1 0,-1 0 1,-1 0-1,0-2 1,-23 15-1,24-17-312,0-1-1,0 0 0,0-1 0,-1 0 1,0-1-1,0-1 0,0 0 0,0-1 1,-26 2-1,38-4-72,1 0 1,-1 0-1,1 0 1,-1 0-1,1 0 0,-1 0 1,1 0-1,-1 0 1,1-1-1,-1 1 0,1 0 1,-1 0-1,1 0 0,-1-1 1,1 1-1,-1 0 1,1-1-1,0 1 0,-1 0 1,1-1-1,-1 1 1,1 0-1,0-1 0,0 1 1,-1-1-1,1 1 0,0-1 1,0 1-1,-1-1 1,1 1-1,0-1 0,0 1 1,0-1-1,0 1 1,0-1-1,0 1 0,0-1 1,0 1-1,0-1 1,0 1-1,0-1 0,0 0 1,0 1-1,0-1 0,0 1 1,0-1-1,1 1 1,-1-1-1,0 1 0,0 0 1,1-1-1,-1 1 1,0-1-1,1 1 0,-1-1 1,19-28-9541,2 4-5057</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0.386"/>
    </inkml:context>
    <inkml:brush xml:id="br0">
      <inkml:brushProperty name="width" value="0.025" units="cm"/>
      <inkml:brushProperty name="height" value="0.025" units="cm"/>
    </inkml:brush>
  </inkml:definitions>
  <inkml:trace contextRef="#ctx0" brushRef="#br0">0 222 17200,'0'0'7768,"12"-1"-6343,5-2-1254,1-1 1,-1-1-1,0-1 0,-1 0 1,1-1-1,-1-1 1,0-1-1,-1 0 0,25-19 1,-26 18-5,0 0 1,-1-1-1,0 0 1,-1-1 0,0 0-1,0-1 1,-2 0 0,1-1-1,8-16 1,-27 52-45,2-1-1,0 1 1,2 0 0,0 1 0,1-1 0,1 34-1,2-54-134,0 1-1,0-1 0,0 1 0,0-1 0,0 1 0,1-1 1,-1 1-1,1-1 0,0 0 0,0 1 0,0-1 1,0 0-1,0 1 0,0-1 0,0 0 0,1 0 0,-1 0 1,1 0-1,0 0 0,-1-1 0,1 1 0,2 2 0,0-3-380,-1 1 0,1-1 0,0 0 0,0 0 0,-1 0-1,1 0 1,0-1 0,0 1 0,0-1 0,0 0 0,-1 0-1,1 0 1,0-1 0,5-1 0,27-7-6312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734"/>
    </inkml:context>
    <inkml:brush xml:id="br0">
      <inkml:brushProperty name="width" value="0.025" units="cm"/>
      <inkml:brushProperty name="height" value="0.025" units="cm"/>
      <inkml:brushProperty name="color" value="#F6630D"/>
    </inkml:brush>
  </inkml:definitions>
  <inkml:trace contextRef="#ctx0" brushRef="#br0">0 34 9513,'0'0'17617,"60"-11"-17361,-40 1-160,3 3-416,-4 3-1634,-4 3-1505,-4 1-1026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0.730"/>
    </inkml:context>
    <inkml:brush xml:id="br0">
      <inkml:brushProperty name="width" value="0.025" units="cm"/>
      <inkml:brushProperty name="height" value="0.025" units="cm"/>
    </inkml:brush>
  </inkml:definitions>
  <inkml:trace contextRef="#ctx0" brushRef="#br0">0 0 21909,'0'0'10858,"36"52"-10858,7-51 0,13-1 0,6 0 0,-1-5 0,-1-3 0,-7 0 0,-12 1-673,-14 2-2594,-15 0-2434,-12 0-2531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1.090"/>
    </inkml:context>
    <inkml:brush xml:id="br0">
      <inkml:brushProperty name="width" value="0.025" units="cm"/>
      <inkml:brushProperty name="height" value="0.025" units="cm"/>
    </inkml:brush>
  </inkml:definitions>
  <inkml:trace contextRef="#ctx0" brushRef="#br0">157 9 20179,'10'-1'1644,"4"0"-1098,69-5 3455,-74 5-3503,-1 1 1,0 1-1,0-1 1,1 1-1,-1 1 1,0-1-1,0 2 0,8 2 1,-14-4-467,0 0 0,0 0 1,0 0-1,0 1 0,0-1 1,-1 0-1,1 1 0,0 0 1,-1-1-1,1 1 0,-1 0 1,1 0-1,-1 0 0,0 0 1,0 0-1,0 0 0,0 0 0,0 0 1,0 0-1,-1 1 0,1-1 1,-1 0-1,0 0 0,1 1 1,-1-1-1,0 0 0,0 1 1,0-1-1,-1 0 0,1 0 1,-1 1-1,1-1 0,-1 0 0,0 0 1,1 0-1,-1 1 0,-2 2 1,-3 5 64,1 0 1,-1-1 0,-1 0-1,0 0 1,0-1-1,-12 12 1,-103 76-94,92-75-8,0 1 0,2 1 0,1 2 0,-26 29 0,36-28-540,12-8-4715</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5.862"/>
    </inkml:context>
    <inkml:brush xml:id="br0">
      <inkml:brushProperty name="width" value="0.025" units="cm"/>
      <inkml:brushProperty name="height" value="0.025" units="cm"/>
    </inkml:brush>
  </inkml:definitions>
  <inkml:trace contextRef="#ctx0" brushRef="#br0">241 83 13837,'0'-4'528,"1"1"-1,-2-1 1,1 0 0,0 1-1,-1-1 1,1 1 0,-1-1 0,0 1-1,0-1 1,-1 1 0,1 0-1,-1 0 1,1 0 0,-1-1-1,0 1 1,0 1 0,-3-4-1,2 4-260,0-1-1,0 1 1,-1 0-1,1 1 1,-1-1-1,1 1 1,-1-1 0,0 1-1,0 0 1,1 0-1,-1 1 1,0-1-1,0 1 1,0 0-1,0 0 1,-4 1-1,2-1-244,0 2 0,-1-1 0,1 1-1,0 0 1,1 0 0,-1 0 0,0 1-1,1 0 1,-1 0 0,1 0 0,0 1-1,0 0 1,0 0 0,1 0 0,-1 1-1,-6 8 1,4-5-2,1 0 0,0 1 1,1 0-1,-1 0 0,2 1 0,-1 0 0,1-1 0,1 1 0,-4 14 1,7-23-21,0 0 0,-1 0 1,1 0-1,0 0 0,0 0 1,0 0-1,0 0 0,0 0 1,0 0-1,0 0 1,0 0-1,0 0 0,0 0 1,1 0-1,-1 0 0,0-1 1,1 1-1,-1 0 0,0 0 1,1 0-1,-1 0 1,1 0-1,0-1 0,-1 1 1,1 0-1,0 0 0,-1-1 1,1 1-1,0-1 0,0 1 1,-1 0-1,3 0 1,0 0 5,0-1 0,0 1 1,0-1-1,0 0 0,0 0 1,0 0-1,0 0 0,0 0 1,0-1-1,5 0 1,4-2-11,-1-1 0,0 0 1,-1 0-1,21-12 1,-17 7-43,-1-1-1,0 0 1,0-1 0,-1 0 0,-1-1 0,0-1 0,0 0 0,-2 0 0,1-1 0,10-23-1,-64 102 2065,38-56-1856,0 1 0,1 1-1,1-1 1,0 1-1,0-1 1,1 1 0,0 0-1,1 0 1,0 1-1,0 21 1,2-31-149,1 0-1,0-1 1,0 1 0,0 0-1,-1 0 1,2-1-1,-1 1 1,0-1 0,0 1-1,0-1 1,1 1-1,-1-1 1,1 0 0,-1 1-1,1-1 1,0 0-1,-1 0 1,1 0 0,0 0-1,0-1 1,-1 1-1,1 0 1,0-1 0,0 1-1,0-1 1,0 0 0,0 0-1,0 0 1,0 0-1,0 0 1,2 0 0,8 0 18,1 0 0,-1-1 0,21-4 1,-13-1-64,0 0 0,0-1-1,-1-1 1,-1-1 0,1-1 0,-1 0 0,-1-2 0,0 0 0,-1 0 0,0-2 0,-1 0 0,0-1 0,23-31 0,-35 40 431,-18 22-168,-20 29 9,30-38-225,-15 29 3,19-35-18,0 1 0,0 0-1,0 0 1,0 0 0,1 0-1,-1 0 1,1 0-1,0 0 1,0 0 0,-1 0-1,1 0 1,0 0 0,1 0-1,-1 0 1,0 0-1,1 2 1,0-3 0,0 0 0,0 0 0,0-1 0,1 1 0,-1 0 0,0-1 0,0 1 0,1-1 0,-1 1 0,0-1 0,1 0 0,-1 1 0,0-1 0,1 0 0,-1 0 0,0 0 0,1 0 0,-1 0 0,2-1 0,28-2 0,-14-2 0,0-1 0,-1-1 0,0 0 0,0-2 0,0 1 0,-1-2 0,20-15 0,3-2 0,-37 26 0,1 0 0,-1 0 0,1 0 0,-1 0 0,1 0 0,-1 0 0,1 1 0,0-1 0,0 0 0,-1 1 0,1 0 0,0-1 0,0 1 0,2 0 0,-3 0 0,-1 0 0,1 1 0,-1-1 0,0 0 0,1 0 0,-1 1 0,1-1 0,-1 1 0,0-1 0,1 0 0,-1 1 0,0-1 0,1 1 0,-1-1 0,0 1 0,0-1 0,0 1 0,1-1 0,-1 1 0,0-1 0,0 1 0,0-1 0,0 1 0,0-1 0,0 1 0,0-1 0,0 1 0,0-1 0,0 1 0,0-1 0,0 2 0,-3 9 0,0 0 0,0 1 0,-8 16 0,1 1 0,10-28-48,-1 1-1,1-1 1,0 1 0,0-1-1,0 1 1,0-1 0,0 1-1,0-1 1,0 0 0,0 1-1,1-1 1,-1 1 0,0-1-1,1 1 1,-1-1 0,1 0-1,0 0 1,-1 1 0,1-1-1,0 0 1,0 0 0,0 0-1,0 1 1,0-1 0,1 1-1,1-1-191,-1 1-1,1-1 0,-1 0 0,1 0 1,0-1-1,0 1 0,-1 0 0,1-1 0,0 1 1,0-1-1,0 0 0,3-1 0,6 0-1100,0 0 0,0-1 0,0-1 0,0 0 0,17-8 0,23-13-7462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6.204"/>
    </inkml:context>
    <inkml:brush xml:id="br0">
      <inkml:brushProperty name="width" value="0.025" units="cm"/>
      <inkml:brushProperty name="height" value="0.025" units="cm"/>
    </inkml:brush>
  </inkml:definitions>
  <inkml:trace contextRef="#ctx0" brushRef="#br0">230 105 18898,'-12'3'3027,"-6"2"-2089,1 2 1,-1 0-1,1 1 0,1 1 1,-19 12-1,27-17-608,1 1 0,-1 1 0,1 0 0,0 0 0,0 0 0,1 1 0,0-1 0,0 2 0,1-1 0,-1 1 0,2 0 0,-1 0 0,1 0 0,-4 11 0,8-18-322,-1 0 1,1 0-1,0 1 0,-1-1 0,1 0 0,0 0 0,0 1 0,0-1 0,0 0 0,0 1 0,0-1 0,0 0 0,1 0 0,-1 1 0,0-1 0,1 0 0,-1 0 0,1 0 0,-1 1 0,1-1 0,0 0 0,-1 0 0,1 0 0,0 0 0,0 0 1,0 0-1,-1 0 0,1 0 0,2 1 0,1-1-4,-1 1 0,0-1 0,1 0 0,-1 0 1,0-1-1,1 1 0,-1-1 0,1 0 0,-1 0 1,1 0-1,3 0 0,7-2-22,-1 0-1,0 0 1,0-2 0,-1 1-1,17-8 1,-15 3-58,0 0 0,-1 0 0,0-1 0,0-1 0,-1 0-1,0-1 1,-1 0 0,0-1 0,-1 0 0,0-1 0,-1 0 0,0-1 0,-1 1 0,-1-2 0,0 1 0,-1-1 0,-1 0 0,0 0 0,5-27-1,-10 40 92,0 1-1,0-1 1,1 1-1,-1 0 1,0-1-1,0 1 1,-1 0-1,1-1 1,0 1-1,0-1 1,-1 1-1,1 0 1,-1-1-1,1 1 1,-2-2-1,2 2 2,-1 1 0,1 0-1,-1-1 1,1 1 0,0 0-1,-1 0 1,1 0 0,-1-1-1,1 1 1,-1 0 0,1 0-1,-1 0 1,1 0-1,-1 0 1,1 0 0,-1 0-1,1 0 1,-1 0 0,1 0-1,-1 0 1,1 0 0,-1 0-1,1 0 1,-1 0 0,1 1-1,-1-1 1,0 0 0,-2 2 23,0 0 1,0 0-1,0 0 1,0 0-1,0 1 1,1-1-1,-1 1 1,1 0-1,0 0 1,-3 3 0,0 2-11,1 1 0,0-1 0,0 1 0,0 0 0,1 0 0,1 0 0,0 0 0,0 1 0,1-1 0,0 0 0,0 1 0,1-1 0,0 1 0,1-1 0,3 18 1,-2-21-207,0-1 1,0 1-1,0-1 1,0 1-1,1-1 1,0 0 0,0 0-1,1 0 1,-1 0-1,1-1 1,5 6-1,-4-6-448,0 0-1,0-1 1,0 1-1,1-1 0,-1 0 1,1-1-1,-1 1 0,1-1 1,0 0-1,0-1 1,0 0-1,8 2 0,38-1-9880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7.466"/>
    </inkml:context>
    <inkml:brush xml:id="br0">
      <inkml:brushProperty name="width" value="0.025" units="cm"/>
      <inkml:brushProperty name="height" value="0.025" units="cm"/>
    </inkml:brush>
  </inkml:definitions>
  <inkml:trace contextRef="#ctx0" brushRef="#br0">176 234 14189,'0'0'5606,"-9"0"-2873,4 0-2495,0 0 0,0 1 0,0-1 0,0 1 0,0 0 0,0 1 0,0-1-1,0 1 1,1 0 0,-1 0 0,1 0 0,-1 1 0,1 0 0,0 0 0,0 0 0,0 0 0,0 0 0,1 1 0,-1 0 0,-2 4 0,-1-1-70,0 1 1,0 0 0,1 0-1,0 1 1,1 0 0,0 0 0,0 0-1,1 0 1,0 1 0,1 0-1,0 0 1,0 0 0,1 0-1,-1 13 1,3-22-148,0 0 0,0 0 0,0 0 0,1 0-1,-1 0 1,0 0 0,1 1 0,-1-1 0,1 0 0,-1 0 0,1 0-1,0 0 1,-1 0 0,1 0 0,0-1 0,0 1 0,0 0 0,-1 0 0,1 0-1,0-1 1,0 1 0,0-1 0,0 1 0,0-1 0,0 1 0,1-1-1,-1 1 1,0-1 0,0 0 0,0 1 0,0-1 0,0 0 0,1 0-1,-1 0 1,0 0 0,0 0 0,0 0 0,0-1 0,1 1 0,-1 0 0,0 0-1,0-1 1,1 0 0,5 0 44,0-1 0,-1 0 0,1 0 0,-1 0-1,1-1 1,6-4 0,0-2-35,-1 0 0,0-1 0,0-1 0,-1 0 1,0 0-1,9-15 0,-15 20 14,0 0 0,-1-1 0,0 0 0,0 0 0,-1 0 0,0 0 0,0-1 0,-1 1 0,0-1 0,0 1 0,-1-1 0,0 0 0,1-14 1,-3 20-39,1 1 1,0 0 0,0 0 0,-1 0 0,1 0-1,0-1 1,-1 1 0,1 0 0,-1 0 0,0 0 0,1 0-1,-1 0 1,0 0 0,1 0 0,-1 1 0,0-1 0,0 0-1,0 0 1,0 0 0,0 1 0,0-1 0,0 1 0,0-1-1,0 1 1,0-1 0,0 1 0,-1-1 0,1 1 0,0 0-1,0 0 1,0 0 0,-1 0 0,1-1 0,0 2-1,0-1 1,0 0 0,0 0 0,-1 0 0,1 0 0,-1 1-1,0 0-8,0-1 0,0 1-1,0-1 1,0 1-1,0 0 1,0-1-1,0 1 1,0 0-1,1 0 1,-1 1 0,0-1-1,1 0 1,-1 0-1,1 1 1,-1-1-1,1 1 1,0 0 0,-1-1-1,1 1 1,0 0-1,0 0 1,0-1-1,1 1 1,-2 4-1,1-4 1,1-1-1,0 1 0,0-1 0,0 1 0,0 0 0,0-1 0,0 1 0,1-1 0,-1 1 1,0-1-1,1 1 0,-1 0 0,1-1 0,0 0 0,-1 1 0,1-1 0,0 1 1,0-1-1,0 0 0,0 1 0,0-1 0,0 0 0,0 0 0,2 1 0,1 0 2,-1 1 0,1-1-1,0-1 1,0 1 0,0-1-1,0 1 1,0-1 0,0 0-1,6 0 1,3 0 11,1 0 0,0-1-1,-1 0 1,1-1 0,15-4 0,-14 1 5,0-1 0,-1 0 1,0-1-1,0-1 0,0 0 0,-1-1 1,0-1-1,-1 0 0,1 0 1,11-14-1,-10 10 4,0-1 0,-1-1 0,-1-1 0,-1 1 0,0-2 0,-1 0 0,13-28 0,-22 42-40,0 0-1,0-1 1,0 1-1,0 0 1,-1 0-1,1 0 1,-1-1-1,1 1 1,-1 0-1,-1-6 1,1 9 16,0-1 1,0 1-1,0 0 0,0-1 1,0 1-1,-1 0 1,1 0-1,0-1 1,0 1-1,0 0 0,0 0 1,-1-1-1,1 1 1,0 0-1,0 0 1,0-1-1,-1 1 0,1 0 1,0 0-1,0 0 1,-1 0-1,1-1 1,0 1-1,0 0 0,-1 0 1,1 0-1,0 0 1,-1 0-1,1 0 1,0 0-1,-1 0 0,1 0 1,0 0-1,0 0 1,-1 0-1,0 0 1,-19 14-87,3 6 150,0 0 0,1 1 0,-22 37 0,33-49-39,-1 0 0,2 1 0,0-1 0,0 1 0,0 0 0,1 0 0,1 0 0,0 0 0,0 0 0,1 1 0,0-1 0,1 12 0,0-21-20,0 0 0,1 1 0,-1-1 0,1 0 0,-1 1 0,1-1 0,-1 0 0,1 0 0,-1 1 0,1-1 0,0 0 0,0 0 0,0 0 0,0 0 0,0 0 0,0 0 0,0 0 0,0 0 0,0 0 0,0-1 0,0 1 0,0 0 0,1-1 0,1 1 0,1 1 0,0-1 0,0-1 0,0 1 0,1-1 0,-1 1 0,0-1 0,0 0 0,6-1 0,1-1 0,-1 0 0,1 0 0,-1-1 0,0 0 0,0-1 0,10-5 0,-6 1-119,0 0-1,-1-1 1,0 0-1,-1-1 1,0-1 0,0 0-1,-1-1 1,-1 0 0,0 0-1,15-25 1,-58 96 31,26-49 182,1 0 1,0 0 0,0 0-1,1 1 1,1-1-1,0 1 1,0 0 0,-2 14-1,6-23-81,-1 0 0,1 0 0,-1 0 1,1 0-1,0 0 0,0 0 0,0 0 0,0 0 0,0 1 0,0-1 0,1 0 0,-1 0 1,1 0-1,-1 0 0,1 0 0,0 0 0,0 0 0,0 0 0,0 0 0,0-1 0,0 1 0,1 0 1,-1-1-1,0 1 0,1-1 0,-1 1 0,4 1 0,-1-1 1,0-1 0,1 0 0,-1 0 0,1 0 0,-1-1 1,1 1-1,0-1 0,-1 0 0,1-1 0,-1 1 0,1-1 0,4-1 0,2 0-14,-1-2 0,0 1 0,-1-1 0,1-1 0,-1 0 0,0 0 0,0-1 0,0 0 0,-1 0 0,15-15 0,-16 15 0,0-1 0,-1 0 0,0-1 0,0 1 0,0-1 0,-1 0 0,0-1 0,-1 1 0,0-1 0,0 0 0,-1 0 0,3-11 0,-6 20 0,0 0 0,0-1 0,0 1 0,0 0 0,1-1 0,-1 1 0,0 0 0,0-1 0,0 1 0,0 0 0,0 0 0,0-1 0,0 1 0,0 0 0,0-1 0,0 1 0,0 0 0,-1 0 0,1-1 0,0 1 0,0 0 0,0-1 0,0 1 0,0 0 0,0 0 0,-1-1 0,1 1 0,0 0 0,0 0 0,0 0 0,-1-1 0,1 1 0,0 0 0,0 0 0,-1 0 0,1-1 0,0 1 0,0 0 0,-1 0 0,1 0 0,0 0 0,-1 0 0,1 0 0,-17 6 0,-13 19 0,14-7 0,1 0 0,-22 34 0,47-63-325,-7 10 106,-1-1 0,0 0 1,1 0-1,-1-1 0,0 1 0,0 0 0,0-1 0,-1 1 0,1-1 0,-1 1 0,1-1 0,-1 0 0,0 0 0,0 1 1,0-1-1,0 0 0,0 0 0,-1 0 0,0 0 0,1-6 0,-5 6-5931,-9 2-2637</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8.991"/>
    </inkml:context>
    <inkml:brush xml:id="br0">
      <inkml:brushProperty name="width" value="0.025" units="cm"/>
      <inkml:brushProperty name="height" value="0.025" units="cm"/>
    </inkml:brush>
  </inkml:definitions>
  <inkml:trace contextRef="#ctx0" brushRef="#br0">22 262 18161,'-21'2'1222,"23"-6"962,41-8-310,434-79 3180,242-4-3211,-466 68-1816,408 9-1,-647 19-18,10-1 2,1 1 1,-1 1-1,0 1 0,0 1 1,0 1-1,35 13 0,-48-8 173,-19-2-54,-22 0 9,29-7-134,-110 15 221,-200 3 0,163-13-157,-708 53-86,672-45-17,-113-4-531,282-12 352,20-2-76,26-5-55,657-72 139,-561 70 204,761-39-1867,-936 59 1210,8 1 699,-1501 244 1994,1445-237-1910,28-4-92,-1-3-1,-76 2 1,203-28-1239,1184-192-711,-381 76 692,-806 121 1280,-82 8-31,-33 6-415,-122 31-3248,115-20 1125,-92 18-5594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4.229"/>
    </inkml:context>
    <inkml:brush xml:id="br0">
      <inkml:brushProperty name="width" value="0.025" units="cm"/>
      <inkml:brushProperty name="height" value="0.025" units="cm"/>
    </inkml:brush>
  </inkml:definitions>
  <inkml:trace contextRef="#ctx0" brushRef="#br0">25 0 19859,'0'0'3139,"-13"77"-1249,10-41-481,-2-1-224,3 1-833,0-8-256,2-1-64,0-3 0,4-6-768,1-4-1410,3-7-1826,-4-5-2082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4.588"/>
    </inkml:context>
    <inkml:brush xml:id="br0">
      <inkml:brushProperty name="width" value="0.025" units="cm"/>
      <inkml:brushProperty name="height" value="0.025" units="cm"/>
    </inkml:brush>
  </inkml:definitions>
  <inkml:trace contextRef="#ctx0" brushRef="#br0">0 1 19795,'0'0'4324,"54"43"-7367,-28-36-993,1-2-2370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4.962"/>
    </inkml:context>
    <inkml:brush xml:id="br0">
      <inkml:brushProperty name="width" value="0.025" units="cm"/>
      <inkml:brushProperty name="height" value="0.025" units="cm"/>
    </inkml:brush>
  </inkml:definitions>
  <inkml:trace contextRef="#ctx0" brushRef="#br0">268 0 18065,'-8'3'2797,"-36"14"583,-62 27 1780,76-31-4425,-42 26 0,71-38-745,1-1 1,0 0-1,-1 0 0,1 0 1,0 0-1,-1 0 0,1 0 1,0 0-1,-1 1 0,1-1 1,0 0-1,-1 0 0,1 0 1,0 1-1,0-1 1,-1 0-1,1 0 0,0 1 1,0-1-1,0 0 0,-1 1 1,1-1-1,0 0 0,0 1 1,0-1-1,0 0 0,0 1 1,0-1-1,-1 0 0,1 1 1,0-1-1,0 0 1,0 1-1,0-1 0,0 0 1,0 1-1,1 0 0,14 3-349,34-5-543,-43 0 688,49-2-1525,128-4-2042,-179 7 3791,0 0 0,0 1 0,0-1 0,0 1-1,-1-1 1,1 1 0,0 0 0,0 1 0,-1-1 0,1 1-1,0-1 1,-1 1 0,0 0 0,1 0 0,-1 1-1,0-1 1,0 1 0,0-1 0,2 4 0,-3-3 132,-1 0 1,1 0 0,-1 0 0,0 0-1,0-1 1,0 1 0,-1 1-1,1-1 1,0 0 0,-1 0-1,0 0 1,0 0 0,0 0-1,0 0 1,-1 0 0,1 0-1,-1 1 1,0-1 0,0 0-1,0-1 1,0 1 0,0 0-1,0 0 1,-4 4 0,-4 8 224,-2-1-1,0 0 1,0-1 0,-1 0 0,-1 0 0,0-2 0,-1 1-1,0-2 1,-1 0 0,0 0 0,0-2 0,-1 0 0,-17 6-1,30-13-486,-14 2-1603,11-13-5690,6-11-4017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6.723"/>
    </inkml:context>
    <inkml:brush xml:id="br0">
      <inkml:brushProperty name="width" value="0.025" units="cm"/>
      <inkml:brushProperty name="height" value="0.025" units="cm"/>
    </inkml:brush>
  </inkml:definitions>
  <inkml:trace contextRef="#ctx0" brushRef="#br0">156 104 4516,'0'0'8291,"2"-8"-5243,-1 3-2932,0-1 730,0-1 0,0 1 1,0-1-1,-1 1 0,0-1 1,-1-8-1,1 14-691,0 0 1,-1-1-1,1 1 0,0-1 0,-1 1 0,0-1 0,1 1 0,-1 0 1,0 0-1,1-1 0,-1 1 0,0 0 0,0 0 0,0 0 1,0 0-1,0 0 0,-1 0 0,1 0 0,0 0 0,0 0 0,-1 0 1,1 1-1,0-1 0,-1 1 0,1-1 0,0 1 0,-1-1 0,1 1 1,-1 0-1,1 0 0,-1-1 0,1 1 0,-1 0 0,1 1 1,-1-1-1,1 0 0,-1 0 0,1 0 0,-2 1 0,-2 1-95,0 0-1,1 0 1,-1 0-1,1 1 0,0-1 1,-1 1-1,1 0 1,0 0-1,1 1 1,-1-1-1,1 1 1,-1 0-1,1 0 0,-4 6 1,-1 2 1,0 1 1,1-1-1,-11 25 0,7 8 145,11-44-197,0 0 0,0 0 0,0 0-1,0 0 1,0 0 0,0 0 0,0 0 0,0-1 0,0 1-1,1 0 1,-1 0 0,0 0 0,1 0 0,-1 0 0,1-1-1,-1 1 1,1 0 0,-1 0 0,1-1 0,0 1 0,-1 0-1,1-1 1,0 1 0,-1-1 0,1 1 0,0-1-1,0 1 1,0-1 0,-1 1 0,1-1 0,0 0 0,0 1-1,0-1 1,0 0 0,0 0 0,0 0 0,0 0 0,-1 0-1,1 0 1,0 0 0,1 0 0,8-1 54,-1 0-1,0-1 1,1-1 0,-1 1 0,0-1 0,0-1-1,-1 0 1,1 0 0,-1-1 0,0 0-1,0 0 1,0-1 0,-1 0 0,0 0 0,8-9-1,13-15-33,-2 0-1,26-40 0,-68 127-466,10-43 375,1 0 0,1 1 1,0-1-1,0 1 0,2 0 0,0 0 0,0 0 0,2 29 0,0-42-38,1 0 0,-1 0 0,1 0-1,-1 0 1,1 0 0,0 0 0,0 0-1,-1 0 1,1 0 0,0-1 0,1 1-1,-1 0 1,0-1 0,0 1 0,1-1-1,-1 1 1,1-1 0,-1 0 0,1 0-1,0 0 1,0 1 0,-1-1 0,1-1-1,0 1 1,2 1 0,0-1-386,0 0 0,-1-1 0,1 1 0,0-1 0,0 1 0,0-1 0,0 0 0,0-1 0,0 1 0,0-1 0,0 0 0,4-1 0,21-14-5652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109"/>
    </inkml:context>
    <inkml:brush xml:id="br0">
      <inkml:brushProperty name="width" value="0.025" units="cm"/>
      <inkml:brushProperty name="height" value="0.025" units="cm"/>
      <inkml:brushProperty name="color" value="#F6630D"/>
    </inkml:brush>
  </inkml:definitions>
  <inkml:trace contextRef="#ctx0" brushRef="#br0">1 78 15599,'0'0'11499,"69"-36"-11371,-45 26-288,-2 0-1634,-3 1-1345,-4 2-2178,-5 1-6214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7.054"/>
    </inkml:context>
    <inkml:brush xml:id="br0">
      <inkml:brushProperty name="width" value="0.025" units="cm"/>
      <inkml:brushProperty name="height" value="0.025" units="cm"/>
    </inkml:brush>
  </inkml:definitions>
  <inkml:trace contextRef="#ctx0" brushRef="#br0">82 1 22005,'0'0'672,"-29"61"1250,17-20 641,-2 7-449,2 3-737,2-1-608,6-6-481,4-9-224,0-4-32,6-9-64,8-7-224,4-5-1346,0-5-1857,-1-5-3363,-2 0-10026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7.683"/>
    </inkml:context>
    <inkml:brush xml:id="br0">
      <inkml:brushProperty name="width" value="0.025" units="cm"/>
      <inkml:brushProperty name="height" value="0.025" units="cm"/>
    </inkml:brush>
  </inkml:definitions>
  <inkml:trace contextRef="#ctx0" brushRef="#br0">144 27 4292,'0'0'22608,"-9"0"-20670,4 0-1818,1 0 0,-1 0 0,1 0 0,0 0 1,-1 1-1,1 0 0,0 0 0,0 0 0,0 0 0,-1 1 0,1 0 0,1-1 0,-1 1 1,0 1-1,0-1 0,1 1 0,-1-1 0,1 1 0,0 0 0,0 0 0,-3 4 0,0 0-35,1 0 0,0 1 0,1 0-1,0-1 1,0 2 0,1-1-1,-1 0 1,2 1 0,-1 0-1,1-1 1,1 1 0,0 0 0,0 0-1,1 18 1,0-26-85,0 0 1,0 1-1,0-1 1,0 1-1,0-1 1,1 0-1,-1 1 1,1-1-1,-1 0 1,1 1-1,-1-1 1,1 0-1,0 0 1,0 0-1,-1 0 1,1 0-1,0 1 0,0-1 1,0-1-1,0 1 1,0 0-1,0 0 1,1 0-1,-1 0 1,2 0-1,-1 0 1,1 0 0,0-1 0,0 1-1,0-1 1,0 0 0,0 0 0,0 0-1,0 0 1,0 0 0,0-1 0,4 0 0,1-1-7,0-1 0,-1 0 0,1 0 0,-1 0 0,1-1 0,-1 0 0,0 0 0,7-7 0,-6 4-30,-1 0-1,0-1 1,0 1 0,0-2 0,-1 1-1,0-1 1,-1 0 0,0 0 0,0-1 0,-1 1-1,0-1 1,-1 0 0,0 0 0,-1-1-1,0 1 1,0 0 0,-1-1 0,-1-16-1,0 27 40,0-1-1,0 1 1,0-1-1,0 1 1,0-1 0,0 1-1,0 0 1,-1-1-1,1 1 1,0-1-1,0 1 1,-1 0-1,1-1 1,0 1 0,-1-1-1,1 1 1,0 0-1,-1 0 1,1-1-1,0 1 1,-1 0-1,1 0 1,-1-1-1,1 1 1,0 0 0,-1 0-1,1 0 1,-1 0-1,1-1 1,-1 1-1,1 0 1,-1 0-1,1 0 1,-1 0 0,1 0-1,0 0 1,-1 0-1,1 1 1,-1-1-1,1 0 1,-1 0-1,1 0 1,-1 0-1,1 0 1,0 1 0,-1-1-1,1 0 1,-1 0-1,1 1 1,0-1-1,-1 0 1,1 1-1,0-1 1,-1 0-1,1 1 1,0-1 0,-1 1-1,-20 21 37,-3 41-31,23-29-15,1-33 6,0 0 0,0 0 0,1 0 0,-1 0 0,1 0 0,-1-1 0,1 1 0,-1 0 0,1 0 0,0 0 0,-1 0 0,1-1 0,0 1 0,-1 0 0,1-1 0,0 1 0,0 0 0,0-1 0,0 1 0,0-1-1,0 1 1,0-1 0,0 0 0,0 1 0,0-1 0,1 0 0,7 1-35,0-1 0,0 0 0,0-1 0,0 0-1,0-1 1,0 1 0,0-2 0,0 1 0,-1-1-1,1-1 1,-1 1 0,0-1 0,0-1-1,12-8 1,-11 7-5,0 0-1,1 1 0,0 0 1,0 1-1,1 0 0,-1 1 1,1 0-1,22-4 0,-33 8 61,1-1 0,0 0-1,0 0 1,-1 0 0,1 1-1,-1-1 1,1 0 0,0 1-1,-1-1 1,1 1 0,0-1 0,-1 1-1,1-1 1,-1 1 0,1-1-1,-1 1 1,0-1 0,1 1-1,-1-1 1,1 1 0,-1 0-1,0-1 1,0 1 0,1 0 0,-1-1-1,0 1 1,0 0 0,0 0-1,0-1 1,0 1 0,0 0-1,0 0 1,0 1 0,0 31 765,-1-26-709,-2 23-75,1-23 0,1-1 0,0 1 0,1 0 0,0 0 0,0 0 0,0 0 0,1 0 0,1 9 0,-1-15 0,0 0 0,0 0 0,0 0 0,0 0 0,0-1 0,0 1 0,0 0 0,0 0 0,0-1 0,0 1 0,0 0 0,0-1 0,1 1 0,-1-1 0,0 0 0,0 1 0,0-1 0,1 0 0,-1 0 0,0 0 0,1 0 0,-1 0 0,0 0 0,0 0 0,1 0 0,-1 0 0,0-1 0,1 1 0,0-1 0,38-13 0,-22 3 0,-1-1 0,28-24 0,-28 21 0,0 2 0,25-16 0,-42 29 0,0-1 0,0 1 0,0 0 0,0 0 0,1 0 0,-1 0 0,0 0 0,0-1 0,1 1 0,-1 0 0,0 0 0,0 0 0,1 0 0,-1 0 0,0 0 0,0 0 0,1 0 0,-1 0 0,0 0 0,0 0 0,1 0 0,-1 0 0,0 0 0,0 0 0,1 0 0,-1 0 0,0 0 0,0 0 0,1 0 0,-1 0 0,0 1 0,0-1 0,1 0 0,-1 0 0,0 0 0,0 0 0,0 0 0,1 1 0,-1 12 0,-11 25 0,7-25 0,3-12 0,0 0 0,1 1 0,-1-1 0,1 1 0,0-1 0,-1 1 0,1-1 0,0 1 0,0-1 0,0 1 0,0-1 0,0 1 0,0-1 0,0 1 0,1-1 0,-1 1 0,0-1 0,1 1 0,-1-1 0,1 1 0,0-1 0,-1 0 0,1 1 0,0-1 0,0 0 0,0 0 0,0 1 0,0-1 0,2 1 0,0-1 0,0 0 0,0-1 0,0 1 0,0-1 0,0 0 0,0 0 0,0 0 0,0 0 0,0-1 0,1 1 0,-1-1 0,0 0 0,-1 0 0,7-2 0,2-2 0,-1 0 0,0 0 0,19-14 0,-21 12 0,1 1 0,0 1 0,1 0 0,-1 0 0,11-3 0,-19 12 0,-1 1 0,0-1 0,0 1 0,-1-1 0,1 1 0,-1-1 0,-2 6 0,3-9-11,-4 19-2257,5 0-3946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8.410"/>
    </inkml:context>
    <inkml:brush xml:id="br0">
      <inkml:brushProperty name="width" value="0.025" units="cm"/>
      <inkml:brushProperty name="height" value="0.025" units="cm"/>
    </inkml:brush>
  </inkml:definitions>
  <inkml:trace contextRef="#ctx0" brushRef="#br0">176 55 13357,'-2'-22'8198,"-1"-1"-959,2 22-7123,0 1 0,0-1 0,1 0 0,-1 0 1,0 1-1,0-1 0,0 1 0,0-1 0,0 0 0,0 1 0,0 0 0,0-1 0,0 1 0,0 0 1,0-1-1,0 1 0,0 0 0,0 0 0,0 0 0,-1 0 0,1 0 0,-1 0 0,-7 1-122,0 0 1,0 1-1,1 0 0,-1 0 0,1 1 0,-1 0 0,1 0 0,0 1 0,0 0 0,0 0 0,1 1 0,0 0 0,0 1 0,0 0 0,0 0 0,-9 11 0,16-16-10,-1-1 0,1 0-1,0 1 1,0-1 0,0 0 0,-1 1 0,1-1-1,0 1 1,0-1 0,0 1 0,0-1 0,0 0-1,0 1 1,-1-1 0,1 1 0,0-1 0,0 1-1,0-1 1,1 1 0,-1-1 0,0 0 0,0 1-1,0-1 1,0 1 0,0-1 0,0 1 0,1-1-1,-1 0 1,0 1 0,0-1 0,1 0 0,-1 1 0,0-1-1,1 0 1,-1 1 0,0-1 0,1 0 0,-1 1-1,0-1 1,1 0 0,-1 0 0,0 0 0,1 1-1,-1-1 1,1 0 0,-1 0 0,1 0 0,-1 0-1,0 0 1,1 0 0,-1 0 0,1 0 0,-1 0-1,1 0 1,-1 0 0,1 0 0,35 0-591,-26 0 290,83-2-2396,70 2 50,-160 0 2681,0 0 1,-1 0-1,1 0 0,-1 1 0,1-1 0,0 1 0,-1 0 1,1 0-1,-1 0 0,1 0 0,-1 0 0,0 0 0,0 0 1,1 1-1,-1-1 0,0 1 0,3 3 0,-4-3 114,0-1 0,0 1 0,-1 0-1,1-1 1,0 1 0,-1 0 0,1 0-1,-1 0 1,0-1 0,1 1 0,-1 0-1,0 0 1,0 0 0,0 0 0,0 0-1,-1 0 1,1-1 0,-1 5 0,-2 1 272,0 1 0,-1-1 0,1 0 0,-1 0 0,0 0 0,-1-1 0,0 1 0,0-1 0,-11 10 0,7-7-287,0-1 0,0 0 0,-1-1 0,1 0 0,-2-1 0,1 0 0,-1 0 0,0-1 0,0-1 1,0 1-1,-1-2 0,1 0 0,-1 0 0,-19 1 0,30-4-178,0 0 1,-1 0-1,1 0 0,0 0 0,0 0 1,-1-1-1,1 1 0,0 0 0,-1-1 1,1 1-1,0-1 0,0 1 1,0-1-1,0 0 0,-1 1 0,1-1 1,0 0-1,0 0 0,0 0 1,1 0-1,-1 0 0,0 0 0,0 0 1,0 0-1,1 0 0,-1 0 0,0-2 1,0 0-361,0-1 0,0 0 1,0 0-1,1 0 0,-1 1 1,1-1-1,0 0 0,0 0 1,1-6-1,1-1-1340,1 0 0,-1 0-1,2 0 1,-1 0 0,11-19 0,13-12-9439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08.753"/>
    </inkml:context>
    <inkml:brush xml:id="br0">
      <inkml:brushProperty name="width" value="0.025" units="cm"/>
      <inkml:brushProperty name="height" value="0.025" units="cm"/>
    </inkml:brush>
  </inkml:definitions>
  <inkml:trace contextRef="#ctx0" brushRef="#br0">149 0 21332,'0'0'6193,"0"8"-4629,-8 162 2117,0 75-3700,13-220 1724,6 10-7096,-8-26-1352,-18-33 3271,-43-64 4782,-13-22 5612,71 109-6857,-1 0 0,0 1 0,1-1 1,-1 0-1,1 0 0,-1 1 0,1-1 0,-1 0 1,1 0-1,-1 0 0,1 0 0,0 1 1,0-1-1,-1 0 0,1 0 0,0 0 1,0 0-1,0 0 0,0 0 0,0 0 1,0 0-1,0 0 0,0 0 0,0 0 0,1 0 1,-1 1-1,0-1 0,0 0 0,1 0 1,-1 0-1,1 0 0,-1 0 0,1 1 1,-1-1-1,1 0 0,0 0 0,-1 1 1,1-1-1,0 1 0,-1-1 0,1 0 0,0 1 1,0-1-1,-1 1 0,1 0 0,2-1 1,4-1-32,-1 1 0,1 1 0,0-1 1,0 1-1,11 1 0,1 0-22,24 0-156,70-3-4533,-53-4-1617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0.059"/>
    </inkml:context>
    <inkml:brush xml:id="br0">
      <inkml:brushProperty name="width" value="0.025" units="cm"/>
      <inkml:brushProperty name="height" value="0.025" units="cm"/>
    </inkml:brush>
  </inkml:definitions>
  <inkml:trace contextRef="#ctx0" brushRef="#br0">18 8 12620,'0'0'15321,"2"14"-14392,2 43-150,-2 0 1,-3 0-1,-13 99 1,4-64-636,20-100 0,-4-1-197,0 0 0,-1 0 0,0-1 0,0 0-1,-1 0 1,-1 0 0,1-1 0,-2 1 0,3-21 0,-2 8-132,-1-1 0,-1 1 0,-4-38 0,1 58-73,-1 15 141,5 22 129,1-29-8,0-1 0,0 0 0,1 1-1,-1-1 1,1-1 0,0 1-1,-1 0 1,2-1 0,-1 0 0,0 0-1,1 0 1,0 0 0,-1-1 0,1 0-1,0 0 1,0 0 0,0-1 0,0 1-1,1-1 1,-1 0 0,0-1-1,10 1 1,-3 0 22,0-1 0,1 0 0,-1-1 0,0 0 0,0-1 0,0 0 1,0-1-1,22-8 0,-25 6-8,1-1 1,-1 0 0,0 0 0,0-1 0,0 0 0,-1 0 0,0-1-1,-1 0 1,1-1 0,-2 0 0,10-14 0,-12 17 2,0-1 0,-1 0 1,0-1-1,0 1 0,0-1 0,-1 1 0,0-1 1,0 0-1,-1 0 0,0 0 0,-1 1 1,1-1-1,-2 0 0,1 0 0,-1 0 1,-3-13-1,4 20-16,0 0-1,-1-1 1,1 1 0,-1 0 0,0-1 0,1 1-1,-1 0 1,0 0 0,0 0 0,0-1 0,0 1 0,0 0-1,0 0 1,0 0 0,0 0 0,0 1 0,0-1-1,0 0 1,-1 0 0,1 1 0,0-1 0,-1 1-1,1-1 1,-1 1 0,1-1 0,0 1 0,-1 0-1,1 0 1,-1 0 0,-1 0 0,0 0 0,1 0-1,-1 1 1,0-1 0,1 1 0,0 0-1,-1 0 1,1-1 0,-1 2-1,1-1 1,0 0 0,0 0 0,0 1-1,-1-1 1,1 1 0,1 0 0,-4 3-1,-4 6 35,2 1-1,-1 0 1,2 1-1,-1 0 1,2 0-1,0 0 1,-4 15-1,6-18 27,0 1 1,1-1-1,0 1 0,1 0 1,0 0-1,1-1 0,0 1 1,1 0-1,4 20 0,-4-27-63,1-1-1,0 1 0,0-1 1,0 0-1,0 1 0,0-1 1,1-1-1,0 1 0,-1 0 1,1 0-1,0-1 0,0 0 1,0 0-1,1 0 0,-1 0 1,1 0-1,-1 0 0,1-1 1,-1 0-1,1 1 0,0-2 1,0 1-1,-1 0 0,8 0 1,7 1-4,1-1 0,-1-1 1,33-4-1,-38 2-17,-1 0-1,1-1 1,-1 0 0,0-1 0,0-1-1,16-8 1,-24 11 16,0 1 1,0-2-1,-1 1 0,1 0 1,-1-1-1,0 1 0,1-1 0,-1 0 1,0 0-1,-1 0 0,1 0 0,0-1 1,-1 1-1,0-1 0,0 0 1,0 1-1,0-1 0,0 0 0,-1 0 1,0 0-1,0 0 0,1-7 0,-3 10 7,1 0 0,-1 1 0,1-1 0,-1 0 0,1 1 0,-1-1-1,0 0 1,1 1 0,-1-1 0,0 1 0,0-1 0,1 1 0,-1-1-1,0 1 1,0 0 0,0-1 0,1 1 0,-1 0 0,0 0 0,0 0-1,0 0 1,0-1 0,0 1 0,0 0 0,0 1 0,1-1-1,-1 0 1,0 0 0,0 0 0,0 0 0,0 1 0,0-1 0,1 0-1,-2 1 1,-35 11 59,30-8-73,1 0 0,0 0 0,0 1 1,1 0-1,-1 0 0,1 0 0,0 1 0,1-1 0,-1 1 0,1 0 1,0 1-1,-4 8 0,7-13-20,0 1-1,0 0 1,0-1 0,1 1 0,-1 0-1,1-1 1,-1 1 0,1 0 0,0 0-1,0 0 1,0-1 0,0 1 0,1 0-1,-1 0 1,1-1 0,0 1 0,0 0-1,0-1 1,0 1 0,0-1 0,0 1-1,1-1 1,-1 0 0,1 1 0,-1-1-1,1 0 1,0 0 0,0 0 0,0 0-1,0 0 1,1-1 0,-1 1 0,0-1-1,1 1 1,2 0 0,4 3-1174,0-1 0,0 0 0,0-1 1,1 0-1,-1-1 0,1 1 0,14 0 0,29-2-7166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0.903"/>
    </inkml:context>
    <inkml:brush xml:id="br0">
      <inkml:brushProperty name="width" value="0.025" units="cm"/>
      <inkml:brushProperty name="height" value="0.025" units="cm"/>
    </inkml:brush>
  </inkml:definitions>
  <inkml:trace contextRef="#ctx0" brushRef="#br0">254 77 13677,'1'-2'475,"0"0"0,0 0 0,0-1 0,-1 1-1,1 0 1,-1-1 0,0 1 0,1 0 0,-1-1 0,0 1 0,-1-1 0,1 1 0,0 0-1,-1-1 1,1 1 0,-1 0 0,1-1 0,-1 1 0,0 0 0,0 0 0,0 0 0,-1 0 0,1 0-1,0 0 1,-1 0 0,1 0 0,-1 0 0,0 1 0,0-1 0,-2-2 0,0 3-350,0-1 0,0 1 0,0 0 0,0 0 0,0 1 0,0-1 0,0 1 1,0-1-1,0 1 0,0 1 0,0-1 0,0 0 0,0 1 0,0 0 0,0 0 0,0 0 1,0 1-1,-4 1 0,-6 3-122,-1 1 0,2 1 1,-1 0-1,1 0 0,0 2 1,1 0-1,-15 14 0,27-24-8,0 0-1,-1 0 0,1 1 1,0-1-1,0 0 0,0 0 1,-1 0-1,1 1 0,0-1 1,0 0-1,0 0 0,0 1 1,-1-1-1,1 0 0,0 0 1,0 1-1,0-1 0,0 0 1,0 1-1,0-1 0,0 0 1,0 1-1,0-1 0,0 0 1,0 0-1,0 1 0,0-1 1,0 0-1,0 1 0,0-1 1,0 0-1,0 0 0,1 1 1,-1-1-1,0 0 0,0 0 1,0 1-1,0-1 0,1 0 1,-1 0-1,0 1 0,1-1 1,17 5-143,34-4-143,-42-2 119,23 1-256,-21-2 310,0 2 1,-1-1 0,1 2 0,-1-1-1,1 2 1,0-1 0,-1 2-1,0-1 1,0 2 0,16 6-1,-25-10 153,-1 1 0,0 0 0,0 0 0,0-1 0,1 1 0,-1 0 0,0 0 0,0 0 0,0 0 0,0 0 0,-1 1 0,1-1 0,0 0 0,0 0 0,-1 0 0,1 1 0,0-1 0,-1 0 0,0 1 0,1-1-1,-1 1 1,0-1 0,1 0 0,-1 1 0,0 2 0,-1-1 98,0 0 0,0 0 0,0-1 0,0 1 0,0 0 0,-1 0 0,1-1 0,-1 1-1,0-1 1,1 0 0,-5 5 0,-6 3 352,0 1 0,0-1 0,-21 12-1,33-22-490,-15 10 15,0 0 0,-1-1 0,0 0 0,0-2 1,-1 0-1,0-1 0,0 0 0,-1-1 1,1-2-1,-24 3 0,41-6-13,-1 0 0,0 0 0,1 0 0,-1 0 0,0 0 0,1 0 0,-1-1 0,0 1 0,1 0 0,-1 0 0,0-1 0,1 1 0,-1-1 0,1 1 0,-1 0-1,1-1 1,-1 1 0,1-1 0,-1 0 0,1 1 0,-1-1 0,1 1 0,0-1 0,-1 1 0,1-1 0,0 0 0,-1 1 0,1-1 0,0 0 0,0 1 0,0-1 0,0 0 0,0 0 0,-1 1 0,1-1 0,1 0 0,-1 1 0,0-1 0,0 0 0,0 0 0,0 1 0,0-1 0,1 0 0,-1 1 0,1-2-1,0-2-119,0 1-1,0-1 0,1 0 1,-1 1-1,1-1 0,0 1 1,0 0-1,2-4 0,8-3-1675,1-1 1,-1 2-1,2 0 1,-1 0-1,1 1 0,0 1 1,1 0-1,28-8 0,6-2-4910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1.663"/>
    </inkml:context>
    <inkml:brush xml:id="br0">
      <inkml:brushProperty name="width" value="0.025" units="cm"/>
      <inkml:brushProperty name="height" value="0.025" units="cm"/>
    </inkml:brush>
  </inkml:definitions>
  <inkml:trace contextRef="#ctx0" brushRef="#br0">103 61 12908,'0'0'9278,"-4"-8"-6155,-12-27-539,16 34-2523,0 0 1,-1 1-1,1-1 0,0 0 1,-1 1-1,1-1 1,-1 0-1,1 1 0,-1-1 1,1 1-1,-1-1 0,0 1 1,1-1-1,-1 1 0,0-1 1,1 1-1,-1 0 1,0-1-1,0 1 0,1 0 1,-1-1-1,0 1 0,0 0 1,1 0-1,-1 0 0,0 0 1,0 0-1,0 0 0,1 0 1,-1 0-1,0 0 1,0 0-1,0 0 0,1 1 1,-1-1-1,0 0 0,0 0 1,1 1-1,-1-1 0,0 1 1,1-1-1,-1 0 1,0 1-1,1-1 0,-1 1 1,1 0-1,-1-1 0,1 1 1,-1-1-1,1 1 0,-1 1 1,-21 32 254,21-33-268,-3 8 35,0 0 0,0 0-1,1 1 1,0 0-1,0-1 1,1 1 0,1 0-1,-1 13 1,2-21-68,0 1 1,0-1-1,0 1 1,0 0 0,1-1-1,-1 1 1,1-1-1,0 0 1,0 1-1,0-1 1,0 1-1,0-1 1,0 0-1,0 0 1,1 0 0,-1 0-1,1 0 1,0 0-1,0 0 1,0 0-1,-1-1 1,2 1-1,-1-1 1,0 1-1,0-1 1,0 0 0,1 0-1,-1 0 1,0 0-1,1 0 1,-1 0-1,1-1 1,-1 1-1,1-1 1,-1 0-1,5 0 1,3 0-35,-1 0 0,1-1 0,-1 0 0,0-1 0,1 0-1,-1-1 1,0 0 0,0 0 0,0-1 0,-1 0 0,1 0 0,-1-1 0,0 0 0,0-1 0,-1 0 0,1 0-1,-1 0 1,-1-1 0,1 0 0,-1 0 0,0-1 0,-1 0 0,0 0 0,0 0 0,-1-1 0,0 1 0,0-1-1,-1 0 1,0 0 0,-1-1 0,0 1 0,2-17 0,-4 26 24,0 0-1,0 0 1,0-1-1,0 1 1,0 0-1,0 0 1,0-1 0,0 1-1,0 0 1,0 0-1,0-1 1,0 1-1,0 0 1,0-1-1,0 1 1,0 0 0,0 0-1,0-1 1,-1 1-1,1 0 1,0 0-1,0 0 1,0-1-1,0 1 1,0 0 0,-1 0-1,1-1 1,0 1-1,0 0 1,0 0-1,-1 0 1,1 0-1,0 0 1,0-1 0,-1 1-1,1 0 1,0 0-1,0 0 1,-1 0-1,-9 7 73,-8 16 6,11-11-41,1 0 0,0 1 0,-5 16 0,9-24-32,1 0 0,0 1 0,0-1 0,0 0 0,0 0 0,1 1 0,0-1 0,0 0 0,0 1 0,1-1 0,2 8 0,-2-12-10,0 1 0,0 0 0,0-1 0,1 1 0,-1-1 0,1 0 0,-1 1 0,1-1 0,-1 0 0,1 0 0,0 0 0,0 0 0,0 0 0,-1 0 0,1-1 0,0 1 0,0 0 0,0-1 0,0 0 0,0 1 0,0-1 0,0 0 0,0 0 0,3-1 0,53-4 0,-40 0-27,0-1 0,0-1 0,0 0-1,-1-2 1,33-20 0,-11 1-14,44-38-1,-85 76 288,-29 38-246,26-41 0,-1-1 0,2 1 0,-1 0 0,1 0 0,0 1 0,0-1 0,0 1 0,1 0 0,1 0 0,-1 0 0,-1 12 0,4-19 0,0-1 0,0 1 0,0-1 0,0 1 0,0-1 0,0 1 0,0-1 0,0 1 0,1-1 0,-1 1 0,0-1 0,0 1 0,0-1 0,1 1 0,-1-1 0,0 0 0,0 1 0,1-1 0,-1 1 0,0-1 0,1 0 0,-1 1 0,0-1 0,1 0 0,-1 1 0,1-1 0,-1 0 0,0 0 0,1 0 0,-1 1 0,1-1 0,-1 0 0,1 0 0,-1 0 0,1 0 0,0 0 0,24-3 0,21-19 0,13-27 0,-42 34 0,0 1 0,31-19 0,-47 33 0,-1 1 0,0-1 0,1 1 0,-1-1 0,0 1 0,1 0 0,-1-1 0,0 1 0,0-1 0,1 1 0,-1 0 0,0-1 0,0 1 0,0 0 0,0-1 0,0 1 0,0 0 0,0-1 0,0 1 0,0 0 0,0-1 0,0 1 0,-1-1 0,1 1 0,0 0 0,-1 0 0,-14 35 0,12-29 0,-1-1 0,2 0 0,-1 1 0,1-1 0,0 1 0,0 0 0,1 0 0,-1 11 0,2-17 0,0 0 0,1 0 0,-1-1 0,1 1 0,-1 0 0,1 0 0,-1 0 0,1 0 0,0-1 0,0 1 0,-1 0 0,1-1 0,0 1 0,0 0 0,0-1 0,-1 1 0,1-1 0,0 1 0,0-1 0,0 0 0,0 1 0,0-1 0,0 0 0,0 0 0,0 0 0,0 0 0,0 1 0,0-1 0,0-1 0,0 1 0,0 0 0,2 0 0,36-5 0,-24-1 0,0 0 0,-1-1 0,0 0 0,0-2 0,0 1 0,14-14 0,46-26 0,-74 48 0,0 0 0,0-1 0,0 1 0,1 0 0,-1 0 0,0 0 0,0 0 0,0-1 0,1 1 0,-1 0 0,0 0 0,0 0 0,1 0 0,-1 0 0,0 0 0,0 0 0,1 0 0,-1 0 0,0 0 0,0 0 0,1 0 0,-1 0 0,0 0 0,0 0 0,1 0 0,-1 0 0,0 0 0,0 0 0,1 0 0,-1 0 0,0 0 0,0 0 0,0 0 0,1 1 0,-1-1 0,0 0 0,0 0 0,0 0 0,1 0 0,-1 1 0,0-1 0,0 0 0,0 0 0,0 0 0,1 1 0,-1-1 0,0 0 0,0 0 0,0 1 0,0-1 0,0 0 0,0 0 0,0 1 0,-4 20 0,-14 21 0,17-42 0,0 3 0,-2 3 0,-1 0 0,2 0 0,-1 0 0,1 1 0,-1-1 0,2 1 0,-3 13 0,4-20-34,0 0 0,0 1 0,0-1 0,1 0 0,-1 1 0,0-1 0,0 0 0,0 0 0,0 1 0,0-1 0,1 0 0,-1 0 0,0 1 0,0-1 0,0 0 0,1 0 0,-1 1 0,0-1 0,0 0 0,1 0 0,-1 0 0,0 0 0,1 0 0,-1 1 0,0-1 0,1 0 0,-1 0 0,0 0 0,0 0 0,1 0 0,-1 0 0,0 0 0,1 0 0,-1 0 0,0 0 0,1 0 0,-1 0 0,0 0 0,1 0 0,-1 0 0,1-1 0,15-4-4677,6-12-3179</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2.054"/>
    </inkml:context>
    <inkml:brush xml:id="br0">
      <inkml:brushProperty name="width" value="0.025" units="cm"/>
      <inkml:brushProperty name="height" value="0.025" units="cm"/>
    </inkml:brush>
  </inkml:definitions>
  <inkml:trace contextRef="#ctx0" brushRef="#br0">52 137 19282,'0'0'11157,"10"-1"-9747,17-1-1166,-1-2-1,47-12 1,-64 14-229,0-1-1,0-1 0,0 1 1,0-1-1,0-1 0,-1 1 1,0-2-1,0 1 1,0-1-1,-1 0 0,1-1 1,8-10-1,-15 16-14,0 0 0,0 0 0,0 0 0,-1 0 0,1 0 0,0 0 0,-1 0 0,1-1 0,-1 1 0,1 0 0,-1 0 0,1-1 0,-1 1 0,0 0 0,0-1 0,0 1 0,0 0 0,0-1 0,0 1 0,0 0 0,0-2 0,-1 2 0,1 0 0,-1 1 0,0-1 0,1 0 0,-1 0 0,0 0 0,0 1 0,0-1 0,0 0 0,1 1 0,-1-1 0,0 1 0,0-1 0,0 1 0,0 0 0,0-1 0,0 1 0,0 0 0,0 0 0,-2-1 0,-4 1 0,-1-1 0,0 1 0,0 0 0,1 1 0,-1 0 0,-7 1 0,-1 3 0,1 0 0,-1 0 0,2 2 0,-1 0 0,1 0 0,0 1 0,-24 19 0,30-21 0,1 0 0,-1 0 0,1 1 0,0 0 0,1 0 0,0 1 0,0 0 0,0 0 0,1 0 0,1 1 0,-1-1 0,1 1 0,1 0 0,-4 12 0,7-19 0,0 0 0,-1-1 0,1 1 0,0 0 0,0 0 0,0 0 0,0 0 0,0-1 0,0 1 0,1 0 0,-1 0 0,0 0 0,1-1 0,0 1 0,-1 0 0,1-1 0,0 1 0,0 0 0,0-1 0,0 1 0,0-1 0,0 0 0,1 1 0,-1-1 0,0 0 0,1 0 0,-1 1 0,1-1 0,-1 0 0,1 0 0,-1-1 0,1 1 0,0 0 0,0-1 0,-1 1 0,3 0 0,7 1 0,0 0 0,0-1 0,0-1 0,0 1 0,11-2 0,-5 0 0,7 0-565,-1 0 0,42-9 0,-48 6-539,0-1-1,0-1 1,-1 0-1,21-11 1,4-10-8046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9.567"/>
    </inkml:context>
    <inkml:brush xml:id="br0">
      <inkml:brushProperty name="width" value="0.025" units="cm"/>
      <inkml:brushProperty name="height" value="0.025" units="cm"/>
    </inkml:brush>
  </inkml:definitions>
  <inkml:trace contextRef="#ctx0" brushRef="#br0">35 61 17617,'-16'-9'640,"4"-3"321,6 3 577,6 2-417,8 2 160,12 4-96,16 1-576,10 0-257,15 0-96,11 1-192,5 4-32,5-5-96,4 0-1377,-5 0-1218,-10-9-1857,-12-6-3107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19.941"/>
    </inkml:context>
    <inkml:brush xml:id="br0">
      <inkml:brushProperty name="width" value="0.025" units="cm"/>
      <inkml:brushProperty name="height" value="0.025" units="cm"/>
    </inkml:brush>
  </inkml:definitions>
  <inkml:trace contextRef="#ctx0" brushRef="#br0">53 5 18770,'-10'0'950,"-29"0"920,35 0 428,32 0-1427,35-2-760,-38 0-76,1 1 0,0 2 0,0 0 0,0 2 0,43 9 0,-66-11-20,1 0 1,-1 0 0,0 0 0,0 1-1,0-1 1,0 1 0,0 0 0,-1-1-1,1 1 1,0 0 0,-1 1 0,1-1-1,-1 0 1,0 1 0,0-1 0,0 1-1,3 5 1,-4-6 22,-1 1 1,1 0-1,0 0 1,-1 0-1,0 0 1,1-1-1,-1 1 1,-1 0-1,1 0 0,0 0 1,-1 0-1,1 0 1,-1-1-1,0 1 1,0 0-1,-1 3 1,-5 6 138,0 0 0,-1 0 1,0 0-1,0-1 0,-2-1 0,-17 17 1,-42 37 450,-57 55-1913,119-113-3279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436"/>
    </inkml:context>
    <inkml:brush xml:id="br0">
      <inkml:brushProperty name="width" value="0.025" units="cm"/>
      <inkml:brushProperty name="height" value="0.025" units="cm"/>
      <inkml:brushProperty name="color" value="#F6630D"/>
    </inkml:brush>
  </inkml:definitions>
  <inkml:trace contextRef="#ctx0" brushRef="#br0">0 74 14125,'0'0'10779,"5"-9"-8617,-2 3-1926,1 0 1,0 1-1,0-1 1,0 1-1,1 0 1,7-7-1,-10 10-223,1 0 1,-1 0-1,1 0 0,0 0 1,0 1-1,0-1 0,0 1 1,0 0-1,0 0 0,1 0 1,-1 0-1,0 1 0,0-1 1,1 1-1,-1 0 0,0 0 0,1 0 1,-1 0-1,5 2 0,-7-2-16,0 1-1,0-1 0,-1 1 1,1 0-1,0 0 0,0 0 1,-1-1-1,1 1 0,0 0 1,-1 0-1,1 0 0,-1 0 1,1 0-1,-1 0 0,0 0 1,1 0-1,-1 0 0,0 0 1,0 1-1,1-1 0,-1 0 1,0 0-1,0 0 0,0 0 0,0 0 1,-1 0-1,1 0 0,0 0 1,-1 2-1,-9 34 493,-65 75 1396,75-112-1892,0 0 1,-1 0-1,1 0 1,0 0-1,0 0 1,0 0-1,0 0 1,0 1-1,0-1 1,0 0-1,0 0 1,0 0-1,0 0 0,0 0 1,0 0-1,0 1 1,0-1-1,0 0 1,0 0-1,0 0 1,0 0-1,0 0 1,0 0-1,0 0 1,0 1-1,0-1 1,0 0-1,1 0 1,-1 0-1,0 0 0,0 0 1,0 0-1,0 0 1,0 0-1,0 1 1,0-1-1,0 0 1,0 0-1,1 0 1,-1 0-1,0 0 1,0 0-1,0 0 1,0 0-1,0 0 1,0 0-1,0 0 1,1 0-1,-1 0 0,0 0 1,0 0-1,0 0 1,0 0-1,0 0 1,0 0-1,1 0 1,-1 0-1,0 0 1,14-1-73,13-6 30,-14 3-284,0 1 0,0 0 0,0 0-1,0 2 1,1 0 0,25 0 0,-38 2 327,1-1 0,-1 0 0,1 1 0,-1-1 0,1 1 0,-1 0 0,1-1-1,-1 1 1,0 0 0,1 0 0,-1 0 0,0 0 0,0 0 0,1 0 0,-1 0 0,0 0 0,0 1 0,0-1 0,-1 0 0,1 1 0,0-1 0,0 1 0,-1-1 0,1 0 0,-1 1 0,1 0 0,-1-1 0,0 1 0,1-1 0,-1 1 0,0-1 0,0 1 0,0 0 0,0-1 0,0 1 0,-1-1 0,1 2 0,-1 2 238,1 0 0,-1 0-1,0-1 1,-1 1 0,1 0-1,-1-1 1,1 1 0,-1-1-1,-1 0 1,1 0 0,-5 7-1,-2-3-53,1 0 1,-1-1-1,0 1 0,0-2 0,-21 12 0,24-16-125,1 1 0,0-1 0,-1 0 0,1 0 0,-1-1 0,0 1 0,0-1 0,0-1-1,1 1 1,-1-1 0,0 0 0,0 0 0,-8-2 0,13 2-134,1-1 1,-1 1-1,1 0 1,-1-1-1,1 1 1,-1-1-1,1 0 0,-1 1 1,1-1-1,0 1 1,-1-1-1,1 1 1,0-1-1,0 0 0,0 1 1,-1-1-1,1 0 1,0 1-1,0-1 1,0 0-1,0 1 1,0-1-1,0 0 0,0 1 1,0-1-1,0 0 1,0 1-1,1-1 1,-1 0-1,0 1 0,0-1 1,1 0-1,-1 1 1,0-1-1,1 1 1,-1-1-1,1 0 0,13-25-9082,-1 5-6671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0.800"/>
    </inkml:context>
    <inkml:brush xml:id="br0">
      <inkml:brushProperty name="width" value="0.025" units="cm"/>
      <inkml:brushProperty name="height" value="0.025" units="cm"/>
    </inkml:brush>
  </inkml:definitions>
  <inkml:trace contextRef="#ctx0" brushRef="#br0">35 1 17200,'0'0'8227,"1"8"-6855,2 9-974,-1 0 0,0 1 0,-2-1 0,0 0 0,-1 1 0,0-1 0,-2 1 0,0-1 1,-1 0-1,-1-1 0,0 1 0,-1-1 0,-9 17 0,15-97-3,3 14-420,-4 35 3,2-1 0,0 1 1,6-28-1,-6 42 13,-1 1 1,0-1-1,0 1 1,1-1-1,-1 1 1,0 0-1,1-1 1,-1 1-1,0-1 1,1 1-1,-1 0 1,1-1-1,-1 1 1,0 0-1,1 0 1,-1-1-1,1 1 1,-1 0-1,1 0 0,-1 0 1,1 0-1,-1 0 1,1-1-1,-1 1 1,1 0-1,-1 0 1,1 0-1,-1 0 1,1 0-1,-1 1 1,1-1-1,-1 0 1,1 0-1,-1 0 1,1 0-1,-1 0 1,1 1-1,-1-1 1,1 0-1,-1 1 1,1-1-1,-1 0 0,0 1 1,1-1-1,-1 0 1,1 1-1,-1-1 1,0 0-1,1 2 1,24 22-82,-21-20 77,5 5 10,0-1-1,1 1 1,1-2-1,-1 1 1,1-1-1,0-1 0,1 0 1,-1-1-1,23 8 1,-28-12 13,0 1 0,0-1 0,1 0 0,-1-1 0,0 1 0,1-1 1,-1-1-1,0 1 0,0-1 0,1 0 0,-1 0 0,0-1 0,0 0 0,0 0 0,0 0 1,-1-1-1,1 0 0,0 0 0,-1 0 0,0-1 0,8-7 0,-5 5 9,-1 0 0,0 0 0,-1-1 0,1 0 0,-1-1-1,-1 1 1,1-1 0,-1 0 0,-1 0 0,1-1 0,-2 0 0,1 1-1,-1-1 1,3-11 0,-19 30-217,-2 10 151,8-9 70,0 1 0,1 0 1,0 1-1,1-1 1,0 1-1,1 0 0,1 0 1,0 1-1,1-1 1,0 1-1,1-1 1,1 23-1,1-33-20,0 0 0,0 0 0,0-1 1,1 1-1,-1 0 0,1-1 0,0 1 0,0-1 0,0 1 1,0-1-1,0 0 0,0 0 0,0 0 0,1 0 1,-1 0-1,1-1 0,0 1 0,-1-1 0,1 1 0,0-1 1,0 0-1,0 0 0,0-1 0,0 1 0,0 0 0,0-1 1,0 0-1,6 0 0,5 1 1,0 0 0,1-1 0,-1-1 0,26-5 0,-27 3-14,0-1 0,0 0 1,-1-1-1,1-1 0,12-7 0,-20 10 9,0 1-1,-1-1 0,1 0 1,-1-1-1,0 1 0,0-1 1,0 0-1,0 0 0,-1 0 1,1 0-1,-1 0 0,0-1 1,-1 0-1,1 0 0,2-6 1,-5 10 1,0 1 1,1 0 0,-1-1 0,0 1 0,0-1-1,0 1 1,0-1 0,0 1 0,0 0-1,0-1 1,0 1 0,0-1 0,0 1 0,0-1-1,0 1 1,0 0 0,0-1 0,-1 1 0,1-1-1,0 1 1,0 0 0,0-1 0,-1 1-1,1 0 1,0-1 0,0 1 0,-1 0 0,1-1-1,0 1 1,-1 0 0,1 0 0,0-1 0,-1 1-1,1 0 1,0 0 0,-1-1 0,1 1-1,-1 0 1,0 0 0,-22 2 26,-22 19 0,44-20-56,-1 1 0,0 0 1,0-1-1,0 1 0,1 0 1,-1 0-1,1-1 0,-1 1 0,1 0 1,0 1-1,0-1 0,0 0 0,0 0 1,0 0-1,1 1 0,-1-1 0,1 0 1,-1 1-1,1-1 0,0 1 0,0-1 1,0 0-1,0 1 0,0-1 0,0 1 1,1-1-1,-1 0 0,1 1 0,0-1 1,0 0-1,0 0 0,0 0 0,0 1 1,0-1-1,0 0 0,1 0 0,-1-1 1,1 1-1,-1 0 0,1 0 0,0-1 1,0 1-1,0-1 0,0 1 0,0-1 1,0 0-1,0 0 0,0 0 0,0 0 1,1 0-1,2 0 0,6 2-1508,1 0-1,1-1 1,-1-1-1,0 0 1,0-1 0,23-2-1,33-7-9267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1.594"/>
    </inkml:context>
    <inkml:brush xml:id="br0">
      <inkml:brushProperty name="width" value="0.025" units="cm"/>
      <inkml:brushProperty name="height" value="0.025" units="cm"/>
    </inkml:brush>
  </inkml:definitions>
  <inkml:trace contextRef="#ctx0" brushRef="#br0">193 110 12780,'0'-7'3577,"1"-1"-3332,0 1 455,0 0 1,-1 0 0,0 0 0,0-1-1,-2-12 1,1 18-526,1 0 0,-1 0 0,0 0 0,1 0 0,-1 0 0,0 0 0,0 1 0,0-1 0,0 0 0,-1 1 0,1-1 0,0 0 0,-1 1 0,1 0 0,-1-1 0,1 1 0,-1 0 0,0 0 0,0 0 0,1 0 0,-1 0 0,0 0 0,0 0 0,0 1 0,0-1 0,0 1 0,0-1-1,-3 1 1,-1 0-2,1 0-1,0 0 1,-1 0-1,1 1 1,0 0-1,-1 0 1,1 1-1,0-1 0,0 1 1,0 0-1,0 0 1,0 1-1,0 0 1,1-1-1,-1 2 1,1-1-1,0 0 0,0 1 1,0 0-1,0 0 1,-5 8-1,4-6 17,1 1-1,0-1 0,0 1 0,0 0 1,1 0-1,0 0 0,1 0 1,-1 1-1,1-1 0,1 1 0,-1-1 1,1 1-1,1 0 0,0-1 1,0 9-1,1-14-185,-1-1 1,1 0-1,0 1 0,0-1 1,0 0-1,-1 0 0,1 0 1,1 0-1,-1 0 0,0 0 1,0 0-1,0 0 0,0 0 1,1 0-1,-1-1 0,0 1 1,1-1-1,-1 1 0,0-1 1,1 1-1,-1-1 0,1 0 1,-1 1-1,1-1 0,-1 0 1,1 0-1,-1 0 0,1 0 1,1-1-1,48-4-23,-36 1 7,-1-2 1,0 0-1,0 0 0,0-1 0,-1-1 1,0 0-1,-1-1 0,20-18 0,39-25-32,-70 52 45,-1 0 1,0 0-1,0 0 1,0-1-1,0 1 1,1 0-1,-1 0 1,0 0-1,0 0 1,0 0-1,1 0 1,-1-1-1,0 1 1,0 0-1,1 0 1,-1 0-1,0 0 0,0 0 1,1 0-1,-1 0 1,0 0-1,0 0 1,1 0-1,-1 0 1,0 0-1,0 0 1,0 0-1,1 0 1,-1 1-1,0-1 1,0 0-1,1 0 1,-1 0-1,0 0 1,0 0-1,0 0 1,1 1-1,-1-1 1,0 0-1,0 0 1,0 0-1,0 0 1,1 1-1,-1-1 0,0 0 1,0 0-1,0 0 1,0 1-1,0-1 1,0 0-1,0 1 1,-1 18 54,-11 22 25,8-29-80,1-7 0,1-1 0,0 1 0,0-1 0,1 1 0,0 0 0,-1 0 0,2-1 0,-1 1 0,0 0 0,1 0 0,0 0 0,0 0 0,1 0 0,0 5 0,0-9 0,0 0 0,0 0 0,1 0 0,-1 0 0,0 0 0,1 0 0,-1-1 0,1 1 0,-1-1 0,1 1 0,-1-1 0,1 1 0,-1-1 0,1 0 0,-1 0 0,1 1 0,-1-1 0,1 0 0,-1-1 0,1 1 0,0 0 0,-1 0 0,1-1 0,-1 1 0,3-1 0,39-15 0,-22 3 0,36-29 0,-4 2 0,-52 42 0,0 0 0,0 0 0,0 0 0,0 0 0,-1 1 0,1-1 0,-1 0 0,0 0 0,0 1 0,0-1 0,0 0 0,0 5 0,0-7 0,-1 2 0,1 0 0,0-1 0,0 1 0,0 0 0,0 0 0,0-1 0,0 1 0,1 0 0,-1-1 0,1 1 0,-1-1 0,1 1 0,-1 0 0,1-1 0,0 1 0,0-1 0,0 1 0,0-1 0,0 0 0,0 1 0,0-1 0,1 1 0,1-1 0,0 0 0,0 0 0,1 0 0,-1-1 0,0 0 0,0 1 0,0-1 0,0 0 0,1 0 0,-1-1 0,5 0 0,-1-1 0,-1 1 0,1-1 0,-1-1 0,1 1 0,-1-1 0,11-6 0,-12 6 0,0 0 0,0 0 0,0 0 0,0 1 0,1 0 0,-1 0 0,1 1 0,-1 0 0,9-1 0,-11 29-2256,-2-3-2914,6-22-3547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2.557"/>
    </inkml:context>
    <inkml:brush xml:id="br0">
      <inkml:brushProperty name="width" value="0.025" units="cm"/>
      <inkml:brushProperty name="height" value="0.025" units="cm"/>
    </inkml:brush>
  </inkml:definitions>
  <inkml:trace contextRef="#ctx0" brushRef="#br0">48 0 13229,'0'0'17403,"-4"13"-16720,3-9-652,-32 100 832,30-93-801,1 0 0,0 0 0,1 0 0,0 0 0,0 1 0,1-1 0,1 0 0,3 21 0,-3-30-62,0 0 0,0 0 1,0 0-1,1-1 0,-1 1 0,1 0 1,-1-1-1,1 0 0,-1 1 0,1-1 1,0 0-1,-1 0 0,1 0 0,0 0 0,0 0 1,0 0-1,0 0 0,0-1 0,0 1 1,0-1-1,0 1 0,0-1 0,1 0 1,-1 0-1,0 0 0,0 0 0,0 0 0,4-1 1,2 0-7,1 0 1,-1 0-1,1-1 0,-1 0 1,14-5-1,-12 3-142,-1-1-1,0 1 1,0-1-1,0-1 1,0 0-1,-1 0 1,0 0-1,0-1 1,-1 0-1,7-9 1,-19 25 284,-1 1 1,2 0-1,0 1 1,0-1 0,-3 16-1,6-23-122,1-1-1,-1 1 1,1 0-1,0-1 1,0 1-1,0 0 1,0-1 0,1 1-1,-1 0 1,1-1-1,-1 1 1,1 0-1,1 2 1,-1-4-7,0 1 0,0-1 0,0 0 0,0 0 0,1 1 1,-1-1-1,0 0 0,1 0 0,-1 0 0,0 0 0,1 0 0,-1-1 0,1 1 0,0 0 1,-1-1-1,1 1 0,-1-1 0,1 0 0,0 1 0,-1-1 0,1 0 0,0 0 0,2 0 1,2 0 5,0-1 1,0 1 0,0-1 0,0 0 0,0-1 0,0 1 0,-1-1 0,1 0 0,0-1 0,-1 1 0,0-1 0,1 0 0,8-7 0,3-5-168,0-1 0,24-30 0,-47 78 47,-4 2 229,1 1 0,2 0 0,2 1 0,1 0 0,2 0 0,4 61 0,6-56-122,-4-29 0,-1 0 0,-1 1 0,0 0 0,-1-1 0,0 18 0,-1-28 0,0-1 0,-1 1 0,1 0 0,0 0 0,-1 0 0,1 0 0,-1-1 0,0 1 0,1 0 0,-1-1 0,0 1 0,0 0 0,0-1 0,-1 1 0,1-1 0,0 0 0,0 1 0,-1-1 0,1 0 0,-1 0 0,1 0 0,-1 0 0,1 0 0,-1 0 0,0 0 0,0 0 0,1-1 0,-1 1 0,0-1 0,0 1 0,0-1 0,1 0 0,-1 0 0,0 0 0,0 0 0,0 0 0,0 0 0,0 0 0,1 0 0,-1-1 0,-3 0 0,3 0 0,0 0 0,0 1 0,0-1 0,0 0 0,1 0 0,-1 0 0,0 0 0,1-1 0,-1 1 0,1 0 0,-1-1 0,1 1 0,-1-1 0,1 1 0,0-1 0,0 0 0,0 1 0,0-1 0,0 0 0,0 0 0,0 0 0,1 0 0,-1 0 0,0-2 0,-8-53 0,9 55 0,-3-20-169,2 0 0,1 0-1,0 0 1,7-44 0,-5 58 43,0 0-1,1 1 1,-1-1 0,2 0 0,-1 1 0,1 0 0,0 0-1,0 0 1,1 0 0,0 1 0,0 0 0,0 0-1,1 0 1,0 1 0,0-1 0,1 2 0,7-6-1,23-11-4106,7-3-3214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3.366"/>
    </inkml:context>
    <inkml:brush xml:id="br0">
      <inkml:brushProperty name="width" value="0.025" units="cm"/>
      <inkml:brushProperty name="height" value="0.025" units="cm"/>
    </inkml:brush>
  </inkml:definitions>
  <inkml:trace contextRef="#ctx0" brushRef="#br0">212 239 15855,'0'0'3043,"0"-10"224,-2-35-155,1 44-2953,1-1 1,-1 0-1,1 0 0,-1 0 0,0 0 0,0 1 1,1-1-1,-1 0 0,-1 1 0,1-1 1,0 1-1,0-1 0,0 1 0,-1-1 0,1 1 1,-1 0-1,1 0 0,-1-1 0,1 1 0,-1 0 1,0 1-1,0-1 0,1 0 0,-1 0 0,0 1 1,0-1-1,0 1 0,0 0 0,0-1 0,0 1 1,-3 0-1,-1 0-104,1 0 1,-1 1 0,1-1-1,-1 1 1,1 0-1,-1 0 1,1 1-1,-10 4 1,7-2-33,0 1 0,1 1-1,-1 0 1,1 0 0,1 0 0,-1 1 0,1 0-1,-11 15 1,14-17-5,-1 0 0,1 1-1,0-1 1,0 1-1,0-1 1,1 1 0,0 0-1,0 0 1,1 0 0,0 0-1,0 0 1,0 1-1,1-1 1,0 8 0,0-13-18,0 0 0,1 0 0,-1 0 0,1 1-1,0-1 1,-1 0 0,1 0 0,0 0 0,-1-1 0,1 1 0,0 0 0,0 0 0,0 0 0,0 0 0,0-1 0,0 1 0,0 0 0,0-1 0,0 1 0,0-1 0,1 0 0,-1 1 0,0-1 0,0 0 0,0 1 0,1-1 0,-1 0 0,0 0 0,3 0 0,37-3 81,-25-1-92,0 0 0,-1-1 0,0-1 0,0 0 0,-1-1 0,0-1 0,0 0 0,0-1 0,15-13 0,-6 3-111,-1-1-1,0-1 1,-2-1 0,20-28 0,-33 42 191,-1-1 1,0 0-1,0 0 1,-1 0-1,0-1 0,-1 1 1,0-1-1,0 0 1,-1-1-1,3-19 0,-6 29-50,0 1-1,-1 0 0,1-1 0,0 1 0,-1 0 0,1 0 0,0-1 0,-1 1 1,1 0-1,0 0 0,-1-1 0,1 1 0,-1 0 0,1 0 0,0 0 0,-1 0 1,1 0-1,-1 0 0,1 0 0,0 0 0,-1 0 0,1 0 0,-1 0 0,1 0 1,-1 0-1,1 0 0,0 0 0,-1 0 0,1 0 0,-1 0 0,1 0 0,0 1 1,-1-1-1,1 0 0,0 0 0,-1 1 0,1-1 0,0 0 0,-1 0 0,1 1 1,0-1-1,-1 1 0,-5 5 12,0 0 1,0 0-1,1 1 0,-1 0 1,2 0-1,-1 0 0,1 1 1,0-1-1,0 1 0,-2 10 1,-2 3 32,2 0 0,-8 41 0,12-53-63,1 1 0,0-1 0,0 0 0,1 1 0,0-1 0,1 0 0,3 17 0,-3-24 0,0 0 0,0 0 0,0 1 0,0-1 0,0 0 0,1 0 0,-1 0 0,1-1 0,-1 1 0,1 0 0,0 0 0,0-1 0,0 1 0,0-1 0,0 0 0,0 0 0,0 1 0,0-1 0,0 0 0,1-1 0,-1 1 0,0 0 0,1-1 0,-1 1 0,0-1 0,1 0 0,-1 0 0,1 0 0,-1 0 0,0 0 0,1 0 0,-1-1 0,1 1 0,1-2 0,3 1 0,0-1 0,-1-1 0,1 1 0,-1-1 0,1 0 0,-1 0 0,0-1 0,0 0 0,-1 0 0,1-1 0,-1 1 0,0-1 0,0 0 0,0 0 0,5-10 0,2-1 0,-1-1 0,-1 0 0,0-1 0,8-22 0,-12 21 0,-34 71-64,24-39-452,1 0 0,0 0 0,-1 23 0,3-11-2912,0 0-3422,1-9-6913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4.101"/>
    </inkml:context>
    <inkml:brush xml:id="br0">
      <inkml:brushProperty name="width" value="0.025" units="cm"/>
      <inkml:brushProperty name="height" value="0.025" units="cm"/>
    </inkml:brush>
  </inkml:definitions>
  <inkml:trace contextRef="#ctx0" brushRef="#br0">149 110 10666,'5'-10'4335,"-1"3"-3529,15-39 2644,-13 7 2544,-6 39-5920,0 0 0,0-1 0,0 1 0,0 0 0,0 0 1,1 0-1,-1-1 0,0 1 0,0 0 0,0 0 1,0 0-1,0-1 0,-1 1 0,1 0 0,0 0 1,0 0-1,0-1 0,0 1 0,0 0 0,0 0 0,0 0 1,0-1-1,0 1 0,0 0 0,-1 0 0,1 0 1,0-1-1,0 1 0,0 0 0,0 0 0,-1 0 0,1 0 1,0 0-1,0 0 0,0-1 0,0 1 0,-1 0 1,1 0-1,0 0 0,0 0 0,-1 0 0,1 0 1,0 0-1,0 0 0,0 0 0,-1 0 0,1 0 0,0 0 1,-1 0-1,-11 9 1124,-8 16-885,3 15 74,2 2-1,2-1 1,2 2-1,-7 49 0,4-24-134,6-23-215,2 1 1,0 84-1,6-162-37,-1 1 0,-2-1 0,-8-37 0,4 46 0,2-1 0,1 1 0,-2-42 0,7 64 0,-1 0 0,0 0 0,1 0 0,0 0 0,-1 0 0,1 0 0,-1 0 0,1 0 0,0 0 0,0 0 0,0 0 0,0 0 0,-1 0 0,1 1 0,0-1 0,0 0 0,0 1 0,1-1 0,-1 1 0,0-1 0,0 1 0,0-1 0,0 1 0,0 0 0,1 0 0,-1 0 0,0-1 0,0 1 0,0 0 0,1 0 0,0 1 0,51-2 0,-39 2 0,52 2-1734,-46-1 255,1 0 0,-1-2 0,1-1 0,30-4 0,-30-5-3624,-5-3-2478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5.121"/>
    </inkml:context>
    <inkml:brush xml:id="br0">
      <inkml:brushProperty name="width" value="0.025" units="cm"/>
      <inkml:brushProperty name="height" value="0.025" units="cm"/>
    </inkml:brush>
  </inkml:definitions>
  <inkml:trace contextRef="#ctx0" brushRef="#br0">70 1 12716,'0'0'15780,"6"14"-14669,-2-6-971,0-1-57,-1 1 1,0-1 0,-1 0-1,1 1 1,-1-1 0,-1 1-1,1 0 1,-1 0 0,-1 0-1,0 0 1,0-1 0,-2 15-1,-9 24 343,-22 54 0,22-72-246,1 1 0,1 0 0,1 0 1,2 1-1,-4 56 0,10-86-180,0 1 0,-1-1 0,1 1 0,0-1 0,0 1 0,1-1 0,-1 0 0,0 1 0,0-1 0,0 1 0,0-1 0,0 1 0,0-1 0,1 0 0,-1 1 0,0-1 0,0 1 0,0-1 0,1 0 0,-1 1 0,0-1 0,1 0 0,-1 1 0,0-1 0,1 0 0,-1 1 0,0-1 0,1 0 0,-1 0 0,1 0 0,-1 1 0,0-1 0,1 0 0,-1 0 0,1 0 0,-1 0 0,1 0 0,-1 0 0,1 0 0,-1 0 0,0 0 0,1 0 0,-1 0 0,1 0 0,-1 0 0,1 0 0,-1 0 0,1 0 0,-1-1 0,0 1 0,1 0 0,-1 0 0,1 0 0,-1-1 0,0 1 0,1 0 0,-1-1 0,1 0 0,22-19 0,-14 2 0,0 0 0,-1 0 0,-1-1 0,-1 0 0,-1 0 0,0-1 0,-2 0 0,0 0 0,-1 0 0,-1 0 0,-3-35 0,-4 29-31,5 26 29,1-1 0,0 1-1,0-1 1,-1 1 0,1 0 0,0-1-1,-1 1 1,1 0 0,0 0-1,-1-1 1,1 1 0,0 0 0,-1 0-1,1-1 1,-1 1 0,1 0 0,0 0-1,-1 0 1,1 0 0,-1 0-1,1 0 1,-1 0 0,1 0 0,-1 0-1,1 0 1,0 0 0,-1 0-1,1 0 1,-1 0 0,0 0 0,0 1-4,-1 0-1,1 1 1,-1-1 0,1 0 0,0 1 0,0-1 0,0 1 0,0-1 0,0 1 0,0-1 0,0 1 0,0 0 0,0-1 0,1 1 0,-1 0 0,1 0-1,-1 0 1,1 0 0,0-1 0,-1 1 0,1 4 0,0-4-1,0 1 1,-1 0-1,1 0 1,0 0-1,0-1 0,1 1 1,-1 0-1,1 0 0,-1 0 1,1-1-1,0 1 0,0 0 1,0-1-1,0 1 1,0-1-1,1 1 0,-1-1 1,1 0-1,0 1 0,-1-1 1,1 0-1,0 0 0,0 0 1,1-1-1,-1 1 0,0 0 1,1-1-1,-1 1 1,0-1-1,1 0 0,0 0 1,-1 0-1,1 0 0,0 0 1,-1-1-1,1 1 0,0-1 1,0 0-1,0 0 0,3 0 1,3 1 21,-1 0 0,0-1 0,0 0-1,0-1 1,1 0 0,-1 0 0,0-1 0,0 0 0,0 0 0,-1-1 0,1 0-1,-1 0 1,1-1 0,-1 0 0,0 0 0,0 0 0,-1-1 0,1 0 0,-1-1 0,0 0-1,-1 0 1,1 0 0,-1 0 0,0-1 0,-1 0 0,1 0 0,-1 0 0,-1 0-1,0-1 1,0 1 0,0-1 0,2-14 0,-4 18-13,0 0 0,0 1 1,-1-1-1,1 0 0,-1 0 0,0 0 1,-1 0-1,0-6 0,1 9-2,0 1 0,-1-1 0,1 1 0,0-1 0,0 0-1,-1 1 1,1-1 0,0 1 0,-1-1 0,1 1 0,-1-1 0,1 1 0,-1-1 0,1 1 0,0 0 0,-1-1 0,0 1-1,1-1 1,-1 1 0,1 0 0,-1 0 0,0-1 0,-1 1 0,1 0 0,-1 0 0,1 0-1,0 0 1,-1 0 0,1 1 0,-1-1 0,1 0 0,0 1 0,-1-1 0,1 1-1,0-1 1,-1 1 0,-1 1 0,-3 3 0,0 0 0,0 0 0,0 0 0,1 1 0,-1 0 0,2 0 0,-1 1 0,0-1 0,1 1 0,-4 9 0,3-6 0,1 0 0,-1 1 0,1 0 0,1 0 0,0 0 0,-2 18 0,5-28 0,0 1 0,0-1 0,0 0 0,0 0 0,0 0 0,0 0 0,0 1 0,0-1 0,1 0 0,-1 0 0,1 0 0,-1 0 0,1 0 0,-1 0 0,1 0 0,-1 0 0,1 0 0,0 0 0,-1 0 0,1 0 0,0-1 0,0 1 0,0 0 0,0 0 0,0-1 0,0 1 0,1 0 0,2 0 0,-1 1 0,1-1 0,0-1 0,-1 1 0,1-1 0,0 1 0,-1-1 0,1 0 0,4-1 0,8 0 0,0-2 0,0 0 0,18-7 0,3-2 0,-21 5 0,0 2 0,1 0 0,0 0 0,0 2 0,0 0 0,27-1 0,-43 5 0,0 0 0,-1 0 0,1-1 0,0 1 0,-1 0 0,1 0 0,0 0 0,-1 0 0,1 0 0,-1-1 0,1 1 0,-1 0 0,0 0 0,1 0 0,-1 1 0,0-1 0,0 0 0,0 0 0,0 0 0,0 0 0,0 0 0,0 0 0,0 0 0,0 0 0,0 0 0,-1 0 0,1 0 0,-1 2 0,-8 31 0,-9-13 0,17-21 0,1 0 0,0 0 0,-1 0 0,1 0 0,0 0 0,-1 0 0,1 0 0,0-1 0,-1 1 0,1 0 0,0 0 0,-1 0 0,1 0 0,0 0 0,0-1 0,-1 1 0,1 0 0,0 0 0,-1-1 0,1 1 0,0 0 0,0 0 0,0-1 0,-1 1 0,1 0 0,0 0 0,0-1 0,0 1 0,0 0 0,0-1 0,-1 1 0,1 0 0,0-1 0,0 1 0,0 0 0,0-1 0,0 1 0,0-1 0,0-54 0,1 36 0,-1-102-294,0 120-261,21 29-3075,-13-21 2202,1 0 0,0-1 0,0 0 0,1-1 0,18 9 0,4-1-2437</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6.099"/>
    </inkml:context>
    <inkml:brush xml:id="br0">
      <inkml:brushProperty name="width" value="0.025" units="cm"/>
      <inkml:brushProperty name="height" value="0.025" units="cm"/>
    </inkml:brush>
  </inkml:definitions>
  <inkml:trace contextRef="#ctx0" brushRef="#br0">22 6 10314,'-9'6'1865,"-3"3"7446,12-8-9146,0-1-1,1 1 1,-1-1 0,0 0-1,1 1 1,-1-1 0,0 0-1,1 0 1,-1 1-1,0-1 1,1 0 0,-1 0-1,1 1 1,-1-1-1,0 0 1,1 0 0,-1 0-1,1 0 1,-1 0-1,1 0 1,-1 1 0,0-1-1,1 0 1,-1 0-1,1-1 1,-1 1 0,1 0-1,-1 0 1,1 0-1,-1 0 1,0 0 0,1 0-1,0-1 1,3-5-808,-4-6-5425,1 6-2062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6.817"/>
    </inkml:context>
    <inkml:brush xml:id="br0">
      <inkml:brushProperty name="width" value="0.025" units="cm"/>
      <inkml:brushProperty name="height" value="0.025" units="cm"/>
    </inkml:brush>
  </inkml:definitions>
  <inkml:trace contextRef="#ctx0" brushRef="#br0">1 102 15631,'0'0'9657,"7"9"-8771,-4-5-859,1 0 0,1-1 0,-1 1 0,0-1 1,1 0-1,-1 0 0,1 0 0,0-1 0,0 1 0,0-1 0,0-1 0,1 1 0,-1-1 0,0 1 0,1-2 0,-1 1 1,1 0-1,-1-1 0,1 0 0,-1-1 0,1 1 0,-1-1 0,1 0 0,-1 0 0,0-1 0,6-2 0,-1 1-10,0-1-1,0 0 0,0-1 0,-1 0 0,0 0 0,0-1 1,9-8-1,-15 12-10,0 0 1,-1-1 0,1 0-1,0 1 1,-1-1-1,1 0 1,-1 0 0,0 0-1,0 0 1,0-1 0,0 1-1,-1-1 1,0 1-1,1-1 1,-1 1 0,0-1-1,-1 0 1,1 1 0,-1-1-1,1 0 1,-1 0-1,0 0 1,-1-3 0,0 6-8,1 0-1,-1 0 1,1 0 0,-1 0 0,0 0 0,0 0-1,1 0 1,-1 1 0,0-1 0,0 0 0,0 1-1,0-1 1,0 1 0,0-1 0,0 1 0,0-1-1,0 1 1,0 0 0,0-1 0,0 1 0,0 0-1,0 0 1,-1 0 0,1 0 0,0 0 0,0 0-1,0 0 1,0 0 0,0 0 0,0 1 0,-2-1-1,-36 13-13,33-8 71,-1 0-1,1 1 0,0 0 1,0 1-1,1-1 0,0 1 0,0 0 1,-6 12-1,8-14 53,0-1 1,1 1-1,0-1 0,0 1 1,1 0-1,-1 0 1,1 0-1,0 0 0,0 0 1,1 0-1,0 0 0,-1 0 1,2 0-1,-1 0 0,2 9 1,-1-12-97,1 0 0,0 0 0,-1-1 1,1 1-1,0-1 0,0 1 0,0-1 0,0 0 1,0 1-1,0-1 0,0 0 0,1 0 0,-1-1 1,0 1-1,0 0 0,1-1 0,-1 1 0,1-1 1,-1 0-1,0 0 0,1 0 0,-1 0 0,4-1 1,59-4 153,-49 1-196,-1-1 0,0 0 0,0-1 1,0-1-1,0 0 0,-1-1 0,-1-1 0,1 0 1,-1-1-1,-1 0 0,17-18 0,-32 61 2256,2-30-2193,-1 4 82,0 0 0,0-1 0,0 1 0,1 0 0,0 0 0,0 0 0,1 0 0,1 13 0,0-19-115,-1 0 0,1 0 0,0 0 0,0 0 0,0-1 0,0 1 0,0 0 0,1 0 0,-1-1 0,0 1 0,0 0 0,0-1 0,1 0 0,-1 1 0,0-1 0,0 1 0,1-1 0,-1 0 0,0 0 0,1 0 0,-1 0 0,0 0 0,1 0 0,1-1 0,37-2 0,-28-1 0,0 0 0,0-1 0,0 0 0,-1-1 0,0-1 0,16-11 0,-14 9 0,1 1 0,0 0 0,19-8 0,-33 16 0,0 0 0,0 0 0,1 0 0,-1 0 0,0 0 0,1 0 0,-1 0 0,0 0 0,0 0 0,1 0 0,-1 0 0,0 0 0,1 0 0,-1 0 0,0 0 0,0 0 0,1 0 0,-1 0 0,0 1 0,0-1 0,1 0 0,-1 0 0,0 0 0,0 0 0,0 1 0,1-1 0,-1 0 0,0 0 0,0 0 0,0 1 0,0-1 0,1 0 0,-1 0 0,0 1 0,0-1 0,0 0 0,0 0 0,0 1 0,0-1 0,0 0 0,0 1 0,0-1 0,0 0 0,0 0 0,0 1 0,0-1 0,0 0 0,0 1 0,0-1 0,0 0 0,-1 11 0,-3 4-310,0 20-2484,4-34 2667,1 0 0,-1 0 0,0 0-1,1 0 1,-1 0 0,1 0 0,0 0-1,-1-1 1,1 1 0,0 0 0,-1 0-1,1-1 1,0 1 0,0 0 0,0-1-1,-1 1 1,1-1 0,0 1 0,0-1-1,0 1 1,0-1 0,0 1 0,0-1-1,0 0 1,0 0 0,0 0 0,0 0-1,0 1 1,0-1 0,0-1 0,0 1-1,2 0 1,24-1-6509,4-6-3896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7.189"/>
    </inkml:context>
    <inkml:brush xml:id="br0">
      <inkml:brushProperty name="width" value="0.025" units="cm"/>
      <inkml:brushProperty name="height" value="0.025" units="cm"/>
    </inkml:brush>
  </inkml:definitions>
  <inkml:trace contextRef="#ctx0" brushRef="#br0">233 1 17681,'-8'-1'5386,"-5"2"-4463,-1 0 0,0 0 0,1 1 0,-1 1 0,1 0 0,-19 8 0,23-8-681,1 0 1,-1 1-1,1 1 0,0-1 1,1 1-1,-1 1 0,1-1 1,0 1-1,0 0 0,1 1 1,-10 12-1,15-18-289,-1 1 0,1-1 1,0 1-1,0 0 0,0-1 0,0 1 0,1 0 0,-1 0 1,0 0-1,1 0 0,-1-1 0,1 1 0,0 0 0,0 0 1,-1 0-1,1 0 0,1 0 0,-1 0 0,0 0 1,0 0-1,1 0 0,-1 0 0,1 2 0,1-2-68,-1 0 0,1 0 0,0 1 0,0-1 0,0 0 0,0-1 0,0 1 0,0 0 0,0-1-1,1 1 1,-1-1 0,0 1 0,1-1 0,3 1 0,6 2-703,0 0 1,0-2-1,1 1 0,-1-1 0,24 0 0,-26-2 90,-1 0-637,0 1-1,0-2 1,0 0-1,1 0 0,-1 0 1,17-6-1,-1-5-5787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7.520"/>
    </inkml:context>
    <inkml:brush xml:id="br0">
      <inkml:brushProperty name="width" value="0.025" units="cm"/>
      <inkml:brushProperty name="height" value="0.025" units="cm"/>
    </inkml:brush>
  </inkml:definitions>
  <inkml:trace contextRef="#ctx0" brushRef="#br0">69 68 17585,'0'0'13260,"0"0"-13238,0 0 1,0 0-1,0-1 0,0 1 1,-1 0-1,1 0 0,0-1 0,0 1 1,0 0-1,0 0 0,0-1 0,0 1 1,0 0-1,0-1 0,0 1 0,0 0 1,0-1-1,0 1 0,0 0 1,0 0-1,0-1 0,0 1 0,0 0 1,0-1-1,0 1 0,0 0 0,1 0 1,-1-1-1,0 1 0,0 0 1,0 0-1,0-1 0,1 1 0,-1 0 1,5-1 18,-1 0 0,1 0 0,-1 1 0,1-1 0,-1 1 0,1 0 0,0 1 0,5 0 1,30 0 31,-36-2-56,1 0-1,-1 0 1,0-1 0,1 1 0,-1-1 0,0 0 0,0 0 0,0 0-1,-1-1 1,1 1 0,0-1 0,-1 0 0,0 0 0,1 0 0,-1-1-1,0 1 1,-1-1 0,4-4 0,-6 8-12,0-1 0,0 1 0,0 0 0,0-1-1,-1 1 1,1 0 0,0-1 0,0 1 0,0 0 0,0-1 0,0 1 0,0 0 0,-1 0 0,1-1 0,0 1-1,0 0 1,-1 0 0,1-1 0,0 1 0,0 0 0,-1 0 0,1 0 0,0-1 0,0 1 0,-1 0-1,1 0 1,0 0 0,-1 0 0,1 0 0,0 0 0,0 0 0,-1 0 0,1 0 0,0 0 0,-1 0-1,1 0 1,0 0 0,-1 0 0,1 0 0,-1 0 0,-20 0 154,15 0-140,-5 1-19,-1 0 0,1 1 0,-1 0 0,1 1 0,0 0 0,0 1 0,0 0 0,-20 12 0,26-14 0,1 1 0,-1-1 0,1 1 0,-1 0 0,1 0 0,0 1 0,0-1 0,0 1 0,1 0 0,-1 0 0,1 0 0,0 0 0,0 1 0,1-1 0,-1 1 0,1 0 0,0 0 0,0 0 0,1 0 0,-1 0 0,0 10 0,2-13-39,0 0 1,0 0-1,0 0 0,1 0 1,-1 0-1,1 0 1,0 0-1,0 0 0,-1 0 1,1 0-1,0 0 0,1 0 1,-1-1-1,0 1 0,0 0 1,1-1-1,-1 1 1,1-1-1,2 2 0,1 1-234,0-1 1,0 0-1,0 0 0,1-1 0,-1 1 0,12 2 0,0-1-922,0-1 0,0 0 0,33 0 0,-30-3-4005,-10 0-1996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1.895"/>
    </inkml:context>
    <inkml:brush xml:id="br0">
      <inkml:brushProperty name="width" value="0.025" units="cm"/>
      <inkml:brushProperty name="height" value="0.025" units="cm"/>
      <inkml:brushProperty name="color" value="#F6630D"/>
    </inkml:brush>
  </inkml:definitions>
  <inkml:trace contextRef="#ctx0" brushRef="#br0">9 1 21845,'0'0'416,"-2"49"225,-3-13 63,4 3-319,1 2-289,0-5-64,9-3-64,9-10-1474,0-6-960,3-8 736,-6-9-191,-4 0-2564,-5-19-6405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7.863"/>
    </inkml:context>
    <inkml:brush xml:id="br0">
      <inkml:brushProperty name="width" value="0.025" units="cm"/>
      <inkml:brushProperty name="height" value="0.025" units="cm"/>
    </inkml:brush>
  </inkml:definitions>
  <inkml:trace contextRef="#ctx0" brushRef="#br0">0 1 18385,'0'0'7880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8.595"/>
    </inkml:context>
    <inkml:brush xml:id="br0">
      <inkml:brushProperty name="width" value="0.025" units="cm"/>
      <inkml:brushProperty name="height" value="0.025" units="cm"/>
    </inkml:brush>
  </inkml:definitions>
  <inkml:trace contextRef="#ctx0" brushRef="#br0">1 50 18514,'0'0'7399,"7"9"-7303,25 27-16,-29-34-41,-1 0 1,0 0-1,0-1 1,1 1-1,-1-1 1,1 0-1,0 0 1,-1 0 0,1 0-1,0 0 1,-1-1-1,1 1 1,0-1-1,0 0 1,0 0-1,-1 0 1,1 0-1,0 0 1,0 0 0,0-1-1,-1 1 1,6-3-1,1 0 106,0-1 0,0 0 0,0 0-1,11-8 1,21-18-49,-32 23-57,0-1 0,1 1 1,0 1-1,0 0 0,20-9 0,-29 15 2,-1 0 0,0 0 0,1 0 0,-1 0-1,1 0 1,-1 0 0,1 0 0,-1 0 0,0 0 0,1 0-1,-1 0 1,1 0 0,-1 0 0,0 1 0,1-1-1,-1 0 1,0 0 0,1 0 0,-1 0 0,0 1 0,1-1-1,-1 0 1,0 0 0,1 1 0,-1-1 0,0 0 0,0 1-1,1-1 1,-1 0 0,0 1 0,0-1 0,1 0 0,-1 1-1,0 0 1,5 21 847,-5 35 22,-1-43-613,1-12-283,0 0 1,0 0 0,0-1 0,0 1-1,1 0 1,-1 0 0,0 0-1,1-1 1,-1 1 0,1 0 0,0 0-1,0-1 1,-1 1 0,1-1 0,0 1-1,0 0 1,0-1 0,1 0 0,-1 1-1,0-1 1,1 0 0,-1 0 0,0 1-1,1-1 1,-1 0 0,1 0 0,0-1-1,-1 1 1,1 0 0,0-1-1,0 1 1,-1 0 0,1-1 0,0 0-1,0 0 1,0 1 0,-1-1 0,1 0-1,0 0 1,0-1 0,0 1 0,0 0-1,-1-1 1,4 0 0,4-1 51,1 0 0,0-1 0,-1 0-1,0-1 1,0 0 0,0 0 0,10-7 0,25-23-66,-33 24 0,0 2 0,0-1 0,0 1 0,1 1 0,0 0 0,14-5 0,-25 12-8,-1 1-1,1-1 1,0 1 0,-1-1-1,1 1 1,0-1 0,-1 1-1,1-1 1,-1 1 0,1 0 0,-1-1-1,0 1 1,1 0 0,-1-1-1,0 1 1,1 0 0,-1 0-1,0-1 1,0 1 0,1 0-1,-1 0 1,0-1 0,0 1-1,0 0 1,0 0 0,0 0-1,0-1 1,0 1 0,-1 1 0,1 38-734,0-33 377,14-13-10141,0-11 3214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8.955"/>
    </inkml:context>
    <inkml:brush xml:id="br0">
      <inkml:brushProperty name="width" value="0.025" units="cm"/>
      <inkml:brushProperty name="height" value="0.025" units="cm"/>
    </inkml:brush>
  </inkml:definitions>
  <inkml:trace contextRef="#ctx0" brushRef="#br0">1 0 18898,'0'0'11018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29.658"/>
    </inkml:context>
    <inkml:brush xml:id="br0">
      <inkml:brushProperty name="width" value="0.025" units="cm"/>
      <inkml:brushProperty name="height" value="0.025" units="cm"/>
    </inkml:brush>
  </inkml:definitions>
  <inkml:trace contextRef="#ctx0" brushRef="#br0">72 1 14670,'0'0'11707,"1"10"-10367,-4 34-486,-2-1 1,-1 0-1,-21 72 1,2-9 131,23-99-960,-2 26 279,4-32-299,0-1-1,0 1 1,0-1-1,0 1 1,0-1-1,0 1 0,0-1 1,1 1-1,-1-1 1,0 1-1,0-1 1,0 1-1,1-1 0,-1 1 1,0-1-1,1 0 1,-1 1-1,0-1 1,1 0-1,-1 1 0,0-1 1,1 0-1,-1 1 1,1-1-1,-1 0 1,1 1-1,-1-1 1,1 0-1,-1 0 0,1 0 1,-1 0-1,1 0 1,-1 1-1,1-1 1,-1 0-1,1 0 0,-1 0 1,1 0-1,-1 0 1,1 0-1,-1-1 1,1 1-1,-1 0 0,1 0 1,-1 0-1,1 0 1,-1-1-1,0 1 1,1 0-1,-1 0 0,1-1 1,-1 1-1,1-1 1,5-2-4,1-1 1,-1 0 0,-1-1-1,1 1 1,0-1 0,-1 0-1,0-1 1,0 1 0,5-9-1,37-60-7,-46 71 5,14-24-127,-1-1 1,-2-1-1,0 0 1,-2 0-1,-2-1 0,8-46 1,-21 112-26,2-19 154,1 1 0,0 0 0,1-1 0,3 31 0,-2-44 14,0-1-1,1 0 1,0 1 0,0-1 0,0 0-1,0 1 1,0-1 0,1 0 0,-1 0-1,1 0 1,0 0 0,0 0 0,0 0 0,0-1-1,0 1 1,1-1 0,-1 1 0,1-1-1,0 0 1,0 0 0,-1 0 0,1 0-1,1-1 1,-1 1 0,0-1 0,0 0 0,0 1-1,1-2 1,6 2 0,0-1 8,-1 0-1,1-1 1,0-1 0,0 0 0,-1 0 0,1 0 0,0-2-1,-1 1 1,0-1 0,1 0 0,-1-1 0,16-9-1,-13 6 2,-1 0 0,0 0-1,-1-1 1,0-1-1,0 0 1,0 0-1,-2-1 1,1 0-1,7-12 1,-7 5-25,-9 17-3,0 0 1,0-1-1,0 1 1,0 0-1,0-1 0,0 1 1,0 0-1,0-1 0,0 1 1,0 0-1,0-1 1,0 1-1,0 0 0,0-1 1,0 1-1,-1 0 1,1-1-1,0 1 0,0 0 1,0 0-1,0-1 0,-1 1 1,1 0-1,0 0 1,0-1-1,0 1 0,-1 0 1,1 0-1,0-1 0,0 1 1,-1 0-1,1 0 1,0 0-1,-1 0 0,1-1 1,0 1-1,-1 0 1,1 0-1,0 0 0,-1 0 1,1 0-1,0 0 0,-1 0 1,1 0-1,0 0 1,-1 0-1,1 0 0,0 0 1,-1 0-1,1 0 1,0 0-1,-1 0 0,1 1 1,0-1-1,0 0 0,-1 0 1,1 0-1,0 0 1,-1 1-1,1-1 0,0 0 1,0 0-1,-1 1 1,1-1-1,0 0-3,-8 4-10,1 1 0,0 0 1,0 0-1,0 0 0,0 1 0,1 0 1,0 0-1,0 1 0,-6 8 0,-2 5 60,0 1 0,-11 23-1,22-38-25,0 1 0,0 0-1,0 0 1,1 1 0,0-1-1,0 0 1,-1 13 0,3-18-17,0 0 1,0-1-1,0 1 1,0 0 0,0-1-1,1 1 1,-1 0 0,0-1-1,1 1 1,0 0-1,-1-1 1,1 1 0,0-1-1,0 1 1,0-1-1,0 1 1,0-1 0,0 0-1,0 1 1,0-1 0,0 0-1,1 0 1,-1 0-1,0 0 1,1 0 0,-1 0-1,1 0 1,-1-1-1,1 1 1,0 0 0,-1-1-1,1 1 1,0-1 0,-1 0-1,1 0 1,0 1-1,2-1 1,9-1-2,0 1 0,0-1 0,0-1 0,0 0 0,0-1 0,-1-1 0,1 0 0,-1 0 0,0-1 0,0-1 0,-1 0 0,1-1 0,-1 0 0,-1 0 0,1-1 0,-1-1 0,-1 1 0,0-2 0,0 1 0,0-1 0,11-19 0,-19 28 0,0 0 0,-1 0 0,1 0 0,0-1 0,-1 1 0,1 0 0,0 0 0,-1 0 0,1-1 0,-1 1 0,0 0 0,1-1 0,-1 1 0,0 0 0,0-1 0,0 1 0,0-1 0,0 1 0,0 0 0,0-1 0,0 1 0,-1 0 0,1-1 0,-1 1 0,1 0 0,-1 0 0,1-1 0,-1 1 0,0 0 0,1 0 0,-1 0 0,0 0 0,0 0 0,0 0 0,0 0 0,0 0 0,0 0 0,0 0 0,0 0 0,0 1 0,0-1 0,-1 0 0,1 1 0,0-1 0,0 1 0,-1-1 0,1 1 0,0 0 0,-1 0 0,1-1 0,0 1 0,-1 0 0,0 0 0,-2 0 0,0 0 0,0 0 0,0 0 0,1 0 0,-1 1 0,0 0 0,1 0 0,-1 0 0,0 0 0,1 0 0,-1 0 0,1 1 0,0 0 0,-1 0 0,1 0 0,0 0 0,0 0 0,-4 5 0,5-5-62,0 0-1,0 1 1,1-1 0,-1 1 0,1 0-1,-1-1 1,1 1 0,0 0-1,0 0 1,0 0 0,0 0 0,1 0-1,-1 0 1,1 0 0,-1 0-1,1 0 1,0 0 0,1 0 0,-1 0-1,0 0 1,2 6 0,0-6-160,0 1 0,0 0 0,1-1 0,-1 0 0,1 0 0,-1 1 0,1-1 0,0-1 0,0 1 0,1 0 0,-1-1 0,0 0 0,1 1 0,4 1 0,6 2-760,1 0 0,0 0 0,1-2 0,-1 1 0,1-2 0,0 0 0,18 0 0,24-2-4879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0.622"/>
    </inkml:context>
    <inkml:brush xml:id="br0">
      <inkml:brushProperty name="width" value="0.025" units="cm"/>
      <inkml:brushProperty name="height" value="0.025" units="cm"/>
    </inkml:brush>
  </inkml:definitions>
  <inkml:trace contextRef="#ctx0" brushRef="#br0">36 265 16239,'0'0'11307,"0"10"-9529,0 12-1336,-1 1 0,-1-1 1,-1 0-1,-1 0 0,-1 0 1,-8 24-1,5-26-338,13-31 10,13-33 15,-11 2-129,-7 34 0,1 1 0,0 0 0,0-1 0,1 1 0,0 0 0,3-8 0,-4 14 0,0 1 0,-1 0 0,1 0 1,-1 0-1,1 0 0,-1 0 0,1 0 0,0 0 0,-1 0 0,1 0 0,-1 0 1,1 0-1,-1 0 0,1 0 0,-1 1 0,1-1 0,0 0 0,-1 0 0,1 1 1,-1-1-1,0 0 0,1 1 0,-1-1 0,1 0 0,-1 1 0,1-1 0,-1 1 1,1 0-1,19 17-7,-15-14-6,6 4 13,1 0-1,0-1 1,0-1 0,1 0 0,0-1-1,0 0 1,0-1 0,1 0 0,0-1-1,-1 0 1,1-2 0,0 1 0,0-2-1,0 0 1,25-3 0,-32 3 1,0-1-1,0-1 1,0 1-1,0-1 1,0-1 0,0 1-1,-1-1 1,1 0 0,-1-1-1,1 1 1,-1-1-1,0-1 1,-1 1 0,1-1-1,-1 0 1,0 0 0,0 0-1,0-1 1,-1 0-1,0 0 1,0 0 0,-1 0-1,1-1 1,-1 1 0,-1-1-1,1 0 1,-1 0-1,0 0 1,-1 0 0,0 0-1,1-12 1,-2 19-1,0 0 0,0-1 0,0 1 0,1 0 0,-1-1 0,0 1 0,0 0 0,0-1 0,0 1 0,0 0 0,0-1 0,0 1 0,0-1 0,0 1 0,0 0 0,0-1 0,0 1 0,0 0 0,0-1 0,0 1 0,-1 0 0,1-1 0,0 1 0,0 0 0,0-1 0,-1 1 0,1 0 0,0-1 0,0 1 0,0 0 0,-1 0 0,1-1 0,0 1 0,-1 0 0,1 0 0,0 0 0,-1-1 0,1 1 0,0 0 0,-1 0 0,1 0 0,0 0 0,-1 0 0,1 0 0,-1-1 0,-16 14 0,-15 26 0,30-35 0,-42 73 0,41-69 0,-1-1 0,2 0 0,-1 1 0,1 0 0,0 0 0,0 0 0,1-1 0,0 16 0,1-22 0,1 1 0,-1-1 0,1 0 0,0 1 0,-1-1 0,1 0 0,0 0 0,0 0 0,0 1 0,0-1 0,0 0 0,0 0 0,0 0 0,0 0 0,0-1 0,0 1 0,1 0 0,-1 0 0,0-1 0,0 1 0,1-1 0,-1 1 0,1-1 0,-1 1 0,0-1 0,1 0 0,-1 0 0,1 0 0,-1 0 0,1 0 0,-1 0 0,1 0 0,-1 0 0,1 0 0,1-1 0,6 0 0,1 0 0,0-1 0,0 0 0,11-4 0,-3-2 0,-1 0 0,0-1 0,0-1 0,-1-1 0,-1 0 0,0-1 0,0-1 0,-1 0 0,-1-1 0,0 0 0,-1-1 0,12-19 0,-6 8 0,-2-2 0,-1 0 0,-1-1 0,-1-1 0,-2 0 0,12-46 0,-22 73 0,0 0 0,0 0 0,-1 0 0,1 0 0,-1 0 0,0 0 0,0 0 0,0-1 0,-1-4 0,1 8 0,-1 0 0,1-1 0,0 1 0,0 0 0,-1 0 0,1 0 0,0-1 0,0 1 0,-1 0 0,1 0 0,0 0 0,-1 0 0,1 0 0,0 0 0,-1-1 0,1 1 0,0 0 0,-1 0 0,1 0 0,0 0 0,-1 0 0,1 0 0,0 0 0,-1 0 0,1 1 0,0-1 0,-1 0 0,1 0 0,0 0 0,-1 0 0,1 0 0,0 0 0,-1 1 0,1-1 0,0 0 0,0 0 0,-1 1 0,1-1 0,0 0 0,0 0 0,-1 1 0,1-1 0,0 0 0,0 1 0,-43 50 0,40-47 0,0 1 0,-99 144-381,93-133 203,0 0 0,1 0 0,1 1 0,1 0 0,0 0 0,1 1 1,-5 33-1,10-49-63,0 0 0,0 0 0,-1 0 0,1 0 0,0 0 0,1 0 0,-1 0 0,0 0 0,1 0 0,-1 0 0,1 0 0,-1 0 0,1 0 0,0 0 0,0 0 0,0 0 0,0-1 0,0 1 0,0 0 0,1-1 0,-1 1 0,1-1 0,-1 1 0,1-1 0,-1 0 0,1 1 0,0-1 0,2 1 0,3 0-1088,-1 0 0,1 0-1,-1-1 1,1 0 0,0 0 0,-1 0 0,12-1 0,25 0-9353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1.431"/>
    </inkml:context>
    <inkml:brush xml:id="br0">
      <inkml:brushProperty name="width" value="0.025" units="cm"/>
      <inkml:brushProperty name="height" value="0.025" units="cm"/>
    </inkml:brush>
  </inkml:definitions>
  <inkml:trace contextRef="#ctx0" brushRef="#br0">172 402 12043,'3'-10'5504,"1"-1"-3935,-2 6-979,-1 0 0,1 0 0,-1 0 0,0 0 0,0 0 0,0 0 0,-1-1 0,0 1 0,0-6 0,-1 10-494,1 0-1,0 1 1,0-1 0,-1 1 0,1-1 0,-1 1 0,1-1 0,-1 1 0,1-1 0,0 1 0,-1-1-1,1 1 1,-1 0 0,0-1 0,1 1 0,-1 0 0,1-1 0,-1 1 0,0 0 0,1 0-1,-1-1 1,1 1 0,-1 0 0,0 0 0,1 0 0,-1 0 0,0 0 0,1 0 0,-1 0-1,0 0 1,1 0 0,-1 0 0,0 1 0,1-1 0,-1 0 0,0 0 0,1 1 0,-1-1 0,1 0-1,-1 1 1,1-1 0,-1 0 0,1 1 0,-1-1 0,0 1 0,-28 17 607,13-4-323,0 0-1,0 2 1,-23 29 0,34-38-294,0 0 0,0-1 0,1 1 0,0 1 0,0-1 0,1 1 0,0-1 0,0 1 0,0 0 0,1 0 0,1 0 0,-2 16 0,3-22-94,1 0 1,-1-1-1,1 1 1,-1-1-1,1 1 0,0 0 1,0-1-1,0 0 1,0 1-1,0-1 1,0 1-1,0-1 0,0 0 1,0 0-1,1 0 1,-1 0-1,0 0 0,1 0 1,-1 0-1,1 0 1,-1 0-1,1-1 0,-1 1 1,1-1-1,0 1 1,-1-1-1,1 1 1,0-1-1,-1 0 0,1 0 1,0 0-1,-1 0 1,1 0-1,3-1 0,3 1-58,0-1-1,0 1 1,0-2-1,0 1 1,0-1-1,10-4 1,-1-3-104,0 0 0,0-2 1,-1 1-1,-1-2 1,0 0-1,0-1 1,21-25-1,79-110-1532,-94 115 921,-16 25 400,-15 21 347,-6 7 163,-2 4 112,-26 45 0,40-62-136,0 0-1,1 0 1,0 1 0,0-1 0,1 1 0,0 0-1,0 0 1,0 0 0,1 0 0,1 0 0,0 13-1,0-20-93,1 1 0,-1-1 0,1 1 0,0-1 0,0 1 0,-1-1 0,1 0 0,0 0 0,0 1 0,0-1 0,0 0 0,1 0 0,-1 0 0,0 0 0,0 0 0,1 0 0,-1 0 0,0-1-1,1 1 1,-1 0 0,1-1 0,-1 1 0,1-1 0,-1 0 0,1 1 0,-1-1 0,1 0 0,0 0 0,-1 0 0,1 0 0,-1 0 0,4-1 0,3 1 18,0-1 1,1 0 0,-1 0-1,0-1 1,10-3 0,-3-1-21,-1-1 1,0-1-1,0 0 1,-1-1-1,0 0 1,0-1 0,-1-1-1,11-12 1,-1-1-10,-1 0-1,-2-1 1,18-31 0,-23 35 9,-2-1 1,-1 0-1,0-1 1,-2 0-1,0-1 1,-2 0-1,-1-1 1,5-33-1,-11 55-15,1 1 0,-1 0-1,0-1 1,0 1 0,0 0-1,-1-1 1,1 1 0,0 0-1,-1-1 1,0 1-1,0 0 1,-1-3 0,2 4 4,-1 1 1,0-1 0,0 1-1,1-1 1,-1 1-1,0 0 1,0-1-1,0 1 1,1 0 0,-1-1-1,0 1 1,0 0-1,0 0 1,0 0 0,0 0-1,0 0 1,0 0-1,1 0 1,-1 0 0,0 0-1,0 0 1,0 0-1,0 1 1,0-1-1,0 0 1,1 1 0,-1-1-1,0 1 1,0-1-1,1 1 1,-1-1 0,0 1-1,0-1 1,1 1-1,-2 1 1,-10 7 54,1 1 1,0 0-1,1 0 1,0 1-1,0 1 1,-11 17-1,-45 83 75,54-92 30,0 2 1,2 0-1,0 0 1,2 1-1,0 0 1,1 0 0,2 1-1,0 0 1,-1 36-1,5-59-153,1 0 0,0 1-1,0-1 1,0 0 0,0 0 0,0 1-1,0-1 1,1 0 0,-1 0 0,0 1-1,1-1 1,-1 0 0,0 0 0,1 0-1,0 0 1,-1 0 0,1 0 0,0 0-1,-1 0 1,1 0 0,0 0 0,0 0-1,0 0 1,0 0 0,0 0 0,0-1-1,0 1 1,0 0 0,0-1 0,0 1-1,0-1 1,0 1 0,1-1 0,-1 0-1,0 1 1,0-1 0,0 0 0,1 0-1,-1 0 1,0 0 0,0 0 0,1 0-1,1 0 1,2-1 16,-1 0 0,1-1 0,0 1-1,-1-1 1,1 0 0,-1 0 0,1 0 0,-1-1-1,0 1 1,5-5 0,12-12-60,-1-1-1,-1-1 1,-1-1 0,-1 0-1,-1-1 1,-1-1-1,24-50 1,-37 67-118,-5 7 73,-10 15 75,-18 30 163,24-32-112,0 0 0,1 0 1,1 0-1,1 1 0,-5 18 0,9-29-31,-1 1-1,1-1 0,-1 1 0,1 0 0,0-1 0,1 1 1,-1-1-1,1 1 0,-1-1 0,1 1 0,2 5 0,-2-7-7,0-1-1,0 1 0,0 0 0,1-1 1,-1 1-1,0-1 0,1 1 0,-1-1 1,1 0-1,0 0 0,-1 0 0,1 0 1,0 0-1,0 0 0,-1 0 0,1 0 0,0-1 1,0 1-1,0 0 0,0-1 0,0 0 1,2 1-1,7-1-2,-1 0 0,0 0 0,0-1 0,1 0 0,-1 0 0,0-2 0,0 1 0,0-1 0,-1 0 0,1-1 0,-1 0 0,0-1 0,0 0 0,0 0 0,-1-1 0,14-12 0,-10 8 0,-1 0 0,0-1 0,-1-1 0,0 0 0,-1 0 0,-1-1 0,0 0 0,0 0 0,-1-1 0,8-24 0,-11 12 0,-4 25 0,0 1 0,0 0 0,-1 0 0,1-1 0,0 1 0,0 0 0,0 0 0,0-1 0,0 1 0,0 0 0,-1 0 0,1 0 0,0-1 0,0 1 0,0 0 0,-1 0 0,1 0 0,0 0 0,0-1 0,0 1 0,-1 0 0,1 0 0,0 0 0,0 0 0,-1 0 0,1 0 0,0 0 0,0 0 0,-1 0 0,1 0 0,0 0 0,-1 0 0,1 0 0,0 0 0,0 0 0,-1 0 0,1 0 0,0 0 0,0 0 0,-1 0 0,1 0 0,0 0 0,-1 1 0,-2 1 0,-1 0 0,1 1 0,0-1 0,0 1 0,0 0 0,0 0 0,0 0 0,1 0 0,-4 5 0,-1 3 0,-1 0 0,2 1 0,-1 0 0,2 0 0,0 0 0,0 1 0,1 0 0,1 0 0,0 0 0,0 0 0,2 1 0,0-1 0,0 0 0,2 22 0,-1-34-43,1 0-1,-1 1 1,0-1 0,1 1-1,-1-1 1,1 1-1,-1-1 1,1 0 0,0 0-1,-1 1 1,1-1 0,0 0-1,0 0 1,0 0-1,0 0 1,0 0 0,0 0-1,1 0 1,-1 0 0,0 0-1,0 0 1,1-1-1,-1 1 1,0 0 0,1-1-1,-1 1 1,0-1 0,1 0-1,-1 1 1,1-1-1,-1 0 1,1 0 0,-1 0-1,1 0 1,-1 0 0,1 0-1,-1 0 1,1-1-1,-1 1 1,0-1 0,1 1-1,-1-1 1,0 1 0,1-1-1,1-1 1,4-1-540,0 0 0,0 0 1,-1-1-1,1 0 0,-1 0 0,0-1 1,8-7-1,12-23-5738,-2-7-1745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1.792"/>
    </inkml:context>
    <inkml:brush xml:id="br0">
      <inkml:brushProperty name="width" value="0.025" units="cm"/>
      <inkml:brushProperty name="height" value="0.025" units="cm"/>
    </inkml:brush>
  </inkml:definitions>
  <inkml:trace contextRef="#ctx0" brushRef="#br0">58 1 14157,'0'0'7656,"-54"5"-7560,51 14-96,3 3-1442,0-1-2177,0-2-4965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2.135"/>
    </inkml:context>
    <inkml:brush xml:id="br0">
      <inkml:brushProperty name="width" value="0.025" units="cm"/>
      <inkml:brushProperty name="height" value="0.025" units="cm"/>
    </inkml:brush>
  </inkml:definitions>
  <inkml:trace contextRef="#ctx0" brushRef="#br0">145 0 20307,'0'0'7682,"-11"3"-5803,2-1-1658,0 1 0,0 0-1,1 0 1,-1 1 0,1 0 0,0 1-1,-11 7 1,14-8-154,1-1-1,0 1 1,0 0 0,0 0-1,0 1 1,1-1-1,0 1 1,-1-1 0,2 1-1,-1 0 1,1 0 0,-1 0-1,1 1 1,1-1 0,-1 1-1,0 6 1,1-10-67,0 0 1,1 0-1,0 0 1,0 0-1,-1 1 0,1-1 1,0 0-1,1 0 0,-1 0 1,0 0-1,1 0 1,-1 0-1,1 1 0,0-1 1,-1 0-1,1-1 1,0 1-1,0 0 0,0 0 1,1 0-1,-1 0 1,0-1-1,1 1 0,-1-1 1,1 1-1,-1-1 0,1 1 1,0-1-1,-1 0 1,4 2-1,1-2-5,-1 1 0,1-1 0,-1 0 0,1 0 0,0-1 0,0 0 0,-1 0 0,1 0 0,0-1 0,-1 1 0,7-3 0,5-2-348,0 0 0,0-1 0,-1-1 0,0-1 0,27-17 0,-25 14 485,2 0 0,-1 2-1,22-8 1,-41 17-117,1 0 0,-1 0-1,0 0 1,1 0 0,-1 0-1,0 0 1,0 0 0,1 0 0,-1 0-1,0 0 1,1 0 0,-1 0-1,0 0 1,1 1 0,-1-1 0,0 0-1,0 0 1,1 0 0,-1 0-1,0 1 1,0-1 0,1 0-1,-1 0 1,0 1 0,0-1 0,0 0-1,1 0 1,-1 1 0,0-1-1,0 0 1,0 0 0,0 1 0,0-1-1,0 0 1,0 1 0,1-1-1,-1 0 1,0 1 0,0-1 0,0 0-1,0 1 1,0-1 0,-1 0-1,1 1 1,0-1 0,0 0 0,0 0-1,0 1 1,0-1 0,0 0-1,0 1 1,-1-1 0,1 0 0,0 0-1,0 1 1,0-1 0,0 0-1,-1 0 1,1 1 0,-12 27 662,9-21-598,2-5-79,0 0 0,1 0 0,-1 0 0,0 0 0,1 0 0,-1 1 0,1-1 0,0 0 0,0 0 0,0 0 0,0 0 0,0 0 0,1 4 0,0-5 0,-1 0 0,0 0 0,1 0 0,-1 0 0,1 0 0,0-1 0,-1 1 0,1 0 0,0 0 0,-1-1 0,1 1 0,0-1 0,0 1 0,0 0 0,-1-1 0,1 1 0,0-1 0,0 0 0,0 1 0,0-1 0,1 1 0,4-1 0,0 0 0,0 0 0,0 0 0,-1 0 0,1-1 0,0 0 0,-1 0 0,1 0 0,7-4 0,15-6 0,45-24 0,-55 25 0,1 0 0,1 1 0,0 2 0,0-1 0,27-5 0,-46 13 0,-1 0 0,1 0 0,0 0 0,-1 0 0,1 0 0,-1 0 0,1 0 0,-1 0 0,1 1 0,-1-1 0,1 0 0,0 0 0,-1 0 0,1 1 0,-1-1 0,1 0 0,-1 0 0,0 1 0,1-1 0,-1 0 0,1 1 0,-1-1 0,1 1 0,-1-1 0,0 0 0,1 1 0,-1-1 0,0 1 0,0-1 0,1 1 0,-1-1 0,0 1 0,0-1 0,0 1 0,0 0 0,1-1 0,-1 1 0,0-1 0,0 1 0,0-1 0,0 1 0,0-1 0,0 1 0,-1 0 0,1-1 0,0 1 0,0-1 0,0 1 0,0-1 0,-1 1 0,1-1 0,0 1 0,-1-1 0,1 1 0,-1 0 0,-15 36 0,13-32 0,-18 36-3673,11-32-3672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3.216"/>
    </inkml:context>
    <inkml:brush xml:id="br0">
      <inkml:brushProperty name="width" value="0.025" units="cm"/>
      <inkml:brushProperty name="height" value="0.025" units="cm"/>
    </inkml:brush>
  </inkml:definitions>
  <inkml:trace contextRef="#ctx0" brushRef="#br0">36 1 22709,'-3'24'1634,"-9"2"-1378,1 4 1506,4 1-737,5-5-545,2-4-287,0-5-161,7-7-737,4-1-801,1-5 65,-1-4-1249,-5-1-2820,-5-14-6021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3.573"/>
    </inkml:context>
    <inkml:brush xml:id="br0">
      <inkml:brushProperty name="width" value="0.025" units="cm"/>
      <inkml:brushProperty name="height" value="0.025" units="cm"/>
    </inkml:brush>
  </inkml:definitions>
  <inkml:trace contextRef="#ctx0" brushRef="#br0">0 1 18738,'0'0'7591,"65"52"-15855,-32-41 2979,1 2-4260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409"/>
    </inkml:context>
    <inkml:brush xml:id="br0">
      <inkml:brushProperty name="width" value="0.025" units="cm"/>
      <inkml:brushProperty name="height" value="0.025" units="cm"/>
      <inkml:brushProperty name="color" value="#008C3A"/>
    </inkml:brush>
  </inkml:definitions>
  <inkml:trace contextRef="#ctx0" brushRef="#br0">1 9 16496,'0'0'8584,"13"-9"-19507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239"/>
    </inkml:context>
    <inkml:brush xml:id="br0">
      <inkml:brushProperty name="width" value="0.025" units="cm"/>
      <inkml:brushProperty name="height" value="0.025" units="cm"/>
      <inkml:brushProperty name="color" value="#F6630D"/>
    </inkml:brush>
  </inkml:definitions>
  <inkml:trace contextRef="#ctx0" brushRef="#br0">1 34 17553,'0'0'7975,"60"-9"-7462,-26 9-353,5 0-96,2 0-64,0-4-897,-6-3-1313,-7 2-1634,-9 0-1921,-15 2-2467</inkml:trace>
  <inkml:trace contextRef="#ctx0" brushRef="#br0" timeOffset="1">68 156 11819,'0'0'12332,"53"5"-11948,-12-17-288,-1 5-128,1 0-2210,-9 7-1890,-12 0-3075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3.918"/>
    </inkml:context>
    <inkml:brush xml:id="br0">
      <inkml:brushProperty name="width" value="0.025" units="cm"/>
      <inkml:brushProperty name="height" value="0.025" units="cm"/>
    </inkml:brush>
  </inkml:definitions>
  <inkml:trace contextRef="#ctx0" brushRef="#br0">118 4 14221,'0'0'10293,"-10"0"-8830,2-1-1152,0 0-55,0 0 0,1 1 0,-1-1 0,0 1 0,1 1 0,-1 0 0,0 0 1,1 0-1,-15 6 0,21-7-256,1 0 0,-1 1 0,1-1 0,-1 0 0,1 0 0,-1 1 0,1-1 0,0 0 0,-1 1 0,1-1 0,-1 1 0,1-1 0,0 1 0,0-1 0,-1 0 0,1 1 0,0-1 0,0 1 0,-1-1 0,1 1 0,0-1 1,0 1-1,0 0 0,0-1 0,0 1 0,0-1 0,0 1 0,0-1 0,0 1 0,0-1 0,0 2 0,15 10-43,35 4-252,-43-14 151,26 7-319,44 21-1,-69-27 446,1 1-1,-1 1 1,0-1-1,0 1 0,-1 1 1,0-1-1,0 1 0,0 1 1,-1-1-1,9 11 0,-14-16 62,0 0-1,-1 1 1,1-1-1,0 0 1,-1 0-1,1 0 1,-1 0-1,1 1 0,-1-1 1,0 0-1,1 0 1,-1 1-1,0-1 1,0 0-1,0 1 1,0-1-1,0 0 0,0 0 1,0 1-1,0-1 1,-1 0-1,1 0 1,0 1-1,-2 1 0,1-1 29,-1-1-1,1 1 0,-1 0 1,1-1-1,-1 1 0,0-1 1,0 0-1,0 0 0,0 1 1,0-1-1,0 0 0,0-1 0,-3 2 1,-8 2 357,-1-1 1,-1-1 0,-22 2 0,28-3-170,-99 3 750,108-4-1101,0 0 0,0 0 0,0 0 0,1 0 0,-1 0 0,0 0 0,0 0 0,0-1 0,0 1 0,0 0 0,0 0 0,0 0 0,0 0 0,0 0 0,0 0 0,0 0 0,0 0 0,0 0 0,0 0 0,0 0 0,0-1 0,0 1 0,0 0 0,0 0 0,0 0 0,0 0 0,0 0 0,0 0 0,0 0 0,0 0 0,0 0 0,0 0 0,0 0-1,0 0 1,-1-1 0,1 1 0,0 0 0,0 0 0,0 0 0,0 0 0,0 0 0,0 0 0,0 0 0,0 0 0,0 0 0,0 0 0,0 0 0,0 0 0,0 0 0,-1 0 0,1 0 0,0 0 0,0 0 0,0 0 0,0 0 0,9-6-2901,-8 6 1893,19-13-7281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6.497"/>
    </inkml:context>
    <inkml:brush xml:id="br0">
      <inkml:brushProperty name="width" value="0.025" units="cm"/>
      <inkml:brushProperty name="height" value="0.025" units="cm"/>
    </inkml:brush>
  </inkml:definitions>
  <inkml:trace contextRef="#ctx0" brushRef="#br0">68 1 16752,'0'0'8776,"-2"11"-7964,-9 47 437,4 1 0,1-1 1,5 99-1,1-78-1015,1 23 193,-1-101-413,0 0-1,-1 0 1,1-1-1,1 1 1,-1 0-1,0-1 1,0 1 0,0 0-1,0 0 1,0-1-1,1 1 1,-1 0-1,0-1 1,1 1-1,-1-1 1,0 1-1,1 0 1,-1-1-1,1 1 1,-1-1-1,1 1 1,0 0-1,10-6 232,-9 3-227,0-1-1,0 1 1,0-1-1,0 0 1,-1 1-1,1-1 1,-1 0 0,0 0-1,2-4 1,1-14-348,-1 0 0,-1 0 0,-1 0 0,-1-1 0,0 1 1,-2-1-1,0 1 0,-2 0 0,0 0 0,-1 0 0,-1 1 1,-2-1-1,-16-34 0,5 32 275,10 22 75,6 14 63,3-6-46,1 0 1,0 0 0,0-1-1,0 1 1,1 0-1,0-1 1,1 1-1,-1-1 1,1 0-1,0 0 1,1 0-1,0 0 1,-1 0-1,2-1 1,-1 0-1,1 0 1,0 0-1,0 0 1,0-1-1,1 0 1,-1 0-1,1 0 1,0-1-1,0 1 1,0-1-1,1-1 1,-1 0-1,13 4 1,-10-4-21,1 0-1,-1 0 1,0-1 0,1 0 0,-1 0 0,1-1 0,-1 0-1,0-1 1,1 0 0,-1 0 0,0-1 0,1-1 0,-1 1 0,0-1-1,-1-1 1,1 0 0,-1 0 0,1-1 0,-1 0 0,13-11-1,-11 6 35,-1 0 0,0-1-1,-1 0 1,0-1-1,-1 0 1,-1 0 0,1-1-1,4-14 1,-8 17 22,1 0 0,-2 1-1,1-1 1,-1 0 0,-1 0 0,0-1 0,0 1-1,-1 0 1,0 0 0,-1 0 0,-3-17 0,4 26-74,0 0 0,0 0 0,0 0 0,-1 0 0,1 1-1,0-1 1,-1 0 0,1 0 0,0 0 0,-1 1 0,1-1 0,-1 0 0,1 1 0,-1-1 0,1 0 0,-1 1 0,0-1 0,1 1 0,-1-1 0,0 1 0,1-1 0,-1 1 0,0-1 0,0 1 0,0 0 0,1-1 0,-1 1 0,-1 0 0,1 0-2,-1 0 0,0 0 0,1 1 0,-1-1 0,1 1 0,-1-1 0,1 1 0,-1-1 0,1 1 0,0 0 0,-1 0 0,1 0 0,-3 2 0,-2 2 11,1 0-1,-1 1 1,1 0-1,0 0 0,-4 8 1,-6 13 23,1 1 1,1 0-1,-16 58 1,25-69-21,0 0 1,0 0-1,2 0 1,0 1-1,2-1 1,0 1-1,0-1 1,5 27-1,-4-39 0,1-1-1,-1 1 0,1-1 1,0 0-1,0 1 0,1-1 0,-1 0 1,1 0-1,0-1 0,0 1 1,0 0-1,0-1 0,1 0 1,-1 0-1,1 0 0,0 0 0,0 0 1,0-1-1,0 0 0,0 0 1,1 0-1,-1 0 0,1-1 0,-1 1 1,1-1-1,9 1 0,-5-1 5,1 0-1,-1-1 0,1 0 1,0 0-1,-1-1 0,1-1 1,-1 1-1,1-1 0,-1-1 1,0 0-1,0 0 1,13-7-1,-3-1 6,-1-2 1,-1 0-1,1-1 1,-2 0-1,27-31 0,-35 36 48,0-1-1,-1 0 0,0 0 0,0 0 0,-1-1 1,-1 0-1,0 0 0,0-1 0,-1 0 0,0 0 1,2-19-1,-5 31-64,-1-1 0,0 1 0,0-1 0,0 0 0,0 1 0,1-1 0,-1 1 0,0-1 0,0 1 0,0-1 0,0 0 0,0 1 0,0-1 0,-1 1 0,1-1 0,0 1 0,0-1 0,0 1 0,0-1 0,-1 0 0,1 1 0,0-1 0,0 1 0,-1 0 0,1-1 0,-1 1 0,1-1 0,0 1 0,-1-1 0,1 1 0,-1 0 0,1-1 0,-1 1 0,1 0 0,-1-1 0,1 1 0,-1 0 0,-22 10 71,-17 31-22,34-32-52,0 0 0,0 0 0,1 1 0,1 0 0,0 0 0,0 1 0,-3 16 0,6-24 0,0 1 0,1-1 0,-1 1 0,1-1 0,0 1 0,0-1 0,0 1 0,0-1 0,1 1 0,-1-1 0,1 1 0,0-1 0,0 0 0,0 1 0,1-1 0,-1 0 0,1 0 0,0 0 0,0 0 0,0 0 0,0 0 0,0 0 0,0-1 0,1 1 0,0-1 0,-1 0 0,5 3 0,5 1-379,1 0 0,0-1 0,0 0 0,1-1 0,-1 0 0,1-1 0,0-1 0,0 0 0,0-1 0,27-2 0,5-2-6502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7.687"/>
    </inkml:context>
    <inkml:brush xml:id="br0">
      <inkml:brushProperty name="width" value="0.025" units="cm"/>
      <inkml:brushProperty name="height" value="0.025" units="cm"/>
    </inkml:brush>
  </inkml:definitions>
  <inkml:trace contextRef="#ctx0" brushRef="#br0">2 1 15727,'0'0'9145,"0"10"-7992,-1 41 273,1 76 269,0-112-1547,2 0-1,0 0 0,0-1 1,2 1-1,0-1 1,7 19-1,-10-32-132,-1 1 0,1-1 0,0 0 0,0 1 0,-1-1 0,1 0 0,0 0 0,0 1 0,0-1 0,0 0 0,1 0-1,-1 0 1,0 0 0,0 0 0,1-1 0,-1 1 0,0 0 0,1 0 0,-1-1 0,1 1 0,-1-1 0,1 0 0,-1 1 0,1-1 0,1 0 0,1 0 22,-1 0-1,1-1 1,-1 0 0,1 0-1,-1 0 1,0 0 0,0 0-1,1-1 1,-1 1 0,5-5-1,4-2 23,0-2-1,-1 1 0,0-1 0,11-14 1,6-13-63,27-46 0,-7 11 6,-48 71-5,1-1-1,0 1 0,-1 0 0,1 0 1,0 0-1,0 0 0,0 0 1,0 0-1,0 0 0,0 0 1,0 1-1,0-1 0,0 0 1,0 1-1,0-1 0,1 0 0,0 0 1,-1 2 5,-1-1 1,1 0-1,-1 0 1,1 1 0,-1-1-1,0 0 1,1 1-1,-1-1 1,1 1 0,-1-1-1,0 0 1,1 1-1,-1-1 1,0 1 0,1-1-1,-1 1 1,0-1-1,0 1 1,0-1-1,1 1 1,-1-1 0,0 1-1,0-1 1,0 1-1,0-1 1,0 1 0,0 0-1,-1 57 234,0-42-222,-9 67 131,7-67-448,1 0-1,0 0 1,1 1-1,0-1 1,3 21-1,-1-36-91,-1 0 0,1 0-1,0 0 1,0 0 0,0 0-1,-1 0 1,1 0 0,0 0-1,0 0 1,0 0 0,1-1-1,-1 1 1,0-1 0,0 1-1,0 0 1,0-1-1,1 0 1,-1 1 0,0-1-1,0 0 1,1 0 0,-1 1-1,0-1 1,0 0 0,1 0-1,-1-1 1,0 1 0,1 0-1,-1 0 1,0 0 0,0-1-1,0 1 1,1-1 0,-1 1-1,2-2 1,20-11-11718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8.539"/>
    </inkml:context>
    <inkml:brush xml:id="br0">
      <inkml:brushProperty name="width" value="0.025" units="cm"/>
      <inkml:brushProperty name="height" value="0.025" units="cm"/>
    </inkml:brush>
  </inkml:definitions>
  <inkml:trace contextRef="#ctx0" brushRef="#br0">178 230 17681,'-8'0'2044,"-1"2"-1523,0 1-1,1 0 1,-1 0-1,0 0 1,1 1-1,0 0 1,0 1-1,0 0 1,1 0-1,0 0 1,0 1-1,0 1 1,-8 9-1,10-12-346,0 1 0,1 0-1,0 1 1,0-1-1,0 1 1,0 0 0,1-1-1,0 1 1,0 1 0,1-1-1,0 0 1,0 1-1,0-1 1,1 1 0,0 0-1,0-1 1,1 1-1,0 0 1,0-1 0,2 11-1,-1-15-166,0 0-1,0 0 0,0 0 1,0-1-1,1 1 0,-1-1 0,1 1 1,-1-1-1,1 1 0,0-1 1,-1 0-1,1 0 0,0 0 0,0 0 1,0 0-1,0 0 0,0 0 1,0-1-1,0 1 0,0-1 0,0 1 1,0-1-1,0 0 0,0 0 1,4 0-1,56-3 108,-52 0-188,0 0-1,0 0 1,-1-1 0,0 0 0,1 0-1,-1-1 1,-1 0 0,1-1 0,-1 0-1,0 0 1,0-1 0,-1 0 0,8-9-1,-9 9 42,-1 1 0,0-1 0,0 0 0,-1 0 0,0 0 0,0 0 0,-1-1 0,1 0 0,-2 0 0,1 0 0,-1 0 0,0 0 0,-1 0 0,0 0 0,0-1-1,-1-11 1,0 19 33,0 1-1,-1 0 0,1 0 0,0-1 0,0 1 0,0 0 1,0-1-1,0 1 0,0 0 0,-1-1 0,1 1 0,0 0 1,0 0-1,0-1 0,-1 1 0,1 0 0,0 0 1,0-1-1,-1 1 0,1 0 0,0 0 0,-1 0 0,1 0 1,0-1-1,-1 1 0,1 0 0,0 0 0,0 0 0,-1 0 1,1 0-1,0 0 0,-1 0 0,1 0 0,-1 0 0,1 0 1,0 0-1,0 0 0,-1 0 0,1 0 0,0 0 0,-1 0 1,1 1-1,0-1 0,-1 0 0,1 0 0,0 0 1,-1 0-1,1 1 0,0-1 0,0 0 0,-1 0 0,1 1 1,0-1-1,-16 15 8,10-6 66,2 1 0,-1 0 0,1 0 0,-4 17-1,7-22 1,0-1 0,0 1 0,0 0 0,1 0 0,-1 0 0,1 0 0,0 0 0,1 0 0,-1-1 0,1 1 0,0 0 0,3 9 0,-3-12-58,1-1 1,-1 1-1,1 0 0,-1 0 0,1-1 0,0 1 0,-1-1 0,1 0 0,0 1 0,0-1 1,0 0-1,0 0 0,0 0 0,0 0 0,0-1 0,0 1 0,1 0 0,-1-1 1,0 0-1,0 1 0,1-1 0,-1 0 0,0 0 0,0 0 0,1-1 0,-1 1 1,0 0-1,0-1 0,1 0 0,-1 1 0,0-1 0,3-2 0,5 0 69,-1-1 0,1 0 1,-1-1-1,0 0 0,15-12 0,-5 1-60,-1 0 0,-1-2 1,-1 0-1,0-1 0,-2 0 0,17-28 0,-23 32-28,0 0 0,-1 0 0,0-1 0,-1 0 0,-1 0 0,-1-1-1,0 1 1,-1-1 0,1-31 0,-3 48 0,-1-1 0,0 0 0,0 0-1,0 0 1,1 1 0,-1-1 0,0 0 0,0 0 0,0 0 0,0 0 0,0 1-1,-1-1 1,1 0 0,0 0 0,0 0 0,0 1 0,-1-1 0,1 0-1,0 0 1,-1 1 0,1-1 0,-1 0 0,1 0 0,-1 1 0,1-1 0,-1 1-1,1-1 1,-1 0 0,0 1 0,1-1 0,-1 1 0,0 0 0,1-1-1,-1 1 1,0-1 0,0 1 0,0 0 0,1 0 0,-2-1 0,0 2-1,0 0 1,1-1-1,-1 1 1,0 0-1,1 0 1,-1 0-1,1 1 1,-1-1 0,1 0-1,-1 0 1,1 1-1,0-1 1,0 1-1,0-1 1,0 1-1,0 0 1,-1 2-1,-11 24 133,1 1-1,2 0 0,1 1 0,1 0 0,2 0 0,1 1 0,1 0 0,2-1 0,1 40 0,1-62-127,1 0 0,0-1 0,0 1 0,0 0 0,1-1 0,4 11 0,-6-16 0,1-1 0,-1 1 0,1-1 0,0 1 0,-1-1 0,1 0 0,0 1 0,0-1 0,-1 0 0,1 0 0,0 0 0,0 1 0,1-1 0,-1 0 0,0 0 0,0-1 0,0 1 0,1 0 0,-1 0 0,0 0 0,1-1 0,-1 1 0,1-1 0,-1 1 0,1-1 0,-1 0 0,1 1 0,-1-1 0,1 0 0,-1 0 0,1 0 0,-1 0 0,1 0 0,-1-1 0,1 1 0,-1 0 0,1-1 0,-1 1 0,0-1 0,3-1 0,-1 0 0,0 0 0,0-1 0,-1 0 0,1 1 0,-1-1 0,0 0 0,1 0 0,-1-1 0,-1 1 0,1 0 0,0-1 0,-1 1 0,0-1 0,0 1 0,0-1 0,1-7 0,8-62 0,-10 64 0,1-61 0,-1 68 0,0 1 0,0-1 0,0 1 0,0-1 0,0 0 0,0 1 0,0-1 0,-1 0 0,1 1 0,-1-1 0,1 1 0,-1-1 0,1 1 0,-1-1 0,0 1 0,0-1 0,0 1 0,0 0 0,0 0 0,0-1 0,0 1 0,0 0 0,-1 0 0,1 0 0,0 0 0,-1 0 0,1 0 0,-1 1 0,1-1 0,-1 0 0,1 1 0,-1-1 0,-2 0 0,3 2 0,0-1 0,0 1 0,0 0 0,0-1 0,0 1 0,1 0 0,-1 0 0,0-1 0,0 1 0,1 0 0,-1 0 0,0 0 0,1 0 0,-1 0 0,1 0 0,-1 0 0,1 0 0,0 0 0,-1 0 0,1 0 0,0 0 0,0 0 0,0 1 0,0-1 0,0 0 0,0 0 0,0 0 0,0 2 0,3 34 0,-1-32 0,0 0 0,0-1 0,0 1 0,0-1 0,1 0 0,0 0 0,0 0 0,0 0 0,0 0 0,1-1 0,0 1 0,-1-1 0,1 0 0,0 0 0,1 0 0,-1-1 0,0 1 0,1-1 0,-1 0 0,1-1 0,0 1 0,0-1 0,-1 0 0,1 0 0,0 0 0,0-1 0,0 1 0,6-2 0,-2 2 0,1-1 0,-1 0 0,0-1 0,0 0 0,0-1 0,0 0 0,0 0 0,0-1 0,0 0 0,-1 0 0,1-1 0,-1 0 0,0-1 0,11-8 0,-9 4 0,-1-1 0,0 0 0,-1 0 0,0-1 0,-1-1 0,0 1 0,-1-1 0,0 0 0,5-17 0,-25 69 0,-17 59 0,28-89 0,2-1 0,-1 1 0,1 0 0,0 0 0,1 0 0,0-1 0,1 1 0,3 16 0,-3-24-8,-1 0-1,1 0 1,0-1 0,0 1-1,0 0 1,0-1 0,0 1-1,0-1 1,0 0 0,0 1 0,1-1-1,-1 0 1,1 1 0,-1-1-1,1 0 1,-1 0 0,1 0-1,-1-1 1,1 1 0,0 0-1,0-1 1,-1 1 0,1-1-1,0 1 1,0-1 0,0 0-1,0 1 1,-1-1 0,1 0 0,0-1-1,0 1 1,0 0 0,0 0-1,-1-1 1,1 1 0,0-1-1,0 0 1,2-1 0,3 0-218,0 0 1,0-1-1,-1 0 1,1 0-1,-1-1 0,0 0 1,0 0-1,9-8 1,16-29-6477,-15 10-556,2-15-9195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8.866"/>
    </inkml:context>
    <inkml:brush xml:id="br0">
      <inkml:brushProperty name="width" value="0.025" units="cm"/>
      <inkml:brushProperty name="height" value="0.025" units="cm"/>
    </inkml:brush>
  </inkml:definitions>
  <inkml:trace contextRef="#ctx0" brushRef="#br0">46 0 13100,'0'0'16816,"-45"57"-16624,55-44-256,10-1-1441,3-1-2211,0-2-1536,0-4-4870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9.240"/>
    </inkml:context>
    <inkml:brush xml:id="br0">
      <inkml:brushProperty name="width" value="0.025" units="cm"/>
      <inkml:brushProperty name="height" value="0.025" units="cm"/>
    </inkml:brush>
  </inkml:definitions>
  <inkml:trace contextRef="#ctx0" brushRef="#br0">118 0 11883,'0'0'10565,"-10"7"-9983,-2 3-110,-1 1 1,1 0-1,-17 20 0,24-25-47,1-1 0,0 1-1,0 0 1,0 0-1,1 1 1,-1-1 0,2 1-1,-1 0 1,1 0 0,0 0-1,0 0 1,-1 11-1,3-17-408,1 0 1,-1-1-1,1 1 0,-1 0 0,1 0 0,-1 0 0,1 0 0,-1 0 0,1-1 0,0 1 0,-1 0 0,1-1 0,0 1 0,0 0 0,-1-1 0,1 1 0,0-1 0,0 1 0,0-1 0,0 0 0,0 1 0,0-1 0,0 0 0,0 0 0,0 1 0,0-1 0,0 0 0,0 0 0,0 0 0,0 0 0,0 0 0,0 0 0,0-1 0,-1 1 0,1 0 0,2-1 0,41-7 192,-24 0-445,-1-1-1,35-21 1,-41 21 233,0 1 1,1 1-1,0 0 1,0 1-1,0 1 1,29-8 0,-42 14 51,-1-1 1,1 1-1,0-1 1,-1 1-1,1-1 1,0 1-1,-1-1 1,1 1 0,-1 0-1,1-1 1,-1 1-1,0 0 1,1-1-1,-1 1 1,0 0 0,1 0-1,-1-1 1,0 1-1,0 0 1,0 0-1,0 0 1,1-1 0,-1 1-1,0 0 1,0 0-1,-1 0 1,1-1-1,0 2 1,0 33 332,0-28-313,-1-4-47,1 0 1,0-1-1,0 1 0,0 0 0,1 0 1,-1 0-1,1-1 0,-1 1 0,1 0 0,0 0 1,0-1-1,0 1 0,0-1 0,1 1 0,-1-1 1,1 1-1,0-1 0,-1 0 0,4 3 1,-2-4-50,-1 1 1,1-1 0,0 0 0,0 0 0,0-1 0,0 1 0,0 0 0,0-1 0,-1 0 0,1 0 0,0 0 0,0 0-1,0 0 1,0 0 0,0-1 0,0 0 0,0 1 0,0-1 0,3-2 0,5 0-843,-1-2-1,0 1 1,0-2 0,10-5 0,38-30-7787,-46 33 6045,23-19-7958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39.585"/>
    </inkml:context>
    <inkml:brush xml:id="br0">
      <inkml:brushProperty name="width" value="0.025" units="cm"/>
      <inkml:brushProperty name="height" value="0.025" units="cm"/>
    </inkml:brush>
  </inkml:definitions>
  <inkml:trace contextRef="#ctx0" brushRef="#br0">90 256 15759,'0'0'9310,"-9"9"-9182,0-2-197,-41 40 1238,48-44-1011,0-1-1,0 0 0,0 1 0,0-1 0,0 1 1,1 0-1,-1 0 0,1-1 0,0 1 1,0 0-1,0 0 0,0 0 0,1 0 0,-1 1 1,1-1-1,0 0 0,-1 0 0,1 0 1,1 0-1,-1 0 0,1 4 0,0-6-122,0 1 0,0-1-1,0 1 1,1-1 0,-1 0 0,0 0-1,1 0 1,-1 1 0,1-2 0,-1 1-1,1 0 1,-1 0 0,1 0-1,0-1 1,-1 1 0,1 0 0,0-1-1,0 0 1,-1 1 0,1-1 0,0 0-1,0 0 1,2 0 0,44-4 87,-32-1-241,0 0 0,-1-1 0,0 0-1,0-2 1,-1 1 0,0-2 0,18-14 0,-8 4-64,-1-1-1,-1-1 0,22-25 1,-25 15 263,-42 52 747,13-9-576,0 1-1,2 0 1,-1 1-1,-11 27 1,17-33-110,0 0 0,0 0 0,1 0 0,0 1 0,1-1-1,0 1 1,0-1 0,1 1 0,0-1 0,2 16 0,-1-22-140,-1 0 0,1 0 0,0 0 1,0 0-1,-1-1 0,1 1 0,1 0 0,-1-1 1,0 1-1,0 0 0,1-1 0,-1 0 0,0 1 0,1-1 1,0 0-1,-1 0 0,1 0 0,0 0 0,-1 0 1,1 0-1,0 0 0,0 0 0,0-1 0,0 1 0,0-1 1,0 1-1,0-1 0,0 0 0,0 0 0,0 0 0,0 0 1,0 0-1,3-1 0,2 0-2,1 0 0,-1 0 0,0-1 0,0 0 1,0 0-1,-1 0 0,1-1 0,8-4 0,13-13 1,-1-1 0,-1-1 0,-1-1 0,-1-1 0,-1-1 0,-1-1 0,-2-1 0,0-1 0,-2-1 0,-1 0 0,24-59 0,-30 41-35,-11 47 34,1-1 0,-1 0-1,0 1 1,0-1 0,0 0-1,0 1 1,0-1 0,0 0-1,0 1 1,0-1 0,-1 0 0,1 1-1,0-1 1,0 0 0,0 1-1,-1-1 1,1 1 0,0-1-1,-1 0 1,1 1 0,-1-1-1,1 1 1,0-1 0,-1 1-1,1 0 1,-1-1 0,1 1 0,-1-1-1,0 1 1,1 0 0,-1-1-1,1 1 1,-1 0 0,0 0-1,1-1 1,-1 1 0,1 0-1,-1 0 1,0 0 0,1 0-1,-1 0 1,0 0 0,1 0-1,-1 0 1,0 0 0,1 0 0,-1 0-1,0 0 1,1 1 0,-1-1-1,0 0 1,1 0 0,-1 1-1,1-1 1,-1 0 0,1 1-1,-1-1 1,1 1 0,-1-1-1,1 1 1,-1-1 0,0 1 0,-8 6 4,0-1 1,0 2 0,1-1 0,0 1 0,0 0 0,1 1 0,0-1-1,-8 14 1,5-7 13,2 0-1,-1 0 1,2 1-1,-10 31 1,15-41-42,0 1 0,0 0 0,1-1 0,0 1 1,0 0-1,1 0 0,0 0 0,0 0 0,1 0 0,0-1 0,0 1 0,0 0 1,5 11-1,-4-14-47,0-1 1,0 1-1,1-1 0,-1 0 1,1 0-1,0 0 1,0 0-1,0 0 1,0 0-1,1-1 0,-1 0 1,1 0-1,-1 0 1,1 0-1,0 0 1,0-1-1,-1 1 0,1-1 1,0 0-1,1 0 1,-1-1-1,0 1 1,7-1-1,29-1-4145,2-8-3561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0.286"/>
    </inkml:context>
    <inkml:brush xml:id="br0">
      <inkml:brushProperty name="width" value="0.025" units="cm"/>
      <inkml:brushProperty name="height" value="0.025" units="cm"/>
    </inkml:brush>
  </inkml:definitions>
  <inkml:trace contextRef="#ctx0" brushRef="#br0">136 0 16400,'0'0'11002,"-4"13"-9929,-8 26-527,-28 99 1791,36-122-2135,0 0-1,2 1 0,0-1 0,1 1 1,1 0-1,2 24 0,-2-40-201,0 1 0,1-1 0,-1 0 0,0 0 0,1 0 0,-1 0 0,1 1 0,0-1 0,-1 0 0,1 0 0,0 0 0,-1 0 0,1 0 0,0 0 0,0-1 0,0 1 0,0 0 0,0 0 0,0-1 0,0 1 0,0 0 0,0-1 0,2 1 0,1 0 0,-1 0 0,1 0 0,0-1 0,-1 1 0,1-1 0,0 0 0,-1 0 0,6-1 0,0 0 0,1-1 0,0-1 0,-1 1 0,1-1 0,12-6 0,21-18-109,-33 20 57,0 0 0,1 1 0,0 0 0,0 1-1,22-8 1,-32 13 49,-1 0 0,0 0 0,0 0 0,1 0 0,-1 0 0,0 0 0,0 0-1,1 0 1,-1 0 0,0 0 0,0 0 0,1 0 0,-1 0 0,0 0 0,0 0 0,1 0-1,-1 0 1,0 0 0,0 0 0,1 1 0,-1-1 0,0 0 0,0 0 0,0 0 0,1 0 0,-1 1-1,0-1 1,0 0 0,0 0 0,0 0 0,1 1 0,-1-1 0,0 0 0,0 0 0,0 1-1,0-1 1,0 0 0,0 0 0,0 1 0,0-1 0,0 0 0,0 0 0,0 1 0,0-1 0,0 1-1,-3 19 45,-12 16 125,5-23-217,0-1-1,0 0 1,-1-1-1,0 0 0,-1-1 1,0 0-1,-1-1 0,0 0 1,0-1-1,-1-1 1,0 0-1,0-1 0,-1 0 1,1-1-1,-1-1 1,-1 0-1,1-1 0,0-1 1,-1 0-1,-21-1 1,36-1-184,1 0 1,-1 0 0,0 0-1,1-1 1,-1 1-1,0 0 1,1 0 0,-1-1-1,0 1 1,1-1 0,-1 1-1,1 0 1,-1-1-1,1 1 1,-1-1 0,1 1-1,-1-1 1,1 0 0,-1 1-1,1-1 1,0 1-1,-1-1 1,1 0 0,0 1-1,-1-1 1,1 0-1,0 1 1,0-1 0,0 0-1,0 0 1,0 1 0,0-1-1,0 0 1,0 1-1,0-1 1,0 0 0,0 0-1,0 1 1,0-1 0,0 0-1,1 1 1,-1-1-1,0 0 1,1 1 0,-1-1-1,0 1 1,1-1 0,-1 0-1,1 1 1,-1-1-1,2 0 1,14-16-6316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0.740"/>
    </inkml:context>
    <inkml:brush xml:id="br0">
      <inkml:brushProperty name="width" value="0.025" units="cm"/>
      <inkml:brushProperty name="height" value="0.025" units="cm"/>
    </inkml:brush>
  </inkml:definitions>
  <inkml:trace contextRef="#ctx0" brushRef="#br0">174 157 14894,'0'0'4233,"3"-10"-923,1-3-1900,0 0 1,-2-1-1,1 0 0,-2 1 0,1-18 1,-2 31-1397,-1-1 0,1 1 0,0-1 0,-1 1 0,1-1 0,0 1 0,-1-1 0,1 1 0,0-1 0,-1 1 0,1-1 1,-1 1-1,1 0 0,-1-1 0,1 1 0,-1 0 0,1-1 0,-1 1 0,0 0 0,1 0 0,-1-1 0,1 1 0,-1 0 1,0 0-1,1 0 0,-1 0 0,1 0 0,-1 0 0,0 0 0,1 0 0,-1 0 0,1 0 0,-1 0 0,0 0 0,1 1 1,-1-1-1,1 0 0,-1 0 0,0 1 0,1-1 0,-1 1 0,-28 11-24,4 5 332,1 1 0,1 1-1,-38 40 1,60-59-322,1 0 0,-1 1 0,1-1 1,-1 0-1,1 1 0,-1-1 0,1 0 0,0 1 0,-1-1 0,1 1 0,-1-1 1,1 0-1,0 1 0,0-1 0,-1 1 0,1-1 0,0 1 0,0-1 0,-1 1 1,1 0-1,0-1 0,0 1 0,0-1 0,0 1 0,0-1 0,0 1 0,0-1 1,0 1-1,0 0 0,0-1 0,0 1 0,0-1 0,0 1 0,1-1 1,-1 1-1,0-1 0,0 1 0,1-1 0,-1 1 0,1 0 0,26 2 6,40-16-60,69-15 49,-20 5 53,-114 20-48,-1 0 0,0 0 0,0-1 0,0 1 0,0 0 0,0-1 0,-1 1 0,1-1 0,-1 1 0,0-1 0,0 1 0,-1-7 0,1 6 0,-8-69-75,46 76-6245,80 22-5633,-71-19 3396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1.396"/>
    </inkml:context>
    <inkml:brush xml:id="br0">
      <inkml:brushProperty name="width" value="0.025" units="cm"/>
      <inkml:brushProperty name="height" value="0.025" units="cm"/>
    </inkml:brush>
  </inkml:definitions>
  <inkml:trace contextRef="#ctx0" brushRef="#br0">114 185 11755,'0'0'14366,"-10"-7"-12909,-34-25-950,43 32-498,0-1-1,0 1 1,0-1-1,0 1 1,0-1-1,0 1 1,0-1-1,-1 1 1,1 0-1,0 0 1,0 0-1,0 0 1,-1 0-1,1 0 1,0 0-1,0 0 1,0 0-1,-1 0 1,1 1-1,0-1 1,0 0-1,0 1 1,0-1-1,0 1 1,-2 1-1,1-1 58,0 1 0,-1 0-1,2 0 1,-1 0 0,0 0-1,0 1 1,1-1-1,-1 0 1,1 1 0,0-1-1,-1 4 1,-5 30 865,7-35-905,0 0 0,0 0 0,0 0 0,0 0 0,0 0 0,0 0 0,1 0 0,-1 0 0,0 0-1,1 0 1,-1 0 0,1 0 0,-1 0 0,1 0 0,-1 0 0,1-1 0,-1 1 0,1 0 0,0 0 0,0-1 0,-1 1 0,1 0 0,0-1 0,1 2 0,5-1-7,0 0-1,-1 0 0,1 0 1,0-1-1,-1 0 1,1 0-1,0-1 0,0 1 1,-1-2-1,1 1 0,-1-1 1,1 0-1,-1 0 1,1-1-1,-1 0 0,0 0 1,9-6-1,5-4-166,-1 0 0,0-2 0,29-29 0,5-14 115,-48 53 38,-1-1 0,0 0 0,-1 0-1,1 0 1,-1 0 0,0 0 0,-1-1 0,4-13-1,-13 23-142,-3 10 232,1-1 0,0 2 0,1-1-1,0 1 1,1 1 0,1-1 0,0 1 0,1 0 0,1 0 0,0 1 0,1-1 0,1 1 0,0 0 0,1 22 0,1-36-83,0 1 0,0-1 1,0 1-1,0-1 0,0 0 0,0 1 1,1-1-1,-1 1 0,1-1 0,-1 0 1,1 0-1,0 1 0,0-1 0,0 0 0,0 0 1,1 0-1,-1 0 0,1 0 0,-1 0 1,1 0-1,-1-1 0,1 1 0,0 0 1,0-1-1,0 1 0,0-1 0,0 0 0,0 0 1,0 0-1,1 0 0,-1 0 0,0 0 1,0-1-1,1 1 0,3 0 0,-1-1 2,0 0 0,0 0 0,0-1 0,0 0 0,0 0 0,0 0 0,-1-1 0,1 1 0,0-1 0,-1 0 0,1 0 0,-1-1 0,0 1 0,1-1 0,-1 0 0,5-5 0,-1 1-32,-1 1 0,0-1 0,-1 0 0,1-1 0,-1 0 0,-1 0 0,1 0 0,-1 0 1,-1-1-1,0 0 0,0 0 0,3-11 0,-7 20 17,0 0 0,0 0 1,0-1-1,0 1 0,1 0 0,-1 0 1,0-1-1,0 1 0,0 0 0,0 0 0,0-1 1,0 1-1,0 0 0,-1 0 0,1-1 0,0 1 1,0 0-1,0 0 0,0-1 0,0 1 1,0 0-1,0 0 0,0 0 0,-1-1 0,1 1 1,0 0-1,0 0 0,0 0 0,0-1 0,-1 1 1,1 0-1,0 0 0,0 0 0,0 0 1,-1 0-1,1 0 0,0-1 0,0 1 0,-1 0 1,1 0-1,-13 4-22,-9 13 57,19-14-16,0 1-1,1-1 1,-1 1-1,1 0 1,0-1 0,0 1-1,0 0 1,0 0-1,1 1 1,0-1 0,0 0-1,0 0 1,0 1-1,1-1 1,-1 0 0,1 1-1,0-1 1,0 1-1,2 6 1,-1-8-13,0 1-1,1-1 1,0 1 0,-1-1-1,1 0 1,0 0 0,0 1-1,1-2 1,-1 1 0,1 0-1,-1 0 1,1-1 0,0 1-1,0-1 1,0 0 0,0 0-1,1 0 1,-1 0 0,0-1-1,1 0 1,-1 1 0,7 0-1,5 2-134,0-1 0,0-1 0,0 0 0,0-1 1,0-1-1,23-2 0,-32 2 131,1-1 1,-1 0 0,1 0 0,-1 0 0,1-1-1,-1 0 1,0-1 0,0 1 0,0-1 0,0 0-1,-1-1 1,1 1 0,-1-1 0,0 0 0,0-1 0,0 1-1,4-6 1,-7 7 21,0 1-1,-1-1 0,1 0 1,-1 1-1,0-1 0,0 0 1,0 0-1,0 0 1,-1 0-1,1 0 0,-1 1 1,0-1-1,0 0 1,0 0-1,0 0 0,0 0 1,0 0-1,-1 0 1,0 0-1,1 0 0,-1 0 1,-3-5-1,-1-3 83,-2 0-1,0 0 1,0 0-1,-11-11 1,11 14-65,1 0 0,0 0 0,0 0 0,1-1 0,-5-10 0,10 19-39,0 0 1,0 0-1,0-1 1,0 1-1,0 0 1,0 0-1,0-1 0,0 1 1,0 0-1,0 0 1,0-1-1,0 1 0,0 0 1,0 0-1,0-1 1,0 1-1,0 0 1,0 0-1,1-1 0,-1 1 1,0 0-1,0 0 1,0-1-1,0 1 1,1 0-1,-1 0 0,0 0 1,0 0-1,0-1 1,1 1-1,-1 0 0,0 0 1,0 0-1,1 0 1,-1 0-1,0 0 1,0 0-1,1-1 1,17-1 19,23 5-144,-37-3 62,87 6-5651,-36-5-1814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585"/>
    </inkml:context>
    <inkml:brush xml:id="br0">
      <inkml:brushProperty name="width" value="0.025" units="cm"/>
      <inkml:brushProperty name="height" value="0.025" units="cm"/>
      <inkml:brushProperty name="color" value="#F6630D"/>
    </inkml:brush>
  </inkml:definitions>
  <inkml:trace contextRef="#ctx0" brushRef="#br0">1 77 15054,'0'0'8104,"62"-22"-7880,-23 7-160,3 2-1057,3 0-2979,-3 0-5060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2.172"/>
    </inkml:context>
    <inkml:brush xml:id="br0">
      <inkml:brushProperty name="width" value="0.025" units="cm"/>
      <inkml:brushProperty name="height" value="0.025" units="cm"/>
    </inkml:brush>
  </inkml:definitions>
  <inkml:trace contextRef="#ctx0" brushRef="#br0">49 0 7944,'2'0'9528,"0"5"-4015,1 13-1748,-3 23-3667,0-39 637,-4 196 2319,4-196-3045,-1 0-1,1-1 1,0 1-1,0 0 1,1 0 0,-1-1-1,0 1 1,1 0-1,-1-1 1,1 1-1,-1 0 1,1-1 0,0 1-1,-1-1 1,1 1-1,0-1 1,0 1 0,0-1-1,0 1 1,1-1-1,-1 0 1,0 0-1,0 0 1,1 0 0,-1 0-1,1 0 1,-1 0-1,3 1 1,0-1 4,1 0 0,-1 0-1,1-1 1,-1 0 0,0 0 0,1 0 0,-1 0-1,1-1 1,-1 1 0,7-3 0,34-12-84,-38 12 43,0 0-1,-1 1 1,1 0-1,0 0 1,0 0-1,1 1 1,-1 0-1,0 0 0,0 1 1,13 1-1,-19-1 34,1 1-1,-1-1 0,1 1 1,-1-1-1,1 1 0,-1 0 1,0 0-1,0-1 0,1 1 0,-1 0 1,0 0-1,0 0 0,0 1 1,0-1-1,0 0 0,0 0 1,0 0-1,0 1 0,-1-1 1,1 0-1,-1 1 0,1-1 1,-1 1-1,1-1 0,-1 1 1,1-1-1,-1 1 0,0-1 1,0 1-1,0-1 0,0 1 0,0-1 1,0 1-1,-1-1 0,1 1 1,0-1-1,-1 1 0,-1 2 1,1 1 80,0 0 1,-1 0 0,0 0-1,0 0 1,0 0 0,0 0-1,-1-1 1,0 1-1,0-1 1,-5 6 0,-1-3-27,0-1 1,0 0 0,0-1-1,-1 1 1,0-2 0,0 1-1,-1-1 1,1-1 0,-1 0-1,1-1 1,-1 0 0,0 0-1,0-1 1,0-1 0,0 1-1,-17-3 1,24 1-432,1 0 0,-1 0 1,0 0-1,1-1 0,-1 0 0,1 1 0,-1-1 1,1 0-1,0 0 0,0-1 0,0 1 1,0-1-1,0 1 0,0-1 0,1 0 0,0 0 1,-1 0-1,-1-4 0,3 6 121,0-1 1,0 1-1,1-1 0,-1 1 1,0-1-1,1 1 1,-1-1-1,1 1 0,-1-1 1,1 0-1,0 1 0,0-1 1,0 0-1,0 1 1,0-1-1,0 0 0,0 1 1,0-1-1,1 0 0,-1 1 1,0-1-1,1 1 0,0-1 1,-1 1-1,1-1 1,0 1-1,0-1 0,0 1 1,0 0-1,0-1 0,0 1 1,0 0-1,0 0 1,1 0-1,-1 0 0,0 0 1,1 0-1,-1 0 0,0 0 1,1 0-1,0 1 0,-1-1 1,2 0-1,22-7-9267</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2.514"/>
    </inkml:context>
    <inkml:brush xml:id="br0">
      <inkml:brushProperty name="width" value="0.025" units="cm"/>
      <inkml:brushProperty name="height" value="0.025" units="cm"/>
    </inkml:brush>
  </inkml:definitions>
  <inkml:trace contextRef="#ctx0" brushRef="#br0">93 77 6951,'0'0'21561,"1"-9"-19900,1-56-855,-21 73-865,12-2 67,0 1 0,1 0 0,0 0 0,0 0 0,0 1 0,1 0 0,0 0 0,1 0 0,-1 1 0,2-1 0,-1 1 0,1 0 0,1 0 0,0 0 0,0 1 0,0-1 0,1 10 0,1-17-9,0 0-1,0 0 1,0 0-1,0-1 0,0 1 1,1 0-1,-1 0 1,1 0-1,-1-1 1,1 1-1,0 0 1,-1-1-1,1 1 1,0 0-1,0-1 1,0 1-1,0-1 1,1 0-1,-1 1 1,0-1-1,1 0 1,2 2-1,-1-1-62,0-1 0,0 1 0,1-1 0,-1 0 0,0 0 0,1 0 0,-1-1 0,1 1 0,0-1 0,-1 0 0,5 0 0,2 0-206,-1-1 0,1-1 0,-1 0-1,1 0 1,-1-1 0,0 0 0,0 0-1,10-6 1,1-3-793,-1-1 1,-1-1-1,31-30 1,-37 31-784,-1 0 1,0-1-1,10-16 1,1-8-6056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3.875"/>
    </inkml:context>
    <inkml:brush xml:id="br0">
      <inkml:brushProperty name="width" value="0.025" units="cm"/>
      <inkml:brushProperty name="height" value="0.025" units="cm"/>
    </inkml:brush>
  </inkml:definitions>
  <inkml:trace contextRef="#ctx0" brushRef="#br0">140 0 20083,'-6'10'619,"-15"28"1369,1 1-1,2 1 1,-16 53-1,24-59-1606,1 0 0,2 1 0,1 0 0,-2 65 0,8-100-385,0 0 0,0 0 0,0-1 0,0 1 0,1 0 0,-1 0-1,0 0 1,0 0 0,0-1 0,1 1 0,-1 0 0,0 0 0,0 0 0,1 0 0,-1 0 0,0 0 0,0 0 0,1 0 0,-1 0 0,0 0 0,0 0 0,1 0-1,-1 0 1,0 0 0,0 0 0,1 0 0,-1 0 0,0 0 0,0 0 0,1 0 0,-1 0 0,0 0 0,0 0 0,1 1 0,-1-1 0,0 0 0,0 0 0,0 0-1,1 0 1,-1 1 0,0-1 0,0 0 0,0 0 0,0 0 0,1 1 0,-1-1 0,0 0 0,0 0 0,0 1 0,0-1 0,0 0 0,0 0 0,0 1 0,0-1-1,0 0 1,0 0 0,0 1 0,0-1 0,0 0 0,0 1 0,13-21-485,-7 0 333,-1-1-1,-1 1 1,-1-1-1,0 0 1,-2 0 0,-1 0-1,-1-21 1,0-2 115,1 43 32,1 0-1,-1 0 0,0 1 0,1-1 0,-1 0 0,1 0 1,-1 1-1,1-1 0,-1 0 0,1 1 0,0-1 1,-1 0-1,1 1 0,0-1 0,-1 1 0,1-1 1,0 1-1,0-1 0,0 1 0,-1 0 0,1-1 1,0 1-1,0 0 0,0 0 0,0 0 0,0-1 1,0 1-1,-1 0 0,1 0 0,0 0 0,0 1 1,0-1-1,0 0 0,0 0 0,1 1 0,42 6-62,-38-6 49,56 8-986,-46-9 1002,-1 2 0,1 0 1,-1 1-1,1 1 0,-1 0 1,-1 1-1,19 8 1,-32-12 48,0 0 0,1 0 0,-1 0 0,0 0 0,0 0 0,0 0 1,-1 0-1,1 0 0,0 1 0,0-1 0,0 0 0,-1 0 1,1 1-1,-1-1 0,1 1 0,-1-1 0,0 0 0,1 1 1,-1-1-1,0 1 0,0-1 0,0 1 0,0-1 0,0 1 0,0-1 1,-1 1-1,1-1 0,0 0 0,-1 1 0,1-1 0,-1 1 1,1-1-1,-1 0 0,0 0 0,0 2 0,-5 7 109,0 1 0,-1-2-1,-11 15 1,6-9-173,-6 20 118,18-35-94,0 1 1,0-1 0,0 0-1,0 1 1,0-1 0,0 1-1,0-1 1,0 1 0,0-1-1,0 0 1,1 1 0,-1-1-1,0 0 1,0 1 0,0-1-1,1 1 1,-1-1 0,0 0-1,0 1 1,0-1 0,1 0-1,-1 0 1,0 1 0,1-1-1,-1 0 1,0 0 0,1 1-1,-1-1 1,0 0-1,1 0 1,-1 0 0,1 0-1,-1 1 1,0-1 0,1 0-1,-1 0 1,1 0 0,-1 0-1,0 0 1,1 0 0,-1 0-1,1 0 1,-1 0 0,0 0-1,1 0 1,-1-1 0,1 1-1,-1 0 1,0 0 0,1 0-1,-1 0 1,0-1 0,1 1-1,-1 0 1,1-1 0,-1 1 2,10-4-21,0-1-1,0 0 0,-1 0 0,1-1 0,-1 0 1,-1-1-1,1 0 0,9-11 0,60-70-953,-72 81 885,27-34-942,-11 12-2676,-28 66 4253,-8 1 378,10-29-486,1 0-1,-1 0 1,2 0 0,-1 1-1,1-1 1,0 1 0,1-1 0,0 1-1,1-1 1,1 15 0,-1-23-415,1 0-1,0 0 1,-1 0-1,1 0 1,0 0 0,-1 0-1,1 0 1,0 0 0,0-1-1,0 1 1,0 0 0,0-1-1,0 1 1,0-1 0,0 1-1,0-1 1,0 1 0,1-1-1,-1 0 1,0 1 0,0-1-1,0 0 1,0 0 0,0 0-1,1 0 1,-1 0 0,0 0-1,0 0 1,0 0 0,1-1-1,0 1 1,39-12 444,-29 6-442,-1-1 0,-1 0 1,1-1-1,-1 0 0,-1-1 0,1 0 1,-1 0-1,9-14 0,-12 16-25,-1-1-1,0 0 1,-1 0-1,1 0 1,-1 0-1,-1-1 1,0 1 0,0-1-1,-1 0 1,0 0-1,0 0 1,0-12-1,-2 21-7,0-1 0,0 1 0,0-1 0,0 1 0,0-1 0,0 1 0,0-1 0,0 1 0,0-1 0,-1 1 0,1-1 0,0 1 0,0-1-1,-1 1 1,1-1 0,0 1 0,-1 0 0,1-1 0,0 1 0,-1 0 0,1-1 0,0 1 0,-1 0 0,1-1 0,-1 1 0,1 0 0,-1 0 0,1-1 0,-1 1-1,1 0 1,-1 0 0,1 0 0,-1 0 0,1 0 0,-1 0 0,1 0 0,-1 0 0,1 0 0,-1 0 0,1 0 0,-1 0 0,1 0 0,-1 0 0,-1 0-6,0 1 1,1-1 0,-1 1-1,1-1 1,-1 1-1,1 0 1,-1-1 0,1 1-1,-1 0 1,1 0 0,0 0-1,-1 0 1,-1 2 0,1-1 20,1 0 0,-1 1 0,1-1 0,-1 0 0,1 1 0,0-1 0,0 0 0,0 1 1,0 0-1,0-1 0,0 1 0,1-1 0,0 1 0,-1 0 0,1 0 0,0-1 0,0 1 0,0 0 0,1-1 1,-1 1-1,0 0 0,1-1 0,0 1 0,0 0 0,2 3 0,-1-3 5,-1 0 0,2 0 0,-1-1 0,0 1 0,1-1 0,-1 1 0,1-1 0,-1 0 0,1 0 0,0 0 0,0 0 0,0-1 0,0 1 0,0-1 0,1 0 0,-1 0 0,0 0 0,1 0 0,5 0 0,2 0-23,0-1 0,0-1 0,-1 1 0,1-2 0,0 0 0,0 0 0,-1-1-1,1 0 1,-1 0 0,0-2 0,0 1 0,0-1 0,-1 0 0,0-1 0,0 0-1,0-1 1,0 0 0,-1 0 0,-1-1 0,1 0 0,-1 0 0,0-1 0,10-18-1,-16 26 15,0 0-1,0-1 0,0 1 1,0 0-1,0-1 0,-1 1 0,1-1 1,0 1-1,-1-1 0,1 1 0,-1-1 1,0 1-1,1-1 0,-1 0 0,0 1 1,0-1-1,0 1 0,0-1 0,0 0 1,-1 1-1,1-1 0,0 1 0,-1-1 1,1 1-1,-1-1 0,1 1 0,-1-1 1,0 1-1,0 0 0,0-1 0,1 1 1,-1 0-1,-2-2 0,1 2 14,0 1 0,0-1 0,0 1 0,0 0 0,0 0 0,0-1 0,0 1 0,0 1 0,-1-1 0,1 0 0,0 0 0,0 1 0,0-1-1,0 1 1,0 0 0,0-1 0,0 1 0,0 0 0,1 0 0,-1 0 0,0 1 0,0-1 0,1 0 0,-1 1 0,-1 1 0,-5 3 7,1 1-1,0 0 1,0 0 0,1 1-1,0-1 1,0 1 0,0 1-1,1-1 1,1 1 0,-1 0-1,2 0 1,-1 0 0,1 1 0,0-1-1,1 1 1,0 0 0,1-1-1,-1 18 1,3-25-27,-1 0 0,1 1 0,0-1 0,0 0 0,0 0 0,0 0 0,0 0 0,0 0 0,0 0 0,1 0 0,-1-1 0,1 1 0,-1 0 0,1-1 0,0 1 0,-1-1 0,1 0 0,0 1 0,0-1 0,0 0 0,0 0 0,0 0 0,0-1 0,1 1 0,-1 0 0,0-1 0,0 1 0,1-1 0,-1 0 0,0 0 0,0 0 0,1 0 0,3-1 0,3 1 0,0 0 0,-1-1 0,1 0 0,0-1 0,0 0 0,-1 0 0,14-6 0,-2-2-21,-1-1-1,-1-1 1,0-1 0,0 0-1,-1-1 1,-1-1 0,0-1-1,-2 0 1,1-1-1,-2-1 1,12-20 0,-24 36 24,0 1 0,0-1 0,0 0 0,0 1 0,0-1 0,0 0 0,-1 0 0,1 0 0,-1 0 1,0 1-1,1-1 0,-1-3 0,0 4-1,-1 1 1,1 0-1,0-1 0,0 1 1,0 0-1,-1-1 0,1 1 1,0 0-1,0 0 1,-1-1-1,1 1 0,0 0 1,-1 0-1,1 0 1,0-1-1,-1 1 0,1 0 1,0 0-1,-1 0 0,1 0 1,0 0-1,-1 0 1,1 0-1,0 0 0,-1 0 1,1 0-1,0 0 0,-1 0 1,1 0-1,-1 0 1,1 0-1,0 0 0,-1 0 1,1 0-1,0 0 1,-1 1-1,-4 1 14,0 0 0,0 0 0,0 1 0,1 0 0,-1 0 0,1 0 0,-5 4 0,-7 7-16,2 1 0,-1 1 0,-12 19 0,22-29 0,0 1 0,1 0 0,0 0 0,1 0 0,0 1 0,0-1 0,0 1 0,1 0 0,0-1 0,1 1 0,-1 11 0,1-18 0,1 1 0,0-1 0,0 1 1,0-1-1,1 0 0,-1 1 0,0-1 0,1 1 0,-1-1 0,1 0 0,-1 1 1,1-1-1,-1 0 0,1 1 0,0-1 0,0 0 0,0 0 0,0 0 0,-1 1 1,2-1-1,-1 0 0,0-1 0,0 1 0,0 0 0,2 1 0,0-1 1,0 0-1,0 0 0,0 0 0,1 0 1,-1-1-1,0 1 0,0-1 1,1 0-1,-1 0 0,0 0 0,4-1 1,2 0-6,0-1 1,0 0 0,0-1 0,0 0 0,-1 0 0,1-1-1,12-7 1,-6 0-63,0-1 0,-1-1 0,0 0 0,-1-1 0,17-24 0,-23 30 65,-1-2 0,0 1 1,-1-1-1,0 0 0,0 0 0,-1-1 1,-1 1-1,0-1 0,0 0 0,2-17 1,-5 27-6,0 1 0,0-1 1,0 1-1,0-1 1,0 1-1,0 0 1,0-1-1,0 1 1,0-1-1,0 1 1,0-1-1,0 1 0,0 0 1,0-1-1,0 1 1,0-1-1,-1 1 1,1 0-1,0-1 1,0 1-1,0 0 1,-1-1-1,1 1 0,0 0 1,-1-1-1,1 1 1,0 0-1,-1-1 1,1 1-1,0 0 1,-1 0-1,1-1 1,0 1-1,-1 0 1,0 0-1,-16 5-149,-14 19 62,12-3 86,0 1 0,-14 24 1,27-38 99,1 1 0,1 0 0,-1 0 0,1 0 0,1 0 0,0 1 0,0-1 0,0 1 0,0 12 0,3-21-91,0 0 0,0 0 0,0 0 0,0-1 0,0 1 0,0 0 0,0 0 0,0 0 0,0-1 0,1 1 0,-1 0 0,0 0 0,0 0 0,1-1 0,-1 1 0,1 0 0,-1-1 0,1 1 0,-1 0 0,1-1 0,-1 1 0,1-1 0,-1 1 0,1 0 0,0-1 0,-1 0 0,1 1 0,0-1 0,1 1 0,30 1 16,-22-4-35,0 0 0,-1-1 0,1 0 0,13-6 0,5-8-507,50-38-1,-50 34 675,39-22 0,-67 53 604,-21 36-695,-10 29-8,29-70-80,1 1 0,0 0-1,0 0 1,0 0-1,0 0 1,1 0 0,0 0-1,0 0 1,1 0-1,0 0 1,1 5 0,0-9-2565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4.828"/>
    </inkml:context>
    <inkml:brush xml:id="br0">
      <inkml:brushProperty name="width" value="0.025" units="cm"/>
      <inkml:brushProperty name="height" value="0.025" units="cm"/>
    </inkml:brush>
  </inkml:definitions>
  <inkml:trace contextRef="#ctx0" brushRef="#br0">79 116 14958,'0'0'109,"0"-1"-1,0 1 1,0-1 0,0 1-1,0 0 1,0-1 0,0 1-1,0-1 1,-1 1 0,1-1-1,0 1 1,0-1-1,0 1 1,0-1 0,-1 1-1,1 0 1,0-1 0,0 1-1,-1-1 1,1 1 0,0 0-1,-1-1 1,1 1-1,0 0 1,-1-1 0,1 1-1,-1 0 1,1 0 0,0-1-1,-1 1 1,1 0 0,-1 0-1,1 0 1,-1 0-1,1 0 1,-1-1 0,1 1-1,-1 0 1,1 0 0,-1 0-1,1 0 1,-1 0 0,1 0-1,0 1 1,-1-1-1,1 0 1,-1 0 0,-1 0 42,1 1 1,-1-1-1,1 1 1,0 0-1,0-1 1,-1 1 0,1 0-1,0 0 1,0 0-1,0 0 1,0 0-1,-1 0 1,2 0-1,-1 0 1,-2 2-1,-4 12 333,0 0-1,1 1 0,1 0 0,0 0 0,1 1 0,1-1 0,1 1 0,0-1 1,1 1-1,1 0 0,2 20 0,-2-36-431,0 0 1,0 0-1,1 0 1,-1 0 0,1 0-1,-1 0 1,1 0-1,-1 0 1,1 0-1,-1-1 1,1 1-1,0 0 1,-1 0-1,1-1 1,0 1-1,0 0 1,-1-1 0,1 1-1,0-1 1,0 1-1,0-1 1,0 1-1,0-1 1,0 0-1,1 1 1,30-2 685,-22-2-594,-1 0 0,0 0 0,0-1 0,13-7 0,4-5-55,0-2 0,-2-1 1,0-1-1,25-29 0,-36 36-53,-1-1 0,0-1 0,-1 0 0,-1-1-1,-1 0 1,0 0 0,-1-1 0,8-24 0,-11 11 68,-7 17-138,1 13 27,1 0 0,-1 0 1,1 0-1,0 0 0,-1 0 1,1 0-1,0 0 1,-1 0-1,1 0 0,-1 0 1,1 0-1,0 0 0,-1 0 1,1 0-1,-1 1 0,1-1 1,0 0-1,-1 0 0,1 0 1,0 1-1,-1-1 0,1 0 1,0 0-1,0 0 0,-1 1 1,1-1-1,0 0 0,-1 1 1,1-1-1,0 0 0,0 1 1,-1-1-1,-3 7 1,-1-1 0,0 1 0,1 0 0,1 0 0,-1 0 0,1 0 0,-4 12 0,-14 62 21,17-68-14,-2 14-8,1 0-1,2 1 1,0 0-1,2 52 1,1-78-106,1 0 1,-1 0-1,0 0 0,1 1 1,-1-1-1,1 0 0,-1 0 1,1 0-1,0 0 1,0 0-1,0 0 0,0 0 1,1 0-1,-1-1 1,0 1-1,1 0 0,-1-1 1,1 1-1,-1-1 1,1 1-1,0-1 0,0 0 1,3 2-1,-2-2-560,1 0 0,-1 0 0,1 0 1,-1 0-1,1-1 0,-1 1 0,1-1 0,-1 0 0,1 0 0,-1 0 0,1-1 0,0 0 0,-1 1 1,6-3-1,27-15-9524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5.172"/>
    </inkml:context>
    <inkml:brush xml:id="br0">
      <inkml:brushProperty name="width" value="0.025" units="cm"/>
      <inkml:brushProperty name="height" value="0.025" units="cm"/>
    </inkml:brush>
  </inkml:definitions>
  <inkml:trace contextRef="#ctx0" brushRef="#br0">247 1 20083,'0'0'3134,"-13"2"-1928,-6 2-524,0 1-1,0 1 0,1 0 1,-29 15-1,38-17-509,0 0 1,1 1-1,-1 0 0,1 1 0,0 0 1,1 0-1,0 1 0,0-1 1,0 2-1,1-1 0,0 1 0,0 0 1,-5 9-1,11-16-201,-1 0 0,1 1 0,-1-1 0,1 0 1,-1 1-1,1-1 0,0 0 0,-1 1 0,1-1 0,0 1 0,0-1 0,0 0 1,0 1-1,0-1 0,1 1 0,-1-1 0,0 0 0,1 1 0,-1-1 0,0 1 0,1-1 1,0 0-1,0 2 0,1-1-44,0 0-1,0-1 1,0 1 0,0 0 0,0-1 0,0 1 0,0-1-1,1 0 1,-1 0 0,0 0 0,1 0 0,3 1-1,10 1-358,1 0 0,0-1 0,24-1 0,-18 0 164,134 10 770,-156-11-436,0 0 1,0 0-1,0 0 1,0 0-1,0 0 1,0 0-1,-1 0 1,1 0-1,0 0 1,0 1-1,0-1 1,0 0-1,0 0 1,-1 1-1,1-1 1,0 0-1,0 1 1,0-1-1,-1 1 1,1-1-1,0 1 1,-1 0-1,1-1 1,0 1-1,-1 0 0,1-1 1,-1 1-1,1 0 1,-1 0-1,1 1 1,-1-1 4,-1 1 1,0-1 0,1 0-1,-1 1 1,0-1 0,0 0-1,0 1 1,0-1 0,0 0-1,0 0 1,0 0-1,0 0 1,0 0 0,0 0-1,-3 1 1,-54 31 533,-106 40-444,93-45-4652,64-26-671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5.502"/>
    </inkml:context>
    <inkml:brush xml:id="br0">
      <inkml:brushProperty name="width" value="0.025" units="cm"/>
      <inkml:brushProperty name="height" value="0.025" units="cm"/>
    </inkml:brush>
  </inkml:definitions>
  <inkml:trace contextRef="#ctx0" brushRef="#br0">375 0 10410,'0'0'18262,"-12"9"-15790,-69 58-1931,2 4 0,-90 104 0,162-167-596,4-6-93,1 0-1,0 1 1,-1-1-1,1 1 0,0 0 1,0 0-1,0 0 0,1 0 1,-1 0-1,1 0 1,0 0-1,0 0 0,-1 5 1,6-9-4048,16-7 1051,10-17-3015,5-9-2579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5.861"/>
    </inkml:context>
    <inkml:brush xml:id="br0">
      <inkml:brushProperty name="width" value="0.025" units="cm"/>
      <inkml:brushProperty name="height" value="0.025" units="cm"/>
    </inkml:brush>
  </inkml:definitions>
  <inkml:trace contextRef="#ctx0" brushRef="#br0">304 1 19538,'0'0'8553,"-46"61"-7945,17-17-159,0 4-321,5 1-32,6-4 0,4-1-32,10-3-64,2-4-128,2-2-609,0-5-832,0-5-1506,0-7-1538,0-9-3266</inkml:trace>
  <inkml:trace contextRef="#ctx0" brushRef="#br0" timeOffset="1">0 325 15759,'0'0'11339,"16"-57"-8777,14 48-1153,4 2-544,8 3-609,4 3-159,5 1-258,2 0-1280,-2 0-2627,-1-3-4228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6.361"/>
    </inkml:context>
    <inkml:brush xml:id="br0">
      <inkml:brushProperty name="width" value="0.025" units="cm"/>
      <inkml:brushProperty name="height" value="0.025" units="cm"/>
    </inkml:brush>
  </inkml:definitions>
  <inkml:trace contextRef="#ctx0" brushRef="#br0">173 21 19442,'8'-4'2707,"27"-10"-246,-34 13-2391,-1 1 0,1 0 0,0 0 0,0-1 0,0 1 0,0 0 0,0 0 0,0 0 0,0 0 0,0 0 0,0 0 0,0 0 0,0 0 0,0 1 0,0-1 0,0 0 0,-1 0 0,1 1 0,0-1 0,0 1 0,0-1 1,0 1-1,-1-1 0,1 1 0,0-1 0,0 1 0,-1 0 0,1 0 0,0-1 0,-1 1 0,1 0 0,-1 0 0,1-1 0,-1 1 0,1 0 0,-1 0 0,0 0 0,0 0 0,1 2 0,4 39 376,-5-36-223,1 26 226,-2-1 0,-1 1 0,-1-1 0,-2 0 0,-16 55-1,5-39 188,-2 0 1,-47 84-1,37-83-1031,-38 75 1306,45-59-2644,19-55 661,1 1 0,-1-1 0,2 0 0,0 18 0,4-16-6568,8-9-5892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6.723"/>
    </inkml:context>
    <inkml:brush xml:id="br0">
      <inkml:brushProperty name="width" value="0.025" units="cm"/>
      <inkml:brushProperty name="height" value="0.025" units="cm"/>
    </inkml:brush>
  </inkml:definitions>
  <inkml:trace contextRef="#ctx0" brushRef="#br0">226 0 16207,'0'0'13923,"-13"1"-13363,8-2-528,-1 1-1,1 1 1,-1-1-1,1 1 1,0 0-1,-1 0 1,1 1-1,0-1 1,0 1-1,0 0 1,0 1-1,0-1 0,0 1 1,0 0-1,1 0 1,0 1-1,0-1 1,-6 6-1,-10 14 271,-33 49-1,47-64-223,1 1-1,0 0 1,1 1-1,0-1 0,0 1 1,1-1-1,0 1 1,1 0-1,-2 16 1,5-24-110,-1 1 0,0-1 0,1 1 0,-1-1 0,1 0 1,0 1-1,0-1 0,0 0 0,0 0 0,0 0 0,0 0 1,1 0-1,-1 0 0,1 0 0,0 0 0,-1 0 0,1-1 0,0 1 1,0-1-1,0 1 0,0-1 0,0 0 0,0 1 0,0-1 1,0 0-1,1-1 0,-1 1 0,0 0 0,1-1 0,-1 1 1,1-1-1,2 1 0,8 1-1260,-1-1 0,1 0 0,0 0 0,25-3-1,1-5-5540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7.118"/>
    </inkml:context>
    <inkml:brush xml:id="br0">
      <inkml:brushProperty name="width" value="0.025" units="cm"/>
      <inkml:brushProperty name="height" value="0.025" units="cm"/>
    </inkml:brush>
  </inkml:definitions>
  <inkml:trace contextRef="#ctx0" brushRef="#br0">337 1 17008,'0'0'13896,"-4"12"-12871,0 1-961,-1 0 1,-1-1 0,0 0-1,0 0 1,-1 0-1,-1-1 1,0 0-1,-1 0 1,0-1-1,-12 11 1,-29 22-175,-68 46-1,43-41-4334,79-52-2649,4-6 3788,3-5 483,21-16-5040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958"/>
    </inkml:context>
    <inkml:brush xml:id="br0">
      <inkml:brushProperty name="width" value="0.025" units="cm"/>
      <inkml:brushProperty name="height" value="0.025" units="cm"/>
      <inkml:brushProperty name="color" value="#F6630D"/>
    </inkml:brush>
  </inkml:definitions>
  <inkml:trace contextRef="#ctx0" brushRef="#br0">1 249 19891,'0'0'3940,"7"-8"-2905,208-229-1750,-215 237 712,0 0 1,0 0-1,0 0 0,0 0 1,0-1-1,0 1 1,0 0-1,0 0 0,0 0 1,1 0-1,-1 0 1,0-1-1,0 1 0,0 0 1,0 0-1,0 0 1,0 0-1,1 0 0,-1 0 1,0-1-1,0 1 1,0 0-1,0 0 1,0 0-1,1 0 0,-1 0 1,0 0-1,0 0 1,0 0-1,0 0 0,1 0 1,-1 0-1,0 0 1,0 0-1,0 0 0,0 0 1,1 0-1,-1 0 1,0 0-1,0 0 0,0 0 1,0 0-1,1 0 1,-1 0-1,0 0 0,0 1 1,0-1-1,0 0 1,0 0-1,1 0 0,-1 0 1,0 13-71,-7 17 83,4-20-191,-7 23 261,2 0 1,-5 38-1,12-11-3989,5-49-2112,5-10-4058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7.463"/>
    </inkml:context>
    <inkml:brush xml:id="br0">
      <inkml:brushProperty name="width" value="0.025" units="cm"/>
      <inkml:brushProperty name="height" value="0.025" units="cm"/>
    </inkml:brush>
  </inkml:definitions>
  <inkml:trace contextRef="#ctx0" brushRef="#br0">32 57 15182,'7'-8'4250,"3"-3"-2843,23-26 4099,-40 60-2353,2-3-2863,-1-4-52,-43 121 1056,45-122-1236,0 1-1,2 0 1,0 0-1,0 0 0,2 1 1,0-1-1,2 16 0,0-25-149,-1 0-1,2 0 0,-1 0 0,1 0 0,0-1 0,0 1 0,1-1 0,-1 0 0,1 0 1,9 10-1,-10-13-427,0 0 0,1 0 0,-1 0 0,0 0 0,1 0 0,0-1 1,0 1-1,-1-1 0,1 0 0,1 0 0,3 1 0,-28-32-14497,-2 7 7885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7.825"/>
    </inkml:context>
    <inkml:brush xml:id="br0">
      <inkml:brushProperty name="width" value="0.025" units="cm"/>
      <inkml:brushProperty name="height" value="0.025" units="cm"/>
    </inkml:brush>
  </inkml:definitions>
  <inkml:trace contextRef="#ctx0" brushRef="#br0">1 278 2819,'0'0'24151,"78"-34"-23383,-35 32-544,5-3-192,-2-3-128,3 0-1697,-7-5-1891,-6-3-2402</inkml:trace>
  <inkml:trace contextRef="#ctx0" brushRef="#br0" timeOffset="1">550 0 19538,'-7'11'1068,"-20"34"37,-46 81 4432,61-105-4841,2 1 1,0 1-1,-11 43 1,16-28-888,8-23-1084,-3-15 1182,1 0 0,-1 0 0,1 1 0,-1-1 1,1 0-1,-1 0 0,0 0 0,1 0 0,-1 0 1,1 0-1,-1 0 0,1 0 0,-1 0 1,0 0-1,1-1 0,-1 1 0,1 0 0,-1 0 1,1 0-1,-1 0 0,0-1 0,1 1 0,-1 0 1,0 0-1,1-1 0,-1 1 0,0 0 1,1 0-1,-1-1 0,0 1 0,0-1 0,1 1 1,-1 0-1,0-1 0,6-6-472,-1 1 1,-1-1-1,1 0 1,-1-1-1,0 1 1,-1-1-1,0 0 0,4-15 1,14-72-2665,-18 80 2763,5-39-2785,-1 5-2098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19:48.169"/>
    </inkml:context>
    <inkml:brush xml:id="br0">
      <inkml:brushProperty name="width" value="0.025" units="cm"/>
      <inkml:brushProperty name="height" value="0.025" units="cm"/>
    </inkml:brush>
  </inkml:definitions>
  <inkml:trace contextRef="#ctx0" brushRef="#br0">91 99 4068,'-17'5'2202,"14"-5"-1891,0 0 0,0 1 0,0-1 0,0 1 1,1 0-1,-1 0 0,0 0 0,0 0 0,0 0 0,1 1 0,-1-1 0,0 1 0,1 0 0,0-1 0,-1 1 0,1 0 0,0 1 0,0-1 0,0 0 0,0 1 0,1-1 0,-1 1 0,0-1 0,1 1 0,0 0 0,0 0 0,-2 4 1,-1 18 1274,2 1 0,0 48 0,2-69-1459,0 1 0,0-1 0,1 1 0,-1-1 0,1 1 0,1-1 0,-1 0 0,1 1 0,0-1 0,0 0 0,0 0 0,1 0 0,0 0 0,0-1 0,0 1 0,0-1 0,1 0 0,-1 1 0,1-2 0,5 5 0,-4-6 43,0 0 0,0-1 0,0 1 0,0-1-1,0 0 1,0 0 0,0-1 0,0 1 0,1-1 0,-1 0-1,0-1 1,0 1 0,0-1 0,0 0 0,1 0 0,-1-1-1,-1 0 1,1 0 0,0 0 0,0 0 0,-1 0 0,8-6-1,3-2 201,-1 0-1,0-1 1,0-1-1,-1 0 1,15-19-1,-18 18-86,-2 1-1,0-1 1,0-1 0,-2 1-1,1-1 1,-2 0-1,0-1 1,0 1 0,-1-1-1,-1 0 1,-1 0-1,0 0 1,-1-1-1,-1-26 1,0 41-493,0-1-1,1 1 1,-1 0-1,1 0 1,0-1-1,-1 1 1,1 0 0,0 0-1,0 0 1,-1 0-1,1 0 1,0 0-1,0 0 1,0 0 0,1 0-1,-1 0 1,0 1-1,0-1 1,0 0-1,0 1 1,1-1 0,-1 1-1,0-1 1,1 1-1,-1 0 1,2-1 0,15-7-5571,5-8-7420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0.396"/>
    </inkml:context>
    <inkml:brush xml:id="br0">
      <inkml:brushProperty name="width" value="0.025" units="cm"/>
      <inkml:brushProperty name="height" value="0.025" units="cm"/>
    </inkml:brush>
  </inkml:definitions>
  <inkml:trace contextRef="#ctx0" brushRef="#br0">0 311 10634,'0'0'8104,"10"-1"-6951,0 0-965,-1-1 0,1 0 0,-1-1 0,1 0-1,-1 0 1,0-1 0,0 0 0,0-1 0,-1 0 0,0 0 0,0-1 0,9-8 0,22-19-131,36-41 0,-67 65-30,109-127-289,-116 147 732,-38 108 1457,27-93-1930,1 0 1,1 0-1,1 1 0,1 0 1,2 1-1,1-1 0,0 55 1,12-47-3655,9-10-3886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0.833"/>
    </inkml:context>
    <inkml:brush xml:id="br0">
      <inkml:brushProperty name="width" value="0.025" units="cm"/>
      <inkml:brushProperty name="height" value="0.025" units="cm"/>
    </inkml:brush>
  </inkml:definitions>
  <inkml:trace contextRef="#ctx0" brushRef="#br0">0 175 17713,'9'-10'945,"11"-9"-91,1 0 1,1 1 0,45-28 0,-52 37-528,1 0 0,-1 1 0,1 1 0,0 1 1,1 0-1,0 1 0,0 0 0,23-2 0,-39 7-313,0 0 1,-1 0-1,1 0 1,-1 0-1,1 0 0,0 0 1,-1 0-1,1 0 0,0 0 1,-1 0-1,1 0 1,0 1-1,-1-1 0,1 0 1,-1 0-1,1 1 0,-1-1 1,1 0-1,-1 1 1,1-1-1,-1 1 0,1-1 1,-1 1-1,1-1 0,-1 1 1,1-1-1,-1 1 1,0-1-1,1 1 0,-1-1 1,0 2-1,-1 23 652,-20 28 765,-19 8-567,26-41-801,1 1 1,0 0-1,2 0 0,0 1 1,-12 38-1,22-58-82,1-1 0,-1 1-1,0 0 1,1-1 0,0 1 0,-1 0-1,1 0 1,0 0 0,0 0 0,0-1 0,0 1-1,0 0 1,0 0 0,1 0 0,-1-1 0,1 1-1,-1 0 1,1 0 0,-1-1 0,1 1-1,0 0 1,0-1 0,0 1 0,0-1 0,0 1-1,0-1 1,1 0 0,2 3 0,0-2-193,1 0-1,0-1 1,0 0 0,0 1-1,0-2 1,0 1 0,0-1 0,1 1-1,7-2 1,4 1-1074,0-1-1,0-1 0,0-1 1,25-6-1,20-11-5546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1.455"/>
    </inkml:context>
    <inkml:brush xml:id="br0">
      <inkml:brushProperty name="width" value="0.025" units="cm"/>
      <inkml:brushProperty name="height" value="0.025" units="cm"/>
    </inkml:brush>
  </inkml:definitions>
  <inkml:trace contextRef="#ctx0" brushRef="#br0">0 121 17809,'10'-8'801,"19"-11"961,62-31 0,-74 42-1236,-1 1 0,1 1 0,1 0 0,-1 1 0,1 1 0,29-3 0,-46 7-490,1 0 0,0 0-1,-1-1 1,1 1-1,0 0 1,0 1 0,0-1-1,-1 0 1,1 0 0,0 1-1,-1-1 1,1 1-1,0-1 1,-1 1 0,1 0-1,-1 0 1,1 0-1,-1 0 1,1 0 0,-1 0-1,1 0 1,-1 0-1,0 0 1,0 1 0,0-1-1,0 1 1,0-1 0,0 1-1,0-1 1,0 1-1,0-1 1,-1 1 0,1 0-1,-1-1 1,1 1-1,-1 0 1,0-1 0,1 1-1,-1 0 1,0 0-1,0-1 1,0 1 0,-1 0-1,1 0 1,0-1-1,-1 1 1,1 0 0,-2 2-1,0 6 145,-1 0 0,-1-1-1,1 0 1,-1 0-1,-1 0 1,0 0 0,-8 11-1,-17 9 44,22-20-202,35-13-377,-18 2 227,0 0-1,1 1 1,-1 0-1,1 1 1,-1 0 0,1 0-1,12 2 1,-20-1 111,1-1 0,-1 1 0,0 0 0,1 0 0,-1 0 0,0 0 0,0 0 0,0 1 0,0-1 0,0 0 0,0 1 0,0 0-1,0-1 1,0 1 0,-1 0 0,1 0 0,-1 0 0,1 0 0,-1 0 0,0 0 0,0 1 0,0-1 0,0 0 0,0 1 0,-1-1 0,1 1 0,-1-1 0,1 0 0,-1 1 0,0-1 0,0 6 0,-1-2 194,0 1 0,0 0-1,-1-1 1,0 1 0,0-1 0,-1 1 0,1-1 0,-1 0 0,-1 0-1,1 0 1,-1 0 0,0-1 0,0 1 0,-1-1 0,0 0 0,0-1 0,-5 5-1,-9 7 306,0-1-1,-1-1 1,-32 16-1,25-19 127,13-8-2058,14-2 1337,0-1 0,0 0 0,0 0-1,0 0 1,0 0 0,0 0 0,-1 0-1,1 0 1,0 0 0,0 0 0,0 0-1,0 0 1,0 0 0,0 0 0,0 0-1,0 0 1,0 0 0,-1 0 0,1 0-1,0 0 1,0 0 0,0 0 0,0 0-1,0 0 1,0 0 0,0 0 0,0 0-1,-1 0 1,1 0 0,0 0 0,0 0-1,0 0 1,0 0 0,0 0 0,0-1-1,0 1 1,0 0 0,0 0 0,0 0-1,0 0 1,-1 0 0,1 0 0,0 0-1,0 0 1,0 0 0,0 0 0,0-1-1,0 1 1,0 0 0,0 0 0,0 0-1,0 0 1,0 0 0,0 0 0,0 0-1,0 0 1,0-1 0,0 1 0,0 0-1,0 0 1,0 0 0,0 0 0,0 0-1,0 0 1,0 0 0,1 0 0,10-15-9271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2.002"/>
    </inkml:context>
    <inkml:brush xml:id="br0">
      <inkml:brushProperty name="width" value="0.025" units="cm"/>
      <inkml:brushProperty name="height" value="0.025" units="cm"/>
    </inkml:brush>
  </inkml:definitions>
  <inkml:trace contextRef="#ctx0" brushRef="#br0">52 0 16271,'0'0'10512,"-8"2"-9813,6-1-654,0-1 0,-1 1 1,1 0-1,0-1 0,0 1 0,0 0 0,0 0 1,1 0-1,-1 1 0,0-1 0,0 0 1,1 1-1,-1-1 0,1 1 0,-1 0 0,1-1 1,0 1-1,-1 0 0,1 0 0,0 0 0,0 0 1,0 0-1,0 2 0,-1 3 146,1 0 1,0 0-1,1 0 1,-1 0-1,1 0 1,1 0-1,-1 0 1,3 9-1,-3-13-152,0 1 0,1 0 0,-1-1 0,1 1 0,0-1 0,0 0 0,0 1 0,0-1 0,1 0-1,-1 0 1,1 1 0,0-1 0,0 0 0,0-1 0,0 1 0,0 0 0,1-1 0,-1 1 0,1-1 0,0 0 0,0 1 0,0-2 0,0 1 0,0 0 0,0 0 0,0-1 0,0 0-1,1 0 1,-1 0 0,1 0 0,-1 0 0,1-1 0,-1 1 0,1-1 0,-1 0 0,1 0 0,-1 0 0,7-2 0,1 0-319,0-1-1,1 0 1,-1-1 0,-1 0 0,1-1-1,-1 0 1,1 0 0,-2-1-1,1-1 1,15-13 0,-14 11-859,-1-1 1,0 0 0,0 0-1,-1-1 1,-1 0-1,0 0 1,9-16 0,-24 44 2992,-2 5-773,1 1-1,0-1 1,-4 32-1,4 34-391,8-80-834,0 0 1,0 0 0,1 0 0,0 0 0,0 0 0,1 0 0,0-1 0,6 15-1,7-4-3527,5-11-3653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2.533"/>
    </inkml:context>
    <inkml:brush xml:id="br0">
      <inkml:brushProperty name="width" value="0.025" units="cm"/>
      <inkml:brushProperty name="height" value="0.025" units="cm"/>
    </inkml:brush>
  </inkml:definitions>
  <inkml:trace contextRef="#ctx0" brushRef="#br0">5 1 20595,'0'0'6076,"6"10"-6028,45 100 101,-50-109-170,0 0-1,0 1 0,0-1 1,0 0-1,0 0 1,0-1-1,0 1 1,0 0-1,0 0 1,1 0-1,-1-1 0,0 1 1,1-1-1,-1 1 1,0-1-1,1 1 1,-1-1-1,0 0 0,1 0 1,-1 0-1,1 0 1,-1 0-1,1 0 1,-1 0-1,0 0 1,1 0-1,-1-1 0,2 0 1,48-14-1106,-33 9 509,-14 4 528,1 1 0,0 0 0,0 0 0,-1 0 0,1 1 0,0 0 0,9 0 0,-13 1 106,0-1 1,0 0-1,0 1 1,1-1-1,-1 1 1,0-1-1,0 1 1,0-1-1,0 1 1,0 0-1,0 0 1,0-1-1,0 1 0,0 0 1,-1 0-1,1 0 1,0 0-1,0 0 1,-1 0-1,1 0 1,-1 0-1,1 1 1,-1-1-1,1 0 1,-1 0-1,0 0 0,1 0 1,-1 1-1,0-1 1,0 0-1,0 0 1,0 1-1,0 1 1,-1 6 373,-1 1 0,0-1 0,0 0 0,0 0 0,-1 0 0,-1 0 0,1 0 0,-1-1 0,-1 1 0,0-1 0,0 0 0,-11 13 0,13-17-441,0-1 0,0 1 0,-1 0 0,1-1 0,-1 0 0,0 1 0,1-1 0,-1-1 0,-1 1 0,1-1 0,0 1 0,-1-1 0,1 0 0,-1-1 0,1 1 0,-1-1 0,0 0 0,0 0 0,0-1 1,0 1-1,1-1 0,-1 0 0,0 0 0,0-1 0,0 1 0,-7-3 0,9 1-687,-1 0 0,1-1 1,-1 1-1,1-1 0,0 0 0,0 0 1,0 0-1,0-1 0,0 1 0,1 0 0,0-1 1,0 0-1,0 0 0,-3-6 0,-12-33-10269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2.890"/>
    </inkml:context>
    <inkml:brush xml:id="br0">
      <inkml:brushProperty name="width" value="0.025" units="cm"/>
      <inkml:brushProperty name="height" value="0.025" units="cm"/>
    </inkml:brush>
  </inkml:definitions>
  <inkml:trace contextRef="#ctx0" brushRef="#br0">1 16 17360,'0'0'4485,"56"-15"-2692,-33 17-1216,2 15-481,2 2-32,-5 2-1794,1-2-4900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3.218"/>
    </inkml:context>
    <inkml:brush xml:id="br0">
      <inkml:brushProperty name="width" value="0.025" units="cm"/>
      <inkml:brushProperty name="height" value="0.025" units="cm"/>
    </inkml:brush>
  </inkml:definitions>
  <inkml:trace contextRef="#ctx0" brushRef="#br0">149 1 11050,'0'0'14136,"-9"7"-12913,-3 3-1019,0 1 1,1 0-1,0 1 1,0 0-1,1 0 1,1 1-1,0 1 1,1 0-1,1 0 1,0 0-1,0 1 1,2 0-1,0 0 0,1 1 1,0-1-1,1 1 1,1 0-1,0 0 1,1 21-1,2-33-180,-1 1-1,1-1 0,0 0 1,0 1-1,0-1 0,0 0 1,1 0-1,0 0 0,0 0 1,0 0-1,0 0 0,1-1 1,-1 1-1,1-1 1,0 1-1,0-1 0,0 0 1,1 0-1,-1-1 0,7 5 1,-4-4-54,0 0 0,1 0 0,-1-1 0,1 0 0,0 0 1,-1-1-1,1 0 0,0 0 0,0 0 0,0-1 0,0 0 0,10-2 1,-8 1-25,0-1 0,0 1 0,-1-2 0,1 1 0,0-2 0,-1 1 0,0-1 0,0 0 0,13-9 0,-17 10 56,0 0 0,0-1 1,0 1-1,0-1 0,0 0 0,-1 0 0,0 0 0,0-1 1,0 1-1,0-1 0,-1 0 0,0 1 0,0-1 0,0 0 1,0 0-1,1-9 0,-3 13 51,0-1 1,0 1 0,1-1-1,-1 0 1,0 1-1,-1-1 1,1 1-1,0-1 1,0 1 0,-1-1-1,1 0 1,-1 1-1,1-1 1,-1 1 0,0 0-1,1-1 1,-1 1-1,0 0 1,0-1-1,0 1 1,0 0 0,0 0-1,0 0 1,-2-1-1,0 0-3,0 0-1,0 1 0,0-1 1,0 1-1,-1 0 0,1 0 1,0 0-1,-1 0 0,1 1 1,-7-1-1,-1 1-180,0 0 0,1 1 1,-1 0-1,0 0 0,0 1 0,-16 6 0,-21 17-2688,23 0-3010,23-17-668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306"/>
    </inkml:context>
    <inkml:brush xml:id="br0">
      <inkml:brushProperty name="width" value="0.025" units="cm"/>
      <inkml:brushProperty name="height" value="0.025" units="cm"/>
      <inkml:brushProperty name="color" value="#F6630D"/>
    </inkml:brush>
  </inkml:definitions>
  <inkml:trace contextRef="#ctx0" brushRef="#br0">0 1 20147,'0'0'4196,"3"59"-4516,3-41-3556,0-5-4132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3.984"/>
    </inkml:context>
    <inkml:brush xml:id="br0">
      <inkml:brushProperty name="width" value="0.025" units="cm"/>
      <inkml:brushProperty name="height" value="0.025" units="cm"/>
    </inkml:brush>
  </inkml:definitions>
  <inkml:trace contextRef="#ctx0" brushRef="#br0">1 339 20852,'3'-8'1697,"16"-30"-821,2 2 0,1 0 0,35-43 0,40-62-632,-115 195-36,-15 78 0,32-123-236,-14 75 155,14-78-199,1 1-1,-1 0 1,1 0 0,1 0-1,-1 0 1,1 0 0,0 0-1,1-1 1,3 12 0,-3-16-242,0 1 0,1-1 0,-1 0 0,1 0 0,0 0-1,-1 0 1,1 0 0,0-1 0,0 1 0,0-1 0,0 1 0,0-1 0,0 0 0,1-1 0,-1 1 0,0 0 0,0-1 0,1 0 0,-1 0 0,0 0 0,1 0 0,5-1 0,25 0-6028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4.530"/>
    </inkml:context>
    <inkml:brush xml:id="br0">
      <inkml:brushProperty name="width" value="0.025" units="cm"/>
      <inkml:brushProperty name="height" value="0.025" units="cm"/>
    </inkml:brush>
  </inkml:definitions>
  <inkml:trace contextRef="#ctx0" brushRef="#br0">0 1 17905,'0'0'5381,"9"1"-4068,8 0-778,-2 0-202,-1 1 1,1 0 0,0 1-1,-1 0 1,25 10-1,-36-12-336,0 1 0,0 0 0,0 0 0,0 0 0,0 0 0,0 0 0,0 0 0,0 1-1,-1-1 1,1 1 0,-1 0 0,0 0 0,0 0 0,0 0 0,0 0 0,-1 0 0,1 0-1,-1 1 1,0-1 0,0 1 0,0-1 0,0 1 0,0-1 0,-1 1 0,0-1-1,0 1 1,0 0 0,0-1 0,0 1 0,-2 6 0,0-1 20,0 0 0,-1 0 0,-1 0 0,1 0 0,-1 0 0,0 0 0,-1-1 0,0 0 0,-9 11 0,-8 8 191,-34 30 0,12-12 621,56-45-669,99-33-1048,-21 5-2311,2 8-4939,-40 13-1717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5.137"/>
    </inkml:context>
    <inkml:brush xml:id="br0">
      <inkml:brushProperty name="width" value="0.025" units="cm"/>
      <inkml:brushProperty name="height" value="0.025" units="cm"/>
    </inkml:brush>
  </inkml:definitions>
  <inkml:trace contextRef="#ctx0" brushRef="#br0">0 38 16111,'0'0'5552,"9"-6"-3256,3 1-1713,-1 0 0,1 1 0,-1 0 1,25-5-1,-29 7-426,0 1 0,0 0 0,1 1 0,-1-1 0,0 1-1,1 1 1,-1-1 0,1 1 0,-1 1 0,0-1 0,11 5 0,-16-5-126,0 0 0,0 0 0,0 1 0,0-1 0,-1 1 0,1-1 1,0 1-1,-1 0 0,1 0 0,-1-1 0,0 1 0,0 0 0,0 0 0,0 0 0,0 1 0,0-1 0,0 0 1,0 0-1,-1 0 0,1 1 0,-1-1 0,0 0 0,0 0 0,0 1 0,0-1 0,0 0 0,0 1 1,-1-1-1,1 0 0,-1 0 0,0 3 0,-1 3 173,-1 0 0,1 0 0,-1 0 0,-1-1 0,0 1 0,0-1-1,-7 9 1,6-8-111,-1 0-1,0-1 0,-1 0 0,1 0 0,-1 0 0,-1-1 1,1 0-1,-1 0 0,0-1 0,-1 0 0,1-1 0,-1 0 1,0 0-1,-9 3 0,18-7-92,0 0-1,-1 0 1,1 0-1,0 0 1,0 0-1,0 0 1,-1 0-1,1 0 1,0 0 0,0 0-1,-1 0 1,1 0-1,0 0 1,0 0-1,0 0 1,-1 0 0,1 0-1,0 0 1,0 0-1,-1 0 1,1 0-1,0 0 1,0 0-1,0 0 1,-1 0 0,1 0-1,0-1 1,0 1-1,0 0 1,0 0-1,-1 0 1,1 0-1,0 0 1,0-1 0,0 1-1,0 0 1,0 0-1,-1 0 1,1-1-1,0 1 1,0 0 0,0 0-1,0-1 1,6-10-56,15-10-147,-14 17 64,1 0 0,0 1 0,0 0 0,0 1 0,0-1-1,0 1 1,1 1 0,-1 0 0,0 0 0,1 1 0,-1 0-1,13 1 1,-18-1 109,0 1 1,0-1-1,0 1 0,0 0 0,0 0 0,0 0 0,0 1 1,0-1-1,-1 1 0,1-1 0,0 1 0,-1 0 1,0 0-1,1 0 0,-1 0 0,0 1 0,0-1 0,0 1 1,0-1-1,0 1 0,-1-1 0,1 1 0,-1 0 1,0 0-1,1 0 0,-2 0 0,1 0 0,0 0 0,0 0 1,-1 0-1,0 0 0,1 0 0,-1 1 0,-1-1 1,1 4-1,-1-1 177,-1 0 0,1 0 0,-1 0 0,0 0 0,-1 0 0,1-1 0,-1 1 0,0-1 0,-1 0 0,1 0 0,-1 0 0,0 0 0,0 0 0,-1-1 0,1 0 0,-1 0 0,0 0 0,0 0 0,-7 2 0,5-1-138,0 0 1,-1-1-1,0 0 1,0-1 0,0 0-1,0 0 1,0-1 0,-1 0-1,1 0 1,-1-1 0,1 0-1,-1-1 1,-11 0 0,19 0-159,0 0 0,0 0 0,-1-1 0,1 1 1,0 0-1,0-1 0,0 1 0,0-1 1,0 1-1,0-1 0,0 0 0,0 1 0,1-1 1,-1 0-1,0 0 0,0 1 0,0-1 0,1 0 1,-1 0-1,1 0 0,-1 0 0,0 0 0,1 0 1,0 0-1,-1 0 0,1 0 0,-1 0 1,1 0-1,0 0 0,0-2 0,-3-22-7068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5.918"/>
    </inkml:context>
    <inkml:brush xml:id="br0">
      <inkml:brushProperty name="width" value="0.025" units="cm"/>
      <inkml:brushProperty name="height" value="0.025" units="cm"/>
    </inkml:brush>
  </inkml:definitions>
  <inkml:trace contextRef="#ctx0" brushRef="#br0">2 1 17617,'0'0'11093,"1"10"-10132,-1 108 454,-3-39-1026,3-78-385,0 1 0,0 0 1,0-1-1,0 1 0,0 0 0,0-1 0,1 1 0,-1 0 0,1-1 1,-1 1-1,1-1 0,-1 1 0,1 0 0,0-1 0,0 1 1,0-1-1,0 0 0,0 1 0,0-1 0,0 0 0,2 2 0,-1-2 1,0 0 0,0-1 0,0 1-1,0-1 1,0 0 0,0 1-1,1-1 1,-1 0 0,0 0 0,0 0-1,0 0 1,0-1 0,0 1-1,1-1 1,-1 1 0,0-1 0,3-1-1,9-4-74,-1-1 0,0 0 0,0-1 0,0 0 0,-1-1 0,12-11 0,64-67-5301,-71 71 3714,-17 16 1650,0 0 0,0 0 0,1 0 0,-1 0 0,0-1 0,0 1 0,0 0 0,0 0 0,0 0 0,1 0 0,-1 0 0,0 0 0,0 0 0,0 0 0,0 0 0,0 0 0,1 0-1,-1 0 1,0 0 0,0 0 0,0 0 0,0 0 0,0 0 0,1 0 0,-1 0 0,0 0 0,0 0 0,0 1 0,0-1 0,0 0 0,0 0 0,1 0 0,-1 0 0,0 0 0,0 0 0,0 0 0,0 0 0,0 1 0,0-1 0,0 0-1,0 0 1,0 0 0,1 0 0,-1 0 0,0 0 0,0 1 0,0-1 0,0 0 0,0 0 0,0 0 0,0 0 0,0 1 0,0-1 0,0 0 0,0 0 0,-9 40 1342,-1-6-367,0-2-323,1 1-1,2-1 1,0 2-1,-1 49 1,8-82-675,0 0 0,0 0 1,0 0-1,0 1 0,0-1 0,0 0 0,1 0 0,-1 0 1,0 0-1,1 1 0,-1-1 0,1 0 0,-1 0 0,1 0 1,0 0-1,-1 0 0,1 0 0,0-1 0,0 1 0,0 0 1,-1 0-1,1 0 0,0-1 0,0 1 0,0 0 0,0-1 1,0 1-1,1-1 0,-1 1 0,2-1 0,0 1-610,0 0-1,0-1 1,0 0-1,0 0 1,0 0-1,1 0 1,-1 0-1,0-1 1,0 0-1,6-1 1,14-10-8419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6.449"/>
    </inkml:context>
    <inkml:brush xml:id="br0">
      <inkml:brushProperty name="width" value="0.025" units="cm"/>
      <inkml:brushProperty name="height" value="0.025" units="cm"/>
    </inkml:brush>
  </inkml:definitions>
  <inkml:trace contextRef="#ctx0" brushRef="#br0">100 1 20019,'0'0'4821,"1"10"-2740,-7 170 1486,8-157-3515,7-17-62,21-25-67,-13 5 74,-10 10-75,0 0 0,0 0 0,0 0 0,1 1 0,-1 0 0,1 1 0,14-4 0,-20 6 67,0 0 1,-1-1-1,1 1 0,0 0 1,0 0-1,-1 0 1,1 0-1,0 1 1,0-1-1,-1 0 1,1 1-1,0-1 0,-1 1 1,1 0-1,-1-1 1,1 1-1,0 0 1,-1 0-1,0 0 1,1 0-1,-1 0 1,0 0-1,1 1 0,-1-1 1,0 0-1,0 1 1,0-1-1,0 0 1,0 1-1,0 0 1,-1-1-1,1 1 0,0-1 1,-1 1-1,1 0 1,-1-1-1,0 1 1,1 0-1,-1 0 1,0-1-1,0 3 0,0 7 174,0 0 0,-1 0 0,0 0-1,-1-1 1,0 1 0,-1-1 0,0 1-1,-1-1 1,1 0 0,-2 0-1,0 0 1,0-1 0,-11 15 0,12-18-115,-1 1 0,0-1 0,0 0 0,0-1 0,-1 1 0,0-1 0,0 0 1,0-1-1,-1 0 0,0 0 0,0 0 0,0 0 0,0-1 0,0 0 0,-1-1 0,1 0 1,-1 0-1,0-1 0,-12 2 0,18-3-219,-1 0 0,1-1 1,0 1-1,0-1 0,-1 1 1,1-1-1,0 1 0,0-1 0,0 0 1,0 0-1,0 0 0,0 0 1,0-1-1,0 1 0,1 0 0,-1-1 1,0 1-1,1-1 0,-3-3 1,-20-39-6281,5-7-1413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6.823"/>
    </inkml:context>
    <inkml:brush xml:id="br0">
      <inkml:brushProperty name="width" value="0.025" units="cm"/>
      <inkml:brushProperty name="height" value="0.025" units="cm"/>
    </inkml:brush>
  </inkml:definitions>
  <inkml:trace contextRef="#ctx0" brushRef="#br0">1 43 14061,'0'0'4228,"54"-23"-1729,-24 14 576,7 1-961,6 5-705,-2 3-865,0 0-383,-1 8-193,-5 9-2082,-7 3-3300,-12 1-7109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0:57.152"/>
    </inkml:context>
    <inkml:brush xml:id="br0">
      <inkml:brushProperty name="width" value="0.025" units="cm"/>
      <inkml:brushProperty name="height" value="0.025" units="cm"/>
    </inkml:brush>
  </inkml:definitions>
  <inkml:trace contextRef="#ctx0" brushRef="#br0">212 0 16656,'0'0'15059,"-6"5"-14637,-19 12-378,2 2 0,0 0 0,1 2 0,-35 41 0,51-54-24,0 0 1,0 1-1,1-1 1,0 1-1,0 0 1,1 1-1,0-1 0,1 1 1,0 0-1,0 0 1,1 0-1,1 0 1,0 0-1,0 0 1,1 1-1,0-1 1,0 0-1,4 17 1,-3-23-25,1-1 0,-1 0 0,1 0 0,-1 1 0,1-1 0,0 0 0,0-1 0,0 1 0,1 0 0,-1 0 0,1-1 0,-1 0 0,1 1 1,0-1-1,0 0 0,0 0 0,0-1 0,0 1 0,0 0 0,1-1 0,-1 0 0,1 0 0,-1 0 0,1 0 0,-1-1 0,1 1 0,-1-1 0,1 0 0,4 0 1,4 0-63,-1-1 0,1 1 0,0-2 0,0 0 0,-1 0 0,1-1 0,17-7 0,-13 3-74,-1-1 1,0 0-1,0-1 0,24-19 1,-34 24 151,0 0 1,-1-1 0,1 1-1,-1-1 1,0 0-1,0 0 1,0-1 0,0 1-1,-1-1 1,0 0-1,-1 0 1,1 0-1,-1 0 1,0 0 0,2-12-1,-4 16 13,0 0-1,0 1 0,0-1 0,0 0 1,0 0-1,0 0 0,0 1 1,-1-1-1,1 0 0,-1 0 0,1 0 1,-1 1-1,1-1 0,-1 0 1,0 1-1,0-1 0,0 1 0,0-1 1,0 1-1,0-1 0,-1 1 1,-1-2-1,0 1-47,0 1 1,1-1 0,-1 1-1,0 0 1,0 0-1,0 0 1,0 0-1,0 1 1,0-1 0,0 1-1,0 0 1,-5 0-1,-42 9-3505,11 10-5622,21-4-1490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01.509"/>
    </inkml:context>
    <inkml:brush xml:id="br0">
      <inkml:brushProperty name="width" value="0.025" units="cm"/>
      <inkml:brushProperty name="height" value="0.025" units="cm"/>
    </inkml:brush>
  </inkml:definitions>
  <inkml:trace contextRef="#ctx0" brushRef="#br0">1 1 18770,'0'0'5637,"70"23"-4740,-13-21-96,15-2 192,11 0-673,3 2-256,-1 2-64,-9 3-1602,-15 1-2433,-21 1-1923,-22-1-7879</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01.853"/>
    </inkml:context>
    <inkml:brush xml:id="br0">
      <inkml:brushProperty name="width" value="0.025" units="cm"/>
      <inkml:brushProperty name="height" value="0.025" units="cm"/>
    </inkml:brush>
  </inkml:definitions>
  <inkml:trace contextRef="#ctx0" brushRef="#br0">27 0 17521,'0'0'5893,"-26"52"-5188,64-49-321,16-2 225,8-1-353,12 0-224,-1 0-160,-2 0-2370,-7-3-2499,-10-8-4804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02.225"/>
    </inkml:context>
    <inkml:brush xml:id="br0">
      <inkml:brushProperty name="width" value="0.025" units="cm"/>
      <inkml:brushProperty name="height" value="0.025" units="cm"/>
    </inkml:brush>
  </inkml:definitions>
  <inkml:trace contextRef="#ctx0" brushRef="#br0">200 0 15214,'0'0'3524,"45"54"-2083,-30-25-160,-6 7 449,-2 7 864,-7 6-512,-6 7-993,-16 7-288,-5 0-192,-8-1-321,-5-3-224,2-6 0,5-8-64,2-11-1121,6-12-3716,6-13-9384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650"/>
    </inkml:context>
    <inkml:brush xml:id="br0">
      <inkml:brushProperty name="width" value="0.025" units="cm"/>
      <inkml:brushProperty name="height" value="0.025" units="cm"/>
      <inkml:brushProperty name="color" value="#F6630D"/>
    </inkml:brush>
  </inkml:definitions>
  <inkml:trace contextRef="#ctx0" brushRef="#br0">146 16 11050,'0'0'7239,"-6"68"-5990,0-36-352,2 2 32,2-1-673,2-2-191,0-4-802,0-3-1537,0-6 32,0-3-1570,-5-4-6918</inkml:trace>
  <inkml:trace contextRef="#ctx0" brushRef="#br0" timeOffset="1">0 47 13869,'0'0'8104,"68"-44"-6214,-41 42-769,3 2-737,2 0-288,-1 0-64,-2 2 0,-5 2-32,-3 2-672,-6-2-1250,-7-2-1281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03.555"/>
    </inkml:context>
    <inkml:brush xml:id="br0">
      <inkml:brushProperty name="width" value="0.025" units="cm"/>
      <inkml:brushProperty name="height" value="0.025" units="cm"/>
    </inkml:brush>
  </inkml:definitions>
  <inkml:trace contextRef="#ctx0" brushRef="#br0">98 0 17296,'0'0'2675,"1"13"-871,-3 37-387,-1 1-1,-3-1 1,-3-1 0,-19 69-1,13-62-1030,3 1 0,2 1 0,-4 80 0,15-138-381,-1 0 0,0 0 0,0 0 0,0 0-1,0 0 1,0 0 0,0-1 0,0 1 0,0 0 0,1 0 0,-1 0 0,0 0-1,0 0 1,0 0 0,0 0 0,0 0 0,0 0 0,0 0 0,1 0 0,-1 0-1,0 0 1,0 0 0,0 0 0,0 0 0,0 0 0,0 1 0,0-1-1,0 0 1,1 0 0,-1 0 0,0 0 0,0 0 0,0 0 0,0 0 0,0 0-1,0 0 1,0 0 0,0 0 0,0 0 0,0 1 0,1-1 0,-1 0 0,0 0-1,0 0 1,0 0 0,0 0 0,0 0 0,0 0 0,0 1 0,0-1 0,0 0-1,0 0 1,0 0 0,0 0 0,0 0 0,0 0 0,0 0 0,0 1-1,0-1 1,0 0 0,0 0 0,0 0 0,9-14 133,8-24-22,-8 1-258,-1 0 0,-2-1-1,-2 0 1,-1 0 0,-4-66 0,1 52 178,1 57-20,-1 0 0,2 1 0,-1-1 0,1 0 0,0 0 0,0 0 0,0 0 0,0 0-1,1 0 1,0-1 0,0 1 0,0-1 0,6 6 0,-3-4-2,-1 0 0,1 0-1,0-1 1,1 0 0,-1 0 0,1 0-1,0-1 1,9 4 0,-5-4 21,1-1 0,-1-1 0,0 0 0,1 0 0,0-1 0,-1-1 0,1 0 0,0 0 0,-1-1 0,1-1 0,-1 0 0,1-1 0,-1 0 0,0 0 0,0-1 0,0-1 0,19-10 0,-21 10-13,0-1 0,-1 1 1,0-1-1,0-1 1,0 1-1,-1-2 0,0 1 1,0-1-1,-1 0 0,0 0 1,0 0-1,-1-1 1,0 0-1,0 0 0,-1 0 1,0-1-1,-1 0 0,0 1 1,-1-1-1,2-18 1,-3 18 17,-1 0 0,-1-1 0,0 1 0,-4-19 0,5 28-33,0-1 0,0 1 1,0 0-1,-1 0 1,1-1-1,0 1 0,-1 0 1,1 0-1,-1 0 0,1-1 1,-1 1-1,1 0 0,-1 0 1,0 0-1,0 0 1,0 0-1,1 0 0,-1 0 1,0 1-1,0-1 0,0 0 1,0 0-1,0 1 0,-1-1 1,1 0-1,0 1 1,0-1-1,0 1 0,-1 0 1,1-1-1,0 1 0,0 0 1,-1 0-1,1 0 0,0 0 1,0 0-1,-1 0 1,1 0-1,0 0 0,0 0 1,-1 1-1,1-1 0,0 0 1,0 1-1,0-1 1,-1 1-1,1 0 0,0-1 1,0 1-1,0 0 0,0-1 1,0 1-1,-1 1 0,-4 4 23,0 0-1,0 0 0,1 1 0,0-1 0,0 1 1,1 0-1,0 0 0,0 1 0,-5 14 0,-23 75 215,32-96-240,-5 15 2,1 0 1,1 1 0,0-1-1,1 1 1,1-1 0,2 30-1,-1-42-6,1 0 0,-1 0-1,1 0 1,0 0 0,0 0 0,1 0-1,-1 0 1,1 0 0,0 0 0,0-1-1,0 1 1,0-1 0,1 0-1,-1 1 1,1-1 0,0 0 0,0-1-1,0 1 1,0 0 0,0-1-1,1 0 1,-1 0 0,1 0 0,0 0-1,0 0 1,-1-1 0,1 0-1,0 1 1,0-2 0,0 1 0,0 0-1,5-1 1,9 2 0,0-2 0,1 0 0,-1-1 0,0-1 0,0-1 0,0 0 0,30-10 0,-36 9 0,-1-1 0,1 0 0,-1 0 0,0-1 0,-1-1 0,1 1 0,-1-2 0,0 1 0,-1-2 0,0 1 0,0-1 0,9-13 0,-16 18 0,1 0 0,-1 0 0,-1 0 0,1 0 0,0 0 0,-1 0 0,0 0 0,0-1 0,0 1 0,-1 0 0,1-1 0,-1 1 0,0-7 0,0 10 0,-1 0 0,1 0 0,0 0 0,0 0 0,-1 0 0,1 0 0,0 0 0,-1 0 0,1 0 0,-1 0 0,1 0 0,-1 0 0,1 1 0,-1-1 0,0 0 0,0 0 0,1 1 0,-1-1 0,0 0 0,0 1 0,0-1 0,-1 0 0,0 0 0,0 1 0,0 0 0,0 0 0,0 0 0,0 0 0,1 0 0,-1 0 0,0 0 0,0 1 0,0-1 0,0 1 0,0-1 0,1 1 0,-1 0 0,0-1 0,0 1 0,-1 2 0,-3 1 0,1 0 0,-1 0 0,1 1 0,1 0 0,-1 0 0,1 0 0,-1 0 0,2 1 0,-1 0 0,0-1 0,1 2 0,-2 6 0,2-8 0,1 0 0,0 1 0,0-1 0,0 1 0,1-1 0,0 1 0,0 0 0,0 0 0,1 0 0,0 0 0,0-1 0,1 1 0,-1 0 0,4 10 0,-2-13 0,0 0 0,0 0 0,1 0 0,-1 0 0,1 0 0,0 0 0,0-1 0,0 1 0,1-1 0,-1 0 0,0 0 0,1 0 0,-1 0 0,1 0 0,0-1 0,-1 0 0,1 0 0,0 0 0,6 1 0,11 2 0,1-1 0,24 0 0,28-2-1700,-24-4-3422,9-7-6954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06.825"/>
    </inkml:context>
    <inkml:brush xml:id="br0">
      <inkml:brushProperty name="width" value="0.025" units="cm"/>
      <inkml:brushProperty name="height" value="0.025" units="cm"/>
    </inkml:brush>
  </inkml:definitions>
  <inkml:trace contextRef="#ctx0" brushRef="#br0">0 86 12812,'0'0'3273,"5"-9"-2003,3-8 179,0 0-1,20-26 1292,-41 61 3165,9-21-5166,-1 11-3843,-2-2-2235,-2 2-4611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07.918"/>
    </inkml:context>
    <inkml:brush xml:id="br0">
      <inkml:brushProperty name="width" value="0.025" units="cm"/>
      <inkml:brushProperty name="height" value="0.025" units="cm"/>
    </inkml:brush>
  </inkml:definitions>
  <inkml:trace contextRef="#ctx0" brushRef="#br0">0 578 14606,'0'0'2754,"4"-10"12,11-34-60,-1 23 355,-13 21-2976,-1 0 0,0-1 0,1 1 0,-1 0-1,1 0 1,-1 0 0,1-1 0,-1 1 0,1 0 0,-1 0 0,1 0 0,-1 0 0,1 0 0,-1 0 0,1 0 0,-1 0 0,1 0 0,-1 0 0,1 0 0,-1 0-1,1 1 1,-1-1 0,1 0 0,-1 0 0,1 1 0,1 0 27,-1 0-1,0 1 1,1-1-1,-1 0 0,0 1 1,0-1-1,0 1 1,0 0-1,0-1 1,0 1-1,-1 0 1,1-1-1,0 1 0,-1 0 1,1 3-1,2 24 233,-2 0 0,-1 1-1,-1 0 1,-2-1 0,-11 55 0,-1 9 407,16-90-682,4-7-52,3-10-34,4-21 17,-1-1 0,-2 1 0,-1-2 0,4-67 0,-12 112 0,-1 0 0,1 0 0,1 0 0,-1 0 0,2-1 0,-1 1 0,4 10 0,-4-15 0,0-1 0,1 1 0,-1-1 0,1 0 0,0 0 0,0 0 0,-1 0 0,1 0 0,1 0 0,-1 0 0,0 0 0,0-1 0,1 1 0,-1-1 0,1 0 0,-1 1 0,1-1 0,0-1 0,-1 1 0,1 0 0,0-1 0,0 1 0,-1-1 0,6 0 0,5 1 0,-1 0 0,1-1 0,-1-1 0,1 0 0,-1-1 0,0 0 0,1-1 0,-1 0 0,-1-1 0,1 0 0,0-1 0,-1 0 0,0-1 0,0-1 0,-1 1 0,1-2 0,-2 1 0,13-12 0,-12 8 0,0 0 0,-1-1 0,-1 0 0,1 0 0,-2 0 0,0-1 0,0-1 0,-2 1 0,1-1 0,-2 0 0,0 0 0,0 0 0,-1-1 0,-1 1 0,1-21 0,-3 21 0,0-45 0,1 58 0,-1-1 0,0 1 0,-1-1 0,1 1 0,0 0 0,0-1 0,-1 1 0,1-1 0,-1 1 0,1 0 0,-1-1 0,1 1 0,-1 0 0,0 0 0,0 0 0,0-1 0,1 1 0,-1 0 0,0 0 0,0 0 0,-1 0 0,1 0 0,0 1 0,0-1 0,0 0 0,-1 0 0,1 1 0,0-1 0,-1 1 0,1-1 0,-3 0 0,2 2 0,0-1 0,0 1 0,1-1 0,-1 1 0,0 0 0,0 0 0,0 0 0,0 0 0,1 0 0,-1 0 0,1 0 0,-1 1 0,1-1 0,-1 0 0,1 1 0,-1-1 0,1 1 0,0 0 0,0-1 0,0 1 0,-1 4 0,-22 48 0,18-38 0,-9 23 0,-17 62 0,28-87 0,1 2 0,1-1 0,0 0 0,1 0 0,1 1 0,0-1 0,4 25 0,-3-36 0,1 0 0,-1 0 0,1 0 0,0 0 0,-1-1 0,2 1 0,-1 0 0,0-1 0,1 0 0,0 0 0,-1 0 0,1 0 0,1 0 0,-1 0 0,5 2 0,60 33 0,-48-29 0,-19-9 0,0 0 0,-1 0 0,1 0 0,0 0 0,0 0 0,-1 0 0,1 0 0,0 0 0,0 0 0,-1 0 0,1-1 0,0 1 0,-1 0 0,1-1 0,0 1 0,-1 0 0,1-1 0,0 1 0,-1-1 0,1 1 0,-1-1 0,1 1 0,-1-1 0,1 0 0,-1 1 0,1-1 0,-1 1 0,0-1 0,1 0 0,-1 1 0,0-1 0,1-1 0,16-35 0,-5 12 0,78-105 0,-38 59 0,65-117 0,-105 163 0,0 0 0,-2-1 0,0 0 0,-2 0 0,-1-1 0,-1-1 0,-1 1 0,2-56 0,-7 82 0,0 1 0,0-1 0,0 1 0,0-1 0,0 0 0,0 1 0,0-1 0,0 1 0,0-1 0,0 0 0,0 1 0,-1-1 0,1 1 0,0-1 0,0 1 0,-1-1 0,1 1 0,0-1 0,-1 1 0,1-1 0,0 1 0,-1-1 0,1 1 0,0-1 0,-1 1 0,1 0 0,-1-1 0,1 1 0,-1 0 0,1-1 0,-1 1 0,0-1 0,-19 8 0,-18 27 0,13 1 0,2 1 0,1 2 0,2 0 0,-26 72 0,35-81 0,3 0 0,0 1 0,2-1 0,1 2 0,1-1 0,2 0 0,2 50 0,0-75-217,1 0 0,-1 0 0,1 0-1,1 0 1,-1 1 0,0-1 0,1-1 0,0 1 0,0 0 0,1 0-1,0-1 1,-1 1 0,1-1 0,1 0 0,-1 0 0,0 0 0,1 0-1,0-1 1,0 0 0,0 1 0,0-1 0,1-1 0,-1 1 0,1-1-1,0 1 1,0-1 0,-1-1 0,1 1 0,1-1 0,-1 0-1,0 0 1,0 0 0,10 0 0,-3-1-437,-1 0-1,1-1 1,0-1-1,-1 1 1,1-2-1,-1 1 1,0-2-1,0 0 1,0 0-1,0-1 1,-1 0-1,0 0 1,0-2-1,14-10 1,-1-4-4471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08.293"/>
    </inkml:context>
    <inkml:brush xml:id="br0">
      <inkml:brushProperty name="width" value="0.025" units="cm"/>
      <inkml:brushProperty name="height" value="0.025" units="cm"/>
    </inkml:brush>
  </inkml:definitions>
  <inkml:trace contextRef="#ctx0" brushRef="#br0">200 31 11050,'0'0'9348,"-9"-6"-5675,6 4-3445,0-1-2,1 1 0,-1 0 0,0 0 0,1 0-1,-1 0 1,0 1 0,0-1 0,0 1-1,-1 0 1,1 0 0,0 0 0,0 0-1,-1 0 1,1 1 0,0-1 0,-1 1 0,1 0-1,-1 0 1,1 0 0,0 1 0,-1-1-1,1 1 1,0 0 0,-1 0 0,1 0-1,0 0 1,-5 3 0,0 2-76,0 1 1,0-1-1,0 1 0,1 1 1,0-1-1,1 1 1,0 1-1,-7 11 0,10-15-93,-1 2 0,1-1-1,1 0 1,-1 0-1,1 1 1,0 0 0,1-1-1,-1 1 1,1 0-1,1 0 1,-1-1 0,1 1-1,1 9 1,-1-14-57,1 0 0,-1 0 0,0-1 0,1 1 0,0 0 0,-1 0 0,1-1 0,0 1 0,0-1 0,0 1 0,0-1 0,0 1 0,0-1 0,0 0 0,1 1 0,-1-1 0,0 0 0,1 0 0,-1 0 0,1 0 0,-1 0 0,3 1 0,0-1 0,-1 0 0,1 0 0,0 0 0,0-1 0,-1 1 0,1-1 0,0 0 0,0 0 0,0 0 0,4-1 0,1-1 0,-1 0 0,1 0 0,0 0 0,-1-1 0,0-1 0,0 1 0,0-1 0,11-8 0,-11 6 0,0-1 0,-1-1 0,1 1 0,-2-1 0,1 0 0,-1 0 0,-1-1 0,1 0 0,-1 0 0,-1-1 0,0 1 0,0-1 0,-1 0 0,0 0 0,-1 0 0,0 0 0,1-20 0,-2 29 0,-1 1 0,0 0 0,0-1 0,0 1 0,0 0 0,0-1 0,0 1 0,0 0 0,0-1 0,0 1 0,0 0 0,0-1 0,0 1 0,0 0 0,0-1 0,0 1 0,0 0 0,0 0 0,-1-1 0,1 1 0,0 0 0,0-1 0,0 1 0,0 0 0,-1 0 0,1-1 0,0 1 0,0 0 0,0 0 0,-1-1 0,1 1 0,0 0 0,-1 0 0,1 0 0,0 0 0,0 0 0,-1-1 0,-10 10 0,-8 19 0,11-12-64,1 1 0,1 0 0,0 0 0,1 0 0,1 1 0,0-1 0,-1 32 0,4-45-17,1 1 1,0 0 0,0-1 0,0 1 0,1-1 0,0 1 0,0-1 0,0 0 0,0 1 0,1-1 0,-1 0 0,1 0 0,0 0-1,0 0 1,1 0 0,-1 0 0,1-1 0,0 1 0,0-1 0,0 1 0,0-1 0,1 0 0,-1-1 0,1 1 0,0 0 0,0-1-1,0 0 1,0 0 0,0 0 0,0-1 0,1 1 0,-1-1 0,0 0 0,1 0 0,5 0 0,27 1-7752,1-2-7654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09.696"/>
    </inkml:context>
    <inkml:brush xml:id="br0">
      <inkml:brushProperty name="width" value="0.025" units="cm"/>
      <inkml:brushProperty name="height" value="0.025" units="cm"/>
    </inkml:brush>
  </inkml:definitions>
  <inkml:trace contextRef="#ctx0" brushRef="#br0">128 1 18514,'0'0'5066,"-2"14"-3155,-71 331 3338,28-155-4663,37-121-143,23-92-224,-4-5-270,-2-1-1,-2-1 1,0 1 0,-2-1 0,-1-1 0,-1-35 0,-10 230 718,7-163-664,0-1 1,0 1-1,0 0 0,0-1 0,0 1 1,0-1-1,0 1 0,0 0 0,0-1 0,0 1 1,0-1-1,0 1 0,1-1 0,-1 1 1,0 0-1,0-1 0,1 1 0,-1-1 0,0 1 1,1-1-1,-1 1 0,0-1 0,1 1 0,-1-1 1,1 0-1,-1 1 0,1-1 0,-1 0 1,1 1-1,-1-1 0,1 0 0,0 0 0,0 1 1,21-7 153,18-23 46,-1-9-203,-45 45 0,0 1 0,1 0 0,0 0 0,1 0 0,0 1 0,0 0 0,1 0 0,0 0 0,0 0 0,1 0 0,0 0 0,1 1 0,0-1 0,1 1 0,0 16 0,1-24 0,0-1 0,-1 1 0,1 0 0,0-1 0,0 0 0,0 1 0,0-1 0,0 1 0,0-1 0,0 0 0,1 0 0,-1 0 0,0 0 0,1 0 0,-1 0 0,1 0 0,-1 0 0,1 0 0,-1-1 0,1 1 0,0 0 0,-1-1 0,1 0 0,0 1 0,-1-1 0,1 0 0,0 0 0,-1 0 0,1 0 0,0 0 0,0 0 0,-1-1 0,1 1 0,0 0 0,-1-1 0,3 0 0,2-1 0,-1 1 0,1-1 0,-1 0 0,0-1 0,1 1 0,-1-1 0,0 0 0,-1 0 0,9-8 0,35-54 0,8-10 0,-52 70 0,0 1 0,0 0 0,1 0 0,-1 0 0,1 0 0,0 1 0,1 0 0,-1 0 0,0 0 0,1 1 0,0-1 0,6 0 0,-11 2 0,0 1 0,0-1 0,0 1 0,0-1 0,0 1 0,0 0 0,0 0 0,0 0 0,0 0 0,0-1 0,0 1 0,1 1 0,-1-1 0,0 0 0,0 0 0,0 0 0,0 0 0,0 1 0,0-1 0,0 1 0,0-1 0,0 1 0,0-1 0,0 1 0,0-1 0,0 1 0,0 0 0,-1 0 0,1-1 0,0 1 0,0 0 0,-1 0 0,1 0 0,0 0 0,-1 0 0,1 0 0,-1 0 0,1 0 0,-1 0 0,0 0 0,1 0 0,-1 0 0,0 0 0,0 0 0,0 0 0,0 0 0,0 0 0,0 1 0,0-1 0,0 0 0,0 0 0,-1 0 0,1 0 0,0 0 0,-1 0 0,0 1 0,-2 12 0,-1-1 0,-1 0 0,-10 20 0,10-22 0,-11 35 0,14-20 0,2-26 0,0 1 0,0-1 0,0 1 0,0-1 0,0 1 0,0-1 0,0 1 0,0 0 0,1-1 0,-1 1 0,0-1 0,1 1 0,-1-1 0,0 0 0,1 1 0,-1-1 0,0 1 0,1-1 0,-1 0 0,1 1 0,-1-1 0,0 0 0,1 1 0,-1-1 0,1 0 0,-1 0 0,1 1 0,-1-1 0,1 0 0,0 0 0,8 1 0,0-1 0,0-1 0,0 0 0,0 0 0,0-1 0,-1 0 0,1 0 0,-1-1 0,1 0 0,-1 0 0,0-1 0,0 0 0,0-1 0,10-8 0,-11 9 0,-1-1 0,0 0 0,0 0 0,0-1 0,0 1 0,-1-1 0,0 0 0,-1-1 0,1 1 0,-1-1 0,0 0 0,-1 0 0,0 0 0,0-1 0,0 1 0,2-14 0,-5 20 0,0 0 0,0-1 0,0 1 0,0 0 0,0 0 0,-1 0 0,1 0 0,0 0 0,0 0 0,-1 0 0,1 1 0,-1-1 0,1 0 0,-1 0 0,1 0 0,-1 0 0,1 0 0,-1 1 0,0-1 0,1 0 0,-1 0 0,0 1 0,0-1 0,0 1 0,0-1 0,1 1 0,-1-1 0,0 1 0,0-1 0,0 1 0,0 0 0,0-1 0,0 1 0,0 0 0,0 0 0,0 0 0,0 0 0,0 0 0,0 0 0,0 0 0,0 0 0,0 0 0,0 0 0,0 1 0,0-1 0,0 0 0,0 1 0,-1 0 0,-3 0 0,1 0 0,-1 0 0,1 1 0,0-1 0,0 1 0,-1 0 0,1 1 0,0-1 0,1 0 0,-5 5 0,7-7 0,0 1 0,0 0 0,0 0 0,0 0 0,0-1 0,1 1 0,-1 0 0,0 0 0,1 0 0,-1 0 0,0 0 0,1 0 0,-1 0 0,1 0 0,0 0 0,-1 1 0,1-1 0,0 0 0,0 0 0,0 0 0,0 0 0,0 0 0,0 1 0,0-1 0,0 0 0,0 0 0,0 0 0,1 2 0,0-2 0,0 0 0,1 0 0,-1 0 0,0 0 0,1 0 0,-1 0 0,1-1 0,-1 1 0,1 0 0,0-1 0,-1 1 0,1-1 0,0 0 0,-1 1 0,1-1 0,2 0 0,9 0 0,1 0 0,-1 0 0,23-5 0,-28 4 0,1-1 0,-1 0 0,0 0 0,1-1 0,-1 0 0,-1 0 0,1-1 0,0 0 0,-1-1 0,0 0 0,0 0 0,0 0 0,-1-1 0,1 0 0,-1 0 0,-1-1 0,1 1 0,-1-1 0,0-1 0,-1 1 0,0 0 0,0-1 0,-1 0 0,1 0 0,-2 0 0,1-1 0,-1 1 0,-1 0 0,1-1 0,-1 0 0,-1-11 0,1 19 0,-1 1 0,0-1 0,0 0 0,0 1 0,0-1 0,0 0 0,0 1 0,0-1 0,-1 0 0,1 1 0,0-1 0,0 0 0,0 1 0,-1-1 0,1 0 0,0 1 0,-1-1 0,1 1 0,0-1 0,-1 1 0,1-1 0,-1 1 0,1-1 0,-1 1 0,1-1 0,-1 1 0,1-1 0,-1 1 0,1 0 0,-1-1 0,0 1 0,1 0 0,-1 0 0,0-1 0,1 1 0,-1 0 0,0 0 0,1 0 0,-1 0 0,0 0 0,1 0 0,-1 0 0,0 0 0,1 0 0,-1 0 0,0 0 0,0 1 0,-1-1 0,0 1 0,-1 0 0,1 0 0,0 0 0,0 0 0,0 0 0,0 0 0,1 1 0,-1-1 0,0 0 0,1 1 0,-1 0 0,-2 2 0,-2 5 0,1 0 0,0 0 0,1 1 0,-1-1 0,2 1 0,-1 0 0,2 0 0,-1 0 0,1 0 0,1 1 0,0-1 0,0 1 0,1-1 0,0 0 0,4 19 0,-3-22 0,1-1 0,0 1 0,0-1 0,1 0 0,0 1 0,0-2 0,0 1 0,1 0 0,0-1 0,0 1 0,1-1 0,-1 0 0,1 0 0,0-1 0,0 0 0,1 0 0,-1 0 0,1 0 0,0-1 0,0 0 0,0 0 0,0 0 0,0-1 0,1 0 0,7 1 0,-4 0-666,1-1 0,0-1 0,21 1 0,-30-1 449,0-1 0,0 0 0,0 0 0,0 0 1,0-1-1,0 1 0,-1 0 0,1-1 0,0 1 0,0-1 0,0 1 0,0-1 0,-1 0 0,1 0 0,0 0 1,-1 0-1,1 0 0,-1 0 0,1 0 0,-1-1 0,1 1 0,-1 0 0,0-1 0,0 0 0,0 1 0,0-1 0,0 1 1,0-1-1,1-3 0,1-20-8581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0.057"/>
    </inkml:context>
    <inkml:brush xml:id="br0">
      <inkml:brushProperty name="width" value="0.025" units="cm"/>
      <inkml:brushProperty name="height" value="0.025" units="cm"/>
    </inkml:brush>
  </inkml:definitions>
  <inkml:trace contextRef="#ctx0" brushRef="#br0">32 49 20980,'-19'-13'3139,"8"6"288,10 1-1505,1 5-1474,13 1-416,7-2-512,-1-4-4581,3-7-13581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0.575"/>
    </inkml:context>
    <inkml:brush xml:id="br0">
      <inkml:brushProperty name="width" value="0.025" units="cm"/>
      <inkml:brushProperty name="height" value="0.025" units="cm"/>
    </inkml:brush>
  </inkml:definitions>
  <inkml:trace contextRef="#ctx0" brushRef="#br0">70 1 19603,'-3'9'2669,"-15"55"-570,3 1 0,3 1 0,2 0 0,-1 110 0,11-172-2099,0 1 0,0 0 0,0-1 0,1 1 0,-1 0 0,1-1 0,1 1 0,-1-1 0,0 1 0,1-1 0,2 4 0,-2-6 0,-1 0 0,1-1 0,-1 1 0,1-1 0,0 1 0,-1-1 0,1 0 0,0 0 0,0 0 0,0 0 0,0 0 0,0 0 0,0 0 0,0-1 0,1 1 0,-1-1 0,0 0 0,0 1 0,0-1 0,1 0 0,-1 0 0,0-1 0,0 1 0,4-1 0,4-1 0,-1 0 0,0 0 0,0-1 0,-1-1 0,1 1 0,-1-1 0,16-10 0,56-46 0,-13 9 0,-66 50 0,0 0 0,0 1 0,-1-1 0,1 0 0,0 1 0,0-1 0,0 0 0,0 1 0,0-1 0,0 1 0,0-1 0,0 1 0,0 0 0,0-1 0,0 1 0,0 0 0,0 0 0,0 0 0,0 0 0,0 0 0,0 0 0,0 0 0,0 0 0,0 0 0,1 0 0,-1 1 0,0-1 0,2 1 0,-3 1 0,1-1 0,-1 1 0,1-1 0,-1 1 0,0 0 0,0-1 0,1 1 0,-1-1 0,0 1 0,0 0 0,-1-1 0,1 1 0,0-1 0,0 1 0,-1 0 0,0 1 0,-28 71 0,28-71 0,-45 89 0,60-106 0,1 0 0,1 0 0,0 2 0,0 0 0,2 1 0,-1 0 0,38-15 0,35-21 0,-88 46-285,0-1-1,0 1 1,-1 0 0,1 0 0,0-1-1,-1 1 1,1-1 0,-1 1 0,1-1-1,-1 0 1,0 1 0,0-1-1,1 0 1,-1 0 0,1-4 0,-2 5 9,0 0 1,0 0 0,0 0-1,-1-1 1,1 1 0,0 0-1,0 0 1,-1 0-1,1 0 1,-1 0 0,1 0-1,-1 0 1,0 0 0,1 0-1,-1 0 1,0 0 0,1 0-1,-1 0 1,0 1 0,0-1-1,0 0 1,0 0-1,0 1 1,0-1 0,0 1-1,0-1 1,0 1 0,0-1-1,0 1 1,-2-1 0,-29-12-8566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0.907"/>
    </inkml:context>
    <inkml:brush xml:id="br0">
      <inkml:brushProperty name="width" value="0.025" units="cm"/>
      <inkml:brushProperty name="height" value="0.025" units="cm"/>
    </inkml:brush>
  </inkml:definitions>
  <inkml:trace contextRef="#ctx0" brushRef="#br0">1 27 14862,'0'0'7687,"69"-22"-6662,-28 20-833,12-1-384,-1 3-2402,5 0-4357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1.248"/>
    </inkml:context>
    <inkml:brush xml:id="br0">
      <inkml:brushProperty name="width" value="0.025" units="cm"/>
      <inkml:brushProperty name="height" value="0.025" units="cm"/>
    </inkml:brush>
  </inkml:definitions>
  <inkml:trace contextRef="#ctx0" brushRef="#br0">99 0 13741,'0'0'7970,"-10"5"-4681,5-2-2955,-5 2 628,1 0 1,-1 1 0,-16 13 0,24-18-841,-1 1 0,1 0 0,0 1 0,0-1 0,0 0 0,0 1 0,0-1 0,1 1 1,-1 0-1,1-1 0,-1 1 0,1 0 0,0 0 0,0 0 0,0 0 0,1 0 0,-1 0 0,1 0 1,0 0-1,-1 0 0,2 0 0,-1 4 0,1-5-121,0-1 0,0 1 0,1 0 0,-1-1-1,0 1 1,1-1 0,-1 0 0,1 1 0,-1-1 0,1 0 0,0 0 0,-1 0 0,1 0 0,0 0-1,0 0 1,0 0 0,0-1 0,0 1 0,0-1 0,0 0 0,0 1 0,0-1 0,0 0 0,0 0-1,0 0 1,0 0 0,0-1 0,2 0 0,7 1-22,0-1 0,-1 0-1,0-1 1,14-4 0,-16 3-13,0 0 0,-1-1 0,1 0-1,-1-1 1,1 0 0,-1 0 0,-1 0 0,1-1 0,-1 0 0,0 0 0,0-1 0,-1 0-1,1 0 1,-2 0 0,1 0 0,-1-1 0,5-11 0,-22 43 378,8-16-364,0 0 1,0 1 0,1-1-1,0 1 1,1 0-1,-5 16 1,8-23-155,0 0-1,-1-1 1,1 1-1,0 0 1,0 0-1,0 0 1,0 0-1,0-1 1,0 1 0,1 0-1,-1 0 1,1 0-1,-1-1 1,1 1-1,0 0 1,-1 0-1,1-1 1,0 1-1,0-1 1,0 1-1,1-1 1,-1 1 0,0-1-1,0 0 1,1 1-1,-1-1 1,1 0-1,-1 0 1,1 0-1,-1 0 1,4 1-1,2 0-1140,0-1-1,1 1 1,0-1-1,-1-1 0,1 1 1,10-2-1,-9 1 531,33-1-3390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1.607"/>
    </inkml:context>
    <inkml:brush xml:id="br0">
      <inkml:brushProperty name="width" value="0.025" units="cm"/>
      <inkml:brushProperty name="height" value="0.025" units="cm"/>
    </inkml:brush>
  </inkml:definitions>
  <inkml:trace contextRef="#ctx0" brushRef="#br0">166 206 11819,'0'0'10330,"-12"-1"-6828,7 1-3332,-1-1 1,1 1-1,0 0 1,0 0-1,0 1 0,0 0 1,0 0-1,0 0 1,0 0-1,0 1 1,0 0-1,0 0 0,0 0 1,1 0-1,-1 1 1,1 0-1,0 0 0,0 0 1,0 0-1,0 1 1,1 0-1,-1 0 1,1 0-1,0 0 0,-3 5 1,0 0 57,2-1-1,-1 1 1,1 0 0,1 0 0,-1 0 0,-1 11 0,4-19-202,1 1 1,-1 0-1,1-1 1,-1 1 0,1 0-1,0-1 1,-1 1-1,1 0 1,0 0 0,0-1-1,0 1 1,1 0-1,-1 0 1,0-1 0,1 1-1,-1 0 1,1-1-1,0 1 1,-1 0 0,1-1-1,0 1 1,0-1-1,0 1 1,0-1 0,0 0-1,0 1 1,0-1-1,1 0 1,-1 0-1,0 0 1,1 0 0,-1 0-1,1 0 1,-1 0-1,1 0 1,-1-1 0,1 1-1,0 0 1,-1-1-1,3 1 1,4 0-50,0-1 1,0 1-1,0-2 1,0 1-1,0-1 1,-1 0-1,1 0 1,0-1-1,0 0 0,-1-1 1,1 0-1,6-3 1,-1-1-70,0-1 0,-1 0 0,-1 0 0,1-1 0,-1-1 0,11-12 0,-2 0-61,-2-1-1,-1-1 1,0 0-1,-2-1 1,24-54-1,-38 76 155,5-11 112,0 1 0,-1-1 0,-1 0 0,5-28 0,-9 41-99,-1 1 0,1 0-1,0-1 1,0 1 0,-1 0-1,1 0 1,0-1 0,0 1-1,-1 0 1,1 0 0,0 0-1,-1-1 1,1 1 0,0 0 0,-1 0-1,1 0 1,0 0 0,-1 0-1,1 0 1,0 0 0,-1 0-1,1 0 1,-1 0 0,1 0 0,0 0-1,-1 0 1,1 0 0,0 0-1,-1 0 1,1 0 0,0 0-1,-1 0 1,1 0 0,0 1 0,-1-1-1,1 0 1,0 0 0,-1 0-1,1 1 1,0-1 0,0 0-1,-1 0 1,1 1 0,0-1 0,0 0-1,-1 1 1,1-1 0,0 0-1,0 1 1,0-1 0,0 0-1,-1 1 1,-15 19 67,1 1 0,0 1 0,2 0-1,0 1 1,1 1 0,-10 32 0,16-42-81,1 0 0,1 1 0,0-1 0,1 1 0,1 0 0,-1 26 0,3-38 0,0 0 0,0 1 0,0-1 0,0 0 0,1 1 0,-1-1 0,1 0 0,0 0 0,0 0 0,0 0 0,0 1 0,1-1 0,-1-1 0,1 1 0,0 0 0,0 0 0,0-1 0,0 1 0,0-1 0,1 1 0,-1-1 0,1 0 0,0 0 0,-1 0 0,1 0 0,0-1 0,0 1 0,0-1 0,0 0 0,0 1 0,0-2 0,1 1 0,-1 0 0,0 0 0,5-1 0,2 1 0,-1 0 0,0-1 0,0 0 0,1-1 0,-1 0 0,0 0 0,0-1 0,0 0 0,0-1 0,0 0 0,0 0 0,-1-1 0,1 0 0,-1 0 0,0-1 0,0 0 0,-1-1 0,0 0 0,0 0 0,0 0 0,-1-1 0,1 0 0,-2 0 0,1-1 0,-1 0 0,0 0 0,-1 0 0,1 0 0,-2-1 0,1 1 0,-1-1 0,2-11 0,-4 15 0,0 0 0,0 0 0,-1 0 0,0 0 0,0-1 0,0-6 0,-1 10 0,1 1 0,0 0 0,-1 0 0,1 0 0,-1 0 0,1 0 0,-1 0 0,0 0 0,1 0 0,-1 0 0,0 0 0,0 1 0,1-1 0,-1 0 0,0 0 0,0 1 0,0-1 0,0 0 0,0 1 0,0-1 0,0 1 0,0-1 0,0 1 0,0 0 0,0-1 0,-1 1 0,1 0 0,0 0 0,0 0 0,0 0 0,0 0 0,-3 0 0,-1 1 0,0 0 0,0 0 0,0 0 0,0 0 0,0 1 0,0 0 0,1 0 0,-1 0 0,1 1 0,-1-1 0,1 1 0,0 0 0,0 0 0,0 1 0,0-1 0,1 1 0,-1 0 0,1 0 0,0 0 0,0 1 0,-4 8 0,3-6 0,0 1 0,0-1 0,1 1 0,0 0 0,1 0 0,-1 1 0,2-1 0,-1 0 0,1 1 0,0-1 0,1 1 0,0-1 0,1 10 0,0-16-19,0 1 1,0 0-1,0 0 0,0 0 0,0 0 1,0-1-1,1 1 0,-1-1 1,1 1-1,0-1 0,0 1 0,0-1 1,0 0-1,0 0 0,0 0 0,0 0 1,3 1-1,1 1-139,0-1 1,1 0-1,-1 0 0,0-1 0,1 0 1,-1 0-1,10 2 0,0-2-976,0-1 0,0 0 0,0 0 0,1-2 0,28-4 0,8-11-12180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009"/>
    </inkml:context>
    <inkml:brush xml:id="br0">
      <inkml:brushProperty name="width" value="0.025" units="cm"/>
      <inkml:brushProperty name="height" value="0.025" units="cm"/>
      <inkml:brushProperty name="color" value="#F6630D"/>
    </inkml:brush>
  </inkml:definitions>
  <inkml:trace contextRef="#ctx0" brushRef="#br0">1 25 14510,'0'0'9321,"72"14"-8200,-39-23-801,3-1-224,-5 1-64,-4 2-32,-8 4-673,-8 3-1120,-9 0-1314,-2 5-288,-8 8-2115</inkml:trace>
  <inkml:trace contextRef="#ctx0" brushRef="#br0" timeOffset="1">40 163 8456,'0'0'17072,"49"29"-16880,-16-39-128,2 0-1121,-4-1-3139,0 1-4356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2.137"/>
    </inkml:context>
    <inkml:brush xml:id="br0">
      <inkml:brushProperty name="width" value="0.025" units="cm"/>
      <inkml:brushProperty name="height" value="0.025" units="cm"/>
    </inkml:brush>
  </inkml:definitions>
  <inkml:trace contextRef="#ctx0" brushRef="#br0">60 0 14350,'0'0'14371,"-8"11"-12994,1 0-1154,0 0 1,1 0-1,0 1 0,1 0 1,0 0-1,-5 20 1,9-28-212,-1 1 0,1-1 0,1 0 1,-1 1-1,0-1 0,1 0 0,0 1 0,0-1 1,1 1-1,-1-1 0,1 0 0,0 1 0,0-1 1,0 0-1,0 0 0,1 1 0,0-1 1,0-1-1,0 1 0,0 0 0,1 0 0,-1-1 1,1 1-1,0-1 0,0 0 0,0 0 0,4 3 1,-2-3 0,0 0 1,0 0-1,0-1 1,0 0-1,0 0 1,0 0 0,1-1-1,-1 1 1,0-1-1,1-1 1,-1 1 0,1-1-1,-1 0 1,1 0-1,-1 0 1,1-1-1,-1 0 1,1 0 0,-1-1-1,0 1 1,1-1-1,-1 0 1,0 0-1,0-1 1,0 0 0,-1 0-1,1 0 1,4-4-1,-3 2 6,-1 0-1,1 0 1,-1-1-1,0 1 1,0-2-1,-1 1 1,0 0-1,0-1 1,0 0-1,-1 0 1,0 0-1,0 0 1,-1 0-1,1 0 1,-2-1-1,1 1 1,-1-1-1,0 0 1,-1-13-1,0 21-18,0-1 0,0 1 0,0-1 0,0 1 0,0-1 0,-1 0 0,1 1 0,0-1 0,0 1 0,0-1 0,-1 1 0,1 0 0,0-1 0,0 1 0,-1-1 0,1 1 0,0-1 0,-1 1 0,1 0 0,-1-1 0,1 1 0,-1 0 0,1-1 0,0 1 0,-1 0 0,1 0 0,-1-1 0,1 1 0,-1 0 0,1 0 0,-1 0 0,0 0 0,1 0 0,-1 0 0,1 0 0,-1 0 0,1 0 0,-1 0 0,1 0 0,-1 0 0,1 0 0,-1 0 0,1 0 0,-1 0 0,1 1 0,-1-1 0,1 0 0,-1 0 0,1 1 0,-1-1 0,1 0 0,-1 1 0,1-1 0,-1 1 0,-1 0 0,-1 1 0,1-1 0,0 1 0,0-1 0,0 1 0,1 0 0,-1 0 0,0 0 0,1 0 0,-1 0 0,-1 3 0,2-3-54,0 1 1,0-1-1,0 1 1,1 0-1,-1-1 1,1 1-1,-1 0 0,1 0 1,0-1-1,0 1 1,0 0-1,0-1 1,1 1-1,-1 0 1,1 0-1,0-1 0,0 1 1,0-1-1,0 1 1,0-1-1,2 3 1,-1-2-134,0-1 0,1 1 0,0-1 0,-1 0 0,1 0 0,0 0 0,0 0 0,0-1 0,0 1 0,1-1 0,-1 0 0,0 0 0,1 0 1,3 1-1,9 0-684,-1 0 0,0-2 0,1 0 0,-1 0 0,1-1 0,19-5 0,13-7-4398,-2-3-2445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3.356"/>
    </inkml:context>
    <inkml:brush xml:id="br0">
      <inkml:brushProperty name="width" value="0.025" units="cm"/>
      <inkml:brushProperty name="height" value="0.025" units="cm"/>
    </inkml:brush>
  </inkml:definitions>
  <inkml:trace contextRef="#ctx0" brushRef="#br0">256 310 10634,'0'0'12839,"-12"-5"-9188,9 4-3430,-3-2 10,0 0 0,0 1 0,0 0 0,0 0-1,0 0 1,0 1 0,0 0 0,0 0 0,-1 0 0,1 1 0,0 0-1,-1 0 1,1 1 0,0 0 0,-1 0 0,1 0 0,0 1 0,-8 3-1,2 2-102,0 0 0,0 1-1,1 0 1,0 1 0,-12 12-1,20-18-114,0 0-1,0 0 0,0 0 0,1 0 1,-1 1-1,1-1 0,-1 1 0,1 0 1,1-1-1,-1 1 0,0 0 0,1 0 1,0 0-1,0 0 0,0 0 0,0 1 1,1-1-1,-1 0 0,1 0 1,0 0-1,1 7 0,0-9-12,0 0 0,0-1 0,0 1 0,1 0 0,-1-1 0,0 1 0,1-1 0,-1 0 0,1 0 0,-1 1 0,1-1 0,0 0 0,0 0 0,-1-1 0,1 1 0,0 0 0,0 0 0,0-1 0,0 1 0,0-1 0,0 0 0,0 0 0,0 1 0,3-1 0,52-2 0,-55 2 0,7-2 0,1 0 0,-1 0 0,0-1 0,-1-1 0,1 1 0,0-2 0,-1 1 0,0-1 0,0 0 0,0-1 0,-1 1 0,0-2 0,0 1 0,0-1 0,7-10 0,-8 10 0,0 0 0,-1-1 0,0 1 0,0-1 0,-1-1 0,0 1 0,0 0 0,-1-1 0,0 0 0,0 0 0,-1 0 0,0 0 0,-1 0 0,0-1 0,0-15 0,-1 25 0,-1-1 0,1 0 0,0 0 0,0 0 0,0 0 0,-1 0 0,1 0 0,-1 0 0,1 0 0,-1 0 0,1 1 0,-1-1 0,1 0 0,-1 0 0,0 1 0,1-1 0,-1 0 0,0 1 0,1-1 0,-1 1 0,0-1 0,0 1 0,0-1 0,0 1 0,0-1 0,1 1 0,-1 0 0,0 0 0,0-1 0,0 1 0,0 0 0,0 0 0,0 0 0,0 0 0,0 0 0,0 0 0,0 0 0,0 0 0,0 1 0,0-1 0,0 0 0,0 1 0,1-1 0,-1 0 0,0 1 0,0-1 0,0 1 0,-1 0 0,-2 1 0,-1 1 0,1-1 0,0 0 0,0 1 0,0 0 0,0 0 0,1 0 0,-6 7 0,5-4 0,0 0 0,1 0 0,0 1 0,0-1 0,1 1 0,-2 8 0,3-14 0,1 0 0,-1 1 0,1-1 0,0 1 0,-1-1 0,1 0 0,0 1 0,0-1 0,0 1 0,0-1 0,0 0 0,1 1 0,-1-1 0,0 1 0,1-1 0,-1 0 0,0 1 0,1-1 0,0 0 0,-1 1 0,1-1 0,0 0 0,0 0 0,0 0 0,-1 0 0,1 0 0,0 0 0,0 0 0,1 0 0,-1 0 0,0 0 0,0 0 0,0-1 0,1 1 0,-1 0 0,0-1 0,2 1 0,7 1 0,0-2 0,0 1 0,0-1 0,1 0 0,-1-1 0,0 0 0,0-1 0,0 0 0,0-1 0,-1 0 0,1 0 0,-1-1 0,0 0 0,0-1 0,0 0 0,10-7 0,0-1 0,-1-1 0,0 0 0,-1-1 0,-1-1 0,-1 0 0,18-25 0,-20 23 0,-1-1 0,12-24 0,-22 38 0,1 0 0,-1 0 0,0 0 0,0 0 0,-1 0 0,1-1 0,-1 1 0,0 0 0,-1-1 0,0 1 0,1-1 0,-2 1 0,1-1 0,-2-8 0,2 13 0,-1 1 0,1-1 0,-1 0 0,0 1 0,1-1 0,-1 1 0,1-1 0,-1 1 0,0-1 0,1 1 0,-1-1 0,0 1 0,0 0 0,1-1 0,-1 1 0,0 0 0,0 0 0,0-1 0,1 1 0,-1 0 0,0 0 0,0 0 0,0 0 0,1 0 0,-1 0 0,0 0 0,0 0 0,0 1 0,0-1 0,1 0 0,-1 0 0,0 1 0,0-1 0,1 0 0,-1 1 0,-1 0 0,-27 15 0,13-2 0,1-1 0,0 2 0,1 0 0,1 1 0,1 0 0,-13 22 0,18-27 0,0 0 0,1 1 0,1 0 0,0 0 0,1 1 0,0 0 0,1-1 0,0 1 0,1 0 0,-1 24 0,3-35 0,0 1 1,0-1-1,1 0 1,-1 1-1,1-1 0,-1 0 1,1 0-1,0 1 1,0-1-1,0 0 1,0 0-1,0 0 0,0 0 1,1 0-1,-1 0 1,1-1-1,-1 1 0,1 0 1,0-1-1,3 3 1,-1-1-1,0-1 1,0 0 0,0-1 0,0 1 0,1-1-1,-1 1 1,1-1 0,-1-1 0,1 1 0,5 0-1,0-1-8,1 0-1,-1-1 0,0 0 1,1-1-1,-1 0 0,0 0 1,0-1-1,0 0 0,10-6 1,-10 4-13,0 0 0,0-1 0,0-1 0,-1 0 0,0 0 0,0-1 0,-1 0 0,0 0 0,0-1 0,-1 0 0,0-1 0,-1 1 0,10-19 0,-16 27 25,0 1 1,0 0-1,0 0 1,0 0-1,1-1 0,-1 1 1,0 0-1,0 0 0,0 0 1,0-1-1,0 1 1,0 0-1,0 0 0,0-1 1,0 1-1,0 0 1,0 0-1,0-1 0,0 1 1,0 0-1,0 0 0,0-1 1,-1 1-1,1 0 1,0 0-1,0 0 0,0-1 1,0 1-1,0 0 1,0 0-1,-1 0 0,1 0 1,0-1-1,0 1 0,0 0 1,0 0-1,-1 0 1,1 0-1,0 0 0,0-1 1,0 1-1,-1 0 1,1 0-1,0 0 0,0 0 1,-1 0-1,1 0 0,0 0 1,0 0-1,-1 0 1,1 0-1,0 0 0,0 0 1,-1 0-1,1 0 1,-9 2 112,3 1-117,0 1 0,1-1 0,-1 1 0,1 0 0,0 0 0,0 1 0,0-1 0,1 1 0,-1 0 0,1 1 0,1-1 0,-1 1 0,-2 5 0,1-3 0,1 1 0,0-1 0,1 0 0,0 1 0,0 0 0,1 0 0,0 0 0,-2 17 0,4-24 0,0-1 0,0 1 0,0 0 0,1-1 0,-1 1 0,0-1 0,1 1 0,-1-1 0,1 1 0,-1-1 0,1 1 0,0-1 0,0 1 0,-1-1 0,1 0 0,0 1 0,0-1 0,0 0 0,1 0 0,-1 0 0,0 0 0,0 0 0,1 0 0,-1 0 0,2 1 0,2-1 0,-1 1 0,0-1 0,0 0 0,1 0 0,-1 0 0,0-1 0,1 0 0,-1 1 0,7-2 0,1 0 0,-1-1 0,1 0 0,-1 0 0,0-1 0,0-1 0,19-9 0,-17 6-13,0-1 1,-1-1-1,-1 0 0,1-1 1,16-20-1,-23 25 10,0-1 1,-1 0-1,0 1 1,0-2-1,0 1 0,-1 0 1,0-1-1,-1 0 1,1 1-1,-1-1 1,0 0-1,-1 0 0,2-14 1,-3 21 3,0-1 0,0 1-1,0 0 1,0 0 0,0 0 0,0-1 0,0 1 0,0 0 0,0 0-1,0 0 1,0-1 0,0 1 0,0 0 0,0 0 0,0 0 0,0-1-1,0 1 1,0 0 0,-1 0 0,1 0 0,0 0 0,0-1-1,0 1 1,0 0 0,0 0 0,0 0 0,-1 0 0,1-1 0,0 1-1,0 0 1,0 0 0,0 0 0,-1 0 0,1 0 0,0 0 0,0 0-1,0 0 1,0 0 0,-1-1 0,1 1 0,0 0 0,0 0 0,0 0-1,-1 0 1,1 0 0,0 0 0,-12 8 35,-7 13 0,13-13-36,0 0 0,1 1 0,0-1 0,1 1 0,0 0 0,0 0 0,1 0 0,1 0 0,-1 1 0,1 0 0,1-1 0,-1 11 0,2-19 0,1 0 0,-1 0 0,0 0 0,1 0 0,-1 0 0,1 0 0,-1 0 0,1 0 0,0-1 0,-1 1 0,1 0 0,0 0 0,0-1 0,-1 1 0,1 0 0,0-1 0,0 1 0,0-1 0,0 1 0,0-1 0,0 1 0,0-1 0,0 0 0,0 0 0,0 1 0,0-1 0,0 0 0,0 0 0,0 0 0,0 0 0,0 0 0,0 0 0,0 0 0,2-1 0,40-5 0,-24-2-190,-1 0 0,0-1 0,-1 0-1,24-19 1,-25 17-1,0 1 0,0 0 0,1 1 0,35-13 0,-52 22 198,1 0 1,-1 0-1,0-1 0,1 1 0,-1 0 1,1 0-1,-1 0 0,1 0 0,-1 0 1,1 0-1,-1 0 0,1 0 0,-1 0 1,1 0-1,-1 0 0,0 0 0,1 0 1,-1 0-1,1 0 0,-1 0 0,1 0 1,-1 1-1,1-1 0,-1 0 0,0 0 1,1 1-1,-1-1 0,1 0 0,-1 0 1,0 1-1,1-1 0,-1 0 0,0 1 0,1 0 1,-3 18 531,-20 31 490,18-42-945,2-5-84,0 1 0,1-1 0,-1 0 0,1 1 0,0-1 0,0 0 0,0 1 0,1-1 0,-1 1 0,1 0 0,0-1 0,0 7 0,1-9 0,-1 0 0,0 0 0,0-1 0,1 1 0,-1 0 0,1 0 0,-1-1 0,1 1 0,-1 0 0,1-1 0,-1 1 0,1-1 0,0 1 0,-1-1 0,1 1 0,0-1 0,-1 1 0,1-1 0,0 0 0,-1 1 0,2-1 0,29 0 0,-18-4 0,0-1 0,0 0 0,-1-1 0,0-1 0,0 0 0,0 0 0,-1-1 0,17-15 0,34-22 0,-62 45 0,0 0 0,0 0 0,0 0 0,-1 0 0,1 0 0,0 0 0,0 1 0,0-1 0,0 0 0,0 0 0,0 0 0,0 0 0,0 0 0,0 0 0,0 0 0,0 0 0,0 0 0,0 1 0,1-1 0,-1 0 0,0 0 0,0 0 0,0 0 0,0 0 0,0 0 0,0 0 0,0 0 0,0 0 0,0 0 0,0 0 0,0 0 0,0 1 0,0-1 0,0 0 0,0 0 0,1 0 0,-1 0 0,0 0 0,0 0 0,0 0 0,0 0 0,0 0 0,0 0 0,0 0 0,0 0 0,0 0 0,0 0 0,1 0 0,-1 0 0,0 0 0,0 0 0,0 0 0,0 0 0,0 0 0,0 0 0,0 0 0,0 0 0,0 0 0,1 0 0,-1 0 0,0 0 0,0 0 0,0-1 0,0 1 0,0 0 0,0 0 0,0 0 0,0 0 0,0 0 0,-4 12 0,-7 10 0,7-16 0,1-2 0,0 1 0,0-1 0,1 1 0,0-1 0,-1 1 0,2 0 0,-1 0 0,0 0 0,1 0 0,-1 8 0,2-12 0,1-1 0,-1 1 0,1 0 0,0-1 0,-1 1 0,1-1 0,-1 1 0,1-1 0,0 1 0,-1-1 0,1 0 0,0 1 0,0-1 0,-1 0 0,1 1 0,0-1 0,0 0 0,0 0 0,-1 0 0,1 0 0,0 0 0,0 0 0,0 0 0,0 0 0,-1 0 0,1 0 0,0 0 0,0-1 0,-1 1 0,1 0 0,0 0 0,0-1 0,-1 1 0,2-1 0,31-11 0,21-19 0,-41 22 0,1 0 0,-1 1 0,2 0 0,-1 2 0,1-1 0,-1 2 0,2 0 0,23-4 0,-39 9 0,1 0 0,-1 0 0,1 0 0,0 1 0,-1-1 0,1 0 0,-1 1 0,1-1 0,-1 1 0,1-1 0,-1 1 0,1-1 0,-1 0 0,0 1 0,1 0 0,-1-1 0,0 1 0,1-1 0,-1 1 0,0-1 0,0 1 0,1 0 0,-1-1 0,0 1 0,0-1 0,0 1 0,0 0 0,0-1 0,0 1 0,0 0 0,0-1 0,0 1 0,0 0 0,0-1 0,0 1 0,-1-1 0,1 1 0,0 0 0,0-1 0,-1 1 0,0 0 0,-10 37 0,8-30 0,2-4-282,-1 0 0,1 0 1,1 0-1,-1 0 0,0 1 0,1-1 1,0 8-1,1-12 180,-1 1-1,0 0 1,0-1 0,0 1 0,0-1-1,0 1 1,1-1 0,-1 1 0,0-1-1,0 1 1,1-1 0,-1 1 0,0-1-1,1 1 1,-1-1 0,1 0 0,-1 1-1,0-1 1,1 0 0,-1 1-1,1-1 1,-1 0 0,1 1 0,0-1-1,1 0-115,-1 0 0,1 0-1,-1 0 1,1 0-1,-1 0 1,0 0-1,1-1 1,-1 1-1,1 0 1,-1-1-1,0 1 1,1-1-1,-1 0 1,2-1-1,16-12-8317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3.698"/>
    </inkml:context>
    <inkml:brush xml:id="br0">
      <inkml:brushProperty name="width" value="0.025" units="cm"/>
      <inkml:brushProperty name="height" value="0.025" units="cm"/>
    </inkml:brush>
  </inkml:definitions>
  <inkml:trace contextRef="#ctx0" brushRef="#br0">11 134 23318,'-1'1'92,"0"0"1,0-1-1,1 1 0,-1 0 1,0 0-1,0 0 0,1-1 0,-1 1 1,1 0-1,-1 0 0,1 0 1,-1 0-1,1 0 0,-1 0 0,1 0 1,0 0-1,0 0 0,-1 0 1,1 0-1,0 0 0,0 0 0,0 1 1,0-1-1,0 0 0,0 0 1,1 0-1,-1 0 0,0 0 0,0 0 1,1 0-1,-1 0 0,1 0 1,-1 0-1,1 0 0,-1 0 1,1 0-1,0-1 0,-1 1 0,1 0 1,0 0-1,0 0 0,-1-1 1,1 1-1,0-1 0,0 1 0,0 0 1,0-1-1,0 0 0,0 1 1,0-1-1,0 1 0,0-1 0,0 0 1,0 0-1,0 0 0,0 0 1,0 1-1,2-2 0,7 3 576,-1-2-1,1 1 0,-1-1 0,1-1 1,13-2-1,-9 0-667,0-1 0,0-1 0,0 0 0,-1 0 0,0-2 0,0 0 0,-1 0 0,0-1 0,0 0 0,-1-1 0,0-1 0,0 0 0,-1 0 0,11-14 0,-20 23 0,0-1 0,0 1 0,0 0 0,-1-1 0,1 1 0,0-1 0,-1 1 0,1 0 0,0-1 0,-1 0 0,0 1 0,1-1 0,-1 1 0,0-1 0,0 1 0,0-1 0,0 0 0,0 1 0,0-1 0,0 1 0,-1-1 0,1 0 0,-1-2 0,-1 3 0,1 0 0,0-1 0,0 1 0,-1 0 0,1 0 0,-1 0 0,1 0 0,-1 0 0,1 0 0,-1 0 0,0 1 0,1-1 0,-1 1 0,0-1 0,0 1 0,1-1 0,-4 1 0,-4-1 0,-1 1 0,1 0 0,-1 0 0,1 1 0,-1 0 0,-16 5 0,17-3 0,-1 1 0,1 0 0,0 1 0,0 0 0,0 0 0,1 1 0,-1 0 0,2 1 0,-1 0 0,-12 13 0,16-15 0,0 1 0,0-1 0,0 1 0,0 0 0,1-1 0,0 2 0,1-1 0,-1 0 0,1 0 0,0 1 0,0-1 0,1 1 0,0 0 0,0-1 0,1 1 0,0 0 0,1 10 0,0-14-46,0 1 0,0-1 0,0 1 0,1-1 0,0 0 0,-1 0 1,1 0-1,0 0 0,1 0 0,-1 0 0,0 0 0,1-1 0,0 1 0,-1-1 0,1 1 0,0-1 0,0 0 0,0 0 1,1-1-1,-1 1 0,0-1 0,1 1 0,-1-1 0,1 0 0,-1-1 0,1 1 0,4 0 0,15 2-881,-1 0-1,1-2 0,28-2 1,-30 1-237,28-3-7682,-2-10-7442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7.974"/>
    </inkml:context>
    <inkml:brush xml:id="br0">
      <inkml:brushProperty name="width" value="0.025" units="cm"/>
      <inkml:brushProperty name="height" value="0.025" units="cm"/>
    </inkml:brush>
  </inkml:definitions>
  <inkml:trace contextRef="#ctx0" brushRef="#br0">152 288 16944,'0'0'6780,"-9"-3"-5099,6 2-1609,0-1-1,1 1 0,-1 1 0,0-1 0,0 0 0,0 1 0,0-1 0,0 1 1,1 0-1,-1 0 0,0 0 0,0 1 0,0-1 0,0 1 0,-4 0 0,3 1-39,0 0 0,1 1-1,-1-1 1,0 1-1,1 0 1,-1 0-1,1 0 1,0 0-1,0 0 1,0 1-1,1-1 1,-4 7 0,-1 1 66,1 1 1,0 0 0,1 0 0,0 0 0,1 1 0,0-1 0,1 1 0,1 0 0,0 0 0,1 0 0,0 1 0,1-1 0,0 0 0,4 25 0,-3-36-87,0 0 0,-1 0 0,1 0 0,0 0 1,0 0-1,0 0 0,0 0 0,1 0 0,-1 0 0,0-1 1,1 1-1,-1-1 0,1 1 0,0-1 0,-1 1 1,1-1-1,0 0 0,0 0 0,0 1 0,0-2 0,0 1 1,0 0-1,0 0 0,0-1 0,0 1 0,0-1 1,1 1-1,-1-1 0,0 0 0,0 0 0,1 0 1,-1 0-1,0 0 0,0-1 0,0 1 0,4-2 0,1 0 28,1 0 0,-1 0 0,0-1 0,0 0-1,-1-1 1,1 0 0,-1 0 0,1 0 0,7-7-1,-5 3-18,-1 0 0,0-1 0,-1 0 0,0 0 0,0 0-1,-1-1 1,0 0 0,-1 0 0,0-1 0,-1 1 0,0-1 0,0 0-1,-1 0 1,-1-1 0,0 1 0,0-1 0,-1 1 0,-1-1-1,0 1 1,-2-13 0,2 21-16,-1 0 0,0-1 0,0 1 0,0 0 1,-1 0-1,1 0 0,-1 1 0,1-1 0,-1 0 0,0 1 0,0-1 0,-1 1 0,1-1 0,0 1 0,-1 0 0,1 0 1,-1 0-1,0 0 0,0 1 0,1-1 0,-1 1 0,0-1 0,0 1 0,-1 0 0,1 0 0,0 1 0,0-1 1,0 1-1,-5-1 0,5 1-1,1 0 0,0 0 1,0 1-1,0-1 0,-1 0 1,1 1-1,0 0 0,0-1 0,0 1 1,0 0-1,0 0 0,0 0 1,0 0-1,0 0 0,0 1 0,1-1 1,-1 1-1,0-1 0,1 1 1,-1-1-1,1 1 0,0 0 1,0 0-1,-1 0 0,1 0 0,0 0 1,0 0-1,1 0 0,-1 0 1,0 0-1,1 0 0,-1 0 1,1 0-1,0 1 0,0-1 0,0 0 1,0 0-1,0 1 0,0-1 1,0 0-1,1 0 0,-1 0 0,2 4 1,-1-4 19,0 0 1,0 0 0,0 1-1,1-1 1,-1 0-1,1 0 1,-1 0-1,1 0 1,0-1 0,0 1-1,-1 0 1,1-1-1,0 1 1,1-1-1,-1 0 1,0 1 0,0-1-1,0 0 1,1-1-1,-1 1 1,1 0-1,-1-1 1,0 1 0,1-1-1,-1 1 1,1-1-1,3 0 1,6 0 66,1 1 0,0-1-1,0-1 1,13-2 0,-14 0-33,-1 0 0,0 0-1,0-1 1,0 0 0,0-1 0,0 0-1,-1-1 1,0 0 0,0 0 0,-1-1-1,0 0 1,0-1 0,-1 0-1,1-1 1,-2 0 0,1 0 0,-1 0-1,-1-1 1,0 0 0,0 0 0,-1-1-1,0 0 1,-1 0 0,0 0 0,-1 0-1,3-16 1,-4 18-58,1 0 0,0 0 0,0 0 0,1 1 0,1-1 0,-1 1 0,1 0 0,8-9 0,12-23 0,-44 96-347,2-15 368,1 1 0,3 0 0,1 1 0,-6 48 0,-11 176 166,13-87-132,9-150-55,0-42 0,-4-55 0,10 59 0,-12-192 0,13 197-8,0 0 0,1 0 1,-1 0-1,1 0 0,0 0 0,0 0 0,0 0 1,0 0-1,0 0 0,1 1 0,-1-1 0,1 1 1,0-1-1,0 1 0,0-1 0,0 1 0,0 0 1,0 0-1,1 0 0,-1 0 0,1 1 0,-1-1 1,1 0-1,-1 1 0,1 0 0,0 0 0,3-1 1,10-4-294,1 2 1,0 0 0,30-3 0,-19 3-480,26-6-3961,2-3-3597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9.085"/>
    </inkml:context>
    <inkml:brush xml:id="br0">
      <inkml:brushProperty name="width" value="0.025" units="cm"/>
      <inkml:brushProperty name="height" value="0.025" units="cm"/>
    </inkml:brush>
  </inkml:definitions>
  <inkml:trace contextRef="#ctx0" brushRef="#br0">41 30 18065,'0'-3'500,"0"1"1,1 0-1,0 0 1,-1 0-1,1 0 0,0 0 1,0 0-1,0 0 1,0 0-1,0 1 0,3-4 1,5 2 2265,-2 18-1234,-4-1-1324,-2 1 0,0 0-1,0 0 1,-2 0 0,1-1 0,-6 23-1,-26 84 1708,20-81-1400,-9 49 0,21-89-515,-1 1 0,1-1 0,0 0 0,0 1 0,0-1 0,0 0 0,-1 1 0,1-1 0,0 0 0,0 1 0,0-1 0,0 1 0,0-1 0,0 0 0,0 1 0,0-1 0,0 0 0,0 1 0,0-1 0,0 1 0,0-1 0,0 0 0,0 1 0,0-1 0,1 0 0,-1 1 0,0-1 0,0 0 0,0 1 0,1-1 0,-1 0 0,0 1 0,0-1 0,1 0 0,-1 0 0,0 1 0,0-1 0,1 0 0,-1 0 0,0 1 0,1-1 0,-1 0 0,1 0 0,-1 0 0,1 0 0,6-3 0,-1-1 0,-1-1 0,1 0 0,-1 0 0,-1-1 0,1 0 0,-1 1 0,0-1 0,0-1 0,0 1 0,-1-1 0,4-9 0,0-2 0,-1 0 0,-1 0 0,4-25 0,-10 51 0,-4 17 0,0 0 0,2 0 0,1 32 0,2-56 0,0 1 0,0 0 0,0-1 0,0 1 0,1-1 0,-1 1 0,1-1 0,-1 1 0,1-1 0,-1 1 0,1-1 0,0 0 0,0 1 0,0-1 0,0 0 0,0 0 0,0 1 0,0-1 0,0 0 0,0 0 0,1 0 0,-1 0 0,0-1 0,1 1 0,0 1 0,2-1 0,-1-1 0,0 1 0,1 0 0,-1-1 0,1 0 0,-1 0 0,1 0 0,-1 0 0,0 0 0,1-1 0,3 0 0,5-2 0,0-1 0,0 0 0,0-1 0,-1 0 0,16-10 0,-11 4 0,-1 0 0,1-1 0,-2-1 0,0 0 0,-1-1 0,0 0 0,14-22 0,-19 25 0,-2-1 0,1 0 0,-2 0 0,1 0 0,-2 0 0,0-1 0,0 1 0,-1-1 0,0 0 0,-2-1 0,2-19 0,-3 32 0,0 0 0,0 1 0,0-1 0,0 0 0,0 0 0,0 1 0,0-1 0,0 0 0,-1 0 0,1 1 0,0-1 0,0 0 0,-1 0 0,1 1 0,0-1 0,-1 0 0,1 1 0,-1-1 0,1 0 0,-1 1 0,1-1 0,-1 1 0,1-1 0,-1 1 0,0-1 0,1 1 0,-1 0 0,0-1 0,1 1 0,-1-1 0,0 1 0,1 0 0,-1 0 0,0 0 0,0-1 0,1 1 0,-1 0 0,0 0 0,0 0 0,1 0 0,-1 0 0,0 0 0,0 0 0,-1 1 0,0-1 0,0 1 0,-1-1 0,1 1 0,0 0 0,0 0 0,0 0 0,0 0 0,-1 0 0,1 1 0,1-1 0,-1 1 0,0-1 0,-2 3 0,-2 5 0,0 0 0,1 0 0,0 1 0,0-1 0,1 1 0,0 0 0,1 0 0,0 0 0,1 1 0,0-1 0,1 1 0,0-1 0,0 20 0,1-23 0,1-1 0,-1 1 0,1-1 0,0 0 0,1 1 0,-1-1 0,1 0 0,1 0 0,-1 0 0,1 0 0,0-1 0,0 1 0,0-1 0,1 1 0,0-1 0,0 0 0,1-1 0,-1 1 0,1-1 0,0 0 0,0 0 0,0 0 0,12 5 0,-14-7 0,0-1 0,0 0 0,0 0 0,1-1 0,-1 1 0,0-1 0,0 1 0,1-1 0,-1 0 0,0 0 0,1-1 0,-1 1 0,0-1 0,0 1 0,1-1 0,-1 0 0,0 0 0,0-1 0,0 1 0,0 0 0,0-1 0,0 0 0,-1 0 0,1 0 0,-1 0 0,1 0 0,-1-1 0,0 1 0,1-1 0,1-3 0,1 0 0,-1 0 0,0 0 0,0-1 0,-1 0 0,0 0 0,0 0 0,-1 0 0,1 0 0,-2-1 0,1 1 0,-1-1 0,1-10 0,-2 17 0,0 1 0,0 0 0,0-1 0,0 1 0,0 0 0,0-1 0,0 1 0,0 0 0,0-1 0,0 1 0,0 0 0,0-1 0,0 1 0,0 0 0,0-1 0,0 1 0,0 0 0,-1-1 0,1 1 0,0 0 0,0-1 0,0 1 0,0 0 0,-1-1 0,1 1 0,0 0 0,0 0 0,-1-1 0,1 1 0,0 0 0,-1 0 0,1 0 0,0 0 0,-1-1 0,1 1 0,0 0 0,-1 0 0,1 0 0,-14 8 0,-10 21 0,20-22 0,1 1 0,0-1 0,0 1 0,1 0 0,0 0 0,1 0 0,-1 0 0,1 0 0,1 0 0,0 15 0,1-20 0,-1 0 0,1 0 0,0 0 0,0 0 0,0 0 0,0 0 0,0 0 0,1 0 0,-1 0 0,1-1 0,0 1 0,0 0 0,0-1 0,0 0 0,0 1 0,0-1 0,1 0 0,-1 0 0,1 0 0,-1 0 0,1-1 0,0 1 0,0-1 0,0 0 0,0 1 0,0-1 0,0-1 0,0 1 0,6 0 0,6 2-383,1-2 0,0 0 0,-1 0 1,1-2-1,0 0 0,26-5 0,9-10-6738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19.849"/>
    </inkml:context>
    <inkml:brush xml:id="br0">
      <inkml:brushProperty name="width" value="0.025" units="cm"/>
      <inkml:brushProperty name="height" value="0.025" units="cm"/>
    </inkml:brush>
  </inkml:definitions>
  <inkml:trace contextRef="#ctx0" brushRef="#br0">13 1 17008,'-2'20'8256,"-2"4"-4039,2-15-3972,1 0-1,-1 0 0,2 0 0,-1 0 0,1 0 1,0 0-1,1 0 0,0 0 0,4 16 1,-3-23-228,-1 0 1,0 0 0,1 0 0,0-1 0,-1 1 0,1 0 0,0-1-1,0 1 1,0-1 0,0 1 0,0-1 0,1 0 0,-1 0 0,0 0-1,0 0 1,1-1 0,-1 1 0,1 0 0,-1-1 0,0 0 0,1 0-1,-1 1 1,1-1 0,-1-1 0,1 1 0,-1 0 0,1-1 0,3 0-1,4-1 38,0 0-1,1-1 0,-1 0 0,0-1 1,12-6-1,41-29-54,-43 26 0,0 0 0,28-12 0,-48 25 0,1 0 0,-1-1 0,0 1 0,1 0 0,-1 0 0,1 0 0,0 0 0,-1-1 0,1 1 0,-1 0 0,1 0 0,-1 0 0,1 0 0,-1 0 0,1 0 0,-1 1 0,1-1 0,-1 0 0,1 0 0,-1 0 0,1 0 0,-1 0 0,1 1 0,-1-1 0,1 0 0,-1 1 0,1-1 0,-1 0 0,0 1 0,1-1 0,-1 0 0,0 1 0,1 0 0,5 21 0,-11 40 0,3-46 0,1-14 0,1-1 0,0 0 0,-1 0 0,1 1 0,0-1 0,0 0 0,0 1 0,0-1 0,0 0 0,0 1 0,0-1 0,1 0 0,-1 1 0,0-1 0,1 0 0,-1 0 0,1 1 0,-1-1 0,1 0 0,0 0 0,-1 0 0,1 0 0,0 0 0,0 0 0,0 0 0,0 0 0,0 0 0,0 0 0,0 0 0,0-1 0,0 1 0,0 0 0,2 0 0,1-1 0,0 0 0,-1 0 0,1 0 0,-1-1 0,1 1 0,-1-1 0,1 0 0,-1 0 0,1-1 0,-1 1 0,0 0 0,4-3 0,21-12 0,0-1 0,39-33 0,1-1 0,-68 51 0,0 0 0,0-1 0,1 1 0,-1 0 0,0 0 0,0 0 0,0 0 0,1 0 0,-1 0 0,0 0 0,0 0 0,0 0 0,1 0 0,-1-1 0,0 1 0,0 0 0,0 0 0,1 0 0,-1 0 0,0 0 0,0 1 0,0-1 0,1 0 0,-1 0 0,0 0 0,0 0 0,0 0 0,1 0 0,-1 0 0,0 0 0,0 0 0,0 0 0,1 1 0,-1-1 0,0 0 0,0 0 0,0 0 0,0 0 0,0 0 0,1 1 0,-1-1 0,0 0 0,0 0 0,0 0 0,0 1 0,0-1 0,0 0 0,0 0 0,0 0 0,0 1 0,0-1 0,0 0 0,0 0 0,0 0 0,0 1 0,0-1 0,0 0 0,0 0 0,0 1 0,0-1 0,0 0 0,0 0 0,0 0 0,0 1 0,-2 12 0,-17 20-314,16-29 84,0-1 0,1 1 0,-1 0-1,1 0 1,0 1 0,0-1 0,0 0 0,1 1 0,-1-1 0,0 10 0,2-29-24919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0.194"/>
    </inkml:context>
    <inkml:brush xml:id="br0">
      <inkml:brushProperty name="width" value="0.025" units="cm"/>
      <inkml:brushProperty name="height" value="0.025" units="cm"/>
    </inkml:brush>
  </inkml:definitions>
  <inkml:trace contextRef="#ctx0" brushRef="#br0">10 0 10122,'0'0'18513,"-9"53"-21588,27-40-3811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0.538"/>
    </inkml:context>
    <inkml:brush xml:id="br0">
      <inkml:brushProperty name="width" value="0.025" units="cm"/>
      <inkml:brushProperty name="height" value="0.025" units="cm"/>
    </inkml:brush>
  </inkml:definitions>
  <inkml:trace contextRef="#ctx0" brushRef="#br0">45 20 16720,'0'0'5445,"-6"11"-1431,1-4-3228,1-3-384,1 1-1,-1 0 0,1 0 0,0 0 0,1 0 0,-1 0 0,1 1 0,0-1 0,0 1 0,1 0 0,-1-1 0,1 1 0,0 11 0,2-16-392,-1 0-1,1 0 1,-1 0 0,1 0-1,0 0 1,0-1 0,0 1-1,-1 0 1,1-1 0,0 1-1,0 0 1,0-1 0,0 1-1,0-1 1,0 0 0,0 1-1,0-1 1,0 0 0,0 0-1,1 1 1,-1-1-1,0 0 1,0 0 0,0 0-1,0 0 1,2-1 0,31-2-56,-33 3 47,9-2-12,0-1 1,0 0-1,0-1 0,0 0 0,0-1 1,-1 1-1,0-2 0,0 0 0,8-6 1,-1-1-3,-1 0 1,0-1 0,22-28-1,-41 89 185,4-46-181,0 1 1,0-1-1,-1 1 0,1-1 1,0 1-1,1 0 1,-1-1-1,0 1 0,0-1 1,1 1-1,-1-1 0,1 1 1,-1-1-1,1 1 0,0-1 1,-1 0-1,1 1 1,0-1-1,0 0 0,0 1 1,0-1-1,0 0 0,0 0 1,0 0-1,1 0 1,-1 0-1,0 0 0,1 0 1,-1 0-1,0-1 0,1 1 1,-1-1-1,1 1 0,-1-1 1,1 1-1,-1-1 1,1 0-1,2 1 0,7-1-159,0-1-1,0 0 0,0 0 1,20-6-1,12 0-464,-42 7 542,-1 1-1,0-1 0,1 0 1,-1 1-1,0-1 0,0 1 1,1-1-1,-1 1 0,0-1 1,0 0-1,0 1 0,1-1 1,-1 1-1,0-1 0,0 1 1,0-1-1,0 1 1,0-1-1,0 1 0,0-1 1,0 1-1,0-1 0,0 1 1,0-1-1,0 1 0,-1-1 1,1 1-1,0-1 0,0 1 1,-1 0-1,-6 25-1942,4-17-601,2 4-1400,1-5 305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0.910"/>
    </inkml:context>
    <inkml:brush xml:id="br0">
      <inkml:brushProperty name="width" value="0.025" units="cm"/>
      <inkml:brushProperty name="height" value="0.025" units="cm"/>
    </inkml:brush>
  </inkml:definitions>
  <inkml:trace contextRef="#ctx0" brushRef="#br0">38 112 13004,'0'0'17067,"8"0"-15978,5 0-825,0-1 0,0 0 0,0-1 0,25-7 0,-35 9-255,0-1 0,0 0 1,0 0-1,0 0 1,0-1-1,0 1 0,0-1 1,0 0-1,0 1 0,-1-1 1,1-1-1,-1 1 0,0 0 1,1 0-1,-1-1 0,0 0 1,0 1-1,0-1 0,-1 0 1,1 0-1,-1 0 1,1 0-1,-1 0 0,0 0 1,0 0-1,-1 0 0,1-1 1,0-4-1,-1 7-8,0 0-1,0 0 1,0 0-1,-1 0 1,1-1 0,0 1-1,0 0 1,-1 0-1,1 0 1,0 0 0,-1 1-1,1-1 1,-1 0-1,0 0 1,1 0-1,-1 0 1,1 0 0,-1 1-1,0-1 1,0 0-1,0 0 1,1 1 0,-1-1-1,0 1 1,0-1-1,-1 0 1,-1 0-1,0 0 1,0 0-1,0 1 1,0-1-1,0 1 0,0 0 1,0-1-1,0 1 1,-4 1-1,0-1 0,1 1-1,0 0 1,0 1-1,0-1 1,0 1 0,0 0-1,0 1 1,0-1-1,-5 5 1,2 0 0,1 0 0,0 1 0,0 1 0,1-1 0,0 1 0,-6 11 0,10-15 0,0 0 0,0 1 0,1-1 0,0 1 0,0-1 0,0 1 0,1 0 0,-1 0 0,1 0 0,1 0 0,-1 0 0,1-1 0,1 9 0,-1-13 0,1 1 0,-1-1 0,1 0 0,0 0 0,-1 0 0,1 0 0,0 0 0,0 0 0,0 0 0,0 0 0,0 0 0,0 0 0,0 0 0,0 0 0,0-1 0,0 1 0,0 0 0,1-1 0,-1 1 0,0-1 0,0 1 0,1-1 0,-1 0 0,0 0 0,1 1 0,-1-1 0,0 0 0,3 0 0,46-1 0,-40 0 0,16-2 0,-1-1 0,0-2 0,32-10 0,-32 8 0,0 1 0,0 1 0,28-2 0,-53 31 0,-1-15 0,4-21 0,0-13 0,-3 19 0,1 1 0,-1-1 0,2 1 0,-1-1 0,1 1 0,2-8 0,-3 13 0,0-1 0,0 0 0,0 1 0,0-1 0,0 1 0,1-1 0,-1 1 0,0 0 0,1-1 0,-1 1 0,1 0 0,0 0 0,-1 0 0,1 0 0,0 0 0,-1 1 0,1-1 0,0 0 0,0 1 0,0-1 0,0 1 0,0 0 0,-1 0 0,1-1 0,0 1 0,2 1 0,25-1-700,9 1-2936,0-4-4328,0-7-11446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1.503"/>
    </inkml:context>
    <inkml:brush xml:id="br0">
      <inkml:brushProperty name="width" value="0.025" units="cm"/>
      <inkml:brushProperty name="height" value="0.025" units="cm"/>
    </inkml:brush>
  </inkml:definitions>
  <inkml:trace contextRef="#ctx0" brushRef="#br0">212 55 11499,'0'0'12161,"-3"-8"-9556,2 5-2407,0 1 0,0-1 0,-1 0 0,1 1 0,-1-1-1,1 1 1,-1-1 0,0 1 0,0 0 0,0 0 0,0 0 0,0 0 0,0 0 0,0 0 0,-5-2 0,3 3-63,0-1 0,-1 1 0,1 0 0,-1 0 0,1 0 0,-1 1 0,1 0 0,-1 0 0,1 0 0,-1 0 0,1 1 0,-8 1 0,6 0-106,-1 0-1,0 1 1,1 0 0,0 0 0,-1 0-1,1 1 1,0 0 0,1 0 0,-1 1-1,1-1 1,0 1 0,0 0-1,0 1 1,1-1 0,0 1 0,-4 7-1,6-11-25,0 0-1,1 1 0,0-1 0,-1 1 1,1-1-1,0 1 0,0-1 0,1 1 1,-1 0-1,1-1 0,-1 1 0,1 0 1,0 0-1,0 0 0,0-1 0,0 1 1,0 0-1,1 0 0,-1-1 0,1 1 1,0 0-1,-1-1 0,1 1 0,1-1 0,-1 1 1,0-1-1,1 1 0,-1-1 0,1 0 1,-1 0-1,1 0 0,0 0 0,0 0 1,0 0-1,0 0 0,1-1 0,-1 1 1,0-1-1,1 1 0,-1-1 0,1 0 1,-1 0-1,4 1 0,8 2-433,-1 0 0,1 0-1,0-2 1,0 0 0,0 0 0,0-1-1,23-2 1,-16 0-2218,0-2 0,26-6 0,15-9-7895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354"/>
    </inkml:context>
    <inkml:brush xml:id="br0">
      <inkml:brushProperty name="width" value="0.025" units="cm"/>
      <inkml:brushProperty name="height" value="0.025" units="cm"/>
      <inkml:brushProperty name="color" value="#F6630D"/>
    </inkml:brush>
  </inkml:definitions>
  <inkml:trace contextRef="#ctx0" brushRef="#br0">1 2 15983,'0'0'3620,"10"0"-1747,4-1-1225,-5 1-231,1-1 0,-1 1-1,1 1 1,-1 0-1,0 0 1,12 4 0,-19-5-401,0 1 0,0 0 0,-1-1 0,1 1 0,0 0 0,-1 0 0,1 1 0,-1-1 0,1 0 0,-1 0 0,1 1 0,-1-1 0,0 1 0,0-1 0,0 1 1,0-1-1,0 1 0,0 0 0,0 0 0,0-1 0,-1 1 0,1 0 0,-1 0 0,1 0 0,-1 0 0,0 0 0,0-1 0,0 1 0,0 0 0,0 0 0,0 0 0,0 0 1,0 0-1,-1 0 0,1 0 0,-1 0 0,0-1 0,1 1 0,-1 0 0,-2 2 0,0 3 40,-1-1 0,1 0 0,-2 1 0,1-1 0,-1-1 0,0 1 0,0-1-1,0 0 1,-1 0 0,-11 8 0,9-7 497,0 0 1,1 1-1,-1-1 0,2 2 0,-8 8 0,39-16-403,48-20-2309,-2-8-7320,-28 9-3061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1.942"/>
    </inkml:context>
    <inkml:brush xml:id="br0">
      <inkml:brushProperty name="width" value="0.025" units="cm"/>
      <inkml:brushProperty name="height" value="0.025" units="cm"/>
    </inkml:brush>
  </inkml:definitions>
  <inkml:trace contextRef="#ctx0" brushRef="#br0">125 1 20083,'-9'4'2600,"7"-3"-2380,-14 7 1508,0 1 0,-22 16 1,34-23-1551,1 0 1,0 0-1,0 0 1,1 1-1,-1-1 1,0 1-1,1 0 1,-1 0-1,1 0 1,0 0-1,0 0 0,0 0 1,1 1-1,-1-1 1,1 1-1,0-1 1,0 1-1,0-1 1,0 1-1,0 0 1,1 7-1,1-10-173,0 0 0,0 1 0,0-1 0,0 0-1,0 0 1,1 0 0,-1 0 0,1 0 0,-1 0 0,1 0-1,-1-1 1,1 1 0,-1 0 0,1-1 0,-1 1-1,1-1 1,0 0 0,-1 1 0,1-1 0,0 0 0,-1 0-1,1 0 1,0 0 0,2-1 0,47-2-56,-35-1-141,1-1 0,-1-1 1,0 0-1,-1-1 0,0-1 1,0 0-1,0-1 1,-1-1-1,23-19 0,-36 28 779,-2 6-422,0-1 0,1 1 0,-1 0 0,-1-1 0,1 1 1,-4 7-1,3-8-43,0 1 1,1 0-1,-1-1 0,1 1 1,0 0-1,0 8 1,1-12-123,0 0 0,1-1 0,-1 1 0,0 0 0,1 0 0,-1 0 0,1-1 0,-1 1 0,1 0 0,0 0 0,-1-1 0,1 1 0,0-1 0,-1 1 0,1 0 0,0-1 0,0 1 0,0-1 0,-1 0 0,1 1 0,0-1 0,0 0 0,0 1 0,0-1 0,0 0 0,0 0 0,0 0 0,-1 0 0,1 0 0,0 0 0,2 0 0,37 0 0,-31-1 0,10-1 0,0-1 0,0-1 0,0-1 0,29-11 0,-27 8 0,1 2 0,38-8 0,-60 14-2,1 0 0,-1 0 0,1 0-1,-1 0 1,1 0 0,-1-1 0,1 1 0,-1 0 0,1 1 0,-1-1-1,1 0 1,-1 0 0,1 0 0,-1 0 0,1 0 0,-1 0 0,0 1-1,1-1 1,-1 0 0,1 0 0,-1 0 0,0 1 0,1-1 0,-1 0-1,0 1 1,1-1 0,-1 0 0,0 1 0,1-1 0,-1 1 0,0-1-1,0 0 1,1 1 0,-1-1 0,0 1 0,0-1 0,0 1 0,1 0-1,-3 23-419,0 8-887,3-31 1230,-1 0 0,0 0 0,1 0 1,-1 0-1,1 0 0,-1-1 0,1 1 1,-1 0-1,1 0 0,-1-1 0,1 1 0,0 0 1,-1-1-1,1 1 0,0-1 0,0 1 1,0-1-1,-1 1 0,1-1 0,0 1 0,0-1 1,0 0-1,0 1 0,0-1 0,0 0 1,-1 0-1,1 0 0,0 0 0,0 0 1,0 0-1,0 0 0,1 0 0,6 0-8062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3.252"/>
    </inkml:context>
    <inkml:brush xml:id="br0">
      <inkml:brushProperty name="width" value="0.025" units="cm"/>
      <inkml:brushProperty name="height" value="0.025" units="cm"/>
    </inkml:brush>
  </inkml:definitions>
  <inkml:trace contextRef="#ctx0" brushRef="#br0">82 110 3331,'0'0'5888,"-8"-1"-4767,-29-4 517,21 3 1681,-1 2 3773,17 0-6992,-1 0 1,1-1-1,0 1 0,0 0 0,0 0 0,-1-1 1,1 1-1,0 0 0,0 0 0,0-1 1,-1 1-1,1 0 0,0-1 0,0 1 0,0 0 1,0-1-1,0 1 0,0 0 0,0-1 0,0 1 1,0 0-1,0 0 0,0-1 0,0 1 0,0 0 1,0-1-1,0 1 0,0 0 0,0-1 1,0 1-1,0 0 0,0-1 0,1 1 0,-1 0 1,0-1-1,0 1 0,0 0 0,0 0 0,1-1 1,-1 1-1,0 0 0,0 0 0,1 0 0,-1-1 1,10-13 653,2 2-456,0 2 1,1 0-1,19-12 1,-28 19-290,1 0-1,-1 1 1,1 0 0,0 0-1,0 0 1,0 0 0,0 1-1,0 0 1,0 0 0,1 0-1,-1 1 1,0 0-1,0 0 1,8 1 0,-12-1-1,1 1 1,0 0 0,-1 0-1,0 0 1,1 0 0,-1 0-1,1 0 1,-1 0 0,0 0-1,0 0 1,1 0 0,-1 1-1,0-1 1,0 0 0,-1 1-1,1-1 1,0 1 0,0-1-1,-1 1 1,1 0-1,-1-1 1,1 1 0,-1 0-1,0-1 1,1 1 0,-1 3-1,1 53 367,-2-43-284,-1 49 16,2-63-155,0-1 0,0 1 0,0-1-1,0 0 1,0 1 0,0-1 0,0 1 0,0-1 0,0 1 0,1-1 0,-1 0 0,0 1 0,0-1 0,1 0 0,-1 1-1,0-1 1,0 0 0,1 1 0,-1-1 0,0 0 0,1 1 0,-1-1 0,1 0 0,-1 0 0,0 1 0,1-1-1,-1 0 1,1 0 0,-1 0 0,0 0 0,1 0 0,-1 0 0,1 1 0,-1-1 0,1 0 0,-1 0 0,0 0-1,1 0 1,-1-1 0,1 1 0,-1 0 0,1 0 0,-1 0 0,0 0 0,1 0 0,-1-1 0,1 1 0,-1 0 0,0 0-1,1 0 1,-1-1 0,0 1 0,1 0 0,-1-1 0,0 1 0,1 0 0,-1-1 0,1 1 0,22-19-4076,-4-4-2042,0-3-5525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3.645"/>
    </inkml:context>
    <inkml:brush xml:id="br0">
      <inkml:brushProperty name="width" value="0.025" units="cm"/>
      <inkml:brushProperty name="height" value="0.025" units="cm"/>
    </inkml:brush>
  </inkml:definitions>
  <inkml:trace contextRef="#ctx0" brushRef="#br0">115 69 18610,'0'0'8525,"-8"-5"-7356,7 5-1137,-1-2-4,1 1-1,-1 0 0,1-1 0,-1 1 1,0 0-1,0 0 0,1 0 1,-1 1-1,0-1 0,0 0 1,0 1-1,0-1 0,0 1 1,0-1-1,0 1 0,0 0 1,0 0-1,0 0 0,0 0 0,0 0 1,0 1-1,0-1 0,0 0 1,0 1-1,1 0 0,-1-1 1,0 1-1,0 0 0,0 0 1,1 0-1,-1 0 0,0 0 0,1 1 1,-1-1-1,1 0 0,-1 1 1,1-1-1,0 1 0,0-1 1,-1 1-1,1 0 0,-1 2 1,-3 6 71,-1 0 1,2 1-1,-1 0 1,-2 12-1,4 12 355,3-34-439,0 0 0,0-1 0,0 1 0,1 0 0,-1 0-1,0 0 1,1 0 0,-1-1 0,1 1 0,-1 0 0,0 0 0,1-1 0,0 1 0,-1 0 0,1-1 0,-1 1-1,1-1 1,0 1 0,-1-1 0,1 1 0,0-1 0,0 1 0,0-1 0,-1 0 0,1 1 0,0-1 0,0 0-1,0 1 1,1-1 0,5 0-5,0-1 0,0 1 0,0-1 0,0 0 0,0-1 0,0 0 0,0 0 0,-1-1 0,1 1 0,0-1 0,-1-1 0,0 1 0,0-1 0,0 0 0,0-1 0,-1 1 0,0-1 0,5-6 0,-3 5-41,0-1-1,0-1 1,-1 1-1,0-1 1,-1 0 0,0 0-1,0-1 1,-1 0-1,0 0 1,0 0-1,-1 0 1,4-18-1,-7 27 39,0-1-1,0 1 1,1 0-1,-1-1 0,0 1 1,0 0-1,0-1 1,0 1-1,0 0 0,0-1 1,0 1-1,1 0 1,-1-1-1,0 1 0,0-1 1,0 1-1,-1 0 1,1-1-1,0 1 0,0 0 1,0-1-1,0 1 1,0 0-1,0-1 0,0 1 1,-1 0-1,1-1 1,0 1-1,0 0 0,0-1 1,-1 1-1,1 0 1,0 0-1,0-1 0,-1 1 1,1 0-1,0 0 1,-1 0-1,1-1 0,0 1 1,-1 0-1,1 0 1,0 0-1,-1 0 0,1 0 1,0 0-1,-1-1 1,1 1-1,-1 0 0,1 0 1,0 0-1,-1 0 1,1 1-1,0-1 0,-1 0 1,1 0-1,0 0 1,-1 0-1,1 0 0,0 0 1,-1 0-1,1 1 1,-1-1-1,-17 17 257,13-10-238,1 1-1,0 0 1,0 1-1,1-1 1,0 1-1,0-1 1,1 1-1,1 0 1,-1 0 0,1 0-1,1 0 1,0 0-1,0 0 1,2 12-1,-1-19-103,0 0-1,0 0 0,1 0 1,-1 0-1,0 0 0,1 0 1,0 0-1,-1-1 0,1 1 1,0-1-1,0 1 0,0-1 1,0 0-1,0 0 0,0 1 1,0-2-1,0 1 0,1 0 1,-1 0-1,0-1 0,1 1 1,-1-1-1,0 1 0,1-1 1,-1 0-1,4-1 0,3 2-944,-1-1 0,1 0 0,0-1-1,-1 0 1,1-1 0,10-2 0,9-11-5212,-1-2-3693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4.209"/>
    </inkml:context>
    <inkml:brush xml:id="br0">
      <inkml:brushProperty name="width" value="0.025" units="cm"/>
      <inkml:brushProperty name="height" value="0.025" units="cm"/>
    </inkml:brush>
  </inkml:definitions>
  <inkml:trace contextRef="#ctx0" brushRef="#br0">117 219 13196,'0'0'10186,"-10"0"-8387,4 0-1593,-2 0 263,1 0 0,-1 0 1,1 1-1,0 0 0,-14 4 0,18-5-368,1 1-1,-1 0 1,1 1 0,0-1 0,-1 0 0,1 1-1,0-1 1,0 1 0,0 0 0,0 0 0,0 0-1,1 0 1,-1 0 0,1 0 0,-1 0 0,1 0-1,0 1 1,-1-1 0,1 0 0,0 1 0,1-1-1,-1 1 1,0 4 0,0-6-82,1 0-1,0 1 1,-1-1 0,1 0 0,0 1-1,0-1 1,0 0 0,0 0-1,0 1 1,1-1 0,-1 0 0,0 0-1,0 1 1,1-1 0,-1 0 0,1 0-1,-1 0 1,1 1 0,0-1-1,-1 0 1,1 0 0,0 0 0,0 0-1,0 0 1,0 0 0,0-1 0,0 1-1,0 0 1,0 0 0,0-1-1,0 1 1,0 0 0,0-1 0,1 1-1,-1-1 1,0 0 0,0 1-1,0-1 1,1 0 0,-1 0 0,0 0-1,1 0 1,-1 0 0,0 0 0,0 0-1,1 0 1,-1 0 0,0-1-1,3 0 1,5 0-29,0-1 0,0 0 0,-1-1-1,1 0 1,-1 0 0,10-5 0,-2-1-63,-1-1 1,0 0 0,-1-2-1,0 1 1,-1-1 0,0-1-1,-1-1 1,0 0 0,-1 0-1,-1-1 1,0 0-1,-1-1 1,-1 0 0,0 0-1,-1-1 1,-1 0 0,5-23-1,-11 40 82,0-1 0,1 0 0,-1 0 0,0 1-1,0-1 1,0 0 0,0 0 0,0 1 0,0-1 0,0 0 0,0 0-1,0 0 1,0 1 0,0-1 0,-1 0 0,1 0 0,0 1-1,0-1 1,-1 0 0,1 1 0,-1-2 0,-11 5 278,-14 22 91,13-6-142,0 1 1,2 0-1,-15 33 1,22-43-159,0 0 0,1 0-1,0 1 1,1-1 0,0 1 0,0 0 0,1-1-1,1 1 1,1 21 0,0-30-78,-1-1 0,1 1 0,0 0 0,0 0 0,0 0 0,0-1 0,0 1 0,1-1 0,-1 1 0,0-1 0,1 1 0,-1-1 0,1 0 0,-1 1 0,1-1 0,0 0 0,0 0 0,-1 0 0,1-1 0,0 1 0,0 0 0,0-1 0,0 1 0,0-1 0,0 1 0,0-1 0,0 0 0,0 0 0,0 0 0,0 0 0,0 0 0,3-1 0,2 0 0,0 1 0,0-1 0,1-1 0,-1 1 0,0-1 0,-1 0 0,1-1 0,7-3 0,-3-1-25,0-1-1,0 0 1,-1 0 0,0-1 0,0-1-1,-1 0 1,0 0 0,-1-1 0,0 0-1,-1 0 1,0-1 0,-1 0 0,0 0-1,4-15 1,-48 106 404,35-67-379,0-1 0,1 1 0,1 0 0,-1 17 0,2-28-72,0 0 0,1-1 0,-1 1 0,0 0 0,1-1 0,-1 1 0,1-1 0,-1 1 1,0-1-1,1 1 0,-1-1 0,1 1 0,-1-1 0,1 0 0,0 1 0,-1-1 0,1 0 0,-1 1 0,1-1 0,0 0 0,-1 0 0,1 1 0,0-1 0,-1 0 0,1 0 1,0 0-1,-1 0 0,1 0 0,0 0 0,-1 0 0,1 0 0,0 0 0,-1-1 0,1 1 0,0 0 0,-1 0 0,1 0 0,0-1 0,-1 1 0,1 0 0,0-1 0,0 0-179,1 1-1,-1 0 0,0-1 0,0 1 0,1-1 0,-1 0 0,0 1 0,0-1 0,0 0 1,0 0-1,0 0 0,0 0 0,0 0 0,0 0 0,0 0 0,0 0 0,-1 0 0,1 0 1,0-1-1,-1 1 0,1 0 0,-1 0 0,1-1 0,-1 1 0,0 0 0,1-2 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4.539"/>
    </inkml:context>
    <inkml:brush xml:id="br0">
      <inkml:brushProperty name="width" value="0.025" units="cm"/>
      <inkml:brushProperty name="height" value="0.025" units="cm"/>
    </inkml:brush>
  </inkml:definitions>
  <inkml:trace contextRef="#ctx0" brushRef="#br0">5 0 18546,'0'0'13709,"-4"53"-13613,4-42-385,6 0-1729,0-3-2242,0-3-3139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5.009"/>
    </inkml:context>
    <inkml:brush xml:id="br0">
      <inkml:brushProperty name="width" value="0.025" units="cm"/>
      <inkml:brushProperty name="height" value="0.025" units="cm"/>
    </inkml:brush>
  </inkml:definitions>
  <inkml:trace contextRef="#ctx0" brushRef="#br0">151 31 14958,'0'0'12727,"-10"-2"-11579,2 0-1009,0 0 0,0 0 1,0 1-1,-1 0 0,1 1 0,-14 1 1,19-1-82,-1 1-1,1 0 1,0-1 0,-1 2 0,1-1 0,0 0 0,0 1 0,0-1 0,0 1-1,1 0 1,-1 0 0,0 0 0,1 0 0,-1 1 0,1-1 0,0 0 0,-1 1-1,1 0 1,1 0 0,-1 0 0,0-1 0,-2 7 0,3-8-2,1 1 0,-1-1 1,0 1-1,0-1 0,1 1 1,-1 0-1,1-1 0,-1 1 1,1-1-1,0 1 0,0 0 1,0-1-1,0 1 0,0 0 1,0-1-1,0 1 0,0 0 1,1-1-1,-1 1 0,1 0 1,-1-1-1,1 1 0,1 2 1,-1-3-37,1 0 1,-1 1 0,1-1-1,-1 0 1,1-1-1,0 1 1,-1 0 0,1 0-1,0-1 1,0 1 0,0-1-1,-1 1 1,1-1-1,0 0 1,0 0 0,0 0-1,3 0 1,5-1-109,0 0 1,0 0-1,0-1 1,0-1-1,-1 0 1,16-6-1,-6-1-325,0-2 1,0 0-1,-2 0 0,1-2 0,27-29 0,-47 74 2426,-4-6-1814,3-17-124,1 0 0,0 0-1,0 1 1,1-1 0,0 0 0,0 11 0,2-18-68,-1 1 1,0 0-1,1-1 1,-1 1-1,1 0 0,-1-1 1,1 1-1,0 0 1,0-1-1,0 1 0,0-1 1,0 1-1,0-1 1,0 0-1,0 0 0,0 1 1,1-1-1,-1 0 1,0 0-1,1 0 0,-1 0 1,1 0-1,-1-1 1,1 1-1,0 0 0,-1-1 1,1 1-1,0-1 1,-1 1-1,1-1 0,0 0 1,0 0-1,-1 0 1,5 0-1,6 0-163,1-1 0,-1-1 0,1 0-1,-1-1 1,0 0 0,0 0 0,0-1 0,13-7 0,-13 6 0,0 0 1,0 0 0,1 2-1,0-1 1,-1 2-1,25-3 1,-37 50 2611,1-44-2455,-1-1 1,1 1 0,-1 0-1,1-1 1,-1 1 0,1 0-1,0-1 1,-1 1 0,1-1-1,0 0 1,-1 1 0,1-1-1,0 1 1,0-1 0,-1 0-1,1 0 1,0 1 0,0-1-1,0 0 1,0 0 0,-1 0-1,1 0 1,0 0 0,0 0-1,0 0 1,-1 0 0,3-1-1,24 0-10,27-15-278,-46 13 187,0 0 0,0 0 0,1 1 0,-1 0 0,1 1-1,9-1 1,-18 2 52,1 0 0,-1 1 0,0-1 0,1 0 0,-1 1-1,1-1 1,-1 0 0,0 1 0,1-1 0,-1 1-1,0-1 1,0 0 0,1 1 0,-1-1 0,0 1 0,0-1-1,0 1 1,1-1 0,-1 1 0,0-1 0,0 1-1,0-1 1,0 0 0,0 1 0,0-1 0,0 1 0,0-1-1,0 1 1,0-1 0,0 1 0,-1-1 0,1 1-1,0 0 1,-5 17-4282,-2-11-2935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6.601"/>
    </inkml:context>
    <inkml:brush xml:id="br0">
      <inkml:brushProperty name="width" value="0.025" units="cm"/>
      <inkml:brushProperty name="height" value="0.025" units="cm"/>
    </inkml:brush>
  </inkml:definitions>
  <inkml:trace contextRef="#ctx0" brushRef="#br0">66 71 12588,'0'0'2071,"4"-9"689,0-6-1681,5-10 54,4 4 4134,-18 48-1136,4-8-3612,-17 58-57,-27 134 1290,39-173-1501,2 0 0,2 0 1,3 64-1,0-100-480,-1-4-382,-1-12-1292,-4-25-1392,3 30 3089,-1 0 0,1 0 1,1 0-1,0 0 0,0 0 0,1 0 0,0-1 0,0 1 0,1 0 0,3-13 0,-3 18 238,1 0 0,0 0 0,0 0 0,0 0 0,0 0-1,0 0 1,1 1 0,-1-1 0,1 1 0,0 0 0,0 0 0,0 0 0,1 0-1,-1 0 1,1 1 0,0-1 0,-1 1 0,1 0 0,0 0 0,0 1 0,0-1-1,1 1 1,7-2 0,-5 1 94,1 1-1,-1 0 0,1 0 1,-1 1-1,1 0 1,-1 0-1,0 0 0,1 1 1,-1 1-1,0-1 0,1 1 1,-1 0-1,0 0 1,0 1-1,8 5 0,-10-5-9,-1 0 0,0 0 0,0 0 0,0 1 0,0 0 0,0 0-1,-1 0 1,0 0 0,1 0 0,-2 1 0,1-1 0,0 1 0,-1 0 0,0 0-1,0 0 1,-1 0 0,1 0 0,-1 0 0,0 0 0,0 1 0,-1-1-1,0 6 1,1-3 458,-1 1-1,-1-1 0,1 1 1,-4 13-1,13-39-573,-1 0 0,0 0 0,-2-1 0,0 0 0,-1 0 0,0-1 0,-2 1 0,0-1 0,-1 0 0,-2-36 0,1 55 0,0-1 0,-1 1 0,1 0 0,0 0 0,-1-1 0,1 1 0,0 0 0,-1 0 0,1 0 0,0 0 0,0 0 0,-1 0 0,1 0 0,0 0 0,-1 0 0,1 0 0,0 0 0,0 0 0,-1 1 0,1-1 0,0 0 0,-1 0 0,1 1 0,0-1 0,-1 0 0,1 1 0,-1-1 0,1 1 0,-1-1 0,2 2 0,-1-1 0,10 2-704,1 1 1,-1-2-1,0 1 0,1-2 1,-1 1-1,1-2 0,0 1 0,-1-2 1,1 1-1,22-6 0,-25-1-4100,-8-4-1453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6.976"/>
    </inkml:context>
    <inkml:brush xml:id="br0">
      <inkml:brushProperty name="width" value="0.025" units="cm"/>
      <inkml:brushProperty name="height" value="0.025" units="cm"/>
    </inkml:brush>
  </inkml:definitions>
  <inkml:trace contextRef="#ctx0" brushRef="#br0">0 37 18001,'0'0'8232,"74"-29"-7047,-25 24-448,7 2-641,1 3-96,2 0-1442,-5 3-3426,-6-1-4998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7.305"/>
    </inkml:context>
    <inkml:brush xml:id="br0">
      <inkml:brushProperty name="width" value="0.025" units="cm"/>
      <inkml:brushProperty name="height" value="0.025" units="cm"/>
    </inkml:brush>
  </inkml:definitions>
  <inkml:trace contextRef="#ctx0" brushRef="#br0">152 121 18481,'0'0'3118,"0"-10"341,1 2-2871,-1 1 0,0-1 0,-1 0 0,1 1 0,-1-1 0,-1 1 0,-3-12-1,4 17-486,0 0-1,0-1 0,-1 1 0,1 0 0,-1-1 1,1 1-1,-1 0 0,0 0 0,0 0 0,1 0 1,-2 1-1,1-1 0,0 1 0,0-1 0,0 1 0,-1 0 1,1-1-1,-1 1 0,1 0 0,-1 1 0,1-1 1,-1 0-1,1 1 0,-1-1 0,0 1 0,1 0 0,-1 0 1,0 0-1,-4 1 0,4 0-100,0-1 0,0 1 0,0 0 0,0 0 0,-1 0 0,2 1 0,-1-1 0,0 1 0,0 0 0,0-1 0,1 1 0,-1 0 0,1 1 0,-1-1 0,1 0 0,0 1 0,0-1 0,0 1 0,0 0 0,1 0 0,-1 0 0,-1 5 0,0-1 0,0 0 0,0 0 0,1 0 0,1 1 0,-1-1 0,1 1 0,0-1 0,1 16 0,0-22 0,0 1 0,1 0 0,0-1 0,-1 1 0,1 0 0,0-1 0,0 1 0,0-1 0,0 1 0,0-1 0,0 1 0,0-1 0,0 0 0,1 0 0,-1 0 0,0 1 0,1-1 0,-1 0 0,1-1 0,-1 1 0,1 0 0,0 0 0,-1-1 0,1 1 0,0-1 0,-1 1 0,1-1 0,0 0 0,0 0 0,-1 1 0,1-1 0,0-1 0,0 1 0,2 0 0,3 0 0,0-1 0,0 1 0,0-1 0,0-1 0,0 1 0,0-1 0,11-5 0,-9 2-44,-1 1 1,1-2-1,-1 1 0,-1-1 0,1 0 1,-1-1-1,0 1 0,-1-2 1,1 1-1,-1-1 0,-1 0 1,1 0-1,-2 0 0,1-1 0,5-15 1,-21 84-1101,10-56 664,1 0-1,0 1 0,0-1 0,0 0 1,0 0-1,0 0 0,1 0 0,0 0 1,0 0-1,0 0 0,1 0 1,-1 0-1,1 0 0,0 0 0,4 5 1,16 9-5296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7.649"/>
    </inkml:context>
    <inkml:brush xml:id="br0">
      <inkml:brushProperty name="width" value="0.025" units="cm"/>
      <inkml:brushProperty name="height" value="0.025" units="cm"/>
    </inkml:brush>
  </inkml:definitions>
  <inkml:trace contextRef="#ctx0" brushRef="#br0">130 183 17200,'0'0'2894,"-11"4"-289,2 0-2205,0 0 1,1 1-1,0 0 1,-1 0-1,2 1 1,-1 0-1,1 0 0,-11 13 1,14-16-273,1 1 0,0 0-1,0 1 1,0-1 0,0 0 0,0 1 0,1 0 0,0-1 0,0 1-1,0 0 1,1 0 0,0 0 0,0 0 0,0 0 0,0 1-1,1-1 1,0 0 0,0 0 0,0 0 0,1 1 0,1 4 0,-2-8-120,1-1 1,0 1 0,0-1 0,0 1 0,0-1-1,1 0 1,-1 0 0,0 1 0,1-1 0,-1 0-1,0 0 1,1 0 0,-1 0 0,1-1 0,0 1-1,-1 0 1,1-1 0,0 1 0,-1-1 0,1 1-1,0-1 1,-1 0 0,1 0 0,0 0 0,0 0-1,0 0 1,-1 0 0,1 0 0,2-1 0,4 0 15,0 0 1,0 0-1,0-1 1,-1 0-1,12-4 1,-3-3-75,1-1 0,-1 0 0,-1-1 0,0 0 0,0-2 0,-2 1 0,17-20 0,-3 0 16,-2-1 0,27-44 0,-44 64 134,1-1 1,-2 0-1,0-1 1,0 1-1,6-26 1,-13 40-79,0 0 0,0 0-1,0 0 1,-1 0 0,1 0 0,0 0 0,0 0-1,0 0 1,0 0 0,0 0 0,0 0 0,0 0-1,-1 0 1,1 0 0,0 0 0,0 0 0,0 0 0,0 0-1,0 0 1,0 0 0,-1 0 0,1 0 0,0-1-1,0 1 1,0 0 0,0 0 0,0 0 0,0 0-1,0 0 1,0 0 0,0 0 0,-1 0 0,1 0-1,0-1 1,0 1 0,0 0 0,0 0 0,0 0-1,0 0 1,0 0 0,0 0 0,0 0 0,0-1-1,0 1 1,0 0 0,0 0 0,0 0 0,0 0-1,0 0 1,0 0 0,0-1 0,0 1 0,0 0-1,0 0 1,0 0 0,0 0 0,0 0 0,0 0-1,0 0 1,1-1 0,-14 15 477,-11 22-86,11-13-235,2 2 0,1-1 1,-12 47-1,19-60-193,1 1 0,0-1 0,0 0 0,1 1 0,1-1 0,0 1 0,1 0 1,0-1-1,0 0 0,2 1 0,4 14 0,-6-22-111,1 0 0,1 0 1,-1 0-1,0 0 0,1-1 0,0 0 0,0 1 0,0-1 1,0 0-1,0 0 0,1-1 0,-1 1 0,1-1 0,0 1 1,0-1-1,7 3 0,-7-4-346,-1 0-1,1 0 1,0 0-1,-1 0 1,1-1 0,0 0-1,0 0 1,7 0 0,-8 0-318,-1-1 0,1 0 1,0 1-1,0-1 0,-1 0 1,1 0-1,0-1 0,-1 1 1,1 0-1,-1-1 1,0 0-1,4-2 0,15-19-12652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806"/>
    </inkml:context>
    <inkml:brush xml:id="br0">
      <inkml:brushProperty name="width" value="0.025" units="cm"/>
      <inkml:brushProperty name="height" value="0.025" units="cm"/>
      <inkml:brushProperty name="color" value="#F6630D"/>
    </inkml:brush>
  </inkml:definitions>
  <inkml:trace contextRef="#ctx0" brushRef="#br0">12 1 19058,'0'0'6822,"-8"58"-5028,5-29-993,2 1-545,1 2-160,0-3-64,0-3 0,4-4-352,4-5-1281,-1-7-610,-1-5-639,-2-5-706,-4-11-13740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8.039"/>
    </inkml:context>
    <inkml:brush xml:id="br0">
      <inkml:brushProperty name="width" value="0.025" units="cm"/>
      <inkml:brushProperty name="height" value="0.025" units="cm"/>
    </inkml:brush>
  </inkml:definitions>
  <inkml:trace contextRef="#ctx0" brushRef="#br0">0 154 17649,'0'0'11701,"13"3"-10072,-5-1-1512,1 0 1,-1-1-1,1-1 0,0 1 1,-1-1-1,1-1 1,0 1-1,-1-2 1,1 1-1,-1-1 1,1 0-1,-1-1 0,0 0 1,9-4-1,-2-1-108,-1-1-1,1 0 0,19-16 1,-29 21-10,-1 1 1,1-1-1,-1 0 1,0-1-1,-1 1 1,1 0-1,-1-1 1,0 0-1,0 0 1,0 0-1,-1 0 1,1-1-1,2-9 1,-6 14 0,1 1 0,0-1 0,0 0 0,0 0 0,0 1 0,-1-1 0,1 0 0,0 0 0,-1 1 0,1-1 0,0 1 0,-1-1 0,1 0 0,-1 1 0,1-1 0,-1 1 0,1-1 0,-1 1 0,0-1 0,1 1 0,-1-1 0,1 1 0,-1 0 0,0-1 0,0 1 0,1 0 0,-1-1 0,0 1 0,1 0 0,-1 0 0,0 0 0,0 0 0,1 0 0,-1 0 0,0 0 0,0 0 0,0 0 0,1 0 0,-1 0 0,0 0 0,0 1 0,-38 6 0,29-3 0,0 1 0,1 0 0,-1 1 0,1 0 0,0 0 0,0 1 0,1 0 0,0 1 0,0 0 0,-7 9 0,10-10 0,-1 0 0,1 0 0,0 0 0,1 1 0,0 0 0,0 0 0,0 0 0,1 0 0,1 0 0,-1 1 0,1 0 0,1-1 0,-1 11 0,2-17 0,0 0 0,1 1 0,-1-1 0,1 0 0,0 0 0,-1 1 0,1-1 0,0 0 0,0 0 0,1 0 0,-1 0 0,0 0 0,1 0 0,-1-1 0,1 1 0,0 0 0,-1-1 0,1 1 0,0-1 0,0 0 0,0 1 0,0-1 0,0 0 0,0 0 0,1 0 0,-1-1 0,3 2 0,9 2 0,-1-1 0,1 0 0,19 2 0,-32-5 0,126 10-2987,-95-10-117,-1 0 0,33-6-1,-3-9-13326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3.006"/>
    </inkml:context>
    <inkml:brush xml:id="br0">
      <inkml:brushProperty name="width" value="0.025" units="cm"/>
      <inkml:brushProperty name="height" value="0.025" units="cm"/>
    </inkml:brush>
  </inkml:definitions>
  <inkml:trace contextRef="#ctx0" brushRef="#br0">107 0 17649,'0'0'8536,"-1"9"-7319,-7 32-327,-2-1-1,-20 50 1,16-54-216,3 1 0,0-1 0,-9 72 0,20-106-693,-1 1 1,1-1-1,0 0 1,0 1-1,0-1 1,0 0-1,0 1 1,1-1-1,-1 0 1,1 0-1,-1 1 1,1-1-1,0 0 1,0 0-1,0 0 1,0 0-1,0 0 1,0 0-1,1 0 1,-1 0-1,0 0 1,1-1-1,2 3 1,0-2-91,-1-1 1,1 0 0,-1 0 0,1 0 0,-1 0 0,1 0 0,0-1 0,0 0 0,-1 0 0,1 0-1,0 0 1,-1 0 0,1-1 0,5-1 0,-2 0-812,0 0-1,1 0 1,-1-1 0,0 0-1,0 0 1,0-1 0,9-6 0,24-20-7738,-6-1-3749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3.333"/>
    </inkml:context>
    <inkml:brush xml:id="br0">
      <inkml:brushProperty name="width" value="0.025" units="cm"/>
      <inkml:brushProperty name="height" value="0.025" units="cm"/>
    </inkml:brush>
  </inkml:definitions>
  <inkml:trace contextRef="#ctx0" brushRef="#br0">145 5 16816,'0'0'7644,"-11"0"-5161,6 1-2310,-1-1 0,0 1 0,0 0 1,1 1-1,-1-1 0,0 1 0,1 0 0,0 0 0,-1 1 1,1 0-1,0 0 0,0 0 0,1 0 0,-1 1 0,0 0 1,1 0-1,0 0 0,0 0 0,1 1 0,-1-1 1,1 1-1,0 0 0,0 0 0,-3 7 0,4-7-126,0-1 1,0 1-1,0 0 0,0 0 0,1 0 0,0 0 1,0 0-1,0 0 0,1 0 0,0 8 0,0-11-42,0 0 0,1 0-1,-1-1 1,1 1 0,-1 0-1,1 0 1,0-1 0,0 1-1,0-1 1,0 1 0,0-1-1,0 1 1,0-1-1,1 0 1,-1 1 0,0-1-1,1 0 1,-1 0 0,1 0-1,-1 0 1,1 0 0,-1 0-1,1-1 1,0 1 0,0 0-1,-1-1 1,1 1 0,0-1-1,0 0 1,-1 0 0,1 1-1,3-1 1,3 0 6,1 0 0,0-1 0,-1 0 1,1 0-1,-1-1 0,1 0 0,-1 0 0,0-1 0,0 0 1,0-1-1,0 0 0,0 0 0,-1 0 0,0-1 0,0 0 0,0-1 1,-1 1-1,1-1 0,-1 0 0,-1-1 0,1 0 0,-1 0 1,0 0-1,-1 0 0,0-1 0,0 0 0,0 1 0,-1-2 1,0 1-1,-1 0 0,0 0 0,1-10 0,-3 17-3,1 1-1,-1 0 0,0-1 0,0 1 1,0 0-1,0-1 0,1 1 0,-1 0 1,0-1-1,0 1 0,0 0 0,0-1 1,0 1-1,0 0 0,0-1 0,0 1 1,0 0-1,0-1 0,0 1 1,0 0-1,0-1 0,-1 1 0,1 0 1,0-1-1,0 1 0,0 0 0,0-1 1,-1 1-1,1 0 0,0 0 0,0-1 1,0 1-1,-1 0 0,1 0 1,0-1-1,-1 1 0,1 0 0,0 0 1,0 0-1,-1-1 0,1 1 0,0 0 1,-1 0-1,1 0 0,-6 3 120,-3 8-127,1 0 0,1 0 0,0 1 0,0 0 0,2 0 0,-1 0 0,-5 22 0,8-26-4,0 1-1,1 0 1,0 0-1,1 0 1,-1 10-1,2-17-16,0 0 0,0-1 0,-1 1 0,1 0-1,1-1 1,-1 1 0,0 0 0,0 0 0,1-1-1,-1 1 1,1 0 0,-1-1 0,1 1 0,0-1-1,-1 1 1,1-1 0,0 1 0,0-1 0,0 1-1,0-1 1,1 0 0,-1 0 0,0 1 0,0-1-1,1 0 1,-1 0 0,1 0 0,-1-1 0,1 1 0,-1 0-1,1 0 1,2 0 0,34 2-4440,1-13-4200,-10-8-2539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4.239"/>
    </inkml:context>
    <inkml:brush xml:id="br0">
      <inkml:brushProperty name="width" value="0.025" units="cm"/>
      <inkml:brushProperty name="height" value="0.025" units="cm"/>
    </inkml:brush>
  </inkml:definitions>
  <inkml:trace contextRef="#ctx0" brushRef="#br0">36 0 7655,'0'0'23302,"2"9"-22528,0 1-688,-1 0-1,-1-1 1,0 1 0,0 0-1,-1-1 1,0 1-1,-1-1 1,0 1-1,0-1 1,-1 0 0,-8 18-1,7-16-76,0 0-9,-7 35 0,31-87 0,-16 25 0,0 0 0,-1 0 0,0 0 0,1-24 0,44 38 0,-36 2-66,29 1-2848,-1-1 1,1-3 0,-1-1 0,70-16-1,-87 11-3673,-3-2-2173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5.003"/>
    </inkml:context>
    <inkml:brush xml:id="br0">
      <inkml:brushProperty name="width" value="0.025" units="cm"/>
      <inkml:brushProperty name="height" value="0.025" units="cm"/>
    </inkml:brush>
  </inkml:definitions>
  <inkml:trace contextRef="#ctx0" brushRef="#br0">161 97 8008,'0'0'21017,"-9"4"-19896,5-2-1054,0-1-22,1 0 0,0 0 1,0 1-1,-1-1 0,1 1 0,0-1 0,0 1 0,1 0 1,-1 0-1,0 1 0,1-1 0,-1 1 0,1-1 0,0 1 0,-1 0 1,1-1-1,1 1 0,-1 0 0,0 1 0,1-1 0,0 0 1,-1 0-1,1 1 0,0-1 0,1 0 0,-2 7 0,4-9-86,-1 0 0,1-1-1,-1 1 1,0 0 0,1-1-1,-1 1 1,1-1-1,0 1 1,-1-1 0,1 0-1,-1 1 1,1-1 0,-1 0-1,1 0 1,0 0 0,-1 0-1,1-1 1,0 1 0,-1 0-1,3-1 1,-1 0 20,0 1 1,-1-1-1,1 1 1,0 0-1,-1 0 1,1 0-1,0 1 1,0-1-1,-1 1 1,5 1-1,-5 1 36,0-1 0,-1 1 0,1 0 0,-1 0-1,0 0 1,0 0 0,0 0 0,0 1 0,-1-1 0,1 0 0,-1 0 0,0 4 0,0 48 253,-1-34-201,0 15 123,-2 0 0,-1 0 0,-2 0 0,-2-1 0,-1 0 0,-1 0 0,-3-1 0,0 0 0,-26 45 0,38-76-190,0-1 0,0 0 0,-1 0 0,1 0 0,0 0 0,-1 0 0,1 0 0,-1 0 0,0-1 0,1 1 0,-1-1 0,0 1 0,0-1 0,0 1 0,0-1 0,0 0 0,0 0 0,-1 0 0,1 0 0,-3 0 0,4-1 0,1 0 0,-1 0 0,0 0 0,0 0 0,1-1 0,-1 1 0,0 0 0,1-1 0,-1 1 0,0 0 0,1-1 0,-1 1 0,0-1 0,1 1 0,-1-1 0,1 1 0,-1-1 0,1 1 0,-1-1 0,1 0 0,-1 1 0,1-2 0,-8-29 0,8 14 0,0 0 0,1 0 0,1 0 0,1 0 0,0 0 0,1 1 0,1 0 0,0 0 0,1 0 0,1 0 0,1 1 0,0 0 0,0 0 0,22-25 0,8-3 0,1 2 0,3 1 0,51-37 0,-39 32 0,-44 37-5,-4 4-6,-1 0 0,1-1 1,-1 0-1,0 1 0,0-1 1,0-1-1,-1 1 0,0-1 1,0 0-1,0 0 0,3-8 1,-7 13 1,-1 0 1,1 0 0,0 1 0,-1-1-1,1 0 1,-1 0 0,1 1 0,-1-1 0,1 0-1,-1 1 1,0-1 0,1 1 0,-1-1-1,0 1 1,0-1 0,1 1 0,-1-1 0,0 1-1,0-1 1,1 1 0,-1 0 0,0 0-1,0-1 1,0 1 0,0 0 0,0 0 0,1 0-1,-1 0 1,0 0 0,0 0 0,0 0-1,0 0 1,0 1 0,-1-1 0,-36 4-78,30-2 120,0 1 1,0 0-1,0 0 1,1 1-1,0 0 1,-12 8-1,16-10-18,-1 0 0,1 1-1,0-1 1,0 1 0,1 0-1,-1 0 1,1 0-1,-1 0 1,1 1 0,0-1-1,0 0 1,0 1 0,1 0-1,-1-1 1,1 1-1,-1 6 1,2-8-16,0 0 0,0 0 0,1-1 0,-1 1 0,1 0 0,-1 0 0,1 0 0,0 0 0,0 0 0,0-1 0,0 1 0,0 0 0,0-1 0,0 1 0,0-1 0,1 1 0,-1-1 0,1 0 0,-1 1 0,1-1 0,0 0 0,-1 0 0,1 0 0,0 0 0,0 0 0,-1-1 0,1 1 0,0 0 0,0-1 0,0 1 0,0-1 0,2 0 0,11 3 0,-1-1 0,30 2 0,-43-4 0,125-1 0,-111 0 0,0-1 0,0 0 0,0-1 0,0-1 0,0 0 0,17-9 0,-31 13 0,0-1 0,0 1 0,0-1 0,0 1 0,0-1 0,0 0 0,0 1 0,0-1 0,0 0 0,0 0 0,0 0 0,-1 0 0,1 1 0,0-1 0,-1 0 0,1-1 0,0 1 0,-1 0 0,1 0 0,-1 0 0,0 0 0,1 0 0,-1 0 0,0 0 0,0-1 0,0 1 0,0 0 0,0 0 0,0 0 0,0-1 0,0 1 0,0 0 0,0 0 0,-1 0 0,1 0 0,-1-2 0,-2-4 0,-1 0 0,0 0 0,0 0 0,-8-11 0,-5-7 0,14 19 0,-1 0 0,2 0 0,-1 0 0,1-1 0,0 1 0,0-1 0,1 1 0,0-1 0,0 0 0,0 1 0,1-10 0,4 14 0,0 1 0,-1 0 0,1 0 0,0 0 0,0 1 0,-1-1 0,1 1 0,0 0 0,0 0 0,0 0 0,0 1 0,5 0 0,-4 0 0,105 16 39,-73-10-1049,52 4 0,-18-10-7446,1-1-10607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8.991"/>
    </inkml:context>
    <inkml:brush xml:id="br0">
      <inkml:brushProperty name="width" value="0.025" units="cm"/>
      <inkml:brushProperty name="height" value="0.025" units="cm"/>
    </inkml:brush>
  </inkml:definitions>
  <inkml:trace contextRef="#ctx0" brushRef="#br0">0 0 17392,'0'0'7720,"8"55"-6311,-8-20-32,0 3-672,5-3-609,0-2-32,3-4-96,2-4-961,-3-7-1793,-2-9-1731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9.320"/>
    </inkml:context>
    <inkml:brush xml:id="br0">
      <inkml:brushProperty name="width" value="0.025" units="cm"/>
      <inkml:brushProperty name="height" value="0.025" units="cm"/>
    </inkml:brush>
  </inkml:definitions>
  <inkml:trace contextRef="#ctx0" brushRef="#br0">2 1 18033,'0'0'8424,"-1"18"-13100,22-16 1376,8-1-1152,0-1-3555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29.662"/>
    </inkml:context>
    <inkml:brush xml:id="br0">
      <inkml:brushProperty name="width" value="0.025" units="cm"/>
      <inkml:brushProperty name="height" value="0.025" units="cm"/>
    </inkml:brush>
  </inkml:definitions>
  <inkml:trace contextRef="#ctx0" brushRef="#br0">69 0 16976,'0'0'9278,"-8"9"-7826,-52 48-101,74-59-1734,0 0 1,0 2-1,0-1 1,0 2-1,0 0 1,0 1-1,15 3 1,-26-4 408,0 0 1,1 0-1,-1 0 1,0 0-1,0 1 1,1-1 0,-1 1-1,-1 0 1,1 0-1,0 0 1,0 1 0,-1-1-1,1 0 1,-1 1-1,0 0 1,1 0-1,-1-1 1,-1 1 0,1 1-1,0-1 1,-1 0-1,1 0 1,-1 0-1,0 1 1,0-1 0,-1 1-1,1-1 1,-1 1-1,1-1 1,-1 1-1,0-1 1,0 1 0,-1-1-1,0 4 1,0-2 154,0-1 0,0-1 0,-1 1 1,1 0-1,-1 0 0,0 0 0,0-1 1,-1 1-1,1-1 0,-1 0 0,1 1 1,-1-1-1,0 0 0,0-1 0,-1 1 0,1 0 1,0-1-1,-1 0 0,0 0 0,1 0 1,-1 0-1,-6 1 0,-1 2-79,-1-2-1,1 1 1,-1-2-1,0 1 1,1-2 0,-20 1-1,31-1-223,0-1 0,-1 0 1,1 0-1,0 0 0,-1 0 0,1 0 0,-1 0 0,1 0 0,0 0 0,-1 0 1,1 0-1,-1 0 0,1 0 0,0 0 0,-1 0 0,1 0 0,0 0 1,-1 0-1,1 0 0,-1-1 0,1 1 0,0 0 0,-1 0 0,1 0 1,0-1-1,-1 1 0,1 0 0,0 0 0,0-1 0,-1 1 0,1 0 1,0-1-1,0 1 0,0 0 0,-1-1 0,1 1 0,0 0 0,0-1 1,0 1-1,0-1 0,0 1 0,0 0 0,0-1 0,0 1 0,-1-1 1,1 1-1,1 0 0,-1-1 0,0 1 0,0 0 0,0-2 0,0-16-8915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30.723"/>
    </inkml:context>
    <inkml:brush xml:id="br0">
      <inkml:brushProperty name="width" value="0.025" units="cm"/>
      <inkml:brushProperty name="height" value="0.025" units="cm"/>
    </inkml:brush>
  </inkml:definitions>
  <inkml:trace contextRef="#ctx0" brushRef="#br0">0 96 16688,'0'0'6443,"3"8"-4404,4 28 232,4 45 0,-8-51-1978,1 0-1,2-1 1,17 59 0,-23-88-287,1 1 1,-1 0 0,0 0 0,0 0 0,0-1 0,1 1 0,-1 0 0,0 0 0,1-1 0,-1 1 0,0 0 0,1-1 0,-1 1 0,1 0 0,-1-1-1,1 1 1,0-1 0,-1 1 0,1-1 0,0 1 0,-1-1 0,1 1 0,0-1 0,-1 0 0,1 1 0,1 0 0,7-18 203,-2-34-373,-7 27-202,-1 0-1,-7-47 0,6 62 232,0 0 1,-1-1-1,0 1 0,-1 0 1,0 0-1,0 1 0,-1-1 1,0 1-1,0 0 0,-8-9 1,7 11-1632,7 10-811,12 9 110,4-7 1584,0-1 0,0-1 1,1 0-1,-1-2 0,1 0 0,0-1 0,0 0 0,34-4 0,2 1-566,-13 3 1310,29 0 734,-27-9 5246,-42 8-5590,0-1-1,-1 1 1,1 0 0,0 0 0,-1-1 0,1 1 0,0 0 0,-1-1 0,1 1-1,-1-1 1,1 1 0,-1-1 0,1 1 0,-1-1 0,1 1 0,-1-1 0,1 0-1,-1 1 1,1-1 0,-1 0 0,0 1 0,0-1 0,1 0 0,-1 0 0,-5-16 2488,2 14-2632,1 0 0,0 0-1,-1 1 1,1-1 0,-1 1 0,0 0 0,0 0 0,0 0 0,-3-2 0,1 3-104,0-1 0,0 1 1,0 0-1,0 0 0,0 0 1,-1 1-1,1 0 0,0 0 1,0 0-1,0 0 0,-1 1 1,1 0-1,0 0 0,0 1 0,0-1 1,0 1-1,0 0 0,1 1 1,-1-1-1,0 1 0,1 0 1,-5 4-1,4-4 56,1 1 0,-1 0 0,1 0 0,0 0-1,0 1 1,1-1 0,0 1 0,-1 0 0,1 0 0,1 0 0,-1 1 0,1-1 0,0 1 0,0-1 0,1 1-1,0 0 1,0-1 0,0 1 0,0 9 0,1-13-53,1-1 0,-1 1 0,1-1 0,-1 1 0,1-1 1,0 1-1,0-1 0,0 0 0,-1 1 0,1-1 0,0 0 0,1 0 0,-1 0 0,0 0 0,0 0 0,0 0 0,1 0 0,-1 0 0,0 0 0,1 0 1,-1-1-1,1 1 0,-1-1 0,1 1 0,-1-1 0,1 1 0,-1-1 0,1 0 0,-1 0 0,1 0 0,-1 0 0,3 0 0,57-4 86,-49 2-128,-1-1-1,0-1 1,0 0 0,0-1-1,0 0 1,-1 0 0,0-1 0,0-1-1,0 0 1,-1 0 0,13-13 0,-16 15 31,-1-1 1,0 1 0,0-1 0,0 0-1,-1 0 1,0 0 0,0-1-1,0 0 1,-1 0 0,0 1-1,0-2 1,-1 1 0,0 0-1,0 0 1,-1-1 0,0 1 0,0-1-1,-1-14 1,0 22 11,0-1 0,0 1 0,0-1 0,-1 1 0,1-1 0,0 1 0,0-1-1,0 1 1,-1 0 0,1-1 0,0 1 0,0-1 0,-1 1 0,1 0 0,0-1 0,-1 1 0,1 0 0,0 0 0,-1-1 0,1 1 0,-1 0 0,1 0-1,0-1 1,-1 1 0,1 0 0,-1 0 0,1 0 0,-1 0 0,1 0 0,-1-1 0,1 1 0,-1 0 0,1 0 0,-1 0 0,1 0 0,0 1 0,-1-1-1,1 0 1,-1 0 0,1 0 0,-1 0 0,1 0 0,-1 1 0,1-1 0,0 0 0,-1 0 0,1 0 0,-1 1 0,1-1 0,-20 17 11,17-10-7,0 1-1,0-1 0,1 1 0,-1 0 0,2 0 0,-1-1 0,0 17 1,2-22 4,0 0 1,0 0 0,0 0 0,0 0 0,0 0 0,1 0-1,-1 0 1,0 0 0,1 0 0,0 0 0,-1 0-1,1 0 1,0 0 0,0 0 0,0-1 0,0 1 0,1 0-1,-1-1 1,0 1 0,1-1 0,-1 1 0,1-1-1,-1 0 1,1 1 0,0-1 0,-1 0 0,1 0 0,0 0-1,0 0 1,0-1 0,0 1 0,0 0 0,0-1-1,3 1 1,1-1 6,-1 1 0,1-1-1,-1-1 1,0 1 0,1-1-1,-1 0 1,0 0 0,0 0-1,1-1 1,-1 0-1,0 0 1,-1 0 0,1-1-1,0 0 1,-1 0 0,1 0-1,-1 0 1,0 0 0,0-1-1,0 0 1,4-6 0,3-4-38,-1 0 1,-1-1-1,-1 0 0,0-1 1,8-21-1,-17 44-35,-1 1-1,1 0 0,1 0 0,-1 0 0,2 8 0,-1 9 84,-1-20 23,0 1 1,1-1-1,0 1 0,0 0 1,1-1-1,-1 1 0,1-1 1,3 11-1,-3-14-20,0-1 1,1 1-1,-1-1 0,0 1 0,1-1 1,-1 1-1,1-1 0,-1 0 0,1 0 1,0 0-1,-1 0 0,1 0 1,0 0-1,0-1 0,-1 1 0,1 0 1,0-1-1,0 0 0,0 1 0,0-1 1,0 0-1,0 0 0,0 0 1,0 0-1,0 0 0,0 0 0,0-1 1,2 0-1,4-1-31,-1 0 1,1 0-1,-1 0 0,0-1 1,0 0-1,0-1 0,0 1 1,-1-1-1,1-1 0,-1 1 1,0-1-1,0 0 0,-1-1 1,7-7-1,-2 2-7,-1-1-1,0 0 1,-1 0 0,-1-1 0,0 1-1,8-23 1,-23 55 2,5-13 0,0 0 0,0 0 0,0 0 0,1 0 0,0 0 0,0 0 0,1 1 0,0-1 0,0 1 0,0-1 0,1 1 0,1-1 0,-1 1 0,3 12 0,-2-19-131,0 0 0,0 1 1,0-1-1,0 0 0,0 0 0,0 0 0,0 0 1,0 0-1,1 0 0,-1 0 0,0 0 1,1-1-1,-1 1 0,0 0 0,1-1 0,-1 1 1,1-1-1,-1 1 0,1-1 0,-1 0 0,1 1 1,-1-1-1,3 0 0,-1 0-429,0 0-1,0 0 0,0 0 1,0-1-1,1 1 1,-1-1-1,0 0 1,-1 0-1,1 0 1,0 0-1,4-2 1,10-10-7832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31.207"/>
    </inkml:context>
    <inkml:brush xml:id="br0">
      <inkml:brushProperty name="width" value="0.025" units="cm"/>
      <inkml:brushProperty name="height" value="0.025" units="cm"/>
    </inkml:brush>
  </inkml:definitions>
  <inkml:trace contextRef="#ctx0" brushRef="#br0">225 34 17104,'3'-30'6639,"-3"30"-6529,0-1 0,0 1 0,-1 0 0,1 0 0,0-1 0,0 1 0,-1 0 0,1 0 0,0 0 0,0-1 0,-1 1 0,1 0-1,0 0 1,0 0 0,-1 0 0,1 0 0,0 0 0,-1 0 0,1 0 0,0-1 0,-1 1 0,1 0 0,0 0 0,-1 0 0,1 0-1,0 1 1,0-1 0,-1 0 0,1 0 0,0 0 0,-1 0 0,1 0 0,0 0 0,-1 0 0,1 0 0,0 1 0,0-1 0,-1 0 0,1 0-1,0 0 1,-1 1 0,-39 37 1884,31-28-1849,1-3 22,0 1 1,1 1 0,-1-1-1,2 1 1,-1 1 0,1-1-1,1 1 1,-1 0 0,2 0-1,-1 1 1,-2 11 0,7-21-206,0 0 1,1 0 0,-1 0-1,0 0 1,1 0 0,-1 0-1,1 0 1,-1-1-1,1 1 1,-1 0 0,1 0-1,0 0 1,-1-1 0,1 1-1,0 0 1,-1-1-1,1 1 1,0 0 0,0-1-1,0 1 1,0-1 0,0 1-1,-1-1 1,1 0-1,0 1 1,0-1 0,0 0-1,0 0 1,0 0 0,0 0-1,0 0 1,0 0-1,0 0 1,0 0 0,2 0-1,49 0-2380,-37-1 1655,-10 0 515,0 1 0,0 0 0,0 1 0,0-1 1,0 1-1,-1 0 0,1 0 0,0 0 0,-1 1 0,1-1 0,-1 1 0,1 1 1,-1-1-1,5 3 0,-6-2 205,-1 1 0,1-1-1,-1 0 1,1 1 0,-1-1 0,0 1 0,-1 0 0,1 0-1,0-1 1,-1 1 0,0 0 0,0 0 0,0 0 0,-1 1-1,1-1 1,-1 0 0,0 4 0,0 11 328,0-1 1,-1 0-1,-1 0 0,-1 0 1,-1 0-1,0 0 0,-1 0 1,-1-1-1,-1 0 1,-13 25-1,15-33 32,-1 1 0,0-1 0,0 0 0,-1 0 0,0-1 0,-1 0-1,0 0 1,0 0 0,-1-1 0,0-1 0,0 1 0,0-2 0,-1 1 0,0-1 0,0-1 0,0 0 0,-1 0 0,-17 3 0,27-6-313,-1 0 0,0-1 1,0 1-1,1-1 0,-1 0 0,0 1 1,0-1-1,0 0 0,1 0 1,-1 0-1,0-1 0,0 1 1,0 0-1,0-1 0,1 1 1,-1-1-1,0 1 0,1-1 1,-1 0-1,0 0 0,1 0 1,-1 0-1,1 0 0,-1 0 1,1 0-1,0-1 0,-1 1 0,1 0 1,0-1-1,0 1 0,0-1 1,0 1-1,-1-3 0,0-2-7,1-1 0,0 1 0,1 0-1,-1-1 1,1 1 0,1 0 0,-1-1-1,3-11 1,1 1-587,0 1 1,1-1-1,1 1 0,0-1 1,2 2-1,-1-1 1,15-20-1,81-100-8122,-58 79 5656,-7 9-4161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137"/>
    </inkml:context>
    <inkml:brush xml:id="br0">
      <inkml:brushProperty name="width" value="0.025" units="cm"/>
      <inkml:brushProperty name="height" value="0.025" units="cm"/>
      <inkml:brushProperty name="color" value="#F6630D"/>
    </inkml:brush>
  </inkml:definitions>
  <inkml:trace contextRef="#ctx0" brushRef="#br0">0 28 13997,'0'0'13037,"72"-7"-11980,-34 6-609,5-4-352,-2 3-64,-2-1-1121,-9-1-2402,-9 3-1474,-16-3-2626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31.552"/>
    </inkml:context>
    <inkml:brush xml:id="br0">
      <inkml:brushProperty name="width" value="0.025" units="cm"/>
      <inkml:brushProperty name="height" value="0.025" units="cm"/>
    </inkml:brush>
  </inkml:definitions>
  <inkml:trace contextRef="#ctx0" brushRef="#br0">114 0 9065,'0'0'10596,"-5"9"-8263,-3 5-1818,-54 102 4129,55-102-4072,0 1 0,2 0-1,0 1 1,0 0-1,2-1 1,-3 22 0,6-37-564,0 1 1,0 0 0,0 0-1,0 0 1,1 0 0,-1-1-1,0 1 1,0 0-1,1 0 1,-1 0 0,0-1-1,1 1 1,-1 0-1,1-1 1,-1 1 0,1 0-1,0-1 1,-1 1 0,1-1-1,-1 1 1,1-1-1,0 1 1,0-1 0,-1 1-1,1-1 1,0 0-1,0 1 1,-1-1 0,1 0-1,0 0 1,0 1 0,0-1-1,-1 0 1,1 0-1,0 0 1,0 0 0,0 0-1,0 0 1,-1 0 0,1-1-1,0 1 1,1 0-1,39-11 97,-23 1-336,-1-1-1,0-1 1,23-19 0,25-17-419,-65 48 672,0 0 1,0 0-1,0 0 0,0 0 0,1-1 0,-1 1 1,0 0-1,0 0 0,0 0 0,0 0 0,1 0 1,-1 0-1,0-1 0,0 1 0,1 0 0,-1 0 1,0 0-1,0 0 0,1 0 0,-1 0 0,0 0 1,0 0-1,0 0 0,1 0 0,-1 0 0,0 0 1,0 0-1,1 0 0,-1 0 0,0 1 0,0-1 1,0 0-1,1 0 0,-1 0 0,0 0 0,0 0 1,0 0-1,1 1 0,-1-1 0,0 0 0,0 0 1,0 0-1,0 0 0,1 1 0,-1-1 0,0 0 1,0 0-1,0 1 0,0-1 0,0 0 0,0 0 1,0 0-1,0 1 0,0-1 0,0 1 0,-2 21 442,-11 22-153,9-34-298,1-1 1,-1 1-1,2 0 0,0 0 1,-2 13-1,5-23-200,1 0 1,-1 0-1,0 0 1,0 0-1,0 0 1,0 0-1,0 0 0,0 0 1,0 0-1,0-1 1,0 1-1,0 0 0,0-1 1,0 1-1,0-1 1,0 1-1,0-1 0,0 0 1,0 1-1,1-3 1,38-42-9551,-16 12 1841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31.908"/>
    </inkml:context>
    <inkml:brush xml:id="br0">
      <inkml:brushProperty name="width" value="0.025" units="cm"/>
      <inkml:brushProperty name="height" value="0.025" units="cm"/>
    </inkml:brush>
  </inkml:definitions>
  <inkml:trace contextRef="#ctx0" brushRef="#br0">82 0 15983,'0'0'10698,"-10"55"-8840,-4-17-353,-3 5-255,2 2-354,4-2-543,0-3-129,7-7-224,4-7-96,0-8-449,7-8-608,11-5-801,5-5-1569,4-2-1826,3-12-2594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32.237"/>
    </inkml:context>
    <inkml:brush xml:id="br0">
      <inkml:brushProperty name="width" value="0.025" units="cm"/>
      <inkml:brushProperty name="height" value="0.025" units="cm"/>
    </inkml:brush>
  </inkml:definitions>
  <inkml:trace contextRef="#ctx0" brushRef="#br0">80 0 17905,'0'0'6897,"-9"7"-4249,9-7-2641,-10 6 583,1 1 0,1 0 0,-14 14 1,20-20-512,0 1 1,1 0 0,-1 0 0,0 0-1,1 0 1,-1 0 0,1 1 0,0-1 0,-1 0-1,1 1 1,0-1 0,1 0 0,-1 1 0,0-1-1,1 1 1,-1 0 0,1-1 0,0 1 0,0-1-1,0 1 1,0 0 0,0-1 0,1 1-1,-1-1 1,1 1 0,-1-1 0,3 5 0,-1-5-73,0 0 1,0-1 0,0 0 0,0 1 0,0-1-1,0 0 1,0 0 0,1 0 0,-1-1 0,0 1-1,1 0 1,-1-1 0,0 0 0,1 1 0,-1-1-1,1 0 1,-1 0 0,3-1 0,47-4 79,-40 1-146,-1-1 0,0 0 0,-1 0 0,1-1 1,-1 0-1,0-1 0,13-11 0,-12 9 18,1 0-1,0 1 1,0 0-1,14-5 1,-31 39-136,-9 11 332,1 1-1,1 0 0,3 0 0,1 1 0,1 0 0,3 1 0,0 40 1,6-15-95,0-27-262,-4 63 1,1-92 210,0 0 0,-1 0 0,0 0 0,0 0 1,-1 0-1,0 0 0,0-1 0,-1 1 0,0-1 0,-1 0 0,0-1 0,-6 9 0,9-13 1,0-1-1,0 0 0,-1 1 0,1-1 1,-1 0-1,1 0 0,-1-1 0,1 1 0,-1 0 1,0-1-1,0 0 0,0 0 0,0 1 1,0-2-1,0 1 0,0 0 0,0-1 1,0 1-1,-1-1 0,1 0 0,0 0 1,0 0-1,0-1 0,-7 0 0,7-1-4,-1 1-1,1-1 1,-1 0-1,1 0 1,0 0-1,0 0 1,0-1-1,0 1 1,0-1-1,0 1 1,1-1-1,-1 0 1,1 0-1,0-1 1,0 1-1,0 0 1,0-1-1,1 1 1,-1-1-1,-1-4 1,-2-11-28,1 0 0,0-1 0,1 1 0,1-1 0,1 1 0,1-1 0,1 0-1,0 1 1,2-1 0,0 1 0,1-1 0,1 1 0,10-26 0,-9 30-40,0 2-1,1-1 1,0 1 0,1 0-1,1 1 1,0 0 0,0 0-1,1 1 1,1 0 0,0 0 0,0 1-1,1 1 1,0 0 0,1 1-1,0 0 1,0 1 0,28-11-1,-2 7-3428,58-9-1,-83 18 2124,64-12-8513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46.867"/>
    </inkml:context>
    <inkml:brush xml:id="br0">
      <inkml:brushProperty name="width" value="0.025" units="cm"/>
      <inkml:brushProperty name="height" value="0.025" units="cm"/>
    </inkml:brush>
  </inkml:definitions>
  <inkml:trace contextRef="#ctx0" brushRef="#br0">0 1 1441,'13'3'-1089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47.240"/>
    </inkml:context>
    <inkml:brush xml:id="br0">
      <inkml:brushProperty name="width" value="0.025" units="cm"/>
      <inkml:brushProperty name="height" value="0.025" units="cm"/>
    </inkml:brush>
  </inkml:definitions>
  <inkml:trace contextRef="#ctx0" brushRef="#br0">1 0 4484,'0'0'1057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48.787"/>
    </inkml:context>
    <inkml:brush xml:id="br0">
      <inkml:brushProperty name="width" value="0.025" units="cm"/>
      <inkml:brushProperty name="height" value="0.025" units="cm"/>
    </inkml:brush>
  </inkml:definitions>
  <inkml:trace contextRef="#ctx0" brushRef="#br0">40 91 5637,'-3'-2'1020,"-1"0"-1,1 0 1,0-1 0,0 0-1,0 1 1,0-1-1,0 0 1,1-1-1,-1 1 1,1 0 0,-4-8-1,6 10-837,-1 0 1,1-1-1,0 1 0,0 0 1,0 0-1,0-1 0,0 1 0,0 0 1,0-1-1,0 1 0,0 0 1,1 0-1,-1-1 0,1 1 0,-1 0 1,1 0-1,-1 0 0,1 0 1,0-1-1,-1 1 0,1 0 0,0 0 1,0 0-1,0 0 0,0 1 1,0-1-1,0 0 0,0 0 0,0 1 1,0-1-1,0 0 0,0 1 1,0-1-1,1 1 0,-1-1 0,0 1 1,0 0-1,1-1 0,-1 1 1,0 0-1,2 0 0,11-3 359,0 0 1,1 0-1,-1 2 0,1 0 0,14 0 0,-21 2-476,0-1 0,0 1 0,1 0 0,-1 0 0,0 1 0,-1 1 0,1-1 0,0 1-1,-1 0 1,10 6 0,-16-9-64,0 1 0,0 0 0,0-1 0,0 1 0,0 0 0,0 0 0,0 0 0,0-1 0,0 1 0,0 0 0,-1 1 0,1-1 0,0 0 0,-1 0-1,1 0 1,-1 0 0,1 0 0,-1 1 0,1-1 0,-1 0 0,0 0 0,1 1 0,-1-1 0,0 0 0,0 1 0,0-1 0,0 0 0,0 0 0,-1 1 0,1-1 0,0 0 0,-1 0 0,1 1-1,0-1 1,-1 0 0,0 0 0,1 0 0,-1 0 0,0 1 0,1-1 0,-1 0 0,0 0 0,0 0 0,0-1 0,0 1 0,0 0 0,0 0 0,0 0 0,0-1 0,0 1 0,-2 0 0,-6 5 34,0 0 0,-1 0 0,0-1-1,-14 6 1,-105 29 1487,132-38-1508,0 0-1,0 0 1,0 0-1,0 0 1,1-1 0,-1 1-1,0-1 1,7 2 0,112 43-548,-108-39 435,0 0 0,-1 0-1,1 1 1,-2 1 0,1 0 0,15 16 0,-27-24 90,0 0-1,1 0 1,-1 1 0,0-1 0,1 0 0,-1 1-1,0-1 1,0 1 0,0 0 0,0-1 0,-1 1-1,1 0 1,0-1 0,-1 1 0,1 0 0,-1 0-1,1 0 1,-1-1 0,0 1 0,0 0 0,0 0-1,0 0 1,0 0 0,0-1 0,-1 4 0,0-3 41,-1 0 0,1 0 1,-1 0-1,0 0 0,0 0 1,1 0-1,-1 0 1,0-1-1,0 1 0,-1-1 1,1 1-1,0-1 0,0 0 1,-1 0-1,-3 1 1,-9 3 360,1-1 1,-1-1 0,1-1 0,-29 2-1,27-3-262,1 0-74,-1 0 0,0-2 0,-15-1 0,29 2-56,0 0 0,0 0 0,1 0-1,-1-1 1,0 1 0,1 0 0,-1-1 0,0 1 0,1-1-1,-1 1 1,1-1 0,-1 0 0,1 0 0,-1 0 0,1 1-1,-1-2 1,1 1 0,0 0 0,0 0 0,0 0 0,-1 0-1,1-1 1,0 1 0,0-1 0,1 1 0,-1-1 0,0 1 0,0-1-1,1 1 1,-1-1 0,1 0 0,-1 1 0,1-1 0,0 0-1,0 1 1,0-3 0,0 2-28,1 1 0,-1-1 0,1 1 0,0 0 0,0-1-1,-1 1 1,1 0 0,0-1 0,0 1 0,1 0 0,-1 0 0,0 0 0,0 0 0,0 0 0,1 0-1,-1 0 1,0 0 0,1 1 0,-1-1 0,1 0 0,-1 1 0,1-1 0,-1 1 0,3-1 0,42-6-2232,-41 6 1704,67-3-12023,-34 3-276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49.118"/>
    </inkml:context>
    <inkml:brush xml:id="br0">
      <inkml:brushProperty name="width" value="0.025" units="cm"/>
      <inkml:brushProperty name="height" value="0.025" units="cm"/>
    </inkml:brush>
  </inkml:definitions>
  <inkml:trace contextRef="#ctx0" brushRef="#br0">1 0 13196,'0'0'16496,"50"5"-15279,-15-3-544,7-1-545,1-1-64,0 0-801,-4 0-2338,-8-8-4804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49.724"/>
    </inkml:context>
    <inkml:brush xml:id="br0">
      <inkml:brushProperty name="width" value="0.025" units="cm"/>
      <inkml:brushProperty name="height" value="0.025" units="cm"/>
    </inkml:brush>
  </inkml:definitions>
  <inkml:trace contextRef="#ctx0" brushRef="#br0">1 254 5029,'0'0'21359,"10"3"-19491,-10-3-1866,4 2 75,-1-1 0,1 0-1,0 0 1,-1 0 0,1 0-1,0-1 1,0 0-1,0 1 1,-1-1 0,1-1-1,0 1 1,0-1 0,0 1-1,-1-1 1,1 0 0,0 0-1,-1-1 1,1 1 0,-1-1-1,0 0 1,1 0 0,-1 0-1,4-3 1,27-23 16,-2-1 1,0-2-1,-2-1 0,-2-2 1,37-55-1,-81 122 51,1 1 0,-10 36 0,15-40-125,2-1 0,0 1 1,2 0-1,-3 52 1,9-80-77,-1 0 0,1 1 0,0-1 0,0 0 0,1 1 0,-1-1 0,0 1 0,1-1 0,0 0 1,-1 0-1,1 1 0,0-1 0,0 0 0,0 0 0,1 0 0,-1 0 0,0 0 0,1 0 0,-1 0 0,1 0 0,0-1 0,0 1 0,-1-1 1,1 1-1,0-1 0,0 0 0,0 1 0,1-1 0,-1 0 0,0 0 0,0-1 0,1 1 0,-1 0 0,0-1 0,1 0 0,-1 1 1,0-1-1,1 0 0,2 0 0,3-1-855,0 0 1,0 0 0,-1 0 0,1-1-1,-1 0 1,1-1 0,-1 0-1,0 0 1,0 0 0,0-1 0,8-6-1,24-22-9247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0.054"/>
    </inkml:context>
    <inkml:brush xml:id="br0">
      <inkml:brushProperty name="width" value="0.025" units="cm"/>
      <inkml:brushProperty name="height" value="0.025" units="cm"/>
    </inkml:brush>
  </inkml:definitions>
  <inkml:trace contextRef="#ctx0" brushRef="#br0">128 17 19250,'0'0'1997,"-8"11"-1,-12 14-807,-47 64 3211,63-83-4232,0 0 0,0 1 1,1 0-1,0 0 1,0 0-1,0 0 1,1 0-1,0 0 1,0 1-1,1-1 0,0 1 1,0 8-1,2-14-164,0 1 0,0-1 0,0 1 0,0-1 0,0 0 0,0 1 0,1-1 0,-1 0 0,1 0 0,0 0 0,0 0 0,-1 0 0,1 0 0,0-1 0,0 1 0,1-1 0,-1 1 0,0-1 0,0 0 0,1 0 0,-1 0 0,1 0 0,-1 0 0,1 0 0,-1-1 0,1 1 0,0-1 0,-1 0 0,6 0 0,9 2 33,1-2 0,-1 0 0,19-3-1,-27 2 11,-1 0 0,0-1 0,1-1 0,-1 1 0,0-1 0,0-1 0,-1 1 0,1-2 0,-1 1 0,0-1 0,0 0 0,0 0 0,0 0 0,-1-1 0,10-13 0,-11 14-13,-1-1 1,0 1 0,-1-1-1,1 0 1,-1 0-1,0-1 1,-1 1 0,1-1-1,-1 1 1,-1-1 0,1 0-1,-1 1 1,0-1 0,-1 0-1,1 0 1,-2 0-1,1 0 1,-1 0 0,0 0-1,-2-8 1,1 10-63,-1 1-1,1 0 1,-1-1 0,0 1-1,0 0 1,-1 1-1,1-1 1,-1 0 0,0 1-1,0 0 1,0 0 0,0 0-1,-1 1 1,1-1 0,-1 1-1,1 0 1,-1 0 0,0 0-1,-5 0 1,6 1-80,0 0 1,0 0 0,0 0 0,0 1-1,0 0 1,0 0 0,0 0-1,0 0 1,0 1 0,-8 1-1,10-1 8,1-1 1,-1 1-1,0 0 0,0 0 0,0 0 0,1 0 0,-1 0 0,0 1 0,1-1 1,-1 0-1,1 1 0,-1-1 0,1 1 0,0 0 0,0-1 0,0 1 0,0 0 0,0 0 1,0 0-1,0 0 0,0 3 0,-1 9-7198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1.336"/>
    </inkml:context>
    <inkml:brush xml:id="br0">
      <inkml:brushProperty name="width" value="0.025" units="cm"/>
      <inkml:brushProperty name="height" value="0.025" units="cm"/>
    </inkml:brush>
  </inkml:definitions>
  <inkml:trace contextRef="#ctx0" brushRef="#br0">36 1 8680,'0'0'15108,"3"9"-13298,0 4-1427,0 0 1,-1 0 0,0 1 0,-1-1 0,0 0 0,-1 1 0,-2 15 0,-21 99 237,15-92 445,1-1 1,-4 71-1,27-265-788,-16 139-278,-1-9 0,1 26 0,1 16 0,0-8 0,-1-1 0,1 0 0,0 0 0,0 0 0,0 0 0,1 0 0,-1 0 0,1 0 0,0 0 0,0-1 0,0 1 0,0-1 0,1 1 0,0-1 0,-1 0 0,1 0 0,0 0 0,1 0 0,-1-1 0,0 1 0,1-1 0,-1 0 0,1 0 0,0 0 0,0-1 0,0 1 0,0-1 0,0 0 0,0 0 0,0 0 0,0 0 0,0-1 0,1 0 0,-1 0 0,6 0 0,-4 0 0,-1-1 0,1 1 0,-1-1 0,0 0 0,0 0 0,0-1 0,1 1 0,-1-1 0,0 0 0,-1-1 0,1 1 0,0-1 0,-1 0 0,1 0 0,-1 0 0,0-1 0,0 1 0,-1-1 0,1 0 0,-1 0 0,1-1 0,-1 1 0,0-1 0,-1 1 0,1-1 0,-1 0 0,3-10 0,-5-35 0,0 49 0,0 0 0,0 1 0,0-1 0,0 0 0,0 0 0,-1 0 0,1 0 0,0 0 0,-1 1 0,1-1 0,-1 0 0,1 0 0,0 0 0,-1 1 0,0-1 0,1 0 0,-1 1 0,1-1 0,-2 0 0,1 1 0,0 0 0,0 0 0,0 0 0,0 1 0,1-1 0,-1 0 0,0 1 0,0-1 0,0 0 0,1 1 0,-1-1 0,0 1 0,0-1 0,1 1 0,-1 0 0,0-1 0,1 1 0,-1 0 0,1-1 0,-1 1 0,1 0 0,-1 0 0,1 0 0,-1-1 0,1 2 0,-4 6 0,0 0 0,0 0 0,1 1 0,1-1 0,-1 1 0,1-1 0,1 1 0,0 0 0,0 0 0,0 0 0,1-1 0,1 1 0,-1 0 0,3 9 0,-1-15 0,-1-1 0,1 1 0,0 0 0,0-1 0,0 0 0,1 1 0,-1-1 0,0 0 0,1 0 0,-1 0 0,1 0 0,0-1 0,0 1 0,0-1 0,0 0 0,0 0 0,0 0 0,0 0 0,0 0 0,0-1 0,0 1 0,0-1 0,0 0 0,6 0 0,9 1 0,0-1 0,35-4 0,-30-2 0,-1-1 0,0 0 0,0-1 0,-1-2 0,0 0 0,0-1 0,-1-1 0,-1-1 0,24-21 0,-51 73 0,3-8 0,5-30 0,0-1 0,0 1 0,0 0 0,0 0 0,0 0 0,0-1 0,1 1 0,-1 0 0,0 0 0,1-1 0,-1 1 0,1 0 0,-1-1 0,1 1 0,-1 0 0,1-1 0,-1 1 0,1-1 0,-1 1 0,1-1 0,0 1 0,3 0 0,-1 0 0,0 0 0,1-1 0,-1 1 0,1-1 0,-1 0 0,1 0 0,-1 0 0,0-1 0,1 1 0,-1-1 0,0 1 0,6-3 0,0 0 0,0-1 0,0 0 0,-1 0 0,1 0 0,10-9 0,-12 8 0,0 0 0,1 1 0,-1 0 0,1 0 0,0 1 0,14-5 0,-21 11 0,0-1 0,0 1 0,0-1 0,0 1 0,-1 0 0,1-1 0,-1 1 0,1 0 0,-1-1 0,0 1 0,0 0 0,0-1 0,-1 4 0,1-5 0,0 0 0,0 0 0,0 0 0,0 0 0,0 0 0,0 0 0,0 0 0,0 0 0,1 0 0,-1 0 0,0 0 0,1 0 0,-1 0 0,1-1 0,-1 1 0,1 0 0,-1 0 0,1 0 0,0-1 0,-1 1 0,1 0 0,0-1 0,-1 1 0,1 0 0,0-1 0,0 1 0,0-1 0,0 1 0,1-1 0,1 1 0,0 0 0,0 0 0,0-1 0,0 0 0,0 0 0,0 0 0,0 0 0,0 0 0,5-1 0,4-2 0,0 0 0,0 0 0,22-11 0,34-27 0,-54 31 0,0 0 0,1 2 0,25-12 0,-40 20 0,0 0 0,1 1 0,-1-1 0,1 0 0,-1 1 0,1-1 0,-1 0 0,0 1 0,1-1 0,-1 1 0,0-1 0,1 0 0,-1 1 0,0-1 0,0 1 0,0-1 0,1 1 0,-1-1 0,0 1 0,0-1 0,0 1 0,0-1 0,0 1 0,0-1 0,0 1 0,0-1 0,0 1 0,0-1 0,0 1 0,0-1 0,0 1 0,0-1 0,0 1 0,-1 0 0,-1 18 0,-2-7 0,0 0 0,-1 0 0,0-1 0,-1 0 0,-15 20 0,20-33-3173,1-7-7822,0-11-269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498"/>
    </inkml:context>
    <inkml:brush xml:id="br0">
      <inkml:brushProperty name="width" value="0.025" units="cm"/>
      <inkml:brushProperty name="height" value="0.025" units="cm"/>
      <inkml:brushProperty name="color" value="#F6630D"/>
    </inkml:brush>
  </inkml:definitions>
  <inkml:trace contextRef="#ctx0" brushRef="#br0">0 32 16976,'0'0'8712,"58"-2"-7302,-20-8-642,5 1-575,-1 2-129,-5 4-1217,-7 3-2467,-10 0-1857,-14 0-3620</inkml:trace>
  <inkml:trace contextRef="#ctx0" brushRef="#br0" timeOffset="1">25 190 15759,'0'0'13549,"79"-12"-13517,-43 3-32,0 5-1057,-3 3-1986,-6 1-1409,-7 0-2147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1.708"/>
    </inkml:context>
    <inkml:brush xml:id="br0">
      <inkml:brushProperty name="width" value="0.025" units="cm"/>
      <inkml:brushProperty name="height" value="0.025" units="cm"/>
    </inkml:brush>
  </inkml:definitions>
  <inkml:trace contextRef="#ctx0" brushRef="#br0">0 0 18321,'0'0'9001,"44"64"-11147,-29-46-3267,5 0-6342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2.036"/>
    </inkml:context>
    <inkml:brush xml:id="br0">
      <inkml:brushProperty name="width" value="0.025" units="cm"/>
      <inkml:brushProperty name="height" value="0.025" units="cm"/>
    </inkml:brush>
  </inkml:definitions>
  <inkml:trace contextRef="#ctx0" brushRef="#br0">75 77 19538,'0'0'12829,"12"2"-12477,-2-1-342,1 0 0,0-1 0,0 0 0,-1 0 0,16-3 0,-22 2-10,-1 1-1,1-1 1,-1 0-1,1 0 1,-1 0-1,1 0 1,-1-1-1,0 1 1,1-1-1,-1 0 1,0 0-1,0 0 1,0-1-1,-1 1 1,1-1-1,0 1 1,-1-1-1,0 0 1,1 0-1,-1 0 1,0 0-1,-1 0 1,4-7-1,-5 9 1,0 0 0,0 1 0,0-1 0,0 0 0,0 0 0,0 0 0,0 0 0,0 1 0,0-1 0,0 0 0,-1 0 0,1 0 0,0 1 0,0-1 0,-1 0 0,1 1 0,-1-1 0,1 0 0,-1 0 0,1 1 0,-1-1 0,1 1 0,-1-1 0,1 1 0,-1-1 0,0 1 0,1-1 0,-1 1 0,0-1 0,0 1 0,1 0 0,-1-1 0,0 1 0,0 0 0,1 0 0,-1-1 0,0 1 0,0 0 0,0 0 0,1 0 0,-1 0 0,0 0 0,0 0 0,0 0 0,0 1 0,1-1 0,-1 0 0,-1 1 0,-5-1 0,1 1 0,0 0 0,-1 0 0,1 1 0,-10 3 0,4 1 0,0 1 0,0 1 0,0 0 0,1 0 0,1 1 0,-1 1 0,-16 19 0,21-22 0,0 0 0,0 1 0,1-1 0,0 1 0,1 0 0,-1 1 0,2-1 0,-1 1 0,1-1 0,0 1 0,1 0 0,-2 16 0,4-23-17,0-1 0,0 0 0,0 1 0,0-1 0,0 0 0,1 1 0,-1-1 0,0 0 0,1 0 0,-1 1 0,1-1 0,0 0 0,-1 0 0,1 0 0,0 0 0,0 0-1,0 0 1,0 0 0,-1 0 0,1 0 0,1 0 0,1 1 0,0 0-101,0 0-1,1-1 0,-1 0 0,1 1 1,-1-1-1,1 0 0,0-1 1,4 1-1,8 0-1056,-1-1-1,32-3 1,-35 1-387,0-1 0,0 0 0,0 0 1,0-1-1,-1-1 0,12-6 0,28-16-7375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2.396"/>
    </inkml:context>
    <inkml:brush xml:id="br0">
      <inkml:brushProperty name="width" value="0.025" units="cm"/>
      <inkml:brushProperty name="height" value="0.025" units="cm"/>
    </inkml:brush>
  </inkml:definitions>
  <inkml:trace contextRef="#ctx0" brushRef="#br0">211 0 17136,'0'0'8878,"-9"0"-5921,1 1-2756,0-1-1,0 2 1,0-1 0,1 1-1,-1 0 1,0 1-1,1-1 1,0 2-1,-1-1 1,1 1-1,-6 4 1,0 1 30,0 1 1,0-1-1,1 2 1,0 0-1,-13 17 1,24-27-237,-1 1 0,1-1 0,-1 1 0,1-1 0,0 1 0,0 0 0,-1-1 0,1 1 0,1 0 0,-1 0 0,0 0 0,0 0 0,1 0 1,-1 0-1,1 0 0,-1 0 0,1 0 0,0 0 0,0 0 0,0 0 0,0 1 0,0-1 0,1 0 0,0 3 0,0-4-13,1 1-1,-1 0 1,1-1-1,0 1 1,0-1 0,-1 0-1,1 1 1,0-1-1,0 0 1,0 0 0,0 0-1,1-1 1,-1 1 0,0 0-1,0-1 1,0 1-1,0-1 1,1 0 0,-1 0-1,0 0 1,4 0 0,111-3-2719,-24-1 3909,-117 32 921,3-11-2404,-1-1 0,0-1 0,-46 23 0,62-37-5171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7.048"/>
    </inkml:context>
    <inkml:brush xml:id="br0">
      <inkml:brushProperty name="width" value="0.025" units="cm"/>
      <inkml:brushProperty name="height" value="0.025" units="cm"/>
    </inkml:brush>
  </inkml:definitions>
  <inkml:trace contextRef="#ctx0" brushRef="#br0">60 8 17489,'0'0'4521,"-6"13"-3496,-3 10-415,0 0 1,2 0-1,1 0 1,1 1-1,-3 33 0,5-25-144,-1-4-121,2 0-1,1 0 1,1 0-1,5 31 1,-5-58-328,0 0-1,0 0 1,0 0 0,0 0 0,0-1-1,0 1 1,1 0 0,-1 0 0,0 0-1,0 0 1,1-1 0,-1 1-1,1 0 1,-1 0 0,1-1 0,-1 1-1,1 0 1,-1-1 0,1 1 0,-1-1-1,1 1 1,0-1 0,-1 1 0,1-1-1,0 1 1,-1-1 0,1 1-1,0-1 1,0 0 0,0 1 0,-1-1-1,1 0 1,0 0 0,0 0 0,0 0-1,0 0 1,-1 0 0,1 0-1,0 0 1,0 0 0,0 0 0,0 0-1,-1 0 1,2-1 0,0 0-5,0 0 0,1 0 0,-1 0 0,0 0 0,-1-1 0,1 1 0,0-1 1,0 1-1,-1-1 0,1 0 0,-1 1 0,1-1 0,-1 0 0,2-3 0,2-9-135,0 0 1,-1 0-1,-1 0 0,0-1 0,-1 1 1,-1-1-1,0 1 0,-1-1 0,0 1 0,-1-1 1,-5-20-1,-3 12 77,9 23 44,-1 0 0,1 0-1,0 0 1,-1 0 0,1 0 0,0 0-1,-1 1 1,1-1 0,0 0 0,0 0-1,-1 0 1,1 0 0,0 0 0,0 1-1,-1-1 1,1 0 0,0 0 0,0 1-1,0-1 1,-1 0 0,1 0 0,0 1-1,0-1 1,0 0 0,0 0 0,-1 1-1,1-1 1,0 0 0,0 0 0,0 1-1,0-1 1,0 0 0,0 1 0,0-1-1,0 0 1,0 1 0,0-1 0,0 1-1,0 2 3,-1 0 0,1 0-1,0 0 1,0 0 0,0 0-1,0 1 1,1-1 0,-1 0-1,1 0 1,0 0 0,0 0-1,0 0 1,0 0 0,1-1-1,1 4 1,1-1 66,0-1-1,0 0 1,0 0 0,0 0-1,1-1 1,0 1 0,0-1-1,0 0 1,0-1 0,0 1-1,0-1 1,1 0 0,-1 0-1,1-1 1,0 1 0,-1-1-1,1-1 1,0 1 0,0-1-1,0 0 1,-1 0 0,1-1-1,0 1 1,11-4 0,-8 2-6,0-1-1,1 0 1,-1 0 0,-1-1 0,1 0 0,0-1 0,-1 0 0,0 0 0,0-1 0,-1 0 0,1 0 0,-1-1 0,-1 1 0,9-12 0,-6 4-29,-1 0 0,0 0 0,-1-1 0,8-21 0,-12 28-20,-1 0 0,0 0 0,0 0 1,-1 0-1,0 0 0,0 0 0,-1 0 0,0 0 0,0 0 1,-3-14-1,2 22-14,1 0 1,-1-1 0,1 1-1,-1 0 1,1 0-1,-1-1 1,1 1 0,-1 0-1,0 0 1,1 0 0,-1 0-1,1 0 1,-1 0-1,0 0 1,1 0 0,-1 0-1,1 0 1,-1 0 0,0 0-1,1 0 1,-1 1-1,1-1 1,-1 0 0,1 0-1,-1 1 1,1-1 0,-1 0-1,1 1 1,-1-1 0,1 0-1,-1 1 1,1-1-1,-1 1 1,1-1 0,-1 1-1,-9 12 7,1 0 0,1 1 0,-1 0 0,2 0 0,0 1 0,1 0 0,-5 17 0,-1 0 108,7-20-54,-1 1 60,1-1-1,0 1 1,1 0-1,0 0 1,1 0 0,1 1-1,0-1 1,0 20-1,2-32-107,1 1 1,-1-1-1,1 0 0,0 0 0,-1 0 0,1 0 1,0 1-1,0-1 0,0 0 0,0-1 0,0 1 1,0 0-1,0 0 0,0 0 0,0-1 0,1 1 1,-1 0-1,0-1 0,0 1 0,1-1 0,-1 1 1,0-1-1,0 0 0,1 0 0,-1 1 0,1-1 1,-1 0-1,0 0 0,1 0 0,-1-1 0,0 1 1,1 0-1,-1 0 0,3-2 0,50-11 140,-37 5-380,-1-1-1,1 0 1,15-14-1,38-19-699,-70 41 939,0 1 1,1 0-1,-1 0 0,1-1 1,-1 1-1,0 0 0,1 0 0,-1 0 1,1 0-1,-1 0 0,1 0 1,-1-1-1,1 1 0,-1 0 1,1 0-1,-1 1 0,1-1 1,-1 0-1,0 0 0,1 0 1,-1 0-1,1 0 0,-1 0 1,1 1-1,-1-1 0,0 0 1,1 0-1,-1 0 0,1 1 1,-1-1-1,0 0 0,1 1 1,-1-1-1,1 1 0,3 19 306,-10 30 74,5-43-378,0-2-42,0-1 0,0 1 1,1 0-1,-1 0 0,1 0 1,0-1-1,1 1 0,-1 0 1,1 0-1,1 4 0,-1-7-198,0-1-1,0 0 0,0 1 0,1-1 1,-1 0-1,0 1 0,1-1 1,-1 0-1,0 0 0,1 0 1,0 0-1,-1-1 0,1 1 1,-1 0-1,1-1 0,0 1 1,0-1-1,-1 1 0,1-1 1,0 0-1,0 0 0,-1 1 0,1-1 1,0-1-1,0 1 0,-1 0 1,1 0-1,0-1 0,2 0 1,22-5-5035,1-9-2130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7.548"/>
    </inkml:context>
    <inkml:brush xml:id="br0">
      <inkml:brushProperty name="width" value="0.025" units="cm"/>
      <inkml:brushProperty name="height" value="0.025" units="cm"/>
    </inkml:brush>
  </inkml:definitions>
  <inkml:trace contextRef="#ctx0" brushRef="#br0">122 1 20628,'0'0'4308,"-12"9"-2637,4-2-1541,-54 47 2482,58-50-2478,0 0 1,1 0-1,-1 0 0,1 1 0,0-1 1,1 1-1,-1 0 0,1 0 0,-1 0 1,1 0-1,1 0 0,-1 0 0,1 1 1,-1 6-1,2-11-158,1 0 1,-1 0-1,1 0 0,0 0 0,-1 0 1,1 0-1,0 0 0,-1-1 0,1 1 1,0 0-1,0 0 0,0-1 0,0 1 1,0-1-1,0 1 0,0-1 1,0 1-1,0-1 0,0 1 0,0-1 1,0 0-1,0 0 0,0 1 0,0-1 1,0 0-1,0 0 0,0 0 1,0 0-1,1 0 0,-1-1 0,1 1 1,41-5-894,-32 2 399,0-2 0,-1 1 0,1-1 1,-1-1-1,0 0 0,0 0 0,-1-1 1,15-13-1,-14 12 791,-2-1 0,1 0 1,-1-1-1,10-16 0,-27 56 3515,2-6-3225,5-18-379,-1 0 1,1 1 0,1-1 0,-1 1-1,0 11 1,2-16-167,0-1 0,-1 0 0,1 0 0,0 1 0,1-1 0,-1 0 0,0 0 0,0 1 1,0-1-1,1 0 0,-1 0 0,1 1 0,-1-1 0,1 0 0,-1 0 0,1 0 0,0 0 0,0 0 0,-1 0 0,1 0 0,0 0 0,0 0 0,0 0 0,0-1 0,0 1 0,0 0 0,0-1 0,0 1 0,0 0 0,1-1 0,-1 1 0,0-1 0,0 0 0,0 1 0,1-1 0,-1 0 0,2 0 0,13 0-119,1 0-1,-1-2 1,1 0-1,-1-1 1,0-1-1,0 0 0,0-1 1,0-1-1,-1 0 1,21-12-1,64-23-1076,-99 41 1197,-1-1 0,1 1-1,0-1 1,0 1 0,0 0 0,0-1 0,0 1 0,0 0-1,0-1 1,-1 1 0,1 0 0,0 0 0,0 0 0,0 0-1,0 0 1,0 0 0,0 0 0,0 0 0,0 0 0,0 1-1,0-1 1,0 0 0,0 1 0,0-1 0,-1 0 0,1 1-1,0-1 1,0 1 0,0-1 0,-1 1 0,1 0-1,0-1 1,-1 1 0,1 0 0,1 1 0,-2 1 118,0 0-1,1 1 1,-2-1 0,1 0 0,0 0 0,0 1 0,-1-1-1,-1 6 1,-2 26 479,6-34-616,1 0 0,-1 0 0,1 0 0,0-1 0,0 1 0,-1-1 0,1 1 0,0-1 0,0 0 0,0 0 0,-1 0 0,1-1 0,0 1 0,3-1 0,4-2-126,0 1 0,1-1 0,-1-1 0,-1 0 0,14-8 0,-15 8-7,0 0 0,0 0 0,0 1 0,0 0-1,0 1 1,0-1 0,1 2 0,11-2 0,-19 4-44,0 0 0,0 0-1,0 1 1,0-1 0,0 1 0,-1-1-1,1 0 1,0 1 0,-1-1 0,0 1-1,1 0 1,-1-1 0,0 1 0,0-1-1,0 1 1,0-1 0,0 1 0,0 0-1,0-1 1,0 1 0,-1 2 0,0 2-4369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8.732"/>
    </inkml:context>
    <inkml:brush xml:id="br0">
      <inkml:brushProperty name="width" value="0.025" units="cm"/>
      <inkml:brushProperty name="height" value="0.025" units="cm"/>
    </inkml:brush>
  </inkml:definitions>
  <inkml:trace contextRef="#ctx0" brushRef="#br0">78 8 18866,'-3'-7'6407,"-4"17"-4668,-7 18-1023,2 7-22,2 0 1,1 0 0,1 1 0,2 0 0,-2 55 0,8-90-695,0-1 1,0 1-1,0-1 0,0 1 1,0 0-1,0-1 0,0 1 1,0 0-1,0-1 0,0 1 1,1-1-1,-1 1 0,0-1 1,0 1-1,0 0 0,1-1 1,-1 1-1,0-1 0,1 1 1,-1-1-1,1 1 0,-1-1 1,1 0-1,-1 1 0,0-1 1,1 1-1,-1-1 0,1 0 1,0 0-1,-1 1 1,1-1-1,-1 0 0,1 0 1,-1 1-1,1-1 0,0 0 1,-1 0-1,1 0 0,-1 0 1,1 0-1,0 0 0,-1 0 1,1 0-1,0 0 0,-1 0 1,1-1-1,-1 1 0,1 0 1,-1 0-1,1 0 0,0-1 1,-1 1-1,1 0 0,-1-1 1,1 0-1,2 0-30,0 0-1,-1-1 1,1 1 0,-1-1-1,1 0 1,-1 0-1,1 0 1,-1 0 0,0-1-1,2-2 1,1-7-138,-1 0 1,0 0-1,-1 0 1,0 0-1,-1-1 1,0 1-1,-1-1 1,-1 0-1,-1-23 1,0 28 150,-8-19-22,2 23 7,0 17-47,6-8 83,0 0-1,0 0 1,1 0 0,0 0-1,-1 1 1,2-1-1,-1 0 1,1 0 0,-1 0-1,1 0 1,1 0-1,-1 0 1,1 0 0,0-1-1,0 1 1,0 0-1,1-1 1,-1 0-1,1 1 1,0-1 0,0 0-1,1-1 1,-1 1-1,1 0 1,0-1 0,0 0-1,8 5 1,-4-3 51,1-1 0,0 0-1,0-1 1,0 0 0,0 0 0,1-1 0,-1 0 0,1-1 0,-1 0-1,1 0 1,0-1 0,-1 0 0,1-1 0,14-3 0,-15 2 6,-1-1 1,1 0 0,-1 0 0,0-1 0,1 0-1,-2 0 1,1-1 0,0 0 0,-1-1 0,0 1-1,11-14 1,-14 15-13,0 0 1,0-1-1,0 0 0,-1 1 0,1-1 0,-1-1 1,-1 1-1,1 0 0,-1-1 0,0 1 0,0-1 1,-1 0-1,1 0 0,-1 1 0,0-1 0,-1 0 1,0 0-1,0-12 0,-1 18-48,1 0 0,0-1 0,0 1 0,0 0 0,0-1 0,0 1 0,-1 0 0,1 0 0,0-1 0,0 1 0,-1 0 0,1 0 0,0-1 0,0 1 0,-1 0 0,1 0 0,0 0 0,-1-1 0,1 1 0,0 0 0,-1 0 0,1 0 0,0 0 0,-1 0 0,1 0 0,0 0 0,-1 0 0,1 0 0,0 0 0,-1 0 0,1 0 0,0 0 0,-1 0 0,1 0 0,0 0 0,-1 0 0,1 0 0,0 1 0,-1-1 0,1 0 0,0 0 0,-1 0 0,1 1 0,0-1 0,0 0 0,-1 0 0,1 0 0,0 1 0,0-1 0,-1 0 0,1 1 0,0-1 0,0 1 0,-15 13-2,10-6 16,1 0 0,0 1 0,0-1 0,1 1 0,0 0 0,1 0 0,0 0 0,0 0 0,1 0 0,0 0 0,1 1 0,0 11 0,0-17-9,0-1-1,1 1 1,0 0 0,-1 0-1,1-1 1,0 1-1,1 0 1,-1-1-1,1 1 1,0-1 0,-1 0-1,1 1 1,1-1-1,-1 0 1,0 0 0,1 0-1,0-1 1,-1 1-1,1 0 1,0-1 0,0 0-1,1 0 1,-1 0-1,0 0 1,1 0-1,-1-1 1,1 0 0,0 1-1,-1-1 1,1 0-1,6 0 1,3 0-6,0 0 0,1-1 0,-1 0 0,0-1 0,1 0 0,-1-1 0,23-7 0,-28 6 0,-1 1 0,1-1 0,-1-1 0,0 1 0,0-1 0,0-1 0,0 1 0,-1-1 0,0-1 0,0 1 0,0-1 0,0 0 0,-1 0 0,5-7 0,-9 11 0,0 0 0,0 0 0,1 0 0,-2 0 0,1 0 0,0 0 0,0 0 0,-1 0 0,1 0 0,-1 0 0,1 0 0,-1 0 0,0-5 0,0 7 0,0-1 0,0 0 0,-1 0 0,1 0 0,0 1 0,-1-1 0,1 0 0,0 0 0,-1 1 0,1-1 0,-1 0 0,1 1 0,-1-1 0,0 0 0,1 1 0,-1-1 0,1 1 0,-1-1 0,0 1 0,0-1 0,1 1 0,-1-1 0,0 1 0,0 0 0,-2-1 0,1 1 0,-1-1 0,1 1 0,-1 0 0,1 0 0,-1 0 0,1 1 0,-1-1 0,1 1 0,0-1 0,-1 1 0,1 0 0,0 0 0,-1 0 0,1 0 0,0 0 0,0 0 0,0 0 0,0 1 0,0-1 0,0 1 0,-1 2 0,-1-1-132,1 1 0,-1 0-1,1 0 1,1 0 0,-1 0 0,0 0 0,1 0-1,0 1 1,0 0 0,0-1 0,1 1 0,0 0-1,-1 0 1,2-1 0,-1 1 0,0 0 0,1 10-1,1-12-79,-1 0-1,1-1 0,0 1 0,0 0 1,0 0-1,0-1 0,0 1 0,0-1 1,1 1-1,-1-1 0,1 1 0,0-1 1,-1 0-1,1 0 0,0 0 1,1 0-1,-1 0 0,0 0 0,0-1 1,1 1-1,-1-1 0,1 1 0,0-1 1,-1 0-1,1 0 0,0 0 0,-1-1 1,1 1-1,0 0 0,0-1 0,5 0 1,30 2-10556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9.651"/>
    </inkml:context>
    <inkml:brush xml:id="br0">
      <inkml:brushProperty name="width" value="0.025" units="cm"/>
      <inkml:brushProperty name="height" value="0.025" units="cm"/>
    </inkml:brush>
  </inkml:definitions>
  <inkml:trace contextRef="#ctx0" brushRef="#br0">44 182 19314,'0'0'8344,"-4"12"-6865,0-3-1222,-3 10 292,0 0 0,1 0-1,1 1 1,1 0 0,-2 26 0,6-46-547,0 1 0,0 0 0,0 0 0,0 0 0,0-1 0,0 1 0,0 0 0,1 0 0,-1 0 0,0-1 0,1 1-1,-1 0 1,0-1 0,1 1 0,-1 0 0,1-1 0,-1 1 0,1 0 0,0-1 0,-1 1 0,1-1 0,-1 1 0,1-1 0,0 1 0,-1-1 0,1 0 0,0 1 0,0-1 0,-1 0 0,1 1 0,0-1 0,0 0 0,0 0 0,-1 0 0,1 0 0,0 0 0,0 0 0,0 0-1,-1 0 1,1 0 0,0 0 0,0 0 0,0 0 0,-1-1 0,1 1 0,0 0 0,0-1 0,-1 1 0,1 0 0,1-2 0,2 1-4,0-1 0,0 0-1,0 0 1,-1 0 0,1 0 0,-1-1-1,1 1 1,4-6 0,-4 2 2,0-1 0,0 0 0,-1 0 0,0 0 0,0 0 0,-1 0 0,0 0 0,2-16 0,0 5 0,-4 20 0,0 1 0,0-1 0,1 0 0,-1 0 0,1 0 0,-1 0 0,1 0 0,0 0 0,0 0 0,0 0 0,0 0 0,0 0 0,0 0 0,0-1 0,0 1 0,1 0 0,-1-1 0,1 1 0,2 1 0,1 1 0,-1 0 0,0-1 0,1 1 0,0-1 0,0 0 0,8 3 0,-3-3 0,0-1 0,0 0 0,1-1 0,-1 0 0,1 0 0,-1-1 0,1 0 0,-1-1 0,1-1 0,-1 1 0,0-2 0,0 1 0,1-1 0,-2-1 0,1 0 0,14-8 0,-17 8 0,1 0 0,-1-1 0,1 0 0,-1 0 0,-1-1 0,1 1 0,-1-2 0,0 1 0,0-1 0,-1 0 0,0 0 0,0 0 0,-1-1 0,0 1 0,0-1 0,-1 0 0,0-1 0,0 1 0,-1 0 0,2-10 0,-4 17 0,0 1 0,0 0 0,1-1 0,-1 1 0,0 0 0,0-1 0,0 1 0,0-1 0,0 1 0,0 0 0,0-1 0,0 1 0,0 0 0,0-1 0,0 1 0,-1 0 0,1-1 0,0 1 0,0 0 0,0-1 0,0 1 0,-1 0 0,1-1 0,0 1 0,0 0 0,0 0 0,-1-1 0,1 1 0,0 0 0,0 0 0,-1-1 0,1 1 0,0 0 0,-1 0 0,1 0 0,0 0 0,-1-1 0,1 1 0,0 0 0,-1 0 0,1 0 0,0 0 0,-1 0 0,1 0 0,0 0 0,-1 0 0,1 0 0,-1 0 0,1 0 0,0 0 0,-1 0 0,1 0 0,0 1 0,-1-1 0,1 0 0,0 0 0,-1 0 0,1 0 0,0 1 0,0-1 0,-1 0 0,1 0 0,0 0 0,0 1 0,-1-1 0,1 0 0,0 1 0,-21 16 0,16-11 0,0-1 0,0 1 0,1 0 0,0 0 0,0 0 0,0 0 0,1 1 0,0-1 0,0 1 0,1 0 0,0 0 0,0 0 0,1 0 0,-2 14 0,4-20 0,0 0 0,-1 0 0,1 0 0,0 0 0,0 0 0,0 0 0,-1 0 0,1 0 0,0 0 0,0-1 0,1 1 0,-1 0 0,0-1 0,0 1 0,0-1 0,0 1 0,0-1 0,1 1 0,-1-1 0,0 0 0,1 0 0,-1 1 0,0-1 0,0 0 0,1 0 0,-1 0 0,0-1 0,0 1 0,1 0 0,-1 0 0,2-1 0,43-8 0,-34 3 0,0 0 0,0 0 0,0-1 0,-1 0 0,0-1 0,-1-1 0,0 1 0,0-2 0,-1 1 0,0-1 0,0-1 0,-1 0 0,-1 0 0,0 0 0,0-1 0,-1 0 0,-1 0 0,0-1 0,-1 0 0,0 1 0,0-2 0,2-23 0,-7 37 0,1 1 0,0-1 0,0 0 0,-1 0 0,1 1 0,0-1 0,0 0 0,-1 0 0,1 0 0,0 1 0,-1-1 0,1 0 0,0 0 0,-1 0 0,1 0 0,0 0 0,-1 0 0,1 0 0,0 0 0,-1 0 0,1 0 0,0 0 0,-1 0 0,1 0 0,0 0 0,-1 0 0,1 0 0,0 0 0,-1 0 0,1 0 0,0 0 0,-1-1 0,1 1 0,0 0 0,-1 0 0,1 0 0,0-1 0,0 1 0,-1 0 0,1 0 0,0-1 0,0 1 0,0 0 0,-1 0 0,1-1 0,0 1 0,0 0 0,0-1 0,0 1 0,0 0 0,-1-1 0,1 1 0,0 0 0,0-1 0,0 1 0,0 0 0,0-1 0,0 1 0,0-1 0,-20 26 0,1 5 16,-27 57 0,40-74-36,1 0 0,1 1 0,0-1 0,0 1 0,2 0 0,0 0 0,-1 20 0,3-32-132,0 0 0,0 0-1,0 0 1,1 0 0,-1 0 0,1 0 0,-1 0 0,1 0-1,0 0 1,0 0 0,0 0 0,0 0 0,0 0 0,0 0-1,0-1 1,1 1 0,-1-1 0,0 1 0,1-1 0,-1 1-1,1-1 1,0 0 0,0 0 0,-1 0 0,1 0 0,0 0-1,0 0 1,0 0 0,0 0 0,0-1 0,0 1 0,3-1-1,5 2-1400,-1-1-1,1-1 0,-1 0 0,1 0 1,0-1-1,9-2 0,24-7-10447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1:59.995"/>
    </inkml:context>
    <inkml:brush xml:id="br0">
      <inkml:brushProperty name="width" value="0.025" units="cm"/>
      <inkml:brushProperty name="height" value="0.025" units="cm"/>
    </inkml:brush>
  </inkml:definitions>
  <inkml:trace contextRef="#ctx0" brushRef="#br0">238 1 20179,'-13'4'2595,"-13"7"-703,1 0 0,-46 29 1,62-35-1561,1 1 0,-1 0 0,1 0 0,0 1 0,0 0 0,1 0 0,0 1 0,0 0 0,1 0 0,0 0 0,1 1 0,-8 16 0,12-24-332,1 0 0,0-1 0,0 1 0,0 0 0,-1-1 1,1 1-1,0 0 0,0-1 0,0 1 0,0 0 0,0-1 0,0 1 0,1 0 0,-1-1 0,0 1 0,0 0 0,0-1 1,1 1-1,-1 0 0,0-1 0,1 1 0,-1-1 0,0 1 0,1 0 0,-1-1 0,1 1 0,-1-1 0,1 1 1,-1-1-1,1 1 0,25 6 2,30-10-28,-44 1-119,-1-1 0,0 0 0,0-1 0,0 0 1,-1-1-1,1 0 0,-1-1 0,0 0 0,-1 0 1,1-1-1,-1 0 0,0-1 0,-1 0 0,0 0 1,0-1-1,-1 0 0,0-1 0,-1 1 0,0-1 1,0 0-1,-1-1 0,-1 1 0,6-19 0,-38 70 306,23-31-193,0 1 1,1 0 0,0 0-1,1 0 1,0 0 0,-1 17-1,3-25-136,1 0-1,0 0 1,0 0-1,1 0 1,-1-1-1,1 1 1,-1 0-1,1 0 1,0-1 0,0 1-1,0 0 1,0-1-1,2 4 1,-1-4-132,0 0 0,-1-1 0,1 1 0,0-1 0,0 1 1,-1-1-1,1 0 0,0 1 0,1-1 0,-1 0 1,0-1-1,0 1 0,0 0 0,0 0 0,1-1 0,-1 0 1,0 1-1,5-1 0,-1 0-190,1 0 0,-1 0 0,0 0 0,1-1 0,-1 0 0,0 0 0,13-5 1,20-14-5484,1-9-2248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00.921"/>
    </inkml:context>
    <inkml:brush xml:id="br0">
      <inkml:brushProperty name="width" value="0.025" units="cm"/>
      <inkml:brushProperty name="height" value="0.025" units="cm"/>
    </inkml:brush>
  </inkml:definitions>
  <inkml:trace contextRef="#ctx0" brushRef="#br0">209 67 8936,'3'-11'3684,"8"-34"459,-11 34 1773,-7 14-4350,-10 14-1511,17-16 255,-25 28 197,1 0 0,2 2 0,1 1 1,1 1-1,2 0 0,2 2 0,1 0 0,-15 51 0,28-79-497,0 1-1,1-1 0,0 1 1,0-1-1,1 1 0,0 0 1,2 13-1,-2-21-6,0 1 0,0-1 0,1 1 0,-1-1 0,0 0 0,1 1 0,-1-1-1,0 1 1,1-1 0,-1 0 0,1 0 0,-1 1 0,0-1 0,1 0 0,-1 0 0,1 1 0,-1-1 0,1 0 0,-1 0 0,1 0 0,-1 0 0,1 0 0,-1 0-1,1 0 1,-1 0 0,1 0 0,-1 0 0,1 0 0,-1 0 0,1 0 0,-1 0 0,1 0 0,-1 0 0,1-1 0,-1 1 0,1 0 0,-1 0 0,1-1 0,18-10 85,-5-4-177,-1-1 1,0-1-1,-1 0 1,-1-1-1,-1 0 1,-1-1-1,0 0 1,-1-1-1,-1 1 1,-1-1-1,5-27 1,-11 36 124,-4 9 64,-12 18 216,-14 30 305,26-38-552,-31 69 517,33-72-530,0-1 0,0 1 0,1 0 0,0 0 0,0 0 0,1 0 0,-1 0 0,1 0-1,0 0 1,0 0 0,1 0 0,-1 0 0,1 0 0,2 6 0,-2-9-45,1-1 0,-1 1 1,0-1-1,1 0 0,-1 0 0,1 1 0,0-1 0,-1 0 0,1 0 0,0 0 0,0-1 0,0 1 0,-1 0 0,1-1 0,0 1 1,0-1-1,0 1 0,0-1 0,0 0 0,0 0 0,0 0 0,0 0 0,0 0 0,3-1 0,3 0 9,1 0-1,-1-1 0,0 0 1,14-4-1,-5-4-138,0 0 0,-1-1 0,1-1 0,-2 0 0,0-1-1,-1-1 1,0 0 0,-1-1 0,0 0 0,-2-1 0,1-1 0,10-23 0,-41 69 495,11-20-305,1 1 0,0 0 0,0 0 0,1 0 0,1 1 0,0 0 0,0 1 0,1-1 0,0 1 0,1-1 0,-2 18 0,5-28-61,0 0 0,0 0 1,0 0-1,0 0 1,0 0-1,0 0 0,1 0 1,-1 0-1,0 0 0,1-1 1,-1 1-1,1 0 1,-1 0-1,1 0 0,-1 0 1,1-1-1,0 1 1,-1 0-1,1 0 0,0-1 1,-1 1-1,1-1 0,0 1 1,0-1-1,0 1 1,0-1-1,-1 1 0,1-1 1,2 1-1,0 0-1,1-1 0,0 1 0,0-1 0,0 1 0,0-1 0,0 0 0,0-1 0,4 0 0,3-1-149,0 0-1,1-1 1,-1-1-1,19-8 1,-5-4 23,0 0-1,41-38 1,-73 61 271,0 1 1,1-1-1,0 1 0,0 0 1,1 0-1,0 1 1,0 0-1,1-1 1,0 2-1,1-1 0,0 0 1,0 1-1,-2 18 1,5-27-152,0 0 1,0 0-1,0 0 1,0-1-1,0 1 1,0 0-1,0 0 1,1 0-1,-1-1 1,0 1-1,1 0 1,-1-1-1,0 1 1,1 0-1,-1-1 1,1 1-1,-1 0 1,1-1-1,-1 1 1,1-1-1,-1 1 1,1-1-1,0 1 1,-1-1-1,1 1 1,0-1-1,-1 1 1,1-1-1,0 0 1,0 0-1,1 1 1,32-3 76,-24 0-67,0-1 0,0-1-1,0 0 1,13-7 0,-18 8-13,16-11 0,35-29 0,-52 40 0,0 0 0,-1 0 0,1-1 0,-1 1 0,0-1 0,0 0 0,0 0 0,-1 0 0,1-1 0,-1 1 0,0-1 0,0 1 0,-1-1 0,1 0 0,-1 1 0,1-8 0,-2 12 0,0-1 0,0 1 0,1-1 0,-1 1 0,0 0 0,0-1 0,0 1 0,0-1 0,0 1 0,-1 0 0,1-1 0,0 1 0,0-1 0,0 1 0,0 0 0,0-1 0,0 1 0,-1 0 0,1-1 0,0 1 0,0 0 0,-1-1 0,1 1 0,0 0 0,0-1 0,-1 1 0,1 0 0,0 0 0,-1-1 0,1 1 0,0 0 0,-1 0 0,1 0 0,-1-1 0,1 1 0,0 0 0,-1 0 0,1 0 0,-1 0 0,1 0 0,0 0 0,-1 0 0,1 0 0,-1 0 0,1 0 0,0 0 0,-1 0 0,1 0 0,-1 0 0,1 1 0,-1-1 0,0 0 0,0 1 0,0-1 0,1 1 0,-1-1 0,0 1 0,0 0 0,1-1 0,-1 1 0,0 0 0,1-1 0,-1 1 0,1 0 0,-1 0 0,1-1 0,-1 1 0,1 0 0,-1 0 0,1 0 0,0 0 0,-1 0 0,1 0 0,0 0 0,0 1 0,0-1 0,0 0 0,0 0 0,0-1 0,0 1 0,0 0 0,1 0 0,-1 0 0,0 0 0,0-1 0,1 1 0,-1 0 0,1 0 0,-1-1 0,1 1 0,-1 0 0,1-1 0,-1 1 0,1 0 0,0-1 0,-1 1 0,1-1 0,0 1 0,-1-1 0,1 1 0,0-1 0,0 0 0,0 1 0,30 3 0,-24-5 0,0 1 0,-1-1 0,1-1 0,-1 1 0,1-1 0,12-6 0,-9 2 0,1 0 0,-1-1 0,0-1 0,-1 0 0,0 0 0,0-1 0,0 0 0,-1 0 0,-1-1 0,9-14 0,-14 8 0,-13 17 0,-16 16 0,20-10 0,0 0 0,1 1 0,0 0 0,0 1 0,1 0 0,0-1 0,0 2 0,1-1 0,0 0 0,1 1 0,-4 17 0,6-24 0,1 1 0,-1 0 0,1-1 0,0 1 0,0 0 0,0 0 0,1-1 0,-1 1 0,1-1 0,0 1 0,0 0 0,0-1 0,1 0 0,-1 1 0,1-1 0,-1 0 0,1 1 0,0-1 0,1 0 0,-1-1 0,0 1 0,1 0 0,0-1 0,-1 1 0,1-1 0,0 0 0,0 0 0,0 0 0,1 0 0,-1 0 0,0-1 0,1 0 0,-1 1 0,7 0 0,-1 1-400,1-1 1,-1-1-1,0 1 0,1-2 0,13 1 1,-20-1 108,0 0 0,0-1 0,0 1 0,0 0 0,0-1 0,0 0 1,0 0-1,0 0 0,0 0 0,0 0 0,0-1 0,0 1 0,-1-1 0,1 0 1,0 0-1,-1 0 0,0 0 0,1 0 0,2-4 0,6-17-7476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01.253"/>
    </inkml:context>
    <inkml:brush xml:id="br0">
      <inkml:brushProperty name="width" value="0.025" units="cm"/>
      <inkml:brushProperty name="height" value="0.025" units="cm"/>
    </inkml:brush>
  </inkml:definitions>
  <inkml:trace contextRef="#ctx0" brushRef="#br0">1 0 22005,'0'0'9897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0.883"/>
    </inkml:context>
    <inkml:brush xml:id="br0">
      <inkml:brushProperty name="width" value="0.025" units="cm"/>
      <inkml:brushProperty name="height" value="0.025" units="cm"/>
      <inkml:brushProperty name="color" value="#008C3A"/>
    </inkml:brush>
  </inkml:definitions>
  <inkml:trace contextRef="#ctx0" brushRef="#br0">1 0 18546,'0'0'9198,"1"9"-8595,2 0-530,0 0 1,1 0-1,0-1 0,0 1 1,1-1-1,0 0 1,0 0-1,1-1 0,0 1 1,0-1-1,12 10 1,268 288 177,-169-172-3839,-100-112 620,-10-8-4153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6.125"/>
    </inkml:context>
    <inkml:brush xml:id="br0">
      <inkml:brushProperty name="width" value="0.025" units="cm"/>
      <inkml:brushProperty name="height" value="0.025" units="cm"/>
      <inkml:brushProperty name="color" value="#008C3A"/>
    </inkml:brush>
  </inkml:definitions>
  <inkml:trace contextRef="#ctx0" brushRef="#br0">1 0 7239,'0'0'1110,"0"9"-1249,10 56-310,0-32-2230,-5-5 14755,0-34-11097,-2 17 110,-1 14-478,-2-17-767,0-14-5117,0-3-1512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842"/>
    </inkml:context>
    <inkml:brush xml:id="br0">
      <inkml:brushProperty name="width" value="0.025" units="cm"/>
      <inkml:brushProperty name="height" value="0.025" units="cm"/>
      <inkml:brushProperty name="color" value="#F6630D"/>
    </inkml:brush>
  </inkml:definitions>
  <inkml:trace contextRef="#ctx0" brushRef="#br0">33 29 20467,'0'0'5317,"8"-4"-3139,-6 3-2034,46-19 1362,-46 19-1495,-1 1-1,0-1 1,0 1 0,1-1-1,-1 1 1,0 0 0,0 0-1,1 0 1,-1 0 0,0 0-1,1 0 1,-1 0 0,0 0-1,1 0 1,-1 0 0,0 1-1,0-1 1,1 1 0,-1-1-1,0 1 1,0-1 0,0 1 0,0 0-1,0-1 1,0 1 0,0 0-1,0 0 1,0 0 0,0 0-1,0 0 1,0 0 0,0 0-1,-1 0 1,1 0 0,0 0-1,-1 1 1,1-1 0,-1 0-1,0 0 1,1 1 0,-1-1-1,0 2 1,1 2-9,-1-1 0,0 1-1,0 0 1,0 0 0,0 0 0,-1 0 0,0 0-1,0 0 1,-1-1 0,1 1 0,-1 0-1,0-1 1,0 0 0,-4 7 0,-3 1 315,-1 0 1,1 0 0,-16 12-1,16-15 148,8-8-332,42-12-282,-30 9-106,1 0 1,0 0-1,0 1 0,-1 1 1,1 0-1,0 1 1,17 3-1,-25-3 186,-1-1 1,0 1-1,0 0 1,0 0-1,0 0 0,0 1 1,-1-1-1,1 1 1,0 0-1,-1-1 1,1 1-1,-1 0 1,1 1-1,2 2 0,-4-3 85,0 0 0,0 0-1,0 0 1,-1 0-1,1 0 1,0 0 0,-1 1-1,0-1 1,1 0-1,-1 0 1,0 1 0,0-1-1,0 0 1,0 0-1,-1 1 1,1-1 0,-1 0-1,1 0 1,-1 0-1,0 0 1,0 0 0,-2 4-1,1-1 113,-1-1-1,-1 0 1,1 0-1,-1 0 1,1-1-1,-1 1 1,0-1 0,0 0-1,-1 0 1,1 0-1,-1 0 1,1-1-1,-1 0 1,0 0-1,-5 1 1,-10 4 411,0-1-1,-28 4 1,33-8-539,-1-1 0,1 0 0,-18-1 0,32 0-38,1 0 1,-1 0-1,1 0 0,-1 0 0,1 0 1,-1 0-1,1-1 0,-1 1 1,1 0-1,-1 0 0,1 0 1,-1-1-1,1 1 0,-1 0 0,1 0 1,-1-1-1,1 1 0,0 0 1,-1-1-1,1 1 0,0 0 0,-1-1 1,1 1-1,0-1 0,-1 1 1,1-1-1,0 1 0,0-1 0,0 1 1,-1-1-1,1 1 0,0-1 1,0 1-1,0-1 0,0 1 1,0-1-1,0 1 0,0-1 0,0 1 1,0-1-1,0 1 0,0-1 1,0 1-1,0-1 0,1 1 0,-1-1 1,0 1-1,0-1 0,0 1 1,1-1-1,16-24-6906,5 5-5713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01.926"/>
    </inkml:context>
    <inkml:brush xml:id="br0">
      <inkml:brushProperty name="width" value="0.025" units="cm"/>
      <inkml:brushProperty name="height" value="0.025" units="cm"/>
    </inkml:brush>
  </inkml:definitions>
  <inkml:trace contextRef="#ctx0" brushRef="#br0">107 1 13581,'0'0'14403,"-4"8"-13864,-26 58 329,-19 46 1292,44-97-1957,0-1-1,1 1 1,1 0 0,0 0-1,-1 27 1,4-40-203,1-1 0,-1 1 0,1-1 0,-1 1 0,1-1 0,-1 0 0,1 1 0,0-1 0,-1 1 0,1-1 0,0 0 0,0 0 0,0 1 0,0-1 0,0 0 0,0 0 0,1 0 0,-1 0 0,0 0 0,0 0 0,1-1 0,-1 1 0,1 0 0,-1-1 0,1 1 0,-1-1 0,1 1 0,-1-1 0,1 0 0,-1 0 0,1 1 0,-1-1 0,1 0 0,-1 0 0,3-1 0,8 1 0,-1 0 0,0-1 0,21-4 0,-9-2 0,1 0 0,39-20 0,-43 18 0,2 0 0,-1 1 0,32-7 0,-52 14 0,0 1 0,0 0 0,0-1 0,0 1 0,0 0 0,0 0 0,0 0 0,-1 0 0,1 0 0,0 0 0,0 0 0,0 0 0,0 0 0,0 0 0,0 1 0,0-1 0,0 0 0,0 1 0,0-1 0,-1 0 0,1 1 0,0-1 0,0 1 0,0-1 0,-1 1 0,1 0 0,0-1 0,-1 1 0,1 0 0,0 1 0,0 0 0,-1-1 0,1 1 0,-1 0 0,0 0 0,0 0 0,0 0 0,0 0 0,0 0 0,-1 0 0,1 0 0,0 0 0,-1 0 0,-1 3 0,-3 8 0,0 0 0,-1-1 0,-9 13 0,-25 41 0,77-100 0,-2-9 0,-12 16 0,0 0 0,37-32 0,-56 57-255,-1-1-1,1 1 1,0 0-1,0 1 1,0-1-1,0 1 1,0 0-1,0 0 1,7-1 0,-9 2 56,-1-1 0,1 1 0,0 0 0,0 0 0,-1 0 0,1 0 0,0 0 0,0 0 0,-1 0 0,1 0 1,0 1-1,-1-1 0,1 1 0,0 0 0,-1-1 0,1 1 0,-1 0 0,1 0 0,-1 0 0,1 0 1,-1 0-1,0 0 0,1 0 0,0 2 0,-1 1-5657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02.289"/>
    </inkml:context>
    <inkml:brush xml:id="br0">
      <inkml:brushProperty name="width" value="0.025" units="cm"/>
      <inkml:brushProperty name="height" value="0.025" units="cm"/>
    </inkml:brush>
  </inkml:definitions>
  <inkml:trace contextRef="#ctx0" brushRef="#br0">0 3 18321,'0'0'4036,"72"-2"-1858,-28 2-1057,9 0-352,1 0-641,-2 0-672,-4 0-2659,-2 0-5382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02.885"/>
    </inkml:context>
    <inkml:brush xml:id="br0">
      <inkml:brushProperty name="width" value="0.025" units="cm"/>
      <inkml:brushProperty name="height" value="0.025" units="cm"/>
    </inkml:brush>
  </inkml:definitions>
  <inkml:trace contextRef="#ctx0" brushRef="#br0">192 143 12236,'0'0'3640,"2"-12"22,3-37-357,-4 47-3169,-1 0 0,0 1 0,0-1 0,1 1 0,-1-1 0,0 0 0,0 1 0,-1-1 0,1 0 0,0 1 0,0-1 0,-1 1 0,1-1 0,-1 0 1,0 1-1,1 0 0,-1-1 0,0 1 0,0-1 0,0 1 0,0 0 0,0-1 0,0 1 0,0 0 0,0 0 0,-1 0 0,1 0 0,0 0 0,-1 0 0,1 0 0,0 1 0,-1-1 0,1 0 0,-1 1 0,0-1 0,1 1 0,-1-1 0,1 1 0,-1 0 1,0 0-1,1 0 0,-1 0 0,0 0 0,1 0 0,-1 0 0,1 0 0,-1 1 0,-2 0 0,-2 0-97,0 1 0,0-1 0,0 1 0,1 0 0,-1 1 0,1-1 0,-1 1 0,1 0 0,0 1 0,-9 7 0,5-1-28,0 1 1,1 0-1,1 0 1,0 1-1,1 0 1,0 0-1,0 1 1,1-1-1,1 1 1,1 0-1,-1 0 1,-1 19-1,5-31-2,0 0 0,0 0 0,0 0-1,0 0 1,0 0 0,0 0 0,0 0 0,1 0-1,-1 0 1,0 0 0,0 0 0,1 0 0,-1 0 0,1 0-1,-1-1 1,1 1 0,-1 0 0,1 0 0,-1-1-1,1 1 1,0 0 0,-1 0 0,1-1 0,0 1-1,0-1 1,-1 1 0,1-1 0,0 1 0,0-1 0,0 1-1,1-1 1,2 1 11,-1 0 1,1-1-1,-1 0 0,1 0 0,-1 0 0,1 0 0,-1-1 1,1 1-1,4-2 0,6-2 24,0-1 1,0 0 0,21-12-1,-15 4-23,1 0 1,-2-2-1,0 0 0,22-23 1,-31 27 1,0 0 0,0-1 0,-1 0 0,0 0 0,-1-1 1,-1-1-1,0 1 0,5-15 0,-9 10 13,-15 31-31,-14 32-19,-8 47-2602,31-82 2081,1 0 0,0 0-1,0 0 1,1 0 0,0 0 0,1 0 0,2 18 0,-2-27 211,0 0 1,0 1 0,0-1 0,1 0 0,-1 1 0,0-1 0,1 0 0,0 0 0,-1 0 0,1 1 0,-1-1 0,1 0 0,0 0 0,0 0 0,0 0 0,0 0 0,0 0 0,0 0-1,0 0 1,0-1 0,0 1 0,0 0 0,0-1 0,0 1 0,1-1 0,-1 1 0,0-1 0,0 1 0,1-1 0,0 1 0,22 0-9756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08.336"/>
    </inkml:context>
    <inkml:brush xml:id="br0">
      <inkml:brushProperty name="width" value="0.025" units="cm"/>
      <inkml:brushProperty name="height" value="0.025" units="cm"/>
    </inkml:brush>
  </inkml:definitions>
  <inkml:trace contextRef="#ctx0" brushRef="#br0">1 26 18802,'0'2'206,"0"0"0,1 0 0,-1-1 0,1 1 0,-1 0 0,1-1 0,0 1 0,0-1 0,0 1 0,0-1 0,0 1 0,0-1 0,0 0 0,0 1 0,0-1 0,1 0 0,-1 0 1,0 0-1,1 0 0,-1 0 0,1 0 0,0 0 0,-1 0 0,1-1 0,-1 1 0,1-1 0,2 1 0,58 12 1505,-47-11-1125,172 22 1591,78 14-1667,-213-28-2360,1 3 1,98 39 0,-120-45 1781,-22-12 700,-16-11 421,4 13-946,-1 0 1,1 0-1,0 1 0,-1-1 0,0 1 0,1 0 0,-1 0 1,0 0-1,0 0 0,0 1 0,0 0 0,-1 0 0,-5-1 0,-64-7 141,61 9-207,-207-7 42,116 6-517,-164-22 0,426 34-714,117-6 1061,-11-1-835,-383-4 2485,45 1-1042,-102-10 0,128 1-526,0-2 0,1-2-1,0-2 1,1-2 0,1-2-1,-81-45 1,167 87-7109,-12-10 1523,13 0-8102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09.227"/>
    </inkml:context>
    <inkml:brush xml:id="br0">
      <inkml:brushProperty name="width" value="0.025" units="cm"/>
      <inkml:brushProperty name="height" value="0.025" units="cm"/>
    </inkml:brush>
  </inkml:definitions>
  <inkml:trace contextRef="#ctx0" brushRef="#br0">117 1 2210,'0'0'24738,"-10"14"-23158,-6 7-1166,2 2 0,1 0 0,-13 30 0,19-37-325,1 1-1,0 0 0,1 0 1,1 0-1,1 0 0,-3 36 0,6-52-84,0 0 0,0 1 0,0-1 0,0 0 0,0 0 0,0 0 0,0 0-1,1 0 1,-1 0 0,0 0 0,1 0 0,-1 0 0,1 0 0,-1 0-1,1 0 1,-1-1 0,1 1 0,-1 0 0,1 0 0,0 0 0,0-1 0,-1 1-1,1 0 1,0-1 0,0 1 0,0 0 0,0-1 0,1 1 0,1 0 9,0-1 0,-1 1 1,1-1-1,0 0 1,-1 0-1,1 0 1,0 0-1,0 0 1,-1-1-1,1 1 1,2-2-1,7-1 52,-2-1 0,1-1 0,0 0 0,14-9-1,32-27 82,-3-2 0,61-62 0,-115 104-139,1 1-1,-1-1 0,0 1 1,0-1-1,1 1 1,-1 0-1,0-1 1,1 1-1,-1-1 1,1 1-1,-1 0 0,0-1 1,1 1-1,-1 0 1,1 0-1,-1-1 1,1 1-1,-1 0 1,1 0-1,-1 0 0,1-1 1,-1 1-1,1 0 1,-1 0-1,1 0 1,0 0-1,-1 0 0,1 0 1,-1 0-1,1 0 1,0 1-1,-1 17 259,-18 37 160,15-46-392,2-8-33,0 1 0,0-1 0,1 0 0,-1 1 0,1 0 0,-1-1 0,1 1 0,-1-1 0,1 1 0,0 0 0,0-1 0,0 1 0,0-1 0,0 1 0,0 0 0,0-1 0,0 1 0,1 0 0,-1-1 0,1 1 0,-1-1 0,1 1 0,-1-1 0,1 1 0,0-1 0,0 0 0,1 2 0,0-2 0,1-1 0,-1 0 0,1 1 0,-1-1 0,1 0 0,-1 0 0,1-1 0,-1 1 0,1-1 0,-1 1 0,1-1 0,-1 0 0,0 1 0,1-1 0,-1 0 0,0-1 0,0 1 0,3-2 0,48-29 0,-41 24 0,0 0 0,1 0 0,-1 2 0,1-1 0,1 2 0,-1-1 0,28-5 0,-40 11 0,0 0 0,0 0 0,-1 0 0,1 0 0,0 0 0,0 0 0,-1 0 0,1 0 0,0 1 0,-1-1 0,1 0 0,0 0 0,-1 1 0,1-1 0,0 0 0,-1 1 0,1-1 0,0 1 0,-1-1 0,1 1 0,-1-1 0,1 1 0,-1-1 0,1 1 0,-1 0 0,0-1 0,1 1 0,-1 0 0,0-1 0,1 1 0,-1 0 0,0 0 0,3 34 0,-5-23 0,0 0 0,0 0 0,-7 17 0,6-20 16,2-5-79,0 1 0,-1-1 0,0 1-1,0-1 1,0 1 0,0-1 0,0 0 0,-1 0 0,0 0-1,0-1 1,-6 7 0,1-18-7178,8 7 6549,-7-18-6840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09.590"/>
    </inkml:context>
    <inkml:brush xml:id="br0">
      <inkml:brushProperty name="width" value="0.025" units="cm"/>
      <inkml:brushProperty name="height" value="0.025" units="cm"/>
    </inkml:brush>
  </inkml:definitions>
  <inkml:trace contextRef="#ctx0" brushRef="#br0">1 0 22005,'0'0'10762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0.444"/>
    </inkml:context>
    <inkml:brush xml:id="br0">
      <inkml:brushProperty name="width" value="0.025" units="cm"/>
      <inkml:brushProperty name="height" value="0.025" units="cm"/>
    </inkml:brush>
  </inkml:definitions>
  <inkml:trace contextRef="#ctx0" brushRef="#br0">181 1 17264,'0'0'10955,"-7"14"-10085,-44 90 264,-69 201 1,118-294-754,4-11-131,11-21-34,16-37-134,7-30-24,-17 135-303,-16-41 257,1-1 1,0 0-1,0-1 1,0 1-1,0-1 1,1 0-1,0 0 1,0 0-1,0 0 1,0-1-1,0 0 1,1 0-1,-1 0 1,1-1-1,0 0 1,0 0-1,0-1 1,0 1-1,0-1 1,0 0-1,1-1 1,-1 0-1,0 0 1,0 0-1,0-1 1,10-1-1,-11 1-2,0 0 0,0 1-1,0-2 1,-1 1 0,1-1 0,0 1-1,-1-1 1,1 0 0,-1-1-1,0 1 1,0-1 0,0 0-1,0 0 1,0 0 0,0-1-1,-1 1 1,0-1 0,1 0 0,-2 0-1,1 0 1,0 0 0,-1 0-1,0-1 1,0 1 0,0-1-1,0 1 1,-1-1 0,1 0 0,-1 0-1,-1 0 1,1 0 0,-1 0-1,0-7 1,0 11-10,0 1 0,0-1 0,0 0 0,-1 1 0,1-1 0,0 0 0,-1 1 0,1-1 0,0 0 0,-1 1 0,1-1 0,-1 0 0,1 1 0,-1-1 0,1 1 0,-1-1 0,1 1 0,-1-1 0,1 1 0,-1 0 0,0-1 0,1 1 0,-1 0 0,0-1 0,0 1 0,1 0 0,-1 0 0,0 0 0,1 0 0,-1-1 0,0 1 0,0 0 0,1 0 0,-1 0 0,0 0 0,0 1 0,1-1 0,-1 0 0,0 0 0,1 0 0,-1 1 0,0-1 0,1 0 0,-1 1 0,0-1 0,0 1 0,-34 18 0,23-8 0,0 1 0,-20 26 0,28-32 0,-1 0 0,1 0 0,1 0 0,-1 1 0,1-1 0,0 1 0,1 0 0,0 0 0,-2 10 0,3-17 0,1 1 0,0-1 0,0 1 0,0 0 0,0-1 0,1 1 0,-1-1 0,0 1 0,0-1 0,0 1 0,0 0 0,0-1 0,1 1 0,-1-1 0,0 1 0,1-1 0,-1 1 0,0-1 0,1 1 0,-1-1 0,1 1 0,-1-1 0,0 0 0,1 1 0,-1-1 0,1 0 0,-1 1 0,1-1 0,-1 0 0,2 1 0,22 2 0,28-12 0,-52 9 0,84-26 0,-66 19 0,0 1 0,0 0 0,1 1 0,0 1 0,0 1 0,35-1 0,-53 4 0,1 1 0,-1-1 0,1 1 0,-1-1 0,1 1 0,-1 0 0,0-1 0,1 1 0,-1 0 0,0 0 0,0 0 0,1 0 0,-1 0 0,0 0 0,0 1 0,0-1 0,0 0 0,0 0 0,-1 1 0,1-1 0,0 1 0,0-1 0,-1 1 0,1-1 0,-1 1 0,0-1 0,1 3 0,0-1 0,-1 0 0,1 0 0,-1 0 0,0 0 0,0-1 0,0 1 0,0 0 0,0 0 0,0 0 0,-1 0 0,0 0 0,1-1 0,-1 1 0,0 0 0,-2 2 0,5-59 0,2 23 0,-3 16 0,1 1 0,0-1 0,1 0 0,9-24 0,-12 39-40,1-1-1,0 0 1,-1 0-1,1 1 1,0-1-1,0 1 1,-1-1-1,1 1 1,0-1-1,0 1 1,0-1 0,0 1-1,0-1 1,-1 1-1,1 0 1,0 0-1,0 0 1,0-1-1,0 1 1,0 0 0,0 0-1,0 0 1,0 0-1,0 0 1,1 1-1,31 5-3145,-20-3 489,10-1-5743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1.135"/>
    </inkml:context>
    <inkml:brush xml:id="br0">
      <inkml:brushProperty name="width" value="0.025" units="cm"/>
      <inkml:brushProperty name="height" value="0.025" units="cm"/>
    </inkml:brush>
  </inkml:definitions>
  <inkml:trace contextRef="#ctx0" brushRef="#br0">38 4 17873,'-2'-3'6635,"-2"6"-4184,-4 10-1485,2 3-469,1 2 1,1-1-1,1 0 1,0 1-1,0 22 0,3-39-486,0-1 0,0 1 0,0-1 0,0 1 0,0-1-1,1 1 1,-1-1 0,0 1 0,0 0 0,0-1 0,0 1-1,1-1 1,-1 1 0,0-1 0,1 0 0,-1 1 0,0-1 0,1 1-1,-1-1 1,1 0 0,-1 1 0,0-1 0,1 0 0,-1 1 0,1-1-1,-1 0 1,1 0 0,-1 1 0,1-1 0,-1 0 0,2 0-1,23-1 286,22-15 161,10-17-295,-47 26-160,1-1 0,0 1 0,1 1 0,-1 0 0,1 1 0,1 0 0,-1 1 0,1 0-1,25-3 1,-37 7-4,-1 0-1,1 0 0,0 0 1,-1 0-1,1 0 0,-1 0 1,1 0-1,0 1 0,-1-1 1,1 0-1,-1 1 0,1-1 1,-1 0-1,1 1 0,-1-1 1,1 1-1,-1-1 0,1 0 1,-1 1-1,1-1 0,-1 1 1,0-1-1,1 1 0,-1 0 0,0-1 1,0 1-1,1-1 0,-1 1 1,0 1-1,2 25 56,-12 25 124,7-45-335,1 0 0,0 1 1,1-1-1,-1 0 0,1 1 0,1 12 0,0-20 60,0 1-1,0 0 1,0-1-1,0 1 1,0 0-1,0-1 1,0 1-1,1-1 1,-1 1 0,0 0-1,1-1 1,-1 1-1,0-1 1,1 1-1,-1-1 1,1 1-1,-1-1 1,1 1-1,-1-1 1,1 1-1,-1-1 1,1 1-1,-1-1 1,1 0-1,-1 1 1,1-1-1,0 0 1,-1 0-1,2 1 1,0-1-215,1-1 0,0 1 0,-1 0 1,0-1-1,1 0 0,-1 1 0,1-1 1,-1 0-1,0 0 0,1 0 0,-1-1 1,4-2-1,52-42-8666,-25 18 2007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2.044"/>
    </inkml:context>
    <inkml:brush xml:id="br0">
      <inkml:brushProperty name="width" value="0.025" units="cm"/>
      <inkml:brushProperty name="height" value="0.025" units="cm"/>
    </inkml:brush>
  </inkml:definitions>
  <inkml:trace contextRef="#ctx0" brushRef="#br0">186 299 12396,'0'0'15753,"-13"11"-14338,-77 71 507,79-72-1762,1 1 0,1 0 0,0 1 0,0 0 1,1 1-1,0-1 0,-8 22 0,16-34-160,-1 1 0,1-1 0,0 1 0,0 0 0,-1-1 0,1 1 0,0-1 0,0 1 0,0 0 0,-1-1 0,1 1 0,0 0 0,0-1 0,0 1 0,0 0 0,0-1 0,0 1 0,1 0 0,-1-1 0,0 1 0,0 0 0,0-1 0,1 1 0,-1 0 0,0-1 0,1 1 0,-1-1 0,0 1 0,1-1 0,-1 1 0,1-1 0,-1 1 0,1-1 0,-1 1 0,1-1 0,0 1 0,1 0 0,1-1 0,-1 0 0,0 0 0,0 0 0,0 0 0,1 0 0,-1 0 0,0 0 0,0-1 0,0 1 0,4-2 0,4-2 0,1 0 0,-1-1 0,19-10 0,-15 4-16,0 0-1,-1-1 1,0 0-1,0-1 1,-2 0-1,1-1 1,-2 0 0,0-1-1,-1 0 1,0-1-1,-1 0 1,6-19-1,-33 82-303,14-39 319,1 1 0,0 0 0,0 1 0,1-1-1,0 0 1,1 1 0,0 0 0,0 0 0,1-1 0,0 1 0,1 0-1,0 0 1,2 12 0,-2-21 4,1 0-1,-1 0 1,1 0 0,0 0-1,-1 0 1,1 0-1,0 0 1,0 0-1,0 0 1,-1 0 0,1-1-1,0 1 1,0 0-1,0 0 1,1-1 0,-1 1-1,0-1 1,0 1-1,0-1 1,0 1 0,0-1-1,1 0 1,-1 0-1,0 1 1,0-1-1,1 0 1,-1 0 0,0 0-1,0 0 1,1-1-1,-1 1 1,0 0 0,0 0-1,2-2 1,3 1 10,-1 0 0,0-1 1,0 1-1,0-1 1,0-1-1,0 1 0,5-4 1,12-12 4,-1-1 1,0-1 0,-2 0-1,0-2 1,-1 0 0,25-43 0,-7 3 49,41-98 0,-70 145-49,-4 11-19,-1-1 0,1 0 0,-1 0 0,0 0 1,0 0-1,0-1 0,-1 1 0,0-1 0,0 1 1,-1 0-1,1-7 0,-6 16 48,-29 35-46,3 2 1,1 1-1,2 2 0,2 0 0,1 2 1,-17 49-1,39-87-2,1 0 0,0 1 0,1-1 0,-1 0 0,1 1 0,1 0 0,0 16 0,1-24 0,-1 1 0,0 0 0,1-1 0,-1 1 0,1 0 0,-1-1 0,1 1 0,0-1 0,-1 1 0,1-1 0,0 0 0,0 1 0,0-1 0,0 0 0,0 1 0,1-1 0,-1 0 0,2 1 0,-1-1 0,0 0 0,1 0 0,-1-1 0,0 1 0,0-1 0,0 0 0,1 0 0,-1 0 0,0 0 0,0 0 0,1 0 0,-1 0 0,0-1 0,0 1 0,0-1 0,0 1 0,0-1 0,3-1 0,1-1 0,0-1 0,0 0 0,0 0 0,0-1 0,0 1 0,-1-1 0,0-1 0,0 1 0,-1 0 0,1-1 0,-1 0 0,0 0 0,6-13 0,-1-1 0,0 0 0,-1 0 0,7-30 0,-14 47 0,-1 3 0,1-1 0,-1 0 0,1 0 0,-1 0 0,1 0 0,-1 0 0,0 0 0,0 0 0,1 0 0,-1 0 0,0 0 0,0 0 0,0 0 0,0 0 0,0 0 0,0 0 0,0 0 0,-1 0 0,1 0 0,0 0 0,-1-2 0,0 3 0,1 0 0,0 0 0,-1 0 0,1 0 0,0 0 0,-1 0 0,1 0 0,0 0 0,0 0 0,-1 1 0,1-1 0,0 0 0,-1 0 0,1 0 0,0 0 0,-1 0 0,1 1 0,0-1 0,0 0 0,-1 0 0,1 0 0,0 1 0,0-1 0,0 0 0,-1 0 0,1 1 0,0-1 0,0 0 0,0 0 0,0 1 0,-1-1 0,1 0 0,0 1 0,0-1 0,0 0 0,0 0 0,0 1 0,0-1 0,0 0 0,0 1 0,0-1 0,0 0 0,0 1 0,-5 18 0,4-17 0,1 0 0,0 0 0,0 0 0,0 0 0,0 0 0,0 1 0,0-1 0,0 0 0,1 0 0,-1 0 0,1 0 0,0 0 0,-1 0 0,1 0 0,0 0 0,0 0 0,0 0 0,1-1 0,-1 1 0,3 3 0,-1-4 0,1 1 0,-1 0 0,1-1 0,0 0 0,-1 0 0,1 0 0,0 0 0,0-1 0,0 1 0,-1-1 0,6 0 0,8-1 0,0-1 0,0 0 0,0-1 0,-1-1 0,1 0 0,-1-1 0,0-1 0,0-1 0,-1 0 0,0-1 0,0 0 0,-1-1 0,0-1 0,0-1 0,-1 0 0,15-16 0,-88 85 0,45-40 0,1 0 0,-12 23 0,22-34 0,0 0 0,1 0 0,0 1 0,0 0 0,0-1 0,1 1 0,1 0 0,-1 0 0,0 13 0,2-20 0,0 0 0,0-1 0,0 1 0,0 0 0,0 0 0,1-1 0,-1 1 0,0 0 0,0 0 0,1-1 0,-1 1 0,0 0 0,1 0 0,-1-1 0,0 1 0,1-1 0,-1 1 0,1 0 0,-1-1 0,1 1 0,-1-1 0,1 1 0,0-1 0,-1 1 0,1-1 0,0 1 0,-1-1 0,1 0 0,1 1 0,28-2 0,-23 0 0,0-1 0,0-1 0,-1 1 0,1-1 0,0-1 0,8-4 0,-2-3 0,-1-1 0,0 1 0,0-2 0,-1 0 0,13-20 0,-18 25 0,-1-1 0,0 0 0,-1 0 0,0 0 0,0-1 0,-1 1 0,0-1 0,0 0 0,-1 0 0,0-13 0,-1 22-13,-1 1 0,0-1 0,0 0-1,0 1 1,0-1 0,1 1 0,-1-1 0,0 0 0,0 1 0,0-1 0,0 1-1,0-1 1,-1 0 0,1 1 0,0-1 0,0 1 0,0-1 0,0 0 0,-1 1-1,1-1 1,0 1 0,-1-1 0,1 1 0,0-1 0,-1 1 0,1-1 0,0 1-1,-1-1 1,1 1 0,-1 0 0,1-1 0,-1 1 0,1 0 0,-1-1 0,1 1-1,-1 0 1,0 0 0,1-1 0,-1 1 0,1 0 0,-1 0 0,0 0 0,1 0-1,-1 0 1,1 0 0,-1 0 0,0 0 0,1 0 0,-1 0 0,1 0 0,-1 0-1,0 0 1,1 1 0,-1-1 0,1 0 0,-1 0 0,1 1 0,-1-1 0,1 0-1,-1 1 1,1-1 0,-1 0 0,1 1 0,-1-1 0,1 1 0,-1 0 0,-31 31-1355,16-5-371,8-11-478,-2-1-3992,7-11 11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2.654"/>
    </inkml:context>
    <inkml:brush xml:id="br0">
      <inkml:brushProperty name="width" value="0.025" units="cm"/>
      <inkml:brushProperty name="height" value="0.025" units="cm"/>
    </inkml:brush>
  </inkml:definitions>
  <inkml:trace contextRef="#ctx0" brushRef="#br0">200 33 15150,'1'0'296,"-1"0"0,0 0 0,1 0-1,-1 0 1,0 0 0,0 0-1,1 0 1,-1 0 0,0-1 0,1 1-1,-1 0 1,0 0 0,0 0-1,1-1 1,-1 1 0,0 0 0,0 0-1,0 0 1,1-1 0,-1 1-1,0 0 1,0 0 0,0-1 0,0 1-1,0 0 1,1-1 0,-1 1 0,0 0-1,0 0 1,0-1 0,0 1-1,0 0 1,0-1 0,0 1 0,0 0-1,0-1 1,0 0-97,0 0 0,0 0 0,0 0 0,-1 0 0,1 1 0,0-1 0,0 0 0,0 0 0,-1 0 0,1 0 0,-1 0 0,1 1 0,0-1 0,-1 0 0,1 0 0,-1 1 0,0-1 0,1 0 0,-1 1 0,0-1 0,1 1 0,-2-2 0,-3 1-126,0 0-1,-1 0 1,1 0 0,-1 0 0,1 1-1,-1 0 1,1 0 0,0 0-1,-1 1 1,1 0 0,-1 0-1,1 0 1,0 1 0,0-1 0,0 1-1,0 1 1,0-1 0,-6 4-1,2 0 8,1-1 0,-1 1-1,1 1 1,0-1-1,1 1 1,0 1 0,0-1-1,-11 17 1,17-22-80,0-1 0,0 0 0,0 1 0,0-1 0,0 1 0,1 0 0,-1-1 0,0 1 0,1-1 0,-1 1 0,1 0 0,0-1 0,0 1 0,0 0 0,-1 0 0,2-1 0,-1 1 0,0 0 0,1 2 0,-1-3 0,1 0 0,-1 0 0,1 0 0,0 0 0,0-1 0,0 1 0,-1 0 0,1 0 0,0 0 0,0-1 0,0 1 0,0-1 0,0 1 0,0-1 0,1 1 0,-1-1 0,0 0 0,0 1 0,0-1 0,0 0 0,2 0 0,3 1 0,1-1 0,0 0 0,-1-1 0,1 1 0,-1-1 0,1-1 0,-1 1 0,11-5 0,51-31-101,-57 29 88,1 1 0,0 0 0,0 1 0,0 1 0,1-1 0,23-5 0,-35 11 16,0 0-1,0 0 1,-1 0 0,1 0 0,0 1 0,0-1-1,0 0 1,-1 0 0,1 1 0,0-1-1,-1 0 1,1 1 0,0-1 0,-1 1 0,1-1-1,0 1 1,-1-1 0,1 1 0,-1-1 0,1 1-1,-1 0 1,1-1 0,-1 1 0,1 0 0,-1-1-1,0 1 1,1 0 0,-1 0 0,0-1-1,0 1 1,1 0 0,-1 0 0,0 0 0,0-1-1,0 1 1,0 0 0,0 0 0,0 0 0,0-1-1,0 1 1,-1 0 0,1 0 0,0 0 0,0-1-1,-1 2 1,-11 49 56,9-39-54,2-10-5,1-1 0,-1 0 0,0 1 0,1 0 0,0-1 0,-1 1 0,1-1 0,0 1 0,0-1 0,0 1 0,0 0 0,0-1 0,0 1 0,0-1 0,0 1 0,1 0 0,-1-1 0,1 1 0,-1-1 0,1 1 0,-1-1 0,1 0 0,0 1 0,0-1 0,0 0 0,0 1 0,0-1 0,0 0 0,0 0 0,0 0 0,0 0 0,1 0 0,-1 0 0,0 0 0,1 0 0,-1 0 0,3 0 0,0 0 0,1-1 0,0 0 0,-1 0 0,1 0 0,0-1 0,-1 1 0,1-1 0,0 0 0,-1 0 0,1-1 0,-1 1 0,7-5 0,55-30-294,-48 25 159,-1 1 1,2 1-1,23-9 0,-42 18 126,1 0-1,-1 1 1,0-1-1,0 0 1,1 1-1,-1-1 1,0 0 0,0 0-1,0 1 1,1-1-1,-1 0 1,0 1-1,0-1 1,0 0-1,0 1 1,0-1-1,0 0 1,0 1-1,0-1 1,0 1 0,0-1-1,0 0 1,0 1-1,0-1 1,0 0-1,0 1 1,0-1-1,0 0 1,0 1-1,0-1 1,-1 0-1,1 1 1,0-1-1,0 0 1,0 1 0,-1-1-1,1 0 1,-1 1-1,-8 24-127,5-18-232,4-5 148,-1-1 0,1 0 0,-1 0 0,1 0 1,0 1-1,-1-1 0,1 0 0,0 0 0,0 1 0,0-1 1,0 0-1,0 0 0,0 1 0,0-1 0,0 0 0,0 0 0,1 1 1,-1-1-1,1 0 0,-1 0 0,1 0 0,-1 1 0,1-1 1,-1 0-1,1 0 0,0 0 0,0 0 0,0 0 0,0 0 1,1 1-1,1-1-602,-1 0 0,1 0 1,0-1-1,-1 1 1,1-1-1,0 0 0,-1 1 1,1-1-1,0-1 0,-1 1 1,1 0-1,0-1 0,-1 1 1,1-1-1,3-1 0,19-10-8369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6.873"/>
    </inkml:context>
    <inkml:brush xml:id="br0">
      <inkml:brushProperty name="width" value="0.025" units="cm"/>
      <inkml:brushProperty name="height" value="0.025" units="cm"/>
      <inkml:brushProperty name="color" value="#F6630D"/>
    </inkml:brush>
  </inkml:definitions>
  <inkml:trace contextRef="#ctx0" brushRef="#br0">156 322 11371,'0'0'2386,"2"-11"107,0 2-1998,1-2 462,-1-1 0,-1 0 0,0 0-1,0 0 1,-2-14 0,1 24-833,0 0 0,0 0-1,0 0 1,-1-1 0,1 1-1,-1 0 1,1 0 0,-1 0-1,0 0 1,0 1 0,0-1 0,0 0-1,0 0 1,-1 0 0,1 1-1,0-1 1,-1 1 0,1-1-1,-1 1 1,1-1 0,-1 1-1,0 0 1,0 0 0,0 0 0,1 0-1,-1 0 1,0 0 0,0 1-1,0-1 1,0 1 0,0-1-1,-1 1 1,1 0 0,0-1 0,0 1-1,0 0 1,0 0 0,0 1-1,-4 0 1,1 0-99,1 1 0,-1-1 0,1 1 0,-1 0 0,1 1 0,0-1 0,0 1 0,0 0 0,1 0 0,-1 0 0,0 0 0,1 1 0,0-1 0,0 1 0,0 0 0,0 0 0,1 0 0,0 0 0,-4 9 0,0-1 7,1 1-1,0 0 1,1 0-1,1 0 0,-4 25 1,6-33-30,1-1 1,-1 0 0,1 1 0,0-1 0,1 1-1,-1-1 1,1 0 0,0 1 0,0-1 0,1 5-1,-1-8 1,0 1-1,0-1 0,0 0 0,1 0 0,-1 0 1,0 0-1,0 0 0,0 0 0,1 0 0,-1 0 1,1 0-1,-1-1 0,0 1 0,1-1 0,0 1 1,-1-1-1,1 1 0,-1-1 0,1 0 1,-1 0-1,1 0 0,0 0 0,-1 0 0,1 0 1,-1 0-1,1 0 0,-1-1 0,1 1 0,-1 0 1,1-1-1,1 0 0,8-3 27,0 0-1,-1 0 0,0-1 1,0-1-1,0 0 1,0 0-1,-1 0 1,13-13-1,2-4-22,36-42-1,-48 51-8,0-1 0,-2 0 0,0-1 0,0 0 0,-2 0 0,0-1 0,-1 0 0,0 0-1,-2-1 1,0 0 0,-1 0 0,-1 0 0,2-22 0,-8 38 245,-1 9-238,-9 28-70,2 1 1,1-1 0,2 2-1,1-1 1,2 1-1,2 0 1,1 42 0,5-45-1594,-2-33 1428,-1 0-1,1 0 0,-1 0 1,1 0-1,-1 0 0,1 0 1,0 0-1,0 0 0,-1 0 1,1 0-1,0 0 0,0 0 1,0-1-1,0 1 0,0 0 1,0-1-1,0 1 0,0 0 1,0-1-1,0 0 0,0 1 0,1-1 1,-1 0-1,0 1 0,2-1 1,15 1-6453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3.188"/>
    </inkml:context>
    <inkml:brush xml:id="br0">
      <inkml:brushProperty name="width" value="0.025" units="cm"/>
      <inkml:brushProperty name="height" value="0.025" units="cm"/>
    </inkml:brush>
  </inkml:definitions>
  <inkml:trace contextRef="#ctx0" brushRef="#br0">129 221 16848,'0'0'9673,"-11"2"-8568,2 0-844,0 1 0,0 0 1,0 1-1,1-1 0,-1 2 0,-14 9 0,20-12-186,0 0-1,0 0 1,0 1-1,0-1 0,1 0 1,-1 1-1,1 0 1,0-1-1,-1 1 1,1 0-1,1 0 1,-1 0-1,0 1 0,1-1 1,-1 0-1,1 1 1,0-1-1,0 0 1,1 1-1,-1-1 0,1 1 1,-1 0-1,1-1 1,0 1-1,1 6 1,0-9-87,0 0 1,-1 0-1,1 0 1,0 0 0,0 0-1,0 0 1,0 0-1,0 0 1,0-1 0,0 1-1,0 0 1,0-1-1,0 1 1,0 0-1,0-1 1,1 1 0,-1-1-1,0 0 1,0 1-1,1-1 1,-1 0 0,0 0-1,0 0 1,1 0-1,-1 0 1,2 0-1,36-4-464,-23-3 328,1-1-1,-1-1 1,-1 0 0,0-1-1,0 0 1,-1-2 0,19-18 0,1 1 170,-5 2-5,-20 18 66,0 1-1,1 0 1,18-12-1,-30 32 970,-10 10-851,8-15-79,0 0 0,0 0-1,1 0 1,0 0 0,0 1-1,0-1 1,1 1 0,1 0-1,-1 0 1,1 0 0,0 0-1,1 11 1,1-17-118,-1 0 0,1 0 0,0 0-1,0-1 1,0 1 0,0 0 0,0 0 0,0-1 0,0 1 0,1-1 0,-1 1 0,0-1-1,1 0 1,-1 1 0,1-1 0,0 0 0,-1 0 0,1 0 0,0 0 0,0-1-1,0 1 1,0 0 0,-1-1 0,1 1 0,0-1 0,0 0 0,0 1 0,0-1 0,0 0-1,0 0 1,0 0 0,0-1 0,2 1 0,6-1-2,-1 0 0,0 0 0,1-1 0,-1 0 0,17-6 0,-1-3-2,0-1 0,-1-1 0,0-2 0,-1 0 0,-1-2 0,0 0 0,-1-1 0,-1-1 0,-1-1 0,-1-1 0,-1-1 0,19-29 0,-33 45 0,1 0 0,-1-1 0,-1 1 0,1-1 0,-1 1 0,2-12 0,-4 18-1,0-1 0,0 1 0,0-1 0,0 1 0,0 0 0,1-1 0,-1 1 0,0 0 0,0-1 1,-1 1-1,1 0 0,0-1 0,0 1 0,0 0 0,0-1 0,0 1 0,0 0 0,0-1 0,0 1 0,-1 0 0,1-1 0,0 1 0,0 0 0,0 0 0,-1-1 0,1 1 0,0 0 0,-1 0 1,1-1-1,0 1 0,0 0 0,-1 0 0,1 0 0,0 0 0,-1-1 0,1 1 0,-17 2-76,-15 15-35,13-4 128,1 1 0,1 0 0,0 2 0,1 0 0,0 1 0,-13 20 0,22-28-9,1 0 1,0 0-1,1 1 1,-1 0-1,2 0 1,0 0-1,0 1 1,1 0-1,0-1 1,0 1-1,2 0 1,-1 0-1,1 0 1,1 17-1,1-24-26,0 0-1,0 0 1,0 0-1,0 0 1,1 0 0,-1 0-1,1 0 1,0 0 0,0-1-1,1 1 1,-1-1-1,1 0 1,-1 1 0,1-1-1,0 0 1,1-1-1,-1 1 1,0-1 0,6 4-1,-1-2-83,-1 0-1,1-1 0,0 0 1,0 0-1,0-1 1,1 0-1,-1 0 0,1-1 1,15 1-1,-16-2-32,0 0 0,0-1 0,0 0 0,0 0 1,0-1-1,0 0 0,0 0 0,0-1 0,0 0 0,8-5 0,-12 6 52,-1 0 0,1 0 0,-1-1 0,0 1 0,0-1 1,0 0-1,0 0 0,0 0 0,0 0 0,-1-1 0,0 1 0,1-1 0,-1 1 0,-1-1 0,1 0 0,0 0 0,-1 0 0,0 0 0,0 0 0,0-4 0,0 0-1517,0 1-1,0-1 1,-1 0-1,-1 1 1,1-1-1,-4-14 1,-14-15-9925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3.518"/>
    </inkml:context>
    <inkml:brush xml:id="br0">
      <inkml:brushProperty name="width" value="0.025" units="cm"/>
      <inkml:brushProperty name="height" value="0.025" units="cm"/>
    </inkml:brush>
  </inkml:definitions>
  <inkml:trace contextRef="#ctx0" brushRef="#br0">1 0 24183,'0'0'5637</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4.485"/>
    </inkml:context>
    <inkml:brush xml:id="br0">
      <inkml:brushProperty name="width" value="0.025" units="cm"/>
      <inkml:brushProperty name="height" value="0.025" units="cm"/>
    </inkml:brush>
  </inkml:definitions>
  <inkml:trace contextRef="#ctx0" brushRef="#br0">122 0 12908,'0'0'8558,"-5"10"-6151,-13 28-1641,3-1-1,1 2 1,1 0-1,3 0 1,-8 49-1,5 6-152,-2 117 0,15-205-591,-1 5 6,1-1-1,1 1 1,-1-1 0,5 17 0,-5-26-20,0 0 0,0 1 0,1-1 0,-1 0 0,0 0 0,1 0 0,-1 1 1,1-1-1,-1 0 0,1 0 0,0 0 0,0 0 0,-1 0 0,1 0 0,0 0 0,0 0 1,0 0-1,0-1 0,0 1 0,0 0 0,0-1 0,0 1 0,0 0 0,1-1 0,-1 1 1,0-1-1,0 0 0,0 1 0,1-1 0,-1 0 0,0 0 0,0 0 0,1 0 0,-1 0 1,0 0-1,1 0 0,-1 0 0,0-1 0,0 1 0,0 0 0,1-1 0,-1 1 0,0-1 0,0 1 1,0-1-1,0 1 0,2-2 0,2-2 14,-1 1-1,0-1 1,0 0 0,0 0 0,0 0-1,-1 0 1,1-1 0,-1 0-1,0 1 1,-1-1 0,1 0 0,-1 0-1,0-1 1,0 1 0,2-10-1,1-6 11,-1 1 0,3-41 0,-6 34-16,-1 38-135,-3 43 30,2-17 90,0-26 4,0 1 0,0-1 1,2 1-1,-1-1 0,2 1 0,3 18 0,-5-29-2,1-1-1,-1 0 1,0 0 0,0 1-1,1-1 1,-1 0-1,0 1 1,0-1 0,1 0-1,-1 0 1,0 1-1,1-1 1,-1 0 0,0 0-1,1 0 1,-1 0 0,0 1-1,1-1 1,-1 0-1,0 0 1,1 0 0,-1 0-1,1 0 1,-1 0-1,0 0 1,1 0 0,-1 0-1,1 0 1,-1 0-1,0 0 1,1 0 0,-1 0-1,0-1 1,1 1-1,-1 0 1,0 0 0,1 0-1,-1 0 1,0-1-1,1 1 1,-1 0 0,0 0-1,0-1 1,1 1-1,-1 0 1,0-1 0,0 1-1,1 0 1,-1-1-1,13-13 50,-3 2 78,-1-1 0,0 0-1,-1-1 1,-1 0 0,0 0 0,-1-1 0,0 1 0,-1-2 0,-1 1 0,0 0 0,2-29 0,-6 43-123,0 0 0,-1-1 0,1 1 1,-1 0-1,1-1 0,-1 1 1,0 0-1,1 0 0,-1-1 1,0 1-1,0 0 0,0 0 1,0 0-1,0 0 0,0 0 0,0 0 1,-1 0-1,1 1 0,0-1 1,0 0-1,-1 1 0,1-1 1,0 1-1,-3-1 0,1-2-3,20 3-30,-12 0 20,156 7-4658,-108 0-1028,1 3-3351,-40-7 3288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4.861"/>
    </inkml:context>
    <inkml:brush xml:id="br0">
      <inkml:brushProperty name="width" value="0.025" units="cm"/>
      <inkml:brushProperty name="height" value="0.025" units="cm"/>
    </inkml:brush>
  </inkml:definitions>
  <inkml:trace contextRef="#ctx0" brushRef="#br0">106 48 9705,'0'0'8195,"-4"-8"-4998,-19-25-180,23 32-2954,-1 1 1,0-1 0,0 0-1,0 1 1,0-1-1,0 1 1,1-1 0,-1 1-1,0 0 1,0-1-1,0 1 1,0 0 0,0 0-1,0-1 1,0 1-1,-1 0 1,1 0 0,0 0-1,0 0 1,0 1-1,0-1 1,0 0 0,0 0-1,0 0 1,0 1-1,0-1 1,0 1 0,0-1-1,1 1 1,-1-1-1,0 1 1,0-1 0,0 1-1,0 0 1,1 0-1,-1-1 1,0 1 0,1 0-1,-1 0 1,0 0-1,1 0 1,-1-1 0,1 1-1,0 0 1,-1 0-1,0 2 1,-5 8 169,1 0 0,0 0 0,0 0 0,1 0 0,1 1 0,0 0 0,0-1 0,1 1 0,1 0 0,0 1 0,0-1 0,1 0 0,3 17 0,-2-27-226,-1 0 1,1-1-1,1 1 1,-1 0 0,0-1-1,0 1 1,0-1-1,1 0 1,-1 1-1,1-1 1,-1 0-1,1 0 1,0 0 0,-1 0-1,1 0 1,0 0-1,0 0 1,0-1-1,-1 1 1,1-1-1,0 1 1,0-1 0,0 0-1,0 1 1,0-1-1,0 0 1,0 0-1,0-1 1,0 1-1,0 0 1,0-1 0,3 0-1,4-1-3,0 0 0,0 0 0,0-1-1,0 0 1,12-7 0,-11 4-118,0 0 0,0-1 0,-1 0 0,0-1-1,0 0 1,-1 0 0,0-1 0,-1 0 0,0 0 0,0 0 0,-1-1 0,0 0 0,-1-1-1,0 1 1,7-23 0,-30 61-1359,-1 34-992,18-58 1966,1 0 0,-1 0 0,1 1 0,0-1 0,0 0 0,1 0 0,-1 0 0,2 5 0,-2-8 282,1 0 1,-1-1-1,1 1 0,-1 0 1,1-1-1,0 1 0,-1 0 1,1-1-1,-1 1 0,1-1 1,0 1-1,0-1 0,-1 1 1,1-1-1,0 0 0,0 1 1,-1-1-1,1 0 0,0 0 1,0 0-1,0 1 0,0-1 1,-1 0-1,1 0 0,0 0 1,0 0-1,0 0 0,0-1 1,-1 1-1,2 0 0,3 0-1004,22 0-6194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5.205"/>
    </inkml:context>
    <inkml:brush xml:id="br0">
      <inkml:brushProperty name="width" value="0.025" units="cm"/>
      <inkml:brushProperty name="height" value="0.025" units="cm"/>
    </inkml:brush>
  </inkml:definitions>
  <inkml:trace contextRef="#ctx0" brushRef="#br0">197 219 16367,'0'0'2771,"-14"9"-550,-10 9-1125,1 0 0,-33 34 1,47-44-704,1 1 0,0 0 0,1 0 1,0 1-1,1 0 0,0 0 0,0 0 1,1 1-1,0 0 0,1 0 0,-3 12 0,7-22-380,-1-1-1,1 1 0,0 0 1,0-1-1,0 1 0,0 0 0,0-1 1,0 1-1,0 0 0,0-1 1,0 1-1,0 0 0,1-1 0,-1 1 1,0-1-1,0 1 0,1 0 0,-1-1 1,0 1-1,1-1 0,-1 1 1,0-1-1,1 1 0,-1-1 0,1 1 1,-1-1-1,1 1 0,-1-1 1,1 0-1,-1 1 0,1-1 0,1 1 1,25-1 125,28-18-41,-34 7-280,-1-2 1,0 0-1,-1-1 1,-1-1-1,0 0 0,-1-1 1,0-2-1,-2 1 0,18-26 1,-17 19 280,0-2-1,-2 0 1,-1 0 0,-1-1-1,-1 0 1,14-58 0,-23 54 1017,-19 62-877,2 0-1,2 2 0,0-1 0,3 2 1,0-1-1,3 1 0,0 1 0,-2 49 1,9-81-261,0 0 1,0-1 0,0 1-1,0-1 1,1 1-1,-1-1 1,1 1 0,-1 0-1,1-1 1,0 0 0,0 1-1,0-1 1,0 0-1,1 1 1,-1-1 0,1 0-1,-1 0 1,1 0-1,0 0 1,0 0 0,-1 0-1,1-1 1,0 1 0,4 2-1,0-2-432,-1-1 0,0 1-1,1-1 1,-1 1 0,1-1-1,-1-1 1,1 1 0,-1-1-1,1 0 1,9-2 0,27-4-6587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5.707"/>
    </inkml:context>
    <inkml:brush xml:id="br0">
      <inkml:brushProperty name="width" value="0.025" units="cm"/>
      <inkml:brushProperty name="height" value="0.025" units="cm"/>
    </inkml:brush>
  </inkml:definitions>
  <inkml:trace contextRef="#ctx0" brushRef="#br0">1 95 14542,'0'0'5482,"8"10"-2668,-8-10-2798,3 5 262,1-1 0,0 1 1,-1-1-1,2 0 1,-1 0-1,0 0 0,1-1 1,-1 1-1,1-1 1,0 0-1,0-1 0,1 1 1,-1-1-1,0 0 1,1 0-1,-1-1 0,1 0 1,0 0-1,8 1 1,-5-2-83,1-1 0,0 0 0,0 0 0,-1-1 0,1 0 0,-1 0 0,1-1 0,-1-1 0,16-7 0,-21 9-168,1-1 1,-1 1-1,-1-1 1,1 0-1,0 0 1,-1 0-1,1 0 1,-1-1-1,0 1 1,0-1-1,0 0 1,-1 0-1,1 0 1,-1 0-1,0 0 1,0-1-1,-1 1 1,1 0-1,-1-1 1,0 0-1,0 1 1,0-8-1,-1 10-26,0 1 0,0-1 0,0 0 0,0 1 0,0-1-1,-1 1 1,1-1 0,-1 1 0,1-1 0,-1 1-1,1-1 1,-1 1 0,0 0 0,0-1 0,0 1 0,0 0-1,0-1 1,0 1 0,0 0 0,0 0 0,0 0 0,-2-1-1,0 0 2,-1 1 0,1-1 0,0 1 0,0 0 0,-1 0 0,1 0 0,-1 0 0,1 0 0,-8 1 0,4-1 0,-1 2-1,1-1 1,-1 1-1,1 0 0,-1 0 1,1 1-1,0 0 1,0 0-1,-11 6 0,10-3-6,0 1 0,1 0 0,-1 0 0,1 1-1,1 0 1,-1 0 0,1 1 0,1-1-1,-1 1 1,1 0 0,1 1 0,-1 0 0,1-1-1,1 1 1,0 0 0,0 1 0,1-1-1,0 0 1,0 1 0,1 0 0,1-1-1,0 1 1,1 16 0,-1-22-21,1-1 1,-1 1-1,1 0 1,0 0-1,0-1 1,0 1-1,1 0 1,-1-1-1,1 1 1,0-1-1,0 0 0,0 0 1,0 1-1,1-1 1,-1-1-1,1 1 1,0 0-1,0-1 1,0 1-1,0-1 0,0 0 1,0 0-1,1 0 1,-1 0-1,1-1 1,6 3-1,3-1-832,0 0 0,0 0 0,0-1 0,0-1 0,1 0 0,19-2 0,26-3-5256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6.330"/>
    </inkml:context>
    <inkml:brush xml:id="br0">
      <inkml:brushProperty name="width" value="0.025" units="cm"/>
      <inkml:brushProperty name="height" value="0.025" units="cm"/>
    </inkml:brush>
  </inkml:definitions>
  <inkml:trace contextRef="#ctx0" brushRef="#br0">4 0 16848,'0'0'8835,"0"10"-6999,-1 10-960,-1-1-271,1-1 1,1 1-1,1-1 1,3 20-1,-3-35-563,-1 1 1,1-1-1,0 1 0,-1-1 0,2 0 0,-1 1 0,0-1 0,1 0 1,-1 0-1,1 0 0,0 0 0,0 0 0,0 0 0,1 0 0,-1-1 0,0 1 1,1-1-1,0 1 0,0-1 0,0 0 0,0 0 0,0-1 0,0 1 1,0-1-1,0 1 0,1-1 0,-1 0 0,7 1 0,-1-1-35,0-2 0,-1 1 0,1-1 0,0 0 0,-1-1-1,1 0 1,-1 0 0,0-1 0,1 0 0,-1-1 0,-1 1 0,9-6 0,-12 7-6,-1 0 0,1 0 0,-1-1 1,1 1-1,-1-1 0,0 0 0,0 0 1,0 0-1,0 0 0,0 0 0,-1 0 0,0-1 1,0 1-1,0-1 0,0 0 0,0 0 1,0 0-1,-1 0 0,0 0 0,0 0 1,0 0-1,-1 0 0,1 0 0,-1 0 0,0-1 1,-1-7-1,1 11-4,-1-1 1,0 0-1,0 1 1,0-1-1,-1 1 1,1-1-1,0 1 1,0 0-1,-1-1 1,1 1-1,-1 0 1,1 0-1,-1 0 1,0 0-1,1 0 1,-1 0-1,0 1 1,0-1-1,1 0 1,-1 1-1,0 0 1,0-1-1,-3 1 1,-1-1-38,0 0 1,0 0 0,0 1-1,0 0 1,-1 0-1,-6 2 1,13-2 0,-1 0 1,1 0-1,0 0 1,-1 0-1,1 0 1,0 0-1,-1 0 1,1 0-1,0 0 0,-1 0 1,1 1-1,0-1 1,-1 0-1,1 0 1,0 0-1,-1 1 1,1-1-1,0 0 1,0 0-1,-1 1 1,1-1-1,0 0 1,0 0-1,0 1 1,0-1-1,-1 0 1,1 1-1,0-1 1,0 0-1,0 1 1,0-1-1,0 0 1,0 1-1,0-1 0,0 0 1,0 1-1,0-1 1,0 1-1,0-1 1,0 0-1,0 1 1,0-1-1,0 0 1,0 1-1,0-1 1,0 0-1,1 1 1,-1-1-1,0 0 1,0 0-1,0 1 1,1-1-1,-1 0 1,0 1-1,0-1 1,1 0-1,-1 0 1,0 0-1,0 1 0,1-1 1,-1 0-1,0 0 1,1 0-1,-1 0 1,1 1-1,21 13-1881,2-7 292,1-2 0,0 0 0,0-1 0,28 0 1,51-3-6950,-88-1 6699,29 0-4421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7.519"/>
    </inkml:context>
    <inkml:brush xml:id="br0">
      <inkml:brushProperty name="width" value="0.025" units="cm"/>
      <inkml:brushProperty name="height" value="0.025" units="cm"/>
    </inkml:brush>
  </inkml:definitions>
  <inkml:trace contextRef="#ctx0" brushRef="#br0">189 370 1954,'0'0'17777,"-4"-9"-14606,4 7-3071,-1 0 1,0 0-1,0 0 0,1 0 1,-1 0-1,0 0 1,-1 0-1,1 1 1,0-1-1,-1 0 0,1 0 1,0 1-1,-1-1 1,0 1-1,1 0 1,-1-1-1,0 1 1,0 0-1,0 0 0,0 0 1,0 0-1,0 0 1,0 1-1,0-1 1,0 1-1,0-1 0,-1 1 1,1 0-1,0-1 1,0 1-1,0 0 1,0 1-1,-1-1 1,1 0-1,0 1 0,0-1 1,0 1-1,0 0 1,0-1-1,0 1 1,0 0-1,-4 3 0,-3 1 149,0 0 0,1 1-1,-1 0 1,1 0 0,0 1 0,1 1-1,-13 14 1,17-19-163,0 0 1,0 1-1,1-1 1,-1 1-1,1 0 1,0 0-1,0 0 1,0 0 0,1 0-1,-1 0 1,1 1-1,0-1 1,0 0-1,1 1 1,-1-1-1,1 1 1,0-1-1,0 1 1,1-1-1,1 9 1,-1-10-79,1-1 0,0 1 0,0-1 0,0 0 0,0 0 0,1 0 0,-1 0 0,0 0 0,1 0 0,-1-1 0,1 1 1,0-1-1,-1 0 0,1 0 0,0 0 0,0 0 0,0 0 0,0 0 0,0-1 0,0 0 0,0 1 0,0-1 0,5-1 0,2 2 15,0-1 0,0-1 0,0 0 0,0-1 0,20-4 0,-22 2-31,0 0 1,0 0-1,0 0 1,0-1 0,-1 0-1,0-1 1,0 1-1,0-1 1,-1-1-1,1 1 1,-1-1 0,5-8-1,-7 9 1,0 0 1,-1 0-1,1-1 1,-1 1-1,-1-1 0,1 0 1,-1 0-1,0 1 0,0-1 1,-1-1-1,0 1 0,-1 0 1,1 0-1,-1 0 0,-2-11 1,2 17 1,0 0 0,0 0 0,0 0 0,0 0 0,-1 1 0,1-1 0,0 0 0,-1 0 0,1 0 0,-1 1 0,1-1 0,-1 0 0,1 1 0,-1-1 0,1 0 0,-1 1 0,0-1 0,1 1 0,-1-1 0,0 1 0,1-1 0,-1 1 0,0-1 0,0 1 0,1 0 0,-1-1 0,0 1 0,0 0 0,0 0 0,0-1 0,0 1 0,1 0 0,-1 0 0,0 0 0,0 0 0,0 0 0,0 1 0,-1-1 0,1 0-2,-1 1-1,1-1 1,0 0-1,-1 1 0,1 0 1,0-1-1,-1 1 1,1 0-1,0-1 1,0 1-1,0 0 1,0 0-1,0 0 0,0 0 1,0 0-1,0 0 1,0 1-1,0-1 1,0 0-1,1 0 1,-1 1-1,0 1 0,0-1 3,0 1-1,0-1 1,1 1-1,-1-1 0,1 1 1,0 0-1,0-1 1,0 1-1,0 0 1,0-1-1,1 1 0,-1-1 1,1 1-1,-1 0 1,1-1-1,0 1 0,0-1 1,0 0-1,1 1 1,-1-1-1,3 4 0,-1-3 10,0-1-1,0 0 1,0 0-1,0 0 1,1 0-1,-1 0 1,0-1-1,1 1 1,-1-1-1,1 0 1,-1 0-1,1 0 1,7 0-1,4 0 63,-1-1-1,1-1 1,0 0-1,0-1 1,0 0-1,28-9 1,-18 2-68,0-2 1,-1 0-1,0-2 0,-1-1 1,0 0-1,-1-2 1,26-23-1,-37 29-2,0 0 0,0-1 0,-1 0 0,-1 0-1,0-1 1,0-1 0,-2 1 0,1-1 0,-2-1 0,1 1 0,-2-1-1,0 0 1,0-1 0,3-22 0,-8 35 2,1 0 0,-1 1 1,0-1-1,1 1 0,-1-1 0,0 1 0,0-1 0,0 0 1,0 1-1,-1-1 0,1 1 0,0-1 0,-1 0 0,1 1 1,-1-1-1,1 1 0,-1-1 0,0 1 0,0 0 0,1-1 1,-1 1-1,0 0 0,0-1 0,-1 1 0,1 0 1,0 0-1,0 0 0,0 0 0,-1 0 0,1 0 0,0 0 1,-1 1-1,1-1 0,-1 0 0,1 1 0,-1-1 0,1 1 1,-1 0-1,0-1 0,1 1 0,-1 0 0,1 0 0,-1 0 1,0 0-1,1 0 0,-1 0 0,1 1 0,-1-1 0,1 0 1,-3 2-1,-5 0-7,1 0-1,0 1 1,-1 1 0,2-1 0,-1 1 0,0 0-1,1 1 1,-9 6 0,-6 8 43,1 2 0,1 0 0,0 1 1,-19 30-1,31-40 21,0 1 0,0 0 0,1 1 0,1 0 0,0 0 0,1 0 0,0 0 0,2 1 0,-5 29 0,8-42-49,0 1 0,0 0 1,0 0-1,0 0 1,1-1-1,-1 1 1,1 0-1,0 0 1,0-1-1,0 1 0,0-1 1,0 1-1,1-1 1,-1 1-1,1-1 1,-1 0-1,1 1 1,0-1-1,0 0 1,0 0-1,0 0 0,0-1 1,0 1-1,1-1 1,-1 1-1,1-1 1,-1 0-1,1 1 1,-1-1-1,1 0 0,0-1 1,-1 1-1,1 0 1,0-1-1,0 0 1,0 0-1,4 0 1,5 1-24,-1-1 0,1-1 1,0 0-1,0 0 1,-1-1-1,1-1 1,-1 0-1,13-5 1,-10 2-7,-1 0-1,0-1 1,0-1 0,0 0 0,-1 0 0,-1-1 0,1-1 0,-1 0-1,-1-1 1,0 0 0,0 0 0,-1-1 0,-1-1 0,8-13 0,-52 81 1181,30-44-1131,2 1 0,0-1 0,0 1 0,1-1 0,-3 21 0,5-30-26,1 0 1,0 0-1,0 0 1,0 1-1,0-1 1,0 0-1,0 0 1,0 1-1,1-1 1,-1 0-1,1 0 1,0 0-1,0 0 1,-1 0-1,1 0 1,0 0-1,1 0 1,-1 0-1,0 0 1,1 0-1,-1-1 1,1 1-1,-1 0 1,1-1-1,0 0 1,-1 1-1,1-1 1,0 0-1,0 0 1,0 0-1,0 0 1,0 0-1,0 0 1,1-1-1,-1 1 1,0-1-1,4 1 1,3 0-2,1-1 0,0 0 0,-1 0 0,1-1 0,-1 0 0,1-1 0,-1 0 0,1 0 0,-1-1 0,0 0 0,0-1 0,-1 0 0,1 0 0,15-11 0,-14 8 0,-1-1 0,0 1 0,0-2 0,-1 1 0,0-1 0,0-1 0,-1 1 0,0-1 0,-1 0 0,0-1 0,8-18 0,-10 9 0,-15 25 0,-15 27 0,-11 37 0,34-64 0,1 0 0,0 1 0,1-1 0,-1 1 0,1-1 0,0 1 0,0-1 0,1 1 0,0 0 0,0 0 0,1 8 0,0-13 0,0 1 0,0 0 0,0-1 0,0 1 0,1-1 0,-1 1 0,1-1 0,-1 1 0,1-1 0,-1 0 0,1 0 0,-1 0 0,1 0 0,0 0 0,0 0 0,0-1 0,0 1 0,-1 0 0,1-1 0,0 0 0,0 1 0,0-1 0,0 0 0,0 0 0,0 0 0,0 0 0,0 0 0,0-1 0,3 0 0,5 0 0,-1 0 0,1-1 0,-1 0 0,18-6 0,-2-5-356,0-1 0,-1-1 0,-1-1 0,29-26 0,-46 37 348,-11 12 185,0 1 0,0-1-1,1 1 1,-6 15 0,4-12-10,4-6-116,-1 0 0,1 0-1,0 0 1,1 0 0,-1 0 0,1 1-1,0-1 1,0 9 0,1-12-44,0-1 1,0 0-1,0 1 1,1-1 0,-1 0-1,1 1 1,-1-1-1,1 0 1,-1 1-1,1-1 1,0 0 0,-1 0-1,1 1 1,0-1-1,0 0 1,0 0 0,0 0-1,0 0 1,0 0-1,0 0 1,0-1-1,1 1 1,-1 0 0,0 0-1,0-1 1,1 1-1,-1-1 1,0 1-1,1-1 1,-1 0 0,1 0-1,-1 1 1,0-1-1,1 0 1,-1 0-1,2 0 1,13-1-49,0 1 0,-1-2-1,0 0 1,1-1 0,-1 0 0,0-2-1,0 1 1,-1-2 0,15-7 0,17-10-146,57-39 1,-98 60 297,-13 12 100,3-5-153,1 0 0,0 0 0,0 0-1,0 1 1,1-1 0,0 1 0,-4 8 0,8-14-58,-1 1 0,0 0 0,0-1 0,1 1 0,-1 0 0,0-1 0,1 1 0,-1-1 0,1 1 0,-1 0 0,1-1 0,-1 1 0,1-1 0,0 0 0,-1 1 0,1-1 0,-1 1 0,1-1 0,0 0 0,-1 1 0,1-1 0,0 0 0,-1 0 0,1 0 0,0 1 0,0-1 0,-1 0 0,1 0 0,0 0 0,0 0 0,-1 0 0,1-1 0,0 1 0,-1 0 0,1 0 0,0 0 0,1-1 0,31-3 0,-14-3 0,1 0 0,-1-2 0,-1 0 0,30-19 0,32-16 0,-99 81 0,14-31 0,1 1 0,-1 0 0,1 0 0,0 0 0,1 0 0,0 0 0,0 1 0,0 0 0,1-1 0,0 1 0,1 0 0,-1 16 0,2-23-3,1 0 0,-1 0 0,1 0 0,0 1 0,0-1-1,-1 0 1,1 0 0,0-1 0,0 1 0,0 0 0,0 0 0,0 0 0,0-1 0,0 1 0,1 0 0,-1-1 0,0 1-1,0-1 1,0 1 0,1-1 0,-1 0 0,0 1 0,0-1 0,1 0 0,-1 0 0,0 0 0,0 0 0,1 0 0,-1 0-1,0-1 1,3 1 0,43-8-1745,-20-7-3729,2-6-3631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8.094"/>
    </inkml:context>
    <inkml:brush xml:id="br0">
      <inkml:brushProperty name="width" value="0.025" units="cm"/>
      <inkml:brushProperty name="height" value="0.025" units="cm"/>
    </inkml:brush>
  </inkml:definitions>
  <inkml:trace contextRef="#ctx0" brushRef="#br0">0 193 16912,'49'1'3596,"0"-2"-1,0-3 1,77-15-1,-60-1-2122,-58 17-1473,81-35 0,-83 35 0,0-1 0,0 1 0,0-1 0,0 0 0,-1-1 0,1 1 0,-1-1 0,0 0 0,-1 0 0,1-1 0,3-6 0,-7 11 0,0 1 0,-1-1 0,1 0 0,-1 0 0,1 0 0,-1 0 0,1 0 0,-1 0 0,0-1 0,1 1 0,-1 0 0,0 0 0,0 0 0,0 0 0,0 0 0,0 0 0,0 0 0,0-1 0,0 1 0,0 0 0,0 0 0,-1 0 0,1 0 0,0 0 0,-1 0 0,1 0 0,-1 0 0,1 0 0,-1 0 0,0 0 0,1 0 0,-1 0 0,0 0 0,0 1 0,1-1 0,-1 0 0,0 0 0,0 1 0,0-1 0,0 1 0,0-1 0,0 1 0,0-1 0,0 1 0,-2-1 0,-6-1 0,1 0 0,0 1 0,-1 0 0,-16 1 0,21-1 0,-13 3 0,-1-1 0,1 2 0,0 0 0,1 1 0,-1 1 0,1 0 0,0 2 0,0 0 0,1 0 0,-1 1 0,2 1 0,-1 1 0,1 0 0,1 1 0,0 0 0,0 1 0,1 0 0,1 1 0,0 0 0,1 1 0,-13 23 0,21-34 1,1 0-1,-1 0 1,1 0-1,-1 0 1,1 0-1,0 1 1,0-1-1,1 0 1,-1 1-1,1-1 1,-1 1-1,1-1 1,0 1-1,0-1 1,1 0-1,-1 1 1,1-1-1,1 6 1,0-7 0,-1 1-1,1-1 1,0 1 0,0-1-1,0 1 1,0-1 0,1 0-1,-1 0 1,0 0 0,1 0-1,-1 0 1,1-1 0,0 1-1,0-1 1,0 0 0,4 2-1,12 2-14,0-1 1,1-1-1,-1-1 0,1 0 0,22-2 0,-30 0-9,-1 0-20,23 1-2504,49-6 1,-17-8-4981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9.123"/>
    </inkml:context>
    <inkml:brush xml:id="br0">
      <inkml:brushProperty name="width" value="0.025" units="cm"/>
      <inkml:brushProperty name="height" value="0.025" units="cm"/>
    </inkml:brush>
  </inkml:definitions>
  <inkml:trace contextRef="#ctx0" brushRef="#br0">26 0 17360,'0'0'10069,"0"13"-8954,-2 23-330,-15 66 0,15-96-741,1 0 0,0-1 1,0 1-1,0 0 0,1 0 0,0-1 1,1 12-1,-1-15-39,1-1 1,0 1-1,-1-1 1,1 1-1,0-1 1,0 0-1,0 1 0,0-1 1,0 0-1,0 0 1,0 0-1,0 0 1,1 0-1,-1 0 1,0 0-1,1 0 1,-1-1-1,0 1 0,1 0 1,-1-1-1,1 1 1,-1-1-1,1 0 1,-1 1-1,1-1 1,-1 0-1,1 0 1,0 0-1,-1 0 0,1 0 1,2-1-1,72-7-639,-59 5 299,1 1 0,-1 1-1,30 0 1,-45 1 326,1 1 0,-1-1 0,0 1 0,0-1 0,0 1 0,0-1 0,0 1 0,0 0 0,0 0 0,0 0 0,-1 0 0,1 0 0,0 1 0,0-1 0,-1 0 0,1 1 0,-1-1 0,1 1 0,-1 0 0,0-1 0,2 4 0,-1 0 80,0-1-1,-1 0 1,0 0-1,0 0 0,0 1 1,0-1-1,-1 1 1,1-1-1,-1 1 0,-1 4 1,0 1 232,0 0 0,-1 1 0,0-1 0,0-1 0,-1 1 0,-1 0 0,0-1 1,-8 16-1,7-17-264,-1 0 1,1-1 0,-2 1 0,1-2-1,-1 1 1,0 0 0,0-1 0,-1-1 0,1 1-1,-1-1 1,0 0 0,-1-1 0,1 0-1,-1 0 1,0-1 0,0 0 0,0-1-1,-1 0 1,-8 1 0,17-3-64,1 0 0,-1 0 0,0 0-1,1 0 1,-1 0 0,1 0 0,-1 0 0,1-1 0,-1 1-1,1 0 1,-1 0 0,1 0 0,-1-1 0,1 1 0,-1 0 0,1 0-1,-1-1 1,1 1 0,0 0 0,-1-1 0,1 1 0,-1-1-1,1 1 1,0-1 0,0 1 0,-1 0 0,1-1 0,0 1 0,0-1-1,-1 1 1,1-1 0,0 0 0,2-23-1980,18-19-3304,1 19-319,3-2-1521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375"/>
    </inkml:context>
    <inkml:brush xml:id="br0">
      <inkml:brushProperty name="width" value="0.025" units="cm"/>
      <inkml:brushProperty name="height" value="0.025" units="cm"/>
      <inkml:brushProperty name="color" value="#F6630D"/>
    </inkml:brush>
  </inkml:definitions>
  <inkml:trace contextRef="#ctx0" brushRef="#br0">1 1 15759,'0'0'12716,"24"65"-12652,-24-38-32,0-5-32,2 1 32,-1-8-544,-1-3-770,3-8-671,0-4-1347,-1 0-1056,3-14-3107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19.493"/>
    </inkml:context>
    <inkml:brush xml:id="br0">
      <inkml:brushProperty name="width" value="0.025" units="cm"/>
      <inkml:brushProperty name="height" value="0.025" units="cm"/>
    </inkml:brush>
  </inkml:definitions>
  <inkml:trace contextRef="#ctx0" brushRef="#br0">0 163 16848,'0'0'4127,"9"-4"-844,13-2-1687,0 1 1,0 0-1,34-1 1,-9 0-1172,-28 3-321,0 0 0,0-2-1,29-11 1,-44 15-88,0 0 0,0-1-1,0 1 1,0-1 0,0 0 0,-1 0 0,1-1 0,-1 1 0,1-1 0,-1 0-1,0 0 1,0 0 0,-1 0 0,1 0 0,0-1 0,-1 1 0,0-1-1,0 1 1,0-1 0,0 0 0,-1 0 0,2-7 0,-3 10-3,0-1 1,0 1 0,-1-1-1,1 1 1,-1-1 0,1 1-1,-1-1 1,1 1 0,-1 0-1,0-1 1,0 1 0,0 0-1,0 0 1,0-1-1,0 1 1,0 0 0,0 0-1,0 0 1,0 0 0,-1 0-1,1 1 1,0-1 0,-1 0-1,1 1 1,0-1-1,-1 0 1,1 1 0,-1 0-1,1-1 1,-1 1 0,1 0-1,-1 0 1,0 0 0,1 0-1,-3 0 1,-6-1 71,1 1 1,-1 0-1,1 1 1,-15 2-1,17-1-85,-1 1 0,1 0 0,-1 0 0,1 1 0,0 0 0,1 0 0,-1 0 0,1 1 0,0 0 0,0 0 0,0 1 0,1 0 0,-1 0 0,2 0 0,-1 0 0,1 1 0,-5 8 0,5-8 0,0 1 0,0 0 0,1-1 0,0 1 0,1 0 0,0 1 0,0-1 0,1 0 0,0 0 0,0 1 0,1-1 0,0 1 0,0-1 0,1 0 0,0 1 0,3 9 0,-2-13 1,0-1 0,1 0 0,-1 1-1,1-1 1,0 0 0,0 0 0,1 0 0,-1-1 0,1 1-1,0-1 1,0 0 0,0 0 0,0 0 0,1-1 0,-1 1 0,1-1-1,-1 0 1,1 0 0,0-1 0,0 0 0,8 2 0,11 2-153,0-2 1,0-1-1,27 0 1,-31-1-1764,1-2-1,0 0 1,33-6 0,0-11-6845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2.621"/>
    </inkml:context>
    <inkml:brush xml:id="br0">
      <inkml:brushProperty name="width" value="0.025" units="cm"/>
      <inkml:brushProperty name="height" value="0.025" units="cm"/>
    </inkml:brush>
  </inkml:definitions>
  <inkml:trace contextRef="#ctx0" brushRef="#br0">56 1 16528,'0'0'6048,"-1"10"-4975,-22 307 3301,16-126-6778,6-208 1380,-1 1 1,0 0-1,-6-19 1,5 22 1097,0 1 0,1-1 1,0-1-1,0-24 0,3 33 6,0 0-1,0 0 1,0 0-1,0 0 1,1 0 0,0 0-1,0 1 1,0-1-1,0 1 1,1-1-1,0 1 1,0 0-1,0 0 1,0 0 0,1 0-1,6-6 1,-1 3 60,1 1 0,-1 0 0,1 0 0,0 1 0,0 0 0,1 0 0,-1 1 0,1 1 0,0 0 1,0 0-1,1 1 0,15-1 0,-24 3-90,1 0-1,1-1 1,-1 1 0,0 1 0,0-1 0,0 1 0,-1-1 0,1 1-1,0 0 1,0 1 0,0-1 0,0 0 0,-1 1 0,1 0 0,-1 0-1,1 0 1,-1 1 0,0-1 0,0 1 0,0-1 0,0 1 0,0 0-1,-1 0 1,1 1 0,-1-1 0,0 0 0,0 1 0,0-1 0,-1 1-1,1 0 1,-1-1 0,0 1 0,1 0 0,-2 0 0,1 0-1,0 0 1,-1 6 0,0 1 68,0 1-1,0 0 0,-1 0 1,-1-1-1,0 1 0,-1-1 1,-6 17-1,-36 74 1293,41-95-1180,37-47 117,-12 18-475,159-209-3567,-180 230 3699,0 0-1,1 1 1,-1-1-1,0 1 0,0-1 1,1 1-1,-1 0 1,0-1-1,1 1 0,-1-1 1,0 1-1,1 0 0,-1-1 1,1 1-1,-1 0 1,1-1-1,-1 1 0,1 0 1,-1-1-1,1 1 1,-1 0-1,1 0 0,-1 0 1,1 0-1,-1 0 1,1 0-1,-1-1 0,1 1 1,0 0-1,-1 1 1,2-1-1,1 18 397,-12 41 483,8-50-791,-2 5 10,-13 108 624,16-112-639,-1 1 0,1-1 0,1 1 0,0-1 0,0 1 0,1-1 0,1 0 0,-1 0 0,7 13 0,-8-20-37,0 0-1,1-1 1,0 1-1,-1 0 1,1-1-1,0 1 1,0-1-1,1 0 1,-1 1-1,1-1 1,-1 0-1,1 0 1,-1-1-1,1 1 1,0-1-1,0 1 1,0-1-1,0 0 1,0 0 0,0 0-1,0 0 1,0-1-1,0 1 1,1-1-1,-1 0 1,0 0-1,0 0 1,0 0-1,1 0 1,-1-1-1,0 0 1,0 1-1,0-1 1,0 0-1,6-3 1,3-2 23,-1 1 1,1-2-1,-1 0 1,-1 0-1,1-1 0,-1 0 1,14-15-1,-9 6-89,0 0 0,-1-1 0,15-27 0,-23 35 16,-1 0 0,0 0 0,0-1 0,-1 1 0,-1-1 0,0 0 0,0 0 0,1-18 0,-4 29 1,0 0 0,0-1 0,1 1 0,-1-1 0,0 1 0,0-1 0,0 1 0,0-1 0,0 1 1,0-1-1,0 1 0,0-1 0,0 1 0,0-1 0,0 1 0,0-1 0,0 1 0,-1-1 0,1 1 0,0 0 0,0-1 0,0 1 0,-1-1 0,1 1 0,0-1 0,0 1 0,-1 0 0,1-1 0,0 1 0,-1 0 0,1-1 0,-1 1 0,1 0 0,0 0 0,-1-1 0,1 1 0,-1 0 0,1 0 0,-1 0 1,1-1-1,-1 1 0,1 0 0,-1 0 0,1 0 0,-1 0 0,1 0 0,-1 0 0,1 0 0,0 0 0,-1 0 0,1 0 0,-1 0 0,1 0 0,-1 1 0,1-1 0,-1 0 0,1 0 0,-1 0 0,1 1 0,-1-1 0,-1 2 9,-1-1 1,1 1-1,0-1 0,-1 1 0,1 0 1,0 0-1,0 0 0,0 0 0,-2 4 1,0 2 34,0 0 1,0 0-1,1 1 0,1-1 1,-1 1-1,1 0 1,1-1-1,-2 11 0,3-16-34,0-1-1,-1 1 0,1 0 0,0-1 0,0 1 0,1 0 0,-1-1 0,1 1 0,-1 0 0,1-1 0,0 1 0,0 0 0,0-1 0,0 0 0,0 1 0,0-1 1,1 0-1,-1 1 0,1-1 0,0 0 0,0 0 0,0 0 0,0 0 0,0-1 0,0 1 0,0 0 0,0-1 0,1 0 0,-1 1 0,5 0 0,2 0 6,1 0 1,0-1-1,0 0 0,1-1 0,-1 0 0,0-1 0,0 0 0,0 0 0,0-1 0,-1-1 0,1 1 0,0-1 0,-1-1 1,0 0-1,0 0 0,0-1 0,0 0 0,9-8 0,-4 3-65,0 0 1,-1-1-1,-1-1 0,0 0 1,0 0-1,-1-2 0,-1 1 1,0-1-1,-1 0 0,8-18 1,-14 25 42,-1 0 1,0 0 0,0 0-1,0-1 1,-1 1 0,0 0-1,0-15 1,-1 21 10,0 1-1,0-1 1,0 1-1,-1-1 1,1 1 0,0-1-1,0 1 1,0-1-1,-1 1 1,1-1-1,0 1 1,0-1 0,-1 1-1,1-1 1,0 1-1,-1 0 1,1-1-1,-1 1 1,1-1 0,0 1-1,-1 0 1,1 0-1,-1-1 1,1 1-1,-1 0 1,1 0 0,-1-1-1,1 1 1,-1 0-1,1 0 1,-1 0-1,1 0 1,-1 0 0,0 0-1,1 0 1,-1 0-1,1 0 1,-1 0-1,1 0 1,-1 0 0,1 0-1,-1 1 1,1-1-1,-1 0 1,1 0 0,-1 0-1,1 1 1,-1-1-1,-26 15 55,-37 50 103,60-60-151,0 0 1,1 0 0,-1 0 0,1 0 0,0 1-1,0 0 1,1-1 0,-1 1 0,2 0 0,-1 0-1,0 0 1,0 9 0,2-13-12,1 1 0,0-1 0,0 0 0,0 0 0,0 1 0,0-1 0,1 0 0,-1 0 0,1 0 0,-1 0 0,1 0 0,0 0 0,0-1 0,-1 1 0,1-1 0,1 1 0,-1-1 0,0 1 0,0-1 0,0 0 0,1 0 0,-1 0 0,0-1 0,1 1 0,4 0 0,4 3 0,0-2 0,1 1 0,0-2 0,16 1 0,-25-2 0,1-1 0,0 0 0,0 0 0,-1 0 0,1 0 0,-1 0 0,1-1 0,-1 0 0,1 0 0,-1 0 0,0 0 0,0 0 0,0-1 0,0 1 0,0-1 0,-1 0 0,1 0 0,-1 0 0,0 0 0,0 0 0,0 0 0,0-1 0,0 1 0,-1-1 0,0 1 0,1-1 0,0-4 0,2-8 0,0 1 0,-1-1 0,0 1 0,-1-1 0,0-20 0,-2 35 0,0 1-1,0-1 1,0 1-1,-1-1 1,1 1 0,0-1-1,0 0 1,0 1-1,0-1 1,0 1 0,-1-1-1,1 1 1,0-1-1,0 1 1,-1-1 0,1 1-1,0-1 1,-1 1-1,1 0 1,-1-1 0,1 1-1,0-1 1,-1 1-1,1 0 1,-1-1-1,1 1 1,-1 0 0,1 0-1,-1-1 1,0 1-1,1 0 1,-1 0 0,1 0-1,-1 0 1,1 0-1,-1 0 1,1 0 0,-1 0-1,0 0 1,1 0-1,-1 0 1,1 0 0,-1 0-1,1 0 1,-1 0-1,1 1 1,-1-1 0,0 0-1,1 0 1,-1 1-1,1-1 1,0 0 0,-1 1-1,1-1 1,-1 0-1,1 1 1,-1-1 0,1 1-1,0-1 1,-1 1-1,1-1 1,0 1 0,0-1-1,-1 1 1,1 0-1,-9 13-9,1 1-1,0 0 0,1 0 1,1 1-1,1-1 0,0 2 1,1-1-1,-3 23 0,3-18 42,2 1 0,0 0-1,3 31 1,-1-51-31,0-1 0,0 1 0,0-1 0,0 1 0,1-1 0,-1 0 0,0 1 0,1-1 0,-1 1 0,1-1 0,0 0 0,-1 1 0,1-1 0,0 0 0,0 0 0,0 0 0,0 0 0,0 0 0,0 0 0,0 0 0,0 0 0,0 0 0,1 0 0,-1 0 0,0-1 0,1 1 0,-1 0 0,0-1 0,1 1 0,-1-1 0,1 0 0,-1 1 0,0-1 0,1 0 0,-1 0 0,1 0 0,-1 0 0,1 0 0,-1 0 0,1-1 0,-1 1 0,1 0 0,-1-1 0,2 0 0,6-1 0,-1-1 0,0 0 0,0 0 0,0 0 0,-1-1 0,11-7 0,12-10-40,-1-2 0,0 0 0,-2-2 0,-1-1 0,-1-1 0,-2-2 0,25-36 0,-42 49 99,-17 23 50,-18 22 43,22-21-152,1 0 0,0 0 0,1 0 0,-1 0 0,1 1 0,1 0 0,0 0 0,0 0 0,1 1 0,-2 9 0,4-19 0,1 1 0,0-1 0,0 0 0,0 0 0,0 0 0,0 1 0,0-1 0,0 0 0,0 0 0,0 0 0,0 1 0,0-1 0,0 0 0,0 0 0,0 0 0,0 1 0,1-1 0,-1 0 0,0 0 0,0 0 0,0 0 0,0 1 0,0-1 0,0 0 0,0 0 0,1 0 0,-1 0 0,0 0 0,0 1 0,0-1 0,0 0 0,0 0 0,1 0 0,-1 0 0,0 0 0,0 0 0,0 0 0,1 0 0,-1 0 0,0 0 0,0 0 0,0 0 0,0 0 0,1 0 0,11-4 0,9-10 0,44-54 0,-58 60 0,-1 0 0,0 0 0,0-1 0,-1 0 0,0 0 0,-1 0 0,4-11 0,-36 53 0,20-18 0,0-1 0,2 1 0,-1 1 0,2-1 0,0 1 0,1 0 0,1 0 0,0 0 0,0 28 0,3-44 0,0 1 0,0 0 0,0 0 0,0-1 0,0 1 0,0 0 0,0 0 0,0-1 0,1 1 0,-1 0 0,0-1 0,1 1 0,-1 0 0,0-1 0,1 1 0,-1 0 0,1-1 0,-1 1 0,1-1 0,-1 1 0,1-1 0,-1 1 0,1-1 0,-1 1 0,1-1 0,0 1 0,-1-1 0,2 1 0,24-1 0,25-21 0,-11-6 0,-33 20 0,1 1 0,0 0 0,1 0 0,0 1 0,-1 0 0,2 0 0,-1 1 0,0 0 0,1 1 0,0 0 0,15-2 0,-23 5 0,-1 1 0,1-1 0,-1 1 0,0 0 0,1-1 0,-1 1 0,0 0 0,1 0 0,-1 0 0,0 0 0,0 0 0,0 0 0,0 1 0,0-1 0,0 0 0,0 0 0,0 1 0,0-1 0,0 0 0,-1 1 0,1-1 0,-1 1 0,1 2 0,13 47 0,-9-34 0,-5-14-28,6 13-1734,0-13-2422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3.133"/>
    </inkml:context>
    <inkml:brush xml:id="br0">
      <inkml:brushProperty name="width" value="0.025" units="cm"/>
      <inkml:brushProperty name="height" value="0.025" units="cm"/>
    </inkml:brush>
  </inkml:definitions>
  <inkml:trace contextRef="#ctx0" brushRef="#br0">1 50 9513,'4'-14'1569,"-4"-1"-2914,1 5-1249,-1-1-3556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4.039"/>
    </inkml:context>
    <inkml:brush xml:id="br0">
      <inkml:brushProperty name="width" value="0.025" units="cm"/>
      <inkml:brushProperty name="height" value="0.025" units="cm"/>
    </inkml:brush>
  </inkml:definitions>
  <inkml:trace contextRef="#ctx0" brushRef="#br0">313 109 10570,'7'-9'4239,"-3"3"-3551,25-39 2129,-27 41-2085,-1 0 0,0 1 0,0-1 1,0 0-1,0 0 0,0 1 0,-1-1 0,0-7 1,0 10-643,0 1 1,-1-1 0,1 1 0,-1 0 0,1-1 0,0 1 0,-1-1-1,1 1 1,-1-1 0,1 1 0,-1 0 0,1 0 0,-1-1-1,0 1 1,1 0 0,-1 0 0,1-1 0,-1 1 0,0 0 0,1 0-1,-1 0 1,1 0 0,-1 0 0,0 0 0,1 0 0,-1 0 0,0 0-1,1 0 1,-1 0 0,1 1 0,-1-1 0,0 0 0,0 1 0,-25 6 338,9 3-362,0 1 0,1 0 0,0 1 0,1 0 0,-20 21 0,-64 80 758,79-89-375,2 0 0,-17 30 0,31-48-390,1 0 0,-1 0 1,1 1-1,1-1 1,-1 1-1,1 0 1,0 0-1,1 0 1,0 0-1,0 0 1,0 0-1,1 0 1,0 0-1,0 0 1,2 10-1,-1-14-66,0-1 0,0 0-1,1 1 1,-1-1-1,0 0 1,1 0 0,0 0-1,-1 0 1,1 0 0,0-1-1,0 1 1,0 0-1,0-1 1,0 1 0,0-1-1,1 0 1,-1 0 0,0 0-1,1 0 1,-1 0-1,1 0 1,-1-1 0,1 1-1,2-1 1,10 2-367,-1 0 0,1-1 0,15-2 0,-20 1-116,5-1-703,0 0 1,-1-1-1,0 0 1,26-9-1,21-15-6848,-14 0-4777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4.633"/>
    </inkml:context>
    <inkml:brush xml:id="br0">
      <inkml:brushProperty name="width" value="0.025" units="cm"/>
      <inkml:brushProperty name="height" value="0.025" units="cm"/>
    </inkml:brush>
  </inkml:definitions>
  <inkml:trace contextRef="#ctx0" brushRef="#br0">258 21 11243,'0'0'7639,"-11"-3"-4287,3 1-2887,0 0-1,0 0 1,0 1-1,0 0 1,0 1-1,0 0 0,0 0 1,0 0-1,0 1 1,-1 1-1,1-1 1,1 1-1,-1 1 1,0-1-1,0 1 0,-13 8 1,11-4-214,0 2-1,0-1 1,1 1 0,0 1 0,-13 18 0,19-24-209,0 0 1,0 0 0,0 1 0,1-1-1,-1 1 1,1 0 0,1 0 0,-1-1-1,1 1 1,-1 0 0,1 1 0,1-1-1,-1 0 1,1 0 0,0 0-1,0 0 1,1 7 0,0-11-40,0 0 1,0 0-1,-1 0 0,1-1 0,0 1 1,0 0-1,0 0 0,0 0 1,0-1-1,0 1 0,1 0 1,-1-1-1,0 1 0,0-1 0,0 1 1,1-1-1,-1 0 0,0 0 1,0 1-1,1-1 0,-1 0 1,0 0-1,0 0 0,1 0 0,1-1 1,36-3 49,-21-3-232,0 0 1,-1-2 0,0 1 0,-1-2-1,0 0 1,0-1 0,-1-1-1,0 0 1,-1-1 0,-1-1-1,0 0 1,-1-1 0,0 0 0,9-18-1,-20 33 187,-1-1 0,1 1 0,-1-1-1,0 1 1,1-1 0,-1 1 0,1-1-1,-1 1 1,0-1 0,0 1 0,1-1-1,-1 1 1,0-1 0,0 0 0,0 1 0,1-1-1,-1 0 1,0 1 0,0-1 0,0 1-1,0-1 1,0 0 0,0 1 0,-1-1-1,1 0 1,0 1 0,0-2 0,-15 10 296,-21 26 141,26-21-323,3-6-28,1 0 0,-1 0 0,2 1-1,-1 0 1,1 0 0,0 1 0,1-1 0,0 1-1,0 0 1,1 0 0,0 1 0,1-1 0,-2 11 0,4-20-87,0 1 0,0-1 0,0 1 1,0 0-1,0-1 0,0 1 0,0-1 1,1 1-1,-1-1 0,0 1 0,0-1 1,1 1-1,-1-1 0,0 1 0,1-1 1,-1 0-1,0 1 0,1-1 0,-1 1 1,1-1-1,-1 0 0,0 1 1,1-1-1,-1 0 0,1 1 0,-1-1 1,1 0-1,-1 0 0,1 0 0,0 0 1,0 1-1,24-1 107,25-16-1,-29 4-453,-1 0 0,25-22 1,-26 20-96,0 0 1,27-14-1,-45 28 447,-1 0-1,0 0 0,1 0 1,-1 0-1,0 0 0,1 0 1,-1 0-1,0 0 0,0 0 1,1 1-1,-1-1 0,0 0 1,1 0-1,-1 0 0,0 0 1,0 1-1,0-1 0,1 0 0,-1 0 1,0 0-1,0 1 0,0-1 1,1 0-1,-1 1 0,0-1 1,0 0-1,0 0 0,0 1 1,0-1-1,0 0 0,1 1 1,-1-1-1,0 0 0,0 0 1,0 1-1,0-1 0,0 0 1,0 1-1,0-1 0,-1 0 0,1 1 1,0-1-1,0 0 0,0 1 1,0-1-1,0 0 0,0 0 1,0 1-1,-1-1 0,1 0 1,0 0-1,0 1 0,0-1 1,-1 0-1,1 1 0,-6 20 466,0-7-241,4-9-162,0 1 1,-1-1 0,2 1-1,-1 0 1,1 0 0,0-1-1,0 1 1,0 0-1,1 0 1,0 10 0,1-15-70,-1 0 0,1 0 0,-1-1 0,1 1 1,-1 0-1,1-1 0,0 1 0,-1-1 0,1 1 0,0-1 0,0 1 1,-1-1-1,1 0 0,0 1 0,0-1 0,0 0 0,-1 1 0,1-1 1,0 0-1,0 0 0,0 0 0,0 0 0,0 0 0,-1 0 1,1 0-1,0 0 0,1 0 0,25-4 43,-12-1-299,0 0 0,0-2 0,-1 0 0,0-1 0,0 0-1,19-16 1,-20 14-131,0 1-1,0 0 0,1 1 1,1 1-1,-1 0 0,22-7 1,-36 14 249,1 0 1,-1 1 0,0-1 0,1 0-1,-1 0 1,0 0 0,0 0-1,1 1 1,-1-1 0,0 0-1,0 0 1,1 1 0,-1-1-1,0 0 1,0 0 0,0 1 0,0-1-1,1 0 1,-1 1 0,0-1-1,0 0 1,0 0 0,0 1-1,0-1 1,0 0 0,0 1-1,0-1 1,0 0 0,0 1 0,0-1-1,0 0 1,0 1 0,0-1-1,0 0 1,0 1 0,0-1-1,-1 0 1,1 1 0,0-1-1,0 0 1,-4 16-1751,-19 31-8202,15-26-661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5.041"/>
    </inkml:context>
    <inkml:brush xml:id="br0">
      <inkml:brushProperty name="width" value="0.025" units="cm"/>
      <inkml:brushProperty name="height" value="0.025" units="cm"/>
    </inkml:brush>
  </inkml:definitions>
  <inkml:trace contextRef="#ctx0" brushRef="#br0">243 1 16464,'0'0'5156,"-17"54"-2433,-3-18-993,-7 9-97,-1 4-320,1 1-448,2 4-192,4 0 96,1 0-33,3-2-223,4-3-321,3-1-192,0-5 0,6-6-512,1-9-1859,2-11-3202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5.675"/>
    </inkml:context>
    <inkml:brush xml:id="br0">
      <inkml:brushProperty name="width" value="0.025" units="cm"/>
      <inkml:brushProperty name="height" value="0.025" units="cm"/>
    </inkml:brush>
  </inkml:definitions>
  <inkml:trace contextRef="#ctx0" brushRef="#br0">203 0 19442,'0'0'5499,"-12"6"-2915,10-4-2475,-7 2 127,0 0 0,0 1 1,1 0-1,0 1 0,0 0 0,0 0 1,1 1-1,0 0 0,-9 11 0,4-4-105,1 0-1,1 1 0,1 0 0,0 1 0,1-1 0,0 2 1,1-1-1,1 1 0,1 0 0,0 0 0,1 1 0,-1 18 1,5-34-120,0-1 0,0 1 0,0 0 0,0 0 0,0 0 0,1-1 0,-1 1 0,0 0 0,1-1 1,-1 1-1,1 0 0,0-1 0,0 1 0,0-1 0,-1 1 0,1-1 0,1 1 0,-1-1 0,0 0 1,0 1-1,0-1 0,3 2 0,-1-2 1,-1 1 1,1-1 0,0 0-1,0 0 1,0 0-1,0 0 1,0-1 0,0 1-1,1-1 1,-1 0-1,6 0 1,1-1 6,1-1 1,-1 1-1,0-2 0,0 1 0,0-2 1,0 1-1,9-6 0,5-4-228,0 0-1,-1-2 1,-1-1-1,-1-1 1,0-1-1,-2 0 0,0-2 1,0 0-1,-2-1 1,-1 0-1,20-36 1,-34 54 231,0-1 0,0 0-1,-1-1 1,1 1 0,-1 0 0,0 0 0,0-1 0,-1 1 0,1-5 0,-2 8 3,1 1 0,0-1 1,-1 1-1,1 0 0,-1-1 0,1 1 1,-1 0-1,1-1 0,-1 1 1,1 0-1,-1 0 0,1 0 0,-1-1 1,0 1-1,1 0 0,-1 0 1,1 0-1,-1 0 0,1 0 0,-1 0 1,0 0-1,1 0 0,-1 0 1,1 0-1,-1 1 0,1-1 0,-1 0 1,1 0-1,-1 0 0,0 1 1,1-1-1,-1 0 0,1 1 0,0-1 1,-1 0-1,1 1 0,-1 0 1,-8 5 70,0 1 1,1 1 0,0 0 0,0 0 0,1 0 0,0 1-1,0 0 1,-9 19 0,1-2 164,2 1 0,-11 33 0,19-47-219,1 0 0,1-1 0,0 1 0,-2 23 0,5-33-44,0-1 0,0 0 0,-1 0-1,1 0 1,0 0 0,1 0 0,-1 1 0,0-1-1,1 0 1,-1 0 0,1 0 0,0 0 0,-1 0-1,1 0 1,0 0 0,0 0 0,0-1-1,1 1 1,-1 0 0,0 0 0,1-1 0,-1 1-1,1-1 1,-1 1 0,1-1 0,0 0 0,-1 0-1,1 0 1,0 0 0,0 0 0,0 0 0,0 0-1,0 0 1,0-1 0,0 1 0,4 0 0,53-2-2791,-52 0 1330,0-1 1,-1 0-1,1 0 0,0 0 1,0-1-1,8-4 1,18-13-10197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6.021"/>
    </inkml:context>
    <inkml:brush xml:id="br0">
      <inkml:brushProperty name="width" value="0.025" units="cm"/>
      <inkml:brushProperty name="height" value="0.025" units="cm"/>
    </inkml:brush>
  </inkml:definitions>
  <inkml:trace contextRef="#ctx0" brushRef="#br0">314 4 8456,'-10'-1'11568,"-1"0"-10683,0 0 1,0 1-1,0 0 0,0 1 0,1 0 0,-1 1 1,0 0-1,0 0 0,1 1 0,-15 6 0,8 1-388,0 0 0,0 1 0,-20 17 0,32-23-425,0-1-1,0 1 0,0 0 0,1 0 0,0 0 0,0 1 1,0-1-1,1 1 0,0 0 0,0 0 0,0 0 0,1 1 0,-3 10 1,5-15-75,0-1 1,0 1-1,0 0 1,0-1 0,1 1-1,-1 0 1,0 0-1,1-1 1,-1 1-1,1-1 1,0 1 0,0 0-1,-1-1 1,1 1-1,0-1 1,0 0-1,1 1 1,-1-1 0,0 0-1,0 0 1,0 1-1,1-1 1,-1 0-1,1 0 1,-1-1 0,1 1-1,-1 0 1,1 0-1,0-1 1,-1 1-1,1-1 1,0 1 0,-1-1-1,1 0 1,0 0-1,-1 1 1,3-2-1,13 3-231,0 0 0,-1-2 0,18-1 0,-13 0-323,33-2-848,-38 1 990,0 1 0,-1 1 0,1 0 0,23 4 0,-38-3 418,1-1 1,-1 0 0,0 0 0,0 0 0,0 1 0,0-1 0,0 0 0,0 1 0,0-1 0,0 1-1,0-1 1,0 1 0,-1 0 0,1-1 0,0 1 0,0 0 0,0 0 0,-1-1 0,1 1 0,0 0-1,-1 0 1,1 0 0,-1 0 0,1 0 0,-1 0 0,1 2 0,-1-1 75,0 0 1,0 0-1,0 0 1,0 0-1,-1 0 1,1 0-1,-1 0 1,1 0-1,-1 0 0,0-1 1,0 1-1,0 0 1,-1 2-1,-4 5 372,-1-1-1,1 0 1,-1 0-1,-11 9 0,-23 17-126,-2-1-1,-2-2 1,-1-2-1,-49 23 1,93-51-448,1 0 0,-1-1 1,0 1-1,1 0 0,-1 0 0,0-1 1,0 1-1,0-1 0,1 1 0,-1-1 1,0 0-1,0 0 0,0 0 0,-2 0 1,4-1-57,-1 0 0,1 1 1,0-1-1,-1 0 1,1 0-1,0 0 0,0 0 1,0 0-1,-1 1 1,1-1-1,0 0 0,0 0 1,0 0-1,1 0 1,-1 0-1,0 0 1,0 1-1,0-1 0,1 0 1,-1 0-1,0 0 1,1 0-1,-1 1 0,1-1 1,-1 0-1,1 0 1,-1 1-1,1-1 0,1-1 1,17-26-8112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6.407"/>
    </inkml:context>
    <inkml:brush xml:id="br0">
      <inkml:brushProperty name="width" value="0.025" units="cm"/>
      <inkml:brushProperty name="height" value="0.025" units="cm"/>
    </inkml:brush>
  </inkml:definitions>
  <inkml:trace contextRef="#ctx0" brushRef="#br0">274 1 20307,'0'0'5445,"-2"64"-2658,-14-26-993,-11 7-65,-3 6-1024,-6 1-705,-7-3 0,4-1 0,6-6 0,8-10 0,7-10 0,13-12 0,26-16-2370,8-25-1186,10-14-1729,5-17-3683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6.751"/>
    </inkml:context>
    <inkml:brush xml:id="br0">
      <inkml:brushProperty name="width" value="0.025" units="cm"/>
      <inkml:brushProperty name="height" value="0.025" units="cm"/>
    </inkml:brush>
  </inkml:definitions>
  <inkml:trace contextRef="#ctx0" brushRef="#br0">250 0 20019,'-7'12'1868,"-14"25"-285,1 1-1,-22 58 0,37-83-1366,0 0-1,1 0 1,1 0-1,0 1 1,1-1-1,1 1 1,0-1-1,0 1 1,1 0-1,1-1 1,1 1-1,5 25 1,-5-34-223,0 0 0,0-1 1,1 1-1,0-1 0,-1 0 1,1 0-1,1 0 0,-1 0 1,1 0-1,-1-1 0,1 1 0,0-1 1,0 0-1,0 0 0,5 2 1,-4-3-358,0 0 1,-1 0-1,1 0 1,0-1-1,0 1 1,0-1-1,0 0 1,0-1-1,6 1 1,-44-23-3097,-10 3 2521,15 7 1577,-45-27 0,66 35-200,1 0 0,-1-1-1,1 0 1,0 0 0,0-1-1,1 1 1,0-2 0,0 1 0,0 0-1,1-1 1,-6-10 0,9 16-397,1 0 0,-1 0 0,0 0 0,1 0 1,-1 0-1,1 0 0,-1 0 0,1 0 0,0 0 1,-1-1-1,1 1 0,0 0 0,0 0 0,0 0 0,0 0 1,0-1-1,0 1 0,0 0 0,0 0 0,0 0 1,1-1-1,-1 1 0,0 0 0,1 0 0,-1 0 0,1 0 1,0 0-1,-1 0 0,1 0 0,0 0 0,-1 0 1,1 0-1,0 0 0,0 0 0,0 1 0,0-1 0,0 0 1,0 1-1,0-1 0,0 0 0,0 1 0,0-1 1,0 1-1,2-1 0,5-1-27,1 1 0,0 0 1,-1 1-1,1 0 0,11 1 0,-2 0 71,101 5-1309,-12 0-5565,-50-5-1592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705"/>
    </inkml:context>
    <inkml:brush xml:id="br0">
      <inkml:brushProperty name="width" value="0.025" units="cm"/>
      <inkml:brushProperty name="height" value="0.025" units="cm"/>
      <inkml:brushProperty name="color" value="#F6630D"/>
    </inkml:brush>
  </inkml:definitions>
  <inkml:trace contextRef="#ctx0" brushRef="#br0">0 42 5285,'0'0'24215,"3"-37"-29052,15 35-1505,0-1-5957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22:27.221"/>
    </inkml:context>
    <inkml:brush xml:id="br0">
      <inkml:brushProperty name="width" value="0.025" units="cm"/>
      <inkml:brushProperty name="height" value="0.025" units="cm"/>
    </inkml:brush>
  </inkml:definitions>
  <inkml:trace contextRef="#ctx0" brushRef="#br0">134 184 16047,'-43'18'1568,"26"-11"-521,-1 0 0,-29 19 0,47-26-1023,-1 0 1,1 0 0,-1 0 0,1 1-1,-1-1 1,1 0 0,0 0 0,-1 0-1,1 1 1,0-1 0,-1 0 0,1 0-1,0 1 1,-1-1 0,1 0 0,0 1-1,0-1 1,-1 1 0,1-1-1,0 0 1,0 1 0,0-1 0,-1 1-1,1-1 1,0 0 0,0 1 0,0-1-1,0 1 1,0-1 0,0 1 0,0-1-1,0 0 1,0 1 0,0 0 0,16 5 409,37-5 152,-44-1-289,111-6 1539,140-25 0,-118 12-677,556-52 753,357 26-4256,-736 47 1900,249-4 3637,-551 2-3283,0 0 0,-1-1 0,1-1-1,-1 0 1,0-1 0,1-1 0,-1-1 0,19-8 0,-34 12-160,1 1 0,-1-1-1,0 0 1,1 0 0,-1 0 0,0 0 0,1 0 0,-1 0 0,0 0 0,0 0 0,0 0 0,0-1 0,0 1 0,1-3 0,1-14-6148,-4-4-7348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10.264"/>
    </inkml:context>
    <inkml:brush xml:id="br0">
      <inkml:brushProperty name="width" value="0.025" units="cm"/>
      <inkml:brushProperty name="height" value="0.025" units="cm"/>
    </inkml:brush>
  </inkml:definitions>
  <inkml:trace contextRef="#ctx0" brushRef="#br0">1 85 10890,'0'0'1890,"9"0"-1335,41-8 1617,86-23 0,-88 17-1157,0 3 0,88-9 0,91 20-533,239 31 1,96 2-7,-127-36 286,352 4-51,-384 18-481,49 2-161,-237-19-96,1243 28 1122,445 32-951,-1443-54 34,1055 5 215,-774-41-323,30-1 106,-658 28-197,158 3-1955,-268-2 1493,18 2-616,-6 1-6031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1:00.614"/>
    </inkml:context>
    <inkml:brush xml:id="br0">
      <inkml:brushProperty name="width" value="0.025" units="cm"/>
      <inkml:brushProperty name="height" value="0.025" units="cm"/>
    </inkml:brush>
  </inkml:definitions>
  <inkml:trace contextRef="#ctx0" brushRef="#br0">62 208 5477,'0'0'-123,"-1"-9"-688,2 2 989,-1 4-61,1 0 0,-1 0 0,0 1 0,0-1 0,0 0 0,0 0 0,-1 1 0,1-1 0,-1 0 0,1 0 0,-1 1 0,0-1 0,0 1 0,-3-6-1,3 7 173,-1-1 0,0 1 0,1 0 0,-1-1 0,0 1 0,0 0 0,0 0 0,0 0 0,0 0 0,0 0 0,0 1-1,0-1 1,-4 0 0,5 1-116,-1-1 0,0 1 0,1 0 0,-1-1 0,0 0-1,1 1 1,-1-1 0,1 0 0,-1 0 0,1 0 0,-1 0 0,1 0-1,-2-2 1,8 2 18,0-1 0,0 1 0,1 0 0,-1 0 0,1 1 0,-1-1 0,0 1 0,8 1 0,-12-1-41,27 2 403,-1 0 0,34 9 1,42 3-250,359-10 73,11 1 698,353 21-846,-514-19-207,-16-1 790,0-13-1,320-48 0,-593 51-757,10 0 14,0-1-1,-1-1 1,0-2-1,0-2 1,58-24 0,-89 33-52,0 1 1,1-1 0,-1 0 0,0 1-1,0-1 1,0 0 0,0 0 0,1 0-1,-1 0 1,0 0 0,-1 0 0,1 0-1,0 0 1,0 0 0,0 0 0,-1 0-1,1-1 1,0 1 0,-1 0 0,1-1-1,-1 1 1,0 0 0,1-1 0,-1 1-1,0 0 1,0-1 0,0 1 0,0-1-1,0-1 1,-1 2-15,1 0 1,-1-1-1,0 1 0,0 0 0,0 0 0,0-1 1,0 1-1,0 0 0,0 0 0,0 0 1,0 0-1,-1 0 0,1 1 0,0-1 1,-1 0-1,1 1 0,0-1 0,-1 0 0,1 1 1,-1 0-1,1-1 0,-1 1 0,1 0 1,-1 0-1,-2 0 0,-111-1-6787,75 1 160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1:42.149"/>
    </inkml:context>
    <inkml:brush xml:id="br0">
      <inkml:brushProperty name="width" value="0.025" units="cm"/>
      <inkml:brushProperty name="height" value="0.025" units="cm"/>
    </inkml:brush>
  </inkml:definitions>
  <inkml:trace contextRef="#ctx0" brushRef="#br0">638 132 7111,'-11'-2'758,"-73"-9"1936,0 3 1,0 4-1,-104 8 1,172-2-2412,0 0 1,1 1-1,-1 0 1,1 2-1,-1 0 1,1 0-1,1 1 1,-1 1-1,-25 17 1,39-24-284,1 1 0,-1-1 0,1 0 0,-1 1 1,1-1-1,-1 0 0,1 1 0,0-1 1,-1 0-1,1 1 0,0-1 0,-1 1 0,1-1 1,0 0-1,-1 1 0,1-1 0,0 1 0,0-1 1,0 1-1,-1-1 0,1 1 0,0-1 0,0 1 1,0 0-1,0-1 0,0 1 0,0-1 1,0 1-1,0-1 0,0 1 0,0 0 0,17 7 19,34-6 112,-45-2-79,88-5 699,0-5 1,99-21-1,-16 1 150,208-10-175,476 12 0,694 28-310,-1159-25-326,10 0 199,-278 23-402,42 0 1119,-58 8-3794,-88-3-4515,-11-3 844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41.137"/>
    </inkml:context>
    <inkml:brush xml:id="br0">
      <inkml:brushProperty name="width" value="0.025" units="cm"/>
      <inkml:brushProperty name="height" value="0.025" units="cm"/>
    </inkml:brush>
  </inkml:definitions>
  <inkml:trace contextRef="#ctx0" brushRef="#br0">44 135 6118,'0'0'4473,"-8"-4"-4152,-24-10-97,31 14-220,1 0 0,0 0 0,0 0 0,0 0 0,0 0 0,0 0 0,0 0 1,0 0-1,-1 0 0,1-1 0,0 1 0,0 0 0,0 0 0,0 0 0,0 0 0,0 0 0,0 0 0,0 0 0,0 0 0,-1 0 1,1 0-1,0 0 0,0 0 0,0-1 0,0 1 0,0 0 0,0 0 0,0 0 0,0 0 0,0 0 0,0 0 0,0 0 1,0 0-1,0-1 0,0 1 0,0 0 0,0 0 0,0 0 0,0 0 0,0 0 0,0 0 0,0-1 0,0 1 0,0 0 1,0 0-1,0 0 0,0 0 0,0 0 0,0 0 0,0 0 0,0 0 0,0 0 0,0-1 0,1 1 0,-1 0 0,0 0 0,0 0 1,0 0-1,0 0 0,0 0 0,0 0 0,0 0 0,1 0 0,10-5 103,14 1 21,241-17 1199,421 20 0,-300 28-1102,105 2 297,1902-59 482,-2232 17-733,26 1 61,-663 21-65,-56-21-206,-2 1-122,-1762 90-868,2146-71 947,-332 24 1,451-26-88,30-6 63,0 0-1,0 1 1,0-1-1,0 0 1,0 0-1,1 1 1,-1-1-1,0 0 1,0 1-1,0-1 1,0 0-1,1 0 1,-1 1-1,0-1 1,0 0-1,0 0 1,1 0-1,-1 1 0,0-1 1,0 0-1,1 0 1,-1 0-1,0 0 1,0 1-1,1-1 1,-1 0-1,0 0 1,1 0-1,-1 0 1,0 0-1,1 0 1,-1 0-1,0 0 1,1 0-1,-1 0 1,0 0-1,0 0 1,1 0-1,0 0 1,58 7-140,969-10 279,-1006 3-133,1526-44 123,-3-57 0,-1514 98-120,1 1-9,-1-2-1,52-12 1,-83 16 2,0 0-1,0 0 0,0 0 1,1 0-1,-1 0 1,0 0-1,0 0 1,0 0-1,1 0 1,-1 0-1,0 0 1,0 0-1,1 0 0,-1 0 1,0 0-1,0 0 1,0 0-1,1 0 1,-1 0-1,0 0 1,0 0-1,0 0 1,1-1-1,-1 1 0,0 0 1,0 0-1,0 0 1,0 0-1,1 0 1,-1-1-1,0 1 1,0 0-1,0 0 1,0 0-1,0-1 1,0 1-1,0 0 0,1 0 1,-1 0-1,0-1 1,0 1-1,0 0 1,0 0-1,0 0 1,0-1-1,0 1 1,0 0-1,0 0 0,0-1 1,0 1-1,0 0 1,0 0-1,0 0 1,-1-1-1,1 1 1,0 0-1,-17-7-289,-27 0-151,-288-4-68,-345 32 1,149 9-2947,238-18-204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49.674"/>
    </inkml:context>
    <inkml:brush xml:id="br0">
      <inkml:brushProperty name="width" value="0.025" units="cm"/>
      <inkml:brushProperty name="height" value="0.025" units="cm"/>
    </inkml:brush>
  </inkml:definitions>
  <inkml:trace contextRef="#ctx0" brushRef="#br0">2165 524 4388,'5'-10'1340,"22"-46"547,-8 19-115,22-64 1,-38 91-1522,0 0 0,0 0 0,-1-1 0,0 1 0,-1-1 0,0 0 1,-1 1-1,0-1 0,0 0 0,-1 1 0,-4-18 0,1 20-210,1 0-1,-1 1 0,0 0 0,0-1 0,-1 2 1,0-1-1,0 0 0,-1 1 0,0 0 0,0 0 0,0 1 1,-1 0-1,0 0 0,0 0 0,0 1 0,0 0 1,-1 1-1,0-1 0,1 1 0,-10-1 0,-17-6-84,0 2 0,-1 1 0,-47-3 0,-697-14-84,734 26 298,0 1 0,1 2 0,0 3 0,0 1 0,0 2 0,1 2 0,1 2 0,1 1 0,0 3 0,1 1 0,1 2 0,-71 52 0,28-11-137,-116 115 0,160-140-35,3 3-1,1 1 0,2 1 1,-49 87-1,73-114-6,1 1-1,0 0 1,1 0-1,1 0 1,-6 33-1,10-43 18,0 0-1,1 0 0,-1 0 1,2 0-1,-1 0 0,1 0 0,0 0 1,0 0-1,1 0 0,0 0 1,0 0-1,0 0 0,1-1 1,0 0-1,1 1 0,-1-1 0,7 8 1,4 0 90,0-2 0,0 0 0,1 0 0,1-1 0,0-1 0,0-1 0,1 0 0,0-1 0,0-1 0,29 8 0,19 2 244,105 15-1,-23-15-296,0-6-1,0-7 0,0-6 0,0-7 1,0-5-1,232-55 0,23-40-4,-332 86-26,-2-4 0,-1-2 0,106-64 0,-158 83 48,0 0 1,-1-1-1,0-1 0,-1 0 0,0-1 1,-1 0-1,-1-1 0,18-25 0,-26 33-11,1-1-1,-1 1 0,0 0 1,-1-1-1,1 0 1,-1 0-1,-1 1 1,1-1-1,-1 0 0,-1 0 1,1 0-1,-1 0 1,0-1-1,-1 1 0,0 0 1,0 0-1,0 1 1,-1-1-1,0 0 0,0 0 1,-1 1-1,1-1 1,-2 1-1,-7-12 1,-2 1-35,0 0 1,-1 1 0,-1 1 0,-1 1-1,0 0 1,-1 1 0,-31-18-1,-4 1-29,-85-35-1,58 35-183,-1 3 0,-115-23-1,-171-12-3890,334 58 3419,-101-18-4173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01.425"/>
    </inkml:context>
    <inkml:brush xml:id="br0">
      <inkml:brushProperty name="width" value="0.025" units="cm"/>
      <inkml:brushProperty name="height" value="0.025" units="cm"/>
    </inkml:brush>
  </inkml:definitions>
  <inkml:trace contextRef="#ctx0" brushRef="#br0">3938 441 6086,'-10'-6'85,"-28"-18"465,-1 2 0,-2 2 0,0 1 0,-73-21-1,110 39-521,-60-14 316,0-2 0,1-4 0,-98-45 0,127 50-147,-1 1-1,0 2 0,-1 2 1,0 1-1,-51-7 0,-193-9 430,120 14-545,16 0-148,-271 15 0,311 6 472,0 5-1,2 4 1,-138 42-1,166-34-312,1 3-1,2 4 1,1 2 0,1 3 0,3 3 0,1 4-1,2 2 1,-64 62 0,56-40-80,4 3 1,3 3-1,3 3 1,3 3-1,4 2 0,-44 92 1,27-30 341,-65 191 0,106-245-150,4 3-1,4 0 0,-13 136 0,20-27 45,17 331 1,6-439-221,4 0 1,4-1 0,4 0-1,5-1 1,3-2 0,43 93-1,-36-108-1,3-3 0,4-1 0,3-2 0,2-2 0,4-2 0,2-3 0,80 75 0,-3-25-3,223 150-1,168 62-38,-266-183-49,7-12 0,4-11 0,517 153 0,138-43 90,-691-189-35,1-10 1,251 1-1,-281-32-5,1-8 0,-2-8 0,0-10 0,222-59 1,-295 52 9,-2-6 0,-1-6 1,-2-5-1,163-94 1,-212 100 30,-1-2 1,-3-4 0,-3-3-1,-1-3 1,-3-2-1,-3-3 1,94-129-1,-78 77 138,-5-4-1,-6-2 0,-4-3 1,-7-2-1,46-156 1,-53 112 122,-7-2 0,-8-1 0,16-281 1,-43 382-259,-3-1 0,-3 0 0,-3 1 0,-3 0 0,-3 0 0,-35-116 0,6 78-13,-5 1 1,-4 3 0,-5 2-1,-82-117 1,48 97-102,-5 4 0,-192-190 1,188 222 97,-3 5 0,-3 5 0,-4 4-1,-121-62 1,-482-198 275,409 211-307,-476-125-1,568 198 50,-2 9 0,-1 9-1,-283-5 1,112 47 190,294-2-550,2 4 1,-113 30-1,-50 32-4042,146-47-299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27.144"/>
    </inkml:context>
    <inkml:brush xml:id="br0">
      <inkml:brushProperty name="width" value="0.025" units="cm"/>
      <inkml:brushProperty name="height" value="0.025" units="cm"/>
    </inkml:brush>
  </inkml:definitions>
  <inkml:trace contextRef="#ctx0" brushRef="#br0">72 143 9129,'0'0'1153,"-9"4"-208,4-2-731,-30 16 198,33-17-252,1 0 1,-1 0 0,0 1 0,1-1 0,-1 0 0,1 1 0,0-1-1,0 1 1,-1 0 0,1-1 0,0 1 0,0 0 0,1 0-1,-1 0 1,0-1 0,0 1 0,1 0 0,-1 0 0,1 0 0,0 3-1,1-4-103,0 0-1,0 0 1,0 0-1,0 0 1,0-1-1,0 1 1,0 0-1,0-1 1,1 1-1,-1-1 1,0 1-1,0-1 1,1 1-1,-1-1 1,0 0-1,1 0 1,-1 0-1,1 0 1,-1 0-1,0 0 1,1 0-1,-1 0 1,2-1-1,1 1 137,80-3 1431,164-27 0,-79 6-805,1078-73 1359,-1008 87-1889,310 27-1,-477-10-268,1 2-205,-1-4 1,138-7-1,-158-11 171,-51 13 13,0-1 0,1 1-1,-1 0 1,0-1-1,1 1 1,-1-1 0,0 1-1,0-1 1,1 0-1,-1 1 1,0-1 0,0 0-1,0 0 1,0 0-1,0 0 1,0 0 0,0 0-1,-1 0 1,1 0-1,0 0 1,0-1 0,-1 1-1,1 0 1,-1 0-1,1-1 1,-1 1 0,0 0-1,1-1 1,-1 1 0,0 0-1,0-1 1,0 1-1,0 0 1,0-1 0,0-1-1,-2 2-6,1-1 0,0 0 1,-1 1-1,1-1 0,-1 1 0,1-1 0,-1 1 0,0 0 1,0 0-1,1 0 0,-1 0 0,0 0 0,0 0 0,0 0 1,0 1-1,0-1 0,0 1 0,-4-1 0,-47-5-1712,42 5 605,-25-2-3423,2-1-3448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35.142"/>
    </inkml:context>
    <inkml:brush xml:id="br0">
      <inkml:brushProperty name="width" value="0.025" units="cm"/>
      <inkml:brushProperty name="height" value="0.025" units="cm"/>
    </inkml:brush>
  </inkml:definitions>
  <inkml:trace contextRef="#ctx0" brushRef="#br0">1 215 10666,'0'0'4997,"9"-6"-3801,12-7-824,33-24 70,2 4-1,1 1 1,73-28 0,-112 53-441,0 1 0,0 1 1,0 0-1,0 2 0,1 0 1,-1 1-1,1 0 1,0 2-1,0 0 0,0 1 1,-1 1-1,1 1 0,-1 1 1,0 0-1,0 1 0,26 11 1,-4 4 20,-19-9-10,0-1 0,1 0 0,0-2 0,0 0 0,1-2-1,0 0 1,41 4 0,184-12 515,4 0 366,-218 6-706,-1 2-1,1 1 1,-1 2-1,-1 1 1,1 1-1,43 23 1,-31-14-51,1-2 0,52 13 0,-69-26 188,-1-1 0,1-2 1,0 0-1,0-2 0,0-1 1,0-2-1,0 0 0,0-2 0,-1-1 1,0-2-1,51-20 0,-79 28-340,29-9 492,-13 9-1509,-9 7-2451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39.179"/>
    </inkml:context>
    <inkml:brush xml:id="br0">
      <inkml:brushProperty name="width" value="0.025" units="cm"/>
      <inkml:brushProperty name="height" value="0.025" units="cm"/>
    </inkml:brush>
  </inkml:definitions>
  <inkml:trace contextRef="#ctx0" brushRef="#br0">73 262 4388,'0'0'4655,"-9"-1"-3427,0 1-892,6 1-198,0-1 1,-1 0-1,1 0 1,0 0-1,0 0 1,0 0-1,0-1 0,0 1 1,0-1-1,0 0 1,0 0-1,-6-3 0,9 4-74,0 0 0,-1 0 0,1 0-1,-1 0 1,1 0 0,0 0-1,-1 0 1,1-1 0,0 1 0,-1 0-1,1 0 1,0 0 0,-1-1-1,1 1 1,0 0 0,-1 0 0,1-1-1,0 1 1,-1 0 0,1-1 0,0 1-1,0 0 1,0-1 0,-1 1-1,1 0 1,0-1 0,0 1 0,0 0-1,0-1 1,0 1 0,-1-1-1,1 1 1,0 0 0,0-1 0,0 1-1,0-1 1,0 1 0,0 0-1,0-1 1,1 1 0,-1 0 0,0-1-1,0 1 1,0-1 0,0 1 0,0 0-1,1-1 1,-1 1 0,0 0-1,0-1 1,1 1 0,-1 0 0,0-1-1,0 1 1,1 0 0,-1 0-1,0-1 1,1 1 0,-1 0 0,0 0-1,1 0 1,-1-1 0,0 1-1,1 0 1,-1 0 0,1 0 0,30-9-264,-27 8 406,372-70 718,-357 67-777,335-69 1551,-260 58-1299,172-4-1,-179 20-371,400-12 139,-450 8-175,1 2 1,0 1-1,0 2 1,62 10-1,-98-8-681,-12 1 478,-13 2 137,-103 14-299,-181 7-1,65-9 99,-714 73 1755,939-89-1380,14-2-55,-1 0 0,0-1 1,0 1-1,0-1 1,0 0-1,0 0 0,0 0 1,0-1-1,0 1 1,-5-2-1,34-15-44,25 1 5,1 3 0,1 2 0,81-7 0,-36 6-14,893-86 78,-643 71-1019,-135 17 961,-211 10-20,0 0 0,0 0 0,0 0 0,0 0 0,0 0 0,0 0 0,0 0 0,0 0 0,0 0 1,-1 1-1,1-1 0,0 0 0,0 1 0,0-1 0,0 1 0,0-1 0,-1 0 0,1 1 1,0 0-1,1 0 0,-2 0-14,0-1 1,0 1 0,0 0 0,0-1-1,0 1 1,0-1 0,0 1-1,0-1 1,0 1 0,0 0-1,0-1 1,0 1 0,0-1 0,-1 1-1,1-1 1,0 1 0,0-1-1,-1 1 1,1-1 0,0 1-1,-1-1 1,1 1 0,-1 0 0,-2 2-224,0 0 1,-1 0-1,1 0 1,0-1 0,-1 1-1,0-1 1,-7 4-1,-29 5-4446,-9-5-6188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8.987"/>
    </inkml:context>
    <inkml:brush xml:id="br0">
      <inkml:brushProperty name="width" value="0.025" units="cm"/>
      <inkml:brushProperty name="height" value="0.025" units="cm"/>
      <inkml:brushProperty name="color" value="#F6630D"/>
    </inkml:brush>
  </inkml:definitions>
  <inkml:trace contextRef="#ctx0" brushRef="#br0">56 126 19090,'0'0'5872,"-8"-4"-5156,6 3-703,0 0 0,1 0 1,-1 1-1,0-1 0,1 0 1,-1 1-1,0-1 0,0 1 1,0-1-1,1 1 1,-1 0-1,0 0 0,0 0 1,0 0-1,0 0 0,-2 1 1,2 0-13,1 1 1,-1 0 0,1 0 0,0 0-1,0 0 1,0 0 0,0 0-1,0 0 1,0 0 0,1 0 0,-1 1-1,1-1 1,-1 0 0,1 1 0,0-1-1,0 0 1,0 0 0,0 1-1,1 1 1,-2 235 1678,4-202-1574,2 1 0,1-1 0,1 1 0,17 45 0,-18-61-98,-5-17-1,1 0 0,-1 0-1,0 0 1,1 0-1,0-1 1,0 1-1,1 0 1,0-1-1,-1 1 1,6 5-1,-5-52 1804,-5-74-1485,3-121-3450,2 206 2834,0-1 1,2 1-1,1 0 1,2 1 0,15-40-1,-21 65 291,-2 3 3,1 0 0,0 0 0,-1 0 0,1 0 0,0 0 1,0 0-1,1 0 0,-1 0 0,0 1 0,0-1 0,1 0 1,-1 1-1,1-1 0,0 1 0,-1-1 0,4-1 0,-4 5 0,0 0 0,0 0 0,0 0 0,-1 0 0,1 0 0,-1 1 0,1-1 0,-1 0 0,0 0 0,0 0 0,0 0 0,0 1 0,0 2 0,0-2 9,-3 26 140,0 0 1,-2 0 0,-1 0-1,-17 47 1,12-39 325,-14 75 0,24-101-305,-1-3-67,0 0 0,1 0-1,0 0 1,1 0-1,0 0 1,0 0-1,1 0 1,0 0-1,0 0 1,3 9-1,-3-17-99,-1 1-1,0-1 1,1 1-1,-1-1 1,0 1-1,1-1 1,-1 0-1,0 1 1,1-1-1,-1 0 1,1 1-1,-1-1 1,1 0-1,-1 1 1,1-1-1,-1 0 1,1 0-1,-1 1 1,1-1-1,-1 0 1,1 0-1,-1 0 1,1 0-1,0 0 1,-1 0-1,1 0 1,-1 0-1,1 0 1,-1 0 0,1 0-1,0 0 1,-1-1-1,1 1 1,0 0-1,15-18 200,2-27-21,-12 20-220,-1-1-1,-1 1 0,-1-1 0,-2 0 1,-1-29-1,0 40-111,26 66-343,-24-48 492,0 0-1,0 0 1,0 0 0,0 0 0,0 0-1,0 0 1,1-1 0,0 1-1,-1-1 1,1 0 0,0 0 0,0 0-1,0 0 1,0 0 0,1-1 0,-1 1-1,0-1 1,1 0 0,-1 0-1,1 0 1,-1-1 0,1 1 0,-1-1-1,1 0 1,0 0 0,4 0 0,-3-1 6,-1 0 0,1-1 0,-1 1 1,1-1-1,-1 0 0,0 0 1,1 0-1,-1-1 0,0 1 0,0-1 1,-1 0-1,1 0 0,-1-1 1,1 1-1,-1-1 0,0 1 0,0-1 1,-1 0-1,4-7 0,-5 10-3,0-1-1,0 1 0,0-1 0,-1 1 0,1-1 0,-1 1 1,1-1-1,-1 0 0,1 1 0,-1-1 0,0 0 1,0 0-1,0 1 0,0-4 0,0 5 2,0-1-1,-1 1 1,1-1-1,0 1 1,0-1-1,-1 1 1,1 0-1,0-1 1,-1 1-1,1-1 1,0 1-1,-1 0 1,1-1 0,-1 1-1,1 0 1,0 0-1,-1-1 1,1 1-1,-1 0 1,1 0-1,-1 0 1,1-1-1,-1 1 1,1 0-1,-1 0 1,1 0-1,-1 0 1,1 0 0,-2 0-1,0 0 19,-1 1 1,1 0-1,-1-1 0,1 1 0,0 0 0,-1 0 1,1 0-1,0 0 0,0 0 0,0 1 0,0-1 1,0 1-1,0-1 0,0 1 0,0 0 0,1 0 1,-1 0-1,-1 3 0,-17 33 277,19-36-291,0-1 0,0 1 0,1 0 0,-1 0 1,0 0-1,1 0 0,0 0 0,-1 0 0,1 1 0,0-1 0,0 0 1,0 0-1,0 0 0,0 0 0,1 0 0,-1 0 0,2 4 0,-1-5-8,1-1-1,-1 1 1,0 0-1,1-1 0,-1 1 1,1-1-1,-1 1 0,1-1 1,-1 1-1,1-1 1,0 0-1,-1 0 0,1 0 1,-1 0-1,1 0 1,-1 0-1,1-1 0,2 0 1,31-7-489,-29 6 315,12-4 185,0 0 0,1 1 0,-1 1 0,1 1 0,35-2-1,-47 4 82,-1 0-1,0 0 1,0-1-1,1 0 1,-1 0-1,0-1 1,-1 1-1,1-1 1,0-1-1,-1 1 1,0-1-1,0 0 0,0 0 1,0 0-1,-1-1 1,1 0-1,3-5 1,31-26 324,-38 55-455,-1-18 38,1 0 0,-1 0 0,0-1 0,0 1 0,0 0 0,0-1 0,1 1 0,-1 0 0,0 0 0,1-1 0,-1 1 0,0-1 0,1 1 0,-1 0 0,1-1 0,-1 1 0,1-1 0,-1 1 0,1-1 1,0 1-1,-1-1 0,1 0 0,0 1 0,-1-1 0,1 0 0,0 1 0,-1-1 0,1 0 0,0 0 0,-1 0 0,1 1 0,0-1 0,1 0 0,1-1 5,0-1-1,0 1 0,0 0 1,0-1-1,0 1 1,0-1-1,0 0 1,-1 0-1,4-4 1,18-10-1470,-23 15 1155,0 1 0,0-1 1,0 1-1,1-1 1,-1 1-1,0-1 0,1 1 1,-1 0-1,0 0 1,1 0-1,-1 0 0,0 0 1,1 0-1,-1 0 1,0 0-1,1 1 0,1-1 1,7 15-5249,0-2-600,-9-13 5884,0 0 1,0 0-1,0 0 1,0 0-1,0 0 1,0 0-1,0 0 1,0-1-1,0 1 1,0 0-1,0-1 1,0 1-1,0-1 1,-1 1-1,1-1 1,0 1-1,0-1 1,0 1-1,-1-1 1,1 0-1,0 0 1,0-1-1,9-7 159,-2-1 0,1-1-1,-2 0 1,1 0 0,-1 0-1,-1-1 1,0 0 0,-1 0-1,5-17 1,10-48 4086,-10 7 3648,-15 106-3277,-10 19-2429,9-34-1521,0 1 0,-2 24 0,8-42-246,-4 79 1388,4-77-1560,0 0 1,0-1-1,1 1 0,0-1 0,0 1 1,1-1-1,0 1 0,0-1 0,0 0 1,0 0-1,1 0 0,4 6 0,-7-11-10,0 1 1,1 0-1,-1-1 0,0 1 0,1-1 1,-1 1-1,1-1 0,-1 1 0,1-1 0,-1 1 1,1-1-1,0 0 0,-1 1 0,1-1 1,-1 0-1,1 1 0,0-1 0,-1 0 0,1 0 1,0 0-1,-1 1 0,2-1 0,5-11-812,-7 7 809,0 1 1,1-1-1,-1 1 1,-1-1-1,1 1 1,0 0-1,-1-1 1,-1-4-1,-3 0 341,0-1 1,0 1-1,-1 0 0,0 0 0,-11-11 0,11 13 386,0-1 0,0 1 1,1-1-1,0 0 0,0 0 1,1-1-1,-6-13 0,11 20-638,0 1 0,0-1 0,0 0 1,0 1-1,1-1 0,-1 1 0,0-1 0,0 1 0,1 0 0,-1 0 0,0-1 0,1 1 0,-1 0 0,0 0 0,0 0 0,1 0 0,-1 0 0,0 1 1,3-1-1,0 1-32,63-3-5485,-24-4-3496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11.875"/>
    </inkml:context>
    <inkml:brush xml:id="br0">
      <inkml:brushProperty name="width" value="0.025" units="cm"/>
      <inkml:brushProperty name="height" value="0.025" units="cm"/>
    </inkml:brush>
  </inkml:definitions>
  <inkml:trace contextRef="#ctx0" brushRef="#br0">0 63 1634,'0'0'13975,"10"-1"-12677,64-6 226,142 4 0,-88 5-1172,20-3-69,409-21 358,-544 21-594,-7 1 25,1-1 1,0 0-1,-1 0 1,1-1 0,0 0-1,8-3 1,-37 0 1139,-153 0-1074,-294 28 0,162-1 659,870-39-851,-79-19-2044,-654 49 3178,-659 41 5165,1260-84-9531,-215 12 1004,-30 2 1059,-320 23 935,-109 35-1452,14-3-3054,107-22-3694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22.438"/>
    </inkml:context>
    <inkml:brush xml:id="br0">
      <inkml:brushProperty name="width" value="0.025" units="cm"/>
      <inkml:brushProperty name="height" value="0.025" units="cm"/>
    </inkml:brush>
  </inkml:definitions>
  <inkml:trace contextRef="#ctx0" brushRef="#br0">4974 688 7303,'0'0'1756,"-5"-11"-832,-2 0-742,0 1 0,-1-1 0,0 1 0,0 1 0,-1 0 0,0 0 0,-1 0 0,1 1 0,-2 1 0,-14-9 0,-52-26 2183,-149-58 0,-94-8-177,196 68-2022,-112-28 78,-2 10 0,-2 11 0,-363-26 0,-742 41-1332,805 52 1067,394-6 287,-240 53 1,345-57-38,0 1-1,0 3 1,-64 30 0,95-40-197,0 2 1,0-1-1,1 1 1,0 1-1,0-1 1,1 2-1,0-1 1,0 1-1,1 0 0,0 1 1,0 0-1,1 0 1,0 0-1,0 1 1,1 0-1,1 0 1,0 0-1,0 0 1,-3 16-1,5-7-31,0 0-1,2 0 1,0 0-1,1 0 0,1 0 1,1 0-1,1 0 1,0-1-1,1 1 1,2-1-1,-1 0 1,2-1-1,0 0 0,1 0 1,12 16-1,4 3-95,2-1-1,1-1 1,1-1-1,2-2 1,52 41-1,-25-29 75,2-3-1,1-2 0,107 48 0,211 65 66,-309-125-33,765 247 25,-613-216 29,422 51 0,-359-85 11,2-13 0,288-27 0,-363-3-18,-2-9-1,-2-9 1,287-91 0,-384 92-18,125-62-1,-192 77-21,0-1 0,-2-3 0,-1-1 0,-1-3 0,52-48 0,-81 67 17,-1 0 1,0 0-1,-1-1 1,0-1-1,-1 0 1,0 0-1,-1 0 1,-1-1-1,0 0 1,-1 0-1,0-1 1,4-22-1,-8 25 0,0 0-1,0 0 0,-1 0 1,-1 0-1,0 0 1,0 0-1,-1 0 0,-1 0 1,0 1-1,-1-1 1,0 1-1,0 0 0,-1 0 1,-1 0-1,0 0 1,-8-9-1,-9-10 13,-2 1 0,-1 2 0,-2 0 0,0 2 0,-2 1-1,0 2 1,-42-24 0,-24-7 38,-127-51 0,37 31 75,-3 8 1,-3 9-1,-3 8 1,-220-25-1,-194 21-1240,0 52-4365,367 12-716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02.873"/>
    </inkml:context>
    <inkml:brush xml:id="br0">
      <inkml:brushProperty name="width" value="0.025" units="cm"/>
      <inkml:brushProperty name="height" value="0.025" units="cm"/>
    </inkml:brush>
  </inkml:definitions>
  <inkml:trace contextRef="#ctx0" brushRef="#br0">1 1 8872,'0'0'4517,"9"8"-3866,95 72 1737,-69-56-1545,-2 1 0,0 2 0,55 59 0,30 68 676,29 36-1340,-101-138-228,-8-10 318,-1 1 0,-2 2 0,-2 2 1,47 88-1,83 294-67,-69-163-9,5 35-19,-85-240-123,-2 0 0,-3 1 1,1 68-1,-8-68-2,-3-1 0,-2 1 0,-3-1 0,-3 0 0,-22 81 0,9-68 74,-3-1 0,-3-1 1,-3-2-1,-4-1 1,-2-1-1,-4-3 1,-94 118-1,121-169-90,-1 0-243,10-2-7684,3-8 3617,-1 0-1338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03.260"/>
    </inkml:context>
    <inkml:brush xml:id="br0">
      <inkml:brushProperty name="width" value="0.025" units="cm"/>
      <inkml:brushProperty name="height" value="0.025" units="cm"/>
    </inkml:brush>
  </inkml:definitions>
  <inkml:trace contextRef="#ctx0" brushRef="#br0">222 38 15118,'0'0'-128,"-8"-6"-1100,4 4 1003,-39-23 396,42 25-99,-1-1-1,1 0 1,-1 1-1,0-1 1,1 1-1,-1-1 1,0 1-1,0 0 1,1 0-1,-1 0 1,0 0-1,1 0 1,-1 0-1,0 0 1,0 1-1,1-1 1,-1 1-1,0-1 1,1 1-1,-1-1 1,1 1-1,-1 0 1,1 0-1,-1 0 0,1 0 1,-1 0-1,1 0 1,0 0-1,0 1 1,-2 1-1,-7 16 396,0 1-1,2 0 0,0 1 0,1 0 0,1 0 0,-5 41 1,-1-5-31,-2-1-70,6-27 178,1 0 0,1 1 0,2 0 0,-2 39-1,6-67-515,1-1 0,-1 0 0,0 1-1,0-1 1,1 0 0,-1 0-1,1 1 1,0-1 0,-1 0-1,1 0 1,0 0 0,-1 1-1,1-1 1,0 0 0,0 0-1,0 0 1,0-1 0,0 1-1,0 0 1,0 0 0,0 0-1,1-1 1,-1 1 0,0-1-1,0 1 1,1-1 0,-1 1-1,0-1 1,1 0 0,-1 1-1,0-1 1,1 0 0,-1 0-1,0 0 1,1 0 0,-1 0-1,0 0 1,1-1 0,-1 1-1,0 0 1,2-1 0,5-1 13,0 1 1,0-1-1,-1-1 0,1 1 1,-1-1-1,9-5 1,242-164 644,-84 51-1090,-65 47-3688,-40 21-2418,-21 11-2463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51.600"/>
    </inkml:context>
    <inkml:brush xml:id="br0">
      <inkml:brushProperty name="width" value="0.025" units="cm"/>
      <inkml:brushProperty name="height" value="0.025" units="cm"/>
    </inkml:brush>
  </inkml:definitions>
  <inkml:trace contextRef="#ctx0" brushRef="#br0">0 10 7335,'47'4'11637,"34"10"-8574,18 2-2832,459-3 481,-351-15-628,147-13 2617,-388 7-1003,-60-6-1343,0 3 0,-1 5 0,-118 7 0,180 2-900,0 1 0,1 2 0,-1 2 1,-53 20-1,34-11-1776,46-15 1549,0-1 0,0 1 1,0-1-1,0-1 0,0 1 0,-11-1 0,-8-2-3728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56.685"/>
    </inkml:context>
    <inkml:brush xml:id="br0">
      <inkml:brushProperty name="width" value="0.025" units="cm"/>
      <inkml:brushProperty name="height" value="0.025" units="cm"/>
    </inkml:brush>
  </inkml:definitions>
  <inkml:trace contextRef="#ctx0" brushRef="#br0">50 150 8040,'0'0'8610,"10"-5"-8033,18-6-422,0 2 0,1 0-1,0 2 1,0 1 0,50-3 0,-58 8-148,14-1 6,-1 1 0,1 1 0,39 7 0,-72-7-13,-1 0 1,1 0-1,-1 0 1,1 0-1,0 1 0,-1-1 1,1 1-1,-1-1 1,1 1-1,-1 0 1,1-1-1,-1 1 1,0 0-1,1 0 1,-1 0-1,0 0 1,0 0-1,1 0 1,-1 1-1,0-1 1,0 0-1,0 0 1,0 1-1,-1-1 1,1 1-1,0 1 1,-1-2 29,0 0 1,-1 0 0,0 1-1,1-1 1,-1 0 0,0 0-1,1 0 1,-1 0 0,0 0-1,0 0 1,0-1 0,0 1-1,0 0 1,0 0 0,0-1-1,0 1 1,0 0 0,0-1-1,0 1 1,0-1 0,-1 1-1,1-1 1,0 0 0,0 0-1,-1 1 1,1-1 0,0 0-1,0 0 1,-1 0 0,1 0-1,0-1 1,-2 1 0,-266-9 3697,57-2-3218,295 19-670,-36-9-209,0-1 0,0-3 0,0-1 0,-1-3 0,0-1 0,-1-3 0,81-34 0,-93 28 280,-27 9 109,-22 5 22,-27 5 216,0 1 0,0 3 1,1 1-1,-74 19 0,-4 13-4944,117-36-1848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09.338"/>
    </inkml:context>
    <inkml:brush xml:id="br0">
      <inkml:brushProperty name="width" value="0.025" units="cm"/>
      <inkml:brushProperty name="height" value="0.025" units="cm"/>
    </inkml:brush>
  </inkml:definitions>
  <inkml:trace contextRef="#ctx0" brushRef="#br0">0 40 7783,'0'0'19993,"13"-6"-19161,5-1-668,0 1 0,1 0 0,-1 2 0,1 0 0,0 1 0,31 0 0,75 6-865,-84-1-2317,0 1-3518,-39-3 6152,7 1-4778,-4-1-1939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09.711"/>
    </inkml:context>
    <inkml:brush xml:id="br0">
      <inkml:brushProperty name="width" value="0.025" units="cm"/>
      <inkml:brushProperty name="height" value="0.025" units="cm"/>
    </inkml:brush>
  </inkml:definitions>
  <inkml:trace contextRef="#ctx0" brushRef="#br0">1 19 13837,'0'0'6924,"10"-4"-5787,7 0-932,-1 0-1,1 1 0,0 1 1,0 1-1,0 0 1,0 1-1,0 1 1,0 1-1,29 6 1,-11-1-148,-18-5-40,-1 1-1,1 0 1,-1 1 0,0 1 0,0 1 0,0 0 0,27 16 0,-42-21-9,1 1-1,-1-1 1,1 0 0,-1 1 0,0-1-1,1 0 1,-1 1 0,0 0 0,0-1-1,0 1 1,0 0 0,0 0 0,-1-1-1,1 1 1,0 0 0,-1 0 0,0 0-1,1 0 1,-1 0 0,0 0 0,0 0-1,0 0 1,0 0 0,0 0 0,0 0-1,-1-1 1,1 1 0,-1 0 0,1 0-1,-1 0 1,0 0 0,0 0 0,1-1-1,-1 1 1,-1 0 0,1-1 0,0 1-1,0-1 1,-3 3 0,-5 6 275,-1 0-1,0-1 1,0 0-1,-17 10 1,23-16-175,-93 53 1782,6-4-2129,39-9-7290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0.430"/>
    </inkml:context>
    <inkml:brush xml:id="br0">
      <inkml:brushProperty name="width" value="0.025" units="cm"/>
      <inkml:brushProperty name="height" value="0.025" units="cm"/>
    </inkml:brush>
  </inkml:definitions>
  <inkml:trace contextRef="#ctx0" brushRef="#br0">195 156 12460,'6'-11'2493,"6"-10"-1645,0 2 1326,-1-2 0,0 1 1,14-43-1,-88 272 303,52-147-1983,3 0 0,2 0 0,3 0 1,3 1-1,3-1 0,14 86 0,-13-131-224,-1-19 685,-4-30 57,-4 12-1035,-1 1 0,0 0 0,-1 0 0,-1 0 0,-21-33 0,-62-82-779,37 61 567,77 74-485,51 15-513,2 0-2593,2-6-3879,-23-8-1339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0.898"/>
    </inkml:context>
    <inkml:brush xml:id="br0">
      <inkml:brushProperty name="width" value="0.025" units="cm"/>
      <inkml:brushProperty name="height" value="0.025" units="cm"/>
    </inkml:brush>
  </inkml:definitions>
  <inkml:trace contextRef="#ctx0" brushRef="#br0">113 160 14830,'0'0'2941,"0"-9"-431,0-70 3511,0 79-5990,-1-1 0,1 1 0,-1-1 1,1 1-1,0-1 0,-1 1 0,1 0 0,-1-1 0,0 1 0,1 0 0,-1-1 0,1 1 0,-1 0 0,1 0 0,-1-1 1,0 1-1,1 0 0,-1 0 0,1 0 0,-1 0 0,0 0 0,1 0 0,-1 0 0,0 0 0,1 0 0,-1 0 0,1 0 0,-1 0 1,0 1-1,1-1 0,-1 0 0,1 0 0,-1 1 0,1-1 0,-1 0 0,1 1 0,-1-1 0,0 1 0,-25 11 311,-16 24 978,40-34-1252,0 1-1,0-1 1,0 1-1,0 0 1,0 0-1,0-1 1,1 1-1,0 0 1,-1 0-1,1 1 1,0-1-1,1 0 1,-1 0-1,0 5 1,1-8-64,0 1 0,0 0 0,1-1 0,-1 1 0,0 0 0,0-1 0,1 1 0,-1 0 0,0-1 0,1 1 0,-1-1 0,1 1 0,-1 0 0,1-1 0,-1 1 0,1-1 0,-1 0 0,1 1 0,-1-1 0,1 1 0,0-1 0,-1 0 0,1 1 0,0-1 0,-1 0 0,1 0 0,0 0 0,-1 1 0,1-1 0,0 0 0,1 0 0,29 1 91,-23-2-52,12 0 19,1-2-1,-1-1 0,37-10 1,-39 8-70,0 1 0,0 1 0,0 1 0,1 0 0,26 1 0,-45 2 6,0 0 1,1 0-1,-1 0 1,0 0-1,0 0 1,0 0-1,1 0 1,-1 0-1,0 0 0,0 0 1,0 0-1,1 0 1,-1 0-1,0 0 1,0 0-1,0 0 1,1 1-1,-1-1 0,0 0 1,0 0-1,0 0 1,1 0-1,-1 0 1,0 1-1,0-1 0,0 0 1,0 0-1,0 0 1,0 1-1,0-1 1,1 0-1,-1 0 1,0 0-1,0 1 0,0-1 1,0 0-1,0 0 1,0 1-1,0-1 1,0 0-1,0 0 1,0 1-1,-6 11 146,-10 7 478,13-17-544,1 0 0,-1 0 0,0 0-1,1 0 1,-1 0 0,0-1 0,0 1-1,-1-1 1,1 0 0,-6 2 0,-2-11 316,7-17-229,4 3-165,-1 9 0,1 1 0,0-1 0,1 0 0,1 1 0,2-15 0,-3 25 0,0-1 0,0 1 0,0-1 0,0 1 0,0 0 0,0-1 0,1 1 0,-1 0 0,1 0 0,-1 0 0,1 0 0,0 0 0,0 0 0,0 0 0,0 1 0,0-1 0,0 1 0,0-1 0,1 1 0,-1 0 0,0 0 0,1 0 0,-1 0 0,1 1 0,-1-1 0,1 0 0,0 1 0,-1 0 0,1 0 0,3 0 0,46 7-3027,24 18-6855,-32-9 5601,-20-7-1463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9.661"/>
    </inkml:context>
    <inkml:brush xml:id="br0">
      <inkml:brushProperty name="width" value="0.025" units="cm"/>
      <inkml:brushProperty name="height" value="0.025" units="cm"/>
      <inkml:brushProperty name="color" value="#F6630D"/>
    </inkml:brush>
  </inkml:definitions>
  <inkml:trace contextRef="#ctx0" brushRef="#br0">163 45 8712,'0'-2'554,"0"1"1,0-1-1,0 0 0,0 1 0,0-1 0,0 0 1,-1 1-1,1-1 0,-1 0 0,1 1 0,-1-1 1,1 1-1,-1-1 0,0 1 0,0-1 0,0 1 1,0-1-1,0 1 0,0 0 0,0 0 0,-1-1 1,1 1-1,-2-1 0,0 1-285,1 0 0,0 0 1,-1 0-1,1 1 0,-1-1 0,1 1 0,-1 0 1,1 0-1,-1 0 0,1 0 0,-1 0 1,1 0-1,0 1 0,-5 0 0,1 1-218,0 0 0,1 0 0,-1 0 0,0 1 0,1 0 0,-1 0 0,1 0 0,0 1 0,0 0 0,0 0-1,1 0 1,-8 9 0,8-7 4,0 1 0,1 0 0,-1-1 0,2 1 0,-1 0 0,1 1 0,0-1 0,1 0-1,-1 0 1,2 1 0,-1-1 0,1 1 0,1 10 0,-1-15-11,0-1 0,1 1 1,-1-1-1,1 0 0,0 1 0,0-1 0,0 0 0,0 0 1,0 0-1,1 1 0,-1-1 0,1 0 0,-1-1 1,1 1-1,-1 0 0,1 0 0,3 1 0,-2-1 23,0-1-1,0 0 0,0 0 0,0 0 1,0 0-1,0 0 0,1-1 0,-1 1 1,0-1-1,0 0 0,1 0 0,-1 0 1,0 0-1,0-1 0,0 1 1,6-3-1,-3 1 18,0 0-1,-1-1 1,1 0 0,0 0 0,-1 0-1,0-1 1,0 0 0,0 0 0,0 0-1,0-1 1,-1 0 0,0 0 0,0 0-1,0 0 1,-1 0 0,4-7 0,-4 7-11,0-1 1,-1 1-1,1-1 1,-1 1 0,0-1-1,0 0 1,-1 0 0,0 0-1,0 0 1,0 0 0,-1 0-1,0 0 1,0 0 0,0 0-1,-1 0 1,0 0-1,-2-7 1,2 11-110,1 1-1,0 0 1,-1 0 0,0 0 0,1-1-1,-1 1 1,0 0 0,1 0-1,-1 0 1,0 0 0,0 0-1,0 0 1,0 1 0,0-1-1,0 0 1,0 0 0,0 1 0,0-1-1,-1 0 1,1 1 0,0-1-1,0 1 1,-1 0 0,1-1-1,0 1 1,0 0 0,-3 0-1,3 0-220,0 0 0,0 1 0,0-1 0,1 0 0,-1 1 0,0-1 0,0 1 0,0-1 0,1 1 0,-1 0 0,0-1 0,0 1 0,1 0 0,-1-1 0,1 1 0,-1 0 0,0 0 0,1 0 0,0-1 0,-1 1 0,1 0 0,-1 0 0,1 0 0,0 0 0,0 0 0,0 0 0,-1 0 0,1 0 0,0 0 0,0 0 0,0 0 0,0 0 0,1 0 0,-1 0 0,0-1 0,0 1 0,1 2 0,4 11-7020,4-1-5727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3.288"/>
    </inkml:context>
    <inkml:brush xml:id="br0">
      <inkml:brushProperty name="width" value="0.025" units="cm"/>
      <inkml:brushProperty name="height" value="0.025" units="cm"/>
    </inkml:brush>
  </inkml:definitions>
  <inkml:trace contextRef="#ctx0" brushRef="#br0">79 107 16464,'0'0'249,"0"-1"0,-1 0 0,1 0 0,-1 1 0,1-1 0,-1 0 0,1 0 0,-1 1 0,1-1 0,-1 1 1,0-1-1,1 0 0,-1 1 0,0-1 0,1 1 0,-1 0 0,0-1 0,0 1 0,0 0 0,1-1 0,-1 1 0,0 0 1,0 0-1,0 0 0,0-1 0,0 1 0,1 0 0,-1 0 0,0 0 0,0 1 0,0-1 0,0 0 0,0 0 1,1 0-1,-2 1 0,1-1-183,0 1 0,1-1 1,-1 1-1,1-1 0,-1 1 1,1-1-1,0 1 0,-1-1 0,1 1 1,-1-1-1,1 1 0,0 0 1,-1-1-1,1 1 0,0 0 1,0-1-1,0 1 0,-1 0 1,1-1-1,0 1 0,0 0 0,0-1 1,0 1-1,0 0 0,0-1 1,0 1-1,1 0 0,-1-1 1,0 1-1,0 0 0,0-1 1,1 1-1,-1 0 0,0-1 0,1 1 1,-1-1-1,0 1 0,1 0 1,-1-1-1,1 1 0,0 0-24,0 0 0,0 0 0,0-1 0,1 1 1,-1 0-1,0-1 0,0 1 0,0-1 0,0 0 0,0 1 0,1-1 0,-1 0 0,0 1 0,0-1 0,1 0 0,-1 0 0,0 0 0,0 0 0,1 0 0,-1-1 0,0 1 0,0 0 0,1 0 0,-1-1 0,0 1 1,0-1-1,0 1 0,0-1 0,0 0 0,1 1 0,-1-1 0,0 0 0,-1 0 0,1 0 0,0 1 0,1-3 0,3-1 49,0-1 1,-1 1-1,1-1 0,-1 0 0,6-10 1,-8 12-71,-1 1 1,1-1 0,-1 0-1,0 0 1,0 0 0,0 0 0,0-1-1,-1 1 1,1 0 0,-1 0-1,0 0 1,0-1 0,0 1-1,0 0 1,-1 0 0,0-6 0,0 7-24,0 1 0,0 0 0,0-1 0,0 1 0,0 0 0,0 0 0,0 0 0,0 0 0,0 0 0,-1 0 0,1 0 0,0 0 0,-1 0 0,1 0 0,-1 1 0,1-1 1,-1 1-1,1-1 0,-1 1 0,1-1 0,-1 1 0,1 0 0,-1 0 0,0 0 0,1 0 0,-1 0 0,1 0 0,-1 0 0,1 1 0,-1-1 0,1 0 0,-1 1 0,1-1 0,-1 1 1,-1 1-1,-2 0-13,1 0 0,0 0 0,-1 1 0,1 0 0,0 0 0,0 0 0,0 0 0,1 0 0,-1 1 0,1 0 0,0 0 0,0 0 0,0 0 1,0 0-1,1 1 0,-3 6 0,1-3 41,1-1 1,0 1-1,0 0 1,1 0-1,0 0 0,1 1 1,0-1-1,0 0 1,1 11-1,0-17-19,0-1 0,1 0 0,-1 0 1,0 0-1,1 0 0,0 1 0,-1-1 0,1 0 0,0 0 0,-1 0 0,1 0 0,0 0 0,0 0 0,0-1 0,0 1 0,0 0 0,0 0 1,0-1-1,0 1 0,0 0 0,0-1 0,0 1 0,0-1 0,0 0 0,1 1 0,-1-1 0,0 0 0,0 0 0,1 1 0,1-1 0,47-1 71,-39 0-44,7 0-688,-1-2-1,1 0 1,31-11-1,17-10-7099,-32 10 718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3.698"/>
    </inkml:context>
    <inkml:brush xml:id="br0">
      <inkml:brushProperty name="width" value="0.025" units="cm"/>
      <inkml:brushProperty name="height" value="0.025" units="cm"/>
    </inkml:brush>
  </inkml:definitions>
  <inkml:trace contextRef="#ctx0" brushRef="#br0">198 0 11755,'0'0'16624,"-50"63"-15759,26-30-289,1 5-352,-2-4-192,3-1 33,4-8-1,3-7-96,5-10-257,4-8-415,4 0-898,1-16-1537,0-7-1473,1-6-3684</inkml:trace>
  <inkml:trace contextRef="#ctx0" brushRef="#br0" timeOffset="1">19 40 13036,'0'0'12524,"56"63"-11243,-33-45-608,3-3-481,1-5-128,4-1-1345,3-5-2082,-1-4-2691,-1 0-5861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4.272"/>
    </inkml:context>
    <inkml:brush xml:id="br0">
      <inkml:brushProperty name="width" value="0.025" units="cm"/>
      <inkml:brushProperty name="height" value="0.025" units="cm"/>
    </inkml:brush>
  </inkml:definitions>
  <inkml:trace contextRef="#ctx0" brushRef="#br0">199 29 16656,'0'0'2712,"-9"0"-161,-1 0-2275,1 1-1,-1 1 0,0-1 0,1 1 0,0 1 0,-1 0 0,1 0 0,0 1 0,0 0 0,1 1 1,-1 0-1,1 0 0,0 0 0,-10 10 0,14-12-201,1 0 0,-1 0 0,1 1 0,-1-1 0,1 1 0,0 0 0,0 0 1,1 0-1,-1 0 0,1 0 0,0 1 0,0-1 0,0 1 0,1-1 0,-2 9 0,3-12-63,0-1 1,1 1-1,-1-1 0,0 1 0,1-1 1,-1 1-1,1-1 0,-1 0 0,0 1 1,1-1-1,-1 1 0,1-1 0,-1 0 1,1 0-1,-1 1 0,1-1 0,-1 0 1,1 0-1,-1 1 0,1-1 0,0 0 1,-1 0-1,1 0 0,-1 0 0,1 0 1,-1 0-1,1 0 0,0 0 1,-1 0-1,1 0 0,-1 0 0,1 0 1,-1-1-1,2 1 0,23-5 188,-13-1-260,-1 0 0,0-1-1,0 0 1,-1-1 0,0 0 0,0-1 0,-1 0 0,0 0 0,0-1 0,-1 0 0,-1 0 0,1-1 0,-2 0 0,1 0 0,5-17 0,-73 139 926,59-107-834,-1 1 45,1 1-1,0-1 0,0 0 0,1 1 1,-1 0-1,1-1 0,0 1 1,1 0-1,-1 6 0,2-11-69,-1-1 1,0 1-1,1-1 0,-1 1 0,1-1 0,-1 1 1,1-1-1,0 1 0,-1-1 0,1 1 0,-1-1 1,1 0-1,0 1 0,-1-1 0,1 0 0,0 0 0,-1 1 1,1-1-1,0 0 0,-1 0 0,1 0 0,0 0 1,-1 0-1,1 0 0,0 0 0,0 0 0,-1 0 0,1 0 1,0-1-1,-1 1 0,1 0 0,1-1 0,24-7 196,-8-2-406,-1-1 0,0-1 0,22-20 0,-25 21-200,0-1 0,0 2 0,1 0 0,0 0 0,24-10 0,-38 20 427,0-1 1,0 1 0,-1 0 0,1 0-1,0 0 1,-1-1 0,1 1 0,0 0-1,0 0 1,-1 0 0,1 0 0,0 0 0,0 0-1,-1 1 1,1-1 0,0 0 0,0 0-1,-1 0 1,1 1 0,0-1 0,-1 0-1,1 1 1,0-1 0,-1 1 0,1-1-1,-1 1 1,1-1 0,-1 1 0,1-1-1,-1 1 1,1-1 0,-1 1 0,1 0 0,-1-1-1,0 1 1,1 0 0,-1-1 0,0 1-1,0 0 1,1-1 0,-1 1 0,0 0-1,0 0 1,0-1 0,0 1 0,0 1-1,0 51 1581,1-14-139,0-38-1436,-1 0 0,1 0 0,0 0 0,0-1 0,-1 1 0,1 0 0,0-1 0,0 1 0,0 0 0,0-1 0,0 1-1,0-1 1,0 1 0,0-1 0,0 0 0,0 1 0,0-1 0,0 0 0,0 0 0,0 0 0,0 0 0,0 0 0,1 0 0,-1 0 0,0 0 0,0 0 0,0 0 0,0-1 0,0 1 0,0 0 0,1-1 0,36-12 240,6-10-191,-32 16-236,0 0 0,0 1 0,1 0-1,0 1 1,0 0 0,1 2 0,-1-1 0,20-2-1,-32 6 168,0 0 0,-1 0-1,1 0 1,0 0-1,-1 1 1,1-1 0,0 0-1,-1 0 1,1 0-1,0 0 1,-1 1 0,1-1-1,-1 0 1,1 1-1,0-1 1,-1 0-1,1 1 1,-1-1 0,1 1-1,-1-1 1,1 1-1,-1-1 1,0 1 0,1-1-1,-1 1 1,0 0-1,1-1 1,-1 1 0,0-1-1,1 1 1,-1 0-1,0-1 1,0 1 0,0 0-1,0 0 1,-1 32 734,2 1-274,0-34-457,-1 0-1,1 1 1,-1-1 0,1 0 0,0 0 0,-1 0-1,1 1 1,-1-1 0,1 0 0,0 0-1,-1 0 1,1 0 0,0 0 0,-1 0 0,1 0-1,0 0 1,-1-1 0,1 1 0,-1 0-1,1 0 1,0 0 0,-1-1 0,1 1 0,-1 0-1,1-1 1,-1 1 0,1 0 0,-1-1-1,1 1 1,-1-1 0,1 1 0,0-1 0,17-14 58,18-20-1744,31-28-11413,-48 49 6900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4.753"/>
    </inkml:context>
    <inkml:brush xml:id="br0">
      <inkml:brushProperty name="width" value="0.025" units="cm"/>
      <inkml:brushProperty name="height" value="0.025" units="cm"/>
    </inkml:brush>
  </inkml:definitions>
  <inkml:trace contextRef="#ctx0" brushRef="#br0">116 1 4805,'0'0'9539,"-2"8"-6293,-1 2-3191,-9 51 5470,14-31-7998,-1-21 2270,-1 0 0,1 0 1,-2 0-1,1-1 0,-1 1 0,0 0 0,-1 0 1,-5 15-1,-33 66 3235,31-73-1955,0 0-1,2 1 0,0 0 1,0 0-1,-4 27 1,17-70-440,0 0 1,2 1 0,1-1-1,15-26 1,60-108-805,-77 148 170,1-1 1,0 1-1,1 0 0,0 1 0,17-16 0,-24 24-12,0 0 1,1-1 0,0 1-1,-1 0 1,1 0 0,0 1-1,0-1 1,0 1 0,0-1-1,1 1 1,-1 0-1,0 0 1,0 0 0,1 1-1,-1-1 1,0 1 0,1 0-1,-1 0 1,1 0-1,-1 0 1,0 0 0,1 1-1,-1 0 1,0-1 0,1 1-1,-1 0 1,0 1 0,4 1-1,-5-2 9,-1 0-1,1 0 1,-1 0 0,0 1-1,0-1 1,0 0 0,1 0-1,-1 1 1,-1-1 0,1 1-1,0-1 1,0 1-1,0-1 1,-1 1 0,1-1-1,-1 1 1,1 0 0,-1-1-1,0 1 1,1 0 0,-1-1-1,0 1 1,0 0 0,0-1-1,-1 1 1,1 0-1,0-1 1,-1 1 0,1 0-1,-1-1 1,1 1 0,-1 0-1,-1 1 1,0 2 139,-1 0 1,0 0 0,0 0-1,0-1 1,0 0-1,-1 1 1,0-1-1,-7 6 1,1-3-75,-1 0 0,1-1 0,-1 0 1,-15 6-1,21-10-62,0 0-1,0-1 1,0 1 0,0-1 0,-1 0 0,1 0 0,0-1 0,-1 0-1,1 0 1,0 0 0,-1 0 0,-6-2 0,11 2-48,0-1 0,1 1 0,-1 0 0,0 0 0,1-1 0,-1 1 0,0 0 0,1-1 1,-1 1-1,0-1 0,1 1 0,-1-1 0,1 1 0,-1-1 0,1 1 0,-1-1 0,1 1 0,-1-1 0,1 0 0,0 1 0,-1-1 0,1 0 0,0 1 0,0-1 0,-1 0 0,1 1 1,0-1-1,0 0 0,0-1 0,7-24-3235,25-20-4488,-2 17 76,3-4-3866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5.130"/>
    </inkml:context>
    <inkml:brush xml:id="br0">
      <inkml:brushProperty name="width" value="0.025" units="cm"/>
      <inkml:brushProperty name="height" value="0.025" units="cm"/>
    </inkml:brush>
  </inkml:definitions>
  <inkml:trace contextRef="#ctx0" brushRef="#br0">86 1 7335,'0'0'23179,"3"11"-21529,-1-6-1613,-1 1 1,0 0 0,0-1 0,0 1-1,-1 0 1,0 0 0,0-1-1,0 1 1,-1 0 0,1 0-1,-2-1 1,1 1 0,-1 0 0,1-1-1,-6 10 1,-10 20-38,-31 68 0,45-94 0,0 0 0,0 0 0,1 0 0,0 0 0,1 1 0,0-1 0,0 0 0,1 1 0,2 14 0,-2-23-54,0-1 1,0 1-1,1 0 1,-1-1-1,0 1 1,0-1-1,1 1 1,-1-1-1,0 1 1,1-1-1,-1 0 1,0 1-1,1-1 1,-1 1-1,1-1 1,-1 0-1,1 1 1,-1-1-1,1 0 1,-1 1-1,1-1 1,-1 0-1,1 0 1,-1 0-1,1 1 1,-1-1-1,1 0 0,-1 0 1,1 0-1,0 0 1,-1 0-1,1 0 1,-1 0-1,1 0 1,-1 0-1,1 0 1,0-1-1,-1 1 1,1 0-1,-1 0 1,1 0-1,-1-1 1,1 1-1,-1 0 1,1-1-1,-1 1 1,1 0-1,-1-1 1,1 0-1,24-19-4984,-17 8 2127,0 1 1,-1-2-1,6-14 0,2-11-5214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5.460"/>
    </inkml:context>
    <inkml:brush xml:id="br0">
      <inkml:brushProperty name="width" value="0.025" units="cm"/>
      <inkml:brushProperty name="height" value="0.025" units="cm"/>
    </inkml:brush>
  </inkml:definitions>
  <inkml:trace contextRef="#ctx0" brushRef="#br0">22 18 10378,'0'0'7484,"-4"9"-4996,2-2-2267,-1 0 378,0 1 0,0 0-1,1 1 1,-2 14 0,4-21-507,-1 0 1,1-1 0,0 1-1,0 0 1,0 0-1,0-1 1,0 1 0,1 0-1,-1-1 1,1 1-1,-1 0 1,1-1 0,-1 1-1,1 0 1,0-1-1,0 1 1,0-1 0,0 0-1,0 1 1,0-1-1,0 0 1,0 1 0,0-1-1,1 0 1,-1 0-1,1 0 1,-1 0 0,0 0-1,1 0 1,0-1-1,-1 1 1,1 0 0,2 0-1,6 1 150,1-1-1,-1 0 0,0-1 1,1 0-1,-1 0 1,0-1-1,0-1 0,0 0 1,1 0-1,-2-1 1,20-7-1,-21 6-106,1 1-1,-1-1 1,0-1 0,0 0 0,0 0-1,-1 0 1,1-1 0,-2 0 0,1-1-1,-1 0 1,1 0 0,-2 0 0,9-12-1,-14 18-119,1 1 0,-1-1 0,1 1-1,-1-1 1,1 0 0,-1 1 0,0-1-1,1 1 1,-1-1 0,0 0 0,0 1-1,1-1 1,-1 0 0,0 0 0,0 1-1,0-1 1,0 0 0,0 1 0,0-1-1,0 0 1,0 0 0,0 1 0,0-1 0,0 0-1,0 1 1,0-1 0,-1 0 0,1 1-1,0-1 1,-1 0 0,1 1 0,0-1-1,-1 0 1,1 1 0,-1-1 0,1 1-1,-1-1 1,1 1 0,-1-1 0,1 1-1,-1-1 1,1 1 0,-1 0 0,0-1-1,1 1 1,-1 0 0,0-1 0,1 1-1,-1 0 1,0 0 0,1 0 0,-1 0-1,0-1 1,0 1 0,1 0 0,-2 1-1,-3-1 15,0 0 0,-1 0 0,1 1 0,0 0 0,1 0 0,-1 1 0,-6 1 0,0 3-13,0 0 0,0 1 0,1 0 0,-1 0 0,2 1 0,-1 0-1,-11 13 1,15-14-10,1-1 0,-1 1 0,1 0 0,0 0 0,1 1 0,0-1 0,0 1-1,0 0 1,1 0 0,0 0 0,-2 14 0,4-20-7,1-1-1,0 1 1,0 0-1,0 0 1,0-1 0,0 1-1,1 0 1,-1 0 0,1-1-1,-1 1 1,1 0-1,-1-1 1,1 1 0,0-1-1,0 1 1,0-1 0,0 1-1,0-1 1,0 1-1,0-1 1,2 2 0,0-1-25,1 1 1,-1-1 0,0-1 0,1 1 0,-1 0-1,1-1 1,0 0 0,-1 0 0,7 1-1,8 1-508,0-2-1,0 0 1,25-3-1,-37 2 164,41-6-7108,0-12-7618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6.958"/>
    </inkml:context>
    <inkml:brush xml:id="br0">
      <inkml:brushProperty name="width" value="0.025" units="cm"/>
      <inkml:brushProperty name="height" value="0.025" units="cm"/>
    </inkml:brush>
  </inkml:definitions>
  <inkml:trace contextRef="#ctx0" brushRef="#br0">201 76 5926,'7'-7'3809,"-5"5"-3159,0 1 1,0-1 0,0 0 0,0 0 0,-1 0 0,1 0 0,0 0 0,-1 0 0,0 0 0,1-1 0,-1 1 0,0 0 0,0-1 0,0 1 0,0-1-1,-1 1 1,1-1 0,-1 0 0,0 1 0,1-1 0,-1 1 0,-1-5 0,0 6-453,0 0 1,0 0-1,0 0 0,0 0 1,0 0-1,0 0 1,0 1-1,0-1 0,0 0 1,0 1-1,-1-1 0,1 1 1,0-1-1,-1 1 1,1 0-1,0-1 0,-1 1 1,1 0-1,0 0 0,-1 0 1,1 0-1,0 0 0,-1 0 1,-1 1-1,-37 5 598,26 0-732,0 1 1,0 1-1,1 0 1,0 1-1,0 0 1,1 1-1,0 0 1,1 1-1,1 1 1,-1-1-1,-8 14 1,19-24-69,0-1 1,-1 0-1,1 1 1,0-1 0,-1 0-1,1 0 1,0 1-1,0-1 1,-1 1-1,1-1 1,0 0-1,0 1 1,0-1-1,-1 1 1,1-1-1,0 0 1,0 1-1,0-1 1,0 1-1,0-1 1,0 1-1,0-1 1,0 0 0,0 1-1,0-1 1,0 1-1,0-1 1,0 1-1,0-1 1,1 0-1,-1 1 1,0-1-1,0 1 1,0-1-1,1 0 1,-1 1-1,0-1 1,1 1-1,20-1-99,32-18 18,-49 16 89,15-6-101,0 1 1,0 1 0,1 0 0,0 1 0,0 2 0,26-3 0,-45 6 92,-1 0 0,1 0 1,-1 0-1,1 0 0,-1 0 0,1-1 0,-1 1 1,1 0-1,-1 0 0,1 1 0,-1-1 0,0 0 1,1 0-1,-1 0 0,1 0 0,-1 0 0,1 0 1,-1 1-1,1-1 0,-1 0 0,0 0 0,1 1 1,-1-1-1,1 0 0,-1 0 0,0 1 0,1-1 1,-1 1-1,0-1 0,0 0 0,1 1 0,-1-1 1,0 1-1,0-1 0,0 0 0,1 1 0,-1-1 1,0 1-1,0-1 0,0 1 0,0 0 0,-12 21 386,-28 16 613,-43 15 224,74-49-1219,1 1 1,-1-1-1,0-1 0,1 0 1,-2 0-1,1-1 1,0 0-1,-14 1 1,26-4-515,0 0 0,0 0 0,0 0 0,-1-1 0,1 1 0,0-1 1,-1 0-1,5-3 0,6-4-1481,23-10-3274,5-4-2103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7.392"/>
    </inkml:context>
    <inkml:brush xml:id="br0">
      <inkml:brushProperty name="width" value="0.025" units="cm"/>
      <inkml:brushProperty name="height" value="0.025" units="cm"/>
    </inkml:brush>
  </inkml:definitions>
  <inkml:trace contextRef="#ctx0" brushRef="#br0">159 0 20115,'0'0'3790,"-8"5"-1035,-2 2-2307,0 1 0,1 0 0,0 1 0,1 0 0,0 0 0,0 1 0,1 0 0,0 0 0,1 1 0,0 0 0,-6 15 0,3-2-353,0 0 0,2 1 0,0 0 0,2 1 0,-2 28 0,0 129 66,7-174-161,2-18 0,-1 0 0,1 0 0,0 0 0,1 1 0,3-11 0,6-14 0,2-20-29,5-17-210,2 0-1,38-82 1,-35 112-300,-24 39 519,1 0-1,-1 0 1,1-1 0,-1 1-1,1 0 1,0 0-1,0 0 1,0 1-1,-1-1 1,1 0 0,0 0-1,0 0 1,0 1-1,0-1 1,0 0-1,0 1 1,1-1-1,-1 1 1,0-1 0,0 1-1,0 0 1,0-1-1,1 1 1,-1 0-1,0 0 1,0 0 0,1 0-1,-1 0 1,0 0-1,0 0 1,0 0-1,1 1 1,0-1-1,-1 2 13,1-1-1,-1 1 0,0 0 0,0 0 1,0-1-1,0 1 0,-1 0 1,1 0-1,0 0 0,-1 0 0,1 0 1,-1 0-1,0 0 0,0 0 0,0 0 1,0 0-1,0 0 0,0 0 0,0 0 1,-1 0-1,0 3 0,0 0 19,0 1 0,0-1 0,-1 1 0,0-1 0,0 0 0,-4 9 0,1-7 57,0 0 0,-1 0 0,0 0 0,0 0 0,0-1 0,-1 0 0,0 0 0,0-1 0,0 0 0,-1 0 0,0-1 0,0 0 0,0 0 0,0-1 0,-1 0 0,1-1 0,-1 1 0,1-2 0,-12 2 0,20-3-109,-1 0 0,1 0 0,-1 1 0,1-1 0,0 0 0,-1 0 0,1 0 0,-1 0 0,1 0-1,0 0 1,-1 0 0,1-1 0,-1 1 0,1 0 0,0 0 0,-1 0 0,1 0 0,0 0 0,-1-1 0,1 1 0,0 0 0,-1 0 0,1 0 0,0-1 0,-1 1 0,1 0 0,0-1 0,0 1 0,-1 0 0,1-1 0,0 1 0,0 0 0,-1-1 0,8-11-2860,19-9-3823,-2 9-994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7.736"/>
    </inkml:context>
    <inkml:brush xml:id="br0">
      <inkml:brushProperty name="width" value="0.025" units="cm"/>
      <inkml:brushProperty name="height" value="0.025" units="cm"/>
    </inkml:brush>
  </inkml:definitions>
  <inkml:trace contextRef="#ctx0" brushRef="#br0">40 110 17360,'0'0'14772,"12"3"-14228,-4-1-487,-3 0-55,-1-1 0,1 1 0,0-1 1,0-1-1,0 1 0,0-1 0,0 0 0,0 0 0,0 0 0,0 0 0,0-1 1,0 0-1,-1 0 0,1 0 0,7-4 0,-4 2-2,61-36 0,-66 37 0,0 0 0,0 0 0,0 0 0,0-1 0,0 1 0,0-1 0,-1 0 0,1 1 0,-1-1 0,0 0 0,0-1 0,0 1 0,0 0 0,0-1 0,-1 1 0,0 0 0,2-6 0,-3 8 0,0 1 0,-1-1 0,1 0 0,0 0 0,-1 1 0,1-1 0,-1 0 0,1 1 0,0-1 0,-1 0 0,1 1 0,-1-1 0,0 1 0,1-1 0,-1 1 0,0-1 0,1 1 0,-1-1 0,0 1 0,1 0 0,-1-1 0,0 1 0,0 0 0,1-1 0,-1 1 0,0 0 0,0 0 0,1 0 0,-1 0 0,0 0 0,0 0 0,0 0 0,1 0 0,-2 0 0,-33 3 0,21 2 0,-1 1 0,1 0 0,1 1 0,-1 0 0,1 1 0,1 0 0,0 1 0,0 1 0,0 0 0,1 1 0,1 0 0,0 0 0,0 1 0,1 0 0,-12 24 0,20-35-20,0 0 0,1 0 0,-1 0 1,1 0-1,-1 0 0,1 1 0,-1-1 0,1 0 0,0 0 0,0 1 0,0-1 1,0 0-1,0 0 0,0 1 0,0-1 0,0 0 0,0 0 0,0 1 1,1-1-1,-1 0 0,0 0 0,1 1 0,-1-1 0,1 0 0,0 0 0,-1 0 1,2 2-1,0-2-98,0 1 0,1-1 0,-1 1 0,0-1-1,1 0 1,-1 0 0,0 0 0,1 0 0,-1-1 0,1 1 0,0 0 0,4-1 0,10 1-1182,-1-1 0,1-1 1,21-3-1,-38 4 1282,35-8-8187,-3-5-4725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8.091"/>
    </inkml:context>
    <inkml:brush xml:id="br0">
      <inkml:brushProperty name="width" value="0.025" units="cm"/>
      <inkml:brushProperty name="height" value="0.025" units="cm"/>
    </inkml:brush>
  </inkml:definitions>
  <inkml:trace contextRef="#ctx0" brushRef="#br0">144 0 20692,'0'0'7302,"-9"1"-5102,4-1-2074,-1 1 0,0 0 0,1 0 0,0 0 0,-1 1 0,1-1 0,0 2 0,0-1 0,0 0 0,0 1 0,0 0 0,0 0 0,1 0 0,-1 1 0,1 0 0,0 0 0,0 0 0,1 0 0,-6 8 0,4-5-113,0 1 0,0 0 1,1 0-1,-6 16 0,9-23-13,1 0 0,-1 0-1,1 0 1,-1 1 0,1-1 0,-1 0-1,1 0 1,0 1 0,0-1-1,0 0 1,0 1 0,0-1-1,0 0 1,0 0 0,0 1-1,0-1 1,1 0 0,-1 1 0,0-1-1,1 0 1,-1 0 0,1 0-1,-1 1 1,1-1 0,0 0-1,0 0 1,-1 0 0,1 0 0,0 0-1,0 0 1,0 0 0,0-1-1,0 1 1,0 0 0,0 0-1,0-1 1,1 1 0,-1-1-1,0 1 1,0-1 0,0 1 0,1-1-1,1 1 1,52 1-2546,-49-2 1789,1-1 0,0 0 0,-1-1 0,1 1 0,-1-1 0,1-1-1,-1 1 1,0-1 0,0 0 0,7-6 0,10-9-6594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0.520"/>
    </inkml:context>
    <inkml:brush xml:id="br0">
      <inkml:brushProperty name="width" value="0.025" units="cm"/>
      <inkml:brushProperty name="height" value="0.025" units="cm"/>
      <inkml:brushProperty name="color" value="#F6630D"/>
    </inkml:brush>
  </inkml:definitions>
  <inkml:trace contextRef="#ctx0" brushRef="#br0">1 57 10570,'0'0'16736,"2"13"-16261,-1-8-426,1 11 91,1 0-1,1-1 1,0 1-1,11 24 1,-14-37-110,1 0 0,0 0 0,-1 0 0,1 0-1,0 0 1,1 0 0,-1-1 0,0 1 0,1-1 0,0 0 0,-1 1 0,1-1 0,5 2 0,-6-3-12,0 0-1,1-1 1,-1 1 0,1-1 0,0 0 0,-1 1 0,1-1 0,-1 0-1,1-1 1,-1 1 0,1 0 0,-1-1 0,1 1 0,-1-1 0,1 0 0,-1 0-1,0 0 1,1 0 0,-1 0 0,0 0 0,3-3 0,0 0 17,1-1-1,-2 1 1,1-1 0,0 0 0,-1-1-1,0 1 1,0-1 0,-1 1 0,0-1 0,4-9-1,15-46 3,-20 57-152,-3 9 119,1 0 1,0-1-1,1 1 0,-1 0 1,1 0-1,0 0 0,0-1 0,0 1 1,1 0-1,-1-1 0,4 6 1,-3-8 11,0 0 1,-1 0-1,1-1 1,0 1-1,0-1 1,0 1-1,1-1 1,-1 0-1,0 0 1,0 0-1,1 0 1,-1 0-1,0-1 1,1 1-1,-1-1 1,1 1-1,-1-1 1,1 0-1,-1 0 1,1 0-1,-1 0 1,1 0-1,-1-1 1,5-1-1,-4 2 24,0-1-1,1 0 0,-1-1 0,0 1 1,1 0-1,-1-1 0,0 0 0,0 0 1,0 0-1,-1 0 0,1 0 0,0-1 1,-1 1-1,1-1 0,-1 1 0,0-1 1,0 0-1,0 0 0,1-4 0,0 2-6,-1 0 0,1 0 0,-1 0 0,-1 0 0,1 0 0,-1-1 0,0 1 0,0-1 0,-1 1-1,1-1 1,-2-9 0,1 15-34,0 0-1,0-1 1,0 1-1,0 0 1,0-1-1,0 1 1,0 0-1,0-1 1,0 1-1,0 0 1,0-1-1,0 1 1,0 0-1,0-1 1,-1 1-1,1 0 1,0 0-1,0-1 1,0 1-1,-1 0 1,1 0-1,0-1 1,0 1-1,-1 0 1,1 0-1,0-1 1,-1 1-1,1 0 1,0 0-1,0 0 1,-1 0-1,1 0 1,0 0-1,-1-1 1,1 1-1,0 0 1,-1 0-1,-13 8-70,-8 15-7,4 18 75,15-18 47,3-22-40,0-1 0,0 1 1,0-1-1,0 1 0,0-1 0,1 1 0,-1-1 0,0 0 1,0 1-1,0-1 0,1 1 0,-1-1 0,0 1 1,0-1-1,1 0 0,-1 1 0,0-1 0,1 0 1,-1 1-1,1-1 0,-1 0 0,0 1 0,1-1 1,-1 0-1,1 0 0,-1 1 0,1-1 0,-1 0 0,1 0 1,-1 0-1,1 0 0,0 0 0,12 0-101,0 0 0,0-1 0,-1-1-1,1 0 1,0-1 0,0 0 0,22-10 0,9-1-72,-44 13 191,1 1 1,-1 0 0,1-1 0,-1 1 0,1-1 0,0 1 0,-1-1-1,0 1 1,1-1 0,-1 1 0,1-1 0,-1 0 0,0 1-1,1-1 1,-1 0 0,0 1 0,1-1 0,-1 0 0,0 1-1,0-1 1,0 0 0,0 0 0,0 1 0,0-1 0,0 0 0,0 1-1,0-1 1,0 0 0,0 0 0,0 1 0,-1-1 0,1 0-1,-1 0 1,-10-35 1264,4 16-816,7 20-581,0-1 1,0 0-1,0 0 0,0 1 0,0-1 1,0 0-1,0 0 0,0 1 0,0-1 1,1 0-1,-1 1 0,0-1 0,0 0 1,1 0-1,-1 1 0,1-1 1,-1 1-1,0-1 0,1 0 0,-1 1 1,1-1-1,0 1 0,-1-1 0,1 1 1,-1-1-1,1 1 0,0 0 0,-1-1 1,1 1-1,0 0 0,-1-1 1,1 1-1,0 0 0,0 0 0,-1 0 1,1 0-1,0 0 0,1 0 0,39 0-7935,-23 1 4871,15-1-3418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8.464"/>
    </inkml:context>
    <inkml:brush xml:id="br0">
      <inkml:brushProperty name="width" value="0.025" units="cm"/>
      <inkml:brushProperty name="height" value="0.025" units="cm"/>
    </inkml:brush>
  </inkml:definitions>
  <inkml:trace contextRef="#ctx0" brushRef="#br0">26 0 10858,'0'0'17873,"-11"24"-17713,9-6-32,0 4-31,-2 0-129,1 1-673,0-1-1185,2-4-640,1-5-1410,0-4-2050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8.855"/>
    </inkml:context>
    <inkml:brush xml:id="br0">
      <inkml:brushProperty name="width" value="0.025" units="cm"/>
      <inkml:brushProperty name="height" value="0.025" units="cm"/>
    </inkml:brush>
  </inkml:definitions>
  <inkml:trace contextRef="#ctx0" brushRef="#br0">61 1 17969,'0'0'10271,"0"14"-9417,-4 37 255,-20 99-1,12-95-628,3 0 0,-2 75 0,29-219-464,-13-14-891,-5 106 866,0-1 1,1 0 0,-1 0-1,0 0 1,1 0 0,-1 0-1,1 0 1,0 0 0,0 0 0,0 0-1,0 0 1,0 0 0,0 0-1,0 0 1,0-1 0,1 1 0,-1 0-1,1-1 1,-1 1 0,1-1-1,0 0 1,0 1 0,-1-1 0,1 0-1,0 0 1,0 0 0,0-1-1,0 1 1,0 0 0,0-1-1,0 1 1,1-1 0,-1 0 0,0 1-1,0-1 1,0 0 0,4-1-1,0 1 6,-1 0-1,1-1 1,-1 1-1,0-1 1,1-1-1,-1 1 1,0-1-1,0 0 0,0 0 1,0 0-1,0-1 1,0 0-1,0 0 1,5-5-1,-6 4 68,1 0 0,-2-1-1,1 0 1,0 0 0,-1 0-1,0-1 1,0 1 0,-1-1 0,1 1-1,-1-1 1,-1 0 0,1 0-1,-1 0 1,1-6 0,-19 24 224,9 1-288,1 0 0,0 0 0,-6 19 0,11-27 0,0 0 0,1 0 0,-1 0 0,1 1 0,0-1 0,1 1 0,-1-1 0,1 1 0,0-1 0,1 0 0,-1 1 0,2 6 0,-1-11 0,-1 0 0,1-1 0,-1 1 0,0-1 0,1 1 0,-1-1 0,1 0 0,-1 1 0,1-1 0,-1 0 0,1 1 0,0-1 0,-1 0 0,1 1 0,-1-1 0,1 0 0,0 0 0,-1 0 0,1 1 0,0-1 0,-1 0 0,1 0 0,-1 0 0,1 0 0,0 0 0,-1 0 0,1-1 0,0 1 0,-1 0 0,1 0 0,0 0 0,-1-1 0,1 1 0,-1 0 0,1 0 0,-1-1 0,1 1 0,0-1 0,0 0 0,0 1 0,1-1 0,0 0 0,-1 0 0,1 0 0,-1 0 0,1-1 0,-1 1 0,1 0 0,-1-1 0,0 1 0,0-1 0,0 1 0,2-3 0,-3 4-109,0-1 1,0 1-1,0 0 1,0-1-1,0 1 0,0 0 1,0 0-1,0-1 0,0 1 1,0 0-1,0-1 1,0 1-1,0 0 0,0-1 1,0 1-1,0 0 0,-1 0 1,1-1-1,0 1 1,0 0-1,0 0 0,0-1 1,0 1-1,-1 0 1,1 0-1,0-1 0,0 1 1,-1 0-1,1 0 0,0 0 1,0-1-1,-1 1 1,1 0-1,0 0 0,0 0 1,-1 0-1,1 0 0,0 0 1,-1 0-1,1 0 1,0 0-1,0 0 0,-1-1 1,1 1-1,0 1 0,-1-1 1,1 0-1,0 0 1,-1 0-1,1 0 0,0 0 1,0 0-1,-1 0 1,1 0-1,0 0 0,0 1 1,-1-1-1,1 0 0,0 0 1,0 0-1,-1 0 1,1 1-1,0-1 0,0 0 1,0 0-1,-1 1 0,0 0-416,0-1-1,0 1 0,0-1 0,0 1 0,0 0 0,0 0 0,0-1 0,0 1 0,0 0 0,0 0 1,1 0-1,-1 0 0,0 0 0,0 0 0,1 0 0,-1 0 0,1 0 0,-1 2 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9.263"/>
    </inkml:context>
    <inkml:brush xml:id="br0">
      <inkml:brushProperty name="width" value="0.025" units="cm"/>
      <inkml:brushProperty name="height" value="0.025" units="cm"/>
    </inkml:brush>
  </inkml:definitions>
  <inkml:trace contextRef="#ctx0" brushRef="#br0">0 63 10730,'0'0'16207,"10"-54"-13100,-10 48-1185,0 4-1121,0 3-801,0 9 0,0 0-1666,0-1-2017,0-5-3364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9.591"/>
    </inkml:context>
    <inkml:brush xml:id="br0">
      <inkml:brushProperty name="width" value="0.025" units="cm"/>
      <inkml:brushProperty name="height" value="0.025" units="cm"/>
    </inkml:brush>
  </inkml:definitions>
  <inkml:trace contextRef="#ctx0" brushRef="#br0">1 0 20499,'0'0'7720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0.139"/>
    </inkml:context>
    <inkml:brush xml:id="br0">
      <inkml:brushProperty name="width" value="0.025" units="cm"/>
      <inkml:brushProperty name="height" value="0.025" units="cm"/>
    </inkml:brush>
  </inkml:definitions>
  <inkml:trace contextRef="#ctx0" brushRef="#br0">211 4 4420,'0'0'26431,"-11"-2"-26170,5 1-251,0 1 0,0 0 0,0 0 0,0 0 0,0 1 0,0 0-1,0 0 1,0 1 0,1-1 0,-1 1 0,0 0 0,1 1 0,-1-1 0,1 1 0,0 0 0,0 1 0,0-1 0,0 1-1,1 0 1,-5 5 0,-2 1 7,0 1-1,1 0 0,0 0 0,-8 14 1,16-22-14,0 0 1,-1 1-1,1-1 1,1 1-1,-1-1 1,1 1-1,-1 0 1,1-1-1,0 1 1,0 0-1,1 0 1,-1 0-1,1 0 1,0 0-1,0 0 1,0 0-1,0 0 1,1 0-1,-1 0 1,3 4-1,-2-5-6,1-1-1,0 0 0,0 1 1,0-1-1,0 0 1,1 0-1,-1-1 1,1 1-1,-1 0 1,1-1-1,-1 1 0,1-1 1,0 0-1,0 0 1,0 0-1,0 0 1,0-1-1,-1 1 1,1-1-1,0 1 0,3-1 1,74 1-239,-66-2 156,11 0-686,-1-2-1,1 0 1,37-11 0,23-18-8689,-49 13-698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0.747"/>
    </inkml:context>
    <inkml:brush xml:id="br0">
      <inkml:brushProperty name="width" value="0.025" units="cm"/>
      <inkml:brushProperty name="height" value="0.025" units="cm"/>
    </inkml:brush>
  </inkml:definitions>
  <inkml:trace contextRef="#ctx0" brushRef="#br0">14 1 15695,'0'0'11787,"-2"11"-10789,-1 9-656,0-1-7,0 0 0,1 0 0,1 37 0,1-55-326,1 0 0,-1-1 0,1 1 0,-1 0 1,1 0-1,0-1 0,-1 1 0,1-1 0,0 1 0,-1 0 1,1-1-1,0 1 0,0-1 0,0 1 0,-1-1 0,1 0 0,0 1 1,0-1-1,0 0 0,0 0 0,0 1 0,0-1 0,-1 0 0,1 0 1,0 0-1,0 0 0,0 0 0,0 0 0,0-1 0,0 1 1,0 0-1,0 0 0,-1-1 0,2 1 0,34-12 221,-23 4-191,-1-2 0,0 1 0,-1-1-1,0-1 1,13-16 0,31-28 53,-55 55-95,1 0 0,-1 1 0,0-1 0,1 0 0,-1 1 0,0-1-1,1 1 1,-1-1 0,0 1 0,0-1 0,1 0 0,-1 1 0,0-1-1,0 1 1,0-1 0,0 1 0,0-1 0,0 1 0,0-1 0,0 1-1,0-1 1,0 1 0,0 0 0,0-1 0,0 1 0,0-1 0,0 0-1,0 1 1,-1-1 0,1 1 0,0-1 0,0 1 0,-1 0 0,-4 24-40,2-14 135,-2 4 128,1 0 0,0 0-1,1 0 1,-1 28-1,4-43-208,0 1 0,1 0 0,-1-1 0,0 1 0,1 0 0,-1-1 0,0 1 0,1-1 0,-1 1 0,1-1 0,-1 1 0,1-1 0,0 1 0,-1-1 0,1 1 0,-1-1 0,1 1 0,0-1 0,-1 0 0,1 0 0,0 1 0,0-1-1,-1 0 1,1 0 0,0 0 0,0 0 0,-1 0 0,1 0 0,0 0 0,-1 0 0,1 0 0,0 0 0,0 0 0,-1 0 0,1 0 0,0-1 0,0 1 0,-1 0 0,1 0 0,0-1 0,0 0 0,35-12 217,34-34-228,-50 33 0,0 0 0,1 2 0,26-13 0,-46 25 0,-1 0 0,1 0 0,-1 0 0,1 0 0,0 0 0,-1 0 0,1-1 0,0 1 0,-1 1 0,1-1 0,-1 0 0,1 0 0,0 0 0,-1 0 0,1 0 0,0 0 0,-1 1 0,1-1 0,-1 0 0,1 1 0,-1-1 0,1 0 0,-1 1 0,1-1 0,-1 0 0,1 1 0,-1-1 0,1 1 0,-1-1 0,0 1 0,1-1 0,-1 1 0,0 0 0,1-1 0,-1 1 0,0-1 0,0 1 0,0-1 0,0 1 0,1 0 0,-1-1 0,0 1 0,0 0 0,0-1 0,0 1 0,0 0 0,0-1 0,-1 1 0,1-1 0,0 1 0,0 0 0,0 0 0,-6 54 0,2-17 0,6-37 0,0 0 0,0 0 0,0-1 0,0 1 0,0-1 0,0 1 0,0-1 0,0 0 0,0 0 0,0 0 0,0 0 0,0 0 0,0 0 0,1-1 0,-1 1 0,3-2 0,5-2 0,1-1 0,-1-1 0,-1 0 0,1 0 0,-1 0 0,-1-2 0,16-14 0,-13 12 0,0 0 0,1 1 0,18-12 0,-30 21-5,0 0-1,0-1 1,1 1 0,-1 0 0,0 0-1,0 0 1,0 0 0,1 0-1,-1 0 1,0 0 0,0 0-1,0 0 1,0 0 0,1 0 0,-1 0-1,0 0 1,0 0 0,0 0-1,1 0 1,-1 0 0,0 0-1,0 0 1,0 0 0,0 0 0,1 0-1,-1 0 1,0 1 0,0-1-1,0 0 1,0 0 0,0 0 0,1 0-1,-1 0 1,0 0 0,0 1-1,0-1 1,0 0 0,0 0-1,0 0 1,0 0 0,0 1 0,1-1-1,-1 0 1,0 0 0,0 0-1,0 0 1,0 1 0,0-1-1,0 0 1,0 0 0,0 0 0,0 1-1,0-1 1,0 0 0,0 0-1,0 0 1,0 0 0,-1 1-1,1-1 1,0 0 0,0 0 0,0 0-1,0 0 1,0 1 0,-3 10-644,0-5 78,0 0 1,0-1-1,-1 1 0,0-1 0,0 0 1,-6 7-1,-19 11-9116,16-17-494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1.091"/>
    </inkml:context>
    <inkml:brush xml:id="br0">
      <inkml:brushProperty name="width" value="0.025" units="cm"/>
      <inkml:brushProperty name="height" value="0.025" units="cm"/>
    </inkml:brush>
  </inkml:definitions>
  <inkml:trace contextRef="#ctx0" brushRef="#br0">0 1 22389,'0'0'6630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2.162"/>
    </inkml:context>
    <inkml:brush xml:id="br0">
      <inkml:brushProperty name="width" value="0.025" units="cm"/>
      <inkml:brushProperty name="height" value="0.025" units="cm"/>
    </inkml:brush>
  </inkml:definitions>
  <inkml:trace contextRef="#ctx0" brushRef="#br0">1 270 3940,'3'-12'2343,"34"-109"3738,7-15 7857,-45 142-13646,0 0 0,0 0 0,0 0 0,1 0 0,0 0 0,1 8 0,-1 23-3,-28 107 276,19-105-125,0 1 1,3 0 0,-2 46 0,8-86-433,0 0 1,0 0 0,0 0 0,0 1-1,0-1 1,0 0 0,0 0 0,0 0-1,0 0 1,0 0 0,0 1 0,0-1-1,0 0 1,0 0 0,0 0 0,0 0-1,0 1 1,0-1 0,0 0 0,0 0-1,0 0 1,0 0 0,0 1 0,0-1-1,0 0 1,0 0 0,0 0 0,0 0-1,0 0 1,1 1 0,-1-1 0,0 0-1,0 0 1,0 0 0,0 0 0,0 0-1,0 0 1,1 0 0,-1 0 0,0 0-1,0 1 1,0-1 0,0 0 0,0 0-1,1 0 1,-1 0 0,0 0 0,0 0-1,0 0 1,0 0 0,1 0 0,-1 0-1,0 0 1,0 0 0,0 0 0,1 0-1,9-11 331,7-16-23,-4-15-364,-1-1 0,-2-1 0,7-87 0,-17 153 51,-1-13 18,1 0-1,0-1 1,0 1-1,1 0 1,3 15 0,-3-21-7,0-1 1,0 0-1,0 0 1,0 0 0,0 0-1,0-1 1,0 1-1,1 0 1,-1 0-1,1-1 1,-1 1 0,1-1-1,0 1 1,-1-1-1,1 0 1,0 1-1,0-1 1,0 0 0,0 0-1,0-1 1,0 1-1,0 0 1,1-1-1,-1 1 1,0-1 0,0 0-1,0 1 1,3-1-1,3 0-4,0-1 0,0 0 0,-1 0 0,1-1 0,-1 0 0,1 0 0,-1 0 0,1-1 0,-1 0 0,0-1 0,0 0 0,-1 0 0,1 0 0,-1-1 0,0 1-1,0-2 1,-1 1 0,1-1 0,5-8 0,-2 4-1,-1-2-1,0 1 1,-1-1 0,0 0-1,-1-1 1,0 1 0,-1-1-1,-1 0 1,0-1-1,3-15 1,-10 21-9,-6 16 0,-10 18 0,9-8 0,0 0 0,2 1 0,0 0 0,1 0 0,1 1 0,1-1 0,0 1 0,2 1 0,-3 40 0,6-59 0,0-1 0,1 1 0,-1 0 0,0 0 0,1 0 0,0 0 0,-1 0 0,1 0 0,0-1 0,0 1 0,0 0 0,0 0 0,0-1 0,0 1 0,0-1 0,1 1 0,-1-1 0,0 0 0,1 1 0,-1-1 0,3 1 0,0 0 0,0 0 0,0 0 0,0-1 0,0 1 0,0-1 0,0 0 0,1 0 0,-1-1 0,6 1 0,0-1 0,0 0 0,0 0 0,0-1 0,0-1 0,0 0 0,0 0 0,0-1 0,9-4 0,-11 4 0,-1 0 0,0-1 0,0 0 0,0 0 0,0-1 0,-1 0 0,0 0 0,0 0 0,0-1 0,-1 0 0,1 0 0,-2-1 0,1 1 0,-1-1 0,0 0 0,0 0 0,0 0 0,-1-1 0,-1 1 0,1-1 0,-1 0 0,0 0 0,-1 0 0,1-11 0,-2 18 0,0 1 0,0-1 0,0 0 0,0 1 0,0-1 0,0 1 0,0-1 0,0 0 0,0 1 0,0-1 0,0 1 0,-1-1 0,1 1 0,0-1 0,0 0 0,-1 1 0,1-1 0,0 1 0,-1-1 0,1 1 0,-1 0 0,1-1 0,0 1 0,-1-1 0,1 1 0,-1 0 0,1-1 0,-1 1 0,1 0 0,-1 0 0,0-1 0,0 1 0,-21 4 0,16-1 0,0-1 0,1 1 0,0 1 0,-1-1 0,-7 8 0,8-6 0,1 1 0,0-1 0,0 1 0,1 0 0,0 0 0,0 0 0,0 1 0,-2 7 0,4-12 0,0 0 0,1 0 0,-1-1 0,1 1 0,0 0 0,0 0 0,-1 0 0,1 0 0,0-1 0,1 1 0,-1 0 0,0 0 0,0 0 0,1 0 0,-1-1 0,1 1 0,0 0 0,-1-1 0,1 1 0,0 0 0,0-1 0,0 1 0,0-1 0,0 1 0,0-1 0,1 1 0,-1-1 0,0 0 0,1 0 0,-1 0 0,1 0 0,-1 0 0,1 0 0,3 1 0,44 9-2195,2-11-4797,-9-3-5281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3.439"/>
    </inkml:context>
    <inkml:brush xml:id="br0">
      <inkml:brushProperty name="width" value="0.025" units="cm"/>
      <inkml:brushProperty name="height" value="0.025" units="cm"/>
    </inkml:brush>
  </inkml:definitions>
  <inkml:trace contextRef="#ctx0" brushRef="#br0">128 125 15983,'0'0'6091,"1"-10"-3181,0-28-524,-1 37-2301,0 0 1,-1 0-1,1 0 0,-1 0 0,1 0 1,-1 0-1,1 0 0,-1 0 1,0 0-1,1 0 0,-1 0 1,0 0-1,0 1 0,0-1 1,0 0-1,0 1 0,1-1 1,-1 1-1,0-1 0,0 1 1,0-1-1,-1 1 0,1-1 1,0 1-1,0 0 0,0 0 1,0 0-1,0 0 0,0-1 0,0 1 1,0 1-1,-1-1 0,0 0 1,-34 8 301,30-3-385,1-1-1,0 1 0,0 1 1,0-1-1,1 1 0,-1-1 1,1 1-1,1 0 0,-1 1 1,1-1-1,0 1 0,1-1 1,0 1-1,0 0 0,0 0 1,0 0-1,1 0 0,1 0 1,-1 14-1,1-20 3,1 0-1,-1 0 1,0 0 0,0 0-1,1 0 1,-1-1 0,0 1-1,1 0 1,-1 0 0,1 0 0,-1-1-1,1 1 1,0 0 0,-1 0-1,1-1 1,0 1 0,-1-1-1,1 1 1,0-1 0,0 1-1,-1-1 1,1 1 0,0-1-1,0 1 1,0-1 0,0 0-1,0 0 1,0 1 0,0-1-1,-1 0 1,1 0 0,0 0 0,0 0-1,0 0 1,0 0 0,0 0-1,0-1 1,0 1 0,0 0-1,0 0 1,0-1 0,1 0-1,4 0 35,0-1 0,0 1-1,0-1 1,0-1 0,9-4-1,-1-2 10,-1-1 0,-1 0-1,1-1 1,-1 0-1,-1 0 1,0-1 0,-1-1-1,0 0 1,-1 0 0,-1-1-1,0 0 1,0-1-1,-2 0 1,6-16 0,-25 42-299,-5 15 141,-16 50 148,32-69-225,-1 1 0,1-1 0,1 0 0,-1 1 0,2-1 0,-1 1 0,1 0 0,1 14 0,-1-21 74,0 0 1,1 0 0,-1 0-1,1 0 1,-1 0 0,1 0-1,0 0 1,0 0-1,-1 0 1,1 0 0,0 0-1,0 0 1,0 0 0,0-1-1,0 1 1,0 0-1,0-1 1,0 1 0,0-1-1,0 1 1,0-1 0,0 1-1,0-1 1,1 0-1,-1 0 1,0 0 0,0 1-1,0-1 1,1 0 0,-1 0-1,0 0 1,0-1-1,0 1 1,2-1 0,3 1-509,-1-1 1,1 0 0,-1 0-1,0-1 1,0 0 0,9-3 0,16-16-3848,-2-5-1894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4.175"/>
    </inkml:context>
    <inkml:brush xml:id="br0">
      <inkml:brushProperty name="width" value="0.025" units="cm"/>
      <inkml:brushProperty name="height" value="0.025" units="cm"/>
    </inkml:brush>
  </inkml:definitions>
  <inkml:trace contextRef="#ctx0" brushRef="#br0">197 0 14221,'0'0'3011,"-9"9"-656,0 0-1728,-2 1 283,0 0-1,1 1 1,0 0 0,1 0 0,0 1 0,1 0 0,-12 25 0,19-37-891,1 1 0,0-1 0,0 0 0,0 0 0,0 0 0,0 0 0,0 1 0,0-1 0,0 0 0,0 0 0,0 0 0,0 1 0,0-1 0,0 0 1,0 0-1,0 0 0,0 1 0,0-1 0,0 0 0,0 0 0,0 0 0,0 0 0,0 1 0,0-1 0,0 0 0,0 0 0,0 0 0,1 0 0,-1 1 0,0-1 0,0 0 1,0 0-1,0 0 0,0 0 0,0 0 0,1 0 0,-1 0 0,0 1 0,0-1 0,0 0 0,0 0 0,1 0 0,-1 0 0,0 0 0,0 0 0,0 0 0,1 0 0,-1 0 1,0 0-1,0 0 0,0 0 0,0 0 0,1 0 0,-1 0 0,0 0 0,0 0 0,0 0 0,1 0 0,16-8 441,16-14-277,-28 16-198,-4 5-50,1-1 0,-1 0-1,0 1 1,1-1 0,-1 1-1,1-1 1,0 1 0,-1 0 0,1 0-1,0 0 1,0 0 0,0 0 0,0 0-1,0 0 1,0 1 0,0-1 0,0 1-1,3-1 1,-5 45-634,-5-6 794,-3 0 0,-1 0 0,-1-1 0,-23 54 0,18-52 231,3-5-95,7-15-171,-1 0 0,-1-1 0,-1 0 0,-1 0 0,0-1 0,-19 25 0,28-42-55,0 1-1,0-1 1,0 1 0,-1-1 0,1 1-1,0-1 1,0 0 0,-1 1-1,1-1 1,0 0 0,-1 1 0,1-1-1,0 0 1,-1 1 0,1-1 0,0 0-1,-1 0 1,1 1 0,-1-1 0,1 0-1,-1 0 1,1 0 0,0 0 0,-1 0-1,1 0 1,-1 1 0,1-1-1,-1 0 1,1 0 0,-1 0 0,1-1-1,-1 1 1,1 0 0,0 0 0,-1 0-1,1 0 1,-1 0 0,1 0 0,-1-1-1,1 1 1,0 0 0,-1-1 0,-5-23-71,9-35-222,2 37 158,1 0 0,0 1 0,2-1 0,0 2 0,2-1 0,0 1 0,1 1 0,1 0 1,15-19-1,4 1 102,0 2 1,3 1-1,46-36 1,-56 52-27,-33 29-96,6-8 268,0 0 1,0 0-1,0 1 0,0-1 1,1 1-1,0-1 1,-1 1-1,2 0 0,-1 0 1,0 0-1,1 0 0,-2 5 1,4-9-102,0 1 0,0-1 0,-1 0 0,1 1 0,0-1 0,0 0 0,0 0 0,0 0 1,0 0-1,0 0 0,0 0 0,0 0 0,0 0 0,-1 0 0,1 0 0,0 0 0,0 0 0,0-1 0,0 1 1,0 0-1,0-1 0,0 1 0,-1-1 0,1 1 0,0-1 0,1 0 0,22-13 290,-13 5-209,0 0-1,-1 0 1,0-1-1,0-1 1,-2 1-1,1-2 0,12-21 1,-25 43 88,1 1 0,-1 0 0,2 0 0,-1 0 0,2 0 0,-2 17 0,4-27-159,-1-1-1,0 1 1,0-1-1,1 1 1,-1 0-1,0-1 1,1 1-1,-1-1 1,0 1-1,1-1 1,-1 0 0,1 1-1,-1-1 1,1 1-1,-1-1 1,1 0-1,-1 1 1,1-1-1,-1 0 1,1 1-1,-1-1 1,1 0-1,-1 0 1,1 0-1,0 0 1,-1 0-1,1 1 1,0-1-1,-1 0 1,1 0-1,-1-1 1,1 1-1,0 0 1,-1 0-1,1 0 1,-1 0-1,1 0 1,0-1-1,0 1 1,28-9 263,-19 2-362,0 0 1,0 0-1,0 0 1,-1-1-1,0-1 1,-1 0-1,0 0 1,0 0-1,8-15 1,-37 36-11471,6 2 6300,0-2-2723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157"/>
    </inkml:context>
    <inkml:brush xml:id="br0">
      <inkml:brushProperty name="width" value="0.025" units="cm"/>
      <inkml:brushProperty name="height" value="0.025" units="cm"/>
      <inkml:brushProperty name="color" value="#F6630D"/>
    </inkml:brush>
  </inkml:definitions>
  <inkml:trace contextRef="#ctx0" brushRef="#br0">131 286 11371,'0'0'11136,"-11"-2"-8067,-38-3-1110,47 5-1883,-1 1-1,0-1 1,0 1-1,0-1 0,1 1 1,-1 0-1,0 0 1,1 0-1,-1 0 1,1 1-1,-1-1 0,1 1 1,0-1-1,-1 1 1,1 0-1,0 0 0,0 0 1,0 0-1,1 0 1,-1 1-1,0-1 0,1 0 1,0 1-1,-1-1 1,1 1-1,0 0 1,-1 2-1,0 2 77,0 0 0,0 0 0,0 1 0,1-1 1,0 0-1,1 1 0,-1-1 0,2 9 0,0-14-142,-1 0 0,1 0 0,0 0 0,0 0 0,0-1 0,0 1 0,0 0 0,1-1 0,-1 1 0,0-1 0,1 0 0,-1 1 0,1-1 0,0 0 0,-1 0 0,1 0 0,0 0 0,0 0 0,0 0 0,-1 0-1,1-1 1,0 1 0,0-1 0,0 1 0,0-1 0,0 0 0,0 0 0,0 0 0,0 0 0,4 0 0,3 0-15,0 0 0,1-1-1,-1 0 1,0-1 0,13-3 0,-14 2-108,-1 0 1,0-1 0,1 1 0,-1-2 0,-1 1 0,1-1 0,-1 0-1,0 0 1,0-1 0,0 0 0,-1 0 0,9-13 0,-6 8-211,-1 0 0,-1-1 0,0 0 0,-1 0 0,6-21 0,-19 61 223,3-14 94,1-1-1,1 1 0,0 0 1,-1 23-1,4-37-23,0 1 0,0 0 1,0 0-1,0 0 0,0 0 1,0 0-1,0 0 0,0 0 0,0 0 1,0-1-1,1 1 0,-1 0 0,0 0 1,1 0-1,-1 0 0,0-1 0,1 1 1,-1 0-1,1 0 0,0-1 0,-1 1 1,1 0-1,0-1 0,-1 1 1,1-1-1,0 1 0,-1-1 0,1 1 1,0-1-1,0 1 0,0-1 0,2 1-67,-1-1-1,0 0 0,0 0 0,1-1 1,-1 1-1,0 0 0,0-1 0,0 1 0,1-1 1,-1 0-1,0 1 0,2-2 0,5-3-277,0 0-1,-1 0 1,0 0 0,14-12-1,-9 2-562,0 0 0,0-1 1,16-30-1,-21 33 902,-1 0 1,0 0 0,-2-1-1,1 0 1,-2 0-1,0 0 1,0-1 0,-2 0-1,3-23 1,-6 38 62,1 0 1,0 0-1,0 0 0,0 0 1,-1-1-1,1 1 1,0 0-1,0 0 0,-1 0 1,1 0-1,0 0 1,0 0-1,-1 0 0,1 0 1,0 0-1,0 0 1,-1 0-1,1 0 0,0 0 1,0 0-1,0 0 1,-1 0-1,1 1 0,0-1 1,0 0-1,-1 0 1,1 0-1,0 0 0,0 0 1,0 0-1,0 1 1,-1-1-1,1 0 0,0 0 1,0 0-1,0 0 1,0 1-1,0-1 0,-1 0 1,1 0-1,0 0 1,0 1-1,0-1 0,0 0 1,0 0-1,0 1 1,0-1-1,0 0 0,0 0 1,0 1-1,-11 14 524,5-3-41,1 0 0,0 1 0,1-1 0,1 1-1,0 0 1,0 0 0,1 0 0,1 1 0,1 25 0,0-38-491,0 1 1,0-1 0,1 1 0,-1-1 0,1 0 0,0 1-1,-1-1 1,1 0 0,0 1 0,0-1 0,0 0 0,0 0 0,0 1-1,0-1 1,0 0 0,0 0 0,0 0 0,0 0 0,1-1-1,-1 1 1,0 0 0,1 0 0,-1-1 0,0 1 0,1-1 0,-1 1-1,1-1 1,-1 0 0,1 1 0,-1-1 0,1 0 0,-1 0 0,1 0-1,0 0 1,-1 0 0,1-1 0,-1 1 0,3-1 0,2 0 8,0 0-1,1-1 1,-1 0 0,0 0 0,0 0 0,-1-1 0,1 1 0,7-6-1,3-4-68,-1-1-1,0 0 1,-1-1-1,0-1 0,-1 0 1,12-20-1,-18 25 31,-1 0 0,0-1-1,-1 0 1,0 0 0,0-1-1,-1 1 1,-1-1 0,0 0-1,-1 0 1,0 0 0,0-15-1,-2 26 9,0 1-1,1-1 1,-1 1 0,0-1-1,0 1 1,0-1-1,0 1 1,0-1-1,0 1 1,0-1-1,-1 1 1,1-1-1,0 1 1,0-1-1,0 1 1,0-1-1,-1 1 1,1-1 0,0 1-1,-1-1 1,1 1-1,0-1 1,-1 1-1,1 0 1,0-1-1,-1 1 1,1 0-1,-1-1 1,1 1-1,-1 0 1,1 0-1,0-1 1,-1 1 0,1 0-1,-1 0 1,1 0-1,-1 0 1,0-1-1,1 1 1,-1 0-1,1 0 1,-1 0-1,1 0 1,-1 0-1,1 0 1,-1 0-1,1 1 1,-1-1 0,1 0-1,-1 0 1,1 0-1,-1 0 1,1 1-1,-1-1 1,1 0-1,-1 1 1,1-1-1,0 0 1,-1 1-1,1-1 1,-1 0-1,1 1 1,-1 0 0,-27 26 246,17-10 143,0 1 1,1 1 0,-12 35-1,18-45-188,1 1 0,1 0-1,0 0 1,0 0 0,1 0-1,0 0 1,1 0 0,0 1-1,3 18 1,-3-26-209,1 0 1,0-1-1,0 1 0,0 0 0,0 0 1,0-1-1,1 1 0,-1-1 0,1 1 1,0-1-1,0 0 0,0 0 0,0 0 1,0 0-1,0 0 0,0 0 0,1 0 1,-1-1-1,4 3 0,0-2-633,-1 0 0,1 0 0,0 0 0,0 0 0,-1-1 0,1 0 0,0-1 0,9 1 0,19-1-7502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4.534"/>
    </inkml:context>
    <inkml:brush xml:id="br0">
      <inkml:brushProperty name="width" value="0.025" units="cm"/>
      <inkml:brushProperty name="height" value="0.025" units="cm"/>
    </inkml:brush>
  </inkml:definitions>
  <inkml:trace contextRef="#ctx0" brushRef="#br0">7 0 21204,'0'0'8392,"-6"53"-25208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5.064"/>
    </inkml:context>
    <inkml:brush xml:id="br0">
      <inkml:brushProperty name="width" value="0.025" units="cm"/>
      <inkml:brushProperty name="height" value="0.025" units="cm"/>
    </inkml:brush>
  </inkml:definitions>
  <inkml:trace contextRef="#ctx0" brushRef="#br0">129 23 5445,'0'0'24647,"-7"1"-24566,1 1-74,0 1 0,0 0 0,1 0 0,-1 0 0,1 0 0,0 1 0,0 0 0,0 0 0,1 0 0,-1 1 0,1 0 0,0 0 0,0 0 1,-3 6-1,0-1 62,1 1 1,0 0-1,1 0 1,0 0-1,1 1 1,1-1-1,-4 17 0,7-27-65,-1 0 0,1 0 0,0 0 0,0 1-1,-1-1 1,1 0 0,0 0 0,0 0-1,1 1 1,-1-1 0,0 0 0,0 0 0,1 1-1,-1-1 1,0 0 0,1 0 0,-1 0-1,1 0 1,-1 0 0,1 0 0,0 0-1,0 0 1,-1 0 0,1 0 0,0 0 0,0 0-1,0 0 1,1 0 0,0 0-4,1 0 0,-1 0 0,1-1 0,-1 1 0,1-1 0,-1 1 0,1-1 0,0 0 0,-1 0 0,1 0 0,-1 0 0,5-2 0,3 1-116,-1-2 0,0 1-1,1-2 1,-1 1 0,0-1-1,10-7 1,-9 5-15,-1-1 0,-1 0-1,1 0 1,-1-1 0,-1 0 0,1-1 0,-1 0 0,-1 0 0,0 0 0,0-1-1,-1 0 1,0 0 0,-1 0 0,0-1 0,5-18 0,-12 28 761,-5 8-486,-7 11-85,10-9 149,0 0 1,0 0 0,1 1 0,0-1-1,0 1 1,1 0 0,1 0-1,0 0 1,-2 18 0,4-27-196,0-1-1,0 1 1,0-1 0,0 1 0,0-1-1,0 0 1,0 1 0,0-1 0,1 1-1,-1-1 1,0 1 0,0-1-1,0 0 1,0 1 0,1-1 0,-1 1-1,0-1 1,1 0 0,-1 1 0,0-1-1,0 0 1,1 1 0,-1-1 0,1 0-1,-1 0 1,0 1 0,1-1-1,-1 0 1,0 0 0,1 0 0,-1 0-1,1 1 1,0-1 0,19-3 223,17-16-24,-25 10-231,-2-2 0,1 1 1,-1-1-1,15-23 0,-20 28 9,-1-1 0,0 0 0,0 0 0,-1 0 0,0 0 1,0-1-1,-1 1 0,0-1 0,0 0 0,1-14 0,-26 48-65,16-17 185,1 0 1,0 1-1,1 0 0,0 0 0,0 0 0,1 1 0,0-1 1,1 1-1,1 0 0,-3 13 0,6-23-110,-1-1 0,0 1 0,1-1 0,-1 1 0,1-1 0,-1 1 0,0-1 0,1 0 0,-1 1 0,1-1 0,-1 0 0,1 1 0,-1-1 0,1 0 0,-1 0 0,1 0 0,0 1 0,-1-1 0,1 0 0,-1 0 0,1 0 0,0 0 0,-1 0 0,1 0 0,-1 0 0,1 0 0,-1 0 0,1 0 0,0 0 0,-1-1 0,1 1 0,-1 0 0,2-1 0,21-5 0,-15 2-293,-1-1 1,0 0-1,0 0 0,0 0 0,12-13 1,-19 17-755,-1 1 768,0 0 0,-1 0-1,1 0 1,0 0 0,-1 1-1,1-1 1,0 0 0,0 1 0,-1-1-1,1 1 1,0-1 0,0 1-1,0 0 1,-1 0 0,1-1-1,0 1 1,0 0 0,0 0-1,0 0 1,0 0 0,1 0-1,-1 0 1,0 0 0,-1 2 0,-18 29-6058,15-22 2221,4-4-1398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5.408"/>
    </inkml:context>
    <inkml:brush xml:id="br0">
      <inkml:brushProperty name="width" value="0.025" units="cm"/>
      <inkml:brushProperty name="height" value="0.025" units="cm"/>
    </inkml:brush>
  </inkml:definitions>
  <inkml:trace contextRef="#ctx0" brushRef="#br0">0 0 6470,'0'0'4324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5.766"/>
    </inkml:context>
    <inkml:brush xml:id="br0">
      <inkml:brushProperty name="width" value="0.025" units="cm"/>
      <inkml:brushProperty name="height" value="0.025" units="cm"/>
    </inkml:brush>
  </inkml:definitions>
  <inkml:trace contextRef="#ctx0" brushRef="#br0">217 0 17521,'0'0'9144,"-7"12"-8028,-42 56-110,-46 71 1551,84-122-2353,2 1-1,0-1 0,1 1 0,1 1 1,0 0-1,-4 23 0,10-40-202,1 0-1,-1-1 1,1 1-1,-1 0 1,1 0-1,0 0 1,0 0 0,0 0-1,0 0 1,0 0-1,0 0 1,0 0-1,1 0 1,-1 0 0,1 0-1,-1 0 1,1 0-1,0 0 1,0-1-1,0 1 1,0 0-1,0 0 1,0-1 0,0 1-1,1-1 1,-1 1-1,0-1 1,1 0-1,-1 1 1,1-1 0,0 0-1,1 1 1,4 0-13,0-1 0,0 0 1,0 0-1,0 0 0,0-1 1,0 0-1,14-2 0,-15 2-371,1-1 0,-1-1 0,0 1 1,1-1-1,-1 0 0,0 0 0,8-5 0,-7 3-1474,0 0 0,0-1 0,-1 0 0,1 0 0,6-7 0,4-8-7469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6.439"/>
    </inkml:context>
    <inkml:brush xml:id="br0">
      <inkml:brushProperty name="width" value="0.025" units="cm"/>
      <inkml:brushProperty name="height" value="0.025" units="cm"/>
    </inkml:brush>
  </inkml:definitions>
  <inkml:trace contextRef="#ctx0" brushRef="#br0">177 1 14574,'0'0'15075,"-8"12"-14503,-27 44 146,-30 64 1,52-92-534,0 0 0,2 1-1,2 0 1,0 0 0,-4 34 0,15-41-185,-1-21 0,-1-1 0,0 0 0,1 1 0,-1-1 0,0 0 0,1 1 0,-1-1 0,0 0 0,1 0 0,-1 0 0,1 1 0,-1-1 0,0 0 0,1 0 0,-1 0 0,1 0 0,-1 0 0,1 0 0,-1 1 0,1-1 0,-1 0 0,0-1 0,1 1 0,-1 0 0,1 0 0,-1 0 0,1 0 0,2-1 0,0-1 0,0 1 0,-1 0 0,1-1 0,-1 0 0,0 0 0,1 0 0,-1 0 0,0 0 0,0 0 0,2-3 0,5-8 0,0-1 0,-1 0 0,-1 0 0,0 0 0,-1-1 0,-1 0 0,0 0 0,-1-1 0,-1 1 0,0-1 0,1-29 0,-28 103-480,23-52 474,0 0 0,0 0-1,1 0 1,-1 0 0,1 0 0,1 1 0,-1-1 0,3 11 0,-2-15 7,0-1-1,0 1 0,0 0 0,0 0 0,1-1 1,-1 1-1,0 0 0,1-1 0,-1 1 0,1-1 1,-1 0-1,1 0 0,0 1 0,-1-1 1,1 0-1,0 0 0,0-1 0,0 1 0,0 0 1,0 0-1,0-1 0,0 0 0,0 1 0,0-1 1,0 0-1,0 0 0,0 0 0,4 0 1,2-1 18,0 0 1,0 0 0,1 0 0,-1-1 0,0 0 0,-1-1 0,1 1 0,0-2-1,-1 1 1,1-1 0,10-8 0,-13 9-6,-1 0-1,0 0 0,-1 0 1,1-1-1,0 1 1,-1-1-1,0 0 1,0 0-1,0-1 0,0 1 1,-1 0-1,0-1 1,1 0-1,-2 1 1,1-1-1,-1 0 0,1 0 1,-1 0-1,0-10 1,-1 15-16,0 0 1,0 0-1,0-1 1,0 1-1,0 0 1,0 0-1,0 0 1,0 0-1,0-1 1,0 1-1,0 0 1,0 0-1,0 0 1,0 0-1,0-1 1,0 1-1,0 0 1,0 0-1,0 0 1,0 0 0,0 0-1,-1 0 1,1-1-1,0 1 1,0 0-1,0 0 1,0 0-1,0 0 1,-1 0-1,1 0 1,0 0-1,0 0 1,0 0-1,0 0 1,0 0-1,-1-1 1,1 1-1,0 0 1,0 0-1,0 0 1,0 0-1,-1 0 1,1 0-1,0 0 1,0 0-1,0 1 1,0-1-1,-1 0 1,1 0 0,0 0-1,0 0 1,0 0-1,-13 8-14,-7 10 31,13-8-6,1-1 0,-1 1 0,2 1 0,-1-1 1,2 1-1,-1 0 0,1 0 0,1 1 1,0-1-1,-2 19 0,6-29-9,-1 0 0,1-1 0,-1 1 0,1-1 0,0 1 0,-1 0 0,1-1 0,0 1 0,0-1 0,-1 0 0,1 1 0,0-1 0,0 0 0,0 1 0,0-1 0,-1 0 0,1 0 0,0 0 0,0 1 0,0-1 0,0 0 0,0 0 0,0-1 0,0 1 0,-1 0 0,1 0 0,0 0 0,0 0 0,0-1 0,0 1 0,1-1 0,31-9 0,-22 3-8,-2 0-1,1 0 1,-1-1 0,0-1-1,0 1 1,-1-1 0,-1-1-1,1 0 1,-2 0 0,1 0-1,-1-1 1,-1 1 0,0-1-1,0-1 1,3-13 0,-11 24-103,-6 10 132,-7 11 101,-4 22-44,18-40-76,1 1-1,1-1 1,-1 1-1,0-1 0,1 1 1,-1-1-1,1 1 1,0 0-1,-1-1 1,1 1-1,1 0 0,-1-1 1,0 1-1,1-1 1,0 5-1,2-6-1,1 0 0,-1 1 0,0-1 0,0 0 0,1 0 0,-1-1 0,1 1 0,-1-1 0,0 0 0,1 0 0,-1 0 0,1 0 0,6-2 0,0 2 0,23 0-61,60 9-1,-92-9 65,0 0-1,0 0 1,0 0 0,0 0-1,0 0 1,0 0 0,0 0-1,0-1 1,0 1 0,0 0-1,-1-1 1,1 1-1,0 0 1,0-1 0,0 1-1,0-1 1,-1 1 0,1-1-1,0 0 1,-1 1-1,1-1 1,0 0 0,-1 1-1,1-1 1,0-1 0,12-30 33,-4-33-18,-9 64-18,0-12 26,2-12 4,3 21-122,6 12-139,18 17-3874,23 4-6374,-26-19 2332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6.921"/>
    </inkml:context>
    <inkml:brush xml:id="br0">
      <inkml:brushProperty name="width" value="0.025" units="cm"/>
      <inkml:brushProperty name="height" value="0.025" units="cm"/>
    </inkml:brush>
  </inkml:definitions>
  <inkml:trace contextRef="#ctx0" brushRef="#br0">134 312 5862,'0'0'14536,"-9"-4"-11317,6 3-3023,0-1-41,1 1 1,-1-1-1,1 1 1,-1 0-1,1 0 1,-1 0-1,0 0 1,0 0-1,0 1 1,1-1-1,-1 1 1,0 0-1,0 0 1,0 0-1,0 0 1,0 0 0,1 1-1,-1 0 1,0-1-1,0 1 1,1 0-1,-1 0 1,0 0-1,1 0 1,-1 1-1,1-1 1,-1 1-1,1 0 1,0-1-1,0 1 1,0 0-1,-4 4 1,2 1 156,-1 0 1,1 0-1,1 1 1,-1-1 0,-3 12-1,7-18-293,-1 0 0,0 0 0,1 0 0,-1 1 0,1-1 0,0 0 0,-1 0 0,1 1 0,0-1 1,0 0-1,0 0 0,0 1 0,0-1 0,0 0 0,0 1 0,0-1 0,0 0 0,1 1 0,-1-1 0,0 0 0,1 0 0,-1 0 0,1 1 0,-1-1 0,1 0 0,0 0 0,0 0 0,-1 0 0,1 0 0,0 0 0,0 0 0,0 0 0,0 0 0,0-1 0,0 1 0,0 0 0,0-1 0,1 1 0,-1 0 0,0-1 0,2 1 0,6 0-101,0-1-1,1 0 1,-1-1-1,0 0 1,1 0-1,-1-1 1,0 0-1,0 0 1,0-1-1,0-1 1,0 1-1,-1-2 0,0 1 1,0-1-1,10-7 1,10-9-127,-1-1-1,42-44 1,-77 77 484,1 0 1,0 0-1,1 1 1,0 0-1,1 0 1,0 0-1,1 0 0,0 1 1,-2 16-1,6-28-269,0 0 0,0 0-1,0 0 1,0 0 0,1-1-1,-1 1 1,0 0 0,0 0-1,1 0 1,-1 0-1,1 0 1,-1 0 0,1-1-1,-1 1 1,1 0 0,-1 0-1,1-1 1,-1 1 0,1 0-1,0-1 1,0 1 0,-1-1-1,1 1 1,0-1 0,0 1-1,1 0 1,29 3 100,-22-4-94,-1-1 0,0-1 0,0 1 0,0-1-1,-1-1 1,9-3 0,8-8-12,0-1 0,-2-1 0,1-2 0,-2 0 0,-1-1 0,0-1 0,-1-1 0,-1-1 0,-2 0 0,0-1 0,-1-1 0,-1 0 0,20-51 0,-30 65 0,-1 0 0,0-1 0,-1 1 0,2-16 0,-4 25-2,1 1 0,-1 0 0,0-1-1,0 1 1,0-1 0,0 1 0,0-1 0,0 1 0,0-1-1,-1 1 1,1-1 0,0 1 0,0-1 0,0 1 0,0 0-1,-1-1 1,1 1 0,0-1 0,0 1 0,-1 0 0,1-1-1,0 1 1,-1-1 0,1 1 0,0 0 0,-1 0 0,1-1-1,0 1 1,-1 0 0,1 0 0,-1-1 0,1 1 0,-1 0-1,1 0 1,0 0 0,-1 0 0,1-1 0,-1 1 0,1 0-1,-1 0 1,1 0 0,-1 0 0,1 0 0,-1 0 0,1 1-1,-1-1 1,1 0 0,-1 0 0,1 0 0,0 0 0,-1 0-1,1 1 1,-1-1 0,1 0 0,-1 0 0,1 1 0,-1-1 0,-26 17-140,12-4 160,0 1 0,1 0 0,0 1 0,1 1 0,1 0 0,-16 29 0,22-34-8,0 0 1,1 0 0,1 0 0,-1 1 0,2 0 0,0-1 0,0 2 0,1-1-1,1 0 1,0 0 0,0 0 0,2 16 0,0-23-160,0-1 1,1 1-1,-1 0 0,1-1 1,0 0-1,0 1 0,0-1 1,0 0-1,1 0 0,0 0 0,0-1 1,0 1-1,0-1 0,0 1 1,1-1-1,0 0 0,-1 0 1,1-1-1,0 1 0,1-1 1,-1 0-1,0 0 0,1 0 1,-1 0-1,1-1 0,4 1 1,19 1-7881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7.610"/>
    </inkml:context>
    <inkml:brush xml:id="br0">
      <inkml:brushProperty name="width" value="0.025" units="cm"/>
      <inkml:brushProperty name="height" value="0.025" units="cm"/>
    </inkml:brush>
  </inkml:definitions>
  <inkml:trace contextRef="#ctx0" brushRef="#br0">238 27 18642,'0'0'10500,"-11"-6"-9752,4 2-678,4 2-52,0 0 1,0 0-1,0 0 0,0 1 1,-1-1-1,1 1 0,0 0 0,-1 0 1,1 0-1,-1 0 0,1 1 1,-1 0-1,0-1 0,1 1 0,-1 0 1,1 1-1,-1-1 0,1 1 1,-1-1-1,1 1 0,-1 0 0,-6 3 1,-11 7 22,-38 28 0,54-36-56,1 1 0,-1 0 1,1-1-1,0 1 1,0 1-1,0-1 0,0 1 1,1-1-1,0 1 0,0 0 1,0 0-1,1 0 1,-5 11-1,8-15-10,-1 0-1,0 0 1,0-1-1,1 1 1,-1 0 0,0-1-1,1 1 1,-1 0 0,0-1-1,1 1 1,-1 0-1,1-1 1,-1 1 0,1-1-1,-1 1 1,1-1 0,0 1-1,-1-1 1,1 1-1,0-1 1,-1 1 0,1-1-1,0 0 1,0 0 0,-1 1-1,1-1 1,0 0-1,0 0 1,-1 0 0,1 0-1,0 0 1,0 0 0,0 0-1,-1 0 1,2 0-1,39 0-666,-31 0 446,56-1-1015,85 3-1205,-146-1 2432,-1-1 0,1 1 0,-1 0 0,0 1-1,1-1 1,-1 1 0,0-1 0,0 1 0,0 1-1,0-1 1,4 4 0,-8-6 49,1 0 0,-1 1 0,1-1-1,-1 1 1,1-1 0,-1 1 0,1 0 0,-1-1 0,0 1 0,1-1-1,-1 1 1,0 0 0,0-1 0,1 1 0,-1 0 0,0-1-1,0 1 1,0 0 0,0-1 0,0 1 0,0 0 0,0-1 0,0 1-1,0 0 1,0-1 0,0 2 0,-1 0 96,0-1 0,0 1 0,-1-1 0,1 0 0,0 1 0,-1-1 0,1 0 0,0 0 0,-1 0 0,1 0 0,-1 0 0,0-1 0,1 1 0,-1 0 0,-3 0 0,-15 6 1106,-1-1-1,-37 5 0,10-6-739,-56-2-1,83-8-1611,21 4 984,-1 1 0,1 0 0,0-1 0,0 1-1,0 0 1,0-1 0,-1 1 0,1-1 0,0 1 0,0-1 0,0 1 0,0 0 0,0-1-1,0 1 1,0-1 0,0 1 0,0-1 0,0 1 0,0 0 0,0-1 0,1 1 0,-1-1-1,0 1 1,0 0 0,0-1 0,0 1 0,1-1 0,-1 0 0,30-26-10278,0 8 196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7.939"/>
    </inkml:context>
    <inkml:brush xml:id="br0">
      <inkml:brushProperty name="width" value="0.025" units="cm"/>
      <inkml:brushProperty name="height" value="0.025" units="cm"/>
    </inkml:brush>
  </inkml:definitions>
  <inkml:trace contextRef="#ctx0" brushRef="#br0">68 178 15855,'0'0'2904,"11"-4"523,8-4-1855,0-1 0,-1-1 0,17-13 0,-29 19-1357,0 1 0,-1-2 0,0 1 0,1-1 0,-1 0 0,-1 0 0,1 0-1,-1-1 1,0 1 0,0-1 0,-1 0 0,0 0 0,0-1 0,0 1 0,2-8 0,-5 13-201,0-1 0,0 1-1,0 0 1,-1-1 0,1 1 0,0 0 0,-1-1 0,1 1 0,-1 0 0,1 0 0,-1 0-1,1-1 1,-1 1 0,0 0 0,0 0 0,0 0 0,1 0 0,-1 0 0,0 0-1,0 0 1,0 1 0,0-1 0,-1 0 0,1 0 0,0 1 0,0-1 0,0 1 0,-1-1-1,1 1 1,0 0 0,0-1 0,-1 1 0,1 0 0,0 0 0,-1 0 0,1 0-1,0 0 1,-1 0 0,0 0 0,-7 0 46,-1 0 0,1 0-1,0 0 1,-13 4 0,13-1-60,1 0 0,-1 1 0,1 0 0,0 0 0,0 1 0,1 0 0,0 0 0,0 1 0,0 0 0,0 0 0,1 1 0,0 0 0,0 0 0,1 0 0,0 1 0,0 0 0,1 0 0,0 0 0,0 0 0,1 0 0,0 1 0,1 0 0,0 0 0,0 0 0,0-1 0,1 11 0,1-16-11,0-1 1,0 1-1,1 0 1,-1 0-1,1-1 1,0 1-1,0-1 1,0 1-1,0-1 1,0 1-1,0-1 1,1 0-1,-1 1 1,1-1-1,0 0 1,0 0-1,-1 0 1,1 0-1,1-1 1,-1 1-1,0 0 1,0-1-1,0 1 1,1-1-1,-1 0 1,1 0-1,-1 0 1,1 0-1,-1 0 1,1-1-1,0 1 1,-1-1-1,4 1 1,12 1-482,0 0 0,0-1 0,32-2 0,-39 0 30,31-4-5314,-3-9-3790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8.671"/>
    </inkml:context>
    <inkml:brush xml:id="br0">
      <inkml:brushProperty name="width" value="0.025" units="cm"/>
      <inkml:brushProperty name="height" value="0.025" units="cm"/>
    </inkml:brush>
  </inkml:definitions>
  <inkml:trace contextRef="#ctx0" brushRef="#br0">186 60 11371,'0'0'8146,"3"-8"-4772,11-26-230,-14 33-3069,0 1 0,0-1 0,0 1 0,1-1 0,-1 1 1,0-1-1,0 1 0,0-1 0,0 1 0,0-1 0,0 1 0,0-1 0,0 1 0,0-1 0,0 1 0,0-1 0,-1 1 0,1-1 0,0 1 0,0-1 0,0 1 0,-1-1 0,1 1 0,0-1 0,-1 1 0,1-1 0,0 1 0,-1 0 0,1-1 0,0 1 1,-1 0-1,1-1 0,-1 1 0,1 0 0,0 0 0,-1-1 0,1 1 0,-1 0 0,1 0 0,-1 0 0,1-1 0,-1 1 0,1 0 0,-1 0 0,1 0 0,-1 0 0,0 0 0,-27 2 115,24-2-15,-3 2-116,-1 0 0,1 0 0,-1 1 0,1 0 0,0 0 1,0 1-1,0 0 0,1 0 0,-11 9 0,5-4 228,2 0-1,-1 1 0,1 1 1,-12 16-1,21-25-263,-1-1 1,1 1-1,0-1 1,0 1-1,0 0 1,0 0-1,0-1 0,1 1 1,-1 0-1,0 0 1,1 0-1,-1 0 1,1 0-1,0 0 0,0 0 1,0 0-1,0-1 1,0 1-1,0 2 1,1-2-20,0-1 1,-1 0-1,1 0 1,0 0-1,0 0 1,0 1-1,0-1 1,0-1-1,0 1 1,0 0-1,0 0 1,0 0-1,0 0 1,1-1-1,-1 1 0,0-1 1,0 1-1,1-1 1,-1 1-1,2-1 1,11 3-285,-1-2 1,1 0-1,-1 0 0,21-2 1,-12 0-738,67-5-7354,-47-1 983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9.108"/>
    </inkml:context>
    <inkml:brush xml:id="br0">
      <inkml:brushProperty name="width" value="0.025" units="cm"/>
      <inkml:brushProperty name="height" value="0.025" units="cm"/>
    </inkml:brush>
  </inkml:definitions>
  <inkml:trace contextRef="#ctx0" brushRef="#br0">80 0 19763,'0'0'9950,"-1"9"-9576,0 32 226,6 58-1,0 6-346,-4-63-216,0-26-159,0 0-1,-1 0 0,-5 30 0,5-45 85,0-1-1,0 0 0,0 1 1,0-1-1,0 0 0,0 1 0,0-1 1,0 0-1,0 1 0,0-1 1,0 0-1,0 1 0,-1-1 0,1 0 1,0 1-1,0-1 0,0 0 1,-1 1-1,1-1 0,0 0 0,0 0 1,-1 1-1,1-1 0,0 0 0,0 0 1,-1 0-1,1 1 0,0-1 1,-1 0-1,1 0 0,0 0 0,-1 0 1,1 0-1,0 0 0,-1 1 1,1-1-1,-1 0 0,-10-10-1288,-5-20-492,7 8 1909,0 1 1,1-1 0,2-1 0,0 1-1,1-1 1,-2-31 0,40 55 133,9 12-1202,-31-8-923,0-2-1,1 1 1,-1-1 0,18 1 0,3-3-6934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874"/>
    </inkml:context>
    <inkml:brush xml:id="br0">
      <inkml:brushProperty name="width" value="0.025" units="cm"/>
      <inkml:brushProperty name="height" value="0.025" units="cm"/>
      <inkml:brushProperty name="color" value="#F6630D"/>
    </inkml:brush>
  </inkml:definitions>
  <inkml:trace contextRef="#ctx0" brushRef="#br0">1 0 17457,'3'44'6927,"10"-5"-5054,-12-37-1869,1 0-1,-1 0 0,0 0 1,1 0-1,0 0 0,-1-1 1,1 1-1,0-1 1,0 1-1,0-1 0,0 0 1,0 1-1,0-1 0,1 0 1,-1-1-1,0 1 0,0 0 1,1-1-1,-1 1 1,0-1-1,1 1 0,-1-1 1,1 0-1,-1 0 0,0 0 1,1-1-1,-1 1 0,1 0 1,-1-1-1,0 0 1,0 1-1,1-1 0,1-2 1,4 0 32,-1 0 1,-1-1-1,1 0 1,-1-1 0,1 0-1,-1 0 1,-1 0 0,11-11-1,-11 10 14,0 0 0,0 1 0,1 0-1,0 0 1,0 0 0,0 1 0,0 0-1,1 0 1,11-4 0,-17 8-3,0-1 1,0 1-1,0 0 0,0 0 0,0 0 1,0 0-1,0 0 0,0 0 0,0 0 0,0 1 1,0-1-1,0 0 0,0 0 0,0 1 1,0-1-1,0 1 0,0-1 0,-1 1 1,1-1-1,0 1 0,0-1 0,0 1 1,-1 0-1,1 0 0,0-1 0,-1 1 1,1 0-1,0 0 0,-1 0 0,1 0 0,-1 0 1,1 0-1,-1-1 0,0 1 0,1 0 1,-1 0-1,0 2 0,10 51 944,-4-20-590,-6-34-367,0 1 0,0-1 0,1 1 0,-1-1 0,1 1 0,-1-1 0,0 1 0,1-1 0,-1 0 0,1 1 0,-1-1 0,1 0 0,-1 1 0,1-1-1,-1 0 1,1 1 0,-1-1 0,1 0 0,0 0 0,-1 0 0,1 0 0,-1 0 0,1 0 0,0 0 0,-1 0 0,1 0 0,-1 0 0,1 0 0,0 0 0,-1 0 0,1 0 0,-1 0 0,1 0 0,-1-1 0,1 1 0,-1 0 0,1-1-1,-1 1 1,1 0 0,-1-1 0,1 1 0,-1 0 0,1-1 0,-1 1 0,1-1 0,0 0 0,29-28 320,-20 19-387,21-3-335,-14 7-2383,-5-1-5987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9.533"/>
    </inkml:context>
    <inkml:brush xml:id="br0">
      <inkml:brushProperty name="width" value="0.025" units="cm"/>
      <inkml:brushProperty name="height" value="0.025" units="cm"/>
    </inkml:brush>
  </inkml:definitions>
  <inkml:trace contextRef="#ctx0" brushRef="#br0">143 150 13965,'0'0'6502,"-10"-2"-3902,7 2-2504,-1-1 122,-1 0 0,0 0 0,0 1 0,0-1 0,0 1 0,1 0 0,-1 0 0,0 1 0,0 0 0,0 0 0,1 0 0,-1 0 0,0 1 1,1-1-1,-1 1 0,1 0 0,0 1 0,-6 3 0,6-2-121,1-3-74,1 0-1,0 1 1,-1-1-1,1 1 0,0 0 1,0 0-1,1-1 1,-1 1-1,0 1 1,0-1-1,1 0 1,0 0-1,-1 1 1,1-1-1,0 0 1,0 1-1,-1 3 1,5-4 5,-1-1-1,1 0 1,0 0 0,-1 1 0,1-2 0,0 1 0,0 0 0,0-1 0,0 1-1,0-1 1,0 0 0,3 0 0,3 1 15,212 16 11,-220-17 2,0 0 1,0 1-1,-1-1 1,1 0 0,0 1-1,0-1 1,0 0-1,0 1 1,0-1-1,-1 1 1,1 0-1,0-1 1,-1 1-1,1-1 1,0 1 0,-1 0-1,1 0 1,-1-1-1,1 1 1,-1 0-1,1 0 1,-1 0-1,1 0 1,-1-1 0,0 1-1,0 0 1,1 0-1,-1 0 1,0 0-1,0 0 1,0 0-1,0 0 1,0 0 0,0 0-1,0 0 1,0-1-1,-1 1 1,1 0-1,0 1 1,-4 7 1482,8-24-840,23-77-699,-18 56 0,19-48 0,-26 81-72,-1 0 0,1 0 1,0 1-1,0-1 0,0 0 0,0 1 0,0 0 1,1-1-1,-1 1 0,1 0 0,0 0 0,-1 1 0,1-1 1,0 0-1,0 1 0,0 0 0,0-1 0,0 1 1,1 1-1,-1-1 0,4 0 0,9-1-955,0 0 1,0 2-1,20 1 0,-4 0-1315,10-2-5484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1.561"/>
    </inkml:context>
    <inkml:brush xml:id="br0">
      <inkml:brushProperty name="width" value="0.025" units="cm"/>
      <inkml:brushProperty name="height" value="0.025" units="cm"/>
    </inkml:brush>
  </inkml:definitions>
  <inkml:trace contextRef="#ctx0" brushRef="#br0">1 45 14061,'0'0'9738,"56"18"-8842,-13-18-575,8 0-289,2-4-96,4-6-1474,-3-1-960,-6 0-225,-10-2-1313,-9 0-3587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1.917"/>
    </inkml:context>
    <inkml:brush xml:id="br0">
      <inkml:brushProperty name="width" value="0.025" units="cm"/>
      <inkml:brushProperty name="height" value="0.025" units="cm"/>
    </inkml:brush>
  </inkml:definitions>
  <inkml:trace contextRef="#ctx0" brushRef="#br0">0 3 12556,'0'0'12145,"9"0"-11355,6-2-589,0 1 1,-1 1-1,1 1 1,0 0 0,-1 1-1,16 3 1,-26-4-197,-1 0 0,1 0 0,0 1 1,0-1-1,-1 1 0,1 0 1,-1 0-1,0 0 0,1 0 1,-1 0-1,0 1 0,0-1 0,0 1 1,-1 0-1,1 0 0,-1 0 1,0 1-1,1-1 0,-1 0 0,-1 1 1,1-1-1,0 1 0,-1 0 1,0 0-1,0-1 0,0 1 0,0 0 1,-1 0-1,1 8 0,-1-7 16,-1 0-1,0 1 0,0-1 1,0 0-1,0 0 0,-1 1 1,0-1-1,0 0 0,0-1 1,0 1-1,-1 0 0,0-1 1,0 1-1,0-1 0,-1 0 1,1 0-1,-1 0 0,-6 4 1,-6 5-38,-1-1 1,-1-1-1,-25 13 1,39-23-1338,17-19-22527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2.805"/>
    </inkml:context>
    <inkml:brush xml:id="br0">
      <inkml:brushProperty name="width" value="0.025" units="cm"/>
      <inkml:brushProperty name="height" value="0.025" units="cm"/>
    </inkml:brush>
  </inkml:definitions>
  <inkml:trace contextRef="#ctx0" brushRef="#br0">107 1 13613,'0'0'12454,"0"11"-12011,-17 396 4202,2-443-3033,-3-30-1612,10 34 0,-1 1 0,-1 1 0,-20-40 0,34 75-278,-1-1 1,1-1-1,-1 1 0,1 0 0,1-1 1,-1 0-1,0 0 0,1 0 0,-1 0 1,1-1-1,0 1 0,0-1 0,0-1 1,0 1-1,0-1 0,0 0 0,9 1 1,10 2-2538,1-2 1,37 0 0,-37-3-5076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3.242"/>
    </inkml:context>
    <inkml:brush xml:id="br0">
      <inkml:brushProperty name="width" value="0.025" units="cm"/>
      <inkml:brushProperty name="height" value="0.025" units="cm"/>
    </inkml:brush>
  </inkml:definitions>
  <inkml:trace contextRef="#ctx0" brushRef="#br0">56 72 9865,'0'0'18124,"-8"1"-18038,-25 3-86,33-4 1,-1-1 0,1 1 0,-1 0 1,0 0-1,1 0 0,-1 0 0,1 1 0,-1-1 1,1 0-1,-1 0 0,1 0 0,-1 0 1,1 0-1,-1 1 0,1-1 0,0 0 1,-1 0-1,1 1 0,-1-1 0,1 0 1,-1 1-1,1-1 0,0 1 0,-1-1 1,1 0-1,0 1 0,0-1 0,-1 1 0,1-1 1,0 1-1,0-1 0,-1 1 0,1-1 1,0 1-1,0-1 0,0 1 0,0-1 1,0 1-1,0-1 0,0 1 0,0-1 1,0 1-1,0-1 0,0 1 0,0-1 1,0 1-1,1 0 0,-1 0 0,1 0 0,0 0 0,-1 0 0,1 0 0,0 0-1,0 0 1,0-1 0,-1 1 0,1 0 0,0-1 0,0 1 0,0 0 0,0-1 0,0 1 0,0-1-1,3 1 1,25 1 260,33 6-455,-58-7 311,-1 0 1,1 1 0,0-1-1,-1 1 1,1-1 0,-1 1-1,1 0 1,-1 0 0,0 1-1,0-1 1,0 1 0,0-1-1,4 6 1,-7-8-83,0 0-1,1 0 1,-1 0 0,0 0-1,1 0 1,-1 0 0,0 0 0,1-1-1,-1 1 1,0 0 0,1 0-1,-1 0 1,0 0 0,1 0 0,-1-1-1,0 1 1,0 0 0,1 0-1,-1-1 1,0 1 0,0 0 0,1 0-1,-1-1 1,0 1 0,0 0-1,0-1 1,1 1 0,-1 0 0,0 0-1,0-1 1,0 1 0,0 0-1,0-1 1,0 1 0,0-1-1,0 1 1,0 0 0,0-1 0,0 1-1,0 0 1,0-1 0,0 0-1,5-21 1330,-4 20-1316,8-94-48,-9 96 2,1-1 0,-1 1-1,0-1 1,0 0 0,1 1 0,-1-1-1,1 1 1,-1-1 0,1 1 0,-1-1-1,1 1 1,-1-1 0,1 1 0,-1-1-1,1 1 1,-1 0 0,1-1 0,0 1-1,-1 0 1,1 0 0,-1-1 0,1 1-1,0 0 1,-1 0 0,1 0 0,0 0-1,0 0 1,-1 0 0,2 0 0,27 0-86,-17 1-120,58-3-7131,-29-4-790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3.882"/>
    </inkml:context>
    <inkml:brush xml:id="br0">
      <inkml:brushProperty name="width" value="0.025" units="cm"/>
      <inkml:brushProperty name="height" value="0.025" units="cm"/>
    </inkml:brush>
  </inkml:definitions>
  <inkml:trace contextRef="#ctx0" brushRef="#br0">37 66 15022,'0'0'10805,"-6"9"-9332,-16 27-448,22-35-1007,0-1 0,0 1 0,-1 0 0,1-1 0,0 1 0,0 0 0,0-1 0,0 1 0,0-1 0,0 1 0,0 0 0,0-1 0,0 1 0,1 0 0,-1-1 0,0 1 0,0-1 0,0 1 0,1 0 0,-1-1 0,0 1 0,1-1 0,-1 1 0,1-1 0,-1 1 0,0-1 0,1 1 0,-1-1 0,1 0 0,-1 1-1,1-1 1,-1 0 0,1 1 0,0-1 0,-1 0 0,1 0 0,-1 1 0,1-1 0,0 0 0,-1 0 0,1 0 0,-1 0 0,1 0 0,1 0 0,30 2 224,-29-2-177,6 0-7,-1 0-1,0-1 0,1 0 1,-1-1-1,0 0 0,0 0 1,0 0-1,0-1 1,11-6-1,-16 7-43,1 0-1,-1 0 1,0 0 0,0-1-1,0 1 1,-1-1 0,1 1-1,0-1 1,-1 0 0,0 0-1,0 0 1,0 0 0,0-1 0,0 1-1,-1 0 1,1-1 0,-1 1-1,0-1 1,0 0 0,0 1-1,0-1 1,-1 0 0,0-4-1,0 6-2,0 1 0,0-1-1,-1 0 1,1 1-1,-1-1 1,0 1-1,1-1 1,-1 1 0,0-1-1,0 1 1,0 0-1,0-1 1,0 1-1,0 0 1,0 0 0,0 0-1,0 0 1,-1 0-1,1 0 1,0 0-1,-1 0 1,1 0 0,-1 0-1,1 1 1,-1-1-1,1 1 1,-1-1-1,1 1 1,-1 0 0,0-1-1,1 1 1,-1 0-1,0 0 1,1 0 0,-1 0-1,1 1 1,-4-1-1,-1 1-2,1-1-1,-1 1 0,0 0 1,0 0-1,1 0 0,-1 1 1,1 0-1,-1 0 0,-8 6 0,4 0 44,0 0-1,1 1 1,0 0-1,-13 18 0,19-23-11,0 0 0,0 0-1,1 0 1,-1 0-1,1 0 1,0 1 0,0-1-1,1 0 1,-1 1 0,1 0-1,0-1 1,0 1 0,1 0-1,-1-1 1,1 10 0,1-13-41,-1 0 0,1-1 0,-1 1 0,1 0 1,-1 0-1,1-1 0,0 1 0,-1 0 0,1-1 0,0 1 1,-1 0-1,1-1 0,0 1 0,0-1 0,0 0 0,-1 1 1,1-1-1,0 1 0,0-1 0,0 0 0,0 0 0,0 0 1,0 1-1,0-1 0,1 0 0,31 0-313,-24 0 101,2-1-466,0 0 0,0 0 0,0-1 0,12-4 0,43-18-8230,-21 4-2077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4.225"/>
    </inkml:context>
    <inkml:brush xml:id="br0">
      <inkml:brushProperty name="width" value="0.025" units="cm"/>
      <inkml:brushProperty name="height" value="0.025" units="cm"/>
    </inkml:brush>
  </inkml:definitions>
  <inkml:trace contextRef="#ctx0" brushRef="#br0">207 0 16848,'0'0'5477,"-61"69"-2594,34-40-1121,4 1-385,1-2-769,4-2-512,4-5-63,3-3-418,2-7-480,5-2 65,-2-4-514,1-5-479,2 0-1346,1-6-1858,1-12-3587</inkml:trace>
  <inkml:trace contextRef="#ctx0" brushRef="#br0" timeOffset="1">12 61 16976,'0'0'9225,"54"21"-7688,-30-11-640,3 0-673,2 2-160,-2-2-192,0 2-2018,-5-3-1858,-2-1-1985,-1-5-6919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5.558"/>
    </inkml:context>
    <inkml:brush xml:id="br0">
      <inkml:brushProperty name="width" value="0.025" units="cm"/>
      <inkml:brushProperty name="height" value="0.025" units="cm"/>
    </inkml:brush>
  </inkml:definitions>
  <inkml:trace contextRef="#ctx0" brushRef="#br0">114 108 9993,'0'0'15647,"-9"-5"-15278,6 4-353,2-1-10,-1 1 0,0 0 0,1-1 0,-1 1 1,0 0-1,0 0 0,0 0 0,0 1 0,0-1 1,0 0-1,0 1 0,0-1 0,0 1 0,0 0 1,0-1-1,0 1 0,0 0 0,0 0 1,0 1-1,0-1 0,0 0 0,0 1 0,0-1 1,0 1-1,0 0 0,0-1 0,0 1 0,0 0 1,0 0-1,0 0 0,1 1 0,-1-1 0,0 0 1,1 1-1,-1-1 0,1 1 0,0-1 1,-1 1-1,1 0 0,0-1 0,0 1 0,-2 4 1,-1 2 114,-1 1 1,2 0-1,-1 0 1,-3 13 0,7 8 329,0-29-436,0 0 0,1 0 0,-1 0 0,1 0 0,-1-1 0,1 1 0,-1 0 0,1 0 0,-1-1-1,1 1 1,0 0 0,-1-1 0,1 1 0,0 0 0,0-1 0,-1 1 0,1-1 0,0 0 0,0 1 0,0-1 0,0 0 0,0 1 0,0-1-1,-1 0 1,1 0 0,2 0 0,5 1-4,0-1 0,0 0 0,1 0 0,-1-1 0,0-1 0,0 1 0,0-1 0,0-1 0,0 1 0,-1-1-1,1 0 1,-1-1 0,1 0 0,10-8 0,0-2-167,0-1-1,-1 0 0,-1-1 1,15-20-1,-28 36 668,-6 11-202,-7 21-35,7-22-194,1-5-9,0 0-1,1 0 0,0 0 1,0 0-1,0 0 0,1 0 0,0 11 1,0-16-43,0 1 1,0 0 0,0-1 0,1 1 0,-1 0-1,0 0 1,0-1 0,1 1 0,-1-1 0,0 1-1,1 0 1,-1-1 0,1 1 0,-1-1-1,1 1 1,-1-1 0,1 1 0,0-1 0,-1 1-1,1-1 1,-1 0 0,1 1 0,1 0-1,0-1-3,0 0-1,0 0 0,0 0 1,0 0-1,0 0 1,0 0-1,0 0 0,0 0 1,0-1-1,0 1 0,-1-1 1,5-1-1,61-34-365,-60 30 273,1 1 1,0 0 0,1 0 0,-1 1 0,1 0-1,0 0 1,0 1 0,0 0 0,0 1 0,1 0-1,13-1 1,-23 3 82,1 1 1,0-1-1,0 0 0,0 1 1,-1-1-1,1 1 0,0-1 1,0 1-1,-1-1 0,1 1 0,0-1 1,-1 1-1,1 0 0,-1-1 1,1 1-1,-1 0 0,1 0 0,-1-1 1,1 1-1,-1 0 0,0 0 1,1 0-1,-1 0 0,0-1 0,0 1 1,1 0-1,-1 0 0,0 0 1,0 0-1,0 0 0,-1 1 1,1 39 544,0-29-233,0-11-307,0 0 0,1-1 0,-1 1 0,0-1 0,1 1 0,-1-1-1,1 1 1,-1-1 0,1 1 0,-1-1 0,1 1 0,-1-1 0,1 0-1,0 1 1,-1-1 0,1 0 0,0 1 0,-1-1 0,1 0 0,0 0-1,-1 0 1,1 0 0,0 1 0,-1-1 0,1 0 0,0 0-1,-1 0 1,1-1 0,0 1 0,0 0 0,-1 0 0,1 0 0,0 0-1,-1-1 1,1 1 0,-1 0 0,1-1 0,0 1 0,-1 0 0,1-1-1,0 0 1,32-13 54,2-9-667,-27 17 312,1 0 0,0 0 0,0 0 0,0 1 0,1 1-1,0 0 1,0 0 0,14-3 0,-24 7 285,0 0 0,0 0 0,1 0-1,-1 0 1,0 0 0,0 0 0,1 0 0,-1 0 0,0 0-1,0 0 1,1 0 0,-1 0 0,0 0 0,0 0 0,0 0-1,1 1 1,-1-1 0,0 0 0,0 0 0,0 0 0,1 0-1,-1 0 1,0 1 0,0-1 0,0 0 0,0 0 0,1 0-1,-1 1 1,0-1 0,0 0 0,0 0 0,0 1 0,0-1-1,0 0 1,0 0 0,0 1 0,0-1 0,0 0 0,0 0-1,0 1 1,0-1 0,-3 16 340,-9 13 395,7-19-557,2-7-194,1 1 0,1-1 0,-1 0 0,0 1 0,1-1 0,0 1 0,0-1 1,-1 9-1,23-22-3346,0-9-606,32-24-4551,-15 23 10173,-37 19-1337,0 1 1,0 0-1,-1-1 1,1 1-1,0 0 0,0 0 1,0 0-1,0 0 1,0 0-1,0 0 1,0 0-1,0 0 1,-1 0-1,1 0 0,0 1 1,0-1-1,0 0 1,0 1-1,0-1 1,-1 0-1,1 1 0,0-1 1,0 1-1,-1 0 1,1-1-1,0 1 1,-1-1-1,2 2 0,11 29 2831,-8 40-3181,-5-68 183,-9 74-897,3-46-1060,13-62-6393,10-21 6697,-15 46 1952,0 0 0,0 0 0,1 0 0,0 0 1,0 1-1,0-1 0,1 1 0,-1 0 0,1 0 0,1 0 0,-1 0 1,1 1-1,-1 0 0,1 0 0,10-6 0,-14 15 13,0-1-1,0 1 1,-1 0 0,1-1-1,-1 1 1,0 0-1,0-1 1,-2 9 0,-6 20-120,-2 0 1,-1 0 0,-2-2 0,-20 37-1,-9 23 1594,42-91-1916,0 0 0,-1 0 0,1 0 1,0 0-1,0 0 0,0 0 0,0 0 1,0 0-1,0 0 0,0 0 0,-1-1 1,1 1-1,0 0 0,0 0 0,0 0 1,0 0-1,0 0 0,-1 0 1,1 0-1,0 0 0,0 0 0,0 0 1,0 0-1,0 0 0,0 0 0,-1 1 1,1-1-1,0 0 0,0 0 0,0 0 1,0 0-1,0 0 0,0 0 1,-1 0-1,1 0 0,0 0 0,0 0 1,0 0-1,0 1 0,0-1 0,0 0 1,0 0-1,0 0 0,0 0 0,0 0 1,0 0-1,0 0 0,-1 1 1,1-1-1,0 0 0,0 0 0,0 0 1,0 0-1,0 0 0,0 0 0,0 1 1,0-1-1,0 0 0,0 0 0,0 0 1,0 0-1,1 0 0,-1 1 0,0-1 1,0 0-1,-1-16 446,4-24-411,6-5-170,1 0 0,3 1 1,2 0-1,2 1 1,1 1-1,32-52 0,-44 84 65,1 0 0,1 0-1,0 1 1,0 0-1,1 0 1,15-12-1,-20 18 17,0 0 1,0 1-1,0-1 0,1 1 0,-1 0 0,1 0 1,0 0-1,0 1 0,-1-1 0,1 1 0,0 0 1,0 1-1,0-1 0,0 1 0,0 0 0,0 0 1,0 1-1,8 1 0,-11-2 17,0 1 0,0 0 0,0-1 0,0 1 1,0 0-1,0 0 0,-1 0 0,1 0 0,0 0 0,-1 1 0,1-1 0,-1 0 1,1 1-1,-1-1 0,1 1 0,-1 0 0,0-1 0,0 1 0,0 0 0,0 0 1,0 0-1,0 0 0,-1 0 0,1-1 0,-1 1 0,1 1 0,-1-1 0,0 0 1,0 0-1,1 0 0,-2 0 0,1 0 0,0 0 0,0 0 0,-1 0 0,1 0 1,-2 3-1,1 1 60,-1 0 0,0 0 0,0-1 0,-1 1 0,0-1 0,0 1 0,0-1 0,0 0 0,-1 0 0,0-1 0,-7 8 0,0-3 109,1-1 1,-2 0 0,1 0 0,-1-1-1,0-1 1,0 0 0,-1 0 0,0-2-1,0 1 1,-25 4 0,38-9-166,0 0 1,0 0-1,-1 0 1,1 0-1,0 0 1,-1 0-1,1 0 0,0 0 1,0 0-1,-1 0 1,1 0-1,0 0 1,-1 0-1,1 0 0,0-1 1,0 1-1,-1 0 1,1 0-1,0 0 1,0 0-1,-1 0 1,1-1-1,0 1 0,0 0 1,-1 0-1,1 0 1,0-1-1,0 1 1,0 0-1,0 0 0,-1-1 1,1 1-1,0 0 1,0 0-1,0-1 1,0 1-1,0 0 0,0 0 1,0-1-1,0 1 1,0 0-1,0-1 1,0 1-1,0 0 0,0 0 1,0-1-1,0 1 1,0 0-1,0-1 1,0 1-1,0 0 0,0 0 1,0-1-1,1 1 1,-1 0-1,0 0 1,0-1-1,0 1 0,0 0 1,1 0-1,-1-1 1,0 1-1,0 0 1,0 0-1,1 0 1,-1 0-1,0-1 0,1 1 1,11-14-1937,63-46-10963,-47 36 6635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5.917"/>
    </inkml:context>
    <inkml:brush xml:id="br0">
      <inkml:brushProperty name="width" value="0.025" units="cm"/>
      <inkml:brushProperty name="height" value="0.025" units="cm"/>
    </inkml:brush>
  </inkml:definitions>
  <inkml:trace contextRef="#ctx0" brushRef="#br0">75 4 14670,'8'-4'9545,"-8"11"-6790,-2 12-994,-13 9-127,-1 2-289,-2 6-448,4-3-737,5 0-160,1-4 0,8-6 0,0-4 0,0-10-1185,8-5-609,1-4-800,5-5-1730,2-13-1922,0-6-5093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6.245"/>
    </inkml:context>
    <inkml:brush xml:id="br0">
      <inkml:brushProperty name="width" value="0.025" units="cm"/>
      <inkml:brushProperty name="height" value="0.025" units="cm"/>
    </inkml:brush>
  </inkml:definitions>
  <inkml:trace contextRef="#ctx0" brushRef="#br0">6 1 13837,'0'0'8408,"0"8"-5408,0-1-2510,1-1-1,0 1 0,0-1 0,1 0 1,0 1-1,4 9 0,-5-14-456,-1-1 1,1 0-1,0 1 0,0-1 0,0 0 0,0 1 1,0-1-1,0 0 0,0 0 0,0 0 0,0 0 1,0 0-1,0 0 0,1-1 0,-1 1 0,0 0 1,1 0-1,-1-1 0,1 1 0,-1-1 0,1 1 1,-1-1-1,1 0 0,-1 0 0,1 0 0,-1 0 1,1 0-1,-1 0 0,1 0 0,-1 0 0,1 0 1,-1-1-1,1 1 0,-1 0 0,1-1 0,-1 0 1,1 1-1,-1-1 0,0 0 0,1 0 0,-1 0 1,1-1-1,0 1-13,0 0 0,-1 0-1,1-1 1,-1 1 0,1-1 0,-1 1 0,0-1 0,1 1-1,-1-1 1,0 0 0,0 0 0,0 1 0,-1-1 0,1 0 0,0 0-1,-1 0 1,1 0 0,-1 0 0,0 0 0,1 0 0,-1 0-1,0 0 1,0 0 0,0 0 0,-1 0 0,0-4 0,1 5 5,0 0 0,-1 0 0,1 0 0,-1-1 0,1 1 0,-1 0 0,1 0 0,-1 0 0,0 0 0,0 0 0,0 0 0,1 0 0,-1 0 0,0 0 0,0 0 0,0 1 0,0-1 0,-1 0 0,1 1 0,0-1 0,0 0 0,0 1 0,0 0 0,-1-1 0,1 1 1,0 0-1,0-1 0,-1 1 0,1 0 0,0 0 0,-1 0 0,1 0 0,0 0 0,0 1 0,-1-1 0,1 0 0,0 0 0,0 1 0,-1-1 0,1 1 0,0-1 0,-2 2 0,0 0 5,0 0 1,0 0-1,0 0 0,0 1 0,1-1 1,-1 1-1,0 0 0,1 0 0,0 0 1,0 0-1,0 0 0,0 0 0,0 0 1,1 1-1,-1-1 0,1 1 0,-1 6 1,-1-1 42,1 0 0,1 0 0,0 0 0,0 0 1,1 0-1,1 12 0,-1-19-140,0 0 0,1 0-1,-1 0 1,1 0 0,0 0 0,0 0 0,-1 0-1,1-1 1,0 1 0,1 0 0,-1 0 0,0-1-1,0 1 1,1-1 0,-1 1 0,1-1 0,-1 0 0,1 1-1,0-1 1,0 0 0,-1 0 0,5 1 0,-1 1-587,1-1 1,0-1 0,0 1 0,0-1 0,0 0-1,11 0 1,20-1-7066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217"/>
    </inkml:context>
    <inkml:brush xml:id="br0">
      <inkml:brushProperty name="width" value="0.025" units="cm"/>
      <inkml:brushProperty name="height" value="0.025" units="cm"/>
      <inkml:brushProperty name="color" value="#F6630D"/>
    </inkml:brush>
  </inkml:definitions>
  <inkml:trace contextRef="#ctx0" brushRef="#br0">1 11 14446,'0'0'11723,"72"-11"-17777,-44 12-1505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8.037"/>
    </inkml:context>
    <inkml:brush xml:id="br0">
      <inkml:brushProperty name="width" value="0.025" units="cm"/>
      <inkml:brushProperty name="height" value="0.025" units="cm"/>
    </inkml:brush>
  </inkml:definitions>
  <inkml:trace contextRef="#ctx0" brushRef="#br0">4 8 10698,'0'0'5451,"0"22"-1362,-2 4-1959,1-19-1813,1 0 0,-1 0 0,1 0 0,1 0 0,-1-1 0,1 1 0,2 9 0,-3-16-282,1 1 0,-1-1 1,1 1-1,-1-1 1,1 1-1,-1-1 0,1 1 1,-1-1-1,1 1 1,0-1-1,-1 1 0,1-1 1,0 0-1,-1 0 1,1 1-1,0-1 0,-1 0 1,1 0-1,0 0 1,-1 0-1,1 0 1,0 0-1,0 0 0,-1 0 1,1 0-1,0 0 1,0 0-1,-1 0 0,1 0 1,0 0-1,-1-1 1,1 1-1,0 0 0,-1-1 1,2 0-1,22-13 927,60-78 624,-84 91-1561,1 1 0,-1-1 0,1 0 0,-1 1 0,0-1 0,1 1 0,-1-1 0,1 1 0,-1-1 0,1 1 1,0 0-1,-1-1 0,1 1 0,-1 0 0,1-1 0,0 1 0,-1 0 0,1 0 0,0-1 0,-1 1 0,1 0 0,0 0 0,-1 0 0,1 0 0,0 0 0,-1 0 0,1 0 1,0 0-1,0 0 0,0 1 0,8 18 228,-7 41-172,-2-52 52,0 3-143,3 27 339,-3-37-313,0-1-1,0 0 1,0 1 0,0-1-1,0 0 1,1 1-1,-1-1 1,0 0-1,0 1 1,0-1-1,1 0 1,-1 1-1,0-1 1,1 0 0,-1 0-1,0 1 1,0-1-1,1 0 1,-1 0-1,0 0 1,1 0-1,-1 1 1,1-1 0,-1 0-1,0 0 1,1 0-1,-1 0 1,0 0-1,2 0 1,16-12 719,25-33-44,-31 30-673,1 1-1,1 0 1,0 1 0,29-20 0,-42 33-23,0-1 1,0 0-1,-1 1 1,1-1-1,0 1 1,0-1-1,0 1 1,0-1-1,0 1 1,1 0-1,-1-1 1,0 1-1,0 0 1,0 0-1,0 0 1,0 0-1,0 0 1,0 0-1,0 0 1,0 0-1,1 0 1,-1 1-1,0-1 1,0 0-1,0 1 1,0-1-1,0 1 1,0-1-1,0 1 1,0-1-1,-1 1 1,1 0-1,0 0 1,0-1-1,0 1 1,-1 0-1,1 0 1,0 0-1,-1 0 1,1 0-1,-1 0 1,1 0-1,-1 0 1,1 0-1,-1 0 1,0 0-1,1 0 1,-1 0 0,0 0-1,0 0 1,0 0-1,0 0 1,0 2-1,2 12 22,-1 0 1,-1-1-1,-1 21 0,0-17 7,4 11-859,0-26-2414,-2-18-1870,-1-8-1784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8.395"/>
    </inkml:context>
    <inkml:brush xml:id="br0">
      <inkml:brushProperty name="width" value="0.025" units="cm"/>
      <inkml:brushProperty name="height" value="0.025" units="cm"/>
    </inkml:brush>
  </inkml:definitions>
  <inkml:trace contextRef="#ctx0" brushRef="#br0">0 0 17424,'0'0'13101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9.438"/>
    </inkml:context>
    <inkml:brush xml:id="br0">
      <inkml:brushProperty name="width" value="0.025" units="cm"/>
      <inkml:brushProperty name="height" value="0.025" units="cm"/>
    </inkml:brush>
  </inkml:definitions>
  <inkml:trace contextRef="#ctx0" brushRef="#br0">1 107 2434,'4'-11'8835,"-2"2"-7163,16-40 1959,1 21 1663,-19 28-5203,0 0 1,0 0-1,1-1 0,-1 1 1,0 0-1,0 0 1,1 0-1,-1-1 0,0 1 1,1 0-1,-1 0 0,0 0 1,0 0-1,1 0 0,-1 0 1,0 0-1,1 0 1,-1 0-1,0 0 0,1 0 1,-1 0-1,0 0 0,1 0 1,-1 0-1,0 0 0,1 0 1,-1 0-1,0 0 1,0 0-1,1 0 0,-1 0 1,0 1-1,1-1 0,-1 0 1,1 0-1,4 14 1130,-3 25-771,-2-33 8,-5 320 1171,30-387-38,-14 10-1601,-2 0 1,-2-1 0,-1-68-1,-10 184-165,1-25 228,2 60 0,1-97-45,0 1 1,0-1 0,0 1-1,0-1 1,1 0-1,-1 1 1,1-1-1,-1 1 1,1-1 0,0 0-1,0 0 1,0 1-1,0-1 1,1 0 0,-1 0-1,0 0 1,1 0-1,0 0 1,-1-1 0,1 1-1,0 0 1,0-1-1,0 1 1,0-1-1,0 0 1,0 1 0,0-1-1,1 0 1,-1-1-1,0 1 1,1 0 0,-1 0-1,0-1 1,1 0-1,-1 1 1,1-1 0,-1 0-1,1 0 1,-1 0-1,1-1 1,-1 1 0,0-1-1,1 1 1,2-2-1,6-1 20,-1 0-1,0-1 1,0 0-1,-1 0 1,1-1 0,-1-1-1,0 0 1,-1 0-1,9-7 1,-1-2-7,-2-1 1,0 0 0,-1-1 0,21-35 0,-27 41-4,-1 0 0,-1-1 1,0 1-1,-1-1 1,0 0-1,-1 0 1,0-1-1,-1 1 1,1-20-1,-3 32-16,0 0-1,0-1 1,0 1-1,0 0 0,0 0 1,0-1-1,0 1 1,0 0-1,0-1 0,0 1 1,0 0-1,0-1 1,0 1-1,0 0 0,0 0 1,0-1-1,0 1 1,0 0-1,0-1 0,-1 1 1,1 0-1,0 0 1,0-1-1,0 1 1,0 0-1,-1 0 0,1-1 1,0 1-1,0 0 1,-1 0-1,1 0 0,0 0 1,0-1-1,-1 1 1,1 0-1,0 0 0,-1 0 1,1 0-1,0 0 1,0 0-1,-1 0 0,1 0 1,0 0-1,-1 0 1,-15 9-3,-11 20-40,22-22 44,-79 111 720,75-103-627,0 1-1,1 0 0,0 0 0,2 1 1,0 0-1,-4 18 0,10-33-95,-1-1 0,1 1 0,-1 0 0,1 0 0,0 0 0,0 0 0,0-1 0,0 1 0,0 0 0,1 0 0,-1 0 0,0 0 0,1-1 0,-1 1 0,1 0 0,0 0 0,0-1 0,-1 1 0,1-1 0,0 1 0,1 0 0,-1-1 0,0 0 0,0 1 0,1-1 0,-1 0 0,0 1 0,1-1 0,-1 0 0,1 0 0,0 0 0,-1-1 0,1 1 0,0 0 0,-1-1 0,1 1 0,0-1 0,0 1 0,0-1 0,3 1 0,7 0 0,0-1 0,0 0 0,1-1 0,-1 0 0,12-3 0,-9 1 0,0-1 0,0 0 0,-1-1 0,1-1 0,-1 0 0,-1-1 0,1-1 0,-1 0 0,-1 0 0,1-2 0,-1 1 0,-1-1 0,17-19 0,-25 23-132,-10 12-247,-11 17-1005,11-10 303,-13 23-6759,11-16-3509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0.720"/>
    </inkml:context>
    <inkml:brush xml:id="br0">
      <inkml:brushProperty name="width" value="0.025" units="cm"/>
      <inkml:brushProperty name="height" value="0.025" units="cm"/>
    </inkml:brush>
  </inkml:definitions>
  <inkml:trace contextRef="#ctx0" brushRef="#br0">3 84 14926,'0'-9'2434,"2"-44"2302,-2 185-716,-5 202-3124,6-306-635,-1-28-254,0 0 1,0 0-1,0 0 0,0 0 0,0-1 1,0 1-1,0 0 0,0 0 0,0 0 0,0 0 1,0 0-1,0-1 0,0 1 0,0 0 1,0 0-1,0 0 0,0 0 0,0 0 1,0-1-1,0 1 0,0 0 0,0 0 1,0 0-1,0 0 0,0 0 0,0 0 1,0-1-1,0 1 0,0 0 0,0 0 1,0 0-1,1 0 0,-1 0 0,0 0 1,0 0-1,0 0 0,0-1 0,0 1 0,0 0 1,1 0-1,-1 0 0,0 0 0,0 0 1,0 0-1,0 0 0,0 0 0,0 0 1,1 0-1,-1 0 0,0 0 0,0 0 1,0 0-1,0 0 0,0 0 0,1 0 1,-1 0-1,0 0 0,0 0 0,0 0 1,0 0-1,0 0 0,0 0 0,1 0 1,-1 1-1,0-1 0,0 0 0,0 0 1,0 0-1,0 0 0,14-52 448,-4-17-355,3-89 0,4-27 4,-17 183-112,0 0 1,0-1-1,1 1 1,-1 0-1,1 0 0,-1 0 1,1 0-1,0 0 1,0 0-1,0 0 0,0 0 1,0 0-1,0 0 1,1 0-1,-1 1 0,0-1 1,1 0-1,0 1 1,-1-1-1,1 1 0,0 0 1,0-1-1,0 1 1,0 0-1,2-1 0,-2 2-2,1 0-1,-1 0 0,0 0 0,0 0 0,1 0 0,-1 1 0,0-1 0,1 1 0,-1 0 0,0-1 1,0 1-1,0 0 0,0 0 0,0 0 0,0 1 0,0-1 0,0 0 0,0 1 0,0-1 0,-1 1 1,1 0-1,-1-1 0,3 4 0,1 3-48,0 0 0,0 0 0,-1 0 0,0 1 0,0-1 0,-1 1 1,0 0-1,0 0 0,-1 0 0,-1 0 0,1 0 0,-1 0 0,-1 17 0,0-22 111,0-1 0,0 0 0,-1 1 0,1-1 0,-1 0 0,1 1 0,-1-1 0,0 0 0,-1 1 0,1-1 0,0 0 0,-1 0 0,0 0 0,0 0 0,0-1 0,0 1 0,0 0 0,0-1 0,-1 1 0,1-1 0,-1 0 0,0 0 0,1 0 0,-1 0 0,0-1 0,0 1 0,0-1 0,-1 1 0,1-1 0,0 0 0,0 0 0,-1-1 0,1 1 0,-1-1-1,1 1 1,0-1 0,-1 0 0,1 0 0,-7-2 0,7 1-104,-1 0 0,1 0 0,0-1 0,0 1 0,0-1 0,0 0-1,0 0 1,0 0 0,1 0 0,-1 0 0,0-1 0,1 1 0,0-1-1,0 1 1,0-1 0,-3-5 0,4 6-221,-1 0-1,1 0 1,0-1 0,0 1-1,0 0 1,1-1 0,-1 1-1,1-1 1,-1 1 0,1-5-1,0 5-24,0 1-1,0 0 0,0 0 1,1-1-1,-1 1 1,0 0-1,1 0 0,-1 0 1,1 0-1,-1-1 0,1 1 1,0 0-1,-1 0 0,1 0 1,0 0-1,0 0 0,0 0 1,0 1-1,0-1 0,0 0 1,0 0-1,1 0 0,14-6-5781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1.158"/>
    </inkml:context>
    <inkml:brush xml:id="br0">
      <inkml:brushProperty name="width" value="0.025" units="cm"/>
      <inkml:brushProperty name="height" value="0.025" units="cm"/>
    </inkml:brush>
  </inkml:definitions>
  <inkml:trace contextRef="#ctx0" brushRef="#br0">125 139 14670,'0'0'7159,"-1"-9"-5045,1 8-2103,-1-7 466,-1 1 1,0-1-1,0 0 0,-6-13 0,8 19-437,0 1 0,-1 0-1,1 0 1,-1 0-1,0-1 1,1 1-1,-1 0 1,0 0-1,0 0 1,0 0-1,0 0 1,1 0-1,-1 1 1,-1-1-1,1 0 1,0 0 0,0 1-1,0-1 1,0 0-1,0 1 1,-1-1-1,1 1 1,0 0-1,0-1 1,-1 1-1,1 0 1,0 0-1,-1 0 1,1 0-1,0 0 1,-1 0-1,1 0 1,0 0 0,0 0-1,-1 1 1,1-1-1,0 0 1,0 1-1,-1-1 1,1 1-1,0 0 1,0-1-1,0 1 1,0 0-1,0 0 1,0 0-1,0 0 1,-1 1-1,-4 4 136,0 0 0,1 0 0,-1 1 0,2 0 0,-1 0 0,1 0 0,0 1 0,0 0 0,1-1 0,0 1 0,1 0 0,-3 10 0,5-17-162,0-1 0,0 1 0,1 0 0,-1 0 0,0-1 1,0 1-1,1 0 0,-1 0 0,0-1 0,0 1 0,1 0 1,-1-1-1,1 1 0,-1 0 0,1-1 0,-1 1 1,1-1-1,-1 1 0,1-1 0,0 1 0,-1-1 0,1 1 1,0-1-1,-1 0 0,1 1 0,0-1 0,-1 0 0,1 0 1,0 1-1,0-1 0,-1 0 0,1 0 0,0 0 0,0 0 1,-1 0-1,1 0 0,0 0 0,0 0 0,-1 0 1,3-1-1,34-4 93,23-17-52,-51 18-113,-1 0 0,1 0-1,0 1 1,0 0 0,1 1-1,-1-1 1,0 2 0,1 0-1,-1 0 1,16 0 0,-24 3 109,1 0 1,0-1 0,-1 1 0,0 0 0,1 0 0,-1 0 0,0 0-1,0 0 1,0 0 0,0 0 0,-1 0 0,1 0 0,0 0-1,-1 1 1,0-1 0,1 0 0,-1 0 0,0 1 0,0-1-1,-1 3 1,1 7 704,-2-45-410,2-115-345,0 148-23,0 0-1,0-1 1,1 1-1,-1-1 1,0 1-1,0 0 1,0-1-1,0 1 1,0 0 0,1-1-1,-1 1 1,0 0-1,0 0 1,1-1-1,-1 1 1,0 0-1,0-1 1,1 1-1,-1 0 1,0 0 0,1 0-1,-1-1 1,0 1-1,1 0 1,-1 0-1,0 0 1,1 0-1,-1 0 1,0 0 0,1 0-1,-1 0 1,0 0-1,1-1 1,-1 2-1,1-1 1,-1 0-1,0 0 1,1 0 0,-1 0-1,0 0 1,1 0-1,-1 0 1,1 0-1,-1 0 1,0 1-1,0-1 1,1 0-1,-1 0 1,0 1 0,1-1-1,27 15-3327,-13-8-318,6-3-5636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2.546"/>
    </inkml:context>
    <inkml:brush xml:id="br0">
      <inkml:brushProperty name="width" value="0.025" units="cm"/>
      <inkml:brushProperty name="height" value="0.025" units="cm"/>
    </inkml:brush>
  </inkml:definitions>
  <inkml:trace contextRef="#ctx0" brushRef="#br0">39 1 12268,'-2'30'8487,"-6"27"-6259,0 0-1199,1 2-282,-7 95 1469,14-153-2205,0-1 1,1 0-1,-1 1 1,0-1-1,0 0 0,0 0 1,1 1-1,-1-1 1,0 0-1,0 0 0,0 0 1,1 1-1,-1-1 1,0 0-1,1 0 1,-1 0-1,0 0 0,0 0 1,1 0-1,-1 1 1,0-1-1,1 0 0,-1 0 1,0 0-1,0 0 1,1 0-1,-1 0 1,0 0-1,1 0 0,-1 0 1,0 0-1,1-1 1,-1 1-1,0 0 0,0 0 1,1 0-1,-1 0 1,0 0-1,1 0 0,-1-1 1,0 1-1,0 0 1,0 0-1,1 0 1,-1-1-1,0 1 0,0 0 1,0 0-1,1-1 1,-1 1-1,16-12 432,-3-2-189,0-1 0,20-30 0,-23 29-65,1 0 1,1 1 0,20-19 0,-32 33-180,1 1 0,-1-1 0,1 1 0,-1-1 0,1 0 0,0 1 0,-1-1 0,1 1 0,0-1 0,-1 1 0,1 0 0,0-1 0,0 1 0,-1 0 0,1-1 0,0 1 0,0 0 0,0 0 0,-1 0 0,1 0 0,0 0 0,0 0 0,0 0 0,0 0 0,-1 0 0,1 0 0,0 0 0,0 0 0,0 1 0,-1-1 0,1 0 0,0 1 0,0-1 0,-1 0 0,1 1 0,0-1 0,0 1 0,-1-1 0,1 1 0,-1 0 0,1-1 0,-1 1 0,1 0 0,-1-1 0,1 1 0,-1 0 0,1-1 0,-1 1 0,0 0 0,1 0 0,-1 0 0,0-1 0,0 1 0,0 0 0,1 0-1,-1 0 1,0 1 1,8 56 314,-8-53-183,-1 35 147,0-32-156,0 1-1,1-1 0,0 1 1,1-1-1,2 17 0,-2-25-162,-1 1-1,1-1 1,-1 0-1,0 0 1,1 0 0,-1 0-1,1 0 1,-1 1-1,1-1 1,-1 0-1,0 0 1,1 0-1,-1 0 1,1 0-1,-1-1 1,1 1-1,-1 0 1,1 0 0,-1 0-1,0 0 1,1 0-1,-1 0 1,1-1-1,-1 1 1,0 0-1,1 0 1,-1-1-1,0 1 1,1 0-1,-1-1 1,0 1 0,0 0-1,1-1 1,-1 1-1,0 0 1,1-1-1,11-12-1847,12-18-7550,-13 14 1645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3.060"/>
    </inkml:context>
    <inkml:brush xml:id="br0">
      <inkml:brushProperty name="width" value="0.025" units="cm"/>
      <inkml:brushProperty name="height" value="0.025" units="cm"/>
    </inkml:brush>
  </inkml:definitions>
  <inkml:trace contextRef="#ctx0" brushRef="#br0">70 43 16560,'0'0'9689,"-9"-1"-9428,6 0-255,0 0 0,0 1 0,-1 0 0,1 0 0,0 0 0,0 0 0,0 0 0,0 1 0,0 0 0,0-1 0,-3 2 0,4-1-6,1 1 1,-1-1-1,1 0 0,-1 1 1,1-1-1,0 1 0,-1 0 1,1-1-1,0 1 1,0 0-1,0 0 0,0 0 1,0 0-1,1-1 0,-1 1 1,1 0-1,-1 0 0,1 1 1,0-1-1,-1 0 0,1 0 1,0 0-1,1 4 0,-1-1 25,-1 0 0,1 0 0,1 1 0,-1-1-1,1 0 1,0 1 0,0-1 0,3 7 0,-3-11-14,-1 0 0,1 0 0,-1 0 0,1 0 1,-1-1-1,1 1 0,0 0 0,0 0 0,-1-1 1,1 1-1,0 0 0,0-1 0,0 1 0,0-1 1,0 1-1,0-1 0,-1 0 0,1 1 0,2-1 1,-1 0 11,1 1 0,-1-2 0,1 1 1,-1 0-1,0 0 0,1-1 0,-1 1 1,0-1-1,1 0 0,-1 0 0,4-2 1,1-1-3,-1-1 0,0 0 1,0-1-1,-1 0 0,1 0 1,-1 0-1,-1 0 0,5-8 1,5-4 311,-14 18-312,0 0-1,0 1 0,0-1 0,0 0 0,0 0 0,0 0 0,0 0 1,0 0-1,0 0 0,0 0 0,0 1 0,0-1 0,0 0 1,0 0-1,0 0 0,0 0 0,0 0 0,1 0 0,-1 0 0,0 0 1,0 1-1,0-1 0,0 0 0,0 0 0,0 0 0,0 0 0,0 0 1,0 0-1,1 0 0,-1 0 0,0 0 0,0 0 0,0 0 1,0 0-1,0 0 0,0 0 0,1 0 0,-1 0 0,0 0 0,0 0 1,0 0-1,0 0 0,0 0 0,0 0 0,0 0 0,1 0 1,-1 0-1,0 0 0,0 0 0,0 0 0,0 0 0,0 0 0,0 0 1,0 0-1,0-1 0,1 1 0,-1 0 0,0 0 0,0 0 0,-1 101 418,1-100-433,1-1 1,-1 1-1,0 0 0,0-1 0,0 1 0,0-1 0,0 1 1,1-1-1,-1 1 0,0-1 0,1 1 0,-1-1 0,0 1 1,1-1-1,-1 1 0,0-1 0,1 1 0,-1-1 0,1 0 1,-1 1-1,1-1 0,-1 0 0,1 1 0,-1-1 0,1 0 1,-1 0-1,1 0 0,-1 1 0,1-1 0,0 0 0,-1 0 1,1 0-1,-1 0 0,1 0 0,-1 0 0,1 0 1,0 0-1,-1 0 0,1 0 0,-1 0 0,1-1 0,-1 1 1,1 0-1,0 0 0,-1-1 0,1 1 0,-1 0 0,1 0 1,-1-1-1,1 1 0,-1-1 0,1 0 0,25-20 234,-19 10-219,-1 0 0,0 0 0,-1 0 0,6-19 1,-9 24-9,0 1-1,-1 0 1,0-1 0,0 1 0,0-1 0,-1 1 0,0-1 0,0 1 0,0-1 0,-1 1 0,1-1 0,-4-9 0,4 14-14,-1 0 0,1 1 0,0-1 0,-1 1 0,1-1 0,-1 1 0,1-1 1,-1 1-1,1-1 0,-1 1 0,1-1 0,-1 1 0,0-1 0,1 1 0,-1 0 0,0 0 0,1-1 0,-1 1 0,0 0 0,1 0 1,-1 0-1,0-1 0,0 1 0,1 0 0,-1 0 0,0 0 0,1 0 0,-1 0 0,0 1 0,0-1 0,1 0 0,-1 0 0,0 0 1,1 1-1,-1-1 0,0 0 0,1 1 0,-1-1 0,1 0 0,-1 1 0,0-1 0,1 1 0,-1-1 0,1 1 0,-1-1 0,1 1 0,0-1 1,-1 1-1,1 0 0,-1-1 0,1 1 0,0 0 0,0-1 0,-1 1 0,1 0 0,0-1 0,0 1 0,0 0 0,0-1 0,0 2 1,0 0 0,0-1 0,0 0 0,0 1 0,0-1 0,0 0 0,0 1 0,1-1 0,-1 0 0,1 0 0,-1 1 0,1-1 0,-1 0 0,1 0 0,0 0 0,-1 0 0,1 1 0,0-1 0,0 0 0,0 0 0,0-1 0,0 1 0,0 0 0,0 0 0,0 0 0,2 0 0,2 1 7,-1 0 0,0-1 0,0 0 1,1 0-1,-1 0 0,1 0 0,-1-1 0,6 0 0,8 0-935,-1-1-1,1-1 0,22-6 1,28-14-9268,-37 10 2110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3.558"/>
    </inkml:context>
    <inkml:brush xml:id="br0">
      <inkml:brushProperty name="width" value="0.025" units="cm"/>
      <inkml:brushProperty name="height" value="0.025" units="cm"/>
    </inkml:brush>
  </inkml:definitions>
  <inkml:trace contextRef="#ctx0" brushRef="#br0">126 1 10346,'0'0'9956,"-8"3"-6871,-1 1-2553,1 1 0,0-1 0,0 2 0,0-1 0,1 1 0,0 0-1,0 0 1,-7 9 0,10-10-364,0 0 0,0 0-1,0 1 1,0 0 0,1-1 0,0 1-1,0 0 1,1 0 0,-1 1 0,1-1-1,1 0 1,-1 1 0,1-1 0,0 8-1,1-13-163,1 0-1,-1 0 0,1-1 0,-1 1 0,1 0 0,-1-1 0,1 1 0,0 0 1,-1-1-1,1 1 0,0-1 0,0 1 0,0-1 0,-1 0 0,1 1 0,0-1 1,0 0-1,0 1 0,0-1 0,-1 0 0,1 0 0,0 0 0,0 0 1,0 0-1,0 0 0,0 0 0,0 0 0,0 0 0,-1 0 0,1-1 0,0 1 1,0 0-1,0-1 0,1 0 0,34-9 128,-25 2-180,0 0 1,-1 0-1,0-1 1,0 0-1,-1-1 1,-1 0-1,1-1 1,-2 1-1,1-1 1,-1-1-1,7-16 1,-23 47-249,-38 101 845,47-119-518,0-1 1,-1 1-1,1 0 0,-1 0 1,1 0-1,0 0 1,0-1-1,0 1 1,-1 0-1,1 0 0,0 0 1,0 0-1,0 0 1,0 0-1,0 0 1,1 0-1,-1-1 0,0 1 1,0 0-1,1 0 1,-1 0-1,0 0 1,1 0-1,-1-1 1,1 1-1,-1 0 0,1 1 1,1-2-12,-1 0 1,0 0-1,0 0 0,0 0 1,1 0-1,-1 0 0,0 0 1,0 0-1,0 0 1,1 0-1,-1-1 0,0 1 1,0-1-1,0 1 0,0-1 1,0 1-1,2-2 1,51-35 101,-51 34-87,30-24-21,-22 17-222,1 0 1,-1 0-1,2 1 1,-1 1-1,1 0 1,1 1-1,14-6 1,-28 13 201,1 0 0,-1-1 0,1 1 0,0 0 0,-1 0 0,1 0 0,-1 0 0,1 0 0,-1 0 0,1 0 0,-1 0 0,1 0 0,-1 0 0,1 1 0,-1-1 0,1 0 0,-1 0 1,1 0-1,-1 1 0,1-1 0,-1 0 0,1 1 0,-1-1 0,1 0 0,-1 1 0,0-1 0,1 0 0,-1 1 0,0-1 0,1 1 0,-1-1 0,0 1 0,1 0 0,4 24 53,-11 34 371,6-55-376,0-4-41,-2 39 313,2-38-290,1 0-1,-1-1 0,1 1 1,-1 0-1,1 0 0,-1-1 1,1 1-1,-1 0 0,1-1 1,-1 1-1,1-1 0,0 1 1,-1-1-1,1 1 0,0-1 0,0 1 1,-1-1-1,1 0 0,0 1 1,0-1-1,0 0 0,0 0 1,-1 0-1,1 1 0,0-1 1,0 0-1,0 0 0,0 0 1,0 0-1,-1 0 0,1-1 1,0 1-1,0 0 0,0 0 1,0-1-1,-1 1 0,1 0 0,0-1 1,1 0-1,6-2 22,0-1 0,0-1 0,0 1 0,0-1-1,-1 0 1,0-1 0,0 0 0,10-11 0,-11 10-169,1 1 1,0 0-1,0 0 1,0 0-1,1 1 1,-1 0-1,1 1 1,13-6-1,-21 10 102,1 0 0,-1-1 0,1 1 0,-1 0 0,1 0 0,-1 0 1,1 0-1,-1 0 0,1 0 0,-1-1 0,0 1 0,1 0 0,-1 0 0,1 1 0,-1-1 0,1 0 0,-1 0 0,1 0 0,-1 0 1,1 0-1,-1 0 0,1 1 0,-1-1 0,1 0 0,-1 0 0,0 1 0,1-1 0,-1 0 0,0 1 0,1-1 0,-1 0 0,0 1 1,1-1-1,-1 1 0,0-1 0,0 0 0,1 1 0,-1-1 0,0 1 0,0-1 0,0 1 0,1 0 0,-1 24-3969,-1-15-2705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4.055"/>
    </inkml:context>
    <inkml:brush xml:id="br0">
      <inkml:brushProperty name="width" value="0.025" units="cm"/>
      <inkml:brushProperty name="height" value="0.025" units="cm"/>
    </inkml:brush>
  </inkml:definitions>
  <inkml:trace contextRef="#ctx0" brushRef="#br0">146 4 12908,'0'0'14355,"-10"-1"-13122,7 0-1143,0 1-31,0-1 0,0 1-1,0 0 1,0-1 0,0 1 0,0 0-1,0 1 1,0-1 0,0 1 0,0-1-1,0 1 1,0 0 0,0 0 0,1 0-1,-1 0 1,0 1 0,1-1 0,-1 1 0,1-1-1,-1 1 1,1 0 0,0 0 0,0 0-1,-4 5 1,-37 57 640,40-59-667,1 0 0,-1 0 1,1-1-1,1 1 0,-1 1 0,1-1 0,0 0 0,0 0 0,0 0 0,1 1 0,-1-1 0,2 10 0,0-14-33,-1 1 1,1-1-1,0 0 0,0 1 1,0-1-1,0 0 0,0 0 1,0 1-1,0-1 0,0 0 1,0 0-1,0 0 0,0 0 1,1-1-1,-1 1 1,1 0-1,-1 0 0,0-1 1,1 1-1,-1-1 0,1 1 1,-1-1-1,1 0 0,-1 0 1,1 0-1,-1 1 0,1-1 1,2-1-1,47-1-808,-51 2 804,54-15-2952,-4-12-3428,-19 5-358</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5.150"/>
    </inkml:context>
    <inkml:brush xml:id="br0">
      <inkml:brushProperty name="width" value="0.025" units="cm"/>
      <inkml:brushProperty name="height" value="0.025" units="cm"/>
    </inkml:brush>
  </inkml:definitions>
  <inkml:trace contextRef="#ctx0" brushRef="#br0">56 284 11979,'0'0'9636,"-9"8"-7896,-27 23-544,35-30-1132,0 0 1,1-1-1,-1 1 0,0 0 0,0 0 1,1 0-1,-1 0 0,0 0 0,1 0 0,-1 0 1,1 0-1,0 0 0,-1 0 0,1 0 1,0 0-1,-1 0 0,1 2 0,10 6 307,25-5-355,-33-4 53,9-1-63,0 0-1,-1 0 0,1-1 0,-1 0 1,0 0-1,0-1 0,19-9 0,-26 11-2,1-1 0,-1 1 0,1-1 0,-1 0 0,0-1 0,0 1 0,0 0 0,0-1 0,0 0 0,0 0 1,-1 1-1,1-2 0,-1 1 0,0 0 0,0 0 0,0-1 0,0 1 0,-1-1 0,1 0 0,-1 1 0,0-1 0,0 0 0,-1 0 0,2-5 0,-2 8 21,0 1 1,0-1-1,0 0 1,0 0-1,-1 1 1,1-1-1,0 0 1,0 1-1,0-1 1,0 0-1,-1 1 1,1-1-1,0 0 1,-1 1-1,1-1 1,0 1-1,-1-1 1,1 1-1,-1-1 1,1 1-1,-1-1 1,1 1-1,-1-1 1,1 1-1,-1-1 1,0 1-1,1 0 1,-1 0-1,0-1 1,0 1-1,-27 1 471,22 1-425,0 0-1,0 0 1,0 1-1,1-1 0,-1 1 1,-8 7-1,7-3 109,0 0 0,1 1 0,0 0 0,0 0 0,-6 13 0,10-18-137,1 0 1,-1 0-1,1 0 0,-1 0 1,1 0-1,0 0 0,0 1 1,1-1-1,-1 0 1,1 1-1,-1-1 0,1 1 1,0-1-1,0 0 0,1 1 1,-1-1-1,1 1 1,-1-1-1,3 4 0,-2-5-37,0-1-1,1 0 1,0 0-1,-1 0 1,1 0-1,0 0 1,0 0-1,-1 0 1,1 0-1,0 0 1,0-1-1,0 1 1,0-1-1,0 0 1,0 0-1,0 1 1,0-1-1,0 0 1,0-1-1,0 1 1,0 0-1,2-1 1,47-12-202,-42 9 17,0-1 1,0 0-1,-1 0 1,1-1-1,-2 0 1,1-1-1,-1 0 1,0 0-1,0 0 1,0-1-1,-1 0 1,-1 0-1,1-1 1,-1 0-1,5-12 1,-11 11 109,-3 13 35,-3 7 163,1-1-1,0 1 0,1 0 1,0 0-1,0 1 1,1 0-1,0 0 1,1 0-1,1 0 1,-1 0-1,2 0 1,-1 20-1,1-30-111,1 0 1,0 0-1,0 0 0,0 0 0,0-1 0,0 1 1,0 0-1,1 0 0,-1 0 0,0 0 0,0 0 1,1 0-1,-1 0 0,1 0 0,-1 0 0,0 0 1,1-1-1,0 1 0,-1 0 0,1 0 0,-1-1 1,1 1-1,0 0 0,0-1 0,-1 1 0,1-1 1,0 1-1,0-1 0,0 1 0,-1-1 0,1 1 1,0-1-1,0 0 0,0 0 0,0 1 0,0-1 1,0 0-1,0 0 0,0 0 0,0 0 0,0 0 1,0 0-1,0 0 0,0 0 0,0-1 0,0 1 1,1-1-1,3 0 9,0-1 1,0 0-1,-1 0 1,1 0-1,-1 0 1,0-1-1,1 0 1,3-3-1,5-5-117,0-1-1,-1 0 1,-1 0-1,0-1 0,-1-1 1,0 0-1,-1 0 0,0-1 1,-1 0-1,-1-1 1,-1 1-1,8-30 0,-29 88-420,10-34 688,1 0-1,0 0 0,1 1 1,0-1-1,1 1 0,-3 19 1,5-29-160,0 1 1,0-1-1,0 1 0,0-1 1,1 1-1,-1-1 1,0 1-1,0-1 0,0 1 1,0-1-1,1 1 1,-1-1-1,0 1 1,0-1-1,1 1 0,-1-1 1,0 0-1,1 1 1,-1-1-1,0 1 0,1-1 1,-1 0-1,1 1 1,-1-1-1,1 0 1,-1 0-1,0 1 0,1-1 1,-1 0-1,1 0 1,-1 0-1,1 0 0,-1 0 1,1 0-1,-1 0 1,1 0-1,-1 0 1,1 0-1,0 0 0,-1 0 1,1 0-1,-1 0 1,1 0-1,-1 0 0,1 0 1,-1-1-1,0 1 1,2 0-1,25-14 353,-8-2-304,-1-1 0,-1 0 0,0-2 0,-1 1 0,-1-2 0,14-24 0,-11 13-193,-1-1-1,-1-1 1,17-53 0,-66 179-494,19-62 798,2 2 0,2 0-1,0 0 1,2 0 0,2 1-1,-2 39 1,7-72-171,1-1 0,0 0 0,0 1 0,0-1 0,0 0 0,0 1 0,0-1 0,0 0 0,0 1 0,0-1 0,0 1 0,0-1 0,0 0 0,0 1 0,1-1 0,-1 0 0,0 1 0,0-1 0,0 0 0,0 1 0,1-1 0,-1 0 0,0 1 0,0-1 0,1 0 0,-1 0 0,0 1 0,0-1 0,1 0 0,-1 0 0,0 0 0,1 1 0,-1-1 0,0 0 0,1 0 0,11-7 127,9-21 6,-17 13-102,0-1-1,-1 0 1,-1 1 0,0-1 0,-2-28 0,0 60 173,-1-12-191,1-1 1,0 1-1,0 0 1,0-1-1,1 1 1,-1 0-1,1-1 1,0 1-1,2 5 0,-2-8-15,0 1 0,0-1 0,0 0-1,1 1 1,-1-1 0,1 0 0,-1 0-1,1 0 1,-1 0 0,1 0 0,0 0-1,0-1 1,-1 1 0,1 0 0,0-1-1,0 1 1,0-1 0,-1 0 0,1 0-1,0 0 1,0 0 0,0 0 0,3 0-1,3-1-11,0 0-1,0 0 0,0 0 0,0-1 0,-1 0 0,1-1 0,-1 0 1,1 0-1,-1-1 0,0 1 0,0-2 0,10-7 0,-5 2-59,-1 0 0,0 0-1,0-1 1,-2 0 0,18-25 0,-37 51 245,2 1 0,0 0 0,0 1 0,2 0 1,0 0-1,1 0 0,1 0 0,0 1 1,1 0-1,0 22 0,3-39-179,0 0-1,0 0 1,0 0 0,1 0-1,-1 0 1,0-1-1,1 1 1,-1 0 0,0 0-1,1 0 1,-1 0 0,1 0-1,-1-1 1,1 1-1,-1 0 1,1 0 0,0-1-1,0 1 1,-1 0 0,1-1-1,0 1 1,0-1-1,-1 1 1,1-1 0,0 1-1,0-1 1,0 0 0,0 1-1,0-1 1,0 0 0,0 0-1,0 0 1,0 0-1,0 0 1,0 0 0,-1 0-1,1 0 1,0 0 0,1 0-1,1 0-86,0-1-1,0 1 0,-1-1 1,1 1-1,0-1 1,-1 0-1,1 0 1,0 0-1,-1-1 0,0 1 1,1-1-1,-1 1 1,3-3-1,-1-1-998,0 0 0,0-1 0,0 1 0,-1-1 0,0 0 0,0 0 0,2-7 0,8-23-6191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034"/>
    </inkml:context>
    <inkml:brush xml:id="br0">
      <inkml:brushProperty name="width" value="0.025" units="cm"/>
      <inkml:brushProperty name="height" value="0.025" units="cm"/>
      <inkml:brushProperty name="color" value="#008C3A"/>
    </inkml:brush>
  </inkml:definitions>
  <inkml:trace contextRef="#ctx0" brushRef="#br0">0 563 4324,'1'13'8738,"1"-9"-3447,6-18-1794,3-30-3524,2-177 1180,-11 147-707,21-142 0,-23 216-447,0-1 0,0 1 1,0-1-1,0 1 0,0-1 0,1 1 1,-1-1-1,0 1 0,0-1 0,0 1 1,1 0-1,-1-1 0,0 1 0,1-1 1,-1 1-1,0 0 0,1-1 0,-1 1 1,1 0-1,-1 0 0,0-1 0,1 1 1,-1 0-1,1 0 0,-1-1 0,1 1 1,-1 0-1,1 0 0,-1 0 0,1 0 1,-1 0-1,1 0 0,-1 0 0,1 0 1,-1 0-1,1 0 0,4-1-2772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575"/>
    </inkml:context>
    <inkml:brush xml:id="br0">
      <inkml:brushProperty name="width" value="0.025" units="cm"/>
      <inkml:brushProperty name="height" value="0.025" units="cm"/>
      <inkml:brushProperty name="color" value="#F6630D"/>
    </inkml:brush>
  </inkml:definitions>
  <inkml:trace contextRef="#ctx0" brushRef="#br0">163 14 12780,'0'0'13052,"-10"-3"-10895,2 1-1878,0-1-1,-1 1 1,1 1-1,-1 0 1,-16-1-1,21 2-241,1 1 0,-1-1-1,1 1 1,0 0-1,0 0 1,-1 0 0,1 0-1,0 0 1,0 1 0,0-1-1,0 1 1,0 0-1,1 0 1,-1 0 0,1 0-1,-1 1 1,1-1 0,0 1-1,-1-1 1,1 1 0,-2 5-1,0-2 44,1-1 0,1 1 1,-1 1-1,1-1 0,0 0 0,1 0 0,0 1 0,0-1 0,0 1 0,0-1 1,2 10-1,-1-13-132,0-1 0,0 1 0,0 0 0,1-1 0,0 1 1,-1-1-1,1 1 0,0-1 0,0 0 0,0 1 0,0-1 0,1 0 1,-1 0-1,1 1 0,-1-1 0,1 0 0,0-1 0,0 1 0,0 0 1,0 0-1,0-1 0,0 1 0,0-1 0,0 0 0,1 0 0,-1 1 1,0-2-1,1 1 0,-1 0 0,5 0 0,0 1-821,1-1 0,0-1-1,0 1 1,-1-1 0,1-1 0,0 1-1,-1-2 1,1 1 0,0-1 0,-1 0-1,10-4 1,23-15-7097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5.497"/>
    </inkml:context>
    <inkml:brush xml:id="br0">
      <inkml:brushProperty name="width" value="0.025" units="cm"/>
      <inkml:brushProperty name="height" value="0.025" units="cm"/>
    </inkml:brush>
  </inkml:definitions>
  <inkml:trace contextRef="#ctx0" brushRef="#br0">12 1 16207,'-5'0'3812,"0"0"-961,4 13-1090,1 3-928,0 0-641,3 1-128,8 2-288,2-1-1986,5-1-2242,5-4-4709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5.920"/>
    </inkml:context>
    <inkml:brush xml:id="br0">
      <inkml:brushProperty name="width" value="0.025" units="cm"/>
      <inkml:brushProperty name="height" value="0.025" units="cm"/>
    </inkml:brush>
  </inkml:definitions>
  <inkml:trace contextRef="#ctx0" brushRef="#br0">153 148 8456,'0'0'9593,"-8"1"-5125,-3 1-3512,-1 1-1,1-1 1,0 2-1,0 0 0,-19 9 1,27-11-811,-1-1 1,0 1 0,0 0-1,1 1 1,0-1-1,-1 1 1,1-1-1,0 1 1,0 0 0,0 0-1,1 1 1,-1-1-1,1 1 1,-1-1-1,1 1 1,1 0-1,-1-1 1,0 1 0,1 0-1,0 0 1,0 0-1,-1 5 1,2-9-144,0 1-1,0-1 1,0 1 0,0-1 0,0 1 0,1-1-1,-1 1 1,0-1 0,0 1 0,0 0 0,1-1-1,-1 1 1,0-1 0,1 0 0,-1 1 0,0-1-1,1 1 1,-1-1 0,0 1 0,1-1-1,-1 0 1,1 1 0,-1-1 0,1 0 0,-1 0-1,1 1 1,-1-1 0,1 0 0,-1 0 0,2 1-1,24 0 45,24-13-184,-35 2-179,0-1 0,0 0 0,-1-1 0,-1 0 0,0-1 0,0-1 0,10-15 0,-32 43 504,0 0-1,1 1 1,1 0 0,1 1 0,0-1 0,1 1 0,0 0 0,-3 32-1,7-46-162,1 0-1,-1 1 0,1-1 0,0 0 0,0 0 1,0 0-1,1 1 0,-1-1 0,0 0 0,1 0 0,0 0 1,-1 0-1,1 1 0,0-1 0,0 0 0,0 0 1,0-1-1,0 1 0,1 0 0,-1 0 0,2 1 1,0-1-6,0-1 1,1 0 0,-1 0 0,0 0 0,0 0 0,1 0-1,-1-1 1,1 0 0,-1 1 0,1-1 0,-1-1 0,0 1 0,7-1-1,0-1-30,0-1 0,0 0 0,0 0 0,0-1-1,0 0 1,-1 0 0,0-1 0,0-1-1,0 1 1,-1-1 0,10-9 0,11-11-262,41-47 0,-48 48 203,26-39 0,-43 57 94,-1 0 1,1-1 0,-1 0-1,-1 0 1,1 0 0,-1 0-1,-1-1 1,1 1 0,-1-1-1,1-14 1,-3 22-23,-1 0 1,1 0-1,0 0 1,-1 1-1,1-1 0,-1 0 1,1 1-1,0-1 1,-1 0-1,0 1 1,1-1-1,-1 0 0,1 1 1,-1-1-1,0 1 1,1-1-1,-1 1 1,0-1-1,0 1 0,1 0 1,-1-1-1,0 1 1,0 0-1,0 0 1,1-1-1,-1 1 0,0 0 1,0 0-1,0 0 1,0 0-1,0 0 0,1 0 1,-1 0-1,0 0 1,0 1-1,0-1 1,0 0-1,1 0 0,-1 1 1,0-1-1,0 1 1,0-1-1,-4 2-5,1-1-1,0 0 1,-1 1 0,1 0 0,0 0-1,0 0 1,-5 4 0,1 2 74,1 1 1,0 0-1,0 0 1,1 1 0,0 0-1,1 0 1,0 0 0,0 1-1,1 0 1,1 0 0,0 0-1,0 0 1,1 0-1,0 1 1,1-1 0,1 1-1,0-1 1,0 1 0,1-1-1,0 1 1,1-1-1,1 0 1,-1 1 0,2-1-1,7 17 1,-10-27-75,0 1 0,0-1 0,0 0 0,0 0 0,1 0 0,-1 0 1,0-1-1,0 1 0,1 0 0,-1 0 0,0-1 0,1 1 0,-1-1 0,1 1 0,-1-1 0,1 1 0,-1-1 0,1 0 0,-1 0 0,1 0 1,-1 0-1,1 0 0,-1 0 0,1 0 0,-1-1 0,1 1 0,-1 0 0,1-1 0,-1 1 0,1-1 0,-1 0 0,0 1 0,3-3 1,-1 2-64,0-1 1,0 1-1,-1-1 1,1 0 0,0 0-1,-1 0 1,1 0-1,-1 0 1,0 0 0,0-1-1,0 1 1,0-1-1,0 0 1,0 1 0,1-6-1,-2 2-5774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7.806"/>
    </inkml:context>
    <inkml:brush xml:id="br0">
      <inkml:brushProperty name="width" value="0.025" units="cm"/>
      <inkml:brushProperty name="height" value="0.025" units="cm"/>
    </inkml:brush>
  </inkml:definitions>
  <inkml:trace contextRef="#ctx0" brushRef="#br0">153 0 13068,'-6'23'9720,"-8"23"-6897,-26 95-2351,24-78 324,-5 9-453,3 1 0,4 0 0,-9 132 0,23-204-429,0 1 0,0-1 1,0 0-1,0 1 1,0-1-1,1 1 0,-1-1 1,0 0-1,1 1 0,-1-1 1,1 0-1,0 1 1,-1-1-1,1 0 0,0 0 1,0 1-1,0-1 0,1 1 1,-2-2-184,1 1 1,0-1-1,0 1 1,0-1-1,0 0 1,0 1-1,0-1 1,0 0-1,0 0 1,0 0-1,0 0 1,-1 0-1,1 0 1,0 0-1,0 0 1,0 0-1,0 0 1,0-1-1,0 1 1,0 0-1,0-1 1,0 1 0,0 0-1,0-1 1,-1 1-1,1-1 1,1-1-1,15-14-8043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8.636"/>
    </inkml:context>
    <inkml:brush xml:id="br0">
      <inkml:brushProperty name="width" value="0.025" units="cm"/>
      <inkml:brushProperty name="height" value="0.025" units="cm"/>
    </inkml:brush>
  </inkml:definitions>
  <inkml:trace contextRef="#ctx0" brushRef="#br0">137 76 15407,'0'0'5445,"3"-8"-2760,-2 5-2455,9-32 1623,-9 34-1772,-1 1 0,0-1 0,0 0 0,1 0 0,-1 0 0,0 0 0,0 0 0,0 0 0,0 0 0,0 0 0,-1 0 0,1 0 0,0 0 0,0 0 0,-1 0 0,1 0 0,0 0 0,-1 0 0,1 1 0,-1-1 1,1 0-1,-1 0 0,0 0 0,1 1 0,-1-1 0,0 0 0,1 1 0,-1-1 0,0 1 0,0-1 0,1 0 0,-1 1 0,0 0 0,0-1 0,0 1 0,0 0 0,-2-1 0,-1 1-18,0-1 0,-1 1 0,1 1-1,0-1 1,-1 1 0,1-1 0,0 1 0,-1 0-1,1 1 1,0-1 0,0 1 0,0 0 0,0 0 0,0 0-1,1 0 1,-1 1 0,1 0 0,-1-1 0,1 1-1,0 0 1,0 1 0,0-1 0,1 1 0,-1-1-1,-2 5 1,0 0-30,1 0-1,0 1 1,0 0-1,0 0 1,1 0 0,0 0-1,1 0 1,0 0-1,0 1 1,0 15-1,2-24-60,0 1-1,0-1 1,0 1-1,0-1 0,1 1 1,-1-1-1,0 0 0,1 1 1,-1-1-1,0 1 1,1-1-1,0 0 0,-1 0 1,1 1-1,0-1 0,0 0 1,-1 0-1,1 0 1,0 0-1,0 0 0,0 0 1,0 0-1,1 0 0,0 1 1,1-1-152,-1 0 1,1 0-1,-1-1 1,1 1-1,0-1 1,-1 1 0,1-1-1,-1 0 1,1 0-1,0 0 1,-1 0-1,5-2 1,1 1-739,-1-1 1,1-1-1,0 1 0,-1-1 1,0-1-1,0 1 1,0-1-1,9-6 1,17-20-5783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9.168"/>
    </inkml:context>
    <inkml:brush xml:id="br0">
      <inkml:brushProperty name="width" value="0.025" units="cm"/>
      <inkml:brushProperty name="height" value="0.025" units="cm"/>
    </inkml:brush>
  </inkml:definitions>
  <inkml:trace contextRef="#ctx0" brushRef="#br0">107 1 16367,'0'0'8163,"-9"11"-7170,-4 10-810,0-1 0,1 2 0,2 0 0,0 0 0,1 0 0,1 1 1,1 1-1,1-1 0,-2 26 0,7-47-174,1-1 1,0 1-1,0 0 0,0 0 1,-1-1-1,2 1 0,-1 0 1,0-1-1,0 1 0,0 0 1,1-1-1,-1 1 0,1 0 1,-1-1-1,1 1 0,0-1 1,0 1-1,0-1 0,0 1 1,0-1-1,0 1 0,0-1 1,0 0-1,0 0 0,2 2 1,-1-3 3,0 0 0,0 0 0,0 0 1,0 0-1,0 0 0,0 0 0,0 0 1,0 0-1,0-1 0,0 1 0,0-1 0,0 0 1,0 0-1,0 1 0,0-1 0,0 0 1,-1 0-1,1-1 0,0 1 0,-1 0 0,2-2 1,36-34 59,-31 28-47,1 0-1,0 1 1,14-10 0,-32 58 593,0-21-354,4-10-132,0 0-1,1 0 0,1 1 1,0-1-1,0 1 0,1-1 1,-3 20-1,5-29-113,0 1 1,0-1-1,0 0 0,0 1 0,0-1 1,0 0-1,0 1 0,0-1 0,1 0 1,-1 0-1,0 1 0,0-1 0,0 0 1,0 1-1,0-1 0,1 0 0,-1 0 1,0 1-1,0-1 0,0 0 0,0 0 1,1 0-1,-1 1 0,0-1 0,0 0 1,1 0-1,-1 0 0,0 0 0,1 1 1,-1-1-1,0 0 0,0 0 0,1 0 1,-1 0-1,0 0 0,1 0 0,-1 0 1,1 0-1,16-4 331,12-13-68,24-31-171,-40 35-91,0 0 0,1 1 1,31-20-1,-45 32-20,0 0-1,0 0 1,0-1 0,0 1-1,1 0 1,-1 0 0,0 0-1,0 0 1,0 0 0,1 0 0,-1-1-1,0 1 1,0 0 0,0 0-1,1 0 1,-1 0 0,0 0-1,0 0 1,0 0 0,1 0-1,-1 0 1,0 0 0,0 0 0,1 0-1,-1 0 1,0 0 0,0 0-1,0 0 1,1 0 0,-1 0-1,0 0 1,0 0 0,0 0-1,1 0 1,-1 1 0,0-1 0,0 0-1,0 0 1,1 0 0,-1 0-1,0 0 1,0 1 0,0-1-1,0 0 1,0 0 0,1 0-1,-1 1 1,0-1 0,0 0 0,0 0-1,0 0 1,0 1 0,0-1-1,0 0 1,0 0 0,0 0-1,0 1 1,0-1 0,0 0-1,0 1 1,-5 21-39,-17 24 6,16-37 68,5-5 21,-1 0 0,0 0 1,-1 0-1,1-1 0,-1 1 1,1-1-1,-1 1 0,0-1 1,-5 4-1,8-7-403,11 0-9177,-1-1 2937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0.150"/>
    </inkml:context>
    <inkml:brush xml:id="br0">
      <inkml:brushProperty name="width" value="0.025" units="cm"/>
      <inkml:brushProperty name="height" value="0.025" units="cm"/>
    </inkml:brush>
  </inkml:definitions>
  <inkml:trace contextRef="#ctx0" brushRef="#br0">28 175 15278,'0'0'13800,"10"-4"-12866,-6 3-856,16-7 90,0 0 1,-1-1-1,22-14 0,-37 20-167,1 0 0,-1 0 0,1 0 1,-1 0-1,0-1 0,0 1 0,-1-1 0,1 0 0,-1-1 0,0 1 0,0 0 0,0-1 1,-1 0-1,1 1 0,-1-1 0,0 0 0,-1 0 0,1 0 0,-1-1 0,1-8 0,-2 13-1,0 0-1,0 0 0,-1-1 0,1 1 0,0 0 0,-1 0 0,1 0 0,-1 0 0,1 0 0,-1 0 0,0 0 0,0 0 0,1 0 1,-1 0-1,0 0 0,0 0 0,0 0 0,0 1 0,0-1 0,0 0 0,0 1 0,0-1 0,0 1 0,0-1 0,0 1 0,0-1 1,-1 1-1,1 0 0,0-1 0,0 1 0,0 0 0,-1 0 0,1 0 0,0 0 0,0 0 0,-1 0 0,1 1 0,0-1 1,0 0-1,0 1 0,-2 0 0,-3 0-10,1 0 0,-1 0-1,1 1 1,-1 0 0,1 0 0,0 0 0,0 1 0,-6 3 0,1 2 17,1 0 0,0 0 0,0 1 0,0 0 0,1 1 0,1 0 0,0 0 0,0 1 0,1-1 0,0 2 0,1-1 0,0 0 0,1 1 0,0 0 0,-3 19 0,7-30-2,0 0 1,0 0 0,0 1-1,0-1 1,0 0 0,0 0-1,0 0 1,0 0 0,0 1-1,1-1 1,-1 0-1,0 0 1,1 0 0,-1 0-1,1 0 1,-1 0 0,1 0-1,0 0 1,-1 0 0,1 0-1,0 0 1,0 0 0,-1 0-1,1-1 1,0 1-1,0 0 1,0-1 0,0 1-1,0 0 1,2 0 0,0 0 6,1-1 0,-1 1 0,0-1 0,1 0 1,-1 0-1,0 0 0,1 0 0,-1-1 0,1 1 1,5-3-1,5-1 13,0-1 1,0-1-1,0 0 1,13-9-1,-2-3-61,0-1-1,-2-1 0,24-26 0,-32 32 56,-32 56-77,-3-9 230,14-25-4,1 0 1,0 1-1,0-1 1,1 1-1,0 0 1,0 0-1,-2 11 1,6-20-165,0 0 0,0 1 0,0-1 0,0 0 0,0 0 0,0 0 0,0 0 0,0 1 0,0-1 0,0 0 0,0 0 0,0 0 0,0 0 0,0 1 0,0-1 0,0 0 0,0 0 0,0 0 0,0 0 0,0 0 0,1 1 0,-1-1 0,0 0 0,0 0 0,0 0 0,0 0 0,0 0 0,0 0 0,0 0 0,1 1 0,-1-1 0,0 0 0,0 0 0,0 0 0,0 0 0,0 0 0,1 0 0,-1 0 0,0 0 0,0 0 0,0 0 0,0 0 0,1 0 0,-1 0 0,0 0 0,0 0 0,0 0 0,0 0 0,1 0 0,-1 0 0,13-5 94,10-9-32,26-34-61,-40 37-8,1 0 0,1 1 0,0 0 0,24-16 0,-41 58-76,-15 16 176,32-53-96,4-7 0,-2-3 0,-5 5 0,0 0 0,0 1 0,1 0 0,0 1 0,1 0 0,0 0 0,0 1 0,21-11 0,-31 18-4,1 1-1,-1 0 1,0-1-1,1 1 1,-1 0-1,0-1 1,1 1 0,-1 0-1,0-1 1,0 1-1,0 0 1,0-1 0,0 1-1,1 0 1,-1-1-1,-1 1 1,1 0-1,0-1 1,0 1 0,0 0-1,0 0 1,0-1-1,-1 1 1,1 0 0,0-1-1,0 1 1,-1-1-1,0 2 1,-5 21-124,-2-6 162,4-8 10,0-1 1,0 1-1,1 0 1,-3 16-1,6-25-44,0 1 0,0-1 0,0 0 0,0 0 0,0 1 0,-1-1 0,1 0 0,0 1 0,0-1 0,0 0 0,0 0 0,0 1 0,1-1 0,-1 0 0,0 0 0,0 1 0,0-1 0,0 0 0,0 0 0,0 1 0,0-1 0,0 0 0,0 0 0,1 0 0,-1 1 0,0-1 0,0 0 0,0 0 0,1 0 0,-1 1 0,0-1 0,0 0 0,0 0 0,1 0 0,-1 0 0,0 0 0,0 0 0,1 0 0,-1 1 0,0-1 0,0 0 0,1 0 0,-1 0 0,0 0 0,0 0 0,1 0 0,-1 0 0,0 0 0,0 0 0,1 0 0,-1 0 0,0 0 0,0-1 0,1 1 0,-1 0 0,0 0 0,0 0 0,1 0 0,-1 0 0,0 0 0,0-1 0,0 1 0,1 0 0,11-8 0,-12 8 0,111-109 0,-120 133 0,-6 0 21,11-18-37,-1 0-1,1 0 1,0 1-1,1-1 1,0 1 0,0 0-1,0 0 1,1 0-1,0 0 1,0 1-1,0 6 1,20-34-7533,-7 0 674,1-7-3348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0.476"/>
    </inkml:context>
    <inkml:brush xml:id="br0">
      <inkml:brushProperty name="width" value="0.025" units="cm"/>
      <inkml:brushProperty name="height" value="0.025" units="cm"/>
    </inkml:brush>
  </inkml:definitions>
  <inkml:trace contextRef="#ctx0" brushRef="#br0">1 0 16367,'0'0'13293,"21"48"-23254,-14-39 2049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0.806"/>
    </inkml:context>
    <inkml:brush xml:id="br0">
      <inkml:brushProperty name="width" value="0.025" units="cm"/>
      <inkml:brushProperty name="height" value="0.025" units="cm"/>
    </inkml:brush>
  </inkml:definitions>
  <inkml:trace contextRef="#ctx0" brushRef="#br0">146 1 12332,'0'0'15860,"-8"9"-14856,-11 9-687,-4 4 588,-30 37 0,48-53-860,1 0 1,-1 0-1,1 1 0,0 0 1,1 0-1,-1 0 1,1 0-1,1 0 0,-1 1 1,2-1-1,-1 1 0,-1 11 1,3-19-79,0 1 0,0 0 0,0-1 1,1 1-1,-1 0 0,0-1 0,0 1 1,0 0-1,1-1 0,-1 1 0,0-1 0,1 1 1,-1 0-1,0-1 0,1 1 0,-1-1 0,1 1 1,-1-1-1,1 1 0,-1-1 0,1 1 0,-1-1 1,1 0-1,0 1 0,-1-1 0,1 0 0,0 1 1,0-1-1,27 2-1439,-21-3 493,0 0 1,0 0-1,-1 0 1,1-1-1,0-1 1,7-3-1,15-14-7018,1-2-4692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1.318"/>
    </inkml:context>
    <inkml:brush xml:id="br0">
      <inkml:brushProperty name="width" value="0.025" units="cm"/>
      <inkml:brushProperty name="height" value="0.025" units="cm"/>
    </inkml:brush>
  </inkml:definitions>
  <inkml:trace contextRef="#ctx0" brushRef="#br0">55 277 11275,'0'0'9465,"-7"9"-7522,-20 29-230,26-37-1566,0-1 0,1 1 0,-1 0 0,1-1-1,-1 1 1,1 0 0,-1 0 0,1 0 0,0-1-1,-1 1 1,1 0 0,0 0 0,-1 0 0,1 0 0,0 0-1,0-1 1,0 1 0,0 0 0,0 0 0,0 0-1,0 0 1,0 0 0,1 1 0,14 1 1319,21-17-445,-31 9-1050,0 0 0,-1 0 0,1-1 0,-1 0 0,-1 0-1,1 0 1,-1 0 0,0 0 0,0-1 0,-1 1-1,0-1 1,0 0 0,-1 1 0,1-9 0,-4 15-651,-1 1 1,1 0-1,-1 0 0,1 0 1,0 0-1,-1 0 1,1 0-1,0 1 0,-4 2 1,2-8 5588,-4 8-3565,-7 10-871,8-5-212,0 0 0,1 1-1,0-1 1,0 1-1,1 0 1,0 1 0,1-1-1,0 1 1,1 0-1,-3 19 1,6-29-261,0 0 0,0 0 0,0 0 0,0-1 0,0 1 0,1 0 0,-1 0 0,0-1 0,1 1 0,-1 0 0,0 0 0,1-1 0,-1 1 0,1-1 0,-1 1 0,1 0 0,-1-1 0,1 1 0,0-1 0,-1 1 0,1-1 0,0 1 0,-1-1 0,1 0 0,0 1 0,-1-1 0,1 0 0,0 1 0,0-1 0,-1 0 0,1 0 0,0 0 0,0 0 0,0 0 0,-1 0 0,1 0 0,0 0 0,0 0 0,0 0 0,-1 0 0,1-1 0,0 1 0,0 0 0,-1 0 0,1-1 0,0 1 0,0-1 0,0 0 0,39-17 0,-27 8 0,-2 0 0,1 0 0,-1-1 0,-1-1 0,0 1 0,-1-2 0,0 1 0,-1-1 0,0-1 0,-1 0 0,9-23 0,-18 35 0,-3 5 0,-5 7 0,3-1 0,0-1 0,1 1 0,0 0 0,0 1 0,1-1 0,0 1 0,0 0 0,2 0 0,-1 1 0,1-1 0,0 1 0,0 12 0,2-22 0,1 0 0,0-1 0,1 1 0,-1-1 0,0 1 0,0 0 0,0-1 0,0 1 0,0-1 0,1 1 0,-1 0 0,0-1 0,0 1 0,1-1 0,-1 1 0,0-1 0,1 1 0,-1-1 0,1 1 0,-1-1 0,1 1 0,-1-1 0,1 0 0,-1 1 0,1-1 0,-1 0 0,1 1 0,-1-1 0,1 0 0,1 1 0,23-2 0,23-18 0,-27 4 0,0-1 0,-2-1 0,0 0 0,0-2 0,-2 0 0,21-29 0,-28 34 0,-1 0 0,0-1 0,-1 0 0,0 0 0,-2-1 0,0 0 0,0 0 0,-2 0 0,0-1 0,3-28 0,-7 44 0,0 1 0,0-1 0,0 1 0,1-1 0,-1 1 0,0-1 0,0 1 0,0-1 0,0 1 0,0-1 0,0 1 0,-1-1 0,1 1 0,0-1 0,0 1 0,0-1 0,0 1 0,-1-1 0,1 1 0,0 0 0,0-1 0,-1 1 0,1-1 0,0 1 0,-1 0 0,1-1 0,0 1 0,-1 0 0,1-1 0,0 1 0,-1 0 0,1-1 0,-1 1 0,1 0 0,-1 0 0,1 0 0,-1-1 0,1 1 0,-1 0 0,0 0 0,-24 10 0,-20 28 0,26-18 0,2 0 0,0 0 0,-25 45 0,36-54 0,0 0 0,0 1 0,2 0 0,-1 1 0,1-1 0,1 1 0,1 0 0,0-1 0,0 1 0,1 14 0,1-25-53,0 1 0,0-1 0,0 1 0,1-1 0,-1 0-1,1 1 1,0-1 0,0 0 0,-1 1 0,2-1 0,-1 0 0,0 0 0,0 0 0,1 0 0,-1 0-1,1 0 1,-1 0 0,1 0 0,0-1 0,0 1 0,0-1 0,2 2 0,1 0-394,-1-1 1,1 0 0,0 0-1,0-1 1,0 1-1,0-1 1,0 0-1,0 0 1,9 0 0,7-1-7610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3.051"/>
    </inkml:context>
    <inkml:brush xml:id="br0">
      <inkml:brushProperty name="width" value="0.025" units="cm"/>
      <inkml:brushProperty name="height" value="0.025" units="cm"/>
    </inkml:brush>
  </inkml:definitions>
  <inkml:trace contextRef="#ctx0" brushRef="#br0">174 125 12300,'0'0'2706,"3"-10"-207,-1 4-2056,11-39 1767,-12 41-1866,0 1 0,0-1 0,-1 0 1,1 1-1,-1-1 0,0 0 0,0 1 0,-1-1 0,1 0 0,-1 1 0,1-1 0,-2-3 0,1 6-282,0 0 0,1 0 0,-1 0 0,0 1 0,0-1 0,1 0 0,-1 0 0,0 1 0,0-1 0,0 0 0,0 1 0,0-1 0,0 1 0,0 0 0,0-1 0,0 1 0,0 0 0,0-1 0,0 1 0,0 0 0,-1 0 0,1 0 0,0 0 0,0 0 0,0 0 0,0 0 0,0 0 0,0 1 0,0-1 0,0 0 0,0 1 0,0-1 0,-2 1 0,-31 20 612,20-8-486,0 0-1,1 1 1,1 1 0,0 0 0,1 0 0,1 1 0,0 1 0,1 0 0,-7 21 0,16-38-184,-1 0 0,1 1 0,0-1 0,0 0 0,0 1 0,0-1 0,0 0 0,-1 0 0,1 1 0,0-1 0,0 0 0,0 1 1,0-1-1,0 0 0,0 1 0,0-1 0,0 0 0,1 1 0,-1-1 0,0 0 0,0 1 0,0-1 0,0 0 0,0 1 0,0-1 0,1 0 0,-1 1 0,0-1 1,0 0-1,0 0 0,1 1 0,-1-1 0,0 0 0,0 0 0,1 0 0,-1 1 0,0-1 0,0 0 0,1 0 0,0 0 0,15-3 84,18-16 10,15-17-31,34-23-117,-74 53 39,1 1-1,-1 0 1,1 0-1,0 1 0,0 1 1,20-5-1,-29 8 16,1 0 1,-1 0-1,0 1 0,0-1 0,0 0 1,1 0-1,-1 1 0,0-1 1,0 1-1,0-1 0,0 1 0,0 0 1,0-1-1,0 1 0,0 0 1,0 0-1,0-1 0,-1 1 0,1 0 1,0 0-1,0 0 0,-1 0 1,1 0-1,-1 0 0,1 0 0,-1 1 1,1-1-1,-1 0 0,1 0 1,-1 0-1,0 0 0,0 1 0,0-1 1,0 0-1,0 0 0,0 0 1,0 2-1,0 61 955,-1-45-661,0 2-5,2 1 636,13-44-384,-6 0-861,0 0 0,-1 0 0,-1-1 1,-2 0-1,5-44 0,-9 69-60,0 0 0,1 0 0,-1 0 0,1 0 0,0 0 0,0 0 0,-1-1 0,1 1 0,0 0 0,1 0 0,-1 0 0,0-1 0,1 1 0,-1-1 0,0 1 0,1-1 0,0 0 0,-1 1 0,1-1 0,0 0 0,0 0 0,2 1 0,2 1-1385,-1-1 0,1 0 0,0 0 0,0 0 0,0-1 0,11 2 0,9-3-6887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936"/>
    </inkml:context>
    <inkml:brush xml:id="br0">
      <inkml:brushProperty name="width" value="0.025" units="cm"/>
      <inkml:brushProperty name="height" value="0.025" units="cm"/>
      <inkml:brushProperty name="color" value="#F6630D"/>
    </inkml:brush>
  </inkml:definitions>
  <inkml:trace contextRef="#ctx0" brushRef="#br0">133 19 13901,'0'0'3406,"-12"0"-347,2 0-2252,0 1 1,0 0-1,0 0 0,0 1 1,-17 6-1,25-8-711,0 1 1,-1 0-1,1 0 1,0 0-1,0 0 1,-1 0-1,1 0 1,0 1-1,0-1 1,0 1-1,1-1 1,-1 1-1,0 0 1,0 0-1,1-1 1,-1 1-1,1 0 1,0 1-1,0-1 1,-1 0-1,1 0 0,1 0 1,-1 1-1,0-1 1,1 1-1,-1-1 1,1 0-1,-1 1 1,1-1-1,0 1 1,0-1-1,0 1 1,1-1-1,-1 1 1,1 3-1,0-5-86,0 0 0,0 0 1,-1 0-1,1 0 0,0 0 0,0 0 0,0 0 0,0 0 0,0 0 0,0-1 1,0 1-1,0 0 0,0 0 0,1-1 0,-1 1 0,0-1 0,0 1 1,0-1-1,1 0 0,-1 0 0,0 1 0,1-1 0,-1 0 0,0 0 0,2 0 1,39-1 109,-37 0-98,8-1-1,-1-1 1,0 0 0,0-1-1,0 0 1,-1-1 0,1 0-1,-1-1 1,17-12-1,35-16-188,-62 34 163,-1-1 0,0 1 0,1 0 1,-1 0-1,1 0 0,-1-1 0,0 1 1,1 0-1,-1 0 0,1 0 0,-1 0 1,0 0-1,1 0 0,-1 0 0,1 0 1,-1 0-1,1 0 0,-1 0 0,1 0 1,-1 0-1,0 0 0,1 0 0,-1 0 1,1 0-1,-1 0 0,0 1 0,1-1 1,-1 0-1,1 0 0,-1 1 0,0-1 1,1 0-1,-1 0 0,0 1 1,0-1-1,1 0 0,-1 1 0,0-1 1,1 0-1,-1 1 0,0-1 0,0 1 1,0-1-1,0 0 0,1 1 0,-1-1 1,0 1-1,0 0 0,-1 30 40,0-29 1,1 1 0,-1 0 0,1-1 1,0 1-1,0 0 0,0-1 0,0 1 0,1 0 1,-1-1-1,2 5 0,-1-6 0,1-1-1,0 0 1,-1 0-1,1-1 1,-1 1-1,1 0 1,-1 0-1,1-1 1,0 1-1,-1-1 1,1 1-1,-1-1 1,0 0 0,1 1-1,-1-1 1,0 0-1,1 0 1,1-2-1,32-26 50,-29 23-152,0 0 0,1 0 0,0 1 0,0 0 0,0 0 0,0 0 0,1 1 0,0 0 0,0 1 0,0-1 0,0 1 0,1 1 0,15-3 0,-23 6 56,0-1 0,0 1 0,0-1 0,0 1 1,0 0-1,-1 0 0,1-1 0,0 1 0,0 0 0,-1 0 0,1 0 0,-1 0 1,1 0-1,-1 0 0,1 0 0,-1 0 0,1 0 0,-1 0 0,0 0 0,0 0 1,1 0-1,-1 0 0,0 0 0,0 0 0,0 0 0,0 0 0,-1 3 0,1 43 165,-1-35-54,1-12-93,0 1 0,0-1 0,0 0 1,0 0-1,0 1 0,0-1 1,0 0-1,0 0 0,0 0 0,0 1 1,0-1-1,1 0 0,-1 0 0,0 0 1,0 1-1,0-1 0,0 0 1,0 0-1,0 0 0,0 0 0,1 1 1,-1-1-1,0 0 0,0 0 0,0 0 1,0 0-1,1 0 0,-1 1 1,0-1-1,0 0 0,0 0 0,1 0 1,-1 0-1,0 0 0,0 0 0,0 0 1,1 0-1,-1 0 0,0 0 1,0 0-1,0 0 0,1 0 0,-1 0 1,0 0-1,0 0 0,15-6 198,12-14-95,-26 19-109,16-13 47,-12 8-109,1 1 0,-1 0 0,1 0 0,0 1 0,1-1 0,-1 1 0,1 1 0,0-1 0,0 1 0,0 0 0,0 1 0,11-3 0,-18 6 86,1-1 1,0 1 0,0 0 0,0-1-1,-1 1 1,1 0 0,0 0 0,-1 0-1,1-1 1,-1 1 0,1 0 0,-1 0-1,1 0 1,-1 0 0,0 0 0,1 0-1,-1 0 1,0 0 0,0 0 0,0 0-1,0 0 1,0 0 0,0 0 0,0 0-1,0 2 1,-1 38 551,1-32-581,3 13-1294,-2-22 957,0 0 1,-1-1-1,1 1 0,0-1 0,0 1 0,-1-1 1,1 1-1,0-1 0,-1 1 0,1-1 0,-1 1 0,1-1 1,0 0-1,-1 1 0,0-1 0,1 0 0,-1 0 1,1 1-1,-1-1 0,0 0 0,1 0 0,-1-1 1,9-16-6713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4.308"/>
    </inkml:context>
    <inkml:brush xml:id="br0">
      <inkml:brushProperty name="width" value="0.025" units="cm"/>
      <inkml:brushProperty name="height" value="0.025" units="cm"/>
    </inkml:brush>
  </inkml:definitions>
  <inkml:trace contextRef="#ctx0" brushRef="#br0">154 99 2819,'19'-28'11855,"-15"5"-4498,-4 22-7171,-1 0 1,1 0-1,0 0 1,-1 0-1,1 0 1,-1 1-1,1-1 1,-1 0-1,0 0 1,1 1-1,-1-1 1,1 0-1,-1 1 1,0-1-1,0 1 1,1-1 0,-1 1-1,0-1 1,0 1-1,0-1 1,-1 1-1,-1-1-83,0 0 1,0 1-1,0-1 0,0 1 1,0 0-1,-1 0 0,1 0 0,0 0 1,-3 1-1,-1 1-49,0 0 1,0 0-1,1 1 1,-1 0-1,1 0 1,0 1-1,0-1 1,0 1-1,0 1 0,1-1 1,-10 10-1,11-10-30,-1 1 0,2-1-1,-1 1 1,0-1 0,1 1 0,0 0-1,0 0 1,1 1 0,-1-1-1,1 1 1,0-1 0,0 1 0,1 0-1,-2 10 1,3-16-22,0 1-1,0-1 1,0 1 0,0 0-1,0-1 1,0 1 0,0-1-1,1 1 1,-1-1-1,0 1 1,0-1 0,0 1-1,0-1 1,1 1 0,-1-1-1,0 0 1,0 1 0,1-1-1,-1 1 1,0-1 0,1 1-1,-1-1 1,1 0-1,-1 1 1,0-1 0,1 0-1,-1 0 1,1 1 0,-1-1-1,1 0 1,-1 0 0,1 0-1,-1 1 1,1-1 0,-1 0-1,1 0 1,0 0-1,26-7 83,21-23 64,19-34-94,-61 58-52,-1-1 0,0 1-1,0-1 1,0 0-1,-1-1 1,0 1 0,0-1-1,4-14 1,-37 54-184,22-21 178,2 1-1,-1 0 0,2 1 0,0-1 0,0 1 1,1 0-1,1 0 0,0 0 0,-1 24 0,3-36 3,0 0 0,0 0 0,0 0 0,0 0 0,0 0-1,0 0 1,0 0 0,1 0 0,-1-1 0,0 1-1,0 0 1,1 0 0,-1 0 0,0 0 0,1-1 0,-1 1-1,1 0 1,-1 0 0,1-1 0,0 1 0,-1 0-1,1-1 1,-1 1 0,1-1 0,0 1 0,0-1 0,-1 1-1,2 0 1,0-1 5,0 0 0,0 1 1,0-1-1,0 0 0,0 0 0,-1 0 0,1 0 0,0-1 0,0 1 0,0 0 0,0-1 0,3-1 1,3-1 14,0-1 1,-1 0 0,1 0 0,-1-1 0,8-6 0,-5 3-13,0-1 0,-1 1 1,0-1-1,-1-1 0,0 0 0,0 0 0,-1-1 0,0 1 0,-1-1 0,0-1 0,-1 1 0,-1-1 1,6-17-1,-10 28-7,0 1 1,0 0 0,0 0 0,1 0-1,-1-1 1,0 1 0,0 0 0,0 0-1,0-1 1,0 1 0,0 0-1,0 0 1,1-1 0,-1 1 0,0 0-1,0 0 1,0-1 0,0 1 0,0 0-1,0-1 1,0 1 0,0 0 0,0 0-1,0-1 1,-1 1 0,1 0 0,0-1-1,0 1 1,0 0 0,0 0 0,0-1-1,0 1 1,-1 0 0,1 0-1,0 0 1,0-1 0,0 1 0,0 0-1,-1 0 1,1 0 0,0-1 0,0 1-1,-1 0 1,1 0 0,0 0 0,0 0-1,-1 0 1,1 0 0,-5 4-62,-3 7 120,0 1 0,1 0-1,1 1 1,0 0 0,1 0 0,0 0 0,1 1 0,0-1-1,1 1 1,1 0 0,-2 17 0,5-31-41,-1 1 0,0-1 0,0 1 0,0-1 0,0 0-1,1 1 1,-1-1 0,0 1 0,0-1 0,1 0 0,-1 1 0,0-1 0,1 0 0,-1 0 0,0 1 0,1-1 0,-1 0 0,0 0 0,1 1 0,-1-1-1,1 0 1,-1 0 0,0 0 0,1 0 0,-1 0 0,1 0 0,-1 0 0,1 0 0,-1 1 0,0-1 0,1-1 0,-1 1 0,1 0 0,-1 0 0,1 0-1,-1 0 1,0 0 0,1 0 0,-1 0 0,1-1 0,-1 1 0,0 0 0,1-1 0,21-8 386,1-10-350,0-1 0,-1 0 0,-2-2 0,0-1 0,26-37 0,-43 55-67,-11 43-472,3-23 478,-1 0-30,1 0 0,0 0 1,2 1-1,-1-1 0,2 1 1,-2 27-1,4-42-15,1 0 1,-1 0-1,0-1 1,0 1-1,0 0 1,0 0 0,1-1-1,-1 1 1,0 0-1,1 0 1,-1-1-1,0 1 1,1 0-1,-1-1 1,1 1-1,-1 0 1,1-1-1,-1 1 1,1-1-1,0 1 1,-1-1-1,1 1 1,0-1 0,-1 0-1,1 1 1,0-1-1,-1 0 1,1 0-1,0 1 1,0-1-1,0 0 1,-1 0-1,1 0 1,0 0-1,0 0 1,-1 0-1,1 0 1,0 0-1,0 0 1,0 0-1,-1 0 1,1-1 0,0 1-1,0 0 1,-1 0-1,1-1 1,1 0-1,35-19-2414,-22 7 181,-1-2 0,-1 1 0,-1-1 0,18-27 0,-4-1-4307</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4.668"/>
    </inkml:context>
    <inkml:brush xml:id="br0">
      <inkml:brushProperty name="width" value="0.025" units="cm"/>
      <inkml:brushProperty name="height" value="0.025" units="cm"/>
    </inkml:brush>
  </inkml:definitions>
  <inkml:trace contextRef="#ctx0" brushRef="#br0">111 0 6182,'0'0'17558,"-7"13"-16699,-16 33-42,-26 69-1,42-96-781,1 0 1,1 1-1,0-1 1,2 1-1,0 0 1,1 1-1,2 30 1,0-51-42,0 1 1,0-1 0,-1 0-1,1 1 1,0-1-1,0 0 1,0 1-1,0-1 1,0 0 0,0 1-1,0-1 1,0 1-1,0-1 1,0 0 0,1 1-1,-1-1 1,0 0-1,0 1 1,0-1 0,0 0-1,1 1 1,-1-1-1,0 0 1,0 1 0,0-1-1,1 0 1,-1 0-1,0 1 1,0-1 0,1 0-1,-1 0 1,0 0-1,1 1 1,-1-1-1,0 0 1,1 0 0,-1 0-1,0 0 1,1 0-1,-1 0 1,0 1 0,1-1-1,-1 0 1,1 0-1,-1 0 1,0 0 0,1 0-1,-1-1 1,0 1-1,1 0 1,-1 0 0,0 0-1,1 0 1,-1 0-1,0 0 1,1-1 0,-1 1-1,0 0 1,1 0-1,-1 0 1,0-1-1,1 1 1,14-20-1,-10 4 61,0 0 0,-2-1 0,0 0 0,0 0 1,-2 0-1,0 0 0,-1 0 0,-3-24 0,3 40 42,0-1-1,0 0 1,0 1-1,0-1 1,-1 0-1,1 1 1,0-1-1,-1 1 1,1-1-1,-1 1 1,1-1-1,-1 1 1,0-1-1,1 1 1,-1-1-1,0 1 0,0 0 1,0-1-1,0 1 1,-1 0-1,1 0 1,0 0-1,0 0 1,-1 0-1,1 0 1,-3-1-1,4 2-93,-1 0 0,1 1-1,0-1 1,-1 0 0,1 1 0,0-1-1,-1 0 1,1 1 0,0-1-1,0 0 1,-1 1 0,1-1-1,0 0 1,0 1 0,0-1 0,-1 1-1,1-1 1,0 0 0,0 1-1,0-1 1,0 1 0,0-1-1,0 1 1,0-1 0,0 0 0,0 1-1,0-1 1,0 1 0,0-1-1,0 1 1,1-1 0,-1 0-1,0 1 1,0-1 0,0 1 0,0-1-1,1 0 1,-1 1 0,0-1-1,0 0 1,1 1 0,-1-1 0,0 0-1,1 1 1,-1-1 0,0 0-1,1 0 1,0 1 0,15 19-680,27 0-3699,5-13-5534,-24-6 114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5.287"/>
    </inkml:context>
    <inkml:brush xml:id="br0">
      <inkml:brushProperty name="width" value="0.025" units="cm"/>
      <inkml:brushProperty name="height" value="0.025" units="cm"/>
    </inkml:brush>
  </inkml:definitions>
  <inkml:trace contextRef="#ctx0" brushRef="#br0">121 1 15407,'0'0'5744,"-9"0"-3342,4 0-2220,0 1 0,0 0 0,0 0 0,0 0 0,0 1 1,0-1-1,0 1 0,1 0 0,-1 1 0,0-1 0,1 1 0,0 0 0,0 0 0,0 0 0,0 1 1,0-1-1,1 1 0,-1 0 0,1 0 0,0 0 0,0 1 0,1-1 0,-1 1 0,1-1 0,0 1 0,-2 8 1,3-11-166,0-1 1,1 0-1,-1 0 1,1 1-1,0-1 1,-1 0-1,1 0 1,0 1 0,0-1-1,0 1 1,0-1-1,0 0 1,0 1-1,0-1 1,0 0-1,1 1 1,-1-1 0,0 0-1,1 0 1,-1 1-1,1-1 1,0 0-1,1 3 1,-1-4-7,0 1 1,0-1-1,1 1 0,-1-1 1,0 1-1,1-1 1,-1 0-1,0 0 0,1 0 1,-1 1-1,0-1 0,1 0 1,-1-1-1,0 1 1,1 0-1,-1 0 0,0 0 1,3-2-1,6-1 8,-1-1 0,1 0-1,-1-1 1,17-11 0,2-7-293,-21 17 182,0 0 1,0 0 0,0 1 0,1-1 0,0 2-1,10-5 1,-18 9 92,1 0 0,-1 1-1,0-1 1,1 0 0,-1 1 0,1-1 0,-1 1-1,0-1 1,1 1 0,-1-1 0,0 0 0,0 1-1,1-1 1,-1 1 0,0-1 0,0 1 0,0 0-1,0-1 1,0 1 0,1-1 0,-1 1 0,0-1-1,0 1 1,0-1 0,0 1 0,-1-1 0,1 1-1,0-1 1,0 1 0,0 0 0,0-1 0,-1 1-1,1-1 1,0 1 0,-5 23 126,2-15-54,0-3 132,1 0 0,1 0 0,-1 1 0,1-1 0,-1 10-1,4-15-104,0-1 0,0 1 0,0-1 0,0 0-1,0 0 1,0 0 0,0 0 0,0 0-1,0 0 1,0-1 0,0 1 0,0-1-1,-1 1 1,1-1 0,4-1 0,43-24-38,-39 20-267,0 0 1,0 1 0,1 0 0,-1 0-1,1 2 1,0-1 0,0 1 0,0 1-1,19-3 1,-30 5 208,0 0-1,1 0 1,-1 0-1,0 0 1,1 0-1,-1 0 1,0 0-1,1 0 1,-1 1-1,0-1 1,0 0-1,1 0 1,-1 0-1,0 0 1,1 0 0,-1 1-1,0-1 1,0 0-1,1 0 1,-1 0-1,0 1 1,0-1-1,0 0 1,1 0-1,-1 1 1,0-1-1,0 0 1,0 0-1,0 1 1,0-1-1,1 0 1,-1 1 0,0-1-1,0 0 1,0 1-1,0-1 1,-3 17 250,-15 19 324,16-31-468,0 5 874,13-14-586,18-18-302,-26 20-47,6-5-39,57-41-175,-61 44 43,1 0 1,0 1-1,1 0 0,-1 0 1,0 1-1,1 0 0,-1 0 0,1 0 1,10 0-1,-17 2 118,0 0-1,1 0 1,-1 0 0,1 0 0,-1 0 0,1 0-1,-1 0 1,0 0 0,1 0 0,-1 0-1,1 1 1,-1-1 0,0 0 0,1 0-1,-1 0 1,0 1 0,1-1 0,-1 0 0,0 1-1,1-1 1,-1 0 0,0 0 0,0 1-1,1-1 1,-1 0 0,0 1 0,0-1 0,0 1-1,0-1 1,1 0 0,-1 1 0,0-1-1,0 1 1,0-1 0,-1 21 5,-13 18 103,8-28 162,1 1-1,0-1 1,-5 24 0,10-35-247,0 1 1,1-1 0,-1 0 0,1 0 0,-1 1 0,1-1 0,0 0 0,-1 0 0,1 0-1,-1 0 1,1 1 0,-1-1 0,1 0 0,-1 0 0,1 0 0,-1 0 0,1 0 0,0-1-1,-1 1 1,1 0 0,-1 0 0,1 0 0,-1 0 0,1-1 0,-1 1 0,1 0-1,-1 0 1,1-1 0,-1 1 0,1 0 0,-1-1 0,1 0 0,20-9-57,7-11-694,15-11-2177,-13 17-5774,-28 15 6632,-10 24 779,7-22 1138,-13 33 355,11-20-3631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5.645"/>
    </inkml:context>
    <inkml:brush xml:id="br0">
      <inkml:brushProperty name="width" value="0.025" units="cm"/>
      <inkml:brushProperty name="height" value="0.025" units="cm"/>
    </inkml:brush>
  </inkml:definitions>
  <inkml:trace contextRef="#ctx0" brushRef="#br0">1 55 4676,'0'0'21893,"5"-8"-19517,1-3-1615,-4 7-333,1-1 0,-1 1 1,1 0-1,0 0 0,0 0 0,7-6 0,-12 37-364,-7 2-115,5-21-278,2 0 0,-1 0 0,1 1 0,0-1 0,1 1 0,-1 10 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6.580"/>
    </inkml:context>
    <inkml:brush xml:id="br0">
      <inkml:brushProperty name="width" value="0.025" units="cm"/>
      <inkml:brushProperty name="height" value="0.025" units="cm"/>
    </inkml:brush>
  </inkml:definitions>
  <inkml:trace contextRef="#ctx0" brushRef="#br0">79 1 13741,'0'0'9177,"-6"9"-7314,-39 66 761,41-66-2390,-1 1 1,1-1-1,1 1 1,0-1-1,0 1 1,1 0-1,-2 20 1,20-49 426,-14 15-4748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8.034"/>
    </inkml:context>
    <inkml:brush xml:id="br0">
      <inkml:brushProperty name="width" value="0.025" units="cm"/>
      <inkml:brushProperty name="height" value="0.025" units="cm"/>
    </inkml:brush>
  </inkml:definitions>
  <inkml:trace contextRef="#ctx0" brushRef="#br0">133 89 5637,'14'-25'11394,"-14"24"-11276,0 1 1,0-1-1,0 1 1,0-1 0,0 1-1,-1 0 1,1-1-1,0 1 1,0-1 0,0 1-1,0-1 1,-1 1-1,1-1 1,0 1-1,0 0 1,-1-1 0,1 1-1,0-1 1,-1 1-1,1 0 1,0-1 0,-1 1-1,1 0 1,0 0-1,-1-1 1,1 1 0,-1 0-1,1 0 1,-1-1-1,1 1 1,-1 0 0,1 0-1,0 0 1,-1 0-1,1 0 1,-1 0 0,1 0-1,-1 0 1,1 0-1,-1 0 1,1 0 0,-1 0-1,1 0 1,-1 0-1,1 0 1,-1 1 0,1-1-1,-1 0 1,0 1-1,-5 0 58,-1 1 0,0 0-1,1 0 1,-1 1 0,1 0-1,0 0 1,0 1-1,0-1 1,1 1 0,-1 1-1,1-1 1,0 1 0,0 0-1,-7 9 1,8-10-57,1 0 0,0 0 0,-1 0-1,2 1 1,-1 0 0,0-1 0,1 1 0,0 0 0,0 0 0,1 1 0,-1-1 0,1 0 0,0 0 0,1 1 0,-1-1-1,1 0 1,0 1 0,0-1 0,2 8 0,-1-12-109,-1 0 0,1 0 0,0 0-1,-1 0 1,1 0 0,0 0 0,0-1 0,0 1 0,0 0 0,0 0-1,0-1 1,0 1 0,0-1 0,0 1 0,0-1 0,1 1-1,-1-1 1,0 0 0,0 1 0,0-1 0,1 0 0,-1 0-1,0 0 1,0 0 0,1 0 0,-1 0 0,0 0 0,0 0-1,0-1 1,3 0 0,37-12 422,-31 8-373,-1-1 1,0-1-1,0 0 1,-1 0-1,1 0 1,-2-1-1,1 0 1,9-15-1,-12 17 85,-1-1 1,0 0-1,0 0 1,-1 0-1,0 0 1,0 0-1,-1-1 1,1 1-1,-2-1 0,1 0 1,-1 0-1,0-13 1,-1 19-111,0 1 0,-1-1-1,1 1 1,-1-1 0,0 0 0,1 1 0,-1-1 0,0 1 0,0 0 0,0-1 0,0 1-1,0 0 1,0-1 0,0 1 0,-1 0 0,1 0 0,0 0 0,-1 0 0,1 0 0,0 0-1,-1 0 1,1 1 0,-1-1 0,0 0 0,1 1 0,-1 0 0,0-1 0,1 1 0,-1 0-1,0 0 1,1-1 0,-1 1 0,0 1 0,1-1 0,-4 1 0,0-1-36,1 0 0,-1 0 0,1 1 0,-1 0 1,1 0-1,0 0 0,-1 1 0,1-1 0,0 1 0,0 0 0,0 0 0,-6 5 1,5-2 3,1 1 0,0-1 0,0 1 0,1 0 1,-1 0-1,1 1 0,1-1 0,-3 9 1,4-14-67,0 1 0,1-1 0,-1 1-1,1-1 1,-1 1 0,1-1 0,-1 1 0,1-1 0,0 1 0,0-1 0,0 1 0,0 0 0,0-1 0,0 1 0,1-1 0,-1 1 0,0-1 0,1 1 0,-1-1 0,1 1 0,-1-1 0,1 1 0,0-1 0,0 1 0,0-1 0,0 0 0,0 0 0,0 1 0,0-1 0,0 0 0,0 0 0,0 0 0,1 0 0,-1 0 0,0-1 0,1 1 0,-1 0 0,0 0 0,1-1 0,1 1-1,3 0-487,0 0 0,0 0 0,0-1 0,0 0 0,0 0 0,0-1-1,0 0 1,0 0 0,0 0 0,6-2 0,-6 1-657,-1 0 0,0-1 0,0 0 0,1 0 0,-2 0 0,7-5 0,15-16-10573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8.441"/>
    </inkml:context>
    <inkml:brush xml:id="br0">
      <inkml:brushProperty name="width" value="0.025" units="cm"/>
      <inkml:brushProperty name="height" value="0.025" units="cm"/>
    </inkml:brush>
  </inkml:definitions>
  <inkml:trace contextRef="#ctx0" brushRef="#br0">76 1 18514,'0'0'7964,"-2"8"-6405,-13 41-683,2 0-1,3 1 1,2 0-1,-3 63 1,11-112-874,0-1-1,0 1 1,0-1 0,0 1 0,0-1 0,0 1 0,0 0 0,1-1 0,-1 1-1,0-1 1,0 1 0,0-1 0,1 1 0,-1-1 0,0 1 0,1-1 0,-1 1-1,0-1 1,1 1 0,-1-1 0,1 0 0,-1 1 0,0-1 0,1 0 0,-1 1 0,1-1-1,-1 0 1,1 1 0,-1-1 0,1 0 0,0 0 0,-1 0 0,1 0 0,0 1-1,26-5 81,23-19-187,-41 18-43,43-22-780,-49 25 868,0 1-1,1-1 1,-1 1 0,1 0-1,-1 1 1,1-1-1,-1 0 1,1 1 0,-1 0-1,1 0 1,0 0-1,-1 0 1,5 2 0,-7-2 57,0 1 1,0 0 0,0 0 0,-1-1 0,1 1 0,0 0 0,-1 0 0,1 0 0,-1 0-1,1 0 1,-1 0 0,1 0 0,-1 0 0,0 0 0,0 0 0,1 1 0,-1-1-1,0 0 1,0 0 0,0 0 0,0 0 0,0 0 0,0 0 0,-1 0 0,1 0 0,0 1-1,-1 0 1,-9 33 275,4-24-139,-1 0 0,0-1 0,0 0 1,-1 0-1,0 0 0,-1-1 0,-18 15 0,22-20-78,0 0-1,-1 0 1,0 0-1,0-1 1,0 0 0,0 0-1,0 0 1,0-1-1,-1 0 1,1 0 0,-1-1-1,0 1 1,1-1-1,-1-1 1,0 1-1,-8-2 1,14 1-141,0-1 0,-1 1 1,1-1-1,0 1 0,-1-1 0,1 0 0,0 1 1,0-1-1,0 0 0,0 0 0,0 0 0,0 0 0,0 0 1,0 0-1,0 0 0,0 0 0,0-1 0,0 1 1,1 0-1,-1 0 0,1-1 0,-1 1 0,1 0 1,-1-1-1,1 1 0,0 0 0,0-1 0,-1 1 1,1-1-1,0 1 0,0-1 0,1-1 0,-1 0-169,0 1-1,0-1 0,0 1 0,1-1 1,-1 1-1,1 0 0,0-1 0,-1 1 0,1 0 1,0-1-1,0 1 0,1 0 0,-1 0 1,0 0-1,1 0 0,-1 0 0,1 0 1,2-2-1,35-13-10305,-16 8 1982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8.801"/>
    </inkml:context>
    <inkml:brush xml:id="br0">
      <inkml:brushProperty name="width" value="0.025" units="cm"/>
      <inkml:brushProperty name="height" value="0.025" units="cm"/>
    </inkml:brush>
  </inkml:definitions>
  <inkml:trace contextRef="#ctx0" brushRef="#br0">7 1 10025,'0'0'21140,"-1"75"-20467,-2-40-256,1 1-321,2-4-64,0-5 0,0-9-192,5-5-609,5-10-544,0-3-449,-2-7-1858,2-13-2593,-2-8-9642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9.162"/>
    </inkml:context>
    <inkml:brush xml:id="br0">
      <inkml:brushProperty name="width" value="0.025" units="cm"/>
      <inkml:brushProperty name="height" value="0.025" units="cm"/>
    </inkml:brush>
  </inkml:definitions>
  <inkml:trace contextRef="#ctx0" brushRef="#br0">1 0 10954,'0'0'15460,"6"12"-13880,1 2-1184,0 1-1,-2 0 0,0 0 0,0 0 0,-2 1 0,0 0 0,2 27 0,-6 39 734,0-61-1084,0-1 0,1 1 0,1-1 0,0 0 0,2 1 0,0-1 0,13 37 0,0-32-1648,-9-19-2436,3-4-4935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0.011"/>
    </inkml:context>
    <inkml:brush xml:id="br0">
      <inkml:brushProperty name="width" value="0.025" units="cm"/>
      <inkml:brushProperty name="height" value="0.025" units="cm"/>
    </inkml:brush>
  </inkml:definitions>
  <inkml:trace contextRef="#ctx0" brushRef="#br0">179 4 15278,'0'0'7191,"-12"-2"-5648,-1 1-1334,1 0 0,-1 1-1,0 1 1,1 0 0,-1 1-1,1 0 1,-1 1 0,1 0 0,-15 6-1,2 4 188,25-13-390,0 0 0,0 0 1,0 0-1,0 1 0,0-1 1,0 0-1,0 0 0,-1 0 1,1 0-1,0 0 0,0 0 1,0 0-1,0 1 0,0-1 0,0 0 1,0 0-1,0 0 0,0 0 1,0 0-1,0 1 0,0-1 1,0 0-1,0 0 0,0 0 1,0 0-1,0 0 0,0 1 1,0-1-1,0 0 0,0 0 1,0 0-1,0 0 0,0 0 1,0 0-1,0 1 0,0-1 1,0 0-1,0 0 0,1 0 1,-1 0-1,0 0 0,0 0 1,0 0-1,0 0 0,0 1 1,0-1-1,0 0 0,1 0 0,-1 0 1,0 0-1,0 0 0,0 0 1,0 0-1,0 0 0,0 0 1,1 0-1,-1 0 0,0 0 1,0 0-1,0 0 0,0 0 1,0 0-1,1 0 0,-1 0 1,0 0-1,47 0 486,-22-1-628,-12 1 93,-1 1-1,0 0 0,0 1 0,0 0 0,0 1 0,0 1 1,0-1-1,17 10 0,-25-12 45,0 1 0,0 1 0,-1-1 0,1 0 1,0 1-1,-1 0 0,0 0 0,1 0 0,-1 0 1,-1 1-1,1-1 0,0 1 0,-1 0 0,1-1 0,-1 1 1,0 0-1,-1 0 0,1 1 0,-1-1 0,0 0 0,0 0 1,0 1-1,0-1 0,-1 1 0,1-1 0,-2 7 0,0-7 120,0 0 0,0 0-1,0-1 1,-1 1-1,0 0 1,0-1-1,0 1 1,0-1-1,0 0 1,-1 0-1,1 0 1,-1 0-1,0 0 1,0 0-1,0-1 1,0 1-1,-1-1 1,1 0 0,0 0-1,-1 0 1,0-1-1,1 1 1,-8 1-1,-2 2 194,-1-1-1,0-1 0,1 0 0,-1-1 1,-21 1-1,32-3-341,1 1-1,0-1 1,0 0 0,-1-1-1,1 1 1,0 0 0,0 0 0,0-1-1,0 0 1,0 1 0,-1-1-1,1 0 1,0 0 0,1 0 0,-1 0-1,0 0 1,0 0 0,0-1-1,1 1 1,-1-1 0,0 1-1,1-1 1,0 0 0,-1 1 0,0-3-1,1 1-244,0 1 0,1 0-1,-1-1 1,1 1 0,0 0 0,-1-1-1,1 1 1,0-1 0,1 1 0,-1-1-1,0 1 1,1 0 0,-1-1 0,1 1-1,0 0 1,1-3 0,1-1-957,0 1 1,0 0 0,1 1-1,-1-1 1,1 1-1,0-1 1,1 1-1,-1 1 1,6-5 0,20-14-10948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267"/>
    </inkml:context>
    <inkml:brush xml:id="br0">
      <inkml:brushProperty name="width" value="0.025" units="cm"/>
      <inkml:brushProperty name="height" value="0.025" units="cm"/>
      <inkml:brushProperty name="color" value="#F6630D"/>
    </inkml:brush>
  </inkml:definitions>
  <inkml:trace contextRef="#ctx0" brushRef="#br0">26 72 12460,'0'0'15481,"9"-1"-14162,-3 0-1185,1 0 1,0 0-1,-1-1 1,1 0-1,9-4 1,-14 5-102,0 0-1,0 0 1,0 0 0,0 0 0,0 0 0,0-1 0,-1 1-1,1-1 1,0 1 0,-1-1 0,1 1 0,-1-1-1,0 0 1,0 0 0,1 0 0,-1 0 0,0 0-1,-1 0 1,1 0 0,0 0 0,0 0 0,-1-1-1,0 1 1,1 0 0,-1-3 0,0 4-12,0 0 0,-1 1 1,1-1-1,0 1 0,-1-1 1,1 1-1,0-1 0,-1 1 0,1-1 1,0 1-1,-1-1 0,1 1 0,-1 0 1,1-1-1,-1 1 0,1 0 0,-1-1 1,0 1-1,1 0 0,-1 0 1,1-1-1,-1 1 0,1 0 0,-1 0 1,0 0-1,1 0 0,-1 0 0,1 0 1,-1 0-1,0 0 0,1 0 0,-1 0 1,0 0-1,1 0 0,-2 1 1,-24 5 173,20-2-166,1 1-1,-1-1 1,1 1 0,0 0-1,0 1 1,1-1 0,-1 1-1,1 0 1,1 0 0,-1 1-1,1-1 1,0 1 0,0-1 0,1 1-1,0 0 1,0 0 0,0 0-1,1 0 1,0 0 0,1 0-1,0 1 1,0-1 0,1 9-1,0-15-73,-1 1-1,1-1 0,-1 1 1,1-1-1,0 0 0,0 1 1,0-1-1,0 0 1,0 0-1,0 0 0,0 0 1,0 0-1,0 0 0,0 0 1,0 0-1,1 0 0,-1-1 1,0 1-1,1 0 0,-1-1 1,1 1-1,-1-1 0,1 1 1,-1-1-1,1 0 0,-1 0 1,1 0-1,-1 0 0,1 0 1,1 0-1,2 0-773,0 0 1,0 0 0,0-1-1,-1 1 1,1-1-1,0-1 1,0 1-1,7-4 1,14-12-7083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0.340"/>
    </inkml:context>
    <inkml:brush xml:id="br0">
      <inkml:brushProperty name="width" value="0.025" units="cm"/>
      <inkml:brushProperty name="height" value="0.025" units="cm"/>
    </inkml:brush>
  </inkml:definitions>
  <inkml:trace contextRef="#ctx0" brushRef="#br0">97 154 16143,'0'0'6075,"10"0"-2776,-2-2-2827,-1 1 0,1-1-1,-1 0 1,0 0 0,1-1-1,-1 0 1,0 0-1,-1 0 1,9-6 0,-11 6-382,-1 0 1,1 1 0,0-2-1,-1 1 1,1 0-1,-1-1 1,0 1 0,0-1-1,-1 0 1,1 0 0,-1 0-1,0 0 1,0 0 0,0-1-1,0 1 1,-1-1-1,0 1 1,0-1 0,1-6-1,-2 10-83,0-1 1,0 1-1,0 0 0,0-1 0,-1 1 0,1 0 0,0-1 0,0 1 0,-1 0 1,1 0-1,-1 0 0,1-1 0,-1 1 0,0 0 0,0 0 0,1 0 1,-1 0-1,0 0 0,0 0 0,0 0 0,0 0 0,0 0 0,-2 0 0,0-1 20,0 0 0,0 1 0,-1 0 0,1-1 0,0 1-1,-1 0 1,0 1 0,-5-1 0,0 0 17,-1 1 0,1 0 0,0 1 0,0-1 0,0 2 0,-12 3 0,13-2-53,1 1 0,0 0 1,0 0-1,1 1 0,-1 0 0,1 0 0,0 1 0,0 0 1,1 0-1,0 0 0,0 1 0,0-1 0,1 1 0,0 0 1,0 0-1,0 1 0,1-1 0,1 1 0,-1 0 0,1 0 1,0 0-1,1 0 0,0 0 0,0 0 0,1 11 0,1-16-15,-1-1 0,1 0 0,-1 1 0,1-1-1,0 0 1,0 0 0,0 1 0,0-1 0,0 0 0,0 0-1,1 0 1,-1 0 0,1 0 0,-1-1 0,1 1-1,0 0 1,0-1 0,0 1 0,0-1 0,0 1-1,0-1 1,0 0 0,0 0 0,0 0 0,1 0-1,-1-1 1,0 1 0,1-1 0,3 1 0,9 2-793,0-1 1,0-1 0,24-2-1,-25 1-199,39-3-3783,1-8-1949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0.718"/>
    </inkml:context>
    <inkml:brush xml:id="br0">
      <inkml:brushProperty name="width" value="0.025" units="cm"/>
      <inkml:brushProperty name="height" value="0.025" units="cm"/>
    </inkml:brush>
  </inkml:definitions>
  <inkml:trace contextRef="#ctx0" brushRef="#br0">230 10 18065,'0'0'4901,"-12"-2"-2531,11 1-2351,-7-1 190,0 1 0,0-1 0,0 1 0,-1 1 0,1-1 0,0 1 0,-1 1 0,1 0 0,0 0 0,-1 0 0,1 1 0,0 0 0,0 1 0,0 0 0,-11 6 0,15-7-184,-44 34 749,46-35-722,0 1-1,0 0 0,0 0 0,1 0 0,-1 0 0,1 0 1,-1 0-1,1 0 0,0 0 0,-1 0 0,1 1 0,1-1 1,-1 1-1,0-1 0,0 1 0,1-1 0,-1 1 0,1-1 1,0 1-1,0 3 0,1-5-47,-1 0 1,1 1-1,-1-1 0,1 0 1,0 0-1,0 0 0,0 0 0,0 1 1,0-1-1,0-1 0,0 1 1,0 0-1,0 0 0,0 0 1,0 0-1,1-1 0,-1 1 1,0-1-1,0 1 0,1-1 1,-1 1-1,0-1 0,1 0 1,-1 1-1,1-1 0,2 0 1,47 1-170,-36-2-17,0 1-641,1-1 0,0 0 0,27-8 0,-27 5-1465,-1-1 0,1-1 0,23-13 1,1-4-5171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1.255"/>
    </inkml:context>
    <inkml:brush xml:id="br0">
      <inkml:brushProperty name="width" value="0.025" units="cm"/>
      <inkml:brushProperty name="height" value="0.025" units="cm"/>
    </inkml:brush>
  </inkml:definitions>
  <inkml:trace contextRef="#ctx0" brushRef="#br0">134 1 11435,'0'0'11851,"-9"7"-9902,1-1-1706,0 0 1,1 0 0,0 1 0,0 1-1,1-1 1,0 1 0,0 0 0,1 0 0,0 1-1,1-1 1,-7 18 0,1 3 156,1 1 1,1 0-1,2 0 0,1 0 1,2 1-1,-1 31 1,4-60-384,0 0 0,0-1 0,0 1 1,0 0-1,1 0 0,-1 0 0,0-1 1,1 1-1,-1 0 0,1-1 0,0 1 0,-1 0 1,1-1-1,0 1 0,1 1 0,-1-3 1,-1 1 0,1-1 0,0 1 0,-1-1-1,1 1 1,0-1 0,-1 0 0,1 1-1,0-1 1,0 0 0,-1 0 0,1 0 0,0 1-1,0-1 1,-1 0 0,1 0 0,0 0-1,0 0 1,-1 0 0,1-1 0,0 1 0,0 0-1,1-1 1,1 0 14,0 0-1,0-1 0,0 0 1,0 0-1,0 0 1,0 0-1,-1 0 1,1-1-1,-1 1 0,0-1 1,1 1-1,-1-1 1,2-4-1,1-2-36,-1-1 0,0 1-1,-1-1 1,0 0 0,2-12 0,-4 18 8,0-1 0,0 1 0,0 0 0,-1-1 0,0 1 1,0 0-1,0-1 0,-1 1 0,1 0 0,-1-1 0,0 1 1,0 0-1,-1 0 0,-2-8 0,3 12-21,1-1 0,0 0-1,0 1 1,-1-1 0,1 1 0,0-1-1,-1 1 1,1-1 0,0 1 0,-1-1-1,1 1 1,-1-1 0,1 1 0,-1 0-1,1-1 1,-1 1 0,0 0 0,1-1-1,-1 1 1,1 0 0,-1 0 0,1-1 0,-1 1-1,0 0 1,1 0 0,-1 0 0,0 0-1,1 0 1,-1 0 0,0 0 0,1 0-1,-1 0 1,1 0 0,-1 0 0,0 1-1,1-1 1,-1 0 0,1 0 0,-1 1-1,0-1 1,1 0 0,-1 1 0,1-1 0,-1 0-1,1 1 1,-1-1 0,1 1 0,0-1-1,-1 1 1,1-1 0,-1 1 0,1-1-1,0 1 1,-1-1 0,1 1 0,0 0-1,0 0 1,-1 0-38,1-1-1,-1 1 0,1 0 1,0 0-1,-1 0 1,1 0-1,0 0 1,0-1-1,0 1 1,-1 0-1,1 0 0,0 0 1,0 0-1,0 0 1,1 0-1,-1 0 1,0 0-1,0-1 0,0 1 1,1 0-1,-1 0 1,0 0-1,1 0 1,-1-1-1,1 1 1,-1 0-1,1 0 0,-1-1 1,1 1-1,0 0 1,-1-1-1,1 1 1,0-1-1,-1 1 0,1-1 1,0 1-1,0-1 1,0 1-1,0-1 1,17 4-1364,0-2 0,0-1 0,-1 0 0,1-1 0,0-1 0,0 0 0,0-1 0,-1-2-1,32-8 1,-47 11 1651,0 0-1,0 1 1,-1-1-1,1 0 1,0 0-1,-1 0 1,1 0-1,0-1 1,-1 1-1,1 0 1,-1-1-1,0 1 1,1-1-1,0-2 1,-1 4-4,-1-1 0,0 0 1,1 0-1,-1 0 0,0 0 0,0 1 1,0-1-1,1 0 0,-1 0 0,0 0 1,0 0-1,0 0 0,-1 1 1,1-1-1,0 0 0,0 0 0,0 0 1,-1 0-1,1 1 0,0-1 0,-1 0 1,0-1-1,0 1 48,0-1 0,0 1 1,0 0-1,0 0 0,-1 0 0,1 0 0,0 0 1,-1 0-1,1 0 0,0 0 0,-1 1 0,1-1 0,-1 0 1,0 1-1,1-1 0,-3 1 0,-21 1-356,21 2 199,-1-1 0,1 0 0,0 1 0,0 0 0,1 0 0,-1 0 0,1 1 0,-1-1 0,-4 8 0,6-9-90,0-1 1,1 1 0,0 0-1,-1 0 1,1 0-1,0 0 1,0 0-1,0 0 1,0 0-1,0 0 1,1 0 0,-1 1-1,1-1 1,-1 0-1,1 0 1,0 1-1,0-1 1,0 0 0,0 0-1,0 1 1,0-1-1,1 3 1,1-3-25,-1-1 0,0 0 0,0 0 0,1 0 0,-1-1 0,0 1 0,1 0 0,-1 0 0,1-1 0,-1 1 0,1-1 0,-1 1 0,1-1 0,-1 0 0,1 0 0,-1 1 0,1-1 0,2 0 0,37-1-30,-26 0-72,30 0-421,-26 0 457,-1 0-1,1 1 1,29 5-1,-37-1 2091,-17-25-191,4-2-1837,-1 3 0,1 0 0,0 0 0,2 0 0,4-39 0,-3 58-50,0-1 0,0 1 0,0-1 0,0 1 0,0-1 0,0 1 0,0 0 0,0-1 0,0 1 0,0 0-1,1 0 1,-1 0 0,1 0 0,-1 0 0,1 0 0,-1 0 0,1 1 0,-1-1 0,1 0 0,0 1 0,-1-1 0,1 1 0,0 0 0,-1-1 0,4 1 0,53-2-3169,-42 3 1744,26-2-5967,7-3-8301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2.192"/>
    </inkml:context>
    <inkml:brush xml:id="br0">
      <inkml:brushProperty name="width" value="0.025" units="cm"/>
      <inkml:brushProperty name="height" value="0.025" units="cm"/>
    </inkml:brush>
  </inkml:definitions>
  <inkml:trace contextRef="#ctx0" brushRef="#br0">81 362 17553,'-72'4'5370,"72"-4"-5330,0 0 0,-1 0 0,1 0 0,0 0 0,0 0 0,-1 0 0,1 0 0,0 0 0,-1 0 0,1 0 0,0 0 0,0 0 0,-1 0 0,1-1-1,0 1 1,-1 0 0,1 0 0,0 0 0,0 0 0,-1-1 0,1 1 0,0 0 0,0 0 0,0 0 0,-1-1 0,1 1 0,0 0 0,0 0 0,0-1 0,0 1 0,-1 0 0,1 0 0,0-1 0,0 1 0,0 0 0,0-1 0,0 1 0,0 0 0,0 0 0,0-1 0,0 1-1,0 0 1,0-1 0,0 1 0,0 0 0,0-1 0,0 1 0,0 0 0,0 0 0,1-1 0,-1 1 0,0 0 0,0 0 0,0-1 0,0 1 0,1 0 0,-1 0 0,0-1 0,1 1 0,14-18 461,3 6-446,1 1 0,0 1 0,1 0 0,0 2 0,0 0 0,1 1 0,22-3 0,-13 1 7,164-41 232,234-29 0,205 6-224,-565 67-50,707-36-2957,-742 47 2858,-33-5 83,0 0 0,0 0 0,1 0 0,-1 0 0,0 0-1,0 0 1,1 0 0,-1 1 0,0-1 0,0 0 0,1 0 0,-1 0 0,0 0 0,0 1 0,0-1 0,0 0-1,1 0 1,-1 1 0,0-1 0,0 0 0,0 0 0,0 1 0,0-1 0,0 0 0,0 0 0,1 1-1,-1-1 1,0 0 0,0 0 0,0 1 0,0-1 0,0 0 0,0 0 0,0 1 0,-1-1 0,1 0 0,0 1-1,0-1 1,0 0 0,0 0 0,0 1 0,0-1 0,0 0 0,-1 0 0,1 1 0,-3 2 61,0-1 1,-1 1 0,1-1-1,-1 0 1,0 0-1,1 0 1,-1-1 0,0 1-1,0-1 1,-6 2 0,-134 26 953,-243 19 1,217-32-732,-588 85 955,446-56-1311,280-41 45,7-2-31,22-1-425,11-1-524,65-4 590,100-18 1,-35 3 452,373-32-830,197-24-534,-662 67 1348,-46 6-8,-10 1 3,-76 4 98,-712 117 129,375-45-1794,276-56-4592,27-10-7483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7.487"/>
    </inkml:context>
    <inkml:brush xml:id="br0">
      <inkml:brushProperty name="width" value="0.025" units="cm"/>
      <inkml:brushProperty name="height" value="0.025" units="cm"/>
    </inkml:brush>
  </inkml:definitions>
  <inkml:trace contextRef="#ctx0" brushRef="#br0">85 111 9129,'0'0'10564,"5"8"-9331,-3-5-1107,-1 0 0,1 0 0,0 0-1,1 0 1,-1 0 0,0 0-1,1-1 1,0 1 0,-1-1 0,1 0-1,0 0 1,0 0 0,0 0 0,0 0-1,1-1 1,-1 0 0,0 1-1,1-1 1,-1 0 0,1 0 0,-1-1-1,1 1 1,0-1 0,-1 0-1,1 0 1,-1 0 0,1 0 0,0-1-1,-1 1 1,1-1 0,-1 0-1,0 0 1,1 0 0,-1-1 0,0 1-1,1-1 1,-1 0 0,0 0-1,5-4 1,-4 2-52,1 0 0,-1-1 0,0 1-1,0-1 1,0 0 0,0 0 0,-1-1 0,0 1-1,0-1 1,-1 0 0,1 1 0,-1-1 0,1-7-1,-3 11-54,1 0 0,-1 0 0,0 0 0,0-1 0,0 1 0,0 0 0,0 0 0,0-1 0,-1 1 0,1 0 0,-1 0 0,1 0 0,-1 0 0,0 0 0,0 0 0,0 0 0,0 0 0,0 0 0,-1 0 0,1 0-1,-1 0 1,1 1 0,-1-1 0,1 1 0,-1-1 0,0 1 0,0 0 0,0-1 0,0 1 0,0 0 0,0 0 0,0 0 0,0 1 0,0-1 0,0 0 0,0 1 0,0 0 0,-4-1 0,-1 0 6,0 0 1,0 0 0,0 1 0,0 0 0,0 1 0,0-1 0,0 1 0,0 1 0,0-1 0,1 1 0,-1 0 0,1 1 0,-1-1 0,1 1 0,0 1-1,0-1 1,0 1 0,0 0 0,0 0 0,1 1 0,0 0 0,0 0 0,-6 8 0,4-4 45,0 1 1,1 0-1,0 0 1,0 0-1,1 1 1,1 0-1,0 0 1,0 0-1,1 1 1,0-1-1,1 1 0,1-1 1,-1 17-1,2-26-60,0 1 0,0 0 0,1-1 0,-1 1 0,1 0 0,-1-1 0,1 1 0,0 0 0,0-1 0,0 1 0,0-1 0,1 1 0,-1-1 0,0 0 0,1 0 0,0 1 0,0-1 0,3 3 0,-1-2-23,0 0 1,1-1-1,-1 1 1,1-1-1,-1 0 1,1 0-1,-1-1 1,1 0-1,9 2 1,6-1-592,0 0 0,0-2 1,0 0-1,22-4 0,-16 0-2167,-1-1-1,36-12 0,-12 0-4393</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7.891"/>
    </inkml:context>
    <inkml:brush xml:id="br0">
      <inkml:brushProperty name="width" value="0.025" units="cm"/>
      <inkml:brushProperty name="height" value="0.025" units="cm"/>
    </inkml:brush>
  </inkml:definitions>
  <inkml:trace contextRef="#ctx0" brushRef="#br0">0 0 11018,'0'0'-7367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8.514"/>
    </inkml:context>
    <inkml:brush xml:id="br0">
      <inkml:brushProperty name="width" value="0.025" units="cm"/>
      <inkml:brushProperty name="height" value="0.025" units="cm"/>
    </inkml:brush>
  </inkml:definitions>
  <inkml:trace contextRef="#ctx0" brushRef="#br0">203 23 11979,'0'0'11238,"-10"-4"-9882,6 2-1260,0-1-2,-1 1 0,1 0 0,-1 0-1,0 0 1,1 1 0,-1-1 0,0 1-1,0 0 1,0 1 0,0-1 0,0 1 0,0 0-1,0 0 1,0 1 0,0-1 0,0 1-1,0 0 1,0 0 0,1 1 0,-10 4 0,-27 22 741,39-26-788,-1 0 1,1 0-1,0 0 1,-1 0-1,1 1 1,0-1-1,0 1 1,1-1-1,-1 1 1,1 0-1,-1 0 1,1-1-1,-2 5 1,4-6-48,-1-1 1,0 1-1,0 0 1,1-1 0,-1 1-1,0 0 1,0-1-1,1 1 1,-1-1 0,1 1-1,-1-1 1,1 1-1,-1-1 1,1 1 0,-1-1-1,1 1 1,-1-1-1,1 0 1,-1 1-1,1-1 1,-1 0 0,1 1-1,0-1 1,-1 0-1,1 0 1,0 0 0,-1 0-1,1 0 1,0 1-1,-1-1 1,1 0 0,0 0-1,0-1 1,33 3 49,-27-2-46,29-1 22,-25 0-78,-1 1 0,1 0 0,-1 0-1,1 1 1,-1 0 0,0 1 0,0 0-1,1 1 1,11 5 0,-20-8 53,-1 1-1,0-1 1,0 1 0,1 0 0,-1 0 0,0-1-1,0 1 1,0 0 0,0 0 0,0 0-1,0 0 1,0 0 0,0 1 0,-1-1 0,1 0-1,0 0 1,-1 0 0,1 1 0,0-1-1,-1 0 1,0 1 0,1-1 0,-1 0 0,0 1-1,0-1 1,0 2 0,0 0 81,-1-1-1,0 1 1,1-1 0,-1 0-1,0 1 1,-1-1 0,1 0-1,0 0 1,-1 1 0,1-1-1,-1 0 1,0-1 0,-2 3-1,-4 4 331,0-2 0,0 1 0,-1-1 0,0-1 0,-19 9-1,12-7-426,0-2 0,0 0 0,-1-1-1,0-1 1,0 0 0,-31 0 0,48-3-144,-1 0 0,1 0 1,0-1-1,-1 1 0,1 0 1,0 0-1,0-1 0,-1 1 1,1 0-1,0 0 0,0-1 1,-1 1-1,1 0 0,0-1 1,0 1-1,0 0 0,-1-1 1,1 1-1,0 0 0,0-1 1,0 1-1,0-1 0,0 1 1,0 0-1,0-1 0,0 1 1,0-1-1,0 1 0,0 0 1,0-1-1,0 1 0,0 0 1,0-1-1,0 1 0,1 0 1,-1-1-1,0 1 0,0-1 1,0 0-589,5-12-6844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9.324"/>
    </inkml:context>
    <inkml:brush xml:id="br0">
      <inkml:brushProperty name="width" value="0.025" units="cm"/>
      <inkml:brushProperty name="height" value="0.025" units="cm"/>
    </inkml:brush>
  </inkml:definitions>
  <inkml:trace contextRef="#ctx0" brushRef="#br0">80 1 17168,'0'0'2461,"-1"14"-752,-4 41-229,-2 46 184,-5-1-1,-38 156 0,48-253-258,1-9-530,-1-23-249,4-41-570,3 19-41,3 0 0,2 0 0,2 1 0,27-71 0,-35 115-59,-1-1 1,1 0-1,0 1 0,0 0 1,0 0-1,1 0 0,0 0 1,1 1-1,-1 0 0,1 0 0,10-7 1,-14 10 20,1 1-1,0-1 1,-1 1 0,1 0 0,0 0 0,0 0 0,0 0 0,0 0-1,0 1 1,0-1 0,0 1 0,0 0 0,0 0 0,0 0-1,0 0 1,0 0 0,0 1 0,0-1 0,0 1 0,0 0 0,0 0-1,0 0 1,-1 0 0,1 1 0,0-1 0,-1 1 0,1 0 0,-1-1-1,1 1 1,-1 0 0,2 3 0,-1-3-18,0 1-1,-1 0 1,1 0 0,-1 0 0,0 1-1,0-1 1,0 0 0,0 1 0,-1-1-1,1 1 1,-1 0 0,0-1-1,0 1 1,0 0 0,-1 0 0,1-1-1,-1 9 1,-1-6 48,0 0-1,0 0 1,-1 0 0,1 0-1,-1 0 1,0-1 0,-1 1-1,0-1 1,0 1 0,-5 7 0,0-3 114,0 0 1,0 0-1,-1-1 1,-1 0-1,0 0 1,0-1-1,0-1 1,-1 1-1,0-2 1,-15 7-1,23-11-94,0-1-1,0 0 1,0 0 0,-1 0-1,1-1 1,0 1-1,0-1 1,0 1-1,-1-1 1,1 0-1,-5-1 1,7 1-130,0-1 1,0 1-1,0 0 1,-1-1-1,1 1 1,0-1-1,0 0 1,0 1-1,0-1 1,0 0-1,0 0 1,0 1-1,0-1 1,0 0-1,0 0 0,0 0 1,1 0-1,-1 0 1,0 0-1,0-2 1,0-1-357,0 1 0,1-1 1,-1 1-1,1-1 0,0 1 1,0-1-1,0 0 0,1 1 1,-1-1-1,1 1 1,0-1-1,0 1 0,0 0 1,0-1-1,0 1 0,1 0 1,0 0-1,0 0 0,2-3 1,20-28-5842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9.668"/>
    </inkml:context>
    <inkml:brush xml:id="br0">
      <inkml:brushProperty name="width" value="0.025" units="cm"/>
      <inkml:brushProperty name="height" value="0.025" units="cm"/>
    </inkml:brush>
  </inkml:definitions>
  <inkml:trace contextRef="#ctx0" brushRef="#br0">96 142 14029,'0'0'8803,"10"2"-7110,-6-1-1621,0-1 1,0 1 0,0 0 0,1-1-1,-1 0 1,0 0 0,0 0 0,1-1-1,-1 0 1,0 1 0,0-1 0,0-1-1,1 1 1,-1 0 0,-1-1 0,1 0-1,0 0 1,0 0 0,-1-1 0,1 1-1,-1-1 1,0 0 0,0 0 0,0 0 0,0 0-1,3-5 1,-1 1 13,0-1-1,0 1 1,-1-1 0,0-1 0,4-10-1,-8 18-18,1 0 0,-1 0 0,1 0 0,-1 0 0,1 0 0,-1-1 0,1 1 0,-1 0 0,0 0 0,0-1-1,0 1 1,0 0 0,0 0 0,0-1 0,0 1 0,0 0 0,0 0 0,-1-1 0,1 1 0,0 0 0,-1 0 0,1-1 0,-1 1-1,1 0 1,-1 0 0,0 0 0,0 0 0,1 0 0,-1 0 0,0 0 0,0 0 0,0 0 0,0 1 0,0-1 0,0 0 0,0 0 0,0 1-1,0-1 1,0 1 0,-1-1 0,1 1 0,0-1 0,0 1 0,0 0 0,-3-1 0,-1 1 31,-1 0 1,1 0-1,-1 0 0,1 1 1,-1 0-1,1 0 0,-1 0 1,1 1-1,0-1 0,-1 1 1,1 0-1,0 1 1,-7 4-1,3-1-32,1 1-1,0-1 1,0 1 0,0 1 0,1 0 0,-11 15-1,8-9-43,1 1 0,1 0 0,0 0 0,1 1-1,0-1 1,2 2 0,0-1 0,-5 29 0,9-43-27,1 0 0,0 1-1,-1-1 1,1 1 0,0-1 0,0 0 0,0 1 0,0-1 0,1 0 0,-1 1 0,0-1 0,1 0-1,0 1 1,0-1 0,0 0 0,0 0 0,0 0 0,0 0 0,0 0 0,0 0 0,1 0 0,-1 0-1,1 0 1,0-1 0,0 1 0,-1 0 0,1-1 0,0 0 0,0 1 0,0-1 0,3 1 0,3 1-253,0-2 0,0 1 0,0-1 1,0 0-1,0-1 0,1 0 1,-1 0-1,9-2 0,43-11-4195,-22-2-1311,9-7-6253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0.030"/>
    </inkml:context>
    <inkml:brush xml:id="br0">
      <inkml:brushProperty name="width" value="0.025" units="cm"/>
      <inkml:brushProperty name="height" value="0.025" units="cm"/>
    </inkml:brush>
  </inkml:definitions>
  <inkml:trace contextRef="#ctx0" brushRef="#br0">151 5 17489,'0'0'7036,"-10"-1"-4330,7 0-2604,0 0 0,0 0 0,-1 1 0,1 0 0,0-1 0,-1 1 0,1 1 0,-1-1 0,1 0 0,0 1 0,0-1 0,-1 1 0,1 0 0,0 0 0,0 1 0,0-1 0,0 1 0,0-1 1,0 1-1,0 0 0,1 0 0,-1 0 0,1 0 0,-1 1 0,1-1 0,-3 4 0,-4 6 58,1 1-1,0-1 1,1 1 0,-6 15 0,11-23-115,0 1-1,0-1 1,1 1 0,-1-1-1,1 1 1,0 0 0,1 0 0,-1-1-1,1 1 1,0 0 0,1 0 0,-1-1-1,3 9 1,-2-12-60,0 0 0,1 0 0,0 0 0,-1-1-1,1 1 1,0 0 0,0-1 0,0 1 0,0-1 0,0 1 0,0-1 0,0 0-1,0 0 1,0 0 0,1 0 0,-1 0 0,0-1 0,1 1 0,-1-1 0,1 0-1,-1 1 1,1-1 0,-1 0 0,4-1 0,62-4-3371,-30-6-1231,1-5-2814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855"/>
    </inkml:context>
    <inkml:brush xml:id="br0">
      <inkml:brushProperty name="width" value="0.025" units="cm"/>
      <inkml:brushProperty name="height" value="0.025" units="cm"/>
      <inkml:brushProperty name="color" value="#F6630D"/>
    </inkml:brush>
  </inkml:definitions>
  <inkml:trace contextRef="#ctx0" brushRef="#br0">74 77 13261,'0'0'9112,"7"-10"-5749,5-3-2205,-7 8-587,0-1-1,-1 0 0,1 0 1,-1 0-1,6-13 1,-10 19-551,1 0 0,-1 0 0,0 0 1,0 0-1,0 0 0,0 0 0,0-1 0,0 1 1,0 0-1,0 0 0,0 0 0,0 0 1,0 0-1,0 0 0,0-1 0,0 1 0,0 0 1,0 0-1,0 0 0,0 0 0,0 0 1,0-1-1,0 1 0,0 0 0,0 0 1,0 0-1,0 0 0,0 0 0,0-1 0,0 1 1,0 0-1,0 0 0,0 0 0,0 0 1,-1 0-1,1 0 0,0 0 0,0 0 0,0-1 1,0 1-1,0 0 0,0 0 0,0 0 1,-1 0-1,1 0 0,0 0 0,0 0 0,0 0 1,0 0-1,0 0 0,-1 0 0,1 0 1,0 0-1,0 0 0,0 0 0,0 0 0,0 0 1,-1 0-1,1 0 0,0 0 0,0 0 1,0 0-1,0 0 0,0 0 0,0 0 0,-1 0 1,1 0-1,0 0 0,0 1 0,-19 6 229,-19 14-328,26-13 100,6-4-6,1-1 1,-1 1-1,1 0 1,-1 1-1,1-1 1,1 1-1,-1 0 1,-5 9-1,10-14-17,0 1 0,1-1 0,-1 1 0,1-1 0,-1 1 0,1-1 0,0 1-1,-1-1 1,1 1 0,-1-1 0,1 0 0,0 0 0,-1 1 0,1-1 0,0 0 0,0 0-1,-1 0 1,1 1 0,0-1 0,-1 0 0,1 0 0,0 0 0,0 0 0,-1 0 0,1-1-1,0 1 1,0 0 0,31 0-224,-29 0 159,64-4-1028,-46 2 871,1 0 0,-1 2 0,1 0 0,30 5 0,-49-4 206,-1-1 0,0 1 0,1-1 0,-1 1 0,0 0 0,1 0 0,-1 0 0,0 0 0,0 0 0,0 1 1,0-1-1,0 1 0,0-1 0,0 1 0,0 0 0,1 2 0,-2-3 32,0 0 0,-1 1 0,1-1-1,-1 1 1,1-1 0,-1 1 0,0-1 0,0 1 0,1-1-1,-1 1 1,0-1 0,0 1 0,0-1 0,-1 1 0,1-1 0,0 1-1,-1-1 1,1 1 0,-1 1 0,-2 2 111,1 0 0,-1 0 0,0 0 0,-1 0 0,1 0 0,-1-1 1,0 1-1,0-1 0,0 0 0,-1-1 0,-6 5 0,-5 3 80,-1 0 1,-1-2-1,1 0 0,-21 6 1,-10-6-2317,35-13-4001,5-14-6385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0.358"/>
    </inkml:context>
    <inkml:brush xml:id="br0">
      <inkml:brushProperty name="width" value="0.025" units="cm"/>
      <inkml:brushProperty name="height" value="0.025" units="cm"/>
    </inkml:brush>
  </inkml:definitions>
  <inkml:trace contextRef="#ctx0" brushRef="#br0">21 0 15118,'0'0'5670,"0"68"-3044,-6-37-928,1 3-577,1-2-128,-2-1-545,6-1-384,0-7-32,0-4-544,0-7-769,8-7-1,-2-5-543,-2 0-642,1-17-1889,-4-6-3235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0.702"/>
    </inkml:context>
    <inkml:brush xml:id="br0">
      <inkml:brushProperty name="width" value="0.025" units="cm"/>
      <inkml:brushProperty name="height" value="0.025" units="cm"/>
    </inkml:brush>
  </inkml:definitions>
  <inkml:trace contextRef="#ctx0" brushRef="#br0">2 1 17392,'0'0'10122,"-1"49"-10218,21-33-2178,1 0-2403,3 1-4579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1.046"/>
    </inkml:context>
    <inkml:brush xml:id="br0">
      <inkml:brushProperty name="width" value="0.025" units="cm"/>
      <inkml:brushProperty name="height" value="0.025" units="cm"/>
    </inkml:brush>
  </inkml:definitions>
  <inkml:trace contextRef="#ctx0" brushRef="#br0">107 45 17264,'0'0'2568,"-11"0"470,-35 1-727,43 0-2203,1-1 0,0 1-1,-1-1 1,1 1 0,0 0 0,0 0 0,0 0-1,0 0 1,-1 0 0,1 0 0,1 0-1,-1 1 1,0-1 0,0 1 0,0 0 0,1-1-1,-1 1 1,1 0 0,0 0 0,-1 0-1,1 0 1,0 0 0,0 0 0,0 0 0,0 0-1,1 1 1,-1-1 0,0 0 0,1 1-1,-1 1 1,1-2-96,0 0 0,0 0 0,0 0 0,0 0 0,0 0 0,0 0 0,0-1 0,0 1 0,1 0 0,-1 0 0,1 0 0,-1 0 0,1-1 0,0 1 0,0 0-1,0-1 1,0 1 0,0 0 0,0-1 0,0 1 0,1-1 0,-1 0 0,0 1 0,1-1 0,-1 0 0,1 0 0,0 0 0,-1 0 0,1 0 0,0 0 0,-1 0 0,1-1 0,2 1 0,4 0-3,-1-1 1,1 0-1,0 0 1,-1 0-1,1-1 1,0-1-1,-1 1 0,0-1 1,1-1-1,-1 1 1,0-1-1,0 0 1,0-1-1,0 0 1,8-6-1,-10 7 48,0-1-1,0 0 1,0 0-1,-1 0 1,1-1-1,-1 0 1,0 0-1,-1 0 1,1 0-1,-1 0 1,0-1-1,0 1 1,-1-1-1,1 0 0,-1 0 1,-1 0-1,1 0 1,-1 0-1,1-11 1,-15 49 731,4-14-674,4-5-58,0 0 0,1 0 0,0 0 0,1 1 0,1 0 0,0 0 0,1-1 1,0 1-1,2 17 0,-1-30-58,1 0 1,-1 0-1,0 0 1,1-1 0,-1 1-1,1 0 1,-1 0 0,1 0-1,-1 0 1,1-1-1,0 1 1,-1 0 0,1-1-1,0 1 1,-1 0-1,1-1 1,0 1 0,0-1-1,0 0 1,0 1 0,0-1-1,-1 1 1,1-1-1,0 0 1,0 0 0,0 1-1,0-1 1,0 0-1,0 0 1,0 0 0,0 0-1,0 0 1,0-1 0,0 1-1,0 0 1,0 0-1,0 0 1,1-1 0,3-1-66,-1 1 0,1 0 1,-1-1-1,1 0 0,-1 0 1,0-1-1,4-2 0,4-4-872,-1-1 0,0 0 0,12-16 0,-13 13-1688,0 0 0,14-27 0,-6 1-3689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1.751"/>
    </inkml:context>
    <inkml:brush xml:id="br0">
      <inkml:brushProperty name="width" value="0.025" units="cm"/>
      <inkml:brushProperty name="height" value="0.025" units="cm"/>
    </inkml:brush>
  </inkml:definitions>
  <inkml:trace contextRef="#ctx0" brushRef="#br0">57 0 16432,'0'0'2834,"-3"11"-597,-11 62 847,-4 82 1,7-55-1134,8-81-1588,-4 59 535,6-72-866,1 0 0,0 0 0,1 0 0,-1 0 0,1 0-1,0-1 1,1 1 0,-1 0 0,5 10 0,-5-15-33,0 0 0,0 1 0,0-1 1,0 0-1,0 1 0,0-1 0,0 0 1,0 0-1,1 0 0,-1 0 0,0 0 0,1 0 1,-1 0-1,1-1 0,-1 1 0,1 0 1,-1-1-1,1 1 0,-1-1 0,1 0 0,-1 1 1,1-1-1,0 0 0,-1 0 0,1 0 1,0 0-1,-1 0 0,1-1 0,-1 1 0,1 0 1,-1-1-1,1 1 0,0-1 0,-1 1 1,0-1-1,1 0 0,-1 0 0,1 0 0,-1 0 1,2-1-1,3-3-108,1 0 0,-1 0 0,0 0 0,-1-1 0,1 0-1,7-12 1,4-11-447,-2-1-1,-1-1 0,-2 0 0,0-1 0,9-47 0,-9 32 496,25-61-1,-34 106-96,-5 14 108,-8 20 226,-8 4 499,-12 39 0,25-63-494,2 0 0,0 0 0,0 0 0,1 1 0,1-1-1,0 1 1,1 21 0,1-32-205,-1 0-1,1-1 1,0 1 0,-1 0 0,1 0-1,0 0 1,0-1 0,0 1-1,0 0 1,0-1 0,1 1-1,-1-1 1,0 1 0,1-1-1,-1 0 1,1 1 0,-1-1-1,1 0 1,0 0 0,-1 0 0,1 0-1,0-1 1,0 1 0,0 0-1,0-1 1,-1 1 0,1-1-1,0 0 1,0 1 0,0-1-1,0 0 1,0 0 0,3-1-1,0 1-237,1 0-1,-1-1 1,0 1-1,0-1 1,0 0-1,0 0 1,0-1-1,-1 0 1,1 0-1,0 0 1,8-5-1,-8 3 161,0 0 0,-1-1 0,1 0 0,-1 1 0,0-1 0,0-1 0,-1 1 0,1 0-1,-1-1 1,0 0 0,-1 0 0,1 0 0,-1 0 0,-1 0 0,1 0 0,1-12 0,-19 36 2440,12-8-2057,-1-1-1,1 1 1,1 0-1,0 0 1,0 0-1,1 0 1,0 0-1,1 1 1,0-1-1,1 16 1,1-24-273,-1-1 0,1 0 0,0 1 0,0-1 0,-1 0-1,1 1 1,0-1 0,0 0 0,0 0 0,0 0 0,0 0 0,1 0 0,-1 0 0,0 0 0,0 0 0,1 0 0,-1 0 0,0-1 0,1 1 0,-1-1-1,1 1 1,-1-1 0,1 1 0,-1-1 0,1 0 0,-1 0 0,1 0 0,-1 0 0,1 0 0,0 0 0,-1 0 0,1 0 0,-1-1 0,3 0 0,3 0 4,1 0 0,-1 0 0,0-1 0,0 0 0,0-1 1,7-3-1,0-1-131,-1 0 1,-1-1-1,0-1 1,0 0-1,0-1 1,-1 0-1,-1-1 1,0 0-1,16-22 1,-38 59 260,2 1 0,1 0 1,1 1-1,1 0 1,1 0-1,2 0 0,0 1 1,2-1-1,2 1 0,0 0 1,2-1-1,1 1 0,2-1 1,10 39-1,-8-40-242,-1 0 1,-1 0-1,-1 1 0,-1-1 1,-2 29-1,-1-55 143,0 1 0,0-1-1,0 0 1,0 0 0,0 1-1,0-1 1,-1 0 0,1 0-1,-1 1 1,1-1 0,-1 0-1,1 0 1,-1 0 0,0 0-1,1 0 1,-1 0 0,0 0-1,0 0 1,0 0 0,0 0-1,0 0 1,0 0 0,0 0-1,0-1 1,0 1 0,0-1-1,0 1 1,0 0 0,0-1-1,-1 0 1,1 1 0,-2-1-1,2 0 9,-1 0 0,0 0 0,0 0 0,0 0 0,1-1 0,-1 1 0,0-1 0,1 1 0,-1-1 0,0 1 0,1-1 0,-1 0 0,1 0 0,-1 0 0,1 0 0,-1 0 0,1 0 0,0 0 0,-1-1 0,1 1 0,0 0 0,0-1 0,-1-1 0,-5-10-51,0-1 0,1 0 0,1 0 0,0 0 0,1-1 0,0 0 0,1 0 0,-1-24 0,2 11 0,1 0 0,2 0 0,7-50 0,-6 68-317,0 1 0,1-1 0,0 1 1,1 0-1,0 0 0,0 0 0,1 0 0,0 1 0,1 0 0,-1 0 1,12-11-1,-4 6-1154,0 1 1,2 0-1,-1 1 1,1 1-1,22-11 1,9-5-11273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3.326"/>
    </inkml:context>
    <inkml:brush xml:id="br0">
      <inkml:brushProperty name="width" value="0.025" units="cm"/>
      <inkml:brushProperty name="height" value="0.025" units="cm"/>
    </inkml:brush>
  </inkml:definitions>
  <inkml:trace contextRef="#ctx0" brushRef="#br0">1 0 12748,'0'0'5477,"9"0"-2978,-7 0-2326,1 0 0,0 0 1,0 0-1,-1 1 0,1-1 1,0 1-1,-1-1 0,1 1 1,0 0-1,-1 0 1,1 0-1,-1 0 0,5 3 1,-4-1-11,-1 0 0,0-1 1,0 1-1,0 0 0,0 0 1,0 0-1,0 0 0,-1 1 1,0-1-1,1 0 0,-1 1 1,-1-1-1,2 7 0,1 10 339,-1 1-1,0 0 1,-3 26-1,0-24-63,2 0 1,2 24-1,-3-47-431,0 0 0,0 1 0,0-1 0,0 0 0,0 1 0,1-1 0,-1 0 0,0 1 0,0-1 0,0 1 0,0-1 0,0 0 0,1 1 0,-1-1 0,0 0 0,0 0 0,0 1 0,1-1 0,-1 0 0,0 0 1,1 1-1,-1-1 0,0 0 0,0 0 0,1 1 0,-1-1 0,0 0 0,1 0 0,-1 0 0,0 0 0,1 0 0,-1 0 0,1 0 0,-1 0 0,0 1 0,1-1 0,-1 0 0,0 0 0,1-1 0,-1 1 0,1 0 0,-1 0 0,0 0 0,1 0 0,-1 0 0,0 0 0,1 0 0,-1-1 0,0 1 0,1 0 0,-1 0 0,0 0 0,0-1 0,1 1 0,-1 0 1,0 0-1,0-1 0,1 1 0,-1 0 0,0-1 0,18-18 221,112-175-271,-130 193 47,0 1 0,0 0 0,0 0 0,1 0 0,-1-1 0,0 1 1,0 0-1,0 0 0,0 0 0,0 0 0,0-1 0,1 1 0,-1 0 0,0 0 0,0 0 1,0 0-1,0 0 0,0 0 0,1-1 0,-1 1 0,0 0 0,0 0 0,0 0 0,1 0 0,-1 0 1,0 0-1,0 0 0,0 0 0,1 0 0,-1 0 0,0 0 0,0 0 0,0 0 0,1 0 1,-1 0-1,0 0 0,0 0 0,0 0 0,1 0 0,-1 0 0,0 0 0,0 1 0,0-1 1,1 0-1,-1 0 0,0 0 0,0 0 0,0 0 0,0 0 0,0 1 0,1-1 0,-1 0 0,0 0 1,0 0-1,0 0 0,0 1 0,0-1 0,0 0 0,0 0 0,0 0 0,0 1 0,1-1 1,-1 0-1,3 25 216,-3 32 17,-5-18-365,-1 14-3443,6-53 3464,0 0 1,0 0-1,0 0 0,0 1 1,0-1-1,0 0 1,0 0-1,0 0 0,0 1 1,0-1-1,0 0 0,1 0 1,-1 0-1,0 0 1,0 1-1,0-1 0,0 0 1,0 0-1,0 0 0,0 0 1,0 1-1,1-1 1,-1 0-1,0 0 0,0 0 1,0 0-1,0 0 0,0 0 1,1 1-1,-1-1 1,0 0-1,0 0 0,0 0 1,1 0-1,-1 0 0,0 0 1,0 0-1,0 0 0,1 0 1,-1 0-1,0 0 1,0 0-1,0 0 0,1 0 1,-1 0-1,0 0 0,0 0 1,0 0-1,0 0 1,1 0-1,14-9-2906,11-14-2138,0-4-1682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4.018"/>
    </inkml:context>
    <inkml:brush xml:id="br0">
      <inkml:brushProperty name="width" value="0.025" units="cm"/>
      <inkml:brushProperty name="height" value="0.025" units="cm"/>
    </inkml:brush>
  </inkml:definitions>
  <inkml:trace contextRef="#ctx0" brushRef="#br0">88 1 9225,'0'0'15155,"-10"12"-14156,-3 5-524,0 1 0,-14 26 0,23-37-254,1 1-1,-1-1 1,1 1 0,1 0-1,-1 0 1,1 0 0,1 0-1,0 0 1,0 0 0,0 0-1,2 17 1,-1-24-211,0 0 0,1 1-1,-1-1 1,1 0 0,-1 0 0,1 0 0,0 1 0,-1-1 0,1 0 0,0 0-1,0 0 1,0 0 0,0 0 0,0 0 0,0 0 0,0-1 0,0 1-1,0 0 1,0 0 0,0-1 0,1 1 0,-1-1 0,0 1 0,0-1 0,1 1-1,-1-1 1,0 0 0,1 0 0,-1 0 0,0 0 0,1 0 0,-1 0-1,0 0 1,1 0 0,-1 0 0,0 0 0,1-1 0,1 0 0,2 0 7,0 0 1,0-1-1,0 1 1,0-1 0,0 0-1,-1-1 1,1 1-1,-1-1 1,5-4-1,-1 0 37,-2-1-1,1 0 1,-1 0-1,0-1 0,-1 0 1,0 0-1,-1 0 0,1 0 1,-2-1-1,1 0 1,-1 0-1,-1 0 0,0 0 1,0 0-1,-1 0 1,-1-1-1,0 1 0,-1-11 1,2 20-47,-1 1 1,0 0-1,0 0 0,0 0 1,-1-1-1,1 1 1,0 0-1,0 0 0,0 0 1,0 0-1,0-1 1,0 1-1,0 0 0,0 0 1,0 0-1,0 0 1,0-1-1,0 1 0,-1 0 1,1 0-1,0 0 1,0 0-1,0 0 0,0 0 1,0-1-1,-1 1 1,1 0-1,0 0 1,0 0-1,0 0 0,0 0 1,-1 0-1,1 0 1,0 0-1,0 0 0,0 0 1,-1 0-1,1 0 1,0 0-1,0 0 0,0 0 1,0 0-1,-1 0 1,1 0-1,0 0 0,0 0 1,0 0-1,-1 0 1,1 0-1,0 0 0,0 0 1,0 1-1,0-1 1,0 0-1,-1 0 1,1 0-1,0 0 0,0 0 1,0 0-1,0 1 1,0-1-1,0 0 0,0 0 1,-1 0-1,1 1 1,-8 11-1,8-11-10,0 0 0,0-1 1,0 1-1,-1 0 0,1 0 0,1 0 0,-1 0 0,0 0 0,0 0 1,0 0-1,0 0 0,1 0 0,-1-1 0,0 1 0,1 0 0,-1 0 1,0 0-1,1 0 0,-1-1 0,1 1 0,0 0 0,-1 0 0,1-1 1,0 1-1,-1-1 0,2 2 0,0-1-17,0 0 1,0-1-1,1 1 0,-1-1 1,0 1-1,0-1 0,0 0 1,0 0-1,0 0 0,0 0 0,4-1 1,9-1-293,0-2 0,26-9 0,-27 8-94,-11 4 329,-1-1-1,1 2 1,-1-1-1,1 0 1,-1 0 0,1 1-1,-1-1 1,1 1-1,0 0 1,-1 0-1,1 0 1,-1 0-1,1 0 1,0 1-1,-1-1 1,1 1 0,-1-1-1,4 2 1,-5 0 92,1 1 0,-1-1 0,0 0 0,1 0 0,-1 0 0,0 1 0,0-1 0,0 1 0,-1-1 0,1 1 0,-1-1 0,1 1 0,-1-1 0,0 1 0,0-1 0,0 1 0,-1 4 0,-14 88 1629,17-95-1601,-1 0 0,0-1-1,1 1 1,-1 0 0,1-1 0,-1 1-1,0-1 1,1 1 0,-1-1-1,0 1 1,0-1 0,0 0 0,1 0-1,1-1 1,37-46 45,-34 39-295,1 0 1,0 0-1,0 1 0,1 0 0,16-12 0,-23 24 198,0 0 0,0 0 0,0 0 0,-1 1 0,1-1-1,-1 0 1,0 0 0,-1 6 0,1-8 16,0 5 34,0 0 1,1 0-1,-1 0 0,1 0 0,1 0 1,-1 0-1,1 0 0,0 0 0,1 0 1,-1-1-1,7 10 0,-7-13-5,0 0-1,0-1 1,1 1 0,0-1-1,-1 0 1,1 0 0,0 0-1,0 0 1,0 0 0,0-1-1,0 0 1,0 1-1,0-1 1,1 0 0,-1 0-1,0-1 1,1 1 0,-1-1-1,1 1 1,-1-1 0,1 0-1,-1 0 1,0-1 0,1 1-1,-1-1 1,4-1 0,-3 1 4,0 0 0,-1-1 0,1 1 0,-1-1 1,1 0-1,-1 0 0,0 0 0,0-1 0,0 1 1,0-1-1,0 0 0,-1 1 0,1-1 1,-1-1-1,1 1 0,-1 0 0,0 0 0,-1-1 1,1 1-1,0-1 0,1-7 0,-1 5 24,0-2 0,0 1-1,0 0 1,-1 0 0,0 0 0,-1-1-1,0 1 1,0 0 0,0-1-1,-3-12 1,2 18-64,0 0 0,0-1 0,0 1 0,0 0 0,0 0 0,0 0 0,-1 1 0,1-1 0,0 0 0,-1 0 0,0 1 0,1-1 0,-1 1 0,0-1 0,0 1 0,0 0 0,0 0 0,0 0 0,0 0 0,0 0 0,-1 0 0,1 1 0,0-1 0,0 1 0,-1-1 0,1 1 0,0 0 0,-3 0 0,5 0-34,-1 0 0,1 0-1,0 0 1,-1 0 0,1 0 0,0 0-1,-1 0 1,1 0 0,0 0 0,-1 0 0,1 0-1,0 0 1,0 0 0,-1 1 0,1-1-1,0 0 1,0 0 0,-1 0 0,1 1 0,0-1-1,0 0 1,-1 0 0,1 0 0,0 1-1,0-1 1,0 0 0,-1 0 0,1 1 0,0-1-1,0 0 1,0 1 0,0-1 0,0 0-1,0 1 1,0-1 0,0 0 0,0 0 0,0 1-1,0-1 1,0 0 0,0 1 0,0-1-1,0 0 1,0 1 0,0-1 0,0 0-1,0 1 1,0-1 0,0 0 0,1 0 0,-1 1-1,0-1 1,0 0 0,0 0 0,0 1-1,1-1 1,-1 0 0,0 1 0,1 0-216,0 0 0,0 0 0,0 0 0,0 0 1,0 0-1,0 0 0,0 0 0,0 0 0,0 0 1,0 0-1,0 0 0,1-1 0,-1 1 0,0 0 0,2 0 1,12 1-2097,-1-1 0,1 0 1,0-1-1,19-1 0,5-4-2458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4.394"/>
    </inkml:context>
    <inkml:brush xml:id="br0">
      <inkml:brushProperty name="width" value="0.025" units="cm"/>
      <inkml:brushProperty name="height" value="0.025" units="cm"/>
    </inkml:brush>
  </inkml:definitions>
  <inkml:trace contextRef="#ctx0" brushRef="#br0">134 1 16047,'0'0'7383,"-12"2"-4986,7-1-2203,-1 0 0,1 0 0,0 1 0,-1-1 0,1 1 0,0 0 0,0 1 0,0-1 0,1 1 0,-1 0 0,1 0 0,-1 1 0,1-1 0,0 1 0,0 0-1,1 0 1,-1 0 0,1 0 0,0 1 0,-4 6 0,3-2 120,0 1 0,0 0 0,1 0 0,-3 15-1,5-23-296,1 0 0,-1-1-1,1 1 1,-1-1-1,1 1 1,0 0 0,0-1-1,0 1 1,0-1-1,0 1 1,0 0 0,0-1-1,1 1 1,-1 0-1,1-1 1,-1 1 0,1-1-1,-1 1 1,1-1-1,0 1 1,0-1 0,0 0-1,0 1 1,0-1-1,0 0 1,0 0 0,0 1-1,0-1 1,0 0-1,1 0 1,-1 0 0,1-1-1,-1 1 1,0 0-1,1 0 1,2 0 0,0 0-12,1-1 0,0 1 1,-1-1-1,1 0 0,0-1 1,0 1-1,-1-1 0,1 0 1,-1 0-1,1 0 0,-1 0 1,1-1-1,-1 0 0,0 0 1,0 0-1,0-1 0,0 1 1,0-1-1,0 0 0,-1 0 1,1 0-1,-1 0 0,4-6 1,3-4 10,-1 0 0,-1-1 0,0 0 0,-1 0 0,9-25 0,-13 131-3961,-2-73-128,3-5-2600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4.908"/>
    </inkml:context>
    <inkml:brush xml:id="br0">
      <inkml:brushProperty name="width" value="0.025" units="cm"/>
      <inkml:brushProperty name="height" value="0.025" units="cm"/>
    </inkml:brush>
  </inkml:definitions>
  <inkml:trace contextRef="#ctx0" brushRef="#br0">212 271 11883,'0'0'11771,"-11"-7"-9203,-35-20-854,43 26-1638,1 0 0,0 1 0,-1-1 0,1 0 0,-1 1 0,1 0 0,-1-1 0,1 1 0,-1 0 0,1 0 0,-1 0 0,1 1 0,-1-1 0,1 1 0,-1-1 0,1 1 0,-1 0 0,1 0 0,0 0 0,0 0 0,-1 0 0,1 1 0,0-1 0,-3 3 0,-2 3-33,0 0 0,0 0-1,1 0 1,-9 13 0,11-14-22,-1 2-20,-1 0-1,1 0 0,0 0 1,1 1-1,0-1 1,1 1-1,0 0 1,0 1-1,0-1 1,2 0-1,-3 18 0,4-27 1,0 1 0,0-1-1,0 1 1,0 0 0,0-1-1,0 1 1,0-1-1,0 1 1,1-1 0,-1 1-1,0 0 1,0-1-1,0 1 1,1-1 0,-1 1-1,0-1 1,1 1 0,-1-1-1,0 1 1,1-1-1,-1 1 1,1-1 0,-1 0-1,0 1 1,1-1-1,-1 1 1,1-1 0,-1 0-1,1 0 1,0 1 0,0-1-1,23-2 46,-18 0-31,1-1 0,-1 0 0,0 0-1,0 0 1,9-7 0,2-6 43,0-1-1,0 0 1,-2-1-1,0-1 1,-1 0-1,-1-1 1,-1 0-1,-1-1 0,-1-1 1,0 0-1,-2 0 1,0 0-1,-2-1 1,0 0-1,-2-1 1,3-37-1,-7 60-52,0 0-1,0 0 1,1 0-1,-1 0 1,0 0-1,0 0 1,0 0-1,0 0 1,-1-1-1,1 1 1,0 0-1,0 0 1,-1 0-1,1 0 1,0 0-1,-1 0 1,1 0-1,-1 0 1,1 0-1,-1 0 1,0 0-1,1 1 1,-1-1-1,-1-1 1,1 2-2,0 1 1,0-1 0,0 1-1,0-1 1,0 0 0,0 1-1,1 0 1,-1-1-1,0 1 1,0-1 0,0 1-1,0 0 1,1 0 0,-1-1-1,0 1 1,1 0 0,-1 0-1,0 2 1,-29 52 247,22-36-140,1 1 0,1-1 0,1 1 0,0 0 0,2 1 0,0-1 0,1 1 0,1-1 0,4 40 0,-3-58-109,1 1 0,0 0 0,-1-1 0,2 1-1,-1-1 1,0 1 0,0-1 0,1 1 0,-1-1 0,1 0 0,0 0 0,-1 0 0,1 0 0,0 0-1,0 0 1,1-1 0,-1 1 0,0 0 0,1-1 0,-1 0 0,0 0 0,1 1 0,0-1 0,-1-1-1,1 1 1,-1 0 0,1-1 0,0 1 0,0-1 0,-1 0 0,1 0 0,0 0 0,0 0 0,-1-1-1,5 0 1,2 0-196,0-1 0,-1 0 0,0 0 0,1-1 0,-1 0 0,0 0 0,0-1 0,-1 0 0,1-1 0,7-5 0,-7 3-1164,-1 0 1,0 0-1,0 0 0,-1-1 0,10-14 1,0-7-5647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5.725"/>
    </inkml:context>
    <inkml:brush xml:id="br0">
      <inkml:brushProperty name="width" value="0.025" units="cm"/>
      <inkml:brushProperty name="height" value="0.025" units="cm"/>
    </inkml:brush>
  </inkml:definitions>
  <inkml:trace contextRef="#ctx0" brushRef="#br0">2 154 13773,'0'0'9161,"10"2"-8916,-7-1-235,0 0 1,0-1-1,0 0 0,1 0 0,-1 0 0,0 0 0,0 0 1,0-1-1,1 1 0,-1-1 0,0 0 0,0 0 0,0 0 0,0 0 1,0 0-1,0-1 0,0 0 0,-1 1 0,1-1 0,-1 0 1,1 0-1,-1 0 0,1-1 0,-1 1 0,0-1 0,0 1 0,0-1 1,-1 1-1,1-1 0,-1 0 0,1 0 0,-1 0 0,0 0 1,0 0-1,0 0 0,-1 0 0,1-1 0,-1 1 0,1 0 0,-1-6 1,0 8 53,0 0 1,0 1-1,0-1 1,1 0-1,-1 1 1,0-1-1,0 0 1,0 1 0,0-1-1,0 0 1,0 1-1,-1-1 1,1 0-1,0 1 1,0-1-1,0 0 1,-1 1-1,1-1 1,0 0 0,0 1-1,-1-1 1,1 1-1,-1-1 1,1 1-1,-1-1 1,1 1-1,-1-1 1,1 1-1,-1-1 1,1 1 0,-1 0-1,1-1 1,-1 1-1,0 0 1,1-1-1,-1 1 1,1 0-1,-1 0 1,0 0-1,1-1 1,-1 1 0,0 0-1,1 0 1,-1 0-1,0 0 1,0 0-1,1 0 1,-2 1-1,-1-1 128,1 1-1,-1 0 1,1 0 0,-1 0-1,1 0 1,0 0-1,-1 1 1,1-1-1,0 1 1,0-1-1,-4 4 1,0 2-12,1 0 1,0 0-1,0 0 0,1 1 1,-1 0-1,2 0 0,-1 0 1,1 0-1,0 0 0,1 1 1,0-1-1,0 1 1,-1 16-1,3-24-167,0 0 1,0-1-1,0 1 0,0 0 1,0 0-1,0-1 0,0 1 1,1 0-1,-1 0 0,0-1 1,0 1-1,0 0 0,1-1 1,-1 1-1,0 0 0,1-1 1,-1 1-1,1-1 1,-1 1-1,1 0 0,-1-1 1,1 1-1,-1-1 0,1 1 1,-1-1-1,1 0 0,0 1 1,-1-1-1,1 0 0,-1 1 1,2-1-1,25-4 174,-20 1-166,1 0-1,-1-1 1,0 0-1,0-1 0,6-5 1,-1-2-53,0 0 0,-1-1 0,16-24 1,-22 31-19,-1-1 0,-1 1 1,1-1-1,-1 0 1,0 0-1,-1 0 0,0-1 1,0 1-1,0-1 1,0-12-1,-2 20 45,0 0 1,0 0-1,0 0 1,0 0 0,0-1-1,0 1 1,0 0-1,0 0 1,-1 0-1,1 0 1,0 0-1,0 0 1,0-1-1,0 1 1,0 0-1,0 0 1,-1 0-1,1 0 1,0 0-1,0 0 1,0 0-1,0 0 1,-1 0-1,1 0 1,0 0-1,0 0 1,0-1-1,0 1 1,-1 0-1,1 0 1,0 0 0,0 1-1,0-1 1,0 0-1,-1 0 1,1 0-1,0 0 1,0 0-1,0 0 1,0 0-1,-1 0 1,1 0-1,0 0 1,0 0-1,0 0 1,0 1-1,0-1 1,-1 0-1,1 0 1,0 0-1,0 0 1,0 0-1,0 0 1,0 1-1,0-1 1,0 0-1,0 0 1,0 0-1,0 0 1,0 1 0,-10 8-27,3 2 96,0-1 1,1 1 0,-8 20 0,12-27 14,0 1 0,0-1 0,1 1 0,0-1 0,0 1 0,0-1-1,0 1 1,1 0 0,0 0 0,0-1 0,0 1 0,1 0 0,0 5 0,0-9-78,0 0-1,0 0 1,-1-1-1,1 1 1,0 0-1,0 0 1,0-1-1,0 1 1,0 0 0,0-1-1,0 0 1,0 1-1,1-1 1,-1 1-1,0-1 1,0 0-1,0 0 1,0 0-1,1 1 1,-1-1-1,0 0 1,0-1-1,0 1 1,0 0-1,1 0 1,-1 0-1,0-1 1,0 1 0,0-1-1,0 1 1,0-1-1,0 1 1,0-1-1,1 0 1,38-21-13,-25 12-188,-1-2 1,0 1-1,-1-2 1,-1 0-1,0-1 0,0 0 1,-1 0-1,-1-1 1,9-18-1,-19 32 156,-15 30 2,7-16 104,2-2 134,0 0 1,2 1-1,-1-1 1,1 1-1,1 0 1,0 0-1,1 0 1,-2 24-1,4-36-194,0 1 0,0-1-1,0 0 1,0 1 0,0-1-1,0 0 1,0 1-1,0-1 1,0 1 0,1-1-1,-1 0 1,0 1 0,0-1-1,0 0 1,1 1-1,-1-1 1,0 0 0,0 1-1,1-1 1,-1 0 0,0 0-1,1 1 1,-1-1-1,0 0 1,1 0 0,-1 0-1,0 1 1,1-1 0,-1 0-1,0 0 1,1 0-1,-1 0 1,0 0 0,1 0-1,0 0 1,18-3 69,14-16-9,-18 6-318,0-1 0,21-28 0,13-13-331,-44 56 329,-5 10 174,-3 12 82,-9 23-17,2-11 437,2 1 1,1 0-1,-3 70 1,10-77-412,2 0 0,1 0 0,9 40 0,0 9-8,-11-72 0,0 1 0,-1 0 0,0 0 0,-1 0 0,0 0 0,0 0 0,0 0 0,-1 0 0,-2 7 0,3-13 0,1 1 0,-1-1 0,0 1 0,0-1 0,0 0 0,0 1 0,0-1 0,0 0 0,0 0 0,0 0 0,-1 0 0,1 0 0,0 0 0,-1 0 0,1 0 0,0 0 0,-1-1 0,1 1 0,-1-1 0,1 1 0,-1-1 0,0 1 0,1-1 0,-1 0 0,1 0 0,-1 0 0,0 0 0,1 0 0,-1 0 0,-3-1 0,3 0 0,-1 1 0,0-1 0,0-1 0,1 1 0,-1 0 0,1 0 0,-1-1 0,1 0 0,-1 1 0,1-1 0,0 0 0,0 0 0,0 0 0,0 0 0,0-1 0,-1-2 0,-4-9-143,1 0 1,0 0-1,1-1 0,0 1 0,2-1 1,0 0-1,0 0 0,1-1 1,1 1-1,1 0 0,0-1 0,1 1 1,1 0-1,0 0 0,1 0 1,0 0-1,2 0 0,-1 0 0,2 1 1,0 0-1,1 0 0,0 1 1,1 0-1,0 0 0,1 0 0,1 1 1,0 1-1,0 0 0,14-12 1,14-5-5245,1 5-5220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6.692"/>
    </inkml:context>
    <inkml:brush xml:id="br0">
      <inkml:brushProperty name="width" value="0.025" units="cm"/>
      <inkml:brushProperty name="height" value="0.025" units="cm"/>
    </inkml:brush>
  </inkml:definitions>
  <inkml:trace contextRef="#ctx0" brushRef="#br0">178 77 8680,'2'-2'637,"0"0"1,0 0-1,0 0 0,-1 0 0,1 0 0,-1 0 0,0 0 0,1 0 1,-1 0-1,0-1 0,0 1 0,0-1 0,-1 1 0,1 0 0,-1-1 1,1 1-1,-1-1 0,0 0 0,0-2 0,0 4-469,-1-1 0,1 0 0,-1 1 0,0-1 0,0 1 0,0 0 0,0-1 0,0 1 0,0 0 0,0-1 0,0 1 0,0 0 0,0 0 0,-1 0 0,1 0 0,-1 0 0,1 0 0,0 0 0,-1 1 0,0-1 0,1 0 0,-1 1 0,1-1 0,-1 1 0,0 0 0,1-1-1,-1 1 1,0 0 0,-2 0 0,-5 0-56,1 0 0,-1 0 0,1 1 0,0 0 0,-1 0-1,1 1 1,0 0 0,0 0 0,-9 5 0,12-5 30,0 0 1,1 0-1,-1 1 0,1 0 1,0-1-1,0 2 1,0-1-1,0 0 0,0 1 1,1 0-1,-1 0 1,1 0-1,0 0 0,0 0 1,1 1-1,-3 5 1,5-9-141,-1-1 1,1 0-1,0 1 1,0-1-1,0 0 1,0 0-1,0 1 0,0-1 1,0 0-1,0 1 1,0-1-1,0 0 1,0 1-1,0-1 1,0 0-1,0 1 1,1-1-1,-1 0 1,0 1-1,0-1 0,0 0 1,0 0-1,1 1 1,-1-1-1,0 0 1,0 0-1,0 1 1,1-1-1,-1 0 1,0 0-1,0 0 1,1 1-1,-1-1 0,0 0 1,0 0-1,1 0 1,-1 0-1,0 0 1,1 0-1,-1 1 1,22 1-76,22-7-238,-12-2-51,-23 4 204,0 0-1,1 1 1,-1 0 0,1 1 0,0 0 0,-1 1 0,1 0 0,0 0 0,10 2 0,-18-1 162,-1 0 1,0 0 0,1 0-1,-1 0 1,0 0-1,0 0 1,0 0 0,0 0-1,0 1 1,0-1 0,0 0-1,0 1 1,-1-1 0,1 0-1,0 1 1,-1-1-1,1 1 1,-1 0 0,0-1-1,1 1 1,-1-1 0,0 1-1,0-1 1,0 1 0,0 0-1,0-1 1,0 1-1,-1-1 1,1 1 0,0-1-1,-1 2 1,0 3 123,0-1-1,-1 0 1,1 1 0,-1-1-1,0 0 1,0 0 0,-1 0-1,-2 4 1,-1-3 92,1 0 1,-1 0-1,-1-1 0,1 0 1,-1 0-1,0-1 0,0 0 1,-11 5-1,15-7-138,0-1-1,-1 1 0,1-1 1,-1 0-1,1 0 1,-1 0-1,0-1 1,1 1-1,-1-1 1,0 0-1,1 1 1,-1-2-1,0 1 1,0 0-1,1-1 1,-1 0-1,0 0 1,1 0-1,-1 0 1,-5-3-1,8 3-279,-1 0 0,1 0-1,0 0 1,0 0 0,0 0 0,0 0 0,0-1-1,0 1 1,0 0 0,0 0 0,0-1 0,1 1-1,-1-1 1,0 1 0,1 0 0,0-1 0,-1 1-1,1-1 1,0 1 0,-1-1 0,1 1 0,0-1-1,0 0 1,0 1 0,0-1 0,1 1 0,-1-1-1,0 1 1,1-1 0,-1 1 0,1-1 0,-1 1-1,1 0 1,0-1 0,-1 1 0,1 0 0,0-1-1,0 1 1,0 0 0,0 0 0,0 0 0,0 0-1,1 0 1,-1 0 0,0 0 0,0 0 0,1 0-1,-1 1 1,1-1 0,-1 0 0,0 1 0,1-1-1,-1 1 1,3-1 0,20-4-4249,5-2-1922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6.709"/>
    </inkml:context>
    <inkml:brush xml:id="br0">
      <inkml:brushProperty name="width" value="0.025" units="cm"/>
      <inkml:brushProperty name="height" value="0.025" units="cm"/>
      <inkml:brushProperty name="color" value="#F6630D"/>
    </inkml:brush>
  </inkml:definitions>
  <inkml:trace contextRef="#ctx0" brushRef="#br0">1 70 14638,'0'0'1473,"46"-54"-6630,-38 39-1153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7.392"/>
    </inkml:context>
    <inkml:brush xml:id="br0">
      <inkml:brushProperty name="width" value="0.025" units="cm"/>
      <inkml:brushProperty name="height" value="0.025" units="cm"/>
    </inkml:brush>
  </inkml:definitions>
  <inkml:trace contextRef="#ctx0" brushRef="#br0">146 184 16816,'0'0'7997,"-10"-6"-6091,-33-15-711,41 20-1139,0 1-1,0 0 1,-1 0 0,1 0-1,0 0 1,0 0-1,0 0 1,0 0-1,0 0 1,0 1-1,0-1 1,0 1-1,0 0 1,0 0-1,1-1 1,-1 1-1,0 0 1,0 0 0,1 1-1,-1-1 1,0 0-1,1 1 1,-1-1-1,1 1 1,0-1-1,-1 1 1,1-1-1,-1 4 1,-26 48 987,26-47-914,0-1 1,0 1 0,1 0 0,-1 0 0,1 0 0,0 0 0,1 0 0,-1 0-1,2 9 1,-1-14-109,0 0-1,0 1 0,1-1 1,-1 0-1,1 0 1,-1 1-1,1-1 0,-1 0 1,1 0-1,0 0 0,-1 0 1,1 0-1,0 0 1,0 0-1,0 0 0,0 0 1,0 0-1,0 0 0,1 0 1,0 0-14,0 0 1,1 0 0,-1-1-1,0 1 1,0-1-1,1 0 1,-1 0 0,0 0-1,0 0 1,1 0 0,-1 0-1,0 0 1,0-1-1,5 0 1,2-2 4,-1-1 0,1 0 0,0 0 0,-1-1 0,0 0 0,0 0 0,0-1 0,-1 0 0,0-1 0,0 1 0,0-1 0,-1-1 0,0 1 0,7-12 0,0-3-12,0 1 1,-1-2-1,-1 0 0,9-31 0,-16 44 6,-1-1-1,0 0 0,-1-1 1,0 1-1,0-16 1,-5 22-88,-2 10 49,-6 12 41,10-15-7,-52 120 148,48-110-135,2-1-1,-1 1 1,2 1-1,0-1 1,0 0-1,1 1 1,0-1-1,3 20 1,-2-30-14,0-1 0,1 0 0,-1 0 0,0 0 0,1 0 0,0 0 0,-1 0 0,1 0 0,-1-1 0,1 1 0,0 0 0,0 0 0,0 0 0,-1-1 0,1 1 0,0 0 0,0-1 0,0 1 0,0-1 0,0 1 0,0-1 0,0 1 0,0-1 0,0 0 0,0 1 0,0-1 0,1 0 0,-1 0 0,0 0 0,0 0 0,0 0 0,0 0 0,0 0 0,0 0 0,0-1 0,1 1 0,0-1 0,4 0 0,-1 0 0,0 0 0,0-1 0,0 0 0,0 0 0,9-5 0,2-6 0,0 1 0,-1-2 0,0 0 0,-1-1 0,-1-1 0,0 0 0,-2 0 0,1-1 0,-2-1 0,14-31 0,-51 101 0,20-40 0,1-1 0,0 1 0,0-1 0,2 1 0,-1 1 0,1-1 0,-3 18 0,7-28 0,0-1 0,-1 1 0,1-1 0,0 1 0,0-1 0,0 1 0,0-1 0,0 1 0,0-1 0,0 1 0,0-1 0,1 1 0,-1-1 0,1 1 0,-1-1 0,1 0 0,-1 1 0,1-1 0,0 0 0,0 1 0,0-1 0,-1 0 0,1 0 0,0 0 0,1 0 0,-1 0 0,0 0 0,0 0 0,0 0 0,3 1 0,-1-1 0,0-1 0,0 0 0,0 0 0,-1 0 0,1 0 0,0 0 0,0-1 0,0 1 0,0-1 0,-1 0 0,1 0 0,0 0 0,-1 0 0,1 0 0,0-1 0,3-2 0,12-9 0,-1-1 0,-1-1 0,0 0 0,0-1 0,-2-1 0,17-24 0,1-1 0,-29 42 0,-6 11 0,-6 13 0,7-20 0,-33 72 13,32-70-19,1 0 0,0 1 0,1-1 0,-1 1 0,1 0 0,1-1 0,-1 1 0,1 0 0,0-1 0,2 10 0,-2-15-118,0 0 1,1-1 0,-1 1-1,1 0 1,0 0 0,-1-1-1,1 1 1,-1-1 0,1 1-1,0 0 1,-1-1-1,1 1 1,0-1 0,0 1-1,0-1 1,-1 0 0,1 1-1,0-1 1,0 0 0,0 0-1,0 0 1,0 1 0,-1-1-1,1 0 1,0 0 0,0 0-1,0 0 1,0 0 0,0-1-1,0 1 1,-1 0 0,1 0-1,0-1 1,0 1 0,1-1-1,32-14-10207,-13-5-2486</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7.736"/>
    </inkml:context>
    <inkml:brush xml:id="br0">
      <inkml:brushProperty name="width" value="0.025" units="cm"/>
      <inkml:brushProperty name="height" value="0.025" units="cm"/>
    </inkml:brush>
  </inkml:definitions>
  <inkml:trace contextRef="#ctx0" brushRef="#br0">66 128 17200,'0'0'12919,"9"-1"-12252,-3 1-629,0-1-1,0 0 1,-1 0-1,1 0 0,0-1 1,0 0-1,-1 0 0,1-1 1,-1 1-1,0-1 0,6-4 1,-7 4 21,-1 1 1,0-1 0,0 0 0,0 1-1,0-1 1,-1-1 0,1 1 0,-1 0-1,1-1 1,-1 1 0,-1-1 0,1 0-1,0 0 1,-1 1 0,0-1 0,0 0-1,0 0 1,0 0 0,0-1 0,-1-4-1,0 7-53,0 1-1,0 0 1,-1 0-1,1 0 1,0 0-1,-1 0 1,1 0-1,-1 0 1,1 0-1,-1 0 0,1 0 1,-1 0-1,0 0 1,1 0-1,-1 1 1,0-1-1,0 0 1,0 0-1,0 1 1,0-1-1,0 1 1,1-1-1,-1 0 1,-1 1-1,1 0 0,0-1 1,0 1-1,0 0 1,0-1-1,0 1 1,0 0-1,0 0 1,0 0-1,0 0 1,-1 0-1,1 0 1,0 0-1,0 1 0,0-1 1,0 0-1,0 1 1,-2 0-1,-3 0 1,0 0 0,0 1 1,0 0-1,0 0 0,0 1 0,-8 4 0,4 0-6,0 0 0,1 1 0,0 0 0,0 1 0,1 0 0,-13 17 0,18-22 0,0 1 0,0 1 0,0-1 0,0 0 0,1 1 0,0-1 0,0 1 0,0-1 0,1 1 0,0 0 0,0 0 0,0 0 0,1 0 0,0 0 0,1 11 0,0-14-3,0 0 0,1-1 1,-1 1-1,0-1 0,1 1 0,0-1 1,-1 0-1,1 1 0,0-1 0,0 0 1,1 0-1,-1 0 0,0 0 0,0-1 1,1 1-1,-1-1 0,1 1 0,0-1 0,-1 0 1,1 0-1,0 0 0,0-1 0,-1 1 1,1 0-1,0-1 0,0 0 0,4 0 1,11 2-788,0-2 1,36-2 0,-5-8-8505,3-8-11382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8.919"/>
    </inkml:context>
    <inkml:brush xml:id="br0">
      <inkml:brushProperty name="width" value="0.025" units="cm"/>
      <inkml:brushProperty name="height" value="0.025" units="cm"/>
    </inkml:brush>
  </inkml:definitions>
  <inkml:trace contextRef="#ctx0" brushRef="#br0">138 0 18225,'0'0'5168,"1"11"-3097,-6 153 1407,0-99-2572,6 96 0,1-148-838,0 0-1,1 0 1,0-1-1,1 1 0,8 17 1,7-4-4471,-94-95-1944,55 49 6676,2 0 1,1-1 0,-26-42-1,43 62-222,-1 1-1,1 0 1,0-1-1,0 1 1,0 0-1,0 0 1,0-1-1,0 1 1,0 0-1,0-1 1,0 1-1,0 0 1,0 0-1,0-1 1,0 1-1,0 0 1,0-1-1,0 1 1,0 0-1,0 0 1,0-1-1,0 1 1,0 0-1,1 0 1,-1-1-1,0 1 1,0 0-1,0 0 1,0-1-1,1 1 1,-1 0-1,0 0 1,0 0-1,1-1 1,-1 1-1,0 0 1,0 0-1,1 0 1,-1 0-1,0 0 1,0-1-1,1 1 1,21-4 1520,35 3-1977,-44 2 627,73-4-2870,-1-6-5886,-46 4 1363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9.261"/>
    </inkml:context>
    <inkml:brush xml:id="br0">
      <inkml:brushProperty name="width" value="0.025" units="cm"/>
      <inkml:brushProperty name="height" value="0.025" units="cm"/>
    </inkml:brush>
  </inkml:definitions>
  <inkml:trace contextRef="#ctx0" brushRef="#br0">123 57 11627,'0'0'14798,"-10"-3"-12791,7 2-1948,1 0 1,-1 0-1,0 0 0,0 0 0,0 1 0,0-1 1,0 1-1,0 0 0,0 0 0,0 0 0,0 0 1,0 1-1,0-1 0,0 1 0,0-1 0,0 1 1,0 0-1,0 0 0,1 1 0,-1-1 0,0 1 0,1-1 1,-1 1-1,1 0 0,-1 0 0,1 0 0,0 0 1,0 0-1,0 0 0,0 1 0,0-1 0,1 1 1,-2 2-1,-1 0 28,2 0 1,-1 1-1,0-1 0,1 1 1,0 0-1,0-1 0,1 1 1,0 0-1,0 0 0,-1 11 1,2-15-73,1 0 0,-1 0 0,0 0 0,1 0 0,-1 0 0,1 0 0,-1-1 0,1 1 0,0 0 0,0 0 0,0-1 0,0 1 0,0-1 0,0 1 0,0 0 0,1-1 0,-1 0 0,0 1 0,1-1 0,-1 0 0,1 0 0,0 0 0,-1 0 0,1 0 0,0 0 0,0 0 0,-1-1 0,1 1 0,0-1 0,0 1 0,0-1 0,0 0 0,0 1 0,0-1 0,0 0 0,2-1 0,3 2-3,1-2 1,-1 1-1,1-1 1,-1 0-1,1 0 0,-1-1 1,0 0-1,0 0 1,0-1-1,0 0 0,0 0 1,0-1-1,-1 0 1,0 0-1,0 0 0,0-1 1,0 0-1,-1 0 1,1 0-1,-1-1 0,-1 1 1,1-1-1,-1-1 1,0 1-1,0-1 0,-1 1 1,0-1-1,0 0 1,-1 0-1,1 0 0,-2-1 1,1 1-1,0-12 1,-2 18-163,-1-1 1,1 0-1,-1 0 1,0 0-1,0 1 1,0-1-1,0 0 1,0 1-1,0-1 1,-1 1 0,1-1-1,0 1 1,-1 0-1,1 0 1,-1-1-1,0 1 1,1 0-1,-1 0 1,0 0-1,1 1 1,-1-1-1,0 0 1,0 1-1,0-1 1,0 1 0,0 0-1,0-1 1,0 1-1,-2 0 1,-8-3-1736,-11-3-5167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0.115"/>
    </inkml:context>
    <inkml:brush xml:id="br0">
      <inkml:brushProperty name="width" value="0.025" units="cm"/>
      <inkml:brushProperty name="height" value="0.025" units="cm"/>
    </inkml:brush>
  </inkml:definitions>
  <inkml:trace contextRef="#ctx0" brushRef="#br0">0 1 17392,'0'0'11312,"1"10"-10094,1 48-716,21 240 1841,-23-297-2343,0 0 0,0 1 0,0-1 0,1 1 0,-1-1 0,0 0 0,1 1 0,-1-1 0,1 0 0,-1 0 0,1 1 0,-1-1 0,1 0 0,0 0 0,0 0 0,-1 0 0,3 2 0,-3-3 0,1 0 0,-1 0 0,1-1 0,-1 1 0,1 0 0,0 0 0,-1 0 0,1-1 0,-1 1 0,1 0 0,-1-1 0,0 1 0,1 0 0,-1-1 0,1 1 0,-1-1 0,0 1 0,1 0 0,-1-1 0,0 1 0,1-1 0,-1 1 0,0-1 0,0 1 0,1-1 0,-1-1 0,15-47 0,-12 31 0,-1 0 0,-1 0 0,-1 0 0,-1 0 0,0 0 0,-1 0 0,-1 1 0,-9-33 0,9 53-37,1 17-46,1 22-53,1-38 139,1 1 0,-1-1 0,1 0 0,0 1 1,0-1-1,0 0 0,1 0 0,0 1 0,0-1 0,0-1 1,0 1-1,0 0 0,1 0 0,-1-1 0,1 1 0,0-1 0,0 0 1,1 0-1,-1 0 0,1 0 0,-1-1 0,1 1 0,0-1 1,0 0-1,0 0 0,0-1 0,0 1 0,0-1 0,1 0 1,-1 0-1,0 0 0,1 0 0,-1-1 0,1 0 0,-1 0 1,0 0-1,6-1 0,1 0 7,1-1 1,0-1-1,-1 1 1,1-2-1,-1 0 1,0 0-1,0-1 1,-1 0-1,0-1 1,1 0-1,-2 0 1,19-17-1,-23 19-10,0 0 0,0-1 0,0 0 0,-1 0 0,1-1 0,-1 1 0,0-1 0,-1 0 0,0 0 0,0 0 0,0-1 0,0 1 0,-1 0 0,2-12 0,-4 17 0,-1 1 0,1-1 0,0 0 0,-1 1 0,1-1 0,-1 1 0,0-1 0,1 1 0,-1-1 0,1 1 0,-1 0 0,0-1 0,1 1 0,-1 0 0,0-1 0,0 1 0,1 0 0,-1 0 0,0 0 0,1 0 0,-1-1 0,0 1 0,0 0 0,1 0 0,-1 1 0,0-1 0,0 0 0,1 0 0,-1 0 0,0 0 0,0 1 0,1-1 0,-1 0 0,0 1 0,0 0 0,-31 10 0,22-4 0,1 0 0,-1 1 0,1 0 0,1 1 0,-11 13 0,17-20 0,0 1 0,-1-1 0,1 1 0,0 0 0,1 0 0,-1 0 0,1 0 0,-1 0 0,1 0 0,0 0 0,0 1 0,0-1 0,0 0 0,1 1 0,0-1 0,-1 1 0,1-1 0,0 0 0,1 1 0,-1-1 0,0 1 0,1-1 0,2 7 0,-2-8 0,1-1 0,-1 1 0,1 0 0,0 0 0,0-1 0,0 1 0,-1-1 0,1 0 0,1 1 0,-1-1 0,0 0 0,0 0 0,0 0 0,1-1 0,-1 1 0,0 0 0,0-1 0,1 0 0,3 1 0,55 0 0,-41-2 0,-9 1 0,0 0 0,-1 0 0,1-1 0,-1 0 0,1-1 0,-1 0 0,0-1 0,0 0 0,0-1 0,0 0 0,0 0 0,-1-1 0,17-11 0,-25 15 0,0 0 0,0 0 0,0 0 0,0 0 0,0 0 0,-1 0 0,1-1 0,0 1 0,-1 0 0,1 0 0,0-1 0,-1 1 0,1 0 0,-1-1 0,0 1 0,0 0 0,1-1 0,-1 1 0,0-1 0,0 1 0,0-1 0,0 1 0,0 0 0,-1-1 0,1 1 0,0-1 0,-1 1 0,1 0 0,-1-1 0,1 1 0,-1 0 0,0 0 0,0-1 0,1 1 0,-1 0 0,0 0 0,0 0 0,0 0 0,0 0 0,0 0 0,0 0 0,-1 0 0,1 1 0,-2-2 0,1 1 0,0-1 0,0 1 0,0 0 0,0 0 0,0 0 0,0 0 0,0 0 0,-1 0 0,1 1 0,0-1 0,0 1 0,-1-1 0,1 1 0,0 0 0,-1 0 0,1 0 0,0 0 0,-1 1 0,1-1 0,0 0 0,-1 1 0,1 0 0,0 0 0,0-1 0,-4 3 0,5-2-80,0 0 0,0 0 0,1-1 0,-1 1 0,0 0 1,1 0-1,-1 0 0,1 0 0,-1 0 0,1 0 0,-1 0 0,1 0 0,0 0 0,-1 0 0,1 0 0,0 0 0,0 0 1,0 0-1,0 0 0,0 0 0,0 0 0,0 1 0,0-1 0,0 0 0,0 0 0,1 0 0,-1 0 0,0 0 1,1 0-1,-1 0 0,1 0 0,0 1 0,0 0-298,1-1 0,-1 1 0,0-1 0,0 1 1,1-1-1,-1 0 0,1 0 0,-1 1 0,1-1 0,-1 0 1,1 0-1,0 0 0,-1-1 0,1 1 0,0 0 0,0-1 1,3 1-1,20 0-9915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0.629"/>
    </inkml:context>
    <inkml:brush xml:id="br0">
      <inkml:brushProperty name="width" value="0.025" units="cm"/>
      <inkml:brushProperty name="height" value="0.025" units="cm"/>
    </inkml:brush>
  </inkml:definitions>
  <inkml:trace contextRef="#ctx0" brushRef="#br0">120 10 16239,'0'0'11723,"-49"-9"-11146,28 27-289,1 3-192,7 3-32,2 3-32,5-4 33,6 1 127,0-5-128,4-4-64,16-6-289,4-4-1472,8-5-1570,5 0-1378,4-9-3298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1.082"/>
    </inkml:context>
    <inkml:brush xml:id="br0">
      <inkml:brushProperty name="width" value="0.025" units="cm"/>
      <inkml:brushProperty name="height" value="0.025" units="cm"/>
    </inkml:brush>
  </inkml:definitions>
  <inkml:trace contextRef="#ctx0" brushRef="#br0">183 1 10666,'-8'0'9113,"0"-1"-8610,1 1 0,0 0 1,0 1-1,0 0 0,0 0 0,0 0 1,0 1-1,0 0 0,0 0 1,0 1-1,1-1 0,-1 2 0,1-1 1,0 1-1,0 0 0,0 0 1,-10 10-1,10-8-363,1 1 0,0-1 1,0 1-1,1 0 0,0 1 0,-5 10 0,8-17-137,1 0 1,-1 0-1,0 1 0,1-1 0,-1 0 0,1 0 0,0 1 0,-1-1 0,1 0 0,0 0 1,0 1-1,0-1 0,0 0 0,0 1 0,0-1 0,0 0 0,0 0 0,0 1 0,1-1 1,-1 0-1,0 1 0,1-1 0,-1 0 0,1 0 0,0 0 0,-1 0 0,1 0 1,0 1-1,0-1 0,-1 0 0,1-1 0,0 1 0,0 0 0,0 0 0,0 0 0,0 0 1,0-1-1,1 1 0,-1-1 0,0 1 0,0-1 0,0 1 0,1-1 0,-1 1 0,0-1 1,1 0-1,-1 0 0,0 0 0,2 0 0,7 1-47,-1-1 1,1 0-1,0-1 0,0 0 1,-1-1-1,1 0 0,-1 0 0,1-1 1,-1 0-1,0-1 0,0 0 1,11-7-1,2-3-93,-1-1 0,-1 0 0,29-29 0,-49 44 147,0 0-1,0 0 1,0 0-1,0-1 1,0 1-1,0 0 1,0 0-1,0 0 1,1-1 0,-1 1-1,0 0 1,0 0-1,0 0 1,0 0-1,0-1 1,1 1-1,-1 0 1,0 0-1,0 0 1,0 0-1,1 0 1,-1 0-1,0 0 1,0 0-1,0 0 1,1-1-1,-1 1 1,0 0-1,0 0 1,1 0-1,-1 0 1,0 0-1,0 0 1,0 0-1,1 1 1,-1-1 0,0 0-1,0 0 1,1 0-1,-1 0 1,0 0-1,0 0 1,0 0-1,0 0 1,1 0-1,-1 1 1,0-1-1,0 0 1,0 0-1,0 0 1,1 0-1,-1 1 1,0 17 328,-11 30 215,9-41-374,2-6-125,-1 0 0,1 0 0,-1 0 0,1 0 0,-1 0-1,1 0 1,0 0 0,0 0 0,-1 0 0,1 0 0,0 1 0,0-1 0,0 0-1,0 0 1,0 0 0,1 0 0,-1 0 0,0 0 0,0 0 0,1 1 0,-1-1-1,1 0 1,-1 0 0,1 0 0,-1 0 0,1-1 0,0 1 0,-1 0 0,1 0 0,0 0-1,0 0 1,-1-1 0,3 2 0,0-1-22,-1-1 1,1 0-1,0 0 0,0-1 1,-1 1-1,1 0 0,0-1 1,-1 0-1,1 0 0,0 0 1,-1 0-1,1 0 0,-1 0 1,3-2-1,76-47-555,-57 32-465,42-20 1,-66 38 983,0 0 0,0 0 0,1-1 1,-1 1-1,0 0 0,1 0 0,-1 0 1,0 0-1,0-1 0,1 1 0,-1 0 1,0 0-1,1 0 0,-1 0 0,0 0 1,1 0-1,-1 0 0,0 0 0,0 0 1,1 0-1,-1 0 0,0 0 0,1 0 1,-1 0-1,0 0 0,1 1 0,-1-1 1,0 0-1,0 0 0,1 0 0,-1 0 1,0 0-1,0 1 0,1-1 0,-1 0 0,0 0 1,0 0-1,1 1 0,-1-1 0,0 0 1,0 1-1,0-1 0,0 0 0,1 0 1,-1 1-1,-1 19-31,-13 22-35,10-32-252,-6 13-1385,2-9-4496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1.710"/>
    </inkml:context>
    <inkml:brush xml:id="br0">
      <inkml:brushProperty name="width" value="0.025" units="cm"/>
      <inkml:brushProperty name="height" value="0.025" units="cm"/>
    </inkml:brush>
  </inkml:definitions>
  <inkml:trace contextRef="#ctx0" brushRef="#br0">26 0 12075,'0'0'10496,"-3"9"-8121,-6 33-863,3 1 0,1 0 0,2 0 0,3 46-1,0-87-1503,0 0 0,0 0 0,0 0 0,0-1 0,0 1 0,1 0 0,-1 0 0,0 0-1,1 0 1,0 0 0,-1 0 0,1 0 0,0-1 0,0 1 0,0 0 0,0-1 0,0 1 0,0-1-1,1 1 1,-1-1 0,0 1 0,1-1 0,2 2 0,-2-2-3,1 0 0,0 0 0,0 0 0,0-1-1,-1 1 1,1-1 0,0 0 0,0 0 0,0 0 0,0 0 0,0 0 0,-1 0 0,1-1-1,3-1 1,9-2-5,-1-1 0,1-1 0,-2 0-1,25-15 1,43-38 0,-56 40 0,1 0 0,33-18 0,-58 37 0,-1-1 0,1 1 0,-1 0 0,1-1 0,0 1 0,-1 0 0,1-1 0,-1 1 0,1 0 0,0-1 0,-1 1 0,1 0 0,0 0 0,-1 0 0,1 0 0,0 0 0,-1 0 0,1 0 0,0 0 0,-1 0 0,1 0 0,0 0 0,-1 0 0,1 0 0,-1 1 0,1-1 0,0 0 0,-1 0 0,1 1 0,-1-1 0,1 0 0,0 1 0,-1-1 0,1 1 0,-1-1 0,1 1 0,-1 0 0,1 1 0,0 0 0,-1 0 0,1 1 0,-1-1 0,0 0 0,0 0 0,0 1 0,0-1 0,0 0 0,0 1 0,-1 2 0,-20 68 0,19-69 0,-2 8-70,1-6-227,1 0 1,0 1-1,0-1 1,1 1-1,-1-1 1,1 8-1,1-14 99,1 0-1,-1 0 1,0 1-1,0-1 1,1 0 0,-1 0-1,0 0 1,1 0 0,-1 0-1,1 0 1,-1 1-1,0-1 1,1 0 0,-1 0-1,0 0 1,1 0 0,-1 0-1,0-1 1,1 1 0,-1 0-1,1 0 1,-1 0-1,0 0 1,1 0 0,-1 0-1,0-1 1,1 1 0,-1 0-1,0 0 1,0 0-1,1-1 1,-1 1 0,0 0-1,0 0 1,1-1 0,-1 1-1,0-1 1,15-10-3699,0-10-2327,5-5-3535</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2.503"/>
    </inkml:context>
    <inkml:brush xml:id="br0">
      <inkml:brushProperty name="width" value="0.025" units="cm"/>
      <inkml:brushProperty name="height" value="0.025" units="cm"/>
    </inkml:brush>
  </inkml:definitions>
  <inkml:trace contextRef="#ctx0" brushRef="#br0">117 70 17072,'0'0'3833,"-10"10"-107,2-1-3048,-53 63 2815,56-66-3251,1 1 0,0-1 0,0 1 0,0-1 0,1 1-1,0 0 1,1 1 0,-1-1 0,2 0 0,-1 1 0,-1 10 0,4-17-237,-1-1 0,0 1 0,0-1 0,1 1 1,-1-1-1,1 1 0,-1-1 0,0 1 0,1-1 0,-1 1 1,1-1-1,-1 0 0,1 1 0,-1-1 0,1 0 1,-1 1-1,1-1 0,0 0 0,-1 0 0,1 1 0,-1-1 1,1 0-1,0 0 0,-1 0 0,1 0 0,0 0 0,-1 0 1,1 0-1,-1 0 0,1 0 0,0 0 0,-1 0 1,2-1-1,24-3 107,-12-2-143,0-1 0,0 0 0,-1 0 1,0-2-1,0 1 0,-1-2 0,12-11 0,-13 11-75,0 0-1,1 1 0,0 1 1,1-1-1,0 2 1,0 0-1,22-8 0,-34 15 113,-1-1 0,1 1 0,-1 0 0,1 0 0,0 0 0,-1 0 0,1 0 0,-1 0 0,1 0 0,0 0 0,-1 0 0,1 0 0,-1 0 0,1 0-1,-1 1 1,1-1 0,0 0 0,-1 0 0,1 1 0,-1-1 0,1 0 0,-1 1 0,1-1 0,-1 0 0,1 1 0,-1-1 0,0 1 0,1-1 0,-1 0 0,0 1 0,1-1 0,-1 1 0,0 0 0,1-1 0,-1 1-1,0-1 1,0 1 0,0-1 0,1 1 0,-1 0 0,3 34 352,1 3 151,-3-36-487,0-1 0,1 1 0,-1-1 0,0 1 0,1-1 0,-1 1 0,1-1 0,-1 0 0,1 0 0,0 0 0,-1 1 0,1-2 0,0 1 0,0 0 0,0 0 0,0-1 0,0 1 0,0-1 0,0 1 0,-1-1 0,1 0 0,0 0 0,1 0 0,-1 0 0,0 0 0,-1 0 0,1-1 0,0 1 0,0-1 0,0 1 0,0-1 0,0 0 0,0 1 1,0-1-1,-1 0 0,1 0 0,2-3 0,9-3-271,-1-1 1,0-1-1,18-16 1,-30 24 228,43-41-1797,-26 24-821,1 1 0,23-17 0,-42 42 1092,-12 27 3775,13-34-2259,0 0-1,-1 0 1,1 0 0,-1-1-1,1 1 1,0 0 0,0 0-1,-1 0 1,1 0 0,0 0-1,0-1 1,0 1 0,0 0-1,0 0 1,0 0 0,0 0-1,0 0 1,0 0 0,1 0-1,-1-1 1,0 1 0,1 0-1,-1 0 1,0 0 0,1 0-1,-1-1 1,1 1 0,-1 0-1,1-1 1,-1 1 0,1 0-1,0-1 1,-1 1 0,1 0-1,0-1 1,0 1 0,-1-1-1,1 0 1,0 1 0,1 0-1,0 0-39,0 0 0,-1 0 0,1 0 0,0 0 0,-1 1 0,1-1 0,-1 1 0,0-1 0,1 1 0,-1 0 0,0-1 0,0 1 0,0 0 0,0 0 0,0 0 0,0 2 0,3 22 952,-1-1 0,-1 1 0,-2-1 0,-1 1 1,-7 48-1,4-30 87,-6 19 492,7-45-1277,7-45-1264,4-10 1152,1 0-1,2 0 0,1 1 0,2 1 0,1 0 0,2 1 1,1 1-1,35-47 0,-50 75 2,0 0-1,0-1 1,0 1 0,-1-1-1,1 1 1,-1-1 0,-1 0-1,2-9 1,-2 14-18,-1 0 1,0 1-1,0-1 0,0 0 0,0 0 1,0 0-1,0 0 0,0 0 0,-1 0 1,1 0-1,0 0 0,0 1 0,-1-1 1,1 0-1,0 0 0,-1 0 0,1 1 1,-1-1-1,1 0 0,-1 0 0,0 1 1,1-1-1,-2-1 0,0 2 6,1-1 1,-1 1-1,0 0 0,1-1 0,-1 1 1,0 0-1,1 0 0,-1 0 1,0 0-1,1 0 0,-1 1 0,0-1 1,1 0-1,-1 1 0,1-1 0,-1 1 1,0 0-1,-1 0 0,0 1-19,0 0 0,0 0 0,0 1 0,0-1 0,0 1 1,0 0-1,1-1 0,0 1 0,-1 0 0,1 0 0,0 1 0,0-1 0,1 0 0,-1 1 0,1-1 0,-1 1 0,1-1 0,0 1 0,1 0 0,-1-1 0,0 5 0,1-5-10,-1 0-1,1 0 1,-1 0 0,1 0-1,0 0 1,1 0-1,-1-1 1,0 1 0,1 0-1,-1 0 1,1 0-1,0 0 1,0-1 0,0 1-1,0 0 1,1-1-1,-1 1 1,1-1 0,-1 1-1,1-1 1,0 0-1,0 0 1,0 0 0,0 0-1,0 0 1,1 0-1,3 2 1,3-1-261,0 0 0,0-1 0,0 1 0,1-2 1,14 2-1,48-5-4756,-31-5-4448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4.057"/>
    </inkml:context>
    <inkml:brush xml:id="br0">
      <inkml:brushProperty name="width" value="0.025" units="cm"/>
      <inkml:brushProperty name="height" value="0.025" units="cm"/>
    </inkml:brush>
  </inkml:definitions>
  <inkml:trace contextRef="#ctx0" brushRef="#br0">88 1 20467,'6'161'8237,"-2"-110"-7732,3-1 1,22 85 0,-32-144-2332,-1 1 0,0-1 1,0 1-1,-7-11 0,-50-63-502,18 26 3204,43 56-797,-1 0 0,1 0 1,0-1-1,0 1 0,0 0 1,0 0-1,-1 0 0,1 0 0,0 0 1,0-1-1,0 1 0,0 0 1,0 0-1,0 0 0,-1-1 0,1 1 1,0 0-1,0 0 0,0 0 1,0 0-1,0-1 0,0 1 0,0 0 1,0 0-1,0-1 0,0 1 1,0 0-1,0 0 0,0 0 0,0-1 1,0 1-1,0 0 0,0 0 1,0 0-1,0-1 0,1 1 0,-1 0 1,0 0-1,0 0 0,0 0 1,0-1-1,0 1 0,0 0 0,1 0 1,-1 0-1,0 0 0,0-1 1,14 3 1185,22 10-1013,-33-11 36,13 5-500,0-1 1,0-1-1,0-1 0,1 0 1,18 1-1,-19-4-2132,0 0 1,0-1-1,16-2 0,7-7-7938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143"/>
    </inkml:context>
    <inkml:brush xml:id="br0">
      <inkml:brushProperty name="width" value="0.025" units="cm"/>
      <inkml:brushProperty name="height" value="0.025" units="cm"/>
      <inkml:brushProperty name="color" value="#F6630D"/>
    </inkml:brush>
  </inkml:definitions>
  <inkml:trace contextRef="#ctx0" brushRef="#br0">0 0 13741,'0'0'96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4.431"/>
    </inkml:context>
    <inkml:brush xml:id="br0">
      <inkml:brushProperty name="width" value="0.025" units="cm"/>
      <inkml:brushProperty name="height" value="0.025" units="cm"/>
    </inkml:brush>
  </inkml:definitions>
  <inkml:trace contextRef="#ctx0" brushRef="#br0">110 21 13677,'0'0'3849,"-9"0"-609,5 0-3045,0 0 1,0 0-1,0 0 0,1 1 0,-1 0 0,0 0 0,0 0 0,0 0 0,1 0 1,-1 1-1,0-1 0,1 1 0,-1 0 0,1 0 0,0 1 0,0-1 0,0 1 1,0-1-1,0 1 0,1 0 0,-1 0 0,1 0 0,-1 0 0,1 1 0,0-1 1,1 1-1,-1-1 0,-2 8 0,2-5-31,0 0 0,1 0 0,0 0 0,0 0 0,0 0 0,1 0 0,0 0 0,0 1 0,1 8 0,0-13-121,-1 1-1,1-1 1,-1 0-1,1 0 1,0 0-1,0 0 1,0 0-1,0 0 0,0 0 1,0 0-1,1 0 1,-1 0-1,1 0 1,-1-1-1,1 1 1,0 0-1,0-1 1,-1 0-1,1 1 1,0-1-1,0 0 1,0 0-1,1 0 0,-1 0 1,0-1-1,0 1 1,5 0-1,1 0 72,0 0-1,1 0 0,-1-1 0,0-1 1,1 1-1,-1-1 0,1-1 1,-1 1-1,0-1 0,0-1 0,0 0 1,0 0-1,-1 0 0,1-1 0,9-7 1,-12 8-46,-1 0 0,0-1 0,0 1 0,0-1 0,0 0 0,0 0 0,-1-1 0,0 1 0,0-1 0,0 0 0,-1 0 0,1 0 0,-1 0 0,0 0 0,-1 0 0,1 0 0,-1-1 0,0 1 0,0-1 0,-1 1 0,1-1 0,-1 1 0,-1-1 0,0-9 0,0 13-66,0 0 0,0 0 0,0 0 0,0 0 0,0 0 0,0 0-1,-1 0 1,1 0 0,0 0 0,-1 1 0,0-1 0,1 0 0,-1 1 0,0-1 0,0 1 0,0 0 0,0 0 0,0 0 0,0 0-1,0 0 1,0 0 0,0 0 0,-1 1 0,-3-1 0,1-1-22,0 2 0,0-1 0,0 0 0,1 1 0,-1 0 0,0 0 0,0 0 0,0 1 0,0 0 0,0 0 0,-4 2 0,-2 10-2241,12-2-4329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4.976"/>
    </inkml:context>
    <inkml:brush xml:id="br0">
      <inkml:brushProperty name="width" value="0.025" units="cm"/>
      <inkml:brushProperty name="height" value="0.025" units="cm"/>
    </inkml:brush>
  </inkml:definitions>
  <inkml:trace contextRef="#ctx0" brushRef="#br0">1 1 19346,'0'0'4869,"13"59"-2787,-7-25-705,0 4-1089,0 1-223,2-3-1,-2-7-96,0-5-481,0-8-480,-2-8-96,-1-8-160,2 0-289,-5-14-864,0-8-2114,-11-6-5093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5.304"/>
    </inkml:context>
    <inkml:brush xml:id="br0">
      <inkml:brushProperty name="width" value="0.025" units="cm"/>
      <inkml:brushProperty name="height" value="0.025" units="cm"/>
    </inkml:brush>
  </inkml:definitions>
  <inkml:trace contextRef="#ctx0" brushRef="#br0">1 90 12075,'0'0'14190,"52"-48"-12396,-24 35-577,-1 4-352,7-1-609,-3 5-192,5 2-288,-6 2-1250,-4 1-1793,-8 0-1762,-5 0-2242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5.662"/>
    </inkml:context>
    <inkml:brush xml:id="br0">
      <inkml:brushProperty name="width" value="0.025" units="cm"/>
      <inkml:brushProperty name="height" value="0.025" units="cm"/>
    </inkml:brush>
  </inkml:definitions>
  <inkml:trace contextRef="#ctx0" brushRef="#br0">6 5 9065,'0'0'17872,"77"14"-17679,-41-24-129,-3 4-64,-4 4-577,-5 2-1857,-11 0-1890,-6 9-2178</inkml:trace>
  <inkml:trace contextRef="#ctx0" brushRef="#br0" timeOffset="1">0 278 17296,'0'0'7463,"56"-2"-6374,-20-12-416,9-5-353,2 0-256,0 1-640,-5 2-1762,-7 3-2531,-9 0-3459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6.006"/>
    </inkml:context>
    <inkml:brush xml:id="br0">
      <inkml:brushProperty name="width" value="0.025" units="cm"/>
      <inkml:brushProperty name="height" value="0.025" units="cm"/>
    </inkml:brush>
  </inkml:definitions>
  <inkml:trace contextRef="#ctx0" brushRef="#br0">1 93 20756,'0'0'11723,"63"-10"-11435,-30-3-288,4-2-545,-1-3-1665,-3 0-3491,-5-1-4100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6.503"/>
    </inkml:context>
    <inkml:brush xml:id="br0">
      <inkml:brushProperty name="width" value="0.025" units="cm"/>
      <inkml:brushProperty name="height" value="0.025" units="cm"/>
    </inkml:brush>
  </inkml:definitions>
  <inkml:trace contextRef="#ctx0" brushRef="#br0">0 27 16784,'0'0'10928,"6"13"-10181,41 104-219,-47-116-522,1 1-1,-1-1 0,1 1 0,0-1 1,-1 1-1,1-1 0,0 0 0,0 1 1,0-1-1,0 0 0,0 0 0,1 0 1,-1 0-1,0 0 0,0 0 0,1 0 1,-1 0-1,1 0 0,-1-1 0,1 1 0,-1 0 1,1-1-1,-1 1 0,1-1 0,-1 0 1,3 1-1,-2-2 21,1 0 1,-1 1-1,1-1 1,-1 0-1,0 0 1,0-1-1,1 1 0,-1 0 1,0-1-1,0 1 1,0-1-1,0 0 1,-1 0-1,4-3 1,6-10 93,-1 0 1,0 0 0,11-25 0,-18 35-155,23-48 93,-28 103-97,-2-21 170,-5 53 169,9-81-276,0-1 1,0 1-1,-1-1 1,1 1 0,1 0-1,-1-1 1,0 1-1,0-1 1,0 1-1,0-1 1,0 1-1,0-1 1,1 1 0,-1-1-1,0 1 1,0-1-1,1 1 1,-1-1-1,0 1 1,1-1-1,-1 1 1,1-1 0,-1 0-1,0 1 1,1-1-1,-1 0 1,1 1-1,-1-1 1,1 0-1,-1 1 1,1-1 0,-1 0-1,1 0 1,-1 0-1,1 0 1,0 0-1,-1 1 1,1-1-1,-1 0 1,1 0-1,-1 0 1,1 0 0,-1-1-1,1 1 1,0 0-1,-1 0 1,1 0-1,-1 0 1,1-1-1,-1 1 1,1 0 0,-1 0-1,1-1 1,-1 1-1,1 0 1,0-1-1,29-21 766,26-46-680,-39 46-117,0 1-1,33-31 0,-49 52 2,-1-1 0,0 1 0,1 0 0,-1-1 0,0 1 0,1-1 0,-1 1-1,1 0 1,-1-1 0,0 1 0,1 0 0,-1 0 0,1 0 0,-1-1 0,1 1 0,-1 0 0,1 0 0,-1 0 0,1 0 0,-1 0 0,1 0 0,0 0-1,-1 0 1,1 0 0,-1 0 0,1 0 0,-1 0 0,1 0 0,-1 0 0,1 0 0,-1 1 0,1-1 0,-1 0 0,1 0 0,-1 1 0,1-1 0,-1 0-1,0 0 1,1 1 0,-1-1 0,0 1 0,1-1 0,-1 0 0,0 1 0,1-1 0,-1 1 0,0-1 0,1 1 0,-1-1 0,0 1 0,0-1 0,0 1 0,0-1-1,0 1 1,1-1 0,-1 1 0,0-1 0,0 1 0,0-1 0,0 1 0,0-1 0,-1 1 0,1 0 0,0 48-701,0-37 423,-2 16-753,1-19 177,1 0-1,0 0 1,0 0-1,1 0 1,2 13-1,-3-22 767,0 0-1,0 1 0,0-1 0,1 1 1,-1-1-1,0 1 0,0-1 0,1 0 1,-1 1-1,0-1 0,1 0 0,-1 1 1,0-1-1,1 0 0,-1 0 0,0 1 1,1-1-1,-1 0 0,1 0 0,-1 1 1,1-1-1,-1 0 0,0 0 0,1 0 1,-1 0-1,1 0 0,-1 0 0,1 0 1,-1 0-1,1 0 0,-1 0 1,1 0-1,-1 0 0,1 0 0,-1 0 1,0 0-1,2-1 0,15-9-4357,2-11-1554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6.864"/>
    </inkml:context>
    <inkml:brush xml:id="br0">
      <inkml:brushProperty name="width" value="0.025" units="cm"/>
      <inkml:brushProperty name="height" value="0.025" units="cm"/>
    </inkml:brush>
  </inkml:definitions>
  <inkml:trace contextRef="#ctx0" brushRef="#br0">95 0 12684,'0'0'3475,"-9"9"-539,-3 4-2033,1 0 0,0 1 0,-15 23-1,23-32-649,0 0-1,0 0 0,0 0 0,1 0 0,0 0 1,0 0-1,0 1 0,0-1 0,1 1 0,0-1 0,1 1 1,-1-1-1,1 1 0,0 0 0,0-1 0,1 1 1,-1-1-1,3 8 0,-2-12-198,0 0-1,0 0 1,0 0-1,0 0 1,0 0 0,1 0-1,-1 0 1,0-1 0,1 1-1,-1 0 1,0-1-1,1 1 1,-1-1 0,1 1-1,-1-1 1,1 0-1,-1 1 1,1-1 0,-1 0-1,1 0 1,-1 0-1,1 0 1,-1-1 0,1 1-1,-1 0 1,1-1 0,1 0-1,42-13 437,-38 10-415,0-1 0,0 1 0,-1-1 0,0-1 0,0 1 0,0-1-1,-1-1 1,1 1 0,4-9 0,-7 11 17,-1 0-1,1 0 1,-1-1-1,0 1 1,-1 0-1,1-1 1,-1 1 0,0-1-1,0 0 1,0 1-1,0-1 1,-1 0-1,0 1 1,0-1-1,0 0 1,-1 0 0,-1-6-1,1 9-71,0 0 0,0 1 0,0-1 0,0 1 0,0-1-1,0 1 1,0-1 0,0 1 0,-1 0 0,1 0 0,-1-1 0,1 1 0,-1 0-1,1 0 1,-1 1 0,1-1 0,-1 0 0,0 0 0,0 1 0,1-1 0,-1 1-1,0 0 1,0-1 0,0 1 0,1 0 0,-1 0 0,0 0 0,0 0 0,0 0-1,-2 1 1,1-1-34,0 1 0,0-1 0,0 1 0,0 0-1,1-1 1,-1 1 0,0 0 0,1 1 0,-1-1 0,1 0-1,-1 1 1,1-1 0,-1 1 0,1 0 0,0 0 0,0 0-1,0 0 1,-3 5 0,-4 27-1407,13-21-1750,-3-13 2862,0 1-1,-1-1 1,1 0 0,0 0-1,0 0 1,-1 1 0,1-1-1,0 0 1,0 0 0,0 0-1,-1 0 1,1 0 0,0 0-1,0-1 1,-1 1 0,1 0-1,0 0 1,0 0 0,-1-1-1,1 1 1,1-1 0,14-9-6658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7.208"/>
    </inkml:context>
    <inkml:brush xml:id="br0">
      <inkml:brushProperty name="width" value="0.025" units="cm"/>
      <inkml:brushProperty name="height" value="0.025" units="cm"/>
    </inkml:brush>
  </inkml:definitions>
  <inkml:trace contextRef="#ctx0" brushRef="#br0">55 1 18898,'0'0'3069,"-3"8"172,-7 16-1895,1 1 0,1 0 1,-5 31-1,9-29-881,0 1 0,1 0-1,2 33 1,1-60-462,0 0 1,0 1-1,0-1 0,1 0 0,-1 0 1,0 0-1,1 0 0,-1 1 0,0-1 1,1 0-1,0 0 0,-1 0 0,1 0 1,-1 0-1,1 0 0,0 0 0,0 0 1,0 0-1,0-1 0,-1 1 1,1 0-1,0 0 0,0-1 0,0 1 1,1-1-1,-1 1 0,0-1 0,0 1 1,0-1-1,0 1 0,0-1 0,1 0 1,-1 0-1,0 0 0,0 0 0,0 0 1,1 0-1,-1 0 0,0 0 1,0 0-1,0 0 0,1-1 0,-1 1 1,0 0-1,0-1 0,2 0 0,9-3 9,0-1 0,-1 1-1,18-11 1,-20 10-62,-1 1-135,-1 0 1,1 0 0,0 1 0,-1 1 0,1-1-1,0 1 1,1 0 0,-1 1 0,12-1 0,-20 2 176,1 0 0,0 1 0,0-1 0,-1 0 0,1 0 0,0 0 0,-1 0 0,1 1 0,0-1 0,-1 0 0,1 1 0,0-1 0,-1 1 0,1-1 0,0 1 0,-1-1 0,1 1 0,-1-1 0,1 1 0,-1-1 0,1 1 0,-1 0 0,0-1 0,1 1 0,-1 0 0,0-1 0,0 1 0,1 1 0,0 28 256,-2-23-134,0-1 1,0 1-1,-1-1 0,0 0 1,0 1-1,-7 10 1,3-9-17,0 0 0,-1 0 0,0-1 0,0 0 0,-1 0 1,-13 9-1,17-14-70,0 1 0,0-1 0,0 0 0,0 0 0,-1 0 0,1-1 0,-1 1-1,1-1 1,-1 0 0,1-1 0,-1 1 0,1-1 0,-1 0 0,0 0 0,1 0 0,-1-1 0,-4 0 0,7 0-142,1 1 0,0-1-1,0 0 1,0 1 0,0-1 0,0 0-1,0 0 1,0 0 0,0 1 0,0-1 0,0 0-1,0 0 1,1-1 0,-1 1 0,0 0 0,1 0-1,-1 0 1,1 0 0,-1-1 0,1 1-1,-1 0 1,1 0 0,0-1 0,0 1 0,0 0-1,-1 0 1,1-1 0,1 1 0,-1 0-1,0-1 1,0 1 0,0 0 0,1-1 0,-1 1-1,1-1 1,0-3-591,0 1 0,1-1 0,-1 1 0,1 0 0,0 0 0,0 0 0,0 0 0,1 0 0,2-4-1,16-11-6693,2 1-3955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7.595"/>
    </inkml:context>
    <inkml:brush xml:id="br0">
      <inkml:brushProperty name="width" value="0.025" units="cm"/>
      <inkml:brushProperty name="height" value="0.025" units="cm"/>
    </inkml:brush>
  </inkml:definitions>
  <inkml:trace contextRef="#ctx0" brushRef="#br0">10 1 21044,'0'0'11723,"-1"54"-11723,-4-23 0,2-1 0,2-4 0,1-3 0,0-9 0,0-8-1249,3-6-3171,4 0-2915,-1-9-6887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7.922"/>
    </inkml:context>
    <inkml:brush xml:id="br0">
      <inkml:brushProperty name="width" value="0.025" units="cm"/>
      <inkml:brushProperty name="height" value="0.025" units="cm"/>
    </inkml:brush>
  </inkml:definitions>
  <inkml:trace contextRef="#ctx0" brushRef="#br0">66 0 16239,'0'0'12289,"-6"14"-11995,-8 31 352,2 0 0,1 0 0,3 1 0,-4 79 0,11-110-523,0-6-54,1 0 1,0 0 0,0 1 0,1-1 0,2 11 0,-3-18-64,1 0-1,-1-1 1,1 1 0,0 0-1,0 0 1,0 0-1,0-1 1,0 1-1,0-1 1,0 1 0,0-1-1,1 1 1,-1-1-1,0 0 1,1 1-1,-1-1 1,1 0 0,0 0-1,-1 0 1,1 0-1,0 0 1,0-1-1,-1 1 1,1 0 0,0-1-1,0 0 1,0 1-1,0-1 1,0 0-1,2 0 1,3-1-46,0 1-1,0-2 1,-1 1-1,1-1 1,-1 0-1,1 0 1,-1-1-1,0 0 1,0 0-1,0 0 1,-1-1 0,1 0-1,-1 0 1,1 0-1,7-10 1,-5 6-24,0 0 0,-1-1 0,-1 0 0,1 0 0,-1 0 0,-1-1 0,0 0 0,0 0 0,3-12 0,-7 21 73,-1-1-1,1 1 1,-1 0-1,1 0 1,-1 0-1,0 0 1,1-1-1,-1 1 0,0 0 1,0 0-1,0 0 1,0-1-1,0 1 1,0 0-1,-1 0 1,1-1-1,0 1 0,0 0 1,-1 0-1,1 0 1,-1 0-1,1 0 1,-1 0-1,-1-2 1,1 3-23,0 0 0,0 0 1,1 1-1,-1-1 0,0 0 1,0 1-1,0-1 1,0 0-1,0 1 0,0-1 1,0 1-1,1-1 0,-1 1 1,0 0-1,0-1 1,1 1-1,-1 0 0,0-1 1,1 1-1,-1 0 1,1 0-1,-1 0 0,1 0 1,-1-1-1,1 1 0,0 0 1,-1 0-1,1 0 1,0 1-1,-20 54-5174,14-17-7337,6-30 2158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927"/>
    </inkml:context>
    <inkml:brush xml:id="br0">
      <inkml:brushProperty name="width" value="0.025" units="cm"/>
      <inkml:brushProperty name="height" value="0.025" units="cm"/>
      <inkml:brushProperty name="color" value="#F6630D"/>
    </inkml:brush>
  </inkml:definitions>
  <inkml:trace contextRef="#ctx0" brushRef="#br0">0 1 14734,'0'0'1794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8.278"/>
    </inkml:context>
    <inkml:brush xml:id="br0">
      <inkml:brushProperty name="width" value="0.025" units="cm"/>
      <inkml:brushProperty name="height" value="0.025" units="cm"/>
    </inkml:brush>
  </inkml:definitions>
  <inkml:trace contextRef="#ctx0" brushRef="#br0">63 1 8872,'0'0'21797,"-4"8"-20665,-9 26-971,2-1 0,1 2 0,2-1 0,1 1 0,-2 41 0,9-74-190,1 45-5758,-1-47 5619,0 1 1,0 0-1,0-1 1,0 1-1,0 0 1,0-1 0,1 1-1,-1 0 1,0-1-1,0 1 1,0 0-1,1-1 1,-1 1 0,0-1-1,1 1 1,-1 0-1,0-1 1,1 1-1,-1-1 1,1 1 0,-1-1-1,1 1 1,-1-1-1,1 1 1,-1-1 0,1 0-1,-1 1 1,1-1-1,0 0 1,-1 0-1,1 1 1,0-1 0,-1 0-1,1 0 1,0 0-1,-1 0 1,1 0-1,0 1 1,-1-1 0,1-1-1,0 1 1,-1 0-1,1 0 1,0 0-1,-1 0 1,1 0 0,0-1-1,-1 1 1,1 0-1,-1 0 1,1-1 0,0 1-1,-1-1 1,1 1-1,-1 0 1,1-1-1,-1 1 1,1-1 0,-1 1-1,1-1 1,0 0-1,8-12-13007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9.392"/>
    </inkml:context>
    <inkml:brush xml:id="br0">
      <inkml:brushProperty name="width" value="0.025" units="cm"/>
      <inkml:brushProperty name="height" value="0.025" units="cm"/>
    </inkml:brush>
  </inkml:definitions>
  <inkml:trace contextRef="#ctx0" brushRef="#br0">102 1 5189,'0'0'26777,"0"8"-26238,-1 34-477,-1 0-1,-3 0 0,-19 80 1,-7 53-46,33-148-16,-1-26 0,0 0 0,0 0 0,-1-1 0,1 1 0,0 0 0,0-1 0,0 1 0,0-1 0,0 1 0,0-1 0,0 0 0,0 1 0,0-1 0,0 0 0,1 0 0,-1 0 0,0 0 0,0 0 0,0 0 0,0 0 0,2 0 0,-2-41 0,-2 16-61,0 0-1,-7-32 1,6 47 35,0 0 0,-1 0 0,0 0 1,-1 0-1,0 1 0,0 0 0,-1 0 0,-8-13 1,13 23 22,0-1 0,0 0 1,0 1-1,0-1 0,0 1 1,0-1-1,0 0 1,0 1-1,0-1 0,0 0 1,0 1-1,0-1 0,-1 0 1,1 0-1,0 1 1,0-1-1,0 0 0,-1 1 1,1-1-1,0 0 0,0 0 1,-1 1-1,1-1 1,0 0-1,0 0 0,-1 0 1,1 0-1,0 1 0,-1-1 1,1 0-1,0 0 1,-1 0-1,1 0 0,0 0 1,-1 0-1,1 0 0,0 0 1,-1 0-1,1 0 1,0 0-1,-1 0 0,1 0 1,0 0-1,-1 0 0,1 0 1,0 0-1,-1 0 1,1 0-1,0-1 0,-1 1 1,1 0-1,0 0 0,-1 0 1,1-1-1,0 1 1,0 0-1,-1 0 0,1-1 1,0 1-1,0 0 0,0 0 1,-1-1-1,1 1 0,0 2-6,0 0 0,0 0 0,0 0-1,0 0 1,0 0 0,1 0 0,-1 0 0,1 1-1,0-1 1,-1 0 0,1 0 0,2 2-1,1-1-151,0 0-1,1 0 1,0 0-1,-1-1 1,1 0-1,0 0 1,0 0-1,0-1 1,1 0-1,-1 0 1,0 0 0,1 0-1,-1-1 1,10-1-1,-5 1-334,0 0 0,-1-1 0,1 0 0,-1-1 0,1 0 0,-1 0 0,13-6 0,-16 4-608,0 1 0,-1-1 0,0 1 0,0-2-1,0 1 1,0 0 0,-1-1 0,1 0 0,-1 0-1,4-8 1,5-10 564,-3-2 6916,-10 37-2420,-6 34-1412,5-38-2160,-1 0 0,1 0 0,0 1 0,1-1 0,0 0 0,0 0 0,3 16 0,-3-23-368,1 0 0,-1 0-1,1 0 1,0-1 0,-1 1 0,1 0 0,0 0-1,0-1 1,-1 1 0,1 0 0,0-1 0,0 1-1,0 0 1,0-1 0,0 0 0,0 1-1,0-1 1,0 0 0,0 1 0,0-1 0,0 0-1,0 0 1,0 0 0,0 0 0,0 0 0,0 0-1,1 0 1,-1 0 0,0 0 0,0 0-1,0-1 1,1 0 0,1 1-2,0-1-1,0 0 1,1 0-1,-1 0 1,0 0-1,-1 0 1,1-1 0,0 0-1,5-3 1,4-10 15,-10 11-43,1 1-1,-1-1 1,1 1-1,0 0 1,0 0-1,0 0 1,0 0-1,0 0 1,1 1-1,-1 0 1,8-4 0,-11 6 3,1 1 0,0-1 0,-1 1 0,1-1 0,-1 1 0,1-1 1,-1 1-1,1-1 0,-1 1 0,0-1 0,1 1 0,-1 0 1,0-1-1,1 1 0,-1 0 0,0-1 0,0 1 0,0 0 1,1 0-1,-1-1 0,0 1 0,0 0 0,0-1 0,0 1 1,0 0-1,-1 1 0,2 30 23,-1-23-20,11 182 619,0 60 188,-11-246-737,-1 1 0,0-1 0,0 1 0,0-1 0,-1 0-1,0 0 1,0 0 0,0 0 0,0 0 0,-1 0 0,0 0 0,0-1 0,0 1 0,-1-1 0,0 0 0,1 0 0,-10 6 0,11-7-26,-1-1 1,0 0-1,0 0 0,0-1 0,0 1 0,0 0 0,-1-1 0,1 0 0,0 0 1,-1 0-1,1 0 0,-1-1 0,1 1 0,-1-1 0,1 0 0,-1 0 0,1 0 0,-1 0 1,1-1-1,0 1 0,-1-1 0,1 0 0,-1 0 0,1 0 0,0 0 0,0-1 1,0 0-1,0 1 0,-5-4 0,3-1-36,-1 1 0,2-1 0,-1 0 0,0-1 0,1 1 0,1-1 0,-1 1 0,1-1 0,0 0 0,0-1 0,1 1 0,0 0 0,0-1 0,1 1 0,-1-13 0,0-4 0,1-1 0,1 1 0,5-41 0,-2 51-773,1-1 1,0 1-1,2-1 1,-1 1-1,15-25 0,-12 25-951,-1 0 0,-1 0 0,0 0 0,-1-1 0,5-22 0,-7 3-13116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9.721"/>
    </inkml:context>
    <inkml:brush xml:id="br0">
      <inkml:brushProperty name="width" value="0.025" units="cm"/>
      <inkml:brushProperty name="height" value="0.025" units="cm"/>
    </inkml:brush>
  </inkml:definitions>
  <inkml:trace contextRef="#ctx0" brushRef="#br0">1 1 20019,'0'0'12748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30.078"/>
    </inkml:context>
    <inkml:brush xml:id="br0">
      <inkml:brushProperty name="width" value="0.025" units="cm"/>
      <inkml:brushProperty name="height" value="0.025" units="cm"/>
    </inkml:brush>
  </inkml:definitions>
  <inkml:trace contextRef="#ctx0" brushRef="#br0">70 1 20948,'0'0'5829,"-61"-1"-3106,53 1-1506,8 6-897,0 3-320,5 3-224,5-1-929,2 0-1345,-4-4-2883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28.984"/>
    </inkml:context>
    <inkml:brush xml:id="br0">
      <inkml:brushProperty name="width" value="0.025" units="cm"/>
      <inkml:brushProperty name="height" value="0.025" units="cm"/>
    </inkml:brush>
  </inkml:definitions>
  <inkml:trace contextRef="#ctx0" brushRef="#br0">48 1123 8456,'0'0'4735,"-8"1"-3785,-24 5-111,32-6-776,-1 0 1,1 0 0,-1 0 0,1 0 0,0 0 0,-1 0 0,1 1 0,0-1 0,0 0 0,-1 0 0,1 0 0,0 0 0,-1 1-1,1-1 1,0 0 0,0 0 0,-1 1 0,1-1 0,0 0 0,0 1 0,-1-1 0,1 0 0,0 0 0,0 1 0,0-1 0,0 0 0,0 1-1,0-1 1,-1 0 0,1 1 0,0-1 0,0 1 0,0-1 0,0 0 0,0 1 0,0-1 0,0 0 0,0 1 0,0-1 0,1 0 0,-1 1-1,0-1 1,0 0 0,0 1 0,0-1 0,0 0 0,1 1 0,-1-1 0,0 0 0,0 0 0,1 1 0,-1-1 0,0 0 0,0 0 0,1 1-1,-1-1 1,19 19 687,-16-17-352,55 69 929,-48-57-1184,0 1 1,1-2-1,1 1 0,1-2 1,0 1-1,0-2 0,1 0 1,27 17-1,10-8 129,0-1 0,1-3 0,0-2 1,105 13-1,17 5 32,265 96-109,-24-5 2416,-186-66-2002,396 89-265,-72-75-215,6-48-92,-217-12 8,-103-3-2,1-11 1,390-54-1,-261-11-25,499-161-1,324-219 394,-1089 403-532,193-116 1,-257 135 88,-1-2 0,-1-1 0,-1-2 0,-2-2 1,-1-1-1,-2-2 0,38-55 0,-33 35-273,-3-1-1,41-100 1,-59 119 67,-2-2-1,-1 1 0,-2-2 1,-2 0-1,3-54 1,-10 74-968,1 1 1,1-1-1,6-21 0,-7 33 38,1 1 0,0 0 0,1 1 0,0-1 0,0 1 0,6-9-1,-5 8-1522,-4 3-615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29.311"/>
    </inkml:context>
    <inkml:brush xml:id="br0">
      <inkml:brushProperty name="width" value="0.025" units="cm"/>
      <inkml:brushProperty name="height" value="0.025" units="cm"/>
    </inkml:brush>
  </inkml:definitions>
  <inkml:trace contextRef="#ctx0" brushRef="#br0">0 206 15150,'0'0'2798,"4"-9"-2265,-1 2-356,0 0 0,1 0 0,0 0 0,0 1 0,1-1 0,0 1 0,0 0 0,0 1 0,0-1 0,1 1 0,0 0 0,10-6 0,11-4 278,0 1 0,0 1 0,1 2 0,1 0 0,0 2 0,55-9-1,-17 8-185,134 0-1,-199 10-232,1 0-1,-1 0 0,0 0 1,1 0-1,-1 0 1,0 1-1,0-1 0,1 1 1,-1-1-1,0 1 1,0 0-1,0 0 0,0 0 1,0 0-1,0 0 1,0 1-1,0-1 0,0 0 1,-1 1-1,1 0 1,-1-1-1,1 1 0,1 2 1,-2-1 67,1 1 1,-1-1-1,0 1 1,0-1-1,0 1 1,-1-1-1,1 1 1,-1-1-1,0 1 1,0 0-1,0-1 0,-1 1 1,0 4-1,-3 8 174,0 0-1,-1 0 0,-1 0 0,0-1 1,-11 19-1,12-25-426,-32 64 711,25-23-4090,12-37-3363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0.636"/>
    </inkml:context>
    <inkml:brush xml:id="br0">
      <inkml:brushProperty name="width" value="0.025" units="cm"/>
      <inkml:brushProperty name="height" value="0.025" units="cm"/>
    </inkml:brush>
  </inkml:definitions>
  <inkml:trace contextRef="#ctx0" brushRef="#br0">6 76 20179,'0'0'1441,"-1"8"-255,0-1-841,-1 6 68,1 0 0,0-1 1,1 1-1,1 0 0,3 21 0,-4-32-373,1 0 0,0 1 0,-1-1 1,1 1-1,0-1 0,0 0 0,1 0 0,-1 0 0,0 1 0,1-1 0,-1-1 0,1 1 0,0 0 0,0 0 0,-1 0 0,4 1 0,-2-2-29,-1 0-1,1 0 1,0 0-1,0-1 1,-1 1-1,1-1 1,0 1-1,0-1 1,0 0-1,-1 0 1,1 0-1,0-1 1,0 1-1,0-1 0,-1 1 1,1-1-1,0 0 1,3-2-1,6-3 78,0-1 0,-1 0 0,0-1 0,0 0 0,-1-1 0,0 0 0,-1 0 0,0-1-1,0 0 1,10-18 0,-5 10 432,0 1-1,24-22 0,-35 67 1830,-13 20-2004,7-38-284,0-1 0,1 1 0,0 0 0,1 0 0,0 1 0,1-1 0,1 15 0,-1-25-55,0 1-1,1-1 1,-1 1-1,0 0 1,1-1-1,-1 1 1,0-1-1,1 0 1,-1 1 0,1-1-1,-1 1 1,1-1-1,-1 0 1,1 1-1,-1-1 1,1 0-1,-1 1 1,1-1-1,-1 0 1,1 0 0,0 1-1,-1-1 1,1 0-1,-1 0 1,1 0-1,0 0 1,-1 0-1,1 0 1,0 0-1,-1 0 1,1 0-1,-1 0 1,1-1 0,0 1-1,-1 0 1,1 0-1,-1 0 1,1-1-1,-1 1 1,1 0-1,-1-1 1,1 1-1,-1 0 1,1-1 0,25-15 235,-9 0-226,0-1-1,-1 0 0,-1-1 0,19-29 1,23-28-28,-43 66 13,-8 18 0,-6 32 0,-1-28 0,1 137 0,2-148-225,2-10-523,3-15-2747,-6-12-4134,-1-8-5738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0.998"/>
    </inkml:context>
    <inkml:brush xml:id="br0">
      <inkml:brushProperty name="width" value="0.025" units="cm"/>
      <inkml:brushProperty name="height" value="0.025" units="cm"/>
    </inkml:brush>
  </inkml:definitions>
  <inkml:trace contextRef="#ctx0" brushRef="#br0">1 0 9353,'0'0'22485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1.930"/>
    </inkml:context>
    <inkml:brush xml:id="br0">
      <inkml:brushProperty name="width" value="0.025" units="cm"/>
      <inkml:brushProperty name="height" value="0.025" units="cm"/>
    </inkml:brush>
  </inkml:definitions>
  <inkml:trace contextRef="#ctx0" brushRef="#br0">184 97 12204,'0'0'6491,"1"-8"-3160,0 5-3191,-1 1 68,1 0 0,-1 0-1,0 0 1,0-1 0,1 1 0,-1 0 0,-1 0 0,1 0 0,0-1 0,0 1-1,-2-3 1,2 4-88,-1 0 0,0 0 1,0 0-1,0 0 0,0 0 0,0 1 0,0-1 0,0 0 0,-1 0 1,1 1-1,0-1 0,0 1 0,-1-1 0,1 1 0,0-1 0,-1 1 0,1 0 1,0 0-1,-1 0 0,1-1 0,0 1 0,-1 1 0,1-1 0,0 0 0,-1 0 1,-1 1-1,-4 0-22,1 0 0,-1 1 0,1 0 0,0 0 0,-1 1 0,1 0 0,0 0 0,1 0 0,-1 0 1,0 1-1,1 0 0,0 0 0,0 1 0,0 0 0,1 0 0,-1 0 0,-4 7 0,3-4-82,1 0 0,0-1-1,1 2 1,0-1 0,0 0-1,1 1 1,0 0 0,0 0 0,1 0-1,0 0 1,-1 18 0,3-26-15,0-1 0,0 1 1,0-1-1,0 1 1,0 0-1,0-1 1,0 1-1,0-1 0,1 1 1,-1-1-1,0 1 1,0 0-1,1-1 0,-1 1 1,0-1-1,1 1 1,-1-1-1,0 1 1,1-1-1,-1 0 0,1 1 1,-1-1-1,1 1 1,-1-1-1,1 0 0,-1 0 1,1 1-1,-1-1 1,1 0-1,0 0 1,-1 1-1,1-1 0,-1 0 1,1 0-1,-1 0 1,1 0-1,0 0 0,-1 0 1,1 0-1,0 0 1,-1 0-1,1 0 1,-1 0-1,1-1 0,-1 1 1,1 0-1,0 0 1,-1-1-1,1 1 0,-1 0 1,1-1-1,-1 1 1,1-1-1,31-18 104,59-69-14,-91 88-96,1-1 0,-1 1 1,0-1-1,1 1 0,-1-1 0,0 1 1,1 0-1,-1-1 0,0 1 0,1 0 1,-1-1-1,1 1 0,-1 0 0,1-1 1,-1 1-1,1 0 0,-1 0 0,1 0 1,-1-1-1,1 1 0,-1 0 0,1 0 1,-1 0-1,1 0 0,-1 0 0,1 0 1,0 0-1,-1 0 0,1 0 0,-1 0 1,1 0-1,-1 1 0,1-1 0,-1 0 1,1 0-1,-1 0 0,1 1 0,-1-1 1,1 0-1,-1 1 0,0-1 1,1 0-1,-1 1 0,1-1 0,-1 0 1,0 1-1,1-1 0,-1 1 0,0-1 1,0 1-1,1-1 0,-1 1 0,0-1 1,0 1-1,0-1 0,1 1 0,-1-1 1,0 1-1,0-1 0,0 2 0,1 40-160,-2-31 177,3 73-100,-1-9 243,-8 75 1,5-127 48,-2 1 0,-1-1 1,-1 0-1,0 0 0,-2-1 1,-1 0-1,-16 30 1,24-48-242,-2-1 0,1 0 0,0 0 0,-1 0 0,1 0 1,-1 0-1,0-1 0,0 1 0,0-1 0,0 0 0,-1 0 1,-5 3-1,8-5 19,0 1 1,0-1 0,0 0-1,0 1 1,0-1 0,0 0-1,-1 0 1,1 0-1,0 0 1,0 0 0,0 0-1,0-1 1,-1 1 0,1 0-1,0 0 1,0-1 0,0 1-1,0-1 1,0 1 0,0-1-1,0 0 1,0 1 0,0-1-1,0 0 1,0 1-1,0-1 1,1 0 0,-1 0-1,0 0 1,1 0 0,-1 0-1,0 0 1,1 0 0,-1 0-1,1 0 1,-1 0 0,1 0-1,0 0 1,0 0-1,-1-1 1,1 1 0,0 0-1,0 0 1,0-1 0,-2-11 2,1 0 0,0 1 0,1-1 0,1 0 0,0 1 0,0-1 0,2 1 0,-1-1 0,1 1 0,1 0 0,0 0 0,1 0 0,11-20 0,10-11 8,1 0 0,36-42-1,-47 64-6,61-71-9,-50 62 31,-1-1 1,-1-1-1,26-47 1,-49 78 1,-1-1 1,0 1-1,0-1 1,-1 0 0,1 1-1,0-1 1,-1 0-1,1 0 1,0 0-1,-1 1 1,0-1-1,0 0 1,1 0 0,-1 0-1,-1-4 1,1 6 1,-1 0 1,1-1-1,-1 1 1,1 0 0,-1-1-1,1 1 1,-1 0-1,1-1 1,-1 1 0,1 0-1,-1 0 1,1 0-1,-1 0 1,0-1-1,1 1 1,-1 0 0,1 0-1,-1 0 1,0 0-1,1 0 1,-1 1 0,1-1-1,-1 0 1,1 0-1,-1 0 1,0 0 0,1 1-1,-1-1 1,1 0-1,-1 1 1,-6 2 31,0 0-1,0 1 1,1 0 0,0 0-1,0 1 1,-7 5 0,8-4-14,-3 0 12,1 1 0,-1 1 0,2-1 0,-1 1 0,1 0 0,0 0 0,1 1 0,0 0 0,0 0 0,1 0-1,-5 16 1,9-24-35,0 0-1,0-1 0,1 1 1,-1-1-1,0 1 0,0-1 1,1 1-1,-1-1 0,1 1 0,-1-1 1,0 1-1,1-1 0,-1 1 1,1-1-1,-1 0 0,1 1 1,-1-1-1,1 0 0,-1 1 0,1-1 1,0 0-1,-1 0 0,1 0 1,-1 1-1,1-1 0,0 0 1,-1 0-1,1 0 0,0 0 0,-1 0 1,1 0-1,-1 0 0,1 0 1,0 0-1,0-1 0,28-2 88,70-25 40,-83 21-136,0 1 1,0 1-1,1 0 1,0 2-1,0 0 1,0 0-1,0 2 1,1 0-1,-1 1 1,23 3-1,-38-3 25,-1 1 0,0-1-1,1 1 1,-1 0 0,1-1 0,-1 1-1,0 0 1,0 0 0,1 0 0,-1 0 0,0 0-1,0 0 1,0 1 0,0-1 0,0 0-1,0 0 1,-1 1 0,1-1 0,0 0-1,0 3 1,0-2 170,-1-8-46,0-12-84,-1-9-63,-2 0 0,-8-38 0,5 37 0,42 50-1553,-25-18-451,-1 1 1,1-1-1,0-1 1,1 0-1,-1-1 1,22 2 0,8-2-8268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2.464"/>
    </inkml:context>
    <inkml:brush xml:id="br0">
      <inkml:brushProperty name="width" value="0.025" units="cm"/>
      <inkml:brushProperty name="height" value="0.025" units="cm"/>
    </inkml:brush>
  </inkml:definitions>
  <inkml:trace contextRef="#ctx0" brushRef="#br0">180 27 14894,'0'0'3342,"-8"-4"-3230,3 1-799,-20-9 1746,22 11-659,1 0-1,-1 0 0,0 1 1,1-1-1,-1 1 1,0-1-1,1 1 1,-1 0-1,0 0 1,0 0-1,1 0 0,-1 1 1,0-1-1,1 1 1,-1 0-1,0-1 1,1 1-1,-1 1 1,1-1-1,-1 0 1,1 0-1,0 1 0,0-1 1,-1 1-1,1 0 1,-2 2-1,-45 49 1524,46-49-1833,1-1-1,-1 1 0,1 0 0,0 0 1,0 0-1,1 0 0,-1 0 0,1 0 1,0 1-1,0-1 0,0 0 0,1 1 1,0-1-1,-1 7 0,2-10-90,0 0 0,0 1 0,-1-1 1,1 0-1,0 1 0,0-1 0,0 0 0,0 0 0,1 0 0,-1 0 1,0 0-1,0 0 0,1 0 0,-1 0 0,0 0 0,1-1 1,-1 1-1,1-1 0,-1 1 0,1-1 0,-1 1 0,1-1 0,-1 0 1,1 0-1,-1 0 0,1 0 0,-1 0 0,1 0 0,0 0 1,-1 0-1,1-1 0,1 0 0,4 1-25,0-1 0,0 0 1,0 0-1,0-1 0,0 0 1,8-4-1,-5 0-142,-1 0-1,1 0 1,-1-1 0,-1-1 0,0 1-1,12-15 1,-16 17 135,0 0 0,0 0 0,-1 0 0,0 0 0,0-1 1,0 0-1,0 1 0,-1-1 0,0 0 0,0 0 0,-1 0 0,0-1 0,1-7 0,-3 14 45,1 0 1,-1 0-1,0 0 0,0 0 1,1 0-1,-1 0 1,0 0-1,1 0 0,-1 0 1,0 0-1,0 0 1,1 0-1,-1 0 0,0 1 1,1-1-1,-1 0 1,0 1-1,1-1 0,-1 0 1,1 1-1,-1-1 1,0 1-1,1-1 0,-1 1 1,1-1-1,0 1 1,-2 0-1,-6 9 182,1-1 1,0 1-1,-10 17 1,15-23-139,0 1-1,0-1 1,0 0-1,0 1 1,0-1-1,1 1 1,0-1-1,0 1 1,0 0-1,1 0 1,0-1-1,0 8 1,0-11-56,1-1 0,-1 0 0,0 1 0,1-1 0,-1 0 0,1 0 0,-1 1 0,1-1 0,0 0 0,-1 0 0,1 0 0,-1 1 0,1-1 0,-1 0 0,1 0 0,0 0 0,-1 0 0,1 0 0,-1 0 0,1 0 0,-1 0 0,1-1 0,-1 1 0,1 0 0,0 0 0,-1 0 0,1-1 0,-1 1 0,1 0 0,-1 0 0,1-1 0,-1 1 0,0 0 0,1-1 0,0 0 0,18-11 0,-9-4-788,-10 16 754,0-1 1,0 1-1,0 0 1,0 0-1,0 0 1,0 0-1,0 0 1,0 0-1,0 0 1,0-1-1,0 1 0,0 0 1,0 0-1,0 0 1,0 0-1,0 0 1,0 0-1,0-1 1,0 1-1,0 0 1,0 0-1,0 0 1,0 0-1,0 0 1,0 0-1,0 0 1,0 0-1,0 0 1,-1-1-1,1 1 1,0 0-1,0 0 1,0 0-1,0 0 1,0 0-1,0 0 1,0 0-1,-1 0 1,1 0-1,0 0 1,0 0-1,0 0 1,0 0-1,0 0 1,0 0-1,0 0 1,-1 0-1,1 0 1,0 0-1,0 0 1,0 0-1,0 0 1,0 0-1,0 0 1,0 0-1,-1 0 1,1 0-1,-1 1-185,0 0 0,0 0 0,-1 0-1,1 0 1,0 0 0,0 0 0,0 0 0,0 0-1,1 0 1,-1 0 0,0 1 0,0-1 0,1 0 0,-1 1-1,1-1 1,-1 0 0,1 1 0,-1-1 0,1 1 0,0-1-1,0 3 1,-1 0-5173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49.355"/>
    </inkml:context>
    <inkml:brush xml:id="br0">
      <inkml:brushProperty name="width" value="0.025" units="cm"/>
      <inkml:brushProperty name="height" value="0.025" units="cm"/>
      <inkml:brushProperty name="color" value="#F6630D"/>
    </inkml:brush>
  </inkml:definitions>
  <inkml:trace contextRef="#ctx0" brushRef="#br0">1 0 4644,'0'0'16854,"-1"5"-16646,1-1-82,0-1 1,1 0-1,-1 1 0,0-1 1,1 0-1,0 0 1,0 0-1,0 1 1,0-1-1,0 0 0,1 0 1,-1 0-1,1-1 1,0 1-1,0 0 0,0 0 1,0-1-1,0 0 1,1 1-1,-1-1 0,1 0 1,-1 0-1,1 0 1,0 0-1,0-1 0,0 1 1,4 1-1,23 13 202,-1 2 0,-1 2 0,0 0-1,-2 2 1,34 34 0,38 30 390,27 32-482,-91-84-119,1 0 0,54 38 1,-45-37 62,0 1 1,50 57 0,33 28-19,11-12 558,-71-59-666,-2 4-1,75 78 1,-106-98 44,2-1 0,77 53 0,1 1-40,403 334 431,-514-419-492,349 324 507,-311-284-474,45 46 89,53 52 93,-99-104-196,124 119 134,-137-129-145,2 0 1,1-2 0,58 35-1,-56-38-1,0 0 0,-2 2-1,51 50 1,84 93 55,-141-141-61,27 29 11,3-2 1,64 46-1,-83-70 5,-1 2 1,31 35-1,19 18 7,38 9 62,-6-6 0,-88-60 6,29 37 1,-38-41-24,1-1 0,0 0 0,39 29 0,-7-8-69,-1 1 0,79 91 1,-100-101-11,18 19-102,-6-5 84,2-2-1,65 51 1,72 65-80,-125-107 46,98 74 1,-97-89 30,-2 2 1,69 68-1,-51-38 6,30 31-104,-102-101 72,0-1-1,0 1 1,0-1 0,0 1 0,0-1 0,-1 1 0,1-1 0,0 0 0,0 0 0,0 1 0,0-1 0,0 0 0,0 0-1,0 0 1,0 0 0,0 0 0,0 0 0,0-1 0,0 1 0,0 0 0,0 0 0,0-1 0,0 1 0,0 0 0,0-1-1,0 1 1,-1-1 0,2 0 0,-1 0-152,0 1-1,-1 0 1,1 0-1,-1-1 1,1 1 0,-1-1-1,1 1 1,0 0-1,-1-1 1,0 1-1,1-1 1,-1 0-1,1 1 1,-1-1 0,1 1-1,-1-1 1,0 1-1,0-1 1,1 0-1,-1 1 1,0-1-1,0 0 1,0 1 0,0-1-1,1 0 1,-1 1-1,0-1 1,0 0-1,0 1 1,-1-1 0,1 0-1,0 1 1,0-1-1,0 0 1,0 1-1,-1-1 1,1 0-1,0 1 1,0-1 0,-1 0-1,-10-7-5323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3.491"/>
    </inkml:context>
    <inkml:brush xml:id="br0">
      <inkml:brushProperty name="width" value="0.025" units="cm"/>
      <inkml:brushProperty name="height" value="0.025" units="cm"/>
    </inkml:brush>
  </inkml:definitions>
  <inkml:trace contextRef="#ctx0" brushRef="#br0">45 0 11627,'-2'3'8724,"0"5"-3990,-8 50-1413,-4 17-1479,9-53-1180,0-1-1,-2 44 1,7-64-659,0-1 0,0 0 0,0 0 0,1 0 0,-1 0 0,0 0 0,0 1 0,0-1 0,0 0 0,0 0-1,0 0 1,0 0 0,0 0 0,0 0 0,0 0 0,1 1 0,-1-1 0,0 0 0,0 0 0,0 0 0,0 0 0,0 0 0,0 0 0,1 0 0,-1 0 0,0 0-1,0 0 1,0 0 0,0 0 0,0 0 0,1 0 0,-1 0 0,0 0 0,0 0 0,0 0 0,0 0 0,0 0 0,1 0 0,-1 0 0,0 0 0,0 0 0,0 0-1,0 0 1,0 0 0,0 0 0,1 0 0,-1 0 0,0 0 0,0-1 0,0 1 0,0 0 0,0 0 0,0 0 0,0 0 0,1 0 0,13-11 171,10-12 21,15-23-195,-9 10 0,1 2 0,54-46 0,-83 78 0,-1 0 0,1 1 0,0-1 0,-1 1 0,1 0 0,0 0 0,0-1 0,0 1 0,0 0 0,0 1 0,0-1 0,0 0 0,0 1 0,0-1 0,0 1 0,1-1 0,-1 1 0,0 0 0,5 0 0,-6 1 0,0 1 0,1-1 0,-1 0 0,0 1 0,0-1 0,0 1 0,0 0 0,0-1 0,0 1 0,0-1 0,-1 1 0,1 0 0,-1 0 0,1-1 0,-1 1 0,0 0 0,1 0 0,-1 0 0,0 0 0,0-1 0,0 1 0,-1 0 0,1 2 0,-1 26 0,0-18 0,1-1 0,0 1 0,1 0 0,0 0 0,0 0 0,2 0 0,5 19 0,-4-18-976,4 5-3536,-4-19 1991,1-12 515,8-34-9162,-7 18 1186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3.989"/>
    </inkml:context>
    <inkml:brush xml:id="br0">
      <inkml:brushProperty name="width" value="0.025" units="cm"/>
      <inkml:brushProperty name="height" value="0.025" units="cm"/>
    </inkml:brush>
  </inkml:definitions>
  <inkml:trace contextRef="#ctx0" brushRef="#br0">1 94 3876,'0'0'18027,"10"5"-15934,-6-2-2141,2 1 724,1 0 0,0-1 0,1 1 0,13 3 0,-18-6-463,-1 0 1,1-1 0,0 0 0,0 1 0,0-1-1,0 0 1,0 0 0,0 0 0,0-1-1,0 1 1,0-1 0,0 0 0,0 0-1,0 0 1,0 0 0,-1 0 0,1 0-1,0-1 1,-1 1 0,3-3 0,1 0-158,-1-1 0,0 1-1,0-1 1,-1 0 0,1 0 0,-1 0 0,0-1 0,0 1 0,-1-1 0,0 0 0,0 0 0,0 0-1,-1-1 1,0 1 0,0-1 0,1-11 0,-3 18-56,1 0 0,-1-1 0,0 1 0,0 0 0,0 0 0,0 0 0,0 0 0,0-1 0,0 1 0,0 0 0,0 0 0,0 0 0,0 0 0,-1 0 0,1-1 0,0 1 0,0 0 0,0 0 0,0 0 0,0 0 0,0 0 0,0-1 0,0 1 0,0 0 0,0 0 0,0 0 0,-1 0 0,1 0 0,0 0 0,0 0 0,0 0 0,0 0 0,0-1 0,0 1 0,-1 0 0,1 0 0,0 0 0,0 0 0,0 0 0,0 0 0,-1 0 0,1 0 0,0 0 0,0 0 0,0 0 0,0 0 0,0 0 0,-1 0 0,1 0 0,0 0 0,0 0 0,-11 8 0,-8 11 0,11-8 0,0-1 0,0 2 0,1-1 0,0 1 0,1 0 0,1 0 0,0 1 0,0-1 0,-4 25 0,9-37 0,0 1 0,0-1 0,0 1 0,0-1 0,0 0 0,0 1 0,1-1 0,-1 1 0,0-1 0,0 1 0,0-1 0,1 0 0,-1 1 0,0-1 0,0 1 0,1-1 0,-1 0 0,0 1 0,1-1 0,-1 0 0,0 0 0,1 1 0,-1-1 0,1 0 0,-1 0 0,1 1 0,-1-1 0,0 0 0,1 0 0,-1 0 0,1 0 0,-1 0 0,1 0 0,0 0 0,26-1 0,23-13 0,-1-6 0,-21 8 0,1 1 0,43-10 0,-72 21 0,0 0 0,1 0 0,-1-1 0,0 1 0,0 0 0,1 0 0,-1 0 0,0 0 0,0 0 0,1 0 0,-1 0 0,0 0 0,0 0 0,1 0 0,-1 0 0,0 0 0,0 0 0,1 0 0,-1 0 0,0 0 0,1 0 0,-1 0 0,0 0 0,0 1 0,0-1 0,1 0 0,-1 0 0,0 0 0,0 0 0,1 1 0,-1-1 0,0 0 0,0 0 0,0 0 0,0 1 0,1-1 0,-1 0 0,0 0 0,0 0 0,0 1 0,0-1 0,0 0 0,0 0 0,0 1 0,0-1 0,0 0 0,1 1 0,-1-1 0,0 0 0,0 0 0,0 1 0,-1-1 0,1 0 0,0 0 0,0 1 0,0-1 0,0 0 0,0 0 0,0 1 0,0-1 0,0 0 0,0 0 0,-1 1 0,1-1 0,-6 0 0,-1-16 0,6 12-89,0 0 0,0 0 0,0 0 0,1-1-1,0 1 1,0 0 0,0 0 0,0 0 0,1 0 0,-1-1 0,1 1 0,2-4 0,-2 6-50,0 0 0,1 0 1,0 0-1,-1 0 1,1 1-1,0-1 1,0 1-1,0-1 1,0 1-1,0 0 0,0 0 1,0 0-1,0 0 1,1 0-1,-1 0 1,0 0-1,0 1 1,1-1-1,-1 1 0,1 0 1,3 0-1,63-6-12764,-43 2 4645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4.488"/>
    </inkml:context>
    <inkml:brush xml:id="br0">
      <inkml:brushProperty name="width" value="0.025" units="cm"/>
      <inkml:brushProperty name="height" value="0.025" units="cm"/>
    </inkml:brush>
  </inkml:definitions>
  <inkml:trace contextRef="#ctx0" brushRef="#br0">79 283 10282,'0'0'21321,"-9"-2"-20771,7 1-531,0 1 0,-1-1 0,1 1 0,0 0 0,-1-1 0,1 1 0,0 0 0,0 0 0,-1 0 0,1 1 0,0-1 0,-1 1 0,1-1 0,0 1 0,0 0 0,-1 0 0,1 0 0,0 0 0,0 0 0,-3 2 0,3 0-6,0 0-1,0 0 1,0 0 0,0 1-1,0-1 1,1 0 0,0 1-1,-1-1 1,1 0 0,0 1-1,1 0 1,-1-1-1,1 1 1,-1-1 0,1 1-1,1 6 1,-1-9-13,0 1 0,0-1 0,0 0 0,0 1 0,1-1 0,-1 0 0,0 1 0,1-1 0,-1 0 0,1 0 0,-1 0 0,1 1 0,0-1 0,0 0 0,-1 0 0,1 0 0,0 0 0,0 0 0,0 0 0,0 0 0,0 0 0,0-1 0,2 2 0,0 0 0,1-1 0,-1 0 0,1 1 0,-1-2 0,1 1 0,-1 0 0,1-1 0,6 1 0,1-1 0,0-1 0,0 0 0,0 0 0,0-2 0,14-3 0,-8 0-46,0-2 0,0 0-1,0 0 1,18-14 0,-27 16 24,0 0 0,0 0-1,0-1 1,-1 1 0,-1-2-1,1 1 1,-1-1 0,0 0 0,8-14-1,-13 16 46,-4 7 30,-13 14 102,-17 28 68,8 11-223,24-50 0,0-1 0,-1 1 0,1 0 0,1-1 0,-1 1 0,0 0 0,1 0 0,0-1 0,0 1 0,0 0 0,0 0 0,1 0 0,1 4 0,-1-7 0,0 0 0,0 1 0,0-1 0,0 0 0,0 0 0,0 0 0,1-1 0,-1 1 0,0 0 0,1 0 0,-1-1 0,1 1 0,-1-1 0,1 1 0,-1-1 0,1 1 0,-1-1 0,1 0 0,-1 0 0,1 0 0,2 0 0,36-4 0,-27 1 0,-1-1 0,0-1 0,0 0 0,0-1 0,-1 0 0,0-1 0,0 0 0,0-1 0,-1 0 0,14-15 0,-2 1 0,-1-1 0,-1-1 0,22-34 0,-32 42 0,-1 0 0,0 0 0,-1-1 0,0 0 0,-2-1 0,0 0 0,-1 0 0,4-26 0,-9 43 0,0 0 0,1 0 0,-1-1 0,0 1 0,0 0 0,0 0 0,-1 0 0,1-1 0,0 1 0,0 0 0,-1 0 0,1 0 0,0-1 0,-1 1 0,1 0 0,-1 0 0,0-1 0,0 1 0,1 1 0,-1-1 0,0 1 0,1 0 0,-1-1 0,1 1 0,-1 0 0,0 0 0,1-1 0,-1 1 0,0 0 0,1 0 0,-1 0 0,1 0 0,-1 0 0,0 0 0,1 0 0,-1 0 0,0 0 0,1 0 0,-1 0 0,-1 1 0,-1 0 0,-1 1 0,1-1 0,0 1 0,-1 0 0,1 0 0,0 0 0,0 0 0,0 0 0,-4 6 0,-3 3 0,1 0 0,0 1 0,1 0 0,0 0 0,0 1 0,2 0 0,0 0 0,0 0 0,1 1 0,1 0 0,0 0 0,1 0 0,1 1 0,-2 14 0,4-25-35,0-1 1,1 1-1,-1-1 0,1 1 1,-1-1-1,1 1 0,0-1 1,0 1-1,1-1 0,-1 0 1,1 0-1,-1 0 1,1 0-1,0 0 0,0 0 1,0 0-1,1-1 0,-1 1 1,1-1-1,-1 1 0,1-1 1,0 0-1,0 0 0,0 0 1,0-1-1,0 1 0,0-1 1,7 3-1,-1-1-417,1-1 0,0 0 0,0 0 0,0-1 0,0 0 0,0 0 0,0-1 0,0-1 0,12-1 0,17-8-8212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4.971"/>
    </inkml:context>
    <inkml:brush xml:id="br0">
      <inkml:brushProperty name="width" value="0.025" units="cm"/>
      <inkml:brushProperty name="height" value="0.025" units="cm"/>
    </inkml:brush>
  </inkml:definitions>
  <inkml:trace contextRef="#ctx0" brushRef="#br0">10 0 20692,'0'0'12075,"-8"78"-12075,6-43 0,2-8 0,0-5 0,0-8-641,3-10-928,6-4-449,-1-8-1377,-4-11-833,-4-11-1954,0-8-4676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5.312"/>
    </inkml:context>
    <inkml:brush xml:id="br0">
      <inkml:brushProperty name="width" value="0.025" units="cm"/>
      <inkml:brushProperty name="height" value="0.025" units="cm"/>
    </inkml:brush>
  </inkml:definitions>
  <inkml:trace contextRef="#ctx0" brushRef="#br0">1 1 13036,'0'0'11691,"57"45"-11595,-26-35-192,6-2-1121,9-3-1505,1-5-962,-2 0-3459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5.657"/>
    </inkml:context>
    <inkml:brush xml:id="br0">
      <inkml:brushProperty name="width" value="0.025" units="cm"/>
      <inkml:brushProperty name="height" value="0.025" units="cm"/>
    </inkml:brush>
  </inkml:definitions>
  <inkml:trace contextRef="#ctx0" brushRef="#br0">201 0 8520,'0'0'14601,"-11"7"-12018,-13 9-1640,-66 47 2273,80-55-2842,0 0-1,0 0 1,1 1 0,0 1-1,1 0 1,-11 15 0,22-21-358,11-5-12,12-6-30,-10 0-190,2 1 0,-1 0 0,1 1 0,0 1-1,0 1 1,0 0 0,0 1 0,1 2 0,33 1-1,-50-1 216,-1 1 0,1-1-1,-1 0 1,1 0 0,-1 1-1,1-1 1,-1 1 0,1 0-1,-1-1 1,0 1-1,0 0 1,1 0 0,-1 0-1,0-1 1,0 1 0,0 1-1,0-1 1,0 0 0,0 0-1,0 0 1,0 0 0,0 1-1,0-1 1,-1 0 0,1 1-1,-1-1 1,1 1-1,-1-1 1,1 1 0,-1-1-1,0 1 1,0-1 0,0 1-1,0-1 1,0 1 0,0-1-1,0 1 1,0-1 0,-1 2-1,0 1 118,0 0 0,0-1 0,-1 1 0,1 0 0,-1-1 0,0 1 0,0-1 0,0 0 0,0 0 0,-1 0 0,1 0 0,-1 0 0,-5 5 0,-1-3 54,1 0 0,-1 0 0,0-1 0,0 0 0,0 0 0,-13 3-1,17-6-543,1 0 0,-1 0 0,1-1 0,-1 1 0,1-1 0,-1 0 0,1-1-1,-1 1 1,-8-2 0,4-6-5813,5-6-3374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6.175"/>
    </inkml:context>
    <inkml:brush xml:id="br0">
      <inkml:brushProperty name="width" value="0.025" units="cm"/>
      <inkml:brushProperty name="height" value="0.025" units="cm"/>
    </inkml:brush>
  </inkml:definitions>
  <inkml:trace contextRef="#ctx0" brushRef="#br0">15 42 9129,'0'0'18748,"-2"8"-17472,0-2-1091,-1 6-32,1-1 0,0 0 0,1 1 0,-1 13 0,2-24-145,0 0 0,0 1 0,0-1 0,0 0 0,0 1 0,0-1 0,0 0 0,0 1 0,0-1 0,1 0 0,-1 0 1,1 1-1,-1-1 0,1 0 0,-1 0 0,1 0 0,0 1 0,-1-1 0,1 0 0,0 0 0,0 0 0,0 0 0,0 0 0,0-1 0,0 1 0,0 0 1,0 0-1,0-1 0,0 1 0,0 0 0,1-1 0,-1 1 0,0-1 0,0 0 0,1 1 0,-1-1 0,0 0 0,1 0 0,-1 0 0,0 0 0,1 0 1,-1 0-1,0 0 0,1 0 0,-1 0 0,0-1 0,0 1 0,1-1 0,-1 1 0,2-2 0,10-4 22,0-1 0,-1 0 0,0-1 0,0 0-1,0-1 1,-1-1 0,-1 1 0,13-15 0,44-37 64,-66 60-91,0 0 1,1 0-1,-1 0 0,0 0 1,1 1-1,-1-1 0,1 0 0,-1 1 1,1-1-1,0 1 0,-1-1 0,1 1 1,0 0-1,2 0 0,-3 0 2,0 0 0,-1 0 0,1 0 0,0 1 0,-1-1 0,1 0 0,0 1 0,-1-1 0,1 1 0,-1-1 0,1 0 0,-1 1 0,1-1-1,-1 1 1,1 0 0,-1-1 0,0 1 0,1-1 0,-1 1 0,0 0 0,1-1 0,-1 1 0,0 0 0,1 0 0,0 6 50,0 0-1,0 1 1,-1-1 0,0 0 0,-1 11-1,0 1 54,-6 91 511,7-110-610,0 1 0,0-1 0,0 1 0,0-1 0,1 1 0,-1-1 0,0 0 0,0 1 0,1-1 0,-1 1 0,0-1 0,1 0 0,-1 1 0,0-1 0,1 0 0,-1 0 0,0 1 0,1-1 0,-1 0 0,0 0 0,1 1 0,-1-1 0,1 0 0,-1 0 0,1 0 0,-1 0 0,0 0 0,1 0 0,-1 0 0,1 0 0,-1 0 0,1 0 0,-1 0 0,1 0 0,-1 0 0,1 0 0,-1 0 0,0 0 0,1 0 0,-1-1 0,1 1 0,-1 0 0,21-9 266,-9-1-275,0-1 0,-1 0 0,20-24 0,-24 25 0,2 0 0,-1 0 0,1 1 0,0 0 0,1 1 0,0 0 0,17-10 0,-27 18 0,1 0 0,-1-1 0,1 1 0,-1 0 0,1 0 1,-1-1-1,1 1 0,-1 0 0,1 0 0,0 0 0,-1 0 0,1 0 0,-1 0 0,1 0 0,-1 0 1,1 0-1,0 0 0,-1 0 0,1 0 0,-1 0 0,1 1 0,-1-1 0,1 0 0,-1 0 0,1 0 0,-1 1 1,1-1-1,-1 0 0,1 1 0,-1-1 0,0 0 0,1 1 0,-1-1 0,1 1 0,-1-1 0,0 1 0,1-1 1,-1 1-1,0-1 0,0 1 0,1-1 0,-1 1 0,4 35 4,-15 39-44,5-54-223,-6 22-933,9-15-3468,13-38-5479,4-13-48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6.923"/>
    </inkml:context>
    <inkml:brush xml:id="br0">
      <inkml:brushProperty name="width" value="0.025" units="cm"/>
      <inkml:brushProperty name="height" value="0.025" units="cm"/>
    </inkml:brush>
  </inkml:definitions>
  <inkml:trace contextRef="#ctx0" brushRef="#br0">17 1 11307,'0'0'16650,"3"15"-15716,2 34-344,-1 1-1,-3 0 0,-2-1 1,-9 64-1,3-73-344,3-15 20,-3 46-1,23-127-109,3-122-155,-19 182-12,1 0 1,0 1-1,0-1 0,0 0 1,0 0-1,1 0 0,0 0 1,0 0-1,0-1 0,0 1 1,0 0-1,1-1 0,0 0 1,-1 1-1,1-1 1,0 0-1,1-1 0,-1 1 1,0 0-1,1-1 0,0 0 1,-1 0-1,1 0 0,0 0 1,0-1-1,0 1 0,0-1 1,0 0-1,1 0 0,-1-1 1,0 1-1,0-1 0,1 0 1,-1 0-1,0 0 0,0-1 1,1 1-1,-1-1 0,0 0 1,0 0-1,0-1 0,0 1 1,0-1-1,0 0 0,0 0 1,-1 0-1,1-1 1,-1 1-1,1-1 0,-1 0 1,0 0-1,0 0 0,0 0 1,-1 0-1,1-1 0,-1 1 1,0-1-1,0 0 0,3-7 1,-3 7 42,-1 0-1,0 0 1,0-1 0,-1 1 0,0 0 0,1 0 0,-2-8 0,-5 2 131,5 10-160,0 0-1,0 0 1,0 1-1,0-1 1,0 1-1,0-1 1,0 0-1,0 1 1,0 0-1,1-1 1,-1 1-1,0 0 1,0-1-1,1 1 1,-1 0-1,0 0 0,1-1 1,-2 3-1,-3 6-2,-1 0-1,2 0 0,-1 1 1,1-1-1,1 1 0,-1 0 1,2 0-1,-1 1 0,2-1 1,-1 0-1,1 1 0,1-1 1,0 1-1,0 0 0,3 13 1,-2-22 2,-1-1 0,1 1-1,-1-1 1,1 1 0,0-1 0,-1 1 0,1-1 0,0 1 0,0-1 0,0 0 0,0 1 0,0-1 0,0 0-1,1 0 1,-1 0 0,0 0 0,1 0 0,-1 0 0,1 0 0,-1 0 0,3 0 0,1 1 4,-1-1 1,1 0-1,-1 0 1,1-1-1,-1 1 1,1-1-1,8-1 1,1 0 7,-1-1-1,0-1 1,0 0 0,20-8 0,-26 8-2,-1 1 1,1-1-1,-1 0 1,0-1-1,0 1 0,8-7 1,-12 7-8,-1 1 1,1 0-1,0-1 1,-1 1-1,1-1 1,-1 0-1,1 1 1,-1-1-1,0 0 0,0 0 1,-1 0-1,1 0 1,-1 0-1,1 1 1,-1-1-1,0 0 1,0-4-1,-7-86-4,3 69 0,2-1 0,1 1 0,2-29 0,0 51 1,-1 1 0,0 0 0,1-1 1,0 1-1,-1 0 0,1 0 0,0-1 0,0 1 0,-1 0 0,1 0 1,0 0-1,0 0 0,0 0 0,0 0 0,1 0 0,-1 0 0,0 1 1,0-1-1,0 0 0,1 1 0,-1-1 0,0 1 0,1-1 0,-1 1 1,0-1-1,1 1 0,-1 0 0,1 0 0,1 0 0,52 0-66,-38 1-53,20 1-2236,-13 3-4875,-18-4 433</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7.281"/>
    </inkml:context>
    <inkml:brush xml:id="br0">
      <inkml:brushProperty name="width" value="0.025" units="cm"/>
      <inkml:brushProperty name="height" value="0.025" units="cm"/>
    </inkml:brush>
  </inkml:definitions>
  <inkml:trace contextRef="#ctx0" brushRef="#br0">0 6 16271,'0'0'9001,"66"-6"-23062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7.938"/>
    </inkml:context>
    <inkml:brush xml:id="br0">
      <inkml:brushProperty name="width" value="0.025" units="cm"/>
      <inkml:brushProperty name="height" value="0.025" units="cm"/>
    </inkml:brush>
  </inkml:definitions>
  <inkml:trace contextRef="#ctx0" brushRef="#br0">3 50 11339,'0'0'5466,"2"-8"-1788,4-26 81,-3 26-606,3 17-1811,1 33-688,-2 1 0,-2-1-1,-3 61 1,0-30-403,2-18-135,0-28-77,-1 1 1,-1-1-1,-2 0 0,0 0 0,-2 0 0,-9 36 0,2-45 57,6-27 51,2-31-32,3-23-96,14-105 0,-12 149-39,2 1 1,0 0-1,1 1 1,0-1-1,2 1 1,0 0-1,1 0 1,0 1-1,2 0 1,17-22-1,-23 33-24,1 0-1,-1 0 1,2 1-1,-1-1 1,0 1-1,1 1 0,-1-1 1,1 1-1,0 0 1,0 0-1,1 1 1,-1-1-1,0 2 1,1-1-1,0 1 0,-1 0 1,1 0-1,0 0 1,-1 1-1,1 0 1,0 1-1,11 1 0,-16-1 33,0-1-1,0 1 0,-1 0 0,1 0 0,0 0 0,0 0 0,-1 0 1,1 0-1,0 0 0,-1 0 0,1 1 0,-1-1 0,0 1 1,1-1-1,-1 1 0,0 0 0,0-1 0,0 1 0,0 0 0,0 0 1,0-1-1,-1 1 0,1 0 0,-1 0 0,1 0 0,-1 0 0,1 0 1,-1 0-1,0 0 0,0 0 0,0 0 0,-1 0 0,1 0 0,0 0 1,-1 0-1,1 0 0,-1 0 0,1 0 0,-1 0 0,0-1 0,-2 5 1,-1 3 99,-1 0 1,0 0 0,-1 0 0,1 0 0,-2-1-1,-10 12 1,15-18-65,-76 67 1147,72-64-1189,0-1 1,0 1-1,-1-1 0,0-1 0,0 1 0,0-1 0,0 0 0,0-1 0,-1 1 0,1-1 0,-8 0 0,14-2-72,1 0 0,-1 0 0,1 0 0,-1-1-1,1 1 1,-1 0 0,1 0 0,0-1-1,-1 1 1,1 0 0,0-1 0,-1 1-1,1 0 1,0-1 0,-1 1 0,1-1-1,0 1 1,0-1 0,-1 1 0,1 0 0,0-1-1,0 1 1,0-1 0,0 1 0,-1-1-1,1 1 1,0-1 0,0 1 0,0-1-1,0 1 1,0-1 0,0 1 0,1-1-1,-1 1 1,0-1 0,0 1 0,0-1 0,0 1-1,0-1 1,1 1 0,-1-1 0,8-24-3578,11-5-1936,5-2-2045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4.851"/>
    </inkml:context>
    <inkml:brush xml:id="br0">
      <inkml:brushProperty name="width" value="0.025" units="cm"/>
      <inkml:brushProperty name="height" value="0.025" units="cm"/>
      <inkml:brushProperty name="color" value="#F6630D"/>
    </inkml:brush>
  </inkml:definitions>
  <inkml:trace contextRef="#ctx0" brushRef="#br0">1 0 1441,'0'0'481,"2"0"-737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8.860"/>
    </inkml:context>
    <inkml:brush xml:id="br0">
      <inkml:brushProperty name="width" value="0.025" units="cm"/>
      <inkml:brushProperty name="height" value="0.025" units="cm"/>
    </inkml:brush>
  </inkml:definitions>
  <inkml:trace contextRef="#ctx0" brushRef="#br0">22 412 5157,'0'0'16832,"3"11"-14665,-2-2-1767,1 0-1,-1 0 0,-1 0 1,1 0-1,-2 1 1,1-1-1,-1 0 0,-1 0 1,1 0-1,-7 18 1,4-16 1,2-8-331,0 1-1,0 0 1,1 0 0,0 0 0,0 0-1,0 1 1,0-1 0,0 0 0,1 0-1,0 1 1,0-1 0,1 7 0,16-25 335,-9 0-391,1 0 0,-2 0 0,0 0-1,-1-1 1,0 0 0,-1 0 0,-1 0 0,0-1-1,-1 0 1,-1 0 0,1-27 0,-3 48-32,1 0-1,-1 0 1,1 0 0,0 0 0,0 0 0,1 0 0,-1 0 0,1 0-1,0 0 1,1-1 0,-1 1 0,1-1 0,0 0 0,0 0-1,0 0 1,0 0 0,1 0 0,0-1 0,-1 1 0,6 2-1,-7-4 37,1-1 0,0 1 0,0-1 0,0 0 0,0 0 0,0 0 0,0 0 0,0 0 0,1-1 0,-1 1 0,0-1 0,0 0 0,0 0 0,1 0 0,-1 0 0,0-1 0,0 1 0,0-1 0,1 0 0,-1 0 0,0 0 0,0 0 0,0 0 0,-1-1 0,1 0 0,0 1 0,0-1 0,-1 0 0,1 0-1,-1 0 1,0-1 0,0 1 0,3-3 0,1-3 28,1 1 1,-1-1-1,-1 0 0,1 0 0,-1-1 0,-1 1 0,0-1 1,0 0-1,0-1 0,-1 1 0,-1 0 0,0-1 0,0 0 1,0 0-1,-2 1 0,1-21 0,-2 30-54,0 0 0,1 0 0,-1 0 0,0 0 0,1 0 0,-1 0 0,0 1 0,1-1 0,-1 0 0,0 0 0,1 0 0,-1 1 0,1-1 0,-1 0 0,0 1 0,1-1 0,-1 0 0,1 1 0,-1-1 0,1 1 0,-1-1 0,1 1 0,-1 0 0,-8 15 10,0 0-1,2 0 1,0 1 0,0 0 0,2 0 0,0 0-1,1 1 1,-2 28 0,5-42 36,0 1 0,1 0 1,0-1-1,0 1 0,0-1 0,1 1 1,1 8-1,-1-12-27,0 0-1,-1 1 1,1-1 0,0 0 0,0 0 0,-1 0-1,1-1 1,0 1 0,0 0 0,0 0-1,0 0 1,0-1 0,1 1 0,-1-1 0,0 1-1,0-1 1,0 1 0,0-1 0,1 1 0,-1-1-1,0 0 1,0 0 0,1 0 0,-1 0 0,0 0-1,1 0 1,-1 0 0,0 0 0,0 0-1,1 0 1,-1-1 0,2 0 0,5-1-1,0-1 0,0 0 0,-1 0 0,1-1 0,-1 0 1,1 0-1,-1-1 0,0 0 0,-1 0 0,1 0 0,-1-1 0,8-10 0,3-4-180,0-1 0,23-40 0,-25 31 118,-1 0-1,-2 0 1,-1-1 0,-2 0-1,-1-1 1,-1 0 0,-1-1-1,-2 0 1,-1-61 0,-45 207-455,26-63 698,2 1 0,3 0 0,2 0 0,-4 85 0,13-134-176,0 0-1,0 1 1,0-1 0,1 0-1,-1 1 1,0-1 0,1 0-1,0 0 1,-1 1 0,1-1-1,0 0 1,0 0 0,0 0-1,3 3 1,-3-4 6,-1 0 0,1 0 0,0-1 0,0 1 0,0 0 0,0-1 0,0 1 0,0-1 0,0 1 1,1-1-1,-1 1 0,0-1 0,0 0 0,0 1 0,0-1 0,1 0 0,-1 0 0,0 0 0,0 0 0,2 0 0,0-1 11,0 0-1,0 0 1,0 0-1,0 0 1,0-1-1,0 1 1,0-1-1,-1 1 1,1-1-1,0 0 1,-1 0-1,0 0 1,1-1-1,-1 1 1,0 0-1,0-1 0,-1 0 1,1 1-1,2-6 1,1-5-32,0-2 0,0 1 0,-1 0 0,-1-1 0,-1 0 0,0 0 0,-1 1 0,0-1 0,-3-21 0,2 36 0,1-1 0,-1 1 0,0 0 0,0 0 0,0-1 0,0 1 0,0 0 0,0 0 0,0 0 0,1-1 0,-1 1 0,0 0 0,0 0 0,0-1 0,0 1 0,0 0 0,0-1 0,0 1 0,0 0 0,0 0 0,0-1 0,-1 1 0,1 0 0,0 0 0,0-1 0,0 1 0,0 0 0,0 0 0,0 0 0,0-1 0,-1 1 0,1 0 0,0 0 0,0 0 0,0-1 0,-1 1 0,1 0 0,0 0 0,0 0 0,0 0 0,-1 0 0,1-1 0,0 1 0,0 0 0,-1 0 0,1 0 0,0 0 0,0 0 0,-1 0 0,1 0 0,0 0 0,0 0 0,-1 0 0,1 0 0,0 0 0,0 0 0,-1 0 0,1 0 0,0 0 0,0 0 0,-1 1 0,-6 15 0,7-12 0,0-1 0,0 1 0,0-1 0,1 1 0,-1-1 0,1 0 0,0 1 0,0-1 0,0 0 0,0 1 0,0-1 0,1 0 0,0 0 0,-1 0 0,1 0 0,0-1 0,1 1 0,-1 0 0,0-1 0,1 1 0,-1-1 0,6 3 0,-3-2 0,0-1 0,0 0 0,0 0 0,1-1 0,-1 1 0,0-1 0,1-1 0,-1 1 0,1-1 0,-1 0 0,1 0 0,-1 0 0,11-3 0,-11 2 0,-1 0 0,1-1 0,-1 0 0,0 0 0,0 0 0,0-1 0,0 1 0,0-1 0,-1 0 0,1 0 0,-1 0 0,0 0 0,1-1 0,-2 0 0,5-5 0,-5 7 0,0-1 0,0 0 0,-1 0 0,1 0 0,-1 0 0,1 0 0,-1 0 0,0 0 0,0 0 0,-1-1 0,1 1 0,-1 0 0,1 0 0,-1-1 0,0 1 0,0 0 0,-1-1 0,1 1 0,0 0 0,-1-1 0,0 1 0,-2-4 0,3 6 0,0 0 0,-1 1 0,1-1 0,-1 1 0,0-1 0,1 0 0,-1 1 0,1-1 0,-1 1 0,0 0 0,1-1 0,-1 1 0,0-1 0,0 1 0,1 0 0,-1 0 0,0-1 0,0 1 0,0 0 0,1 0 0,-1 0 0,0 0 0,0 0 0,0 0 0,1 0 0,-1 0 0,0 0 0,0 0 0,1 1 0,-1-1 0,0 0 0,0 0 0,1 1 0,-1-1 0,0 0 0,0 1 0,1-1 0,-1 1 0,0-1 0,1 1 0,-1-1 0,1 1 0,-2 1 0,-24 27 0,20-21 0,1 1 0,0 0 0,0 0 0,1 1 0,0-1 0,1 1 0,0 0 0,0 0 0,1 0 0,0 0 0,1 0 0,1 1 0,-1 11 0,2-21-26,-1 0-1,0 0 1,0 0 0,1 0-1,-1 0 1,1 0 0,-1 0-1,1 0 1,-1 0 0,1 0 0,0 0-1,-1 0 1,1 0 0,0-1-1,0 1 1,-1 0 0,1 0-1,0-1 1,0 1 0,0 0-1,0-1 1,0 1 0,0-1-1,2 1 1,32 1-1637,-26-3 917,1-1 1,-1 0-1,0-1 0,0 0 0,12-6 0,17-14-4373,2-4-2088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9.232"/>
    </inkml:context>
    <inkml:brush xml:id="br0">
      <inkml:brushProperty name="width" value="0.025" units="cm"/>
      <inkml:brushProperty name="height" value="0.025" units="cm"/>
    </inkml:brush>
  </inkml:definitions>
  <inkml:trace contextRef="#ctx0" brushRef="#br0">176 188 15983,'-8'5'3716,"-9"8"-2361,1 1 0,0 1 1,1 0-1,-22 30 0,28-34-737,1 1 0,1 0 0,0 1 0,0-1-1,1 1 1,1 1 0,0-1 0,-5 25 0,10-37-605,-1 1 1,1-1-1,-1 1 1,1-1-1,0 1 1,0-1 0,0 1-1,-1 0 1,2-1-1,-1 1 1,0-1-1,0 1 1,0-1-1,1 1 1,-1-1-1,1 1 1,-1-1 0,1 1-1,0-1 1,-1 0-1,1 1 1,0-1-1,0 0 1,0 0-1,0 0 1,0 1 0,0-1-1,0 0 1,1 0-1,-1-1 1,0 1-1,0 0 1,1 0-1,-1 0 1,1-1 0,-1 1-1,1-1 1,-1 1-1,1-1 1,-1 0-1,1 0 1,-1 1-1,1-1 1,1 0 0,3-1-3,0 1 0,0-1 0,1 0 0,-1-1 0,-1 1 0,1-1 0,0 0 0,0-1 0,-1 1 0,7-5 0,5-5-11,-2 0 0,0-1 0,0 0 0,-1-1 0,-1-1 0,0 0 0,-1-1 0,-1 0 0,0-1 0,8-18 0,2-10 0,-1 0 0,23-88 0,-33 75 0,-29 94 0,-2 8 0,-21 71 0,35-93 0,1 1 0,2 0 0,0 0 0,2 0 0,0 33 0,1-53-194,1 1 0,1-1 0,-1 0 0,0 1 0,1-1 0,0 0 0,0 0 0,0 0 0,0 1 0,0-1 0,1 0 0,-1 0 0,1 0 0,0-1 0,0 1 0,0 0 0,0-1 0,0 1 0,0-1 0,1 0 0,-1 0 0,1 0 0,0 0 0,0 0 0,0 0 0,0-1 0,0 1 0,0-1 0,0 0 0,0 0 0,0 0 0,0 0 0,1-1 0,4 1 0,18 0-7718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9.937"/>
    </inkml:context>
    <inkml:brush xml:id="br0">
      <inkml:brushProperty name="width" value="0.025" units="cm"/>
      <inkml:brushProperty name="height" value="0.025" units="cm"/>
    </inkml:brush>
  </inkml:definitions>
  <inkml:trace contextRef="#ctx0" brushRef="#br0">99 25 14382,'0'0'11984,"-9"1"-9939,7-1-1944,-1 0-1,0 0 1,0 1 0,1-1-1,-1 1 1,1 0 0,-1 0-1,0 0 1,1 0 0,0 0-1,-1 0 1,1 1 0,0-1 0,0 1-1,-1 0 1,-2 3 0,1 0 25,0 1 0,1 0 1,0 0-1,0 0 0,0 0 1,1 0-1,-3 11 0,0-1-11,1 1-1,1 0 0,1-1 0,-1 30 1,3-44-113,0-1 1,-1 0 0,1 0-1,0 0 1,0 0 0,0 1-1,1-1 1,-1 0 0,0 0-1,0 0 1,1 1 0,-1-1-1,0 0 1,1 0 0,-1 0-1,1 0 1,0 0 0,-1 0-1,1 0 1,0 0 0,-1 0-1,1 0 1,0 0 0,0-1-1,0 1 1,0 0 0,0-1-1,0 1 1,2 1 0,0-2 3,-1 0 1,1 0 0,-1 0 0,1 0 0,-1 0-1,1-1 1,-1 1 0,0-1 0,1 0-1,-1 1 1,0-1 0,1 0 0,2-2 0,8-5 39,-1 1 0,0-1 0,-1-1 0,12-11 0,-3 0-8,34-44 0,-48 56-47,0 0-1,0-1 0,-1 0 1,0 0-1,-1-1 1,0 1-1,-1-1 0,5-18 1,-8 28 7,0 0 0,0 0 0,-1 1 0,1-1 0,0 0-1,0 0 1,0 0 0,-1 0 0,1 1 0,0-1 0,0 0 0,-1 0 0,1 0 0,0 0 0,0 0 0,-1 0 0,1 0 0,0 0 0,0 0 0,-1 0 0,1 0 0,0 0 0,0 0 0,-1 0 0,1 0 0,0 0 0,-1 0 0,1 0 0,0 0 0,0 0-1,-1 0 1,1 0 0,0 0 0,0 0 0,-1-1 0,1 1 0,0 0 0,0 0 0,0 0 0,-1-1 0,1 1 0,0 0 0,0 0 0,0 0 0,0-1 0,-1 1 0,1 0 0,0 0 0,0-1 0,0 1 0,0 0 0,0 0 0,0-1 0,0 1 0,-6 10-18,1 0 0,0 1 0,0 0 1,1 0-1,1 0 0,0 0 1,0 1-1,0 15 0,0-1 21,1 1-1,3 44 0,-1-69-18,0 0-1,0 0 1,0 0-1,0 0 1,0 0 0,0 0-1,1 0 1,-1 0-1,1 0 1,-1 0-1,1 0 1,0 0-1,0 0 1,0 0-1,0 0 1,0-1-1,0 1 1,0 0-1,1-1 1,-1 1-1,1-1 1,-1 0-1,1 1 1,-1-1-1,1 0 1,0 0-1,0 0 1,-1 0-1,1 0 1,0 0-1,0-1 1,0 1-1,0-1 1,0 1-1,0-1 1,0 0-1,0 1 1,0-1-1,0 0 1,0-1 0,0 1-1,0 0 1,0 0-1,3-2 1,3 0-544,0-1 1,0 0 0,0 0 0,0-1 0,-1 0 0,0-1-1,1 0 1,-2 0 0,10-8 0,-2-1-2084,0-1 0,-1 0-1,12-20 1,0-7-6280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0.297"/>
    </inkml:context>
    <inkml:brush xml:id="br0">
      <inkml:brushProperty name="width" value="0.025" units="cm"/>
      <inkml:brushProperty name="height" value="0.025" units="cm"/>
    </inkml:brush>
  </inkml:definitions>
  <inkml:trace contextRef="#ctx0" brushRef="#br0">110 0 5189,'0'0'14926,"-7"9"-11926,-8 9-1850,1 0 0,0 1 0,1 1 0,1 0 0,1 1 0,-12 32 0,23-53-1143,0 1-1,0-1 0,0 0 0,1 1 0,-1-1 0,0 0 1,0 1-1,0-1 0,1 0 0,-1 1 0,0-1 0,0 0 1,1 0-1,-1 1 0,0-1 0,0 0 0,1 0 0,-1 1 0,0-1 1,1 0-1,-1 0 0,0 0 0,1 0 0,-1 0 0,1 1 1,-1-1-1,0 0 0,1 0 0,-1 0 0,0 0 0,1 0 0,-1 0 1,1 0-1,-1 0 0,0 0 0,1-1 0,-1 1 0,0 0 1,1 0-1,-1 0 0,1 0 0,-1 0 0,0-1 0,1 1 1,-1 0-1,0 0 0,0 0 0,1-1 0,-1 1 0,0 0 0,1-1 1,21-9 100,-8 4-266,0 0-1,0 0 1,1 2 0,0 0 0,28-5 0,-39 9 61,0 0 0,0 0-1,1 0 1,-1 0 0,0 0-1,0 1 1,1 0-1,-1 0 1,0 0 0,0 0-1,6 3 1,-8-3 92,0 1 0,0-1 0,-1 1 0,1-1-1,0 1 1,-1 0 0,1 0 0,-1 0 0,1 0 0,-1 0 0,0 0 0,0 0 0,0 0 0,0 0-1,0 0 1,0 1 0,0-1 0,-1 0 0,1 1 0,-1-1 0,0 5 0,0 0 113,-1-1 1,0 1 0,0 0-1,0-1 1,-1 1-1,0 0 1,-1-1 0,1 0-1,-1 0 1,0 0-1,-1 0 1,1 0 0,-1-1-1,0 1 1,-1-1-1,1 0 1,-1 0 0,0-1-1,-1 1 1,1-1-1,-1 0 1,1-1 0,-1 1-1,0-1 1,0 0-1,-1-1 1,1 0 0,-1 0-1,1 0 1,-1 0-1,-10 0 1,16-2-209,0 0 0,0 0-1,0 0 1,0 0 0,0 0 0,0 0 0,0-1-1,0 1 1,0 0 0,0 0 0,0-1 0,1 1 0,-1-1-1,0 1 1,0-1 0,0 1 0,0-1 0,1 1-1,-1-1 1,0 0 0,0 0 0,1 1 0,-1-1-1,1 0 1,-1 0 0,1 0 0,-1 1 0,1-1-1,-1 0 1,1 0 0,0 0 0,-1 0 0,1 0-1,0 0 1,0 0 0,0 0 0,0 0 0,0 0 0,0 0-1,0 0 1,0 0 0,0 0 0,0 0 0,1-2-1,-1-21-7419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0.814"/>
    </inkml:context>
    <inkml:brush xml:id="br0">
      <inkml:brushProperty name="width" value="0.025" units="cm"/>
      <inkml:brushProperty name="height" value="0.025" units="cm"/>
    </inkml:brush>
  </inkml:definitions>
  <inkml:trace contextRef="#ctx0" brushRef="#br0">4 73 10314,'0'0'4041,"-1"-11"-667,-1-49 2696,2 59-3940,0 26 565,1 2-2545,18 354 3843,-19-375-4307,1 1 0,0-1 1,0 1-1,1-1 0,-1 0 0,2 0 0,4 11 1,-7-16 213,1-1 1,-1 1 0,1 0 0,-1 0 0,1 0-1,0-1 1,-1 1 0,1 0 0,0-1-1,0 1 1,-1-1 0,1 1 0,0-1-1,0 1 1,0-1 0,0 1 0,0-1 0,0 0-1,0 0 1,-1 1 0,1-1 0,2 0-1,-1 0-37,0-1-1,0 1 0,0-1 0,0 0 0,0 0 0,0 0 0,-1 0 0,1 0 1,0 0-1,0 0 0,-1 0 0,1-1 0,-1 1 0,1-1 0,1-1 0,18-24-4704,-1-8-1863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1.515"/>
    </inkml:context>
    <inkml:brush xml:id="br0">
      <inkml:brushProperty name="width" value="0.025" units="cm"/>
      <inkml:brushProperty name="height" value="0.025" units="cm"/>
    </inkml:brush>
  </inkml:definitions>
  <inkml:trace contextRef="#ctx0" brushRef="#br0">127 233 15054,'0'0'10250,"-10"-6"-8867,-32-20-1,41 25-1334,0 0 0,-1 0 0,1 1 1,0-1-1,0 1 0,-1-1 0,1 1 0,-1 0 0,1-1 0,0 1 0,-1 0 0,1 0 0,-1 0 0,1 0 1,-1 0-1,1 0 0,0 0 0,-1 1 0,1-1 0,-1 1 0,1-1 0,0 1 0,0-1 0,-1 1 0,1 0 1,0-1-1,0 1 0,-1 0 0,1 0 0,0 0 0,0 0 0,0 0 0,0 0 0,1 0 0,-2 2 0,-2 2 0,2 1 0,-1-1 0,0 1 0,1 0 0,-3 10 0,5-15-38,-2 8 28,-1 0 1,2 0 0,-1 0-1,1 1 1,1-1 0,-1 1-1,2-1 1,-1 0 0,3 13-1,-2-19-27,0-1 0,0 1-1,0-1 1,0 0-1,0 1 1,0-1 0,0 0-1,1 0 1,-1 0-1,1 0 1,0 0 0,0 0-1,-1 0 1,1 0 0,0-1-1,1 1 1,-1-1-1,0 1 1,0-1 0,1 0-1,-1 0 1,0 0 0,1 0-1,-1 0 1,1-1-1,-1 1 1,1-1 0,0 0-1,-1 0 1,1 0 0,-1 0-1,1 0 1,0 0-1,-1-1 1,1 1 0,-1-1-1,4-1 1,4 0 30,-1-2 0,0 1-1,-1-1 1,1 0 0,-1-1 0,0 0 0,0 0 0,0-1-1,-1 0 1,0 0 0,11-12 0,8-12 10,32-46 1,-44 56-42,-4 6 0,-7 8-9,1 1 0,0-1-1,0 1 1,0 0 0,1 0 0,-1 1-1,9-7 1,-13 11-6,1 0 0,-1 0 0,0 0 0,1 0 0,-1 0 0,0 0 0,1 0 0,-1 0 0,0 0 0,0 0 0,1 0 0,-1 0 0,0 0 0,1 0 0,-1 0 0,0 0 0,0 1 1,1-1-1,-1 0 0,0 0 0,0 0 0,1 0 0,-1 1 0,0-1 0,0 0 0,0 0 0,1 0 0,-1 1 0,0-1 0,0 0 0,0 0 0,0 1 0,1-1 0,-1 0 0,0 1 0,0-1 0,0 0 0,0 0 0,0 1 0,0-1 0,0 0 0,0 1 0,0-1 0,0 0 0,0 1 0,0-1 0,0 0 0,0 0 0,0 1 0,0 22-95,0-19 97,-9 121 91,0-35-37,9-90-47,0 0 1,0 0 0,0 0 0,1 0-1,-1 0 1,0 0 0,0 0 0,0-1 0,0 1-1,0 0 1,0 0 0,0 0 0,0 0-1,0 0 1,1 0 0,-1 0 0,0 0-1,0 0 1,0 0 0,0 0 0,0 0-1,0 0 1,0 0 0,1 0 0,-1 0 0,0 0-1,0 0 1,0 0 0,0 0 0,0 0-1,0 0 1,0 0 0,0 0 0,1 0-1,-1 1 1,0-1 0,0 0 0,0 0-1,0 0 1,0 0 0,0 0 0,0 0 0,0 0-1,0 0 1,0 0 0,0 0 0,0 0-1,1 1 1,-1-1 0,0 0 0,0 0-1,0 0 1,0 0 0,0 0 0,0 0-1,0 0 1,0 1 0,11-18 127,14-26-39,56-132-621,-71 163 337,-6 22 66,-3 32 43,-1-32 101,0 2 30,1-1-1,0 1 1,1-1 0,0 0 0,1 0-1,0 0 1,1 0 0,10 20 0,-12-28-12,0 0 0,-1 0 0,2 0 0,-1 0 0,0 0 0,0-1 0,1 1 0,0-1 0,-1 0 0,1 0 0,0 0 0,0 0 0,0 0 0,0 0 0,1-1 0,-1 0 0,0 1 0,1-1 0,-1 0 0,1-1 0,-1 1 0,1-1 0,-1 1 0,1-1 0,-1 0 0,1 0 0,-1-1 0,1 1 0,-1-1 0,1 0 0,-1 0 0,1 0 0,3-2 1,-1 0-28,0 0 0,0 0 0,-1 0 0,0-1 0,1 0 1,-2 0-1,1 0 0,0-1 0,-1 0 0,1 0 0,-2 0 1,1 0-1,0 0 0,-1-1 0,5-11 0,-3 6-8,-1 1 0,0-1 1,-1 0-1,-1-1 0,1 1 0,-2 0 0,1-1 0,-1-13 0,-3 21-2,1 0 0,-1 0 0,0 1 0,0-1 0,0 0 0,0 1 0,-1-1 0,1 1 0,-1-1 0,0 1 0,0 0 0,0 0 0,-1 1 0,1-1 0,-1 1 0,1 0 0,-6-3 0,3 1 0,0 0 0,0 0 0,1-1 0,-1 0 0,-8-11 0,14 16 2,-1-1 1,1 0-1,-1 1 0,1-1 1,0 0-1,0 0 0,-1 1 1,1-1-1,0 0 0,0 0 1,0 0-1,0 1 1,0-1-1,0 0 0,0 0 1,0 0-1,0 1 0,0-1 1,1 0-1,-1 0 0,0 1 1,0-1-1,1 0 0,-1 0 1,0 1-1,1-1 0,-1 0 1,1 1-1,-1-1 0,1 1 1,-1-1-1,1 0 0,0 1 1,-1-1-1,1 1 1,0 0-1,-1-1 0,1 1 1,0-1-1,-1 1 0,1 0 1,0 0-1,0-1 0,-1 1 1,1 0-1,0 0 0,1 0 1,55-10-158,-33 6-315,8-5-2847,-2-4-4673,-2-4-6392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2.158"/>
    </inkml:context>
    <inkml:brush xml:id="br0">
      <inkml:brushProperty name="width" value="0.025" units="cm"/>
      <inkml:brushProperty name="height" value="0.025" units="cm"/>
    </inkml:brush>
  </inkml:definitions>
  <inkml:trace contextRef="#ctx0" brushRef="#br0">24 1 7239,'0'0'17713,"-4"11"-15210,-13 69 12,16-73-2420,0 0 1,0 0-1,1 0 0,0 0 0,0 0 0,1 0 0,0 0 1,0 0-1,1 0 0,0 0 0,3 8 0,-4-13-103,0 0-1,0-1 1,0 1-1,0-1 1,0 0-1,0 1 1,1-1 0,-1 0-1,0 0 1,1 0-1,-1 0 1,1 0-1,-1 0 1,1 0-1,0 0 1,-1-1 0,1 1-1,0-1 1,-1 1-1,1-1 1,0 1-1,0-1 1,-1 0-1,1 0 1,0 0-1,0 0 1,-1 0 0,1 0-1,0-1 1,0 1-1,-1-1 1,1 1-1,0-1 1,-1 1-1,1-1 1,0 0 0,-1 0-1,1 0 1,-1 0-1,1 0 1,-1 0-1,2-3 1,6-3-342,0 0 1,-1-1-1,-1 0 0,1 0 1,8-13-1,44-92-4609,-54 142 5087,-6-7 318,0-11-348,0 0-1,1 1 0,0-1 1,0 0-1,1 1 0,1-1 1,0 0-1,1-1 1,9 21-1,-12-29-211,0-1 0,0 1-1,1-1 1,-1 0 0,1 1 0,0-1 0,-1 0 0,1 0 0,0 0 0,0 0-1,-1 0 1,1-1 0,0 1 0,0-1 0,0 1 0,0-1 0,0 1 0,0-1-1,0 0 1,0 0 0,0 0 0,0 0 0,0 0 0,0-1 0,0 1-1,0-1 1,0 1 0,3-2 0,17-18-5481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2.729"/>
    </inkml:context>
    <inkml:brush xml:id="br0">
      <inkml:brushProperty name="width" value="0.025" units="cm"/>
      <inkml:brushProperty name="height" value="0.025" units="cm"/>
    </inkml:brush>
  </inkml:definitions>
  <inkml:trace contextRef="#ctx0" brushRef="#br0">1 54 993,'0'0'25832,"2"10"-25175,-1-6-601,1 4 26,0 1 1,0-1-1,1 0 1,0 0 0,8 16-1,-10-23-70,0 1-1,0-1 0,0 0 0,0 1 0,0-1 0,1 0 0,-1 0 0,0 0 0,1 0 0,-1 0 0,0 0 1,1 0-1,-1 0 0,1 0 0,0-1 0,-1 1 0,3 0 0,-2-1 2,1 0 0,-1 0 1,0-1-1,0 1 0,0-1 0,1 1 0,-1-1 0,0 1 0,0-1 0,0 0 1,0 0-1,0 0 0,0 0 0,-1-1 0,1 1 0,0 0 0,2-4 1,7-6 77,0 0 0,-1-1 0,-1 0 0,0-1 1,8-16-1,13-18 88,-31 82-116,2-21-46,-2 27-94,1 44 140,0-78-500,1 1-1,0-1 1,1 1-1,-1-1 1,1 0 0,1 0-1,-1 0 1,6 9-1,7 0-4900,0-14-3983</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3.074"/>
    </inkml:context>
    <inkml:brush xml:id="br0">
      <inkml:brushProperty name="width" value="0.025" units="cm"/>
      <inkml:brushProperty name="height" value="0.025" units="cm"/>
    </inkml:brush>
  </inkml:definitions>
  <inkml:trace contextRef="#ctx0" brushRef="#br0">0 1 2242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3.446"/>
    </inkml:context>
    <inkml:brush xml:id="br0">
      <inkml:brushProperty name="width" value="0.025" units="cm"/>
      <inkml:brushProperty name="height" value="0.025" units="cm"/>
    </inkml:brush>
  </inkml:definitions>
  <inkml:trace contextRef="#ctx0" brushRef="#br0">200 24 12620,'0'0'10858,"-8"-6"-9150,5 4-1607,1 0-1,-1 1 0,0-1 0,0 0 0,1 1 0,-1 0 0,0-1 0,0 1 0,-1 0 0,1 1 0,0-1 0,0 0 0,0 1 0,0 0 0,-1 0 0,1 0 0,0 0 0,0 0 0,0 1 1,-1-1-1,1 1 0,0 0 0,0 0 0,0 0 0,0 0 0,0 1 0,0-1 0,1 1 0,-1 0 0,-4 3 0,7-5-72,-10 6 189,1 0 0,0 1-1,0-1 1,0 2-1,1-1 1,0 1-1,1 0 1,0 1 0,-12 18-1,19-27-214,0 1 0,1-1 1,-1 1-1,0-1 0,0 1 0,0-1 0,0 0 0,1 1 0,-1-1 1,0 1-1,0-1 0,1 0 0,-1 1 0,0-1 0,1 0 1,-1 1-1,0-1 0,1 0 0,-1 0 0,0 1 0,1-1 0,-1 0 1,1 0-1,-1 0 0,1 0 0,-1 1 0,0-1 0,1 0 0,-1 0 1,1 0-1,-1 0 0,1 0 0,-1 0 0,1 0 0,-1 0 1,1 0-1,-1 0 0,0 0 0,1-1 0,-1 1 0,1 0 0,24-2 68,5-3-10,-12 0-200,-1 2 1,1 0-1,0 1 1,0 1-1,0 0 1,0 2-1,0 0 1,31 6 0,-46-7 136,-1 1 0,0 0 1,0 0-1,1-1 1,-1 1-1,0 1 1,0-1-1,0 0 1,0 0-1,-1 1 1,1-1-1,0 1 1,0 0-1,-1-1 1,1 1-1,-1 0 0,0 0 1,1 0-1,-1 0 1,0 0-1,0 0 1,0 0-1,0 1 1,-1-1-1,1 0 1,-1 0-1,1 1 1,-1-1-1,0 0 0,0 5 1,0-4 89,-1 0-1,0 1 1,0-1 0,0 1-1,0-1 1,-1 0 0,1 0-1,-1 0 1,0 0 0,0 0-1,0 0 1,0 0 0,0-1-1,-1 1 1,1-1 0,-1 1-1,0-1 1,0 0 0,-5 3-1,-4 1 57,0 0-1,-1-1 0,1-1 0,-1 0 0,0-1 1,0 0-1,0-1 0,0 0 0,-1-1 0,-15-1 1,28 0-205,1 0 1,-1 0-1,0 0 1,1 0 0,-1 0-1,1 0 1,-1 0 0,0 0-1,1 0 1,-1 0 0,0 0-1,1-1 1,-1 1 0,1 0-1,-1 0 1,1-1-1,-1 1 1,0 0 0,1-1-1,-1 1 1,1-1 0,0 1-1,-1-1 1,1 1 0,-1 0-1,1-1 1,0 0 0,-1 1-1,1-1 1,0 1-1,-1-1 1,1 0 0,5-23-3322,24-20-5031,-3 14 620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211"/>
    </inkml:context>
    <inkml:brush xml:id="br0">
      <inkml:brushProperty name="width" value="0.025" units="cm"/>
      <inkml:brushProperty name="height" value="0.025" units="cm"/>
      <inkml:brushProperty name="color" value="#F6630D"/>
    </inkml:brush>
  </inkml:definitions>
  <inkml:trace contextRef="#ctx0" brushRef="#br0">1 4 1954,'2'-1'96,"-4"0"64,2 0 417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3.771"/>
    </inkml:context>
    <inkml:brush xml:id="br0">
      <inkml:brushProperty name="width" value="0.025" units="cm"/>
      <inkml:brushProperty name="height" value="0.025" units="cm"/>
    </inkml:brush>
  </inkml:definitions>
  <inkml:trace contextRef="#ctx0" brushRef="#br0">19 1 19474,'0'0'9316,"-1"9"-8547,-16 343 2439,17-351-3208,0 1 0,0-1 0,0 1 0,0-1 0,0 1 0,0-1 0,0 1 0,0-1 0,1 1 0,-1-1 0,0 1 0,1-1 0,0 1 0,-1-1 0,1 1 0,0-1 0,0 0 0,-1 0 0,1 1 0,0-1 0,0 0 0,1 0 0,-1 0 0,0 0 0,2 2 0,-1-3 0,0 0 0,0 0 0,-1 0 0,1 0 0,0-1 0,0 1 0,-1 0 0,1-1 0,0 1 0,0-1 0,-1 1 0,1-1 0,-1 0 0,1 0 0,0 0 0,-1 0 0,0 0 0,1 0 0,-1 0 0,0 0 0,1-1 0,1-1 0,17-19 0,0 0 0,-2-1 0,-1-1 0,0 0 0,-2-2 0,-1 1 0,-1-2 0,-1 0 0,-2 0 0,9-32 0,-18 35-3818,-6 22-237,-6 9-793,1 5-6998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4.129"/>
    </inkml:context>
    <inkml:brush xml:id="br0">
      <inkml:brushProperty name="width" value="0.025" units="cm"/>
      <inkml:brushProperty name="height" value="0.025" units="cm"/>
    </inkml:brush>
  </inkml:definitions>
  <inkml:trace contextRef="#ctx0" brushRef="#br0">1 82 17969,'0'0'7559,"26"50"-6246,-8-42-31,3-3-834,-1 2-352,1-2-544,-2 1-1634,1-3-1858,-2-3-2050,0 0-6245</inkml:trace>
  <inkml:trace contextRef="#ctx0" brushRef="#br0" timeOffset="1">306 1 18385,'0'0'7303,"-46"70"-7014,40-46-193,5 2 64,1-4-32,0-6-64,0-4-288,10-6-1346,1-6-1601,1 0-1633,-2-6-5126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4.475"/>
    </inkml:context>
    <inkml:brush xml:id="br0">
      <inkml:brushProperty name="width" value="0.025" units="cm"/>
      <inkml:brushProperty name="height" value="0.025" units="cm"/>
    </inkml:brush>
  </inkml:definitions>
  <inkml:trace contextRef="#ctx0" brushRef="#br0">16 20 16784,'0'0'8563,"0"13"-6700,-7 119 1398,-1 57-1931,8-188-1356,0 0 1,-1 0-1,1 0 1,0 0-1,0 1 1,0-1-1,0 0 1,0 0-1,1 0 1,-1 0 0,0 0-1,0 1 1,1-1-1,-1 0 1,1 0-1,-1 0 1,1 0-1,-1 0 1,1 0-1,0 0 1,-1 0-1,1 0 1,0-1-1,0 1 1,0 0-1,0 0 1,-1-1-1,1 1 1,0 0 0,0-1-1,0 1 1,1-1-1,-1 1 1,0-1-1,0 0 1,0 1-1,0-1 1,0 0-1,2 0 1,0 0-59,-1-1 1,1 0 0,-1 1-1,1-1 1,-1 0 0,0-1-1,1 1 1,-1 0-1,0-1 1,0 1 0,0-1-1,0 1 1,0-1 0,0 0-1,-1 0 1,1 0-1,1-3 1,11-18-823,-2 0 0,-1-1 0,-1 0 0,-1 0-1,11-51 1,-2-22 2035,-11 28 3878,-25 245-4396,9-107 357,-1 75 0,10-143-1018,0 1 0,-1-1 0,1 0-1,0 0 1,0 0 0,0 0 0,0 0 0,1 0 0,-1 0 0,0 1 0,0-1 0,1 0 0,-1 0 0,0 0 0,1 0-1,-1 0 1,1 0 0,-1 0 0,1 0 0,0-1 0,-1 1 0,1 0 0,0 0 0,0 0 0,0-1 0,-1 1 0,1 0-1,0-1 1,0 1 0,0-1 0,0 1 0,0-1 0,0 1 0,0-1 0,0 0 0,3 1 0,-2-1-551,0-1 0,-1 1 1,1-1-1,0 1 0,0-1 1,0 0-1,0 1 0,-1-1 1,1 0-1,0 0 0,-1 0 1,1 0-1,-1-1 0,1 1 1,-1 0-1,1-1 0,-1 1 1,0-1-1,0 1 0,2-4 1,12-21-12687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4.865"/>
    </inkml:context>
    <inkml:brush xml:id="br0">
      <inkml:brushProperty name="width" value="0.025" units="cm"/>
      <inkml:brushProperty name="height" value="0.025" units="cm"/>
    </inkml:brush>
  </inkml:definitions>
  <inkml:trace contextRef="#ctx0" brushRef="#br0">43 1 13645,'0'0'4895,"0"9"-1964,0-5-2665,0-2-161,-1 0 1,1 0-1,0 0 1,0 0 0,0 0-1,0 0 1,0 1 0,1-1-1,-1 0 1,1 0-1,-1 0 1,1 0 0,0 0-1,-1 0 1,1-1-1,0 1 1,1 0 0,-1 0-1,0-1 1,0 1 0,1 0-1,-1-1 1,1 1-1,-1-1 1,1 0 0,-1 0-1,1 1 1,0-1 0,0 0-1,0 0 1,0-1-1,0 1 1,0 0 0,0-1-1,3 2 1,2-2 86,0 1 1,0-1 0,0 0-1,0-1 1,0 1 0,12-4-1,-18 4-63,1 0 0,-1 0 0,0-1-1,1 1 1,-1-1 0,0 1-1,1-1 1,-1 1 0,0-1-1,0 0 1,0 1 0,0-1-1,1 0 1,-1 0 0,0 0-1,0 0 1,-1 0 0,1 0-1,0 0 1,0 0 0,0 0-1,-1-1 1,1 1 0,-1 0-1,1 0 1,-1-1 0,1 1-1,-1 0 1,0-1 0,1 1-1,-1 0 1,0-1 0,0 1 0,0-1-1,0 1 1,0 0 0,-1-1-1,1 1 1,0 0 0,-1-1-1,0-1 1,0 1-110,-1 1 1,1 0 0,0-1-1,-1 1 1,1 0-1,-1 0 1,0 0-1,1 0 1,-1 0-1,0 1 1,1-1 0,-1 0-1,0 1 1,0-1-1,1 1 1,-1 0-1,0 0 1,0 0-1,0 0 1,0 0 0,0 0-1,-2 0 1,-1 0-17,0 0 1,-1 1 0,1 0-1,0 0 1,0 0-1,-10 3 1,10 0-4,-1 0 0,1 0 0,0 0 0,0 1 0,1-1 0,0 1 0,-1 0 0,1 1 0,1-1 0,-1 1 0,1-1 0,0 1 0,-3 9 0,2-4 0,0 0 0,1 0 0,0 1 0,1-1 0,0 1 0,-1 18 0,3-28-39,0-1 0,0 0 0,0 1 0,1-1 0,-1 0 0,0 0 0,0 1 0,1-1 0,-1 0 0,1 0 0,-1 1 0,1-1 0,-1 0-1,1 0 1,0 0 0,-1 0 0,1 0 0,0 0 0,0 0 0,0 0 0,0 0 0,0 0 0,0 0 0,0-1 0,2 2 0,-1-1-201,1 0 0,0-1 0,0 1 0,0 0 0,-1-1 0,1 0 0,0 1 0,0-1 0,0 0 0,6-1 0,-1-1-727,1 1 1,-1-2-1,1 1 1,-1-1-1,0 0 1,0-1 0,7-4-1,21-15-8626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5.191"/>
    </inkml:context>
    <inkml:brush xml:id="br0">
      <inkml:brushProperty name="width" value="0.025" units="cm"/>
      <inkml:brushProperty name="height" value="0.025" units="cm"/>
    </inkml:brush>
  </inkml:definitions>
  <inkml:trace contextRef="#ctx0" brushRef="#br0">125 180 20083,'0'0'3748,"-11"7"-748,1-1-2657,0 1 1,1 0-1,0 0 1,0 1-1,1 1 1,-13 14-1,17-17-264,-1 0-1,1 0 1,1 0-1,-1 1 1,1-1-1,0 1 1,1 0-1,-1 0 1,1 0-1,1 0 1,-1 0-1,1 1 1,1-1-1,-1 9 1,1-15-79,0 0 0,1 1 0,-1-1 0,0 0-1,1 0 1,-1 0 0,1 1 0,-1-1 0,1 0 0,0 0 0,-1 0 0,1 0 0,0 0 0,0 0 0,-1 0 0,1 0 0,0 0 0,0 0 0,0-1 0,0 1 0,1 0 0,-1 0 0,0-1-1,0 1 1,0-1 0,0 1 0,1-1 0,-1 0 0,0 0 0,0 1 0,1-1 0,-1 0 0,0 0 0,1 0 0,-1 0 0,0 0 0,0 0 0,1-1 0,-1 1 0,2-1 0,3 0 8,-1 0 1,0 0-1,1-1 1,-1 0-1,0 0 1,0 0-1,0 0 1,7-5 0,3-6 3,0-1 0,-1 0 0,-1-1 1,-1 0-1,0-1 0,15-25 1,-6 2 21,31-74 0,-48 104 19,-1-1 0,0 0-1,0 0 1,-1 0-1,0-1 1,1-12 0,-3 23-46,0-1 1,0 1-1,0 0 0,-1-1 1,1 1-1,0 0 1,0 0-1,0-1 1,0 1-1,0 0 1,0 0-1,-1 0 0,1-1 1,0 1-1,0 0 1,0 0-1,-1 0 1,1-1-1,0 1 0,0 0 1,-1 0-1,1 0 1,0 0-1,0 0 1,-1 0-1,1 0 1,0 0-1,0-1 0,-1 1 1,1 0-1,0 0 1,-1 0-1,1 0 1,0 0-1,0 0 0,-1 1 1,1-1-1,0 0 1,0 0-1,-1 0 1,1 0-1,0 0 1,-1 0-1,1 0 0,0 0 1,0 1-1,0-1 1,-1 0-1,1 0 1,0 0-1,0 1 1,0-1-1,-1 0 0,1 0 1,0 0-1,0 1 1,0-1-1,0 0 1,0 0-1,-1 1 0,-6 7 8,-1 1-1,2 0 0,-1 1 0,1-1 1,0 1-1,1 0 0,-7 20 0,2-4 157,2 0-1,-6 34 0,11-45-3,0 1 0,2-1-1,0 1 1,2 30 0,-1-42-235,0-1 1,1 0 0,-1 0-1,1 0 1,0 0-1,-1 0 1,2 0-1,-1 0 1,0 0 0,0 0-1,1-1 1,0 1-1,-1 0 1,1-1-1,0 0 1,0 1 0,1-1-1,-1 0 1,0 0-1,1 0 1,-1 0-1,1 0 1,0-1 0,-1 1-1,1-1 1,0 0-1,0 0 1,0 0-1,0 0 1,0 0 0,4 0-1,22 0-4144,4-1-3475</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5.799"/>
    </inkml:context>
    <inkml:brush xml:id="br0">
      <inkml:brushProperty name="width" value="0.025" units="cm"/>
      <inkml:brushProperty name="height" value="0.025" units="cm"/>
    </inkml:brush>
  </inkml:definitions>
  <inkml:trace contextRef="#ctx0" brushRef="#br0">25 1 17168,'0'0'10928,"4"10"-9481,-1 4-1167,-1 0 0,0-1 0,-1 1 1,0 0-1,-1 0 0,-1 0 0,0 0 1,-1 0-1,-5 17 0,3-10-165,-3 7-38,1 0-1,2 0 1,-1 31 0,5-58-76,0 0-1,0 0 1,0 0 0,0 0 0,0 0-1,0-1 1,0 1 0,0 0 0,1 0-1,-1 0 1,0 0 0,1 0-1,-1 0 1,1 0 0,-1-1 0,1 1-1,-1 0 1,1 0 0,-1 0 0,1-1-1,0 1 1,-1 0 0,1-1 0,0 1-1,0-1 1,0 1 0,-1-1-1,1 1 1,0-1 0,1 1 0,1-1-1,0 1 0,0-1 0,0 0 1,0 0-1,0 0 0,0 0 0,0-1 1,0 1-1,0-1 0,3-1 0,7-2-111,0-1-1,-1 0 0,18-11 0,48-36-4664,-28 15-4322,-13 7-5241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6.142"/>
    </inkml:context>
    <inkml:brush xml:id="br0">
      <inkml:brushProperty name="width" value="0.025" units="cm"/>
      <inkml:brushProperty name="height" value="0.025" units="cm"/>
    </inkml:brush>
  </inkml:definitions>
  <inkml:trace contextRef="#ctx0" brushRef="#br0">88 41 18417,'0'0'3219,"-8"1"54,-3 1-2395,-32 7 1474,42-9-2328,-1 1 1,1 0-1,-1 0 1,1-1-1,0 1 1,-1 0-1,1 0 1,0 0 0,0 0-1,0 0 1,0 0-1,0 1 1,0-1-1,0 0 1,0 1-1,0-1 1,0 0-1,1 1 1,-1-1-1,0 1 1,1-1-1,0 1 1,-1-1-1,1 1 1,0 0-1,0 2 1,-1-2-28,1 1 1,0-1 0,-1 1-1,1-1 1,1 1 0,-1-1 0,0 1-1,0-1 1,1 0 0,0 1-1,-1-1 1,1 1 0,0-1 0,0 0-1,0 0 1,0 0 0,1 1-1,-1-1 1,1 0 0,-1-1 0,1 1-1,0 0 1,-1 0 0,1-1-1,0 1 1,0-1 0,0 1 0,1-1-1,-1 0 1,0 0 0,0 0 0,1 0-1,-1 0 1,0-1 0,1 1-1,-1-1 1,1 1 0,-1-1 0,0 0-1,1 0 1,2 0 0,3-1 16,0-1 0,-1 1 0,1-1-1,-1-1 1,1 1 0,-1-1 0,0-1 0,0 1 0,0-1 0,0 0 0,-1-1 0,7-5 0,36-38 15,-46 45 15,0-1 0,0 0-1,-1 0 1,1 0 0,-1 0 0,0-1-1,0 1 1,0 0 0,0-1 0,-1 0-1,0 1 1,1-6 0,-6 7 306,-4 11-273,-6 12-77,11-12 8,0 1 0,1-1 1,0 0-1,1 1 0,0-1 1,0 1-1,0 0 0,1-1 0,1 1 1,1 11-1,-2-17-73,1-1 0,0 1 0,-1-1 0,1 0 0,0 1 0,0-1 0,0 0 0,1 0 0,-1 0 0,1 0 0,-1 0 0,1 0 0,-1 0 0,1 0 0,0-1 0,0 1 0,0 0 0,0-1 0,0 0 0,0 0 0,0 1 0,1-1 0,-1 0 0,0-1 0,1 1 0,-1 0 0,0-1 0,1 1 0,-1-1 0,1 0 0,-1 0 0,1 0 0,-1 0 0,1 0 0,-1-1 0,1 1 0,-1-1 0,0 1 0,3-2 0,1 0-514,-1 1 0,0-1 1,0-1-1,-1 1 0,1-1 0,0 0 1,-1 0-1,0 0 0,0-1 0,0 0 0,4-4 1,23-23-6490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6.530"/>
    </inkml:context>
    <inkml:brush xml:id="br0">
      <inkml:brushProperty name="width" value="0.025" units="cm"/>
      <inkml:brushProperty name="height" value="0.025" units="cm"/>
    </inkml:brush>
  </inkml:definitions>
  <inkml:trace contextRef="#ctx0" brushRef="#br0">85 1 20179,'0'0'2728,"-8"13"-400,5-7-2132,-46 90 2777,45-85-2646,0-1 0,0 1 0,1 0 0,0-1 0,1 1 0,0 1 0,1-1 0,0 19 0,1-29-322,0-1 1,0 1-1,0 0 1,0-1-1,1 1 0,-1-1 1,0 1-1,0-1 1,1 1-1,-1-1 0,0 1 1,1-1-1,-1 1 1,0-1-1,1 1 0,-1-1 1,1 1-1,-1-1 0,1 0 1,-1 1-1,1-1 1,-1 0-1,1 0 0,-1 1 1,1-1-1,0 0 1,-1 0-1,1 0 0,0 1 1,25-2 127,21-14 20,-30 8-147,1 1-1,25-6 0,-38 11-10,0 0-1,0 0 0,0 0 1,0 1-1,0 0 0,0 0 0,0 0 1,0 0-1,0 1 0,0 0 1,0 0-1,0 0 0,-1 1 1,7 2-1,-9-3 6,-1 0 0,1 0-1,-1 0 1,0 0 0,1 1 0,-1-1 0,0 0 0,0 1-1,1-1 1,-1 1 0,0-1 0,-1 1 0,1-1-1,0 1 1,0 0 0,-1-1 0,1 1 0,-1 0 0,1 0-1,-1-1 1,0 1 0,0 0 0,0 0 0,0 0-1,0 0 1,0-1 0,0 1 0,0 0 0,-1 0 0,1 0-1,-1-1 1,1 1 0,-2 2 0,-1 1 72,1 0 1,-1 0 0,0-1 0,0 1-1,-1-1 1,1 0 0,-1 0-1,0 0 1,-7 6 0,-1-2-49,0 0 1,-1-1 0,0 0-1,-1-1 1,1 0 0,-1-1-1,0-1 1,0 0-1,0-1 1,-1-1 0,1 0-1,-20 0 1,34-2-55,-1 0-1,1 0 1,-1 0 0,1 1-1,-1-1 1,1 0-1,-1 0 1,1 0 0,-1 0-1,1 0 1,-1 0 0,1-1-1,-1 1 1,1 0 0,-1 0-1,1 0 1,-1 0-1,1-1 1,0 1 0,-1 0-1,1 0 1,-1-1 0,1 1-1,-1 0 1,1-1 0,0 1-1,-1 0 1,1-1-1,0 1 1,-1-1 0,1 1-1,0 0 1,0-1 0,-1 1-1,1-1 1,0 1 0,0-1-1,0 1 1,0-1 0,0 1-1,-1-1 1,1 1-1,0-1 1,0 1 0,0-1-1,0 1 1,1-1 0,-1 1-1,0-1 1,0 1 0,0-1-1,0 1 1,0-1-1,1 1 1,-1-1 0,1-2-244,1 1 0,-1 0 0,0 0 0,1 0 1,-1 0-1,1 1 0,0-1 0,-1 0 0,1 0 1,0 1-1,3-2 0,71-28-10930,-61 26 8309,18-5-5342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7.325"/>
    </inkml:context>
    <inkml:brush xml:id="br0">
      <inkml:brushProperty name="width" value="0.025" units="cm"/>
      <inkml:brushProperty name="height" value="0.025" units="cm"/>
    </inkml:brush>
  </inkml:definitions>
  <inkml:trace contextRef="#ctx0" brushRef="#br0">144 182 0,'0'0'27151,"-5"-2"-26126,3 1-864,1 0-3,-1 0 1,0 0-1,0 1 0,1-1 0,-1 0 0,0 1 1,0-1-1,1 1 0,-1 0 0,0-1 0,0 1 1,0 0-1,0 0 0,0 0 0,0 0 1,1 1-1,-1-1 0,0 0 0,0 1 0,0 0 1,1-1-1,-1 1 0,0 0 0,0 0 0,1 0 1,-1 0-1,-1 2 0,47-37-158,-42 32 0,-5 4 0,-14 9 0,-23 20 0,30-21 0,1 1 0,1-1 0,0 1 0,-8 14 0,13-20 0,0 0 0,1 1 0,-1 0 0,1 0 0,0 0 0,1-1 0,-1 2 0,1-1 0,0 0 0,1 0 0,0 8 0,0-13 0,0-1 0,1 1 0,-1 0 0,1-1 0,-1 1 0,0-1 0,1 1 0,-1-1 0,1 1 0,0-1 0,-1 1 0,1-1 0,-1 1 0,1-1 0,0 0 0,-1 1 0,1-1 0,0 0 0,0 0 0,-1 0 0,1 1 0,0-1 0,-1 0 0,1 0 0,0 0 0,0 0 0,-1 0 0,1 0 0,0 0 0,1-1 0,24-2 0,-14-2 0,-1 0 0,0-1 0,0-1 0,0 0 0,0 0 0,-1-1 0,-1 0 0,1 0 0,14-19 0,34-27 0,-58 54 0,0-1 0,1 1 0,-1 0 0,1 0 0,-1-1 0,0 1 0,1 0 0,-1 0 0,1 0 0,-1 0 0,0 0 0,1-1 0,-1 1 0,1 0 0,-1 0 0,1 0 0,-1 0 0,1 0 0,-1 0 0,0 1 0,1-1 0,-1 0 0,1 0 0,-1 0 0,1 0 0,-1 0 0,0 1 0,1-1 0,-1 0 0,0 0 0,1 0 0,-1 1 0,1-1 0,-1 0 0,0 1 0,0-1 0,1 0 0,-1 1 0,0-1 0,0 1 0,1-1 0,-1 0 0,0 1 0,0-1 0,0 1 0,0-1 0,1 0 0,-1 1 0,0-1 0,0 1 0,0-1 0,0 1 0,0 0 0,5 36 0,-2-16 0,-3-19 0,0-1 0,0 1 0,0-1 0,1 1 0,-1-1 0,1 0 0,-1 1 0,1-1 0,0 0 0,-1 1 0,1-1 0,0 0 0,0 0 0,0 0 0,0 0 0,0 0 0,0 0 0,0 0 0,0 0 0,0 0 0,0 0 0,1 0 0,-1-1 0,0 1 0,1-1 0,-1 1 0,0-1 0,1 1 0,-1-1 0,1 0 0,-1 1 0,1-1 0,-1 0 0,0 0 0,1 0 0,-1 0 0,1-1 0,-1 1 0,1 0 0,-1-1 0,0 1 0,1-1 0,1 0 0,1-1 0,-1 0 0,0 0 0,0 0 0,0-1 0,0 1 0,0-1 0,0 0 0,-1 0 0,0 0 0,1 0 0,-1 0 0,0 0 0,0-1 0,-1 1 0,3-7 0,-2 5 0,-1 1 0,1-1 0,-1 1 0,0-1 0,-1 1 0,1-1 0,-1 0 0,0 1 0,0-1 0,0 0 0,-1 1 0,0-1 0,0 0 0,0 1 0,0-1 0,-1 1 0,1 0 0,-1-1 0,0 1 0,-1 0 0,1 0 0,-1 0 0,1 0 0,-1 1 0,-1-1 0,1 1 0,0 0 0,-1-1 0,1 2 0,-1-1 0,0 0 0,0 1 0,-8-4 0,12 6 0,0 0 0,0 0 0,-1 0 0,1 0 0,0 0 0,0 0 0,0 0 0,0 0 0,0 0 0,0 0 0,-1 0 0,1-1 0,0 1 0,0 0 0,0 0 0,0 0 0,0 0 0,0 0 0,0 0 0,0 0 0,-1 0 0,1 0 0,0-1 0,0 1 0,0 0 0,0 0 0,0 0 0,0 0 0,0 0 0,0-1 0,0 1 0,0 0 0,0 0 0,0 0 0,0 0 0,0 0 0,0 0 0,0-1 0,0 1 0,0 0 0,0 0 0,0 0 0,0 0 0,0 0 0,0 0 0,0-1 0,0 1 0,0 0 0,1 0 0,-1 0 0,0 0 0,0 0 0,0 0 0,0 0 0,0-1 0,0 1 0,0 0 0,0 0 0,1 0 0,-1 0 0,0 0 0,0 0 0,15-6 0,25-2 0,-37 7 0,69-9-231,38-8-1847,-91 14 616,0-2 0,0 0 0,27-12 0,-7-2-12802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19.691"/>
    </inkml:context>
    <inkml:brush xml:id="br0">
      <inkml:brushProperty name="width" value="0.025" units="cm"/>
      <inkml:brushProperty name="height" value="0.025" units="cm"/>
    </inkml:brush>
  </inkml:definitions>
  <inkml:trace contextRef="#ctx0" brushRef="#br0">173 18 3940,'-120'8'4045,"68"-7"61,51-1-3561,10 10-604,7 2 67,-1 0 1,2-1-1,0-1 0,0 0 0,0-2 1,1 0-1,1 0 0,-1-2 0,32 7 1,-1-4 18,1-1 1,78 1 0,925-50 578,-705 17-225,1398-46-173,-1145 51-213,-599 19 5,1242-6 235,-926 29 188,-111-6-274,233-10 0,-435-7-148,3 0 12,0 0 0,-1-1 0,1 1 0,0-2-1,0 1 1,0-1 0,-1-1 0,15-5 0,-47 5-349,-70 23-4997,31-9-2338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424"/>
    </inkml:context>
    <inkml:brush xml:id="br0">
      <inkml:brushProperty name="width" value="0.025" units="cm"/>
      <inkml:brushProperty name="height" value="0.025" units="cm"/>
      <inkml:brushProperty name="color" value="#008C3A"/>
    </inkml:brush>
  </inkml:definitions>
  <inkml:trace contextRef="#ctx0" brushRef="#br0">0 273 12780,'0'0'9641,"1"-10"-8931,3-16-435,0 1 0,1 0 0,10-25 1,-11 37-266,0 1 0,1 0 0,1 0 0,0 0 0,0 1 0,1 0 0,1 0 0,16-18 0,-23 28 8,0-1-1,1 1 1,-1 0 0,0 0 0,1 0 0,-1 0 0,1 0 0,-1 0 0,1 1 0,-1-1 0,1 1-1,0-1 1,-1 1 0,1-1 0,0 1 0,-1 0 0,1 0 0,0 0 0,0 0 0,-1 0 0,1 0-1,0 0 1,-1 0 0,1 1 0,0-1 0,-1 1 0,1-1 0,0 1 0,-1 0 0,1 0 0,-1-1-1,1 1 1,-1 0 0,0 0 0,1 0 0,-1 1 0,0-1 0,0 0 0,0 1 0,0-1 0,0 0-1,0 1 1,0-1 0,1 3 0,6 9 283,-1 0 0,-1 0-1,0 1 1,4 15 0,-6-18-213,49 150 53,-29-83-4799,-13-43-1817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832"/>
    </inkml:context>
    <inkml:brush xml:id="br0">
      <inkml:brushProperty name="width" value="0.025" units="cm"/>
      <inkml:brushProperty name="height" value="0.025" units="cm"/>
      <inkml:brushProperty name="color" value="#F6630D"/>
    </inkml:brush>
  </inkml:definitions>
  <inkml:trace contextRef="#ctx0" brushRef="#br0">0 10 1121,'0'0'545,"2"-10"-1474,-1 10 865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20.574"/>
    </inkml:context>
    <inkml:brush xml:id="br0">
      <inkml:brushProperty name="width" value="0.025" units="cm"/>
      <inkml:brushProperty name="height" value="0.025" units="cm"/>
    </inkml:brush>
  </inkml:definitions>
  <inkml:trace contextRef="#ctx0" brushRef="#br0">1 1 9417,'11'0'966,"71"4"-889,130 24 1,-45-4-25,608 18 959,6-51 763,-240 0-1092,963 44-128,606-24-279,-2042-12-269,455 3-1517,-417-2-2718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38.139"/>
    </inkml:context>
    <inkml:brush xml:id="br0">
      <inkml:brushProperty name="width" value="0.025" units="cm"/>
      <inkml:brushProperty name="height" value="0.025" units="cm"/>
    </inkml:brush>
  </inkml:definitions>
  <inkml:trace contextRef="#ctx0" brushRef="#br0">0 200 8456,'0'0'192,"10"-2"219,16-3-67,-1 1-1,1 2 1,-1 0-1,1 2 0,49 5 1,51 12 386,0-6 1,208-9 0,-193-3-104,1937 0-94,-582-12 1042,663-110-721,-2117 118-746,-19 3-90,0-1-1,-1 0 1,1-2 0,-1 0-1,33-14 1,-54 19-71,-1 0 0,1 0 1,-1 0-1,0 0 0,1-1 0,-1 1 1,1 0-1,-1 0 0,1 0 1,-1-1-1,0 1 0,1 0 0,-1-1 1,0 1-1,1 0 0,-1-1 0,0 1 1,1 0-1,-1-1 0,0 1 1,0 0-1,1-1 0,-1 1 0,0-1 1,0 1-1,0-1 0,0 1 0,0-1 1,0 1-1,1 0 0,-1-1 1,0 1-1,0-1 0,0 1 0,0-1 1,-1 1-1,1-1 0,0 1 0,0-1 1,-16-12-4245,-15 1-3305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38.886"/>
    </inkml:context>
    <inkml:brush xml:id="br0">
      <inkml:brushProperty name="width" value="0.025" units="cm"/>
      <inkml:brushProperty name="height" value="0.025" units="cm"/>
    </inkml:brush>
  </inkml:definitions>
  <inkml:trace contextRef="#ctx0" brushRef="#br0">1 63 8456,'0'0'2018,"11"-2"-1628,24-4-229,0 2 0,1 2 0,50 3 0,122 17 479,-23 0-488,12-15 1089,370-42 0,287-10-2111,-773 49-2088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4.628"/>
    </inkml:context>
    <inkml:brush xml:id="br0">
      <inkml:brushProperty name="width" value="0.025" units="cm"/>
      <inkml:brushProperty name="height" value="0.025" units="cm"/>
    </inkml:brush>
  </inkml:definitions>
  <inkml:trace contextRef="#ctx0" brushRef="#br0">328 1 6502,'-9'2'683,"-6"2"-401,0 0-1,1 1 1,-1 1-1,1 0 1,1 1-1,-26 17 0,-10 5 640,42-26-191,-1 0 0,0-1-1,0 0 1,0 0 0,0-1-1,0 0 1,-16 0 0,19-1-455,0 1 1,0 0-1,0-1 0,0 2 1,0-1-1,1 1 1,-9 3-1,12-5-239,0 1 0,0-1 0,0 1 0,0-1 0,0 1-1,0-1 1,0 1 0,0 0 0,0-1 0,1 1 0,-1 0 0,0 0 0,0 0-1,1-1 1,-1 1 0,0 0 0,1 0 0,-1 0 0,1 0 0,-1 0 0,1 0-1,0 0 1,-1 0 0,1 0 0,0 1 0,0-1 0,0 0 0,0 0 0,0 0-1,0 0 1,0 0 0,0 0 0,0 0 0,0 1 0,1-1 0,-1 0 0,0 0-1,1 0 1,-1 0 0,1 0 0,0 1 0,0-1-34,0 1 1,1-1-1,-1 0 0,0 0 1,1 0-1,-1 0 0,1-1 0,-1 1 1,1 0-1,-1-1 0,1 1 1,-1-1-1,1 1 0,0-1 1,-1 0-1,1 1 0,3-1 1,34-1 122,-29 1-68,30-5 37,0-1 0,0-2 0,-1-2 1,0-2-1,48-21 0,-50 17-102,1 3 0,1 1 0,-1 1 1,2 2-1,70-6 0,-96 14 11,0 1 0,0 1 1,0 0-1,0 1 0,0 1 0,0 0 0,-1 0 1,1 1-1,20 10 0,24 11 8,0-3-1,2-2 1,62 12 0,188 21 480,-308-53-489,33 5 72,55 1-1,-80-6-60,0 0 0,0-1 0,1 0-1,-1-1 1,0 0 0,0-1 0,0 0 0,-1-1 0,19-8-1,-12 2 33,-2 1-31,0 1-1,0 0 0,27-9 0,-38 16-2,0 0-1,0 0 0,1 0 1,-1 1-1,0-1 1,1 1-1,-1-1 0,1 1 1,-1 1-1,0-1 0,1 0 1,-1 1-1,1-1 1,-1 1-1,0 0 0,0 0 1,0 1-1,1-1 0,-1 1 1,0-1-1,0 1 1,-1 0-1,5 3 0,25 37 213,-29-36-684,1 0 1,1 0-1,-1 0 1,1 0-1,10 9 0,-4-10-3948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5.177"/>
    </inkml:context>
    <inkml:brush xml:id="br0">
      <inkml:brushProperty name="width" value="0.025" units="cm"/>
      <inkml:brushProperty name="height" value="0.025" units="cm"/>
    </inkml:brush>
  </inkml:definitions>
  <inkml:trace contextRef="#ctx0" brushRef="#br0">0 1551 13261,'0'0'8306,"9"-7"-7644,61-55-341,-3-3-1,99-125 0,-58 63-176,425-430 4,-408 443-106,5 5-1,223-141 0,-235 181-25,-117 68-283,-15 1-3624,-6 0-1832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5.645"/>
    </inkml:context>
    <inkml:brush xml:id="br0">
      <inkml:brushProperty name="width" value="0.025" units="cm"/>
      <inkml:brushProperty name="height" value="0.025" units="cm"/>
    </inkml:brush>
  </inkml:definitions>
  <inkml:trace contextRef="#ctx0" brushRef="#br0">151 27 9545,'10'-5'1847,"29"-14"150,-39 19-1938,1-1 0,-1 1-1,1 0 1,0-1 0,-1 1 0,1 0 0,-1 0 0,1 0 0,0 0 0,-1-1 0,1 1 0,0 0 0,-1 0 0,1 0-1,0 0 1,-1 0 0,1 0 0,0 1 0,-1-1 0,1 0 0,-1 0 0,1 0 0,0 1 0,-1-1 0,1 0 0,-1 0-1,1 1 1,-1-1 0,1 1 0,-1-1 0,1 1 0,-1-1 0,1 0 0,-1 1 0,1-1 0,-1 1 0,0 0 0,1-1 0,-1 1-1,0-1 1,0 1 0,1 0 0,-1-1 0,0 1 0,0-1 0,0 1 0,0 0 0,0-1 0,0 1 0,0 1 0,-2 34 978,2-34-899,-5 19 247,0 0 0,-1 0 0,-2 0 0,-16 34 0,-52 80 411,51-93-277,5-10-151,11-18 43,0 1 0,1 1 0,0-1 0,-8 27 1,15-42-398,1 0 0,0 1 1,0-1-1,0 0 0,0 1 1,0-1-1,-1 0 0,1 0 1,0 1-1,0-1 1,0 1-1,0-1 0,0 0 1,0 1-1,0-1 0,0 0 1,0 1-1,0-1 0,0 0 1,0 1-1,1-1 0,-1 0 1,0 1-1,0-1 0,0 0 1,0 0-1,0 1 0,1-1 1,-1 0-1,0 1 1,0-1-1,1 0 0,-1 0 1,0 0-1,0 1 0,1-1 1,-1 0-1,0 0 0,1 0 1,-1 1-1,1-1 0,17-4 87,23-20-163,-39 23 115,123-76-94,3 5 0,169-67 0,-199 98-3696,-9-2-3966</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6.713"/>
    </inkml:context>
    <inkml:brush xml:id="br0">
      <inkml:brushProperty name="width" value="0.025" units="cm"/>
      <inkml:brushProperty name="height" value="0.025" units="cm"/>
    </inkml:brush>
  </inkml:definitions>
  <inkml:trace contextRef="#ctx0" brushRef="#br0">179 151 10154,'0'0'1969,"6"-11"-314,0 1-1260,27-55 2311,-31 59-1983,0-1 0,0 1 0,0 0 0,-1-1 0,0 1 1,0-9-1,-1 15-602,-1-1 1,1 0-1,-1 0 1,0 0-1,1 1 1,-1-1-1,0 0 1,0 1-1,1-1 1,-1 0 0,0 1-1,0-1 1,0 1-1,0 0 1,0-1-1,0 1 1,0 0-1,0-1 1,0 1-1,0 0 1,0 0-1,0 0 1,0 0-1,0 0 1,0 0-1,0 0 1,0 0-1,-1 1 1,-33 2 555,26 0-578,1 1 0,0 0 0,0 0 0,1 1 0,-1 0-1,1 0 1,0 1 0,0 0 0,1 0 0,0 1 0,-10 12 0,5-4 109,1 0 0,0 0-1,2 1 1,-14 32 0,19-39-150,0-1-1,0 1 0,1-1 0,0 1 1,1 0-1,-1 15 0,2-23-58,0 1 0,1 0 0,-1 0-1,0 0 1,0 0 0,1-1-1,0 1 1,-1 0 0,1 0 0,0-1-1,0 1 1,-1-1 0,1 1-1,0-1 1,1 1 0,-1-1 0,0 1-1,0-1 1,1 0 0,-1 0-1,1 1 1,-1-1 0,1 0 0,-1-1-1,1 1 1,0 0 0,-1 0-1,1-1 1,0 1 0,0-1-1,-1 1 1,1-1 0,0 0 0,0 1-1,0-1 1,-1 0 0,4-1 0,6 0 11,1 0 0,0-1 0,-1 0 0,1-1 0,-1-1 0,0 1 0,0-2 1,0 0-1,-1 0 0,1-1 0,-1 0 0,-1 0 0,10-9 0,-2 1-149,0 0 0,-1-1 0,-1-1-1,-1 0 1,0-1 0,14-24 0,-25 37 125,0-1 1,-1 1 0,1-1-1,-1 1 1,0-1 0,-1 0-1,1 0 1,-1 0 0,1-8-1,-15 17-146,3 8 134,2 1 0,-1-1 0,2 1 0,0 1 0,0-1 0,1 1-1,1 0 1,-7 29 0,11-39-83,0-1 0,0 0 0,0 0 0,1 1 0,-1-1 0,1 0 0,0 1-1,0-1 1,0 0 0,0 1 0,0-1 0,1 0 0,0 1 0,1 4 0,0-6-271,-1-1 0,1 1 0,-1-1 1,1 0-1,0 0 0,0 0 0,0 0 0,-1 0 1,1 0-1,0 0 0,0-1 0,0 1 1,0-1-1,0 1 0,0-1 0,1 0 0,-1 0 1,0 0-1,0 0 0,0 0 0,0 0 0,0 0 1,3-2-1,15-1-6907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7.676"/>
    </inkml:context>
    <inkml:brush xml:id="br0">
      <inkml:brushProperty name="width" value="0.025" units="cm"/>
      <inkml:brushProperty name="height" value="0.025" units="cm"/>
    </inkml:brush>
  </inkml:definitions>
  <inkml:trace contextRef="#ctx0" brushRef="#br0">143 10 12620,'0'0'8728,"-10"-2"-6288,7 0-2313,0 1 1,-1 0-1,1 0 1,-1 0-1,1 1 1,-1-1-1,1 1 0,-1 0 1,1 0-1,-1 0 1,1 0-1,-1 1 1,1-1-1,-1 1 1,1 0-1,-1 0 1,1 0-1,0 1 0,0-1 1,-1 1-1,1 0 1,0 0-1,0 0 1,1 0-1,-1 0 1,0 0-1,1 1 1,-1 0-1,1-1 0,0 1 1,-3 4-1,1 0-72,0 0 1,1-1-1,-1 1 0,1 0 0,1 1 0,-1-1 0,-2 14 0,5-19-52,0 0-1,-1-1 1,1 1-1,0-1 1,0 1-1,0 0 0,0-1 1,0 1-1,0 0 1,0-1-1,1 1 1,-1-1-1,0 1 1,1 0-1,0-1 1,-1 1-1,1-1 1,0 1-1,0-1 1,0 0-1,-1 1 1,2-1-1,-1 0 0,0 0 1,0 0-1,0 0 1,0 1-1,1-2 1,-1 1-1,1 0 1,-1 0-1,0 0 1,1-1-1,-1 1 1,1 0-1,0-1 1,-1 0-1,1 1 0,-1-1 1,1 0-1,2 0 1,58-5 131,-52 3-220,2 1 1,-1 0-1,0 0 1,12 2-1,-22-1 79,0 1 0,1-1-1,-1 1 1,0-1-1,0 1 1,0-1 0,0 1-1,0 0 1,0 0 0,0-1-1,0 1 1,0 0-1,-1 0 1,1 0 0,0 0-1,0 0 1,-1 0 0,1 0-1,-1 0 1,1 0-1,-1 1 1,1-1 0,-1 0-1,0 0 1,1 0 0,-1 0-1,0 3 1,2 40 27,-2-34-10,-1 20 351,0 0 0,-9 43 0,8-60-79,-1 0 0,-1-1 0,0 1-1,0-1 1,-2 0 0,1-1 0,-1 1 0,-10 13 0,15-24-272,1 0 1,-1 0 0,1-1 0,-1 1 0,1 0 0,-1 0 0,1-1 0,-1 1 0,1-1 0,-1 1 0,0 0 0,1-1-1,-1 1 1,0-1 0,0 1 0,1-1 0,-1 0 0,0 1 0,0-1 0,0 0 0,0 1 0,1-1 0,-1 0 0,0 0-1,0 0 1,-1 0 0,1-1-7,0 1 0,0-1-1,1 0 1,-1 0 0,0 0-1,1 1 1,-1-1 0,0 0-1,1 0 1,0 0 0,-1 0 0,1 0-1,-1 0 1,1 0 0,0 0-1,0 0 1,0 0 0,-1-2-1,-1-60-439,2 55 235,1-10-325,0 0 0,1 0 0,8-33-1,-8 42 406,1 0-1,0 1 1,0-1-1,1 0 1,0 1-1,1 0 0,0 0 1,0 0-1,9-9 1,-11 15 63,-1 0 0,1 0 0,0 0 0,0 0 0,0 0 0,1 0 0,-1 1 0,0 0 0,1 0 0,-1 0 0,1 0 0,-1 0 0,6 0 0,-6 1-14,1 0 1,-1-1-1,0 1 0,1-1 0,-1 0 1,0 0-1,0-1 0,0 1 1,0 0-1,0-1 0,0 0 0,0 0 1,0 0-1,-1 0 0,5-4 1,-3 1 480,0 1 0,0 0 1,0 1-1,0-1 1,0 1-1,1-1 0,6-3 1,-5 3-151,1 0-195,-1-1-1,0-1 1,-1 1 0,1-1 0,-1 0 0,-1 0 0,6-9 0,-6 8-21,1 1 0,-1 0 0,1 0-1,0 0 1,1 1 0,-1-1 0,8-4 0,-9 52-113,-5-4 259,0-22 267,1 0 0,0 0 0,3 21 0,-2-36-436,0 1 0,-1-1-1,1 1 1,0 0 0,0-1 0,0 1 0,0-1-1,0 0 1,1 1 0,-1-1 0,0 0 0,1 0-1,-1 0 1,1 0 0,-1 0 0,1 0 0,-1 0-1,1-1 1,0 1 0,-1 0 0,1-1 0,0 1-1,3-1 1,-1 1-187,1 0-1,0 0 1,0-1-1,0 1 1,-1-1-1,1-1 1,10 0-1,-15-30-8902,-4 8 3107,-5-7-2824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8.005"/>
    </inkml:context>
    <inkml:brush xml:id="br0">
      <inkml:brushProperty name="width" value="0.025" units="cm"/>
      <inkml:brushProperty name="height" value="0.025" units="cm"/>
    </inkml:brush>
  </inkml:definitions>
  <inkml:trace contextRef="#ctx0" brushRef="#br0">0 10 16816,'0'0'12075,"57"-9"-12619,-35 17-2659,-1 1-2338,0 0-3588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8.380"/>
    </inkml:context>
    <inkml:brush xml:id="br0">
      <inkml:brushProperty name="width" value="0.025" units="cm"/>
      <inkml:brushProperty name="height" value="0.025" units="cm"/>
    </inkml:brush>
  </inkml:definitions>
  <inkml:trace contextRef="#ctx0" brushRef="#br0">138 1 11018,'0'0'14462,"-8"4"-13736,-3 1-664,1 2 0,-1-1 0,1 1 1,0 1-1,1 0 0,0 0 0,-10 13 0,14-16-95,1 0 1,0 0-1,0 1 0,1 0 1,-1 0-1,1 0 0,1 0 1,-1 0-1,1 1 0,0-1 0,1 1 1,-1-1-1,1 1 0,0 0 1,1 0-1,0 9 0,1-15-165,0 1-1,0-1 1,0 0-1,0 0 1,0 0-1,0 0 1,0-1-1,0 1 1,1 0-1,-1 0 0,0-1 1,1 1-1,-1 0 1,0-1-1,1 0 1,-1 1-1,0-1 1,1 0-1,-1 1 1,1-1-1,-1 0 1,1 0-1,-1 0 0,1-1 1,-1 1-1,0 0 1,2-1-1,44-5-8137,-21-4 440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7.116"/>
    </inkml:context>
    <inkml:brush xml:id="br0">
      <inkml:brushProperty name="width" value="0.025" units="cm"/>
      <inkml:brushProperty name="height" value="0.025" units="cm"/>
      <inkml:brushProperty name="color" value="#F6630D"/>
    </inkml:brush>
  </inkml:definitions>
  <inkml:trace contextRef="#ctx0" brushRef="#br0">7 55 545,'5'-5'9951,"-9"-6"-3751,-3-5-4601,7 16-1535,0-16 1977,0 10-2310,-1 14-2454,1 1-1846,0 1-3305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8.722"/>
    </inkml:context>
    <inkml:brush xml:id="br0">
      <inkml:brushProperty name="width" value="0.025" units="cm"/>
      <inkml:brushProperty name="height" value="0.025" units="cm"/>
    </inkml:brush>
  </inkml:definitions>
  <inkml:trace contextRef="#ctx0" brushRef="#br0">34 137 14318,'0'0'8418,"-3"9"-7073,-4 8-583,2 0 0,0 1 0,0 0 0,2 0 0,0 0 0,0 31-1,4-48-747,-1 0-1,0 0 0,1-1 0,-1 1 0,1 0 0,-1 0 0,1-1 0,-1 1 0,1 0 0,-1-1 0,1 1 0,-1-1 0,1 1 0,0-1 0,-1 1 0,1-1 0,0 1 0,0-1 0,-1 0 1,1 1-1,0-1 0,0 0 0,0 0 0,0 1 0,-1-1 0,1 0 0,0 0 0,0 0 0,0 0 0,0 0 0,-1 0 0,1 0 0,0-1 0,0 1 0,0 0 0,0 0 0,0-1 0,34-11 234,-20 0-211,-1 0 0,0-1 0,0 0 0,-2-1 0,0-1 1,0 0-1,-1 0 0,9-19 0,-28 51 203,0-2-66,1 0-1,0 1 1,1 0 0,1 1 0,0-1 0,1 1-1,1 0 1,-2 27 0,5-43-171,1 0 0,-1 0 0,0-1 0,1 1 0,-1 0 1,0 0-1,1 0 0,-1-1 0,1 1 0,-1 0 0,1-1 0,-1 1 0,1 0 0,0-1 0,-1 1 1,1-1-1,0 1 0,-1-1 0,1 1 0,0-1 0,0 1 0,0-1 0,-1 0 0,1 0 1,0 1-1,0-1 0,0 0 0,0 0 0,0 0 0,-1 0 0,1 0 0,0 0 0,0 0 1,0 0-1,0 0 0,0 0 0,1-1 0,2 0 4,1 1 0,-1-1 0,0 0 0,0 0 0,0-1 0,0 1 0,5-3 0,4-6-102,0 0 0,0-1-1,-1-1 1,-1 1 0,0-2 0,0 0-1,-2 0 1,16-26 0,2-11-333,24-61 0,-45 98 442,-4 8 15,0 0 0,0 0-1,0 0 1,0 0 0,-1 0 0,2-11 0,-21 27 842,8 1-803,0 0 1,1 1-1,1 1 0,0-1 0,1 1 1,1 0-1,0 1 0,1 0 0,0 0 1,1 0-1,1 0 0,0 1 0,1 0 1,0 22-1,3-35-142,-1 0 1,1 0-1,-1 0 1,1 0-1,0-1 0,0 1 1,1 0-1,-1 0 0,0-1 1,1 1-1,0-1 1,-1 1-1,1-1 0,0 0 1,0 0-1,0 0 1,1 0-1,-1 0 0,0 0 1,1-1-1,-1 1 1,1-1-1,0 1 0,-1-1 1,1 0-1,0 0 0,0 0 1,0-1-1,-1 1 1,1-1-1,4 1 0,3 1-516,0-1-1,0 0 0,0-1 0,0 0 0,0 0 0,1-1 1,-1-1-1,12-2 0,9-10-6172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9.425"/>
    </inkml:context>
    <inkml:brush xml:id="br0">
      <inkml:brushProperty name="width" value="0.025" units="cm"/>
      <inkml:brushProperty name="height" value="0.025" units="cm"/>
    </inkml:brush>
  </inkml:definitions>
  <inkml:trace contextRef="#ctx0" brushRef="#br0">1 4 14606,'3'8'5784,"1"15"-4836,-3-16-276,6 82 1317,-4-31 1788,-3-58-3730,0 1 0,0-1 0,1 0 0,-1 0 1,0 0-1,0 0 0,1 0 0,-1 0 0,0 1 1,0-1-1,1 0 0,-1 0 0,0 0 0,1 0 1,-1 0-1,0 0 0,1 0 0,-1 0 0,0 0 1,0 0-1,1 0 0,-1-1 0,0 1 0,0 0 1,1 0-1,-1 0 0,0 0 0,1 0 0,-1 0 1,0-1-1,0 1 0,0 0 0,1 0 0,-1 0 1,0-1-1,0 1 0,0 0 0,1 0 0,-1-1 1,0 1-1,0 0 0,0 0 0,0-1 0,0 1 1,12-13 390,21-33-279,-18 24 155,33-38 1,-43 54-1665,2 0 1,-1 1 0,1-1-1,-1 1 1,15-7 0,-13 8-7460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0.287"/>
    </inkml:context>
    <inkml:brush xml:id="br0">
      <inkml:brushProperty name="width" value="0.025" units="cm"/>
      <inkml:brushProperty name="height" value="0.025" units="cm"/>
    </inkml:brush>
  </inkml:definitions>
  <inkml:trace contextRef="#ctx0" brushRef="#br0">1 46 2883,'0'0'17664,"3"-2"-16409,-3 2-1213,0 0 0,1-1 0,-1 1 0,0 0 0,0-1 0,1 1 0,-1 0 0,0 0 1,0 0-1,1-1 0,-1 1 0,0 0 0,1 0 0,-1 0 0,0-1 0,1 1 0,-1 0 0,0 0 0,1 0 0,-1 0 0,0 0 0,1 0 0,-1 0 1,0 0-1,1 0 0,-1 0 0,1 0 0,-1 0 0,0 0 0,1 0 0,-1 0 0,0 0 0,1 0 0,-1 1 0,0-1 0,1 0 0,-1 0 0,0 0 1,0 0-1,1 1 0,-1-1 0,0 0 0,1 0 0,-1 1 0,0-1 0,0 0 0,0 1 0,1-1 0,-1 0 0,0 1 0,0-1 0,-3 27 1589,-2 11-451,5-37-1162,0 0 0,0 0 1,0 0-1,0 0 0,0 0 1,0 0-1,0 0 0,1 0 0,-1 0 1,0-1-1,1 1 0,-1 0 1,1 0-1,-1 0 0,1 0 0,-1 0 1,1-1-1,-1 1 0,1 0 1,0 0-1,-1-1 0,1 1 1,0 0-1,0-1 0,0 1 0,0-1 1,-1 1-1,1-1 0,2 1 1,0 0 9,1 0 1,0 0 0,0-1 0,0 1-1,0-1 1,0 0 0,0 0 0,-1 0-1,1 0 1,0-1 0,0 1 0,0-1-1,0 0 1,-1 0 0,1-1 0,0 1-1,-1-1 1,1 0 0,-1 0 0,0 0-1,1 0 1,-1-1 0,0 1 0,0-1 0,-1 0-1,1 0 1,0 0 0,2-4 0,-1 0 138,1-1-1,-1 0 1,0 0 0,-1 0 0,0 0 0,0-1 0,-1 0 0,0 1 0,1-15 0,-5 44-187,-2 75 72,5-95-46,-1 1-1,1 0 0,0-1 1,0 1-1,-1-1 0,1 1 1,0-1-1,0 1 0,0-1 1,1 1-1,-1-1 0,0 0 1,0 0-1,1 1 1,-1-1-1,1 0 0,-1 0 1,1-1-1,-1 1 0,1 0 1,0 0-1,-1-1 0,1 1 1,0-1-1,-1 1 0,1-1 1,0 0-1,0 0 0,-1 0 1,1 0-1,0 0 1,0 0-1,2-1 0,5 1-172,-1 0 0,0-1 0,0 0 0,1-1 0,-1 0 0,9-3 0,-8 1-1282,-1 0 0,0-1 0,0 0 0,11-9 0,3-5-6142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2.915"/>
    </inkml:context>
    <inkml:brush xml:id="br0">
      <inkml:brushProperty name="width" value="0.025" units="cm"/>
      <inkml:brushProperty name="height" value="0.025" units="cm"/>
    </inkml:brush>
  </inkml:definitions>
  <inkml:trace contextRef="#ctx0" brushRef="#br0">54 4 9833,'0'-3'5812,"-1"8"-1817,-5 28-164,-9 69-3765,9-56 1594,-3 8-636,2-17 317,-3 66-1,27-140-583,-7 16-697,48-145-130,-62 243 22,1-41 158,3 57-1,-1-91-100,1 1 1,1-1-1,-1 0 0,0 0 1,0 1-1,1-1 0,-1 0 0,1 0 1,0 0-1,0 0 0,0 0 0,0 0 1,0 0-1,0 0 0,0 0 0,1 0 1,-1 0-1,1-1 0,-1 1 1,1 0-1,-1-1 0,1 0 0,0 1 1,0-1-1,0 0 0,0 0 0,0 0 1,0 0-1,0 0 0,0-1 0,0 1 1,1 0-1,-1-1 0,0 0 0,0 1 1,5-1-1,-2-1 43,1 0 1,-1 0-1,1 0 0,-1 0 0,0-1 0,0 0 1,1 0-1,-1 0 0,-1-1 0,1 0 1,0 0-1,0 0 0,-1 0 0,5-5 1,-3 2-27,0 0 1,0-1 0,0 1-1,-1-1 1,0 0 0,0-1-1,-1 1 1,0-1 0,0 0 0,-1 0-1,0 0 1,-1-1 0,1 1-1,-2-1 1,1 1 0,-1-1-1,0 0 1,-1-14 0,0 23-27,0-1 0,0 1-1,0 0 1,0-1 0,0 1 0,0 0 0,0-1 0,0 1 0,0 0 0,0-1 0,-1 1-1,1 0 1,0 0 0,0-1 0,0 1 0,0 0 0,0-1 0,-1 1 0,1 0 0,0 0-1,0-1 1,0 1 0,-1 0 0,1 0 0,0 0 0,0-1 0,-1 1 0,1 0 0,0 0-1,-1 0 1,1 0 0,0 0 0,0 0 0,-1-1 0,1 1 0,0 0 0,-1 0 0,1 0-1,-13 8-29,-7 17-21,14-16 97,1 1 0,0-1 0,1 1 0,0 1 0,1-1 0,0 0 0,1 1 0,0 0 0,-1 13-1,3-23-41,0-1-1,0 0 0,1 1 0,-1-1 0,0 0 0,0 1 0,0-1 0,1 1 0,-1-1 0,0 0 1,1 1-1,-1-1 0,0 0 0,1 0 0,-1 1 0,0-1 0,1 0 0,-1 0 0,1 0 1,-1 1-1,0-1 0,1 0 0,-1 0 0,1 0 0,-1 0 0,0 0 0,1 0 0,-1 0 0,1 0 1,-1 0-1,1 0 0,-1 0 0,0 0 0,1 0 0,-1 0 0,1 0 0,-1 0 0,1-1 0,-1 1 1,1 0-1,19-8 99,-10 2-70,0-1 0,-1-1 0,0 0 0,-1 0 0,0-1 1,13-17-1,-11 13-107,0 1 0,1 0 0,13-10 0,-24 22 67,0 0-1,1 1 1,-1-1 0,1 0-1,-1 0 1,0 1 0,1-1-1,-1 0 1,1 0-1,-1 1 1,0-1 0,1 0-1,-1 1 1,0-1 0,0 0-1,1 1 1,-1-1-1,0 1 1,0-1 0,0 0-1,1 1 1,-1-1 0,0 1-1,0-1 1,0 1-1,0-1 1,0 1 0,0-1-1,0 0 1,0 1-1,0-1 1,0 1 0,0-1-1,0 1 1,0 0 0,2 24-247,-2-24 251,0 23 25,0-17 3,0 1 0,0-1 0,1 0 0,0 0 0,0 1 0,4 8 0,-5-14-19,1 0 0,0 0-1,0-1 1,0 1 0,1 0-1,-1-1 1,0 1 0,1-1-1,-1 1 1,1-1 0,-1 0-1,1 0 1,-1 0 0,1 1-1,0-1 1,0-1 0,0 1-1,-1 0 1,1 0 0,0-1-1,0 1 1,0-1 0,0 0-1,0 1 1,0-1 0,0 0-1,4-1 1,6 0 12,1-1 0,-1 0 0,0-1 0,0 0 0,0-1 0,-1 0 0,1-1 0,-1-1 0,0 0 0,16-11 0,-26 16-11,-1 1 0,0 0 0,1-1 0,-1 1 0,0-1 0,1 1 0,-1 0 0,0-1 0,0 1 0,0-1 0,1 1 0,-1-1 0,0 1 0,0-1 0,0 1 0,0-1 0,0 1 0,0-1 0,0 1 0,0-1 0,0 1 0,0-1 0,0 1 0,0 0 0,0-1 0,0 1 0,-1-1 0,1 1 0,0-1 0,0 1 0,-1-1 0,1 1 0,0 0 0,0-1 0,-1 1 0,1-1 0,0 1 0,-1 0 0,1-1 0,0 1 0,-1 0 0,1 0 0,-1-1 0,1 1 0,-1 0 0,1 0 0,-1 0-1,1-1 1,0 1 0,-1 0 0,1 0 0,-2 0 0,-35-17 442,27 13-375,-52-29-73,116 32-1361,-47 1 958,70 1-5582,-25-5-1988,-4-5-5260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3.399"/>
    </inkml:context>
    <inkml:brush xml:id="br0">
      <inkml:brushProperty name="width" value="0.025" units="cm"/>
      <inkml:brushProperty name="height" value="0.025" units="cm"/>
    </inkml:brush>
  </inkml:definitions>
  <inkml:trace contextRef="#ctx0" brushRef="#br0">130 190 17873,'0'0'3048,"-10"0"278,8 0-3219,-2-1 102,-1 1 0,1-1 0,-1 1-1,1 0 1,-1 1 0,1-1 0,-1 1 0,1 0 0,-1 0 0,1 0-1,0 1 1,0-1 0,-1 1 0,1 0 0,1 1 0,-1-1-1,0 0 1,0 1 0,1 0 0,-1 0 0,1 0 0,0 0 0,-3 5-1,4-5-137,0-1 0,0 1-1,0 0 1,1 0-1,-1 0 1,1-1-1,0 1 1,0 0 0,0 0-1,0 1 1,1-1-1,-1 0 1,1 0-1,-1 0 1,1 0 0,0 1-1,1 2 1,-1-5-64,1 0 0,-1 0 0,0 0 0,1-1 0,-1 1 0,1 0 0,-1-1 0,1 1 0,0 0 0,-1-1 0,1 1 0,-1 0 0,1-1 0,0 1 0,0-1 0,-1 0 0,1 1 0,0-1 0,0 1 0,0-1 0,-1 0 0,1 0 0,1 1 0,1-1-4,0 0 0,0 0 0,1 0 0,-1 0 0,0-1 0,0 1 0,0-1-1,0 1 1,5-3 1,4-3-296,-1 0 0,0-1 0,0 0 0,-1 0 0,0-1 0,0 0 0,-1-1 0,0 0 0,0-1 0,-1 0 0,0 0 0,11-21 0,-32 83 1317,9-40-752,1 0 0,0 0-1,1 0 1,1 0 0,0 0 0,0 0 0,1 1 0,2 15-1,-1-25-192,-1 0 0,1-1-1,0 1 1,0 0-1,0-1 1,0 1 0,0 0-1,1-1 1,-1 0 0,1 1-1,0-1 1,0 0 0,-1 0-1,1 0 1,1 0-1,2 3 1,-1-3-71,-1-1 0,0 0 0,1 1 0,-1-1 0,1 0 0,0-1 0,-1 1 0,1-1-1,0 0 1,-1 1 0,1-2 0,-1 1 0,1 0 0,0-1 0,-1 1 0,6-3 0,1 0 8,-1-1-1,1 0 1,-1-1-1,0 0 1,0 0 0,-1-1-1,1 0 1,-1-1-1,-1 0 1,1 0 0,-1 0-1,9-14 1,2-2 9,-1-1 0,-2-1 0,16-32 0,-24 43-9,-1 0 1,0 0-1,0-1 0,-2 0 0,0-1 0,-1 1 1,0-1-1,0-23 0,-3 38-17,0 0 1,0 0-1,0 0 0,0 1 0,0-1 1,-1 0-1,1 0 0,0 0 0,-1 0 1,1 1-1,0-1 0,-1 0 1,1 0-1,-1 1 0,1-1 0,-1 0 1,0 1-1,1-1 0,-1 1 0,1-1 1,-1 1-1,0-1 0,0 1 0,1-1 1,-1 1-1,0 0 0,0-1 1,0 1-1,1 0 0,-1 0 0,0-1 1,0 1-1,0 0 0,0 0 0,0 0 1,1 0-1,-1 0 0,0 0 0,0 0 1,0 1-1,0-1 0,1 0 1,-1 0-1,0 1 0,0-1 0,0 0 1,1 1-1,-1-1 0,-1 1 0,-3 1 6,-1 1 0,1 0 0,0 0-1,-1 0 1,1 0 0,-4 5-1,-9 8 26,2 0 0,0 2 0,-18 25-1,28-35-22,1 0 1,0 0-1,1 1 0,-1 0 0,1 0 1,1 0-1,0 0 0,0 0 0,1 1 1,-2 17-1,4-25-24,0 0 0,0-1 1,0 1-1,1 0 0,-1 0 0,0 0 1,1 0-1,-1-1 0,1 1 0,0 0 1,0 0-1,-1-1 0,1 1 0,0 0 1,1-1-1,-1 1 0,0-1 0,0 0 1,0 1-1,1-1 0,2 2 0,0 0-107,0-1 0,1 0 0,-1 0-1,0 0 1,1-1 0,-1 0-1,1 1 1,8 0 0,1-1-698,1 0 1,-1-1-1,1-1 1,0 0-1,15-4 1,12-9-7599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4.392"/>
    </inkml:context>
    <inkml:brush xml:id="br0">
      <inkml:brushProperty name="width" value="0.025" units="cm"/>
      <inkml:brushProperty name="height" value="0.025" units="cm"/>
    </inkml:brush>
  </inkml:definitions>
  <inkml:trace contextRef="#ctx0" brushRef="#br0">211 8 18449,'0'0'5707,"-9"-2"-3614,4 0-1959,1 1 0,-1 0 0,0 0 0,1 1 0,-1 0 0,0-1 0,0 2 0,0-1 0,1 0 0,-1 1-1,0 0 1,1 0 0,-1 0 0,0 1 0,1 0 0,0 0 0,-1 0 0,1 0 0,0 0 0,-4 4 0,-10 5 248,-33 23 89,48-32-467,0 0 0,0 1 0,0-1 1,1 1-1,-1 0 0,1 0 0,-1 0 1,1 0-1,0 0 0,0 0 0,1 1 0,-3 3 1,5-6-12,-1-1 1,0 1 0,0-1 0,0 1-1,1 0 1,-1-1 0,0 1-1,1-1 1,-1 1 0,0-1 0,1 1-1,-1-1 1,1 0 0,-1 1-1,1-1 1,-1 1 0,1-1 0,-1 0-1,1 1 1,-1-1 0,1 0 0,-1 0-1,1 1 1,0-1 0,-1 0-1,1 0 1,-1 0 0,1 0 0,0 0-1,-1 0 1,1 0 0,-1 0-1,2 0 1,27 2-29,-24-2-5,17 1-134,58 6-800,-75-6 933,0 0 0,0 0 0,1 1 0,-1-1 0,0 1 0,-1 1 0,1-1 0,0 1 0,0 0 0,-1 0 0,0 0 0,5 5 0,-7-6 97,0 1-1,0-1 1,-1 1 0,1-1 0,-1 1 0,0 0 0,0 0-1,0-1 1,0 1 0,-1 0 0,1 0 0,-1 0-1,1 0 1,-1 0 0,0 0 0,0 0 0,-1 0 0,1 0-1,0 0 1,-1-1 0,0 1 0,0 0 0,0 0-1,0 0 1,0-1 0,0 1 0,-1 0 0,1-1 0,-1 1-1,0-1 1,-2 3 0,-2 3 231,0-1 1,0 0-1,0-1 1,-1 0-1,0 0 1,0 0-1,-1-1 0,1 0 1,-10 4-1,13-7-284,0 0 0,0 0 0,0-1 0,-1 0 0,1 0 0,0 0 0,-1 0 0,1-1 0,-1 0 0,1 0 0,-7 0 0,9-1-159,1 1 0,0-1 0,-1 1 0,1-1 0,0 0 1,0 1-1,0-1 0,-1 0 0,1 0 0,0 0 0,0 1 1,0-1-1,0 0 0,0-1 0,1 1 0,-1 0 0,0 0 1,0 0-1,1 0 0,-1-1 0,1 1 0,-1 0 0,1-1 1,-1 1-1,1 0 0,0-1 0,0 1 0,0-1 0,-1 1 1,1 0-1,1-1 0,-1 1 0,0 0 0,0-1 1,0 1-1,1-1 0,-1 1 0,1 0 0,0-3 0,1-2-1249,1 0-1,-1 0 0,1 0 0,0 0 1,1 0-1,-1 0 0,1 1 0,7-8 0,16-16-10963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4.763"/>
    </inkml:context>
    <inkml:brush xml:id="br0">
      <inkml:brushProperty name="width" value="0.025" units="cm"/>
      <inkml:brushProperty name="height" value="0.025" units="cm"/>
    </inkml:brush>
  </inkml:definitions>
  <inkml:trace contextRef="#ctx0" brushRef="#br0">57 85 7591,'0'0'15828,"8"0"-13447,3 0-1799,-1 0-1,0-1 1,1 0-1,-1-1 1,13-3-1,-21 5-531,0-1 0,0 1-1,0-1 1,1 0 0,-1 0-1,0 0 1,0 0-1,-1 0 1,1 0 0,0 0-1,0-1 1,0 1 0,-1-1-1,1 1 1,-1-1 0,1 0-1,-1 0 1,0 1 0,0-1-1,0 0 1,0 0 0,0 0-1,0 0 1,0 0 0,-1 0-1,1-1 1,-1 1 0,1 0-1,-1 0 1,0 0 0,0-1-1,0 1 1,0 0 0,0 0-1,0 0 1,-1-1 0,0-2-1,0 4-12,0 0-1,0 1 0,0-1 1,0 0-1,0 0 1,0 1-1,0-1 0,0 0 1,0 1-1,0-1 1,0 1-1,0 0 1,0-1-1,-1 1 0,1 0 1,0 0-1,0 0 1,0 0-1,0 0 0,-1 0 1,1 0-1,0 0 1,0 0-1,0 0 1,-1 1-1,1-1 0,-1 1 1,-36 10 534,29-6-571,1 0 0,0 1 0,0 0 0,0 1 0,0 0 0,1 0 0,0 1 0,1 0 0,-7 9 0,10-12 0,0-1 0,0 1 0,0 0 0,0 0 0,1 1 0,0-1 0,0 1 0,0-1 0,1 1 0,0-1 0,0 1 0,0 0 0,1-1 0,0 1 0,0 0 0,0 0 0,2 9 0,-1-13-14,1 0 0,-1 0 0,0 0 0,0 0 0,1 0-1,-1 0 1,1 0 0,0 0 0,0-1 0,-1 1 0,1-1 0,0 0 0,0 1 0,0-1 0,0 0 0,1 0-1,-1 0 1,0 0 0,0-1 0,1 1 0,-1-1 0,5 1 0,57 4-1700,-58-5 1355,5 0-1489,0-1 0,0 0 1,-1 0-1,1-1 0,0 0 0,16-6 0,16-12-10718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5.092"/>
    </inkml:context>
    <inkml:brush xml:id="br0">
      <inkml:brushProperty name="width" value="0.025" units="cm"/>
      <inkml:brushProperty name="height" value="0.025" units="cm"/>
    </inkml:brush>
  </inkml:definitions>
  <inkml:trace contextRef="#ctx0" brushRef="#br0">145 48 11915,'0'0'6540,"4"-8"-5072,14-21-91,-20 22 5452,-9 4-4404,-15 3-2059,23 0 253,-3 1-569,0 0 0,0 0 0,0 0 0,0 1 0,1 0-1,-1 1 1,1-1 0,-1 1 0,1 0 0,0 0 0,0 1 0,0-1 0,0 1-1,1 0 1,-6 6 0,7-7-31,0 0 0,0 0-1,0 1 1,1-1 0,-1 1-1,1-1 1,0 1 0,0 0-1,0 0 1,0 0 0,1 0-1,0 0 1,0 0 0,0 0 0,0 0-1,0 0 1,1 1 0,0-1-1,0 0 1,0 0 0,0 1-1,2 7 1,0-10-15,-1 0 0,1 0-1,0 0 1,-1-1 0,1 1 0,0 0-1,0-1 1,0 1 0,0-1 0,0 1-1,0-1 1,1 0 0,-1 0 0,0 0-1,1 0 1,-1 0 0,0-1 0,1 1-1,-1-1 1,1 0 0,-1 1 0,6-1-1,62-2-365,-66 2 291,12-2-1549,1-1 1,0 0-1,-1-1 0,25-10 1,12-9-7905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5.748"/>
    </inkml:context>
    <inkml:brush xml:id="br0">
      <inkml:brushProperty name="width" value="0.025" units="cm"/>
      <inkml:brushProperty name="height" value="0.025" units="cm"/>
    </inkml:brush>
  </inkml:definitions>
  <inkml:trace contextRef="#ctx0" brushRef="#br0">82 1 17969,'0'0'9198,"-5"11"-8595,-4 14-290,2 0-1,1 0 0,1 0 0,1 0 1,-2 46-1,6-61-281,0 12 12,0 1 1,4 28-1,-3-46-36,-1 0 0,1 0 0,1 0-1,-1 0 1,1-1 0,-1 1 0,1 0 0,0-1 0,1 0 0,-1 1-1,1-1 1,0 0 0,0 0 0,0 0 0,1-1 0,6 6 0,-10-11-48,1 1 0,-1-1 1,1 0-1,-1 0 0,0 0 1,1 0-1,-1 0 0,0 0 1,0 0-1,-1 1 0,1-1 1,-1-2-1,-2-6-357,-1 0 0,0 0 0,0 1 0,-1-1 0,-1 1 0,1 1 0,-1-1 0,-8-8 0,-22-34-1187,36 50 1594,1 0 0,-1 1 0,1-1 0,0 1 0,-1-1 0,1 1 0,-1-1 0,1 1 0,0-1 0,-1 1 0,1 0 0,0 0 0,0-1 1,-1 1-1,1 0 0,0 0 0,0 0 0,0-1 0,-1 1 0,1 0 0,0 0 0,0 0 0,0 0 0,-1 1 0,3-1 0,35-1 164,-27 1-122,108-13-896,-39-3-8539,-45 7-364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6.231"/>
    </inkml:context>
    <inkml:brush xml:id="br0">
      <inkml:brushProperty name="width" value="0.025" units="cm"/>
      <inkml:brushProperty name="height" value="0.025" units="cm"/>
    </inkml:brush>
  </inkml:definitions>
  <inkml:trace contextRef="#ctx0" brushRef="#br0">210 116 11979,'0'0'15177,"-11"-5"-13735,4 1-1213,4 2-178,1 0 0,0 1 0,-1 0 0,1-1 0,-1 1 0,1 0 0,-1 0 0,0 0 0,0 0-1,1 1 1,-1-1 0,0 1 0,0 0 0,0-1 0,0 1 0,1 0 0,-1 1 0,0-1 0,0 1 0,0-1 0,1 1-1,-1 0 1,0 0 0,0 0 0,-3 2 0,-64 52 1417,65-51-1379,1 0-1,0 1 0,-1-1 0,1 1 1,1 0-1,-1 0 0,1 0 1,0 0-1,0 1 0,1-1 0,-1 1 1,-1 7-1,4-12-88,0-1 0,0 1 0,0-1 0,0 1 0,0-1 0,0 1 0,0-1 0,0 1 0,1-1 0,-1 1 0,0-1 0,0 0 0,0 1 0,1-1 0,-1 1 0,0-1 0,1 0 0,-1 1 0,0-1 0,1 1 0,-1-1 0,0 0 0,1 0 0,-1 1 0,1-1 0,-1 0 0,0 0 0,1 1 0,-1-1 0,1 0 0,-1 0 0,2 0 0,24 4 0,25-10 0,18-13 0,-54 13 0,0 2 0,0 0 0,1 0 0,-1 1 0,21 0 0,-35 3 0,-1 0 0,1 0 0,0 0 0,0 0 0,-1 0 0,1 0 0,0 0 0,0 0 0,-1 1 0,1-1 0,0 0 0,0 1 0,-1-1 0,1 0 0,0 1 0,-1-1 0,1 1 0,-1-1 0,1 1 0,-1-1 0,1 1 0,-1 0 0,1-1 0,-1 1 0,1 0 0,-1-1 0,0 1 0,1 0 0,-1-1 0,0 1 0,0 0 0,1 0 0,-1-1 0,0 2 0,-1 28 0,1-28 0,1-26 0,0 0 0,-5-38 0,0-11 0,5 72 0,0 0 0,-1 0 0,1 0 0,0 0 0,0 0 0,0 0 0,0 0 0,0 0 0,0 0 0,0 0 0,0 0 0,0 1 0,1-1 0,-1 0 0,0 1 0,0-1 0,1 1 0,-1-1 0,0 1 0,1 0 0,2-1 0,38-8 0,-35 8 0,68-8-1403,10-2-3750,-40-1-3089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7.377"/>
    </inkml:context>
    <inkml:brush xml:id="br0">
      <inkml:brushProperty name="width" value="0.025" units="cm"/>
      <inkml:brushProperty name="height" value="0.025" units="cm"/>
      <inkml:brushProperty name="color" value="#F6630D"/>
    </inkml:brush>
  </inkml:definitions>
  <inkml:trace contextRef="#ctx0" brushRef="#br0">135 237 4420,'0'0'14579,"-5"-9"-12881,3 6-1490,-24-35 2364,25 36-2421,0 1 0,-1-1-1,1 1 1,0 0 0,-1-1-1,1 1 1,-1 0 0,0 0 0,1 0-1,-1 0 1,0 0 0,1 1-1,-1-1 1,0 0 0,0 1-1,0 0 1,0-1 0,0 1 0,0 0-1,0 0 1,1 0 0,-1 0-1,0 0 1,0 0 0,0 1-1,-3 0 1,4 0-89,0 0 1,0 1-1,0-1 0,0 1 0,0-1 1,0 1-1,0 0 0,0-1 0,0 1 1,1 0-1,-1-1 0,1 1 0,-1 0 1,1 0-1,0 0 0,0-1 0,0 1 1,0 0-1,0 3 0,2 37 711,-2-41-759,1 1 1,-1-1-1,0 0 0,1 0 1,-1 0-1,0 0 1,1 0-1,-1-1 0,1 1 1,-1 0-1,1 0 0,0 0 1,-1 0-1,1 0 1,0-1-1,0 1 0,0 0 1,0-1-1,-1 1 0,1-1 1,0 1-1,0-1 1,0 1-1,0-1 0,0 1 1,0-1-1,0 0 0,0 0 1,0 1-1,0-1 1,1 0-1,-1 0 0,0 0 1,0 0-1,0 0 0,0-1 1,0 1-1,0 0 1,0 0-1,2-1 0,0 0 42,1 0 0,-1 0 0,0-1 0,1 1 0,-1-1 0,0 0-1,0 1 1,0-1 0,0-1 0,0 1 0,3-3 0,-3 0-13,0 1 0,0-1 0,0 0 0,0 0-1,-1 0 1,0 0 0,0 0 0,0 0 0,-1-1 0,0 1 0,0-1 0,0 1 0,-1-1 0,1 1 0,-1-1 0,-2-10-1,2 13-27,-1 0-1,0 0 0,0 0 0,0 0 0,0 0 0,0 0 0,-1 1 0,1-1 0,-1 0 0,0 1 0,1-1 0,-1 1 0,0 0 0,-1-1 0,1 1 1,0 0-1,-1 0 0,1 1 0,-1-1 0,1 0 0,-1 1 0,0 0 0,0-1 0,0 1 0,0 0 0,0 1 0,0-1 0,0 0 0,0 1 1,0 0-1,-4-1 0,4 2-16,0-1 1,1 0 0,-1 0 0,0 1 0,1-1 0,-1 1-1,0 0 1,1 0 0,-1 0 0,1 0 0,-1 0-1,1 1 1,0-1 0,-1 1 0,1 0 0,0-1 0,0 1-1,0 0 1,0 0 0,1 0 0,-1 0 0,0 1-1,1-1 1,0 0 0,-1 1 0,1-1 0,0 1 0,0-1-1,1 1 1,-1 0 0,0 3 0,-2 9-12,0-1 0,1 1 1,1 0-1,1 20 0,0-33 15,0 0 0,0 0 0,0 0-1,0 1 1,0-1 0,0 0 0,1 0 0,-1 0-1,1 1 1,0-1 0,0 0 0,-1 0 0,1 0-1,1 0 1,-1 0 0,0 0 0,0-1 0,1 1-1,-1 0 1,1-1 0,-1 1 0,1-1 0,0 1-1,-1-1 1,1 0 0,0 1 0,0-1 0,0 0-1,0 0 1,0-1 0,0 1 0,0 0-1,1-1 1,-1 1 0,0-1 0,0 0 0,0 0-1,1 1 1,-1-2 0,0 1 0,4-1 0,2 0 27,0 0 1,0-1-1,0 0 1,0-1-1,0 0 1,-1 0-1,1 0 1,-1-1-1,0 0 1,8-7 0,-3 1-4,-1 1 0,0-2 1,-1 0-1,0 0 1,13-21-1,-20 28-15,0-1-1,0 0 1,0-1 0,-1 1 0,0 0 0,0-1-1,0 0 1,-1 1 0,0-1 0,0 0-1,0 0 1,0 1 0,-1-1 0,0 0 0,-1 0-1,1 0 1,-2-7 0,1 12-10,1 0 0,0-1 0,-1 1 0,1 0 0,-1 0 0,1-1 0,-1 1 0,0 0 0,0 0 0,1 0 0,-1 0 0,0 0 1,0 0-1,0 0 0,0 0 0,0 0 0,0 0 0,0 0 0,-1 1 0,1-1 0,0 0 0,0 1 0,-1-1 0,1 1 0,0 0 0,0-1 0,-1 1 0,1 0 0,-1 0 0,1 0 0,0 0 0,-1 0 1,1 0-1,0 0 0,-1 0 0,1 0 0,0 1 0,-1-1 0,1 0 0,0 1 0,-2 0 0,-1 1-1,0 0 1,0 0-1,0 0 0,1 0 1,-1 0-1,1 1 0,-1 0 1,1 0-1,0 0 0,0 0 1,-4 6-1,-1 3 6,1 0 0,0 1-1,1 0 1,1 0 0,0 0 0,0 1 0,2-1 0,-1 1-1,2 0 1,-1 15 0,3-29-6,0 1 0,0-1 0,0 1 0,0-1 0,0 1 0,0-1 0,0 1 0,0-1 0,0 1 0,0-1 0,0 1 0,0-1 0,1 1 0,-1-1 0,0 0 0,0 1 0,1-1 0,-1 1 0,0-1 0,1 0 0,-1 1 0,0-1 0,1 0 0,-1 1 0,0-1 0,1 0 0,-1 0 0,1 1 0,-1-1 0,1 0 0,-1 0 0,1 0 0,0 1 0,19-5 0,18-16 0,-30 12 0,1 0 0,-2-1 0,1 0 0,-1 0 0,-1 0 0,0-1 0,0 0 0,-1 0 0,5-14 0,-8 21 0,-1-1 0,0 1 0,1 0 0,-1-1 0,-1 0 0,1 1 0,-1-1 0,1 1 0,-1-1 0,0 0 0,0 1 0,0-1 0,-1 1 0,1-1 0,-1 0 0,0 1 0,0-1 0,0 1 0,-1 0 0,1-1 0,-1 1 0,0 0 0,0 0 0,0 0 0,0 0 0,0 0 0,-1 0 0,1 1 0,-1-1 0,0 1 0,1 0 0,-5-3 0,4 4 0,0-1 0,0 1 0,1 0 0,-1-1 0,0 1 0,0 1 0,0-1 0,0 0 0,0 1 0,-1 0 0,1-1 0,0 1 0,0 0 0,0 1 0,0-1 0,0 1 0,0-1 0,0 1 0,0 0 0,0 0 0,0 0 0,0 0 0,0 1 0,1-1 0,-1 1 0,0 0 0,1 0 0,0 0 0,-1 0 0,1 0 0,0 0 0,0 0 0,-2 4 0,-1 0 0,1 0 0,0 1 0,0-1 0,0 1 0,1 0 0,0 0 0,0 0 0,1 1 0,0-1 0,1 0 0,-1 1 0,0 12 0,2-20 0,1 0 0,-1 1 0,0-1 0,0 0 0,0 0 0,1 0 0,-1 0 0,0 1 0,0-1 0,1 0 0,-1 0 0,0 0 0,0 0 0,1 0 0,-1 0 0,0 0 0,0 0 0,1 1 0,-1-1 0,0 0 0,0 0 0,1 0 0,-1 0 0,0 0 0,0 0 0,1-1 0,-1 1 0,0 0 0,1 0 0,-1 0 0,0 0 0,0 0 0,1 0 0,-1 0 0,0 0 0,0-1 0,0 1 0,1 0 0,-1 0 0,0 0 0,0-1 0,0 1 0,1 0 0,-1 0 0,0-1 0,12-7 0,16-30 0,-27 36 0,1 0 0,-1-1 0,0 1 0,0 0 0,0-1 0,-1 1 0,1-1 0,-1 1 0,1-1 0,-1 1 0,0-1 0,0 1 0,0-1 0,0 1 0,0-1 0,-2-4 0,1 8-195,0-1 0,0 1 0,1 0 0,-1 0 0,0-1 0,0 1 0,0 0 0,0 0 0,1 0 0,-1 0 0,0 0 0,1 0 0,-1 0 0,1 0 0,-1 0 0,1 1 0,0-1 0,-1 1 0,-4 17-6099,1 0-4655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7.737"/>
    </inkml:context>
    <inkml:brush xml:id="br0">
      <inkml:brushProperty name="width" value="0.025" units="cm"/>
      <inkml:brushProperty name="height" value="0.025" units="cm"/>
    </inkml:brush>
  </inkml:definitions>
  <inkml:trace contextRef="#ctx0" brushRef="#br0">0 60 10858,'0'0'3652,"10"0"-2926,46 4 692,85 15 0,24 4-1115,25-14-965,0-8 0,0-9 0,323-54 0,-492 59 647,219-33 249,-199 32 196,0 2-1,1 2 1,72 9 0,-102-7-270,0 1 0,0 0 0,0 1 1,-1 0-1,0 1 0,0 0 0,0 1 0,11 8 1,6 7 1060,37 35 0,-50-41-919,0-2 0,0 1 0,1-2 0,0 0 1,2-1-1,-1-1 0,1 0 0,27 10 0,-25-15-282,-1-1-1,1-1 0,0 0 0,0-1 1,0-2-1,0 0 0,0-1 1,0-1-1,0 0 0,21-7 0,19-8-238,110-48-1,-124 45 1375,2 1 0,0 2 1,91-18-1,26 20 982,-43 6-2378,-4-11-3540,-100 14-1493,-10 0-3641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8.362"/>
    </inkml:context>
    <inkml:brush xml:id="br0">
      <inkml:brushProperty name="width" value="0.025" units="cm"/>
      <inkml:brushProperty name="height" value="0.025" units="cm"/>
    </inkml:brush>
  </inkml:definitions>
  <inkml:trace contextRef="#ctx0" brushRef="#br0">314 1 9033,'0'0'6817,"0"9"-4741,-1 10-1566,0 0-1,-2 0 1,0-1-1,-1 0 1,-1 0-1,-1 0 1,-1 0-1,-13 27 1,-12 16 630,-43 62-1,60-99-846,6-8-170,-1-1 0,-1 0 0,0 0 0,-27 25 0,38-40-276,-1 1 0,1-1 1,-1 1-1,0-1 0,1 1 0,-1-1 0,0 0 0,1 1 1,-1-1-1,0 0 0,0 0 0,1 0 0,-1 0 1,0 1-1,0-1 0,1 0 0,-1 0 0,0 0 0,0-1 1,1 1-1,-1 0 0,0 0 0,0 0 0,1 0 1,-1-1-1,0 1 0,1 0 0,-1-1 0,0 1 1,1-1-1,-1 1 0,1 0 0,-1-1 0,0 1 0,1-1 1,-1 0-1,1 1 0,-1-1 0,1 1 0,0-1 1,-1 0-1,1 1 0,-1-3 0,-15-37-6009,12 27 4165,-10-22-4079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8.690"/>
    </inkml:context>
    <inkml:brush xml:id="br0">
      <inkml:brushProperty name="width" value="0.025" units="cm"/>
      <inkml:brushProperty name="height" value="0.025" units="cm"/>
    </inkml:brush>
  </inkml:definitions>
  <inkml:trace contextRef="#ctx0" brushRef="#br0">88 0 10250,'0'0'3032,"-7"11"-288,-5 8-1751,2 0 0,0 1 0,1 0 0,1 0 0,0 1-1,2 0 1,1 0 0,0 1 0,-2 39 0,7-59-942,0 0 0,0 1 0,0-1 0,0 0 0,1 1 0,-1-1-1,1 0 1,0 0 0,0 1 0,-1-1 0,1 0 0,0 0 0,1 0 0,-1 0-1,0 0 1,1 0 0,-1-1 0,1 1 0,-1 0 0,1-1 0,0 1 0,0-1-1,0 1 1,0-1 0,0 0 0,0 0 0,0 0 0,0 0 0,0 0 0,0 0-1,1-1 1,-1 1 0,0-1 0,1 0 0,-1 1 0,0-1 0,1 0 0,1-1 0,7 1-45,-1-1 1,0 0 0,0 0 0,0-1 0,-1-1 0,1 0 0,18-7-1,19-15-186,76-50-1,-14-2-2832,-78 55 1097,16-13-5445,-6 1-7982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0.123"/>
    </inkml:context>
    <inkml:brush xml:id="br0">
      <inkml:brushProperty name="width" value="0.025" units="cm"/>
      <inkml:brushProperty name="height" value="0.025" units="cm"/>
    </inkml:brush>
  </inkml:definitions>
  <inkml:trace contextRef="#ctx0" brushRef="#br0">17 0 20179,'-9'77'4082,"7"-64"-3834,-1 0 0,2 0 0,0 0 1,0 0-1,1 1 0,4 25 0,-4-39-235,0 1 0,0-1 0,1 1 0,-1-1 0,0 1 0,1-1-1,-1 0 1,1 1 0,-1-1 0,0 0 0,1 1 0,-1-1 0,1 0 0,-1 1 0,1-1 0,-1 0 0,1 0 0,-1 0 0,1 0 0,-1 1 0,1-1-1,-1 0 1,1 0 0,0 0 0,-1 0 0,1 0 0,-1 0 0,1 0 0,-1-1 0,1 1 0,-1 0 0,1 0 0,-1 0 0,1 0 0,-1-1 0,1 1-1,0-1 1,21-10 350,-8 0-212,0-1 0,22-26 0,-27 28-167,1 0-1,-1 0 0,1 1 0,1 0 1,0 0-1,22-12 0,-32 21 22,0 0-1,-1-1 1,1 1-1,0 0 0,0 0 1,0 0-1,-1 0 0,1 0 1,0 0-1,0 0 1,0 0-1,-1 0 0,1 0 1,0 0-1,0 0 0,0 1 1,-1-1-1,1 0 1,0 1-1,0-1 0,-1 0 1,1 1-1,0-1 1,-1 1-1,1-1 0,0 1 1,-1 0-1,1-1 0,-1 1 1,1-1-1,-1 1 1,1 0-1,-1 0 0,0-1 1,1 1-1,-1 0 0,0 0 1,1-1-1,-1 1 1,0 0-1,0 0 0,0 0 1,0-1-1,0 1 1,0 0-1,0 0 0,0 0 1,0 1-1,0 53 959,-1-42-646,1 42 270,0-55-566,1 0-1,-1 1 1,0-1-1,0 0 0,0 1 1,0-1-1,0 0 1,1 1-1,-1-1 0,0 0 1,0 1-1,1-1 1,-1 0-1,0 0 0,0 1 1,1-1-1,-1 0 1,0 0-1,1 0 0,-1 1 1,0-1-1,1 0 1,-1 0-1,0 0 0,1 0 1,-1 0-1,1 0 1,-1 0-1,0 0 0,1 0 1,-1 0-1,0 0 1,1 0-1,-1 0 0,0 0 1,1 0-1,-1 0 1,1 0-1,-1 0 0,0-1 1,1 1-1,-1 0 1,0 0-1,0 0 0,1-1 1,18-8 396,44-43 68,2-3-457,-60 52-33,0 0-1,0 0 1,0 0-1,0 1 1,0 0 0,0 0-1,1 0 1,-1 0 0,1 1-1,-1 0 1,10-1 0,-13 3 3,-1 0-1,1-1 1,-1 1 0,0 0 0,1 0 0,-1 0 0,0 0 0,0 0 0,1 0-1,-1 0 1,0 0 0,0 1 0,0-1 0,0 0 0,-1 0 0,1 1 0,0-1-1,-1 1 1,1-1 0,0 1 0,-1-1 0,0 1 0,1-1 0,-1 1 0,0 0-1,0-1 1,0 1 0,0-1 0,0 1 0,-1 2 0,0 61 230,0-57-166,-19 75 29,20-82-561,0-29-10330,0 5 866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0.468"/>
    </inkml:context>
    <inkml:brush xml:id="br0">
      <inkml:brushProperty name="width" value="0.025" units="cm"/>
      <inkml:brushProperty name="height" value="0.025" units="cm"/>
    </inkml:brush>
  </inkml:definitions>
  <inkml:trace contextRef="#ctx0" brushRef="#br0">1 0 18802,'0'0'13741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2.755"/>
    </inkml:context>
    <inkml:brush xml:id="br0">
      <inkml:brushProperty name="width" value="0.025" units="cm"/>
      <inkml:brushProperty name="height" value="0.025" units="cm"/>
    </inkml:brush>
  </inkml:definitions>
  <inkml:trace contextRef="#ctx0" brushRef="#br0">203 243 14029,'0'-1'290,"0"0"0,0 0 0,0 1 0,0-1 0,0 0 0,0 1 0,-1-1 0,1 0 0,0 1 0,0-1 1,-1 1-1,1-1 0,0 0 0,-1 1 0,1-1 0,-1 1 0,1-1 0,-1 1 0,1-1 0,-1 1 0,1-1 0,-1 1 0,0 0 0,1-1 0,-1 1 0,1 0 0,-1 0 0,0-1 0,-1 1 0,-28-1 2125,23 2-2411,-1 0-1,0 0 0,1 1 1,0 1-1,-11 4 0,9-1 164,1 1 0,0 0-1,0 0 1,1 1 0,0 0 0,0 0-1,1 0 1,0 1 0,0 0 0,1 1 0,0-1-1,1 1 1,0 0 0,1 0 0,0 0-1,0 0 1,1 1 0,0-1 0,1 1-1,1 20 1,0-30-165,0 0 0,1 0 0,-1-1 0,1 1 0,-1 0 0,1 0 0,-1 0 0,1-1 0,0 1-1,0 0 1,-1-1 0,1 1 0,0-1 0,0 1 0,-1-1 0,1 1 0,0-1 0,0 1 0,0-1 0,0 0 0,0 1 0,0-1 0,0 0 0,0 0 0,0 0-1,0 0 1,0 0 0,0 0 0,-1 0 0,1 0 0,0 0 0,0 0 0,0-1 0,0 1 0,0 0 0,0-1 0,0 1 0,0 0 0,0-1 0,-1 1 0,2-2-1,39-19 105,-19 3-84,-2-1 0,0-1 0,-2-1 0,0 0 0,-1-2 0,-1 0 0,13-26 0,-18 30 234,-1-1 1,-1-1 0,-1 0 0,-1 0 0,0-1 0,-2 0-1,0 0 1,-2 0 0,1-26 0,-8 42 267,-5 13-350,-6 12-98,-7 20-58,1 0 0,2 1-1,2 1 1,2 0 0,-19 79 0,34-118-21,-1-1 1,1 1 0,0-1 0,-1 0 0,1 1-1,0-1 1,0 1 0,0-1 0,0 1-1,0-1 1,0 1 0,1-1 0,-1 1-1,0-1 1,1 0 0,-1 1 0,1-1-1,0 1 1,-1-1 0,1 0 0,2 3-1,-2-4 1,1 1 0,0 0-1,0-1 1,0 0 0,-1 1 0,1-1-1,0 0 1,0 0 0,0 0-1,0 0 1,0 0 0,-1 0-1,1-1 1,0 1 0,0-1 0,0 1-1,3-2 1,12-6-86,0 0 0,-1-1 0,0 0 0,-1-2 0,1 0-1,-2-1 1,0 0 0,0-1 0,-1 0 0,-1-1 0,14-20 0,-23 28 99,-11 20 90,1-1 1,1 1-1,0 1 0,1-1 1,1 1-1,0 0 1,-2 17-1,7-31-87,-1-1 0,0 0 0,1 0 0,-1 1 0,1-1 0,-1 0 0,1 0 1,-1 0-1,1 1 0,-1-1 0,1 0 0,-1 0 0,0 0 0,1 0 0,-1 0 0,1 0 0,-1 0 0,1 0 0,-1 0 0,1 0 0,-1 0 0,1-1 0,-1 1 0,1 0 1,-1 0-1,1 0 0,-1-1 0,1 1 0,0-1 0,10-4 6,-1-1 1,1-1 0,-1 0-1,0 0 1,-1-1-1,17-17 1,47-61 27,-56 62-48,-6 9 0,-20 42 0,2-8 0,0-4 0,0 1 0,1 1 0,1-1 0,1 1 0,0 0 0,-2 27 0,6-43-21,1 0 1,-1 0-1,0 0 0,1 0 0,-1 0 1,1-1-1,-1 1 0,1 0 0,-1 0 1,1 0-1,-1-1 0,1 1 1,0 0-1,-1-1 0,1 1 0,0 0 1,0-1-1,0 1 0,0-1 0,-1 1 1,1-1-1,0 0 0,0 1 0,0-1 1,0 0-1,0 0 0,0 0 1,0 1-1,0-1 0,1 0 0,41 2-2046,-25-2 261,1 2-4958,1-1-4025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3.176"/>
    </inkml:context>
    <inkml:brush xml:id="br0">
      <inkml:brushProperty name="width" value="0.025" units="cm"/>
      <inkml:brushProperty name="height" value="0.025" units="cm"/>
    </inkml:brush>
  </inkml:definitions>
  <inkml:trace contextRef="#ctx0" brushRef="#br0">176 3 18578,'0'0'8450,"-9"-1"-7879,4 0-525,1 1 0,-1 0 0,0 0 0,0 1 0,0-1 0,1 1-1,-1 0 1,0 0 0,1 1 0,-1-1 0,1 1 0,0 0 0,-1 0 0,1 1-1,0-1 1,0 1 0,0 0 0,1 0 0,-1 0 0,1 1 0,-5 4-1,-1 1 249,2-3-73,1 0 0,-1 0 0,1 0 0,1 1 0,-1 0 0,1 0 0,1 0 0,-1 1 0,-3 8 0,8-15-220,0-1-1,1 1 0,-1-1 1,0 1-1,0-1 1,1 1-1,-1-1 0,0 1 1,1-1-1,-1 0 1,0 1-1,1-1 1,-1 0-1,0 1 0,1-1 1,-1 0-1,1 1 1,-1-1-1,1 0 1,-1 0-1,1 1 0,-1-1 1,1 0-1,-1 0 1,1 0-1,-1 0 0,1 0 1,-1 0-1,1 0 1,-1 0-1,1 0 1,-1 0-1,1 0 0,-1 0 1,1 0-1,-1 0 1,2-1-1,22-1-171,42-21-2144,-57 19 1681,1 0 1,-1 0 0,1 1 0,0 0-1,0 1 1,0 0 0,0 0 0,0 1-1,20 1 1,-29 0 655,0 1 0,0 0-1,0-1 1,0 1 0,0 0 0,0 0-1,0-1 1,0 1 0,0 0 0,0 0-1,-1 0 1,1 0 0,0 0-1,-1 0 1,1 0 0,-1 1 0,1-1-1,-1 0 1,1 0 0,-1 0 0,0 0-1,0 1 1,1-1 0,-1 0 0,0 0-1,0 1 1,0-1 0,0 0 0,-1 0-1,1 1 1,0-1 0,0 0 0,-1 0-1,0 2 1,-13 44 3258,9-38-2767,-1-1 1,0 1-1,0-1 0,-1 0 0,1-1 0,-2 0 1,1 0-1,-1-1 0,0 1 0,-13 6 0,15-9-446,-1-1 0,1 0 1,-1-1-1,0 0 0,0 0 0,1 0 0,-1-1 0,0 0 0,-12 1 0,18-3-189,0 1 1,1 0 0,-1-1-1,0 1 1,0-1 0,1 1-1,-1-1 1,0 1 0,1-1 0,-1 0-1,0 1 1,1-1 0,-1 0-1,1 1 1,-1-1 0,1 0-1,0 0 1,-1 0 0,1 1 0,0-1-1,-1 0 1,1 0 0,0 0-1,0 0 1,0 0 0,0 1 0,0-1-1,0 0 1,0 0 0,0 0-1,0 0 1,0 0 0,0 0-1,1 0 1,-1 1 0,0-1 0,0 0-1,1-1 1,12-39-6178,3 6-411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4.178"/>
    </inkml:context>
    <inkml:brush xml:id="br0">
      <inkml:brushProperty name="width" value="0.025" units="cm"/>
      <inkml:brushProperty name="height" value="0.025" units="cm"/>
    </inkml:brush>
  </inkml:definitions>
  <inkml:trace contextRef="#ctx0" brushRef="#br0">124 1 18097,'0'0'7629,"-7"11"-6049,-14 22-33,-33 68 1,47-85-1252,0 0-1,1 1 1,0 0 0,2 0 0,0 0-1,1 0 1,-2 30 0,6-46-296,-1 0 0,1 0 0,-1 0 0,1 0 0,-1 0 0,1 0 0,0 0 0,-1 0 0,1 0 0,0-1 0,0 1 0,0 0 0,0-1 0,0 1 0,-1 0 0,1-1 0,0 1 0,0-1 0,1 0 0,-1 1 0,0-1 0,0 0 0,0 0 0,0 1 0,0-1 0,0 0 0,0 0 0,0 0 0,0 0 0,0 0 0,1-1 0,-1 1 0,1 0 0,41-7 0,-4-11-344,-35 15 275,1 0 1,0 1-1,0-1 1,0 1 0,1 0-1,-1 0 1,1 0-1,-1 1 1,1 0-1,-1 0 1,1 0-1,0 1 1,7 0-1,-12 0 79,0 1-1,0 0 0,-1 0 0,1-1 1,0 1-1,0 0 0,0 0 1,0 0-1,-1 0 0,1 0 0,0 0 1,-1 0-1,1 0 0,-1 0 0,1 0 1,-1 0-1,0 0 0,1 1 0,-1-1 1,0 0-1,0 0 0,0 0 0,0 3 1,1 34 407,-2-28-288,0 95 405,6-143-534,1-73 0,-6 112 0,0-1 0,0 1 0,0 0 0,0 0 0,0-1 0,0 1 0,0 0 0,0-1 0,0 1 0,1 0 0,-1-1 0,0 1 0,1 0 0,-1-1 0,0 1 0,1-1 0,-1 1 0,1 0 0,-1-1 0,1 1 0,-1-1 0,1 0 0,-1 1 0,1-1 0,-1 1 0,1-1 0,0 0 0,-1 1 0,1-1 0,0 0 0,0 1 0,29-4 0,-23 1 0,0 0 0,0-1 0,0 0 0,-1-1 0,1 1 0,-1-1 0,7-6 0,62-80 0,-83 117 0,5-19 0,-4 5 0,0 2 0,1-1 0,1 1 0,0 0 0,1 0 0,1 0 0,-3 30 0,6-45 0,0 1 0,0 0 0,0 0 1,0 0-1,0-1 0,0 1 0,0 0 0,0 0 0,1 0 1,-1-1-1,0 1 0,0 0 0,1-1 0,-1 1 0,1 0 0,-1 0 1,1-1-1,-1 1 0,1-1 0,-1 1 0,1 0 0,-1-1 1,1 1-1,-1-1 0,1 1 0,0-1 0,0 0 0,-1 1 0,1-1 1,1 1-1,0-1 0,1 0 1,-1 1-1,0-1 0,1 0 1,-1 0-1,1-1 1,-1 1-1,0 0 1,1-1-1,3-1 0,1-1-7,1 0-1,-1 0 0,0-1 0,0 0 0,11-8 1,-9 4-27,-2 0 1,1 0 0,-1-1-1,0 0 1,-1 0-1,0-1 1,0 0 0,-1 0-1,-1 0 1,0 0 0,0-1-1,-1 0 1,0 1 0,-1-1-1,2-15 1,-23 64 604,14-23-576,1 0 0,0 0-1,1 0 1,0 0 0,1 1 0,1 25-1,11 94-64,-5-99 56,-1 0 0,-4 70 0,-1-101 19,0 0 0,-1 1 0,1-1 0,-1 0 0,-1 0 1,1 0-1,-1 0 0,0 0 0,0-1 0,0 1 0,-1-1 1,1 0-1,-1 0 0,0 0 0,-8 6 0,11-9-3,-1 1 0,0-1-1,0 1 1,0-1 0,0 0-1,0 0 1,0 0 0,0 0-1,0 0 1,0-1 0,0 1-1,0-1 1,0 1 0,-1-1-1,1 0 1,0 0 0,0 0-1,-1 0 1,1 0 0,0 0-1,0-1 1,0 1 0,-1-1-1,1 1 1,0-1 0,0 0-1,0 0 1,0 0 0,0 0-1,0 0 1,0-1 0,1 1-1,-1 0 1,0-1 0,1 1-1,-1-1 1,1 0 0,-1 0-1,-1-3 1,-4-8-2,0 0 0,1-1 0,0 0 0,1 0 0,1 0 0,0-1 0,1 0 0,1 1 0,0-1 0,1 0 0,1 0 0,0 0 0,3-15 0,-3 26-179,1 0 0,0 0 1,1 0-1,-1 0 0,1 0 0,0 0 0,0 1 0,0-1 1,0 0-1,1 1 0,-1 0 0,1 0 0,0-1 0,0 2 1,0-1-1,4-3 0,6-3-1924,0 1 0,29-14 0,-6 3-1253,-18 8-4374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4.696"/>
    </inkml:context>
    <inkml:brush xml:id="br0">
      <inkml:brushProperty name="width" value="0.025" units="cm"/>
      <inkml:brushProperty name="height" value="0.025" units="cm"/>
    </inkml:brush>
  </inkml:definitions>
  <inkml:trace contextRef="#ctx0" brushRef="#br0">3 63 15887,'-3'-6'1537,"3"-7"289,13 0 384,15 0-1089,13 4 385,8 2-513,5 5-769,4 2-224,-3 0-1313,-4 0-4357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5.476"/>
    </inkml:context>
    <inkml:brush xml:id="br0">
      <inkml:brushProperty name="width" value="0.025" units="cm"/>
      <inkml:brushProperty name="height" value="0.025" units="cm"/>
    </inkml:brush>
  </inkml:definitions>
  <inkml:trace contextRef="#ctx0" brushRef="#br0">238 20 7335,'0'0'19982,"-13"-5"-19684,6 3-242,1-1 22,0 1 1,1 0-1,-1 1 1,0 0-1,0-1 1,0 2-1,0-1 1,0 1 0,-1 0-1,1 0 1,0 1-1,0-1 1,0 1-1,-11 4 1,-51 28 1130,64-31-1183,0 0 0,0 1 0,1 0 0,-1-1 0,1 1 1,0 0-1,0 1 0,0-1 0,0 1 0,0-1 0,1 1 1,0 0-1,-1 0 0,-1 6 0,4-10-27,0 1-1,-1-1 0,1 1 1,0-1-1,0 1 1,0-1-1,1 0 1,-1 1-1,0-1 0,0 1 1,0-1-1,0 1 1,0-1-1,0 0 0,0 1 1,1-1-1,-1 0 1,0 1-1,0-1 1,1 1-1,-1-1 0,0 0 1,0 0-1,1 1 1,-1-1-1,0 0 1,1 1-1,-1-1 0,1 0 1,-1 0-1,0 0 1,1 0-1,-1 1 0,1-1 1,-1 0-1,0 0 1,1 0-1,-1 0 1,1 0-1,-1 0 0,1 0 1,23 1-28,-19-1 23,191-5-1409,-193 5 1407,0 0-1,-1 0 1,1 0-1,0 0 1,-1 0-1,1 1 1,0-1 0,-1 1-1,1 0 1,-1 0-1,1 0 1,-1 0-1,1 0 1,-1 0 0,0 1-1,0-1 1,1 1-1,-1 0 1,0-1-1,-1 1 1,1 0 0,0 0-1,0 0 1,-1 0-1,1 1 1,-1-1-1,0 0 1,1 1 0,-1-1-1,0 1 1,-1-1-1,1 1 1,0-1 0,-1 1-1,1 0 1,-1-1-1,0 1 1,0 3-1,-1-1 131,1 0 1,-1 1-1,0-1 0,-1 0 0,1 0 0,-1 0 0,0 0 0,-1 0 0,1-1 0,-1 1 0,0 0 1,0-1-1,0 0 0,0 0 0,-1 0 0,0 0 0,0-1 0,-7 6 0,3-3 20,-1-1 0,0 0-1,0-1 1,0 0 0,0 0-1,-1 0 1,0-2 0,0 1-1,0-1 1,0 0 0,0-1-1,-17 0 1,25-1-251,1 0 0,-1-1 0,1 1 0,-1 0 1,1-1-1,0 1 0,-1-1 0,1 1 0,-1-1 0,1 1 0,0-1 0,0 0 0,-1 0 1,1 0-1,0 0 0,0 0 0,0 0 0,0 0 0,0 0 0,0 0 0,0 0 0,0-1 1,1 1-1,-1 0 0,0 0 0,1-1 0,-1 1 0,1-1 0,0 1 0,-1 0 0,1-1 1,0 1-1,0-3 0,-1 0-492,1 0 0,0 0 0,1 0 1,-1 0-1,1 0 0,0 0 0,0 0 1,0 1-1,0-1 0,1 0 0,2-5 0,13-15-7353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9.858"/>
    </inkml:context>
    <inkml:brush xml:id="br0">
      <inkml:brushProperty name="width" value="0.025" units="cm"/>
      <inkml:brushProperty name="height" value="0.025" units="cm"/>
      <inkml:brushProperty name="color" value="#F6630D"/>
    </inkml:brush>
  </inkml:definitions>
  <inkml:trace contextRef="#ctx0" brushRef="#br0">0 0 13805,'0'0'15738,"0"9"-14564,0 0-954,5 124 1064,-4-115-1262,1 1-1,2-2 1,-1 1-1,2 0 1,11 28 0,-15-45-45,-1 0 0,0 0 0,1 1 0,0-1 0,-1 0 0,1 0 0,0 0 0,-1-1 0,1 1 0,0 0 0,0 0 0,0 0 0,0 0 0,0-1 0,0 1 0,0-1 0,0 1 0,0 0 0,0-1 0,1 1 0,-1-1-92,-1 0 0,1-1 0,0 1 0,-1 0 0,1-1 0,-1 1 0,1 0 0,-1-1 0,1 1 0,-1-1 0,1 1 0,-1-1 0,1 1 0,-1-1 0,1 1 0,-1-1 0,0 1 0,1-1 0,-1 1 0,0-1 0,0 0 0,1 1 0,-1-1 0,0 0 0,0 1 0,0-1 0,0 0 0,0 1 0,0-1 0,0 1 0,0-1 0,0 0 0,0 1 0,0-1 0,-1-1 0,0-50-9569,-3 19 2658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5.834"/>
    </inkml:context>
    <inkml:brush xml:id="br0">
      <inkml:brushProperty name="width" value="0.025" units="cm"/>
      <inkml:brushProperty name="height" value="0.025" units="cm"/>
    </inkml:brush>
  </inkml:definitions>
  <inkml:trace contextRef="#ctx0" brushRef="#br0">11 183 17232,'0'0'2942,"12"-1"704,4-2-3063,-1 1 0,0-2-1,0 0 1,-1-1 0,1 0 0,-1-1 0,0-1 0,0 0 0,-1-1-1,15-11 1,18-21-59,-43 37-473,0 0-1,-1 0 0,1-1 1,-1 1-1,0 0 1,0-1-1,0 1 1,0-1-1,-1 0 1,1 0-1,-1 0 1,1-5-1,-2 8-30,0 0 1,0 0-1,-1 0 0,1 0 0,0 0 1,-1 0-1,1 0 0,-1 0 0,0 0 1,1 1-1,-1-1 0,1 0 1,-1 0-1,0 0 0,0 1 0,1-1 1,-1 0-1,0 1 0,0-1 0,0 1 1,0-1-1,0 1 0,0-1 1,0 1-1,0 0 0,0 0 0,0-1 1,0 1-1,0 0 0,0 0 0,0 0 1,0 0-1,0 0 0,0 0 1,0 0-1,-1 1 0,-44 2 586,36 0-606,1 0 0,-1 0 0,1 1 0,-1 0 0,1 1 0,0 0 0,1 0 0,-1 1 0,1 0 0,0 0 0,1 1 0,0 0 0,-12 14 0,12-12 0,0 0 0,1 1 0,0 0 0,0-1 0,1 2 0,0-1 0,1 1 0,0-1 0,1 1 0,0 0 0,1 1 0,-1 11 0,3-21-13,0 0-1,0 1 1,1-1-1,-1 0 1,1 0-1,-1 0 1,1 0-1,0 1 1,0-1-1,0 0 1,0-1-1,0 1 1,0 0-1,0 0 1,1 0-1,-1-1 1,1 1-1,0-1 1,-1 1-1,1-1 1,0 1-1,0-1 1,0 0-1,0 0 1,0 0-1,0 0 1,0 0-1,0-1 1,0 1-1,0 0 1,0-1-1,0 0 1,1 0-1,-1 1 1,3-1-1,10 1-468,0-1 1,0 0-1,30-4 0,-28 1-1605,1-1-1,-1-1 1,0-1 0,26-12 0,13-8-7709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6.176"/>
    </inkml:context>
    <inkml:brush xml:id="br0">
      <inkml:brushProperty name="width" value="0.025" units="cm"/>
      <inkml:brushProperty name="height" value="0.025" units="cm"/>
    </inkml:brush>
  </inkml:definitions>
  <inkml:trace contextRef="#ctx0" brushRef="#br0">223 15 10250,'0'0'18524,"-12"-4"-17654,4 1-746,5 2-84,0 0 0,0-1 1,-1 1-1,1 1 1,0-1-1,-1 0 1,1 1-1,0-1 1,-1 1-1,1 0 1,-1 0-1,1 1 0,0-1 1,-1 1-1,1-1 1,0 1-1,0 0 1,-1 0-1,1 1 1,0-1-1,0 1 1,0-1-1,-3 3 0,-13 12 347,0 0-1,-23 26 0,38-37-328,0 0 0,0 0 0,0 0 0,1 0 0,-1 1 0,1-1 0,1 1 0,-1 0 0,1 0 0,0 0 0,0 0 0,1 0 0,0 0 0,-1 13 0,2-18-58,0 1 0,1-1 0,-1 1 0,1-1 1,0 0-1,0 1 0,-1-1 0,1 0 0,0 0 0,0 1 0,0-1 0,0 0 1,0 0-1,0 0 0,1 0 0,-1 0 0,0 0 0,0-1 0,1 1 0,-1 0 1,0-1-1,1 1 0,-1-1 0,1 1 0,-1-1 0,1 0 0,-1 1 0,1-1 1,-1 0-1,1 0 0,-1 0 0,3 0 0,55-4-20,-45 2-487,0-2 0,-1 1 0,0-2 0,1 0 0,13-7 0,-6 0-3735,0 0-1,22-18 0,-5 1-10015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6.567"/>
    </inkml:context>
    <inkml:brush xml:id="br0">
      <inkml:brushProperty name="width" value="0.025" units="cm"/>
      <inkml:brushProperty name="height" value="0.025" units="cm"/>
    </inkml:brush>
  </inkml:definitions>
  <inkml:trace contextRef="#ctx0" brushRef="#br0">121 0 9929,'0'0'17788,"-5"10"-16854,-7 19-470,1 0-1,1 0 1,2 0 0,-9 60-1,-4 135 977,20-202-1374,0 50 130,1-67-187,1 0-1,-1 0 1,1 0 0,0 0 0,1 0-1,-1 0 1,1 0 0,0 0 0,0-1-1,5 8 1,-7-11-9,1 1 0,0-1 0,0 0 0,-1 0 0,1 0 0,0 0 0,0 0 0,0 0 0,0 0 0,0-1 0,0 1 0,0 0 0,0 0 0,1-1 0,-1 1 0,0-1 0,0 1 0,1-1 0,-1 1 0,0-1 0,0 0 0,1 0 0,1 1 0,-1-2 0,-1 0 0,0 1 0,1-1 0,-1 1 0,0-1 0,0 0 0,0 0 0,0 0 0,0 0 0,0 0 0,0 0 0,0 0 0,0 0 0,0 0 0,0 0 0,-1-1 0,1 1 0,0-2 0,2-4 0,0 0 0,0-1 0,-1 0 0,0 1 0,0-1 0,0-12 0,-1 9 0,-1 0 0,0 0 0,-1 0 0,0 0 0,-1 0 0,0 1 0,-1-1 0,0 0 0,-1 1 0,0 0 0,0 0 0,-1 0 0,0 1 0,-1-1 0,0 1 0,-1 0 0,0 1 0,0 0 0,-1 0 0,1 0 0,-11-6 0,18 14-16,0-1 0,-1 1 1,1-1-1,0 1 0,-1-1 0,1 1 0,-1-1 0,1 1 1,-1 0-1,1-1 0,-1 1 0,1 0 0,-1-1 1,0 1-1,1 0 0,-1 0 0,1 0 0,-1 0 0,0-1 1,1 1-1,-1 0 0,0 0 0,1 0 0,-1 0 1,1 0-1,-1 0 0,0 1 0,1-1 0,-1 0 0,1 0 1,-1 0-1,0 1 0,0-1 0,2 1-40,-1 0 0,0 0 0,1-1 0,-1 1 0,1 0 0,-1 0-1,1-1 1,-1 1 0,1 0 0,0-1 0,-1 1 0,1 0 0,0-1 0,-1 1 0,1-1-1,0 1 1,0-1 0,0 0 0,-1 1 0,1-1 0,0 0 0,0 1 0,1-1 0,11 3-1498,0 0 1,1 0 0,-1-2-1,1 0 1,20-1 0,-10 1-1753,16-1-3228</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6.911"/>
    </inkml:context>
    <inkml:brush xml:id="br0">
      <inkml:brushProperty name="width" value="0.025" units="cm"/>
      <inkml:brushProperty name="height" value="0.025" units="cm"/>
    </inkml:brush>
  </inkml:definitions>
  <inkml:trace contextRef="#ctx0" brushRef="#br0">94 213 10634,'0'0'19715,"-10"-4"-18813,-33-9-438,41 13-443,1 0 0,-1 1 0,1-1 0,-1 0 0,1 1 0,0-1-1,-1 1 1,1-1 0,0 1 0,-1 0 0,1 0 0,0-1 0,0 1-1,-1 0 1,1 0 0,0 0 0,0 0 0,0 1 0,0-1 0,1 0-1,-1 0 1,0 1 0,0-1 0,1 0 0,-1 1 0,1-1 0,-1 0 0,1 1-1,-1 1 1,-7 41 405,8-43-429,1 0 1,-1 0-1,1 0 0,-1 1 1,1-1-1,-1 0 0,1 0 0,0-1 1,-1 1-1,1 0 0,0 0 1,0 0-1,0 0 0,0-1 1,0 1-1,0 0 0,0-1 0,0 1 1,0-1-1,0 1 0,0-1 1,0 1-1,0-1 0,1 0 1,-1 0-1,0 1 0,0-1 1,0 0-1,0 0 0,2 0 0,46 1-290,-39-1 158,197 0 257,-213-4-78,1-1-1,0 0 0,0 0 0,1 0 1,0-1-1,-1 1 0,2-1 1,-5-7-1,2 2-43,-1 0 0,2 0 0,-1 0 0,2-1 0,0 0 0,0 0 0,1 0 0,0 0 0,1-1 0,-1-19 0,4 30 0,0 0 0,-1 1 0,1-1 0,0 0 0,0 0 0,0 0 0,0 0 0,0 1 0,0-1 0,1 1 0,-1-1 0,1 1 0,-1-1 0,1 1 0,-1 0 0,1-1 0,0 1 0,0 0 0,-1 0 0,1 0 0,0 1 0,0-1 0,0 0 0,0 1 0,0-1 0,0 1 0,0 0 0,4-1 0,72-6 0,-63 6 0,25-1-189,53-5-2231,0-9-3993,-36-1-7146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17.307"/>
    </inkml:context>
    <inkml:brush xml:id="br0">
      <inkml:brushProperty name="width" value="0.025" units="cm"/>
      <inkml:brushProperty name="height" value="0.025" units="cm"/>
    </inkml:brush>
  </inkml:definitions>
  <inkml:trace contextRef="#ctx0" brushRef="#br0">6 142 10634,'-6'-2'6283,"8"-5"-4034,12-5-1343,7 4-235,1 2 1,0 1-1,-1 0 0,43-2 0,95 3 1596,-125 4-1921,243 2 1658,312-5-645,-411-10-1291,-150 9-44,0-1 0,0-1-1,-1-2 1,32-12 0,-57 20-13,-1-1 0,0 1 0,1-1 0,-1 1 0,0-1 0,1 1 0,-1-1 0,0 0 0,0 0 0,0 0 0,0 1 0,1-1 0,-1 0 0,0 0 0,-1 0 0,1-1 0,0 1 0,1-1 0,-3 1 0,1 0-1,0 1 0,-1-1 1,1 1-1,-1-1 0,1 1 1,-1-1-1,0 1 0,1-1 1,-1 1-1,1-1 0,-1 1 1,0 0-1,1-1 0,-1 1 1,0 0-1,0 0 0,1 0 1,-1-1-1,0 1 0,1 0 1,-1 0-1,-1 0 0,-62-3 179,60 3-216,-132 7-273,-187 32 0,143-13 185,42-6 84,28-4-26,-150 4 0,287-22 21,0-2-1,38-9 0,32-6 41,493-23-423,-258 24 336,-295 13 140,-33 2 66,-24 2 22,-116 3 98,-270 39 0,-125 74-216,475-99-249,5-1-1785,17-7-3323,29-7-2085</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18.383"/>
    </inkml:context>
    <inkml:brush xml:id="br0">
      <inkml:brushProperty name="width" value="0.025" units="cm"/>
      <inkml:brushProperty name="height" value="0.025" units="cm"/>
    </inkml:brush>
  </inkml:definitions>
  <inkml:trace contextRef="#ctx0" brushRef="#br0">32 92 8136,'-31'11'5268,"31"-11"-5217,0 0 0,0 0-1,0 0 1,0 0 0,1 0 0,-1 0 0,0 0 0,0 0 0,0 0 0,0 0 0,0 0 0,0 0 0,0 1 0,0-1 0,0 0 0,0 0 0,0 0 0,1 0 0,-1 0 0,0 0-1,0 0 1,0 0 0,0 1 0,0-1 0,0 0 0,0 0 0,0 0 0,0 0 0,0 0 0,0 0 0,0 1 0,0-1 0,0 0 0,0 0 0,0 0 0,0 0 0,0 0 0,0 0-1,-1 0 1,1 1 0,0-1 0,0 0 0,0 0 0,0 0 0,0 0 0,0 0 0,0 0 0,0 0 0,0 0 0,0 0 0,0 1 0,-1-1 0,1 0 0,0 0 0,0 0 0,0 0 0,0 0-1,0 0 1,0 0 0,-1 0 0,54 2 2071,-32-2-1991,415-13 1928,219-36-3115,-590 43 1089,-56 5-28,362-40 727,-458 53 2477,-9 1-3002,-140 22 1173,-428 8 0,869-67-2907,113 6 127,135-12-2378,-436 29 3646,-14 1 102,0 0 0,0 0 0,0-1 0,0 1 0,0-1-1,0 1 1,0-1 0,0 0 0,-1 0 0,1 0 0,0-1 0,3-1 0,-6 3 32,0 0 1,0 0-1,0 0 1,0 0-1,0 0 0,-1 0 1,1 0-1,0 0 1,0 1-1,0-1 0,0 0 1,0 0-1,-1 0 1,1 0-1,0 0 0,0 0 1,0 0-1,0 0 1,0 0-1,-1 0 0,1 0 1,0 0-1,0 0 1,0-1-1,0 1 0,0 0 1,-1 0-1,1 0 1,0 0-1,0 0 0,0 0 1,0 0-1,0 0 1,0 0-1,-1 0 0,1-1 1,0 1-1,0 0 1,0 0-1,0 0 0,0 0 1,0 0-1,0-1 1,0 1-1,0 0 0,0 0 1,0 0-1,0 0 1,0 0-1,0-1 0,0 1 1,0 0-1,0 0 1,0 0-1,0 0 0,0 0 1,0-1-1,0 1 1,0 0-1,0 0 0,0 0 1,0 0-1,0 0 1,0-1-1,0 1 0,0 0 1,0 0-1,0 0 1,-47-4 426,-1 3 0,0 1 0,0 3 0,-75 14 1,-211 47 11,188-34-1797,1-3-3468,51-12-4796</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07.784"/>
    </inkml:context>
    <inkml:brush xml:id="br0">
      <inkml:brushProperty name="width" value="0.025" units="cm"/>
      <inkml:brushProperty name="height" value="0.025" units="cm"/>
    </inkml:brush>
  </inkml:definitions>
  <inkml:trace contextRef="#ctx0" brushRef="#br0">1 1 8072,'29'19'1675,"56"28"1,-70-40-1213,0-2 0,0 0 0,0-1 0,0 0 0,1-1 0,21 1 1,12 2 50,-1 2 1,0 2 0,77 27 0,-69-19-53,115 22 1,482 60 1941,-401-59-1894,449 128 223,-636-150-606,1273 298 1608,-311-36-1420,-1006-275-310,101 34 106,-1 6 1,-3 5-1,-2 6 0,-3 4 0,163 116 1,-213-132 101,28 17-82,-4 5 1,153 148 0,71 136 103,-284-318-174,-2 2 1,0 0-1,-3 2 1,-1 0-1,29 74 0,-28-52 334,-25-71 2392,2 9-2761,0-1-1,0 1 1,0-1-1,-1 0 1,1 1-1,-1 0 1,1-1-1,-4-3 1,-1-4 43,5 10-48,1-1 1,0 1-1,-1 0 0,0 0 1,1 0-1,-1 0 0,0-1 1,0 1-1,1 0 0,-1 1 1,0-1-1,0 0 1,0 0-1,0 0 0,-3-1 1,4 2-24,0-1 1,0 1 0,-1-1 0,1 1 0,0-1 0,0 1 0,0-1 0,-1 1 0,1-1-1,0 1 1,0-1 0,0 1 0,0-1 0,0 1 0,0-1 0,0 1 0,0-1-1,0 0 1,0 1 0,1-1 0,-1 1 0,0-1 0,0 1 0,0-1 0,1 1-1,-1 0 1,0-1 0,0 1 0,1-1 0,-1 1 0,0-1 0,1 1 0,-1 0-1,1-1 1,-1 1 0,1 0 0,0-1 0,15-13-42,-16 14-74,-1 1-462,0-1 0,0 1 0,0-1 0,0 0 0,-1 1-1,1-1 1,0 0 0,0 0 0,0 0 0,0 0 0,0 0 0,0 0 0,0 0 0,-1-1 0,1 1 0,0 0 0,0-1-1,-1 0 1,-3-9-5736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09.530"/>
    </inkml:context>
    <inkml:brush xml:id="br0">
      <inkml:brushProperty name="width" value="0.025" units="cm"/>
      <inkml:brushProperty name="height" value="0.025" units="cm"/>
    </inkml:brush>
  </inkml:definitions>
  <inkml:trace contextRef="#ctx0" brushRef="#br0">1232 42 9961,'19'-18'1854,"-18"16"-1628,0 0 0,-1 1 0,1-1 0,1 1 0,-1 0 0,0-1 0,0 1 0,0 0 0,1 0 0,-1 0 0,0 0 0,1 0 0,-1 0 0,1 0 0,0 0 0,-1 1 0,1-1 0,0 0 0,-1 1 0,1 0 0,0-1 0,2 1 0,-3 0-128,0 0 0,0 0 0,0 0 0,1 0 0,-1 0 0,0 1 0,0-1 0,0 0 0,0 1 0,1-1 0,-1 1 0,0-1 0,0 1 0,0 0 0,0-1 0,0 1 0,0 0 0,-1 0-1,1-1 1,0 1 0,0 0 0,0 0 0,-1 0 0,1 0 0,0 0 0,0 2 0,0 0 47,0 1 0,0-1 0,0 1 0,-1-1 0,1 1-1,-1 0 1,0-1 0,0 8 0,-2 3 200,0 0 0,0 0-1,-10 26 1,-16 34 213,-4-1 0,-79 132 0,-118 115 1324,-147 98-1066,306-342-618,-65 94 0,83-103-76,92-135-3207,78-81-3,-57 76 2289,-59 71 837,0 0 0,0 0 0,-1-1 0,1 1 1,-1-1-1,1 1 0,-1-1 0,0 1 0,0-1 0,0 0 0,0 0 0,0 0 0,0 1 0,-1-5 0,-3 6 159,0 1-1,0 0 0,0-1 1,0 1-1,0 0 0,0 1 1,0-1-1,-5 2 0,0 1-70,-1 1 0,1 1-1,0-1 1,1 1-1,-1 1 1,1-1-1,-12 13 1,-44 53 301,51-56-327,-23 26-48,2 0 0,3 3-1,1 0 1,2 2 0,-33 77-1,57-104-101,13-20-124,18-25 14,8-21-207,54-95 0,-12 18-95,-68 102 329,-23 29 148,-27 27-73,-50 69 421,-94 137 0,183-239-382,-2 3-33,0 0 1,0 0-1,0 0 1,1 1 0,-1-1-1,1 0 1,0 1-1,0 0 1,1 0 0,-1-1-1,1 1 1,0 0 0,1 0-1,-1 7 1,1-12-75,0 1 1,0-1 0,1 1-1,-1-1 1,0 0 0,1 1-1,-1-1 1,0 0-1,1 1 1,-1-1 0,0 0-1,1 1 1,-1-1 0,1 0-1,-1 0 1,1 1 0,-1-1-1,0 0 1,1 0 0,-1 0-1,1 0 1,-1 1-1,1-1 1,-1 0 0,1 0-1,-1 0 1,1 0 0,-1 0-1,1 0 1,-1 0 0,1-1-1,-1 1 1,1 0-1,-1 0 1,1 0 0,-1 0-1,1-1 1,-1 1 0,0 0-1,1 0 1,0-1 0,19-11-5298,1-12-3593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10.166"/>
    </inkml:context>
    <inkml:brush xml:id="br0">
      <inkml:brushProperty name="width" value="0.025" units="cm"/>
      <inkml:brushProperty name="height" value="0.025" units="cm"/>
    </inkml:brush>
  </inkml:definitions>
  <inkml:trace contextRef="#ctx0" brushRef="#br0">299 125 5701,'1'-10'1128,"0"0"-1,0 0 1,1 0-1,6-18 1,4-26 4285,-15 52-2141,-5 8-2498,-5 10-640,-104 192 1178,32-51-137,72-136-965,-45 85 239,53-96-450,1 0 0,0 0 0,1 0 1,0 1-1,1-1 0,0 1 0,0 0 1,1 17-1,1-27-7,0-1 0,1 1 1,-1-1-1,1 1 1,-1 0-1,0-1 0,1 1 1,-1-1-1,1 1 0,0-1 1,-1 1-1,1-1 0,-1 0 1,1 1-1,0-1 1,-1 0-1,1 1 0,-1-1 1,1 0-1,0 0 0,0 0 1,-1 1-1,1-1 0,0 0 1,-1 0-1,1 0 0,0 0 1,1 0-1,29-1-36,-21 1 48,10-1 0,1-1 0,-1-1 0,0-1 0,0 0-1,0-2 1,-1 0 0,0-1 0,0-1 0,20-12 0,23-16-36,72-56 0,-70 46 111,-20 14-56,-21 14-14,1 1 0,0 2-1,41-20 1,-74 41 242,0 0 0,0 0 0,0 1 0,-13 14-1,10-10-1229,0 0-1,-1-1 1,-15 11-1,23-22-4027,5-11-3075</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2.505"/>
    </inkml:context>
    <inkml:brush xml:id="br0">
      <inkml:brushProperty name="width" value="0.025" units="cm"/>
      <inkml:brushProperty name="height" value="0.025" units="cm"/>
    </inkml:brush>
  </inkml:definitions>
  <inkml:trace contextRef="#ctx0" brushRef="#br0">265 17 7271,'-1'-14'5157,"-4"11"-1958,-13 21-906,-17 37-1710,10-1-231,3 1 1,-25 98-1,13-34-208,17-81-485,16-37 218,1-1 0,-1 1 0,1 0 1,-1-1-1,1 1 0,-1-1 0,1 1 0,-1-1 0,1 1 0,-1-1 0,1 1 0,-1-1 0,0 1 1,1-1-1,-1 0 0,0 1 0,0-1 0,1 0 0,-1 0 0,0 0 0,0 0 0,1 1 0,-1-1 1,0 0-1,0 0 0,1 0 0,-1 0 0,0-1 0,0 1 0,1 0 0,-1 0 0,0 0 0,1-1 0,-1 1 1,0 0-1,0 0 0,1-1 0,-1 1 0,1-1 0,-1 1 0,0-1 0,1 1 0,-1-1 0,1 1 1,-1-1-1,1 0 0,-1 1 0,1-1 0,0 1 0,-1-1 0,0-1 0,-12-20-4500,-2-8-3214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203"/>
    </inkml:context>
    <inkml:brush xml:id="br0">
      <inkml:brushProperty name="width" value="0.025" units="cm"/>
      <inkml:brushProperty name="height" value="0.025" units="cm"/>
      <inkml:brushProperty name="color" value="#F6630D"/>
    </inkml:brush>
  </inkml:definitions>
  <inkml:trace contextRef="#ctx0" brushRef="#br0">1 84 14830,'0'0'14013,"12"-4"-12561,281-73 75,-280 74-6499,-11 5 1374,-18 12-842,-33 14-2985,20-14 682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2.880"/>
    </inkml:context>
    <inkml:brush xml:id="br0">
      <inkml:brushProperty name="width" value="0.025" units="cm"/>
      <inkml:brushProperty name="height" value="0.025" units="cm"/>
    </inkml:brush>
  </inkml:definitions>
  <inkml:trace contextRef="#ctx0" brushRef="#br0">45 139 8808,'0'0'7874,"-7"10"-7249,2-4-547,1-1 0,1 1 0,-1 0 0,1 0 0,0 0-1,0 0 1,0 1 0,1-1 0,0 1 0,1-1 0,-1 1 0,1 0 0,1 0 0,-1 0-1,1-1 1,0 1 0,1 0 0,-1 0 0,1 0 0,1 0 0,1 6 0,0-6-60,0 0 1,0-1 0,0 1-1,1-1 1,0 0 0,0 0-1,0 0 1,1 0 0,0-1-1,0 0 1,1 0-1,-1 0 1,1-1 0,0 0-1,13 7 1,-15-9-1,1 0 0,0-1 0,0 1 0,0-1 0,0 0 0,0-1 0,0 1 0,0-1 0,0 0 0,0 0 1,0-1-1,0 0 0,0 1 0,0-2 0,0 1 0,0 0 0,0-1 0,-1 0 0,1 0 0,-1-1 0,1 1 0,-1-1 0,7-6 0,217-185 240,-137 106-2614,-48 42-2828,-6 0-5973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3.862"/>
    </inkml:context>
    <inkml:brush xml:id="br0">
      <inkml:brushProperty name="width" value="0.025" units="cm"/>
      <inkml:brushProperty name="height" value="0.025" units="cm"/>
    </inkml:brush>
  </inkml:definitions>
  <inkml:trace contextRef="#ctx0" brushRef="#br0">105 1 14830,'0'8'2002,"-3"91"1493,0-55-2766,2-1 0,2 1 0,2 0 0,1-1 0,12 47 0,-10-71-146,4 22 110,-13-42-704,0 0 0,1-1 1,-1 1-1,0-1 0,1 1 1,-1-1-1,1 0 0,0 0 0,-1 0 1,-2-4-1,-13-13-427,0 0 1,1-2-1,1 0 0,-22-39 0,83 57 177,64 3-2600,-36 0-6722,-36 0-1286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4.207"/>
    </inkml:context>
    <inkml:brush xml:id="br0">
      <inkml:brushProperty name="width" value="0.025" units="cm"/>
      <inkml:brushProperty name="height" value="0.025" units="cm"/>
    </inkml:brush>
  </inkml:definitions>
  <inkml:trace contextRef="#ctx0" brushRef="#br0">103 79 8360,'0'0'15967,"-9"-2"-14696,-31-4-471,38 6-742,0 0 0,-1 0 0,1 1 0,0-1 0,0 1 0,0-1-1,0 1 1,0 0 0,0 0 0,0 0 0,0 0 0,0 0 0,0 1-1,0-1 1,0 0 0,1 1 0,-1-1 0,1 1 0,-1 0 0,1 0-1,0-1 1,-1 1 0,1 0 0,0 0 0,0 0 0,1 0 0,-1 0 0,0 1-1,1-1 1,-1 0 0,0 4 0,0-4-36,1 0-1,-1 0 1,1 0 0,-1 0 0,1 0-1,0 0 1,0 0 0,0 0-1,0 0 1,0 0 0,0 0 0,0 0-1,1 0 1,-1 0 0,1 0 0,-1 0-1,1 0 1,0 0 0,0 0-1,0-1 1,0 1 0,0 0 0,0 0-1,0-1 1,1 1 0,-1-1-1,1 1 1,-1-1 0,1 0 0,2 2-1,1-2 6,0 0-1,1 0 0,-1-1 1,0 1-1,0-2 0,1 1 1,-1 0-1,0-1 0,0 0 1,0 0-1,1 0 0,-1-1 1,0 0-1,-1 0 0,1 0 1,0-1-1,-1 1 0,1-1 1,-1 0-1,0-1 0,5-3 1,-4 2-9,-1 1 1,1-1-1,-1-1 0,0 1 1,0 0-1,-1-1 0,0 0 1,0 0-1,0 0 0,-1 0 1,1 0-1,-1 0 0,-1-1 1,0 1-1,1-1 1,-1-10-1,-1 15-13,0 1 0,0 0 0,-1-1 0,1 1 0,0 0 0,-1-1 0,1 1 0,-1 0 0,1-1 0,-1 1 0,0 0 0,1 0 0,-1 0 0,0-1 0,0 1-1,0 0 1,0 0 0,0 0 0,0 0 0,0 1 0,0-1 0,0 0 0,-1 0 0,1 1 0,0-1 0,0 1 0,-2-1 0,0 0-104,-1 0-1,1 0 1,0 0-1,-1 1 1,1-1-1,0 1 0,-1 0 1,1 0-1,0 0 1,-6 1-1,9-1-2,0 0 0,-1 0-1,1 0 1,0 0-1,-1 0 1,1 0 0,0 0-1,0 0 1,-1 0 0,1 0-1,0 0 1,0 0-1,-1 0 1,1 1 0,0-1-1,0 0 1,-1 0-1,1 0 1,0 0 0,0 0-1,-1 1 1,1-1 0,0 0-1,0 0 1,0 0-1,0 0 1,-1 1 0,1-1-1,0 0 1,0 0 0,0 1-1,0-1 1,0 0-1,-1 0 1,1 1 0,0-1-1,0 0 1,0 0 0,0 1-1,0-1 1,0 0-1,0 0 1,0 1 0,0-1-1,0 0 1,0 1-1,0-1 1,0 0 0,0 0-1,1 1 1,-1-1 0,0 0-1,0 0 1,0 1-1,0-1 1,1 0 0,14 8-7612,6-8-69</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4.579"/>
    </inkml:context>
    <inkml:brush xml:id="br0">
      <inkml:brushProperty name="width" value="0.025" units="cm"/>
      <inkml:brushProperty name="height" value="0.025" units="cm"/>
    </inkml:brush>
  </inkml:definitions>
  <inkml:trace contextRef="#ctx0" brushRef="#br0">69 1 13164,'0'0'12199,"-10"13"-10592,4-4-1303,0-1-96,0 0 0,1-1 0,0 2 0,1-1 1,0 0-1,0 1 0,0 0 0,1 0 1,1 0-1,-3 14 0,3-4-19,1 0 1,0 0 0,1 0-1,1 0 1,5 26-1,-4-37-150,0-1-1,0 1 1,1-1 0,0 0-1,0 0 1,0 0-1,1 0 1,0-1 0,1 1-1,0-1 1,0 0 0,0-1-1,0 1 1,1-1-1,0 0 1,7 5 0,-13-10-39,1 0 0,-1 1 0,0-1 0,1 0 0,-1 1 0,1-1 0,-1 0-1,1 1 1,-1-1 0,1 0 0,-1 0 0,1 1 0,-1-1 0,1 0 0,-1 0 0,1 0 0,-1 0 0,1 0 0,-1 0 0,1 0 0,0 0 0,-1 0 0,1 0 0,-1 0 0,1 0 0,-1 0 0,1 0 0,-1 0 0,1-1 0,0 1 0,1-16-1,-13-24 8,3 22-107,0 1 1,-2-1-1,0 1 0,0 1 1,-25-29-1,77 57-1911,-29-10 1214,6 1-1986,-1 0 1,1-1-1,37-2 1,-14-2-4948</inkml:trace>
  <inkml:trace contextRef="#ctx0" brushRef="#br0" timeOffset="1">288 191 3748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4.949"/>
    </inkml:context>
    <inkml:brush xml:id="br0">
      <inkml:brushProperty name="width" value="0.025" units="cm"/>
      <inkml:brushProperty name="height" value="0.025" units="cm"/>
    </inkml:brush>
  </inkml:definitions>
  <inkml:trace contextRef="#ctx0" brushRef="#br0">116 267 4164,'0'-1'604,"0"0"0,1 0 0,-1 0 0,0 0-1,0 0 1,0 0 0,0-1 0,0 1 0,0 0 0,-1 0 0,1 0 0,0 0 0,0 0 0,-1 0 0,1 0-1,-1 0 1,1 0 0,-1 0 0,1 0 0,-1 0 0,-1-1 0,1 1-243,0 0 0,0 1-1,0-1 1,0 1 0,0 0 0,0-1 0,0 1-1,0 0 1,-1-1 0,1 1 0,0 0 0,0 0 0,0 0-1,0 0 1,0 0 0,-1 0 0,0 1 0,-2 0 23,0 0 0,0 0 0,0 1 0,0-1 1,0 1-1,1 0 0,-1 0 0,0 1 0,1-1 1,0 1-1,-3 2 0,1 0-152,1-1 0,0 1 0,1 0 0,-1 1 0,1-1 0,0 0-1,0 1 1,1 0 0,0 0 0,0 0 0,0 0 0,1 0 0,0 0 0,0 0 0,0 0 0,1 0 0,0 12 0,1-17-231,0 1 1,0-1 0,0 0 0,1 0-1,-1 0 1,0 0 0,0 0-1,1 0 1,-1-1 0,0 1 0,1 0-1,-1-1 1,1 1 0,-1-1 0,1 1-1,-1-1 1,1 0 0,-1 1 0,1-1-1,-1 0 1,1 0 0,0 0-1,-1 0 1,1-1 0,-1 1 0,1 0-1,1-1 1,45-10-109,-40 7-47,0 0 0,0-1 0,-1 0 1,0 0-1,1 0 0,-2-1 0,1 0 0,-1 0 0,0-1 0,0 0 1,-1 0-1,0 0 0,0-1 0,-1 0 0,0 0 0,0 0 1,-1 0-1,0 0 0,0-1 0,-1 1 0,2-18 0,-22 59 1179,14-23-851,1 1-1,0-1 1,1 1-1,0 0 1,1 0 0,0 0-1,0 16 1,2-24-152,-1-1-1,0 1 1,1 0 0,-1-1 0,1 1 0,0-1 0,0 1 0,0-1 0,0 1 0,1-1 0,-1 0 0,0 0 0,1 1 0,0-1 0,-1 0 0,1 0 0,0 0-1,0-1 1,0 1 0,1 0 0,-1-1 0,0 0 0,0 1 0,1-1 0,-1 0 0,1 0 0,-1 0 0,1 0 0,0-1 0,-1 1 0,1-1 0,-1 0 0,1 1 0,0-1-1,3-1 1,4 1-15,-1-1 1,1 0-1,-1 0 0,1-1 0,-1-1 0,0 1 0,0-1 0,0-1 0,0 0 0,0 0 0,-1-1 0,0 0 0,0 0 1,0-1-1,-1 0 0,1-1 0,-2 1 0,1-1 0,-1-1 0,0 1 0,0-1 0,8-15 0,-4 6 4,-1-1-1,-1 0 1,0-1-1,-2 0 0,0 0 1,-1 0-1,-1 0 1,0-1-1,-2 0 1,0-21-1,-2 37-10,0-1 0,0 1 0,-1 0 0,0 0 0,1 0 0,-2 0 0,1 0 0,0 0 0,-4-6 0,5 9 0,-1 0 0,1 0 0,-1 1 0,0-1 0,0 0 0,1 0 0,-1 1 0,0-1 0,0 0 0,0 1 0,0-1 0,0 0 0,0 1 0,0 0 0,0-1 0,0 1 0,0-1 0,0 1 0,0 0 0,0 0 0,0 0 0,0 0 0,0 0 0,0 0 0,0 0 0,0 0 0,0 0 0,0 0 0,0 0 0,0 1 0,0-1 0,0 0 0,0 1 0,0-1 0,0 1 0,0-1 0,0 1 0,0 0 0,0-1 0,0 1 0,0 0 0,1-1 0,-2 2 0,-4 4 0,0 0 0,0 1 0,0-1 0,1 1 0,0 1 0,0-1 0,1 1 0,0-1 0,-3 11 0,-25 76 0,29-83 0,0 0 0,1 1 0,1-1 0,-1 1 0,2-1 0,-1 1 0,3 12 0,-2-20 0,1-1 0,0 1 0,0-1 0,0 1 0,0-1 0,1 0 0,-1 0 0,1 0 0,0 0 0,0 0 0,0 0 0,0 0 0,0-1 0,1 1 0,-1-1 0,1 1 0,0-1 0,0 0 0,-1 0 0,1 0 0,1-1 0,-1 1 0,0-1 0,0 1 0,1-1 0,5 1 0,12 3-706,0-2 1,0 0-1,28 0 0,-29-3-1082,0-1-1,0-1 0,33-7 1,6-12-9663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5.433"/>
    </inkml:context>
    <inkml:brush xml:id="br0">
      <inkml:brushProperty name="width" value="0.025" units="cm"/>
      <inkml:brushProperty name="height" value="0.025" units="cm"/>
    </inkml:brush>
  </inkml:definitions>
  <inkml:trace contextRef="#ctx0" brushRef="#br0">0 0 11371,'0'0'12652,"31"79"-9770,-31-32-896,0 4-320,0 4-641,-3-3-545,2-4-320,1-6-63,0-12-97,6-9-32,9-9-609,3-12-800,3 0-1026,2-13-2337,1-12-2755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5.778"/>
    </inkml:context>
    <inkml:brush xml:id="br0">
      <inkml:brushProperty name="width" value="0.025" units="cm"/>
      <inkml:brushProperty name="height" value="0.025" units="cm"/>
    </inkml:brush>
  </inkml:definitions>
  <inkml:trace contextRef="#ctx0" brushRef="#br0">130 1 11371,'0'0'7367,"-10"6"-3305,-4 4-2612,1 1 0,0 0-1,-21 25 1,29-31-1155,0 1 1,1 0-1,0 0 1,0 0-1,0 1 1,1-1-1,0 1 0,0 0 1,1 0-1,-1 0 1,2 0-1,-1 0 1,0 12-1,2-18-294,0 0 0,0 0 0,0 0 0,0-1 0,0 1 0,1 0 0,-1 0 0,0 0 0,1 0-1,-1-1 1,0 1 0,1 0 0,-1 0 0,1-1 0,-1 1 0,1 0 0,0-1 0,-1 1 0,1-1 0,0 1 0,-1-1 0,1 1 0,0-1 0,0 1 0,-1-1 0,1 0 0,0 1 0,0-1 0,1 1 0,35 1 7,-26-3-14,0-1-1,1 0 1,-1-1 0,13-5-1,-12 2-154,1 0-1,-2-1 1,1-1 0,-1 0-1,0 0 1,13-14-1,-19 17 97,0 0 0,-1 1 0,0-1 0,0-1-1,-1 1 1,1-1 0,-1 1 0,0-1 0,-1 0 0,1 0-1,-1 0 1,0 0 0,-1-1 0,0 1 0,1-10 0,-15 19 332,9 2-228,-1 1 0,1 0 1,0 0-1,0 1 1,1-1-1,0 1 1,0 0-1,1 0 1,-1 0-1,2 0 1,-2 7-1,1-5-23,0 0 0,1 0 1,0 0-1,0 0 0,1 0 0,1 0 0,-1 0 1,4 16-1,-2-23-77,-1 0 1,1 0 0,0 0-1,-1 0 1,1 0 0,0 0-1,0 0 1,0 0 0,0-1-1,1 1 1,-1-1 0,0 1-1,1-1 1,-1 0 0,1 0-1,-1 0 1,1-1-1,-1 1 1,1 0 0,0-1-1,-1 0 1,1 0 0,0 1-1,-1-2 1,1 1 0,4-1-1,3 1-530,-1-1 1,0 0-1,1-1 0,-1 0 0,0 0 0,14-6 0,-15 4-627,-1-1 0,1 0 1,-1 0-1,0 0 0,0-1 0,12-12 0,7-15-5343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6.106"/>
    </inkml:context>
    <inkml:brush xml:id="br0">
      <inkml:brushProperty name="width" value="0.025" units="cm"/>
      <inkml:brushProperty name="height" value="0.025" units="cm"/>
    </inkml:brush>
  </inkml:definitions>
  <inkml:trace contextRef="#ctx0" brushRef="#br0">85 1 6758,'0'0'16742,"-10"7"-14484,3-1-1937,1 0 0,0 0 0,0 1 0,0 0 0,1 0 1,0 1-1,0-1 0,1 1 0,0 0 0,0 0 0,1 0 0,0 1 1,0-1-1,1 1 0,1 0 0,-1-1 0,1 1 0,0 10 0,1-16-286,0 0-1,-1 0 0,1 0 0,0 1 1,1-1-1,-1 0 0,1 0 0,-1 0 1,1 0-1,0 0 0,0 0 0,0 0 1,0-1-1,1 1 0,-1 0 0,1-1 1,3 5-1,-3-6-68,0 0 0,1 1 0,-1-1 0,1 0 0,-1 0 0,1 0 0,-1 0 1,1-1-1,0 1 0,-1-1 0,1 1 0,0-1 0,-1 0 0,1 0 0,0 0 0,0-1 0,-1 1 0,1-1 0,0 1 0,3-2 0,3-1-437,0-1 0,0 0 0,-1 0 0,1 0 0,-1-1 0,0-1-1,-1 1 1,12-11 0,-10 8-131,0 1 0,1 0 1,-1 0-1,21-9 0,-30 16 648,1 0 1,-1-1 0,0 1-1,0 0 1,1 0-1,-1 0 1,0 0-1,1-1 1,-1 1-1,0 0 1,0 0 0,1 0-1,-1 0 1,0 0-1,1 0 1,-1 0-1,0 0 1,1 0 0,-1 0-1,0 0 1,1 0-1,-1 0 1,0 0-1,1 0 1,-1 1-1,0-1 1,1 0 0,-1 0-1,0 0 1,0 0-1,1 0 1,-1 1-1,0-1 1,0 0 0,1 0-1,-1 1 1,0-1-1,0 0 1,1 0-1,-1 1 1,0-1 0,0 0-1,0 1 1,0-1-1,0 0 1,0 0-1,1 1 1,-5 21 1392,-15 23 231,19-45-1668,-11 20 556,-1 0 1,-16 22-1,25-39-502,1 0 0,0 0 0,-1 0 0,1 0 0,-1 0 0,0 0 0,0-1 0,0 1 0,-1-1 0,1 0 0,0 0 0,-1 0 0,1 0 0,-1-1 0,0 1 0,0-1 0,1 0 0,-1 0 0,0 0 0,0-1 0,-6 1 0,10-2-98,-1 1 0,1-1 1,-1 1-1,1-1 0,-1 1 0,1-1 0,-1 0 1,1 1-1,0-1 0,-1 1 0,1-1 0,0 0 1,0 1-1,-1-1 0,1 0 0,0 0 1,0 1-1,0-1 0,0 0 0,0 0 0,0 1 1,0-1-1,0 0 0,0 0 0,0 1 0,0-1 1,0 0-1,1 1 0,-1-1 0,0 0 0,1 1 1,-1-1-1,0 0 0,1 0 0,12-25-3214,23-9-5681,-17 21 2862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6.731"/>
    </inkml:context>
    <inkml:brush xml:id="br0">
      <inkml:brushProperty name="width" value="0.025" units="cm"/>
      <inkml:brushProperty name="height" value="0.025" units="cm"/>
    </inkml:brush>
  </inkml:definitions>
  <inkml:trace contextRef="#ctx0" brushRef="#br0">68 107 7815,'0'0'9684,"6"-1"-10650,-5 1 937,54-12-1092,-52 11 1400,-1 1-1,0-1 1,1 1-1,-1-1 1,0 0-1,0 0 1,1 0-1,-1 0 1,0 0-1,0 0 1,0-1-1,0 1 1,0-1 0,0 1-1,-1-1 1,1 0-1,-1 0 1,1 0-1,-1 1 1,1-2-1,-1 1 1,0 0-1,0 0 1,1-2-1,-3 3-66,1 1-1,-1-1 1,0 1-1,1-1 0,-1 1 1,0 0-1,1-1 1,-1 1-1,0 0 0,0-1 1,1 1-1,-1 0 1,0 0-1,0 0 0,0 0 1,1 0-1,-1 0 1,0 0-1,0 0 0,1 0 1,-1 0-1,0 1 0,0-1 1,-1 0-1,-22 6 1322,14-1-1270,0 1 1,0 0 0,1 0 0,-1 1-1,2 0 1,-1 1 0,-13 16 0,17-19-158,0 0 1,1 1 0,0 0-1,0 0 1,1 0 0,0 1-1,0-1 1,0 1 0,0 0-1,1-1 1,1 1 0,-1 0-1,0 11 1,2-17-107,0-1 0,0 1 0,0 0 0,0-1 0,0 1 0,0 0 0,1-1 0,-1 1 0,0 0 0,0-1 0,1 1 0,-1 0 0,0-1 0,1 1 0,-1-1 0,1 1 0,-1-1 0,1 1 0,-1-1 0,1 1 0,-1-1 0,1 0 0,-1 1 0,1-1 0,0 0 0,-1 1 0,1-1 0,0 0 0,0 0 0,28 2 0,26-14 0,-35 2 0,0 0 0,19-13 0,-24 13 0,0 0 0,1 2 0,0 0 0,20-7 0,-36 15 0,1 0 0,0 0 0,0 0 0,0-1 0,0 1 0,0 0 0,0 0 0,0 0 0,0 1 0,-1-1 0,1 0 0,0 0 0,0 0 0,0 1 0,0-1 0,0 0 0,-1 1 0,1-1 0,0 1 0,0-1 0,-1 1 0,1-1 0,0 1 0,-1 0 0,1-1 0,0 1 0,-1 0 0,1-1 0,-1 1 0,1 0 0,-1 0 0,1 0 0,-1-1 0,0 1 0,1 0 0,-1 0 0,0 0 0,0 0 0,0 0 0,0 0 0,0-1 0,0 1 0,0 0 0,0 0 0,0 0 0,0 1 0,-5 59 0,3-36 0,12-94 0,-18-44 0,3 68 0,6 43-13,-1 1 0,0 0 0,1 0-1,-1 0 1,1 0 0,-1 0 0,1 0 0,-1 0 0,1 0-1,0 0 1,0 0 0,-1 1 0,1-1 0,0 0 0,0 0 0,0 1-1,0-1 1,0 0 0,0 1 0,0-1 0,0 1 0,0-1-1,0 1 1,0 0 0,0-1 0,0 1 0,1 0 0,-1 0-1,0 0 1,0 0 0,0 0 0,0 0 0,1 0 0,0 0 0,58 1-1716,-43 0 576,27 0-4820,3 0-4923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7.372"/>
    </inkml:context>
    <inkml:brush xml:id="br0">
      <inkml:brushProperty name="width" value="0.025" units="cm"/>
      <inkml:brushProperty name="height" value="0.025" units="cm"/>
    </inkml:brush>
  </inkml:definitions>
  <inkml:trace contextRef="#ctx0" brushRef="#br0">220 6 13933,'0'0'8627,"-9"-2"-5050,3 0-3284,-1 1-1,1 1 1,0-1 0,0 1 0,-1 0 0,1 1-1,0 0 1,-1 0 0,1 0 0,0 0 0,0 1-1,0 0 1,0 0 0,0 1 0,1 0 0,-1 0 0,1 0-1,-1 1 1,-7 6 0,9-7-209,-45 35 393,47-36-469,-1 0 0,1 0 0,-1 1 0,1-1 0,0 1 0,0-1 0,0 1 0,1 0 0,-1 0 0,0 0 0,1 0 0,0 0 0,0 0 0,0 0 0,-1 5 0,4-8-21,-1 1 1,1-1 0,0 0-1,-1 1 1,1-1 0,0 0-1,-1 0 1,1 0 0,0 0-1,-1 0 1,1-1 0,2 0-1,45-11-431,-36 8 327,0 0 0,0 1-1,0 0 1,0 2 0,0-1-1,0 2 1,19 0 0,-29 1 129,-1-1 1,0 1-1,1 0 0,-1 0 1,0 0-1,1 0 0,-1 0 1,0 0-1,0 1 0,0-1 1,0 1-1,0-1 1,0 1-1,0 0 0,-1 0 1,1 0-1,-1 0 0,1 0 1,-1 0-1,0 0 0,0 0 1,0 1-1,0-1 1,0 0-1,0 1 0,-1-1 1,1 1-1,-1-1 0,0 1 1,1-1-1,-1 1 0,0-1 1,-1 1-1,1-1 0,-1 4 1,1 2 115,-1 1 1,-1 0-1,0-1 1,0 1-1,0-1 1,-1 1-1,0-1 1,-9 14-1,-32 35-94,42-55-35,0 1 1,-1-1 0,1 1-1,-1-1 1,1 0 0,-1 0-1,0 0 1,0 0 0,0-1-1,0 1 1,0-1-1,0 0 1,-1 0 0,1 0-1,0 0 1,-1 0 0,1-1-1,-4 1 1,6-2-4,0 0 0,1 0 0,-1 0 0,1 0 0,0 0 0,-1 0 0,1 0 0,0 0-1,-1 0 1,1 0 0,0 0 0,0 0 0,0 0 0,0 0 0,0 0 0,0 0 0,0 0 0,0 0 0,0 0 0,1 0 0,-1 0 0,1-1 0,5-27-1195,22-27-5079,9 3-4276,-9 17-2391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595"/>
    </inkml:context>
    <inkml:brush xml:id="br0">
      <inkml:brushProperty name="width" value="0.025" units="cm"/>
      <inkml:brushProperty name="height" value="0.025" units="cm"/>
      <inkml:brushProperty name="color" value="#F6630D"/>
    </inkml:brush>
  </inkml:definitions>
  <inkml:trace contextRef="#ctx0" brushRef="#br0">4 88 11883,'0'0'12012,"63"4"-9482,-28-22-608,3 1-833,1-3-737,-5 2-256,-5 6-224,-6 5-1249,-10 7-1890,-8 0-833,-5 12-577,-11 5-2690</inkml:trace>
  <inkml:trace contextRef="#ctx0" brushRef="#br0" timeOffset="1">1 277 11659,'0'0'16784,"56"31"-15535,-17-46-544,0-1-449,-1-1-192,-3 3-96,-5 4-1025,-3 0-1537,-6-2-2083,-4-1-2434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7.747"/>
    </inkml:context>
    <inkml:brush xml:id="br0">
      <inkml:brushProperty name="width" value="0.025" units="cm"/>
      <inkml:brushProperty name="height" value="0.025" units="cm"/>
    </inkml:brush>
  </inkml:definitions>
  <inkml:trace contextRef="#ctx0" brushRef="#br0">29 51 14446,'0'0'3774,"-2"9"-187,-4 10-2016,1-8-474,1 0-1,1 1 1,0 0-1,1-1 1,0 1-1,0 16 0,3-27-1092,-1 0 1,1 0-1,0 0 0,-1 0 0,1 0 0,0 0 0,0 0 0,0 0 0,0-1 0,0 1 1,0 0-1,0-1 0,0 1 0,0 0 0,0-1 0,0 1 0,0-1 0,0 0 0,1 1 1,-1-1-1,0 0 0,0 0 0,0 0 0,1 1 0,-1-1 0,0 0 0,0-1 0,2 1 0,37-2 6,-33 0-78,1 0 0,-1-1 0,0 0 0,0 0 0,0 0 1,-1-1-1,1 0 0,-1 0 0,0 0 0,0-1 0,0 0 1,-1 0-1,1-1 0,8-11 0,-9 10 72,0-1 1,0 1-1,-1-1 0,0 0 1,0 0-1,0 0 0,-1-1 1,-1 1-1,1-1 1,-1 1-1,-1-1 0,1-13 1,-22 49 811,-2 46-410,20-67-384,1 0-1,0 0 0,0 0 1,1 1-1,0-1 0,0 0 1,1 0-1,-1 0 0,1 0 1,3 9-1,-4-14-109,1 0 0,0 1 0,0-1 0,0 0 0,0 0 0,0 0 0,1 0 0,-1-1 0,0 1 0,0 0 0,1 0 0,-1-1-1,0 1 1,1-1 0,-1 1 0,0-1 0,1 0 0,-1 1 0,1-1 0,-1 0 0,1 0 0,-1 0 0,3 0 0,0 0-845,0 0 0,0 0 0,0-1 0,0 1 0,0-1 0,0 0 0,6-3 0,14-12-6979</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8.152"/>
    </inkml:context>
    <inkml:brush xml:id="br0">
      <inkml:brushProperty name="width" value="0.025" units="cm"/>
      <inkml:brushProperty name="height" value="0.025" units="cm"/>
    </inkml:brush>
  </inkml:definitions>
  <inkml:trace contextRef="#ctx0" brushRef="#br0">50 76 16720,'0'0'2947,"-5"12"208,-2 6-2504,1 0 0,0 1 0,1-1 1,2 1-1,-1 0 0,2 0 1,1 0-1,1 29 0,9 21-629,-3-25 48,1 55-1,-7-88 225,0 0-1,-1 1 1,0-1-1,-1 0 1,0 0-1,-1 0 1,0 0-1,-1 0 1,-9 19-1,10-100 695,13-44-2096,43-186 1,-49 284 863,0 1 1,1-1 0,1 1 0,14-28 0,-19 41 206,0-1-1,0 1 1,1 0 0,-1-1-1,1 1 1,-1 0 0,1 0 0,0 0-1,0 1 1,0-1 0,0 0 0,0 1-1,0-1 1,0 1 0,0-1-1,1 1 1,-1 0 0,0 0 0,1 0-1,-1 0 1,1 1 0,0-1 0,-1 1-1,1 0 1,-1-1 0,1 1 0,0 0-1,-1 0 1,1 1 0,-1-1-1,1 0 1,-1 1 0,1 0 0,-1 0-1,1-1 1,-1 1 0,1 1 0,-1-1-1,4 3 1,-3-2 53,0 0 0,0 0 0,0 0 0,0 1 1,0-1-1,-1 1 0,1 0 0,-1 0 0,0 0 0,1 0 0,-2 0 0,1 0 0,0 1 1,-1-1-1,1 1 0,-1-1 0,0 1 0,0-1 0,0 1 0,-1 0 0,1 0 0,-1-1 1,0 1-1,0 0 0,0-1 0,-1 1 0,1 0 0,-1 0 0,0-1 0,-2 7 0,0-2 281,-1 0 0,1 0-1,-1 0 1,-1-1 0,1 0-1,-1 0 1,-1 0 0,1 0-1,-1-1 1,0 0 0,-1 0-1,-7 6 1,8-8-259,1-1 0,0 1-1,-1-1 1,0 0 0,0-1 0,0 1-1,0-1 1,0 0 0,0-1 0,-1 1-1,1-1 1,0 0 0,-12-1 0,17 0-108,1 0 1,-1 0-1,1 0 1,-1 0-1,1 0 1,-1 0-1,1 0 0,-1-1 1,1 1-1,-1 0 1,1 0-1,-1-1 1,1 1-1,0 0 1,-1 0-1,1-1 1,-1 1-1,1-1 1,0 1-1,-1 0 1,1-1-1,0 1 1,-1-1-1,1 1 1,0-1-1,0 1 1,-1-1-1,1 1 1,0-1-1,0 1 0,0-1 1,0 0-1,5-21-3413,19-15-3509,21-5-3290,-20 20 604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8.617"/>
    </inkml:context>
    <inkml:brush xml:id="br0">
      <inkml:brushProperty name="width" value="0.025" units="cm"/>
      <inkml:brushProperty name="height" value="0.025" units="cm"/>
    </inkml:brush>
  </inkml:definitions>
  <inkml:trace contextRef="#ctx0" brushRef="#br0">96 1 15022,'0'0'11446,"-2"12"-9508,-40 183 407,-10 58-329,83-378-2414,-11 54 102,-13 39 68,-1 6-75,0-1-1,2 1 0,0 1 1,2 0-1,22-40 0,-31 62 300,0 1 0,1 0 0,-1 0 0,1 0 0,0 0 0,0 0 0,-1 1 0,1-1 0,0 0 0,1 1 0,-1-1 0,0 1 0,4-2 0,-5 3 0,0 0-1,0 0 0,0-1 1,0 1-1,1 0 1,-1 0-1,0 0 0,0 0 1,0 0-1,0 1 0,0-1 1,1 0-1,-1 1 1,0-1-1,0 0 0,0 1 1,0-1-1,0 1 0,0-1 1,0 1-1,1 1 1,1 1-6,-1 0 1,1 0-1,-1 0 1,1 1-1,-1-1 1,0 1 0,-1-1-1,1 1 1,0 0-1,-1 0 1,0 0-1,0 0 1,0 0 0,0 6-1,0 5 155,-2 0 0,1-1 0,-2 1 0,0-1 0,0 1 0,-2-1-1,1 0 1,-2 0 0,0 0 0,-1-1 0,0 1 0,-1-1 0,0-1 0,-1 0 0,-1 0 0,0 0-1,0-1 1,-1 0 0,-1-1 0,-20 17 0,28-25-145,1 0 0,0 0 0,-1-1 0,0 1 0,1 0 0,-1-1 0,0 0 0,1 0 0,-1 1 0,0-2 0,0 1 0,0 0 0,0-1 0,0 1 0,-4-1 0,6 0 0,0-1 0,-1 1 0,1-1 0,0 1 0,-1-1 0,1 1 0,0-1 0,0 0 0,0 0 0,0 0 0,0 0 0,0 0 0,0 0 0,0 0 0,0 0 0,0 0 0,0 0 0,1 0 0,-1-1 0,0 1 0,1 0 0,-1-1 0,1 1 0,0 0 0,-1-1 0,1 1 0,0 0 0,0-1 0,0 1 0,0-1 0,0 1 0,0-3 0,2-59-2491,-1 50 1131,1 0 0,1 1 1,0 0-1,1-1 0,1 1 0,0 0 0,0 1 0,1-1 0,9-13 0,8-8-8334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9.334"/>
    </inkml:context>
    <inkml:brush xml:id="br0">
      <inkml:brushProperty name="width" value="0.025" units="cm"/>
      <inkml:brushProperty name="height" value="0.025" units="cm"/>
    </inkml:brush>
  </inkml:definitions>
  <inkml:trace contextRef="#ctx0" brushRef="#br0">92 1 13068,'0'0'15973,"-9"7"-15290,1 0-550,1 0 0,0 1 0,0 0 0,1 0 0,0 0 0,0 1 0,1 0 0,0 0 0,1 0 0,0 1 0,0-1 0,1 1-1,0 0 1,1 0 0,0 0 0,1 0 0,0 1 0,0-1 0,1 0 0,1 13 0,0-20-134,0-1 0,0 1 0,1 0 0,-1-1 0,0 1 0,1-1 0,0 0 0,-1 1 0,1-1 0,0 0 0,0 0 0,0 0 0,0 0-1,1 0 1,-1-1 0,1 1 0,-1-1 0,1 0 0,-1 1 0,1-1 0,0 0 0,-1-1 0,1 1 0,0 0 0,0-1 0,0 1 0,-1-1 0,1 0 0,0 0 0,4-1 0,0 1-144,1 0 1,0-1-1,0 0 0,-1 0 1,1-1-1,-1 0 1,1 0-1,-1-1 0,0 0 1,8-4-1,-8 3 17,0 0-1,-1-1 0,0 0 1,0 0-1,0-1 0,0 0 1,-1 1-1,0-2 1,0 1-1,0-1 0,-1 1 1,0-1-1,-1-1 0,1 1 1,-1 0-1,-1-1 1,0 0-1,0 1 0,0-1 1,1-14-1,-11 25 1245,3 3-960,1 1 0,0 0 0,1-1 0,-1 2 0,1-1 1,0 0-1,1 0 0,0 1 0,0 0 0,1-1 0,0 1 1,0 0-1,1 0 0,0-1 0,1 15 0,0-20-155,0-1-1,0 0 1,0 1 0,0-1-1,0 0 1,0 0 0,0 0-1,0 1 1,0-1 0,0-1 0,1 1-1,-1 0 1,0 0 0,1 0-1,-1-1 1,1 1 0,-1 0-1,1-1 1,-1 0 0,1 1-1,-1-1 1,1 0 0,-1 0-1,1 0 1,-1 0 0,1 0-1,-1 0 1,1 0 0,0 0-1,-1-1 1,1 1 0,-1 0-1,1-1 1,1 0 0,4-1-139,1 0 1,0 0-1,-1-1 1,0 0 0,11-6-1,22-20-708,-30 20 645,1 0 1,0 1-1,1 1 1,-1 0-1,23-9 0,-33 15 213,-1 1-1,1 0 1,0 0-1,-1 0 1,1 0-1,0 0 1,0 0-1,-1 0 0,1 0 1,0 0-1,-1 0 1,1 1-1,0-1 1,-1 0-1,1 0 1,-1 1-1,1-1 0,0 0 1,-1 1-1,1-1 1,-1 0-1,1 1 1,-1-1-1,1 1 1,-1-1-1,1 1 0,-1-1 1,1 1-1,-1 0 1,0-1-1,1 1 1,-1-1-1,0 1 1,0 0-1,1-1 0,-1 1 1,0 0-1,0-1 1,0 1-1,0 0 1,0-1-1,0 1 1,0 0-1,0 0 0,0 43 760,-1-28-578,1 15 150,-1 41 532,17 129 0,-10-164-851,-1 1 1,-1-1-1,-3 1 1,-3 55 0,1-88-20,0-1 1,0 0-1,-1 0 1,1 0-1,-1 0 1,0 0-1,0 0 1,0-1-1,-1 1 1,1 0-1,-1-1 1,0 0-1,0 0 1,-5 5-1,7-7-4,-1 0 0,1 0 0,0 0 0,-1 0 0,1 0 0,-1-1 0,0 1-1,1 0 1,-1-1 0,0 1 0,1-1 0,-1 1 0,0-1 0,1 0 0,-1 0 0,0 0-1,0 0 1,1 0 0,-1 0 0,0 0 0,0-1 0,1 1 0,-1-1 0,0 1 0,1-1-1,-1 0 1,1 1 0,-1-1 0,1 0 0,-1 0 0,1 0 0,-1 0 0,1 0 0,0-1-1,0 1 1,0 0 0,0-1 0,-2-1 0,-4-8-1,0 0 0,1 0 0,1-1 0,-1 1 0,2-1 0,0-1 0,0 1 0,1 0 0,-2-17 0,1-10 0,0-69 0,4 92 0,1 0 0,1-1 0,0 1 0,1 0 0,1 0 0,0 0 0,1 1 0,1-1 0,0 1 0,1 1 0,1-1 0,0 1 0,1 0 0,1 1 0,0 0 0,0 1 0,1 0 0,1 0 0,0 1 0,1 1 0,0 0 0,15-8 0,15-5-833,0 2 1,84-29-1,-105 43-107,63-25-7025</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54.668"/>
    </inkml:context>
    <inkml:brush xml:id="br0">
      <inkml:brushProperty name="width" value="0.025" units="cm"/>
      <inkml:brushProperty name="height" value="0.025" units="cm"/>
    </inkml:brush>
  </inkml:definitions>
  <inkml:trace contextRef="#ctx0" brushRef="#br0">0 1 1281,'0'0'-32</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56.195"/>
    </inkml:context>
    <inkml:brush xml:id="br0">
      <inkml:brushProperty name="width" value="0.025" units="cm"/>
      <inkml:brushProperty name="height" value="0.025" units="cm"/>
    </inkml:brush>
  </inkml:definitions>
  <inkml:trace contextRef="#ctx0" brushRef="#br0">529 153 2050,'-36'-11'59,"35"11"20,1 0 1,-1 0-1,1 0 1,-1-1 0,1 1-1,-1 0 1,1 0-1,0 0 1,-1 0 0,1-1-1,-1 1 1,1 0 0,0 0-1,-1-1 1,1 1-1,-1 0 1,1-1 0,0 1-1,0 0 1,-1-1-1,1 1 1,0 0 0,0-1-1,-1 1 1,1-1-1,0 1 1,0 0 0,0-1-1,0 1 1,-1-1-1,1 1 1,0-1 0,0 1-1,0-1 1,0 1-1,0-1 1,0 1 0,0-1-1,0 1 1,1 0-1,-1-1 1,0 1 0,0-1-1,0 1 1,0-1-1,1 1 1,-1 0 0,0-1-1,0 1 1,1-1-1,-1 1 1,0 0 0,0-1-1,1 1 1,-1 0-1,1 0 1,-1-1 0,0 1-1,1 0 1,-1 0-1,1-1 1,0 1 0,14-10 1763,-10 8-3907,-8 1 2258,-1 0 0,0 0 1,1 0-1,-1 0 0,0 0 1,0 1-1,0 0 1,0-1-1,0 2 0,0-1 1,-4 1-1,2-1 52,-48 0 699,-25 1 1399,-105-13-1,124 11-1786,47 1-250,1 0 0,0 0 0,0-1 0,-14-2 1,27 3-284,-1-1 0,0 1 0,0 0 0,0 0 0,1 0 0,-1 0 0,0 0 0,0 0 0,0 0 0,1-1 0,-1 1 0,0 0 0,0 0 0,0 0 0,0 0 0,0-1 0,1 1 0,-1 0 0,0 0 0,0 0 0,0-1 0,0 1 0,0 0 0,0 0 0,0 0 0,0-1 0,0 1 0,0 0 0,0 0 0,0-1 0,0 1 0,0 0 0,0 0 0,0 0 0,0-1 0,0 1 0,0 0 0,0 0 0,0-1 0,0 1 0,0 0 0,0 0 0,-1 0 0,1 0 0,0-1 0,0 1 0,0 0 0,0 0 0,0 0 0,-1 0 0,1-1 0,0 1 0,0 0 0,0 0 0,-1 0 0,1 0 0,0 0 0,0 0 0,0 0 0,-1 0 0,1 0 0,0-1 0,0 1 0,-1 0 0,1 0 0,0 0 0,16-7 268,45 2-52,0 2 0,82 7 0,-16-1-47,742 0 1606,-840-4-1643,49-10 1,-50 7-28,51-3 0,-11 7-70,-80 13-54,2-9 16,1 0 1,-1 0-1,0-1 0,-1-1 0,1 1 0,0-2 0,-16 2 0,-80-3 43,57-1-46,-625 30-13,583-22 17,710-78-410,-132 22-4,-684 56 446,-242 31 103,-404 41 230,808-74-444,32-4-5,9 0-12,58-1-210,-52 0 260,389-29-173,-201 10 100,565-43-613,-950 95 1232,24-2-446,-203 20 41,-152 27-2071,514-78-252,5-2-1454,20-9-7973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58.583"/>
    </inkml:context>
    <inkml:brush xml:id="br0">
      <inkml:brushProperty name="width" value="0.025" units="cm"/>
      <inkml:brushProperty name="height" value="0.025" units="cm"/>
    </inkml:brush>
  </inkml:definitions>
  <inkml:trace contextRef="#ctx0" brushRef="#br0">76 95 5894,'-76'3'7217,"86"-6"-4218,12-5-2774,149 3 1024,213 20 0,-130-1-1115,1254-34 389,-1014 13 65,-1563-21 672,730 27-1196,-422 54 0,962-66-38,476-17-426,3 29-637,-576 2 867,452 16 10,-1163-19 1038,-746 7 727,922 18-1071,411-20-620,32-3-312,36-1-394,684-63-2193,-380 49 1583,141-11 402,-470 24 1094,-21 0 95,-16 2 361,-222 7 576,-290 45 0,-230 88-1077,547-97-1165,25-12-2183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00.889"/>
    </inkml:context>
    <inkml:brush xml:id="br0">
      <inkml:brushProperty name="width" value="0.025" units="cm"/>
      <inkml:brushProperty name="height" value="0.025" units="cm"/>
    </inkml:brush>
  </inkml:definitions>
  <inkml:trace contextRef="#ctx0" brushRef="#br0">481 165 8136,'-9'0'827,"-232"-10"6957,235 10-7676,0 0 0,0 1 0,0 0 0,0 0 0,1 0 0,-1 1 0,0 0 0,0 0 0,1 1 0,-1-1 0,1 1 0,0 0 0,-9 8 0,6-4-40,0 0 1,1 1-1,0 0 0,0 1 0,1-1 0,0 1 0,-6 13 0,-1 5 161,2 1 0,1 0 0,1 1 0,-8 52 1,4 23 280,4 0 1,10 194 0,1-257-503,2 0 0,1 0 0,2 0 1,2 0-1,20 53 0,-22-75-1,0-2 0,2 1 0,0-1 1,1 0-1,1-1 0,0 0 0,1-1 0,1 0 0,1-1 1,0-1-1,0 0 0,1 0 0,27 15 0,-26-19 33,-1 0 0,2-2 1,-1 0-1,1 0 0,0-2 0,0 0 0,1-1 0,0-1 0,29 2 0,-34-5-19,0-1-1,0 0 1,1-1 0,-1 0-1,0-1 1,-1 0-1,1-1 1,-1 0-1,1-1 1,-1-1-1,0 0 1,-1 0-1,20-16 1,2-5 133,-2-2 0,-1-1 0,-2-2 0,-1 0 0,-1-2 0,-2-1 0,-1-1 0,-2-1 0,31-76 0,-27 46 155,-2-2 1,-4-1-1,-2 0 0,-4-1 0,5-76 0,-14 102 3,-2 1 1,-2-1-1,-1 1 1,-3-1-1,-2 1 1,-13-52-1,15 82-234,-1-1-1,-1 1 1,0 0-1,-1 1 1,0-1 0,-1 1-1,-1 1 1,0-1-1,-14-14 1,14 19-54,0 0-1,-1 1 1,1 0 0,-1 0-1,-1 1 1,1 0-1,-1 1 1,0 1 0,0-1-1,-1 2 1,1 0 0,-1 0-1,-17-1 1,8 2-1,-1 2 0,0 0 1,0 2-1,1 0 0,-1 1 1,1 2-1,0 0 0,0 1 1,0 1-1,1 1 0,0 1 1,-29 17-1,-11 12-282,1 2-1,-79 70 1,83-59-1358,21-15-2927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01.946"/>
    </inkml:context>
    <inkml:brush xml:id="br0">
      <inkml:brushProperty name="width" value="0.025" units="cm"/>
      <inkml:brushProperty name="height" value="0.025" units="cm"/>
    </inkml:brush>
  </inkml:definitions>
  <inkml:trace contextRef="#ctx0" brushRef="#br0">567 103 8104,'-2'-10'1729,"2"10"-1723,-1-5 222,0 0 1,0 0-1,0 0 0,-1 0 1,0 0-1,0 1 0,0-1 1,-3-4-1,4 7-121,-1 0 0,0 0-1,0 0 1,0 1 0,0-1 0,-1 0-1,1 1 1,0-1 0,-1 1 0,1 0-1,-1 0 1,1 0 0,-1 0 0,0 0 0,1 1-1,-1-1 1,0 1 0,1 0 0,-1 0-1,0 0 1,1 0 0,-4 0 0,-4 2 57,-1 0 0,1 0-1,0 1 1,0 0 0,0 1 0,1 0 0,-1 0 0,1 1 0,0 1 0,0-1 0,1 1 0,0 1 0,-14 13 0,-2 4 147,2 1 0,0 1 0,-19 30 0,11-8-88,2 1 0,2 2 0,2 0 1,3 2-1,-29 106 0,32-76-19,3 1 1,4 0-1,-2 112 1,13-158-183,2 0 1,1 0-1,2 0 1,1 0-1,2-1 0,2 0 1,1-1-1,22 48 1,-26-68 13,1 0 1,1 0-1,0-1 0,2 0 1,-1-1-1,2 0 0,0-1 1,0 0-1,1-1 0,1 0 1,0-1-1,0-1 0,1 0 1,1-1-1,0 0 0,0-2 0,0 0 1,1 0-1,33 7 1,-35-12-32,0 0 1,1-1 0,-1-1 0,1 0-1,-1-1 1,0 0 0,1-2 0,-1 0 0,0 0-1,0-2 1,-1 1 0,1-2 0,-1 0 0,0-1-1,-1 0 1,1-1 0,19-16 0,4-7 137,-1-1 1,-2-2-1,-2-1 1,41-56 0,-17 14 380,-3-3 0,-3-1-1,57-130 1,-81 149-448,-2 0 0,-4-2 0,-2 0 0,-3-2 0,12-119 0,-25 156-57,-1 1-1,-1 0 0,-1 0 0,-2 0 0,-1 0 0,-1 0 1,-2 1-1,-14-39 0,17 56-13,-1-1-1,0 1 1,-1 0 0,0 0 0,0 1-1,-1 0 1,0 0 0,-1 0 0,0 1-1,-1 0 1,1 1 0,-1 0 0,-1 0-1,1 1 1,-1 0 0,0 1 0,-1 0-1,1 0 1,-1 1 0,0 1 0,0 0-1,0 0 1,-15-1 0,10 3-40,0 0 0,0 1 0,0 1 0,0 1-1,0 0 1,1 1 0,-1 1 0,1 0 0,-1 1 0,1 1 0,1 0 0,-1 1-1,1 0 1,0 2 0,1-1 0,-13 12 0,-20 18-1358,1 3-1,-73 87 1,93-100 383,-46 52-3196,5-12-2291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21.852"/>
    </inkml:context>
    <inkml:brush xml:id="br0">
      <inkml:brushProperty name="width" value="0.025" units="cm"/>
      <inkml:brushProperty name="height" value="0.025" units="cm"/>
    </inkml:brush>
  </inkml:definitions>
  <inkml:trace contextRef="#ctx0" brushRef="#br0">0 244 9033,'0'0'5301,"7"-8"-4058,-2 3-1119,0 0 0,-1 1 0,2 0 0,-1 0 0,0 0 0,1 1 0,0 0 0,-1 0 0,1 0-1,1 1 1,-1 0 0,0 0 0,0 0 0,1 1 0,-1 0 0,1 0 0,-1 1 0,12 0 0,312 5 588,-91 2-31,325-32 1915,-235 5-1637,690-50 1513,57 12-1827,1 47-217,-700 15-391,141 0 22,-337-26-9022,-211 22 2712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552"/>
    </inkml:context>
    <inkml:brush xml:id="br0">
      <inkml:brushProperty name="width" value="0.025" units="cm"/>
      <inkml:brushProperty name="height" value="0.025" units="cm"/>
      <inkml:brushProperty name="color" value="#F6630D"/>
    </inkml:brush>
  </inkml:definitions>
  <inkml:trace contextRef="#ctx0" brushRef="#br0">316 0 19346,'0'0'9684,"0"9"-9396,-2 8-19,-1 1-1,0-1 0,-1 0 1,-1 0-1,-1-1 0,-15 32 1,12-29-8,1 1 1,1 0 0,0 0 0,2 0-1,-4 29 1,8-49-262,1 0 0,0 0 0,0 1 0,0-1 0,0 0 0,0 0 0,0 0 0,0 0 0,0 1 0,0-1 0,0 0 0,0 0 0,0 0 0,0 0 0,0 1 0,0-1 0,0 0 0,0 0 0,0 0 0,0 1 0,0-1 0,0 0 0,0 0 0,1 0 0,-1 0 0,0 0 0,0 1 0,0-1 0,0 0 0,0 0 0,0 0 0,1 0 0,-1 0 0,0 0 0,0 1 0,0-1 0,0 0 0,0 0 0,1 0 0,-1 0 0,0 0 0,0 0 0,0 0 0,0 0 0,1 0 0,-1 0 0,0 0 0,0 0 0,1 0 0,10-7 0,9-15 0,-12 10-66,-1 0 0,0-1 0,-1 0 0,0 0 0,-1-1 0,0 0 0,-1 0 0,-1 0 0,-1 0 0,0 0 0,0-1 0,-1 1 0,-2-20 0,1 35 64,0-1-1,0 0 1,0 0-1,0 0 0,0 1 1,0-1-1,0 0 1,-1 0-1,1 0 0,0 1 1,0-1-1,0 0 1,0 0-1,0 0 0,0 0 1,-1 1-1,1-1 1,0 0-1,0 0 0,0 0 1,0 0-1,-1 0 0,1 0 1,0 0-1,0 1 1,0-1-1,-1 0 0,1 0 1,0 0-1,0 0 1,0 0-1,-1 0 0,1 0 1,0 0-1,0 0 1,-1 0-1,1 0 0,0 0 1,0 0-1,0 0 1,-1-1-1,1 1 0,0 0 1,0 0-1,0 0 1,0 0-1,-1 0 0,1 0 1,0 0-1,0-1 0,0 1 1,0 0-1,-1 0 1,1 0-1,0 0 0,0-1 1,0 1-1,0 0 1,0 0-1,0 0 0,0-1 1,0 1-1,-1 0 1,1 0-1,0 0 0,0-1 1,-8 17-128,1 3 229,1 1-1,2 0 1,0 0-1,1 0 0,1 0 1,0 1-1,2-1 1,3 36-1,-1-54-87,-1 1-1,1 0 0,-1-1 1,1 1-1,0-1 0,0 1 1,0-1-1,0 0 1,1 0-1,-1 0 0,1 0 1,-1 0-1,1 0 0,-1-1 1,1 1-1,0-1 0,0 0 1,0 0-1,0 0 0,0 0 1,0 0-1,0-1 0,0 1 1,0-1-1,0 0 1,0 0-1,0 0 0,0 0 1,1-1-1,-1 1 0,0-1 1,4-1-1,-7 2-10,1 0 0,-1 0 0,0-1 0,1 1 0,-1 0 0,0 0 0,1-1 0,-1 1 0,0 0 0,1-1 0,-1 1 0,0 0 0,0-1 0,1 1 0,-1 0 0,0-1 0,0 1 0,0 0 0,0-1 0,1 1 0,-1-1 0,0 1 0,0 0 0,0-1 0,0 1 0,0-1 0,0 1 0,0 0 0,0-1 0,0 1 0,0-1 0,0 1 0,0-1 0,0 1 0,-1 0 0,1-1 0,0 1 0,0 0 0,0-1 0,-1 1 0,1 0 0,0-1 0,0 1 0,-1 0 0,1-1 0,0 1 0,0 0 0,-1-1 0,1 1 0,-1 0 0,1 0 0,0 0 0,-1-1 0,1 1 0,0 0 0,-1 0 0,0 0 0,-22-14 0,23 14 0,-67-36 0,-72-51 0,102 63 0,34 21 0,0 1 0,0 0 0,-1 0 0,1 0 0,-1 1 0,0-1 0,1 1 0,-1-1 0,0 1 0,-7-1 0,11 4 0,-1-1 0,1 0 0,0 0 0,-1 0 0,1 1 0,0-1 0,0 0 0,0 0 0,0 0 0,0 1 0,0-1 0,0 0 0,1 0 0,-1 1 0,0-1 0,1 0 0,-1 0 0,0 0 0,1 0 0,0 0 0,-1 0 0,2 2 0,3 3 0,0 0 0,0-1 0,1 1 0,-1-1 0,1-1 0,0 1 0,0-1 0,1 0 0,0 0 0,-1-1 0,1 0 0,0 0 0,0 0 0,1-1 0,-1 0 0,13 1 0,15 1 0,-1-1 0,47-2 0,-56-1 0,-15 0 0,-3 1 0,-1 0 0,1-1 0,-1 0 0,1-1 0,-1 1 0,1-1 0,-1 0 0,0-1 0,1 0 0,-1 0 0,0 0 0,0 0 0,0-1 0,7-5 0,-13 2 0,-11 3 0,-15 2 0,23 1 0,-123 9 0,-16 1 0,126-10 0,1-1 0,-1-1 0,0 0 0,1-1 0,0 0 0,-26-10 0,20 0 0,21 13 0,0-1 0,0 1 0,0 0 0,0-1 0,0 1 0,0 0 0,0 0 0,0-1 0,0 1 0,0 0 0,0 0 0,0-1 0,0 1 0,0 0 0,1 0 0,-1-1 0,0 1 0,0 0 0,0 0 0,0-1 0,0 1 0,1 0 0,-1 0 0,0 0 0,0-1 0,0 1 0,1 0 0,-1 0 0,0 0 0,0 0 0,1-1 0,-1 1 0,0 0 0,0 0 0,1 0 0,-1 0 0,0 0 0,0 0 0,1 0 0,-1 0 0,43-5 0,315-4-3102,-482 13-4590,105-1 7842,0-2 0,-1 0 0,1-1 0,-1 0 1,1-2-1,-1-1 0,-26-6 0,44 8-51,-1 1 0,1-1 0,0 1 0,0 0-1,0 0 1,0 0 0,-1 0 0,1 0 0,0 0 0,0 0 0,0 1 0,-1-1 0,1 1 0,0 0 0,0-1 0,0 1-1,-2 1 1,3-1-41,1 0 1,-1-1-1,0 1 0,0 0 0,1 0 0,-1-1 0,0 1 0,1 0 0,-1 0 0,1 0 0,-1 0 0,1 0 0,-1 0 1,1 0-1,0 0 0,-1 0 0,1 0 0,0 0 0,0 0 0,0 0 0,0 0 0,0 0 0,0 1 0,0-1 1,0 0-1,1 0 0,-1 0 0,0 0 0,0 0 0,1 0 0,-1 0 0,1 0 0,-1 0 0,1 0 0,-1-1 1,1 1-1,1 1 0,-1 0 6,1-1 0,-1 1 0,1-1 1,0 0-1,-1 0 0,1 0 0,0 0 0,0 0 1,0 0-1,-1 0 0,1 0 0,0-1 0,0 1 1,0-1-1,1 0 0,2 1 0,41 1 380,-38-2-356,91-7 532,-50-5-1515,-6-10-3816,-35 11-2059,-6 0-4974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24.128"/>
    </inkml:context>
    <inkml:brush xml:id="br0">
      <inkml:brushProperty name="width" value="0.025" units="cm"/>
      <inkml:brushProperty name="height" value="0.025" units="cm"/>
    </inkml:brush>
  </inkml:definitions>
  <inkml:trace contextRef="#ctx0" brushRef="#br0">0 136 7847,'112'2'6992,"32"3"-4839,205 5-1923,997-50 1456,-798 15 215,-143 14-1506,360-21-43,-742 30-193,-15 3-84,-1-1 0,0-1 0,0 1 0,1-1 0,-1 0-1,0-1 1,0 0 0,0 0 0,0 0 0,8-5 0,-15 7-63,0-1 0,0 1 0,0 0 0,0 0 0,0-1 0,0 1 0,0 0 0,0 0 0,0-1 0,0 1 0,0 0 1,0 0-1,0-1 0,0 1 0,0 0 0,0 0 0,0 0 0,0-1 0,0 1 0,-1 0 0,1 0 0,0-1 0,0 1 0,0 0 1,0 0-1,-1 0 0,1 0 0,0-1 0,0 1 0,0 0 0,-1 0 0,1 0 0,0 0 0,0 0 0,-1 0 0,1 0 0,0-1 1,0 1-1,-1 0 0,1 0 0,0 0 0,0 0 0,-1 0 0,1 0 0,0 0 0,0 0 0,-1 0 0,1 1 0,0-1 0,0 0 1,-1 0-1,-16-3-26,-94 2-321,75 3-2680,-64-7 1,54-6-2404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5.106"/>
    </inkml:context>
    <inkml:brush xml:id="br0">
      <inkml:brushProperty name="width" value="0.025" units="cm"/>
      <inkml:brushProperty name="height" value="0.025" units="cm"/>
    </inkml:brush>
  </inkml:definitions>
  <inkml:trace contextRef="#ctx0" brushRef="#br0">2248 8395 7111,'0'0'587,"0"11"-534,0-9-166,-1 60 751,0-49 88,0 1 0,-1-1-1,-1 0 1,0 0 0,-1 0 0,-5 15 0,-4-5-276,0-1 1,-2 0-1,0-2 1,-1 1 0,-1-2-1,-1 0 1,-1-1-1,0-1 1,-37 24 0,5-7 463,-2-3 1,-109 48-1,143-71-768,0-1 0,-1-1 1,1 0-1,-1-1 0,-1-2 0,1 0 0,0-1 0,-1 0 0,1-2 1,-1-1-1,0 0 0,1-2 0,0 0 0,0-1 0,-38-14 0,58 18-146,-108-45-33,-101-60 0,176 86 22,1-2 1,1-2 0,1 0-1,1-2 1,0-2 0,3 0-1,-27-34 1,-23-46 21,4-2-1,6-4 1,-58-132 0,55 80-23,-84-302 1,16-194-25,57-1 36,40-227-11,51-4-3,-2 361-68,17-214-212,60 6 6,131-276 267,-187 912 24,4 0 0,4 3 0,5 1 0,80-136 0,-94 188-4,2 2 0,3 1 0,1 2 0,2 1 0,2 2 0,1 1 1,3 3-1,0 1 0,3 2 0,71-39 0,-80 54 55,0 3 0,0 1 0,2 2 0,-1 1 0,66-8 1,-38 11 162,1 3 1,106 7-1,-160-1-206,0 2-1,-1-1 1,1 2 0,-1 0-1,20 9 1,-24-9-329,0 0-1,0-1 1,1 0-1,-1 0 1,1-1 0,0 0-1,0 0 1,0-1 0,0 0-1,0-1 1,0 0-1,0-1 1,14-1 0,-12-2-1213,-1-1 0,0 1 0,0-1-1,18-13 1,3-5-4731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5.480"/>
    </inkml:context>
    <inkml:brush xml:id="br0">
      <inkml:brushProperty name="width" value="0.025" units="cm"/>
      <inkml:brushProperty name="height" value="0.025" units="cm"/>
    </inkml:brush>
  </inkml:definitions>
  <inkml:trace contextRef="#ctx0" brushRef="#br0">8 155 11115,'0'0'53,"0"0"0,0 0 0,-1 0 0,1 0 0,0 0 0,0 0 0,-1 0 0,1 0 0,0 0 0,0 0 0,0 0 0,-1 0 0,1 0 0,0 0 0,0 0 0,0 0 0,-1 0 0,1 0 0,0 0 0,0 0 0,0 0 0,-1 0 0,1-1 0,0 1 0,0 0 0,0 0 0,0 0 0,-1 0 0,1 0 0,0-1 0,0 1 0,0 0 0,0 0 0,0 0 0,-1 0 0,1-1 0,0 1 0,0 0 0,0 0 0,0 0 0,0-1 0,0 1 0,0 0 0,0 0 0,0 0 1,0-1-1,0 1 0,0 0 0,0 0 0,0 0 0,0-1 0,10-11 376,19-9-258,-1 12 586,1 1 0,0 1-1,0 2 1,0 0 0,1 3-1,40 0 1,14-2-523,-10-3-119,-1-4-1,0-2 1,72-24 0,-144 36-113,1 0 1,0 1-1,0-1 0,-1 0 1,1 1-1,0-1 0,0 1 0,0 0 1,0 0-1,0-1 0,0 1 1,0 0-1,0 1 0,0-1 1,-1 0-1,1 1 0,2 0 0,-4-1 40,0 1-1,0 0 1,0 0-1,0 0 1,0 0-1,0 0 0,0 0 1,0 0-1,0-1 1,-1 1-1,1 0 1,0 0-1,-1 0 0,1-1 1,0 1-1,-1 0 1,1 0-1,-1-1 1,1 1-1,-1 0 0,0-1 1,1 1-1,-1 0 1,-1 0-1,-56 51 1920,-14 4-1260,-78 66 145,131-103-1641,1 0 0,-27 36-1,39-43-4312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7.651"/>
    </inkml:context>
    <inkml:brush xml:id="br0">
      <inkml:brushProperty name="width" value="0.025" units="cm"/>
      <inkml:brushProperty name="height" value="0.025" units="cm"/>
    </inkml:brush>
  </inkml:definitions>
  <inkml:trace contextRef="#ctx0" brushRef="#br0">185 83 14670,'0'0'2888,"5"-8"-107,1-1-1695,9-20 762,-10 0 3023,-6 29-4777,1-1-1,-1 0 1,0 1-1,1-1 1,-1 1-1,0-1 1,0 1 0,0-1-1,1 1 1,-1-1-1,0 1 1,0 0-1,0 0 1,0-1 0,0 1-1,0 0 1,0 0-1,0 0 1,1 0-1,-1 0 1,0 0 0,0 0-1,0 0 1,0 0-1,0 1 1,0-1-1,-1 1 1,-31 7-40,21 0-17,0 0-1,1 2 0,0-1 0,0 1 0,1 0 0,0 1 0,1 1 0,0-1 0,1 1 0,0 1 1,1 0-1,0 0 0,1 0 0,1 0 0,0 1 0,1 0 0,0 0 0,1 1 0,1-1 0,-2 25 1,4-37-42,0 1 0,1-1 1,-1 0-1,0 1 0,1-1 0,0 0 1,-1 1-1,1-1 0,0 0 1,0 0-1,0 0 0,0 0 1,0 0-1,1 0 0,-1 0 1,1 0-1,-1-1 0,1 1 1,0 0-1,3 1 0,-1 0-100,0-1-1,1 1 0,-1-1 1,1-1-1,-1 1 0,1-1 1,0 1-1,0-1 0,7 0 1,52-2-3420,-12-12-3978,-5-7-4140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8.804"/>
    </inkml:context>
    <inkml:brush xml:id="br0">
      <inkml:brushProperty name="width" value="0.025" units="cm"/>
      <inkml:brushProperty name="height" value="0.025" units="cm"/>
    </inkml:brush>
  </inkml:definitions>
  <inkml:trace contextRef="#ctx0" brushRef="#br0">133 47 20980,'-9'2'1356,"7"-1"-1273,-60 18 2663,58-18-2583,-1 1 1,1-1 0,1 1 0,-1 0-1,0 1 1,0-1 0,1 0 0,-1 1-1,1 0 1,0 0 0,0 0 0,0 0-1,0 0 1,-3 7 0,5-9-143,1 0 0,-1-1-1,1 1 1,0 0 0,0 0 0,-1 0 0,1 0 0,0-1 0,0 1 0,0 0-1,0 0 1,0 0 0,0 0 0,0 0 0,0-1 0,0 1 0,1 0 0,-1 0 0,0 0-1,0 0 1,1-1 0,-1 1 0,1 0 0,-1 0 0,1-1 0,-1 1 0,1 0-1,-1-1 1,1 1 0,-1-1 0,1 1 0,0 0 0,-1-1 0,1 1 0,0-1-1,0 0 1,-1 1 0,1-1 0,0 0 0,0 1 0,0-1 0,0 0 0,-1 0-1,3 1 888,-3-10-355,1 8-502,-1 0 0,1 0 0,-1 0 0,0 0 1,0 0-1,0 0 0,1 0 0,-1 0 1,0 0-1,0 0 0,0 0 0,0 0 0,0 0 1,-1 0-1,1 0 0,0 0 0,0 0 1,-1 0-1,1 0 0,-1 0 0,1 0 0,-1 0 1,1 0-1,-1 0 0,1 0 0,-1 1 0,0-1 1,1 0-1,-1 0 0,0 1 0,0-1 1,0 1-1,1-1 0,-1 1 0,-2-2 0,3 43-77,0-38 25,0 0 0,0-1 0,0 1 0,1 0-1,-1 0 1,1 0 0,0 0 0,0-1 0,0 1 0,0 0 0,0-1 0,1 1 0,-1-1 0,1 1 0,0-1 0,-1 0 0,1 1 0,0-1 0,0 0 0,1 0 0,-1-1 0,0 1-1,1 0 1,-1-1 0,1 1 0,-1-1 0,1 0 0,0 0 0,-1 0 0,4 0 0,-1 0 16,0 0-1,-1-1 1,1 1 0,0-1-1,-1 0 1,1-1 0,0 1-1,-1-1 1,1 0-1,-1 0 1,1 0 0,-1-1-1,0 0 1,1 0 0,-1 0-1,0 0 1,0-1 0,4-3-1,10-10 64,-1 0 0,27-35-1,-3 3 53,-41 48-128,0 0 0,0-1-1,1 1 1,-1-1 0,0 1-1,0 0 1,1 0-1,-1-1 1,0 1 0,1 0-1,-1-1 1,0 1 0,1 0-1,-1 0 1,1 0 0,-1-1-1,0 1 1,1 0-1,-1 0 1,1 0 0,-1 0-1,1 0 1,-1 0 0,0 0-1,1 0 1,-1 0-1,1 0 1,-1 0 0,1 0-1,-1 0 1,1 0 0,5 14 74,-4 41 82,-2-23-103,1-32-55,-1 1 0,1 0 0,-1 0 0,1 0 0,-1-1 0,1 1 0,0 0 0,-1-1 0,1 1 0,0 0 0,0-1 0,-1 1 0,1-1 0,0 1 0,0-1 0,0 0 0,0 1 0,-1-1 0,1 0 0,0 1 0,0-1 0,0 0 0,0 0 0,0 0 0,0 0 0,0 0 0,0 0 0,0 0 0,0 0 0,0 0 0,1-1 0,32-8 0,20-23-296,-47 26 222,1 0 0,0 1 0,1 0 0,-1 0 0,1 1 0,0 0 0,0 1 0,1 0 0,-1 0 0,17-2 0,-25 5 84,0 1 0,-1-1 0,1 0 0,0 1 0,-1-1 0,1 1 0,-1-1-1,1 0 1,0 1 0,-1 0 0,0-1 0,1 1 0,-1-1 0,1 1 0,-1-1 0,1 1 0,-1 0 0,0-1 0,0 1 0,1 0 0,-1-1 0,0 1 0,0 0 0,0-1 0,0 1 0,0 0 0,0 0 0,0-1 0,0 1 0,0 1 0,0 34 558,0-15-335,1-20-233,-1 0 0,1-1 0,-1 1 0,1-1 0,0 1 0,-1-1 0,1 1 0,-1-1 0,1 1 0,0-1 0,0 1 0,-1-1 0,1 0 0,0 0 0,0 1 0,-1-1 0,1 0 0,0 0 0,0 0 0,0 0 0,-1 0 0,1 0 0,0 0 0,0 0 0,0 0 0,-1 0 0,2-1 0,26-4 0,40-30-5424,6-4-4106,-67 37 9149,-1 0 1,0 0 0,0 1-1,1-1 1,-1 2 0,9-1-1,-12-2 509,1 0 0,0-1 0,-1 1 0,1-1 0,-1 1 0,0-1 0,5-8 0,-4 6-15,-2 4-18,-1-1-1,1 1 0,0 0 0,0 0 0,0 0 1,0 0-1,0 0 0,1 1 0,-1-1 0,1 1 0,4-3 1,4 9 2250,-7 16 73,-7 26-665,-2 1 0,-2-1 0,-19 66 0,14-67-1213,2 1 0,2 0 0,-2 67-1,11-121-353,0 1 0,0 0 0,0-1 0,1 1 0,5-12 0,2-7-15,17-98-24,-22 90-350,3 0 1,0 1 0,2 0-1,2 0 1,20-43-1,-28 70 143,0 1 0,0 0 1,1 0-1,0 0 0,0 1 0,0-1 0,0 1 0,0 0 0,1 0 1,-1 0-1,1 0 0,7-2 0,-11 4 43,0 1 1,1-1-1,-1 1 0,0-1 1,1 1-1,-1 0 0,0-1 1,1 1-1,-1 0 0,1 0 1,-1 0-1,0 0 0,1 0 1,-1 0-1,1 1 0,-1-1 1,0 0-1,1 1 0,-1-1 1,0 1-1,1-1 0,-1 1 1,0 0-1,0-1 0,0 1 1,0 0-1,1 0 0,-1 0 1,0 0-1,0 0 0,-1 0 1,1 0-1,0 0 0,0 1 1,0-1-1,-1 0 0,1 0 1,-1 1-1,1-1 0,-1 0 1,1 1-1,-1-1 0,0 0 1,0 1-1,0-1 0,1 0 1,-1 1-1,-1-1 0,1 1 1,0 1-1,0 0 83,0 1 0,0 0 0,-1 0 0,1-1 0,-1 1 0,0 0 0,0-1-1,0 1 1,-1-1 0,1 1 0,-1-1 0,0 0 0,0 0 0,0 1 0,0-1 0,0-1 0,-1 1 0,0 0 0,1 0 0,-1-1-1,-5 4 1,-18 11-3038,25-17 2796,57-35-15897,-30 22 6720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9.382"/>
    </inkml:context>
    <inkml:brush xml:id="br0">
      <inkml:brushProperty name="width" value="0.025" units="cm"/>
      <inkml:brushProperty name="height" value="0.025" units="cm"/>
    </inkml:brush>
  </inkml:definitions>
  <inkml:trace contextRef="#ctx0" brushRef="#br0">62 100 5189,'5'-3'3122,"16"-14"6903,-18 5-3319,-9 10-2999,-16 5-2422,17 0-1144,1 0 0,-1 0 0,0 0 0,1 1 0,0 0 1,0 0-1,0 0 0,0 0 0,0 0 0,1 1 0,0 0 0,0 0 0,0 0 1,1 0-1,-4 8 0,8-12-129,-1 0 0,1 0 0,-1 0 0,1-1 0,-1 1 1,1 0-1,0-1 0,-1 0 0,1 1 0,0-1 0,-1 0 0,1 0 0,0 1 1,-1-1-1,1-1 0,0 1 0,0 0 0,2-1 0,2 1 19,225-14-1098,-225 18 1731,-8-17-47,1 3-619,1 7-3,-1 0 0,1 0 0,0 0 1,0 1-1,1-1 0,-1 0 0,0 0 0,1 0 0,1-4 0,-1 6 1,0-1 0,0 1 0,0 1 0,0-1 0,0 0 0,1 0-1,-1 0 1,0 0 0,0 1 0,1-1 0,-1 1 0,0-1 0,1 1 0,-1-1 0,0 1-1,1 0 1,-1 0 0,1-1 0,-1 1 0,0 0 0,1 0 0,-1 1 0,2-1 0,81 5-239,-60-3 142,0 0 0,0-1 0,0-2 0,40-5 0,-59 4 151,-1 0 0,0 0 0,1-1-1,-1 1 1,0-1 0,0 0 0,-1 0 0,7-7 0,2-12 258,-12 21-304,0 1 1,0-1-1,0 0 1,0 1-1,0-1 1,0 0 0,0 1-1,-1-1 1,1 0-1,0 1 1,0-1-1,-1 0 1,1 1-1,0-1 1,-1 1-1,1-1 1,-1 0-1,1 1 1,-1-1-1,1 1 1,-1 0-1,1-1 1,-1 1-1,0-1 1,1 1-1,-1 0 1,1-1-1,-1 1 1,0 0 0,0-1-1,-2 0-4,-1 0 0,1 0 0,0 1 0,0-1 0,0 1 0,-1-1 0,1 1 0,0 0 0,-1 0 0,1 0 0,0 1 0,0-1 0,-1 1 0,1 0 0,0 0 0,0 0 0,0 0 0,0 0 0,0 1 0,0 0 0,0-1 0,0 1 0,1 0 0,-1 0 0,1 0 0,-4 4 0,3-2 0,0-1 0,0 1 0,0 0 0,1 0 0,-1 0 0,1 1 0,0-1 0,0 1 0,1-1 0,-1 1 0,1-1 0,0 1 0,0 0 0,1 0 0,-1-1 0,1 1 0,1 8 0,-1-11 5,1 1-1,0-1 1,0 0 0,1 0 0,-1 1-1,0-1 1,1 0 0,-1 0 0,1 0-1,0 0 1,-1-1 0,1 1 0,0 0-1,0-1 1,0 1 0,0-1 0,1 0-1,-1 0 1,0 1 0,0-1 0,1-1-1,-1 1 1,1 0 0,-1-1-1,1 1 1,4-1 0,10 3-299,0-1-1,28-1 1,-39-1 45,40-3-5164,3-10-6427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9.883"/>
    </inkml:context>
    <inkml:brush xml:id="br0">
      <inkml:brushProperty name="width" value="0.025" units="cm"/>
      <inkml:brushProperty name="height" value="0.025" units="cm"/>
    </inkml:brush>
  </inkml:definitions>
  <inkml:trace contextRef="#ctx0" brushRef="#br0">31 0 21396,'0'0'3716,"-14"72"-1826,7-27-1122,1 7-447,4 5-97,1-1-192,1-5-481,0-8-1184,0-3-769,0-12-705,1-6 320,-1-9-2114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0.333"/>
    </inkml:context>
    <inkml:brush xml:id="br0">
      <inkml:brushProperty name="width" value="0.025" units="cm"/>
      <inkml:brushProperty name="height" value="0.025" units="cm"/>
    </inkml:brush>
  </inkml:definitions>
  <inkml:trace contextRef="#ctx0" brushRef="#br0">3 217 8136,'-1'-12'1319,"0"0"1,1 0-1,0 0 1,1 0-1,0 0 1,1 0-1,3-13 1,-3 20-1001,0 0-1,1 0 1,-1 0 0,1 0-1,0 1 1,1-1 0,-1 1-1,1 0 1,0 0 0,0 0 0,0 0-1,0 1 1,1 0 0,0 0-1,-1 0 1,1 0 0,9-3-1,3-1-45,1 1-1,-1 1 0,1 1 0,0 0 1,0 1-1,0 1 0,1 1 0,-1 0 1,0 1-1,1 2 0,29 4 1,-45-5-281,0 0 0,0 0 0,-1 0 0,1 0 0,0 0 0,0 0 0,-1 1 1,1-1-1,-1 1 0,0 0 0,1 0 0,-1 0 0,0 0 0,0 0 1,0 0-1,0 1 0,-1-1 0,1 1 0,2 3 0,-3-1 46,0-1 1,0 0-1,0 0 0,0 1 0,-1-1 0,0 1 1,0-1-1,0 0 0,0 1 0,-1-1 0,-1 9 0,-4 7 337,-1 0-1,-1 0 0,-1-1 1,-14 24-1,17-33-134,-1 3-67,2-6-96,1-1-1,0 1 1,0 0-1,1 0 1,0 1-1,0-1 1,1 1-1,0-1 1,0 1-1,1 0 1,0 0-1,0-1 1,1 14-1,0-20-76,1 1 0,0-1 0,0 1 0,0-1 0,0 0 0,0 1 0,1-1 0,-1 0 0,0 0 0,1 0-1,-1 0 1,0 0 0,1 0 0,-1 0 0,1 0 0,0-1 0,-1 1 0,1-1 0,0 1 0,-1-1 0,1 0 0,0 1 0,-1-1-1,1 0 1,0 0 0,2 0 0,52-2 92,-51 2-86,7-2-169,-1 0-1,0-1 1,0 0-1,0-1 0,0 0 1,-1-1-1,0 0 0,19-12 1,-23 13 228,-1 1 0,0 0 1,0-1-1,-1 0 0,1 0 0,-1-1 1,0 1-1,0-1 0,0 0 0,-1 0 1,0 0-1,0 0 0,0-1 1,0 1-1,-1-1 0,2-8 0,-7 53 750,0 54-1,3-92-813,1 1 1,-1 0 0,0-1 0,0 1-1,0 0 1,1-1 0,-1 1 0,1-1-1,0 1 1,-1 0 0,1-1 0,0 1 0,0-1-1,0 0 1,0 1 0,0-1 0,0 0-1,0 0 1,0 1 0,0-1 0,1 0-1,-1 0 1,1 0 0,-1-1 0,2 2-1,1-1 1,0 0 0,-1 0 0,1 0-1,0 0 1,0-1 0,0 1-1,0-1 1,0 0 0,0 0 0,6-2-1,0 1-10,-1-1-1,0 0 1,1-1-1,-1 0 0,0 0 1,-1-1-1,1-1 1,13-8-1,-19 11-209,0-1 0,0 0 0,0 0-1,-1 0 1,1 0 0,-1-1 0,0 1 0,1-1-1,-2 1 1,1-1 0,0 0 0,1-3-1,-2 0-1396,0 0-1,0 1 0,0-1 0,0 0 0,-1 0 0,-1-10 0,-4-19-10181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0.677"/>
    </inkml:context>
    <inkml:brush xml:id="br0">
      <inkml:brushProperty name="width" value="0.025" units="cm"/>
      <inkml:brushProperty name="height" value="0.025" units="cm"/>
    </inkml:brush>
  </inkml:definitions>
  <inkml:trace contextRef="#ctx0" brushRef="#br0">0 1 3683,'0'0'26105,"74"31"-28027,-42-21-3235,-2-2-4259</inkml:trace>
  <inkml:trace contextRef="#ctx0" brushRef="#br0" timeOffset="1">412 173 19923,'0'0'7175,"-54"11"-5189,29 3-1474,0 6-192,2 6 33,7 2-225,3 5-64,11-4-32,2-2 0,9-4-32,15-9 0,9-10-449,6-4-479,5-5-1411,1-17-2369,-4-6-2979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1.112"/>
    </inkml:context>
    <inkml:brush xml:id="br0">
      <inkml:brushProperty name="width" value="0.025" units="cm"/>
      <inkml:brushProperty name="height" value="0.025" units="cm"/>
    </inkml:brush>
  </inkml:definitions>
  <inkml:trace contextRef="#ctx0" brushRef="#br0">82 67 8232,'0'0'20622,"-7"4"-20040,2-1-415,-1 0-1,1 1 1,0 0 0,0 0-1,1 0 1,-1 1 0,1-1-1,0 1 1,0 0 0,0 0-1,1 1 1,0-1 0,0 1-1,0 0 1,1-1 0,-1 1-1,-1 10 1,4-15-158,-1 0 0,1 0 1,0 0-1,-1 0 0,1 0 0,0 0 0,0 0 1,0 0-1,0 0 0,0 0 0,0 0 0,0 0 1,0 0-1,0 0 0,0 0 0,1 0 0,-1 0 1,0 0-1,1 0 0,-1 0 0,1-1 0,-1 1 1,1 0-1,-1 0 0,1 0 0,0 0 0,-1-1 0,1 1 1,0 0-1,-1-1 0,1 1 0,2 0 0,-1 0-3,1 0 0,0-1 0,-1 0-1,1 1 1,0-1 0,0 0-1,-1-1 1,1 1 0,0 0-1,-1-1 1,6-1 0,9-4-64,1 0 0,25-14 0,-12 2-514,-21 11 470,-1 1 0,1 1 0,-1 0 0,1 0 0,1 1 0,-1 0 0,1 1 0,21-4 0,-32 9 174,0-1 0,-1 0-1,1 1 1,0-1 0,0 0 0,-1 1-1,1-1 1,0 0 0,-1 1-1,0-1 1,1 0 0,-1 0 0,0 1-1,1-1 1,-2 1 0,-21 18 298,14-22-290,6-14-55,3 8-24,0 1 3,-1 0-1,2 1 1,-1-1 0,1 0-1,0 0 1,3-10-1,-3 15-9,1 0 0,-1-1 0,0 1 0,1 0 0,-1 0 0,1 0 0,0 0 0,0 0 0,0 1 0,0-1 0,0 1 0,0-1 0,0 1 0,0-1 0,0 1 0,1 0 0,-1 0-1,1 0 1,-1 0 0,1 1 0,3-1 0,57-9-3003,1 5-3739,-11 1-1982,-14 0-2272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927"/>
    </inkml:context>
    <inkml:brush xml:id="br0">
      <inkml:brushProperty name="width" value="0.025" units="cm"/>
      <inkml:brushProperty name="height" value="0.025" units="cm"/>
      <inkml:brushProperty name="color" value="#F6630D"/>
    </inkml:brush>
  </inkml:definitions>
  <inkml:trace contextRef="#ctx0" brushRef="#br0">87 19 9513,'0'-1'527,"0"0"-1,1 0 1,-1 0 0,0 0-1,0 0 1,1 0 0,-1 0 0,1 1-1,-1-1 1,0 0 0,1 0-1,0 0 1,-1 1 0,1-1-1,-1 0 1,1 1 0,0-1 0,0 0-1,-1 1 1,1-1 0,0 1-1,0-1 1,1 0 0,-3 24 4381,-13 41-2566,-66 196-367,74-219-3620,12-24-2666,-5-17 4016,-1 0 0,1 0 0,-1 1 0,1-1 0,0 0 0,-1 0 0,1 0 0,0 0 0,-1 0 0,1 0 0,0 0 0,-1 0 0,1 0 0,0 0 0,-1 0 0,1 0 0,-1 0 0,1 0 0,0-1 0,-1 1 0,1 0 0,-1-1 0,1 1 0,0 0 0,-1-1 0,1 1 0,0-1 0,7-9-6175,-1-5-3038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1.638"/>
    </inkml:context>
    <inkml:brush xml:id="br0">
      <inkml:brushProperty name="width" value="0.025" units="cm"/>
      <inkml:brushProperty name="height" value="0.025" units="cm"/>
    </inkml:brush>
  </inkml:definitions>
  <inkml:trace contextRef="#ctx0" brushRef="#br0">176 137 7751,'0'0'15935,"-11"-4"-13719,-40-12-540,48 16-1594,0-1 1,-1 1-1,1 0 1,0 0-1,-1 0 0,1 1 1,0-1-1,-1 1 0,1 0 1,0-1-1,-1 2 1,1-1-1,0 0 0,0 1 1,0-1-1,0 1 0,0 0 1,1 0-1,-1 0 1,0 0-1,1 0 0,0 1 1,-1-1-1,1 1 0,0 0 1,-2 3-1,-1 1 10,1-1 0,1 1 0,-1 0 0,1 0 0,0 0 0,1 1 0,0-1 0,0 0 0,-2 13 0,4-18-87,0 0-1,0-1 1,0 1-1,0 0 0,0-1 1,0 1-1,1 0 1,-1-1-1,0 1 1,1-1-1,-1 1 0,1 0 1,0-1-1,-1 1 1,1-1-1,0 0 0,0 1 1,0-1-1,0 0 1,0 1-1,1-1 1,-1 0-1,1 1 0,1-1-4,0 1-1,-1-1 1,1 0 0,0 0-1,0 0 1,-1-1-1,1 1 1,0-1-1,0 1 1,0-1-1,0 0 1,4 0-1,0-1-5,1 0-1,0 0 0,0-1 0,-1 0 0,1 0 1,-1-1-1,1 0 0,-1 0 0,8-5 0,1-5-21,-1 0 0,-1-1-1,0 0 1,0-1 0,-2-1-1,0 0 1,0-1 0,-2 0-1,0-1 1,-1 0 0,-1-1-1,9-28 1,-14 26 186,-14 32 48,-15 31 119,17-23-168,1-1 0,-11 38 1,17-48-92,0 0 0,1 0 0,0 1 0,0-1 0,1 1 0,0-1 0,0 1 0,1-1 0,2 15-1,-1-20-76,0 1 1,0-1-1,0 0 0,0 1 0,0-1 0,0 0 0,1 0 0,0 0 0,-1-1 0,1 1 0,0-1 0,0 1 0,1-1 0,-1 0 0,0 0 0,1 0 0,-1-1 0,1 1 0,0-1 0,-1 0 0,1 0 0,0 0 0,0-1 0,0 1 0,0-1 0,0 0 0,5 0 0,0 0-122,1 0 0,-1-1-1,0 0 1,1 0 0,-1-1 0,0 0 0,0 0 0,0-1-1,0 0 1,11-7 0,-11 5 92,-1-1 0,0 0-1,0-1 1,0 0 0,8-9-1,-14 12 174,1 1 0,0 0 0,-1-1 0,0 0 0,0 0-1,0 1 1,0-1 0,-1 0 0,1 0 0,-1 0-1,0-1 1,0 1 0,-1 0 0,1-8 0,-1 11-122,0 0 1,0 0 0,0 1-1,-1-1 1,1 0-1,0 0 1,0 1 0,-1-1-1,1 0 1,0 1-1,-1-1 1,1 0 0,-1 1-1,1-1 1,-1 1-1,1-1 1,-1 0 0,1 1-1,-1 0 1,1-1-1,-1 1 1,0-1 0,1 1-1,-1 0 1,0-1-1,0 1 1,0-1 0,-29-1 174,23 3-165,-1 0 0,1 0 0,0 1 1,-1 0-1,-10 4 0,13-3-20,1 0 0,-1-1 0,0 2 0,1-1 0,-1 0 0,1 1 0,0 0 0,0 0 0,1 0 0,-1 1 0,1-1 0,0 1 0,0-1 0,0 1 0,1 0 0,0 0 0,0 1 0,0-1 0,1 0 0,-1 1 0,0 10 0,2-15 0,1 1 0,-1 0 0,1 0 0,-1-1 0,1 1 0,0-1 0,0 1 0,0-1 0,0 1 0,0-1 0,0 1 0,0-1 0,1 0 0,-1 0 0,0 1 0,1-1 0,-1 0 0,1 0 0,-1 0 0,1-1 0,-1 1 0,1 0 0,0-1 0,-1 1 0,1-1 0,0 1 0,0-1 0,-1 0 0,1 1 0,3-1 0,65 2 0,-54-2 0,31-4-1318,-16-4-2537,7-10-5097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2.549"/>
    </inkml:context>
    <inkml:brush xml:id="br0">
      <inkml:brushProperty name="width" value="0.025" units="cm"/>
      <inkml:brushProperty name="height" value="0.025" units="cm"/>
    </inkml:brush>
  </inkml:definitions>
  <inkml:trace contextRef="#ctx0" brushRef="#br0">160 94 12268,'1'-1'379,"-1"0"0,1 0 1,-1 1-1,0-1 1,1 0-1,-1 0 0,0 0 1,0 0-1,1 0 1,-1 0-1,0 0 0,0 0 1,0 0-1,0 0 0,0 0 1,0 0-1,-1 0 1,1 0-1,0 0 0,0 0 1,-1 0-1,1 0 1,0 0-1,-1 0 0,1 1 1,-2-3-1,1 2-179,0 0 0,-1 1 0,1-1 1,-1 0-1,1 0 0,-1 1 0,1-1 0,-1 0 0,1 1 0,-1 0 0,1-1 0,-1 1 0,0 0 0,-2 0 1,-2 0-124,1 0 0,-1 0 1,1 1-1,-1 0 0,1 0 1,0 0-1,-1 1 0,1 0 1,-7 3-1,6-1 20,0 1-1,1 0 0,-1 0 1,1 1-1,0-1 0,1 1 1,-1 0-1,1 1 0,0-1 1,1 1-1,-1-1 0,1 1 1,1 0-1,-1 0 0,1 0 1,0 1-1,1-1 0,0 0 1,0 1-1,0-1 0,2 14 1,-1-20-82,0 1 1,0-1-1,1 1 1,-1-1 0,1 1-1,-1-1 1,1 0 0,-1 1-1,1-1 1,0 0 0,0 1-1,0-1 1,-1 0 0,1 0-1,0 0 1,0 0 0,1 0-1,-1 0 1,0 0 0,0 0-1,0-1 1,3 2 0,-1 0 5,1-2 0,-1 1 1,0 0-1,0-1 0,1 1 1,-1-1-1,0 0 0,1 0 1,-1 0-1,4-1 0,0 0 25,-1 0 0,1-1 0,0 0-1,-1 0 1,1 0 0,-1-1-1,0 0 1,1 0 0,8-7-1,-9 4 98,0-1-1,0 0 1,-1 0 0,0-1-1,0 1 1,-1-1-1,0 0 1,0 0-1,-1-1 1,0 1 0,4-17-1,-6 20-80,0 1-1,0 0 1,0 0-1,-1-1 1,0 1-1,0-1 1,0 1-1,0 0 1,0-1-1,-1 1 1,0 0-1,0-1 1,0 1-1,-1 0 1,1 0-1,-1 0 1,0 0-1,0 0 1,-1 1-1,1-1 1,-1 0-1,1 1 1,-1 0-1,0 0 1,-6-5-1,8 7-83,0 0-1,-1 0 1,1 0-1,-1 0 1,1 0 0,-1 0-1,1 0 1,-1 1-1,0-1 1,1 1 0,-1-1-1,0 1 1,1-1-1,-1 1 1,0 0 0,0 0-1,0 0 1,1 0 0,-1 0-1,0 0 1,1 1-1,-1-1 1,0 1 0,-2 0-1,2 1-57,0-1-1,1 1 1,-1-1-1,1 1 1,-1 0-1,1 0 1,0-1-1,-1 1 1,1 0-1,0 0 1,0 0-1,1 1 1,-1-1-1,0 0 1,1 0-1,-1 4 0,0 1-193,0 0-1,0 0 0,1 1 0,0-1 0,0 0 1,1 1-1,0-1 0,0 0 0,1 0 0,0 0 1,3 7-1,-3-10-363,1 0-1,0 0 1,0 0 0,0-1 0,0 1 0,0-1 0,1 0 0,0 0-1,-1 0 1,1-1 0,0 1 0,8 2 0,25 6-5891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3.005"/>
    </inkml:context>
    <inkml:brush xml:id="br0">
      <inkml:brushProperty name="width" value="0.025" units="cm"/>
      <inkml:brushProperty name="height" value="0.025" units="cm"/>
    </inkml:brush>
  </inkml:definitions>
  <inkml:trace contextRef="#ctx0" brushRef="#br0">38 1 19218,'0'0'9022,"-4"8"-7671,-2 4-1063,1 0 1,0 1 0,1 0 0,0 0-1,1 0 1,1 0 0,0 1 0,0-1-1,2 0 1,0 21 0,0-33-289,1-1 0,-1 1 0,0 0 0,0-1 0,0 1 0,1 0 0,-1-1 0,0 1 0,0 0 0,1-1 0,-1 1 0,1-1 0,-1 1 0,1-1 0,-1 1 0,1-1 0,-1 1 0,1-1 0,-1 1 0,1-1 0,-1 1 0,1-1 0,0 0 0,-1 0 0,1 1 0,0-1 0,-1 0 0,1 0 0,0 1 0,25-6 0,20-20 0,-5-13 0,-34 30 0,0 0 0,1 1 0,0 0 0,0 0 0,1 1 0,-1 0 0,1 0 0,1 1 0,10-5 0,-19 10 0,0 0 0,0 0 0,-1 0 0,1 0 0,0 1 0,0-1 0,-1 0 0,1 0 0,0 0 0,0 1 0,-1-1 0,1 0 0,0 1 0,-1-1 0,1 1 0,-1-1 0,1 1 0,0-1 0,-1 1 0,1-1 0,-1 1 0,1 0 0,-1-1 0,0 1 0,1-1 0,-1 1 0,1 0 0,-1 0 0,0-1 0,0 1 0,1 0 0,-1 0 0,0-1 0,0 1 0,0 0 0,0 0 0,0 0 0,4 42 0,-3-24 0,-1-17 0,0-1 0,0 1 0,1-1 0,-1 1 0,0-1 0,1 1 0,-1 0 0,1-1 0,0 0 0,0 1 0,-1-1 0,1 1 0,0-1 0,0 0 0,0 1 0,0-1 0,0 0 0,1 0 0,-1 0 0,0 0 0,0 0 0,1 0 0,-1 0 0,1-1 0,1 2 0,-1-2 0,1 0 0,-1 1 0,1-1 0,0 0 0,-1-1 0,1 1 0,0 0 0,-1-1 0,1 1 0,-1-1 0,1 0 0,-1 0 0,5-2 0,6-5 0,0 0 0,0 0 0,22-21 0,-24 18 0,24-19 0,-33 29 0,-1-1 0,1 1 0,0 0 0,0-1 0,0 1 0,0 0 0,0 0 0,0 1 0,0-1 0,0 0 0,1 1 0,-1-1 0,0 1 0,0 0 0,3 0 0,-3 1 0,-1 1 0,0 0 0,0-1 0,0 1 0,0 0 0,0 0 0,-1 0 0,1 0 0,0 0 0,-1 0 0,0 0 0,1 0 0,-1 0 0,0 0 0,0 3 0,1 1 0,0-1-492,0-1 0,0 0 0,0 1 0,1-1 1,0 0-1,0 0 0,0 0 0,0 0 0,1 0 0,-1 0 0,1-1 0,0 1 0,6 5 0,-6-7 111,-1-1-1,0 1 0,1-1 0,-1 0 0,0 0 0,1 0 0,0 0 0,-1 0 0,1 0 0,0-1 1,-1 1-1,1-1 0,0 0 0,-1 0 0,1 0 0,0 0 0,-1 0 0,1-1 0,0 1 0,0-1 1,-1 0-1,1 1 0,-1-1 0,1 0 0,2-2 0,19-13-6536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3.381"/>
    </inkml:context>
    <inkml:brush xml:id="br0">
      <inkml:brushProperty name="width" value="0.025" units="cm"/>
      <inkml:brushProperty name="height" value="0.025" units="cm"/>
    </inkml:brush>
  </inkml:definitions>
  <inkml:trace contextRef="#ctx0" brushRef="#br0">120 1 13389,'0'0'14168,"-11"7"-12492,0 0-1332,0 1 0,0 1 0,1 0 0,1 0-1,-13 15 1,19-20-262,-1 1 0,0-1-1,1 1 1,0 0 0,0 1 0,1-1-1,-1 0 1,1 1 0,0-1-1,1 1 1,-1 0 0,1-1-1,0 1 1,1 0 0,-1 0 0,1 0-1,1 9 1,0-13-82,-1-1 0,1 0 0,0 0 0,0 0 0,0 1 0,0-1 0,0 0 0,0 0 0,0 0 0,0-1 0,0 1 0,0 0 0,1 0 0,-1 0 0,0-1 0,0 1 0,1-1 0,-1 1 0,1-1 0,-1 0 0,0 1 0,1-1 0,-1 0 0,1 0 0,-1 0 0,1 0 0,-1 0 0,0 0 0,1 0 0,-1-1 0,1 1 0,1-1 0,3 0 0,-1 0 0,1 0 0,-1-1 0,0 1 0,1-1 0,-1 0 0,6-4 0,-5 1-17,-1 0-1,1 0 1,-1-1 0,-1 0-1,1 0 1,-1 0 0,0 0-1,0-1 1,5-13 0,-7 17 8,-1-1 0,1 1 1,-1-1-1,0 1 0,0-1 1,0 1-1,-1-1 1,1 0-1,-1 1 0,0-1 1,0 0-1,0 0 1,-1 1-1,1-1 0,-1 0 1,0 1-1,0-1 0,0 1 1,0-1-1,-1 1 1,-2-6-1,3 8 1,1 0 0,-1 0 1,0 0-1,1 0 0,-1 1 0,0-1 0,1 0 0,-1 0 1,0 1-1,0-1 0,0 0 0,0 1 0,0-1 1,1 1-1,-1-1 0,0 1 0,0-1 0,0 1 0,0 0 1,0 0-1,-1-1 0,1 1 0,0 0 0,0 0 1,0 0-1,0 0 0,0 0 0,0 0 0,0 0 1,0 1-1,0-1 0,0 0 0,0 1 0,0-1 0,0 0 1,0 1-1,0-1 0,0 1 0,0 0 0,0-1 1,1 1-1,-2 1 0,0 0-57,0 0 0,0 1-1,0-1 1,1 0 0,-1 1 0,1-1 0,0 1 0,0 0 0,0 0-1,0-1 1,0 1 0,0 0 0,1 0 0,-1 3 0,1-4-118,0 0-1,0-1 1,0 1 0,0 0 0,0-1 0,0 1 0,1 0 0,-1-1 0,0 1-1,1-1 1,0 1 0,-1 0 0,1-1 0,0 1 0,0-1 0,-1 0-1,1 1 1,0-1 0,1 0 0,-1 1 0,0-1 0,0 0 0,0 0-1,1 0 1,-1 0 0,0 0 0,1 0 0,-1-1 0,3 2 0,2 0-1182,1-1 0,-1 0 0,1 0 0,0 0 0,-1-1 0,8 0 0,-9 0 409,33 0-8941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3.726"/>
    </inkml:context>
    <inkml:brush xml:id="br0">
      <inkml:brushProperty name="width" value="0.025" units="cm"/>
      <inkml:brushProperty name="height" value="0.025" units="cm"/>
    </inkml:brush>
  </inkml:definitions>
  <inkml:trace contextRef="#ctx0" brushRef="#br0">161 214 20115,'-8'1'2979,"0"1"-2511,0-1-1,0 2 1,0-1 0,1 1 0,-1 0 0,1 0-1,0 1 1,0 0 0,0 0 0,1 1-1,-9 7 1,10-8-214,0 1 0,0-1-1,1 1 1,-1 0 0,1 0 0,1 1-1,-1-1 1,1 1 0,0 0 0,0 0-1,0 0 1,1 0 0,0 1 0,0-1-1,-1 12 1,3-16-254,0-1 0,0 0 0,-1 0 0,1 0 0,1 0 0,-1 0 0,0 0 0,0 0 0,0 0 0,0 0 0,1 0 0,-1 0 0,1 0 0,-1 0 0,1 0 0,-1 0 0,1 0 0,-1 0 0,1 0 0,0 0 0,-1 0 0,1-1 0,0 1 0,0 0 0,0-1 0,0 1 0,0 0 0,0-1 0,1 1 0,1 0 0,0 0 0,0 0 0,1-1 0,-1 0 0,0 1 0,0-1 0,1 0 0,-1-1 0,0 1 0,4-1 0,3-1 0,-1-1 0,0 1 0,0-2 0,-1 1 0,1-1 0,12-8 0,-7 0 0,0-1 0,-1 0 0,0-1 0,-1-1 0,-1 0 0,0-1 0,-1 0 0,13-30 0,-9 15 0,-3 1 0,0-1 0,-2-1 0,6-37 0,-15 61 0,-3 9 0,-4 7 0,-6 11 0,1 2 0,0 0 0,2 0 0,0 1 0,2 0 0,0 0 0,2 1 0,0 0 0,2 0 0,0 1 0,2-1 0,0 25 0,2-46-65,0 1 0,1-1 1,-1 0-1,1 0 0,0 0 0,-1 0 1,1 1-1,0-1 0,0 0 0,1-1 0,-1 1 1,0 0-1,1 0 0,-1 0 0,1-1 1,-1 1-1,1-1 0,0 1 0,0-1 0,0 0 1,-1 1-1,1-1 0,1 0 0,-1 0 1,4 1-1,-2-1-443,1 0 0,-1 0 0,0 0 1,1-1-1,-1 1 0,1-1 0,-1 0 1,0 0-1,1-1 0,-1 1 0,1-1 1,7-2-1,15-14-11867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4.307"/>
    </inkml:context>
    <inkml:brush xml:id="br0">
      <inkml:brushProperty name="width" value="0.025" units="cm"/>
      <inkml:brushProperty name="height" value="0.025" units="cm"/>
    </inkml:brush>
  </inkml:definitions>
  <inkml:trace contextRef="#ctx0" brushRef="#br0">1 217 7399,'0'0'13202,"2"9"-10165,-1-6-2897,-1-1-1,1 1 1,-1-1-1,1 0 1,0 1-1,0-1 1,0 0-1,0 1 1,0-1-1,0 0 1,1 0-1,-1 0 1,1 0-1,-1 0 1,1 0-1,0-1 1,0 1-1,0 0 1,0-1-1,0 0 0,0 1 1,0-1-1,1 0 1,-1 0-1,0 0 1,1 0-1,-1-1 1,0 1-1,1-1 1,-1 1-1,1-1 1,-1 0-1,1 0 1,-1 0-1,1 0 1,-1 0-1,1-1 1,2 0-1,10-2 9,0 0 1,0-1-1,-1-1 0,0 0 0,0-1 0,0 0 1,-1-1-1,0-1 0,0 0 0,-1 0 0,0-2 1,0 1-1,-1-2 0,0 1 0,-1-2 0,-1 1 1,1-1-1,-2-1 0,0 1 0,10-21 0,-17 31-137,0 0 0,0 0 0,-1 0-1,1 0 1,0-1 0,-1 1 0,1 0-1,-1 0 1,0 0 0,0-1 0,0 1 0,0 0-1,0 0 1,0-1 0,0 1 0,-1 0-1,1 0 1,-1 0 0,0-1 0,0 1-1,0 0 1,0 0 0,0 0 0,0 0-1,0 1 1,-1-1 0,1 0 0,0 0-1,-1 1 1,0-1 0,1 1 0,-1-1-1,0 1 1,-2-2 0,-1 2 2,0-1 1,0 0-1,0 1 0,0 0 1,0 0-1,0 1 0,-1 0 1,1-1-1,0 2 0,0-1 1,0 1-1,-1-1 0,1 1 1,-7 3-1,2 0-13,-1 1 0,1 0 0,-1 0 0,1 1 0,1 1 0,-1-1 0,1 2 0,1-1 0,-1 1 0,-10 13 0,9-9 0,0 1 0,1-1 0,0 1 0,1 1 0,1 0 0,0 0 0,-6 18 0,11-29 0,1 0 0,0 0 0,1 0 0,-1 0 0,0 0 0,1 1 0,0-1 0,0 0 0,0 0 0,0 0 0,0 0 0,0 1 0,1-1 0,0 0 0,0 0 0,0 0 0,2 4 0,-2-4 0,1-1 0,1 0 0,-1 0 0,0 0 0,0-1 0,1 1 0,-1 0 0,1-1 0,-1 0 0,1 1 0,0-1 0,0 0 0,-1 0 0,1-1 0,0 1 0,0-1 0,0 1 0,0-1 0,4 0 0,33 2-720,-1-2 0,60-7 1,-50 0-3796,78-21 0,-63 7-13155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5.123"/>
    </inkml:context>
    <inkml:brush xml:id="br0">
      <inkml:brushProperty name="width" value="0.025" units="cm"/>
      <inkml:brushProperty name="height" value="0.025" units="cm"/>
    </inkml:brush>
  </inkml:definitions>
  <inkml:trace contextRef="#ctx0" brushRef="#br0">1 44 16976,'0'0'4975,"10"-6"-3031,3 0-1379,0 0 0,1 0 0,-1 2 0,23-6 0,-31 9-449,0-1 1,1 1-1,0 1 1,-1-1-1,1 1 1,-1 0-1,1 0 1,0 0-1,-1 1 1,1 0-1,-1 0 1,1 0-1,-1 1 1,0-1-1,1 1 1,-1 1-1,6 3 1,-9-5-116,0 1 0,-1 0 0,1 0 0,-1 0 0,1 0 0,-1 0 0,0 0 0,1 0 0,-1 0 0,0 0 0,0 1 0,-1-1 1,1 0-1,0 1 0,-1-1 0,0 0 0,1 1 0,-1-1 0,0 1 0,0-1 0,0 1 0,-1-1 0,1 0 0,0 1 0,-1-1 0,0 0 0,1 1 1,-1-1-1,0 0 0,0 0 0,-1 1 0,1-1 0,0 0 0,-2 2 0,-5 7 43,-1 1 0,0-2-1,0 1 1,-15 12 0,-22 16 301,30-27 117,0 1 0,1 1 1,-25 29-1,39-41-420,0-1-1,0 0 1,0 1-1,0-1 1,0 1 0,0-1-1,0 1 1,0-1-1,1 1 1,-1 0 0,0-1-1,1 1 1,0 0-1,-1 0 1,1-1 0,0 1-1,0 0 1,0 0-1,0-1 1,0 1 0,1 0-1,0 3 1,0-4-21,0 1-1,0 0 1,0-1 0,1 0 0,-1 1-1,1-1 1,-1 0 0,1 1-1,0-1 1,-1 0 0,1 0 0,0-1-1,0 1 1,-1 0 0,1 0 0,0-1-1,2 1 1,12 2 3,0-1 1,1 0-1,31-2 0,-36 0 33,164-8-1923,-117 1-1795,0-4-3523,6-4-10614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5.933"/>
    </inkml:context>
    <inkml:brush xml:id="br0">
      <inkml:brushProperty name="width" value="0.025" units="cm"/>
      <inkml:brushProperty name="height" value="0.025" units="cm"/>
    </inkml:brush>
  </inkml:definitions>
  <inkml:trace contextRef="#ctx0" brushRef="#br0">200 0 17136,'0'0'7944,"-54"41"-7464,29-13 193,-2 2-161,5 2-287,1 0-97,1-5 160,7-1 32,3-5-192,5-6-128,2-7-1857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6.262"/>
    </inkml:context>
    <inkml:brush xml:id="br0">
      <inkml:brushProperty name="width" value="0.025" units="cm"/>
      <inkml:brushProperty name="height" value="0.025" units="cm"/>
    </inkml:brush>
  </inkml:definitions>
  <inkml:trace contextRef="#ctx0" brushRef="#br0">0 0 10954,'0'0'13293,"50"2"-12108,-24 8 96,3 3-512,6 0-673,1 5-192,5-1-1762,-2-2-2242,0-2-3875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6.605"/>
    </inkml:context>
    <inkml:brush xml:id="br0">
      <inkml:brushProperty name="width" value="0.025" units="cm"/>
      <inkml:brushProperty name="height" value="0.025" units="cm"/>
    </inkml:brush>
  </inkml:definitions>
  <inkml:trace contextRef="#ctx0" brushRef="#br0">30 44 19314,'0'0'2669,"10"-6"97,0 0-2330,0 1-1,1 0 1,0 0 0,0 1 0,0 1 0,13-3 0,-21 5-396,-1 0 0,0 1 0,1-1 0,-1 1 0,0-1 0,1 1 0,-1 0 0,1 0 0,-1 0 0,0 1 0,1-1 0,-1 0 0,1 1 0,-1 0 0,0-1 0,0 1 0,1 0 0,-1 0 0,0 0 0,0 1 0,0-1 0,0 0 1,0 1-1,0-1 0,0 1 0,-1 0 0,1 0 0,-1 0 0,1-1 0,-1 1 0,0 1 0,1-1 0,-1 0 0,0 0 0,0 0 0,-1 1 0,1-1 0,0 0 0,-1 1 0,1-1 0,-1 0 0,0 5 0,0-2 0,0 0-1,-1 0 1,0 0-1,0 0 1,0-1-1,0 1 1,-1 0-1,0 0 1,0-1-1,0 1 0,0-1 1,-1 0-1,0 1 1,0-1-1,-4 4 1,-8 9 314,-1-1-1,-19 15 1,19-17-157,-8 6 198,17-16-315,1 0 0,1 0 0,-1 1 0,1 0 1,-1 0-1,1 1 0,1-1 0,-1 1 0,1 0 0,0 0 0,-4 11 0,7-16-80,1-1 0,1 1 0,-1 0 0,0 0 0,0 0 0,0 0 0,0 0 0,0-1 0,1 1 0,-1 0 0,0 0 0,1 0 0,-1-1 0,1 1 0,-1 0 0,1 0 0,-1-1 0,1 1 0,0-1 0,-1 1 0,1 0 0,0-1 0,-1 1 0,1-1 0,0 1 0,-1-1 0,1 0 0,0 1 0,0-1 0,0 0 0,0 1 0,-1-1 0,1 0 0,0 0 0,0 0 0,0 0 0,0 0 0,1 0 0,45 2 0,-39-2 0,-6 0-2,96 0-2229,-75-1 554,0-1 0,0-1 0,0-1 0,29-9 0,-9-3-8236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2.272"/>
    </inkml:context>
    <inkml:brush xml:id="br0">
      <inkml:brushProperty name="width" value="0.025" units="cm"/>
      <inkml:brushProperty name="height" value="0.025" units="cm"/>
      <inkml:brushProperty name="color" value="#F6630D"/>
    </inkml:brush>
  </inkml:definitions>
  <inkml:trace contextRef="#ctx0" brushRef="#br0">0 1 13196,'0'0'13293,"0"54"-12268,0-13-448,0 4-385,0 1-160,0-1 32,0-4-64,0-9-801,0-6-1249,0-12-1217,5-11-3619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6.963"/>
    </inkml:context>
    <inkml:brush xml:id="br0">
      <inkml:brushProperty name="width" value="0.025" units="cm"/>
      <inkml:brushProperty name="height" value="0.025" units="cm"/>
    </inkml:brush>
  </inkml:definitions>
  <inkml:trace contextRef="#ctx0" brushRef="#br0">338 1 19955,'0'0'10442,"-54"23"-9834,30 2-159,-4 7-65,-1 5-288,0 0-64,2 0 0,3-2-32,0-4-32,6-3-288,-3-5-673,3-7-1249,3-7-2370,3-9-2147,-3 0-6886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7.305"/>
    </inkml:context>
    <inkml:brush xml:id="br0">
      <inkml:brushProperty name="width" value="0.025" units="cm"/>
      <inkml:brushProperty name="height" value="0.025" units="cm"/>
    </inkml:brush>
  </inkml:definitions>
  <inkml:trace contextRef="#ctx0" brushRef="#br0">0 0 12908,'0'0'15022,"58"15"-13196,-25-3-384,6 1-161,4 0-993,7 0-288,0 0 0,-4 1-1505,-7-2-2980,-5 0-4675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8.350"/>
    </inkml:context>
    <inkml:brush xml:id="br0">
      <inkml:brushProperty name="width" value="0.025" units="cm"/>
      <inkml:brushProperty name="height" value="0.025" units="cm"/>
    </inkml:brush>
  </inkml:definitions>
  <inkml:trace contextRef="#ctx0" brushRef="#br0">1 385 13869,'0'0'281,"0"1"1,0-1-1,0 0 0,0 0 1,0 1-1,0-1 0,-1 0 0,1 0 1,0 1-1,0-1 0,0 0 1,0 0-1,0 1 0,0-1 0,0 0 1,0 1-1,0-1 0,1 0 1,-1 0-1,0 1 0,0-1 0,0 0 1,0 0-1,0 1 0,0-1 1,0 0-1,1 0 0,-1 0 0,0 1 1,0-1-1,0 0 0,0 0 1,1 0-1,-1 0 0,0 1 0,0-1 1,1 0-1,-1 0 0,0 0 1,0 0-1,1 0 0,-1 0 0,1 1 1,13-8 3827,20-23-3577,-31 26 408,57-52-705,-2-3 0,-3-2 0,79-117 0,-135 200-235,-7 16 0,-6 3 0,2 0 0,2 0 0,1 1 0,3 0 0,1 1 0,1 64 0,5-104-97,-1 0-1,0 0 1,1 0 0,-1 0-1,1 0 1,0-1-1,0 1 1,0 0 0,0-1-1,0 1 1,1-1 0,-1 1-1,1-1 1,0 1 0,-1-1-1,1 0 1,0 0-1,0 0 1,1 0 0,2 2-1,-2-3-257,0 1 0,0-1 0,-1 0 0,1-1 0,0 1 0,0 0-1,0-1 1,0 0 0,0 1 0,0-1 0,0-1 0,0 1 0,0 0 0,0-1-1,0 1 1,0-1 0,-1 0 0,1 0 0,0 0 0,3-2 0,32-22-13525</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2.600"/>
    </inkml:context>
    <inkml:brush xml:id="br0">
      <inkml:brushProperty name="width" value="0.025" units="cm"/>
      <inkml:brushProperty name="height" value="0.025" units="cm"/>
    </inkml:brush>
  </inkml:definitions>
  <inkml:trace contextRef="#ctx0" brushRef="#br0">14 104 7079,'-1'-1'322,"1"1"0,-1 0 0,0-1 0,0 1 0,1 0 0,-1-1 0,0 1 0,1-1 0,-1 1 0,0-1 0,1 1 0,-1-1 0,1 0 0,-1 1 0,1-1 0,-1 0 0,1 1 0,-1-1 0,1 0 0,0 0 0,0 1 0,-1-1 0,1-1 0,0-22 3598,1 20-3604,-1 0 0,1 1 0,1-1 0,-1 1 0,0 0 0,1-1-1,0 1 1,-1 0 0,1 0 0,4-5 0,-3 5-166,1 1 0,-1 0 0,0 0 0,1 0 0,-1 0 0,1 0-1,0 1 1,-1-1 0,1 1 0,0 0 0,0 0 0,0 1 0,0-1-1,0 1 1,0 0 0,0 0 0,6 1 0,-8-1-148,0 1 1,1-1-1,-1 1 1,0 0 0,0 0-1,0 0 1,0 0-1,0 0 1,0 0-1,0 1 1,-1-1-1,1 1 1,0-1-1,-1 1 1,1 0-1,-1 0 1,1-1-1,-1 1 1,0 0-1,0 0 1,0 0 0,0 0-1,0 1 1,0-1-1,-1 0 1,1 0-1,-1 0 1,1 1-1,-1-1 1,0 4-1,0 1 7,0 1-1,0 0 1,-1-1 0,0 1-1,-1-1 1,0 1-1,0-1 1,0 0-1,-1 0 1,0 0-1,0 0 1,-9 12 0,3-5 85,-1-1 0,-1-1 0,-1 0 0,-24 21 0,35-27 351,12-2-261,24-3-246,-25-1 2,-9 0 57,63 2-2833,-19-3-2642,-7-3-2727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2.943"/>
    </inkml:context>
    <inkml:brush xml:id="br0">
      <inkml:brushProperty name="width" value="0.025" units="cm"/>
      <inkml:brushProperty name="height" value="0.025" units="cm"/>
    </inkml:brush>
  </inkml:definitions>
  <inkml:trace contextRef="#ctx0" brushRef="#br0">126 0 10890,'0'0'1591,"-9"8"251,1-2-1932,-8 6 1690,0 1 1,1 0-1,-14 17 0,26-27-1318,0 0 1,0 1-1,0-1 0,0 1 1,1 0-1,0 0 1,-1 0-1,2 0 0,-1 0 1,0 1-1,1-1 1,0 0-1,0 1 0,0-1 1,0 1-1,1-1 1,-1 1-1,1-1 0,1 1 1,-1 0-1,2 6 1,-1-8-284,1-1-1,0 1 1,0-1 0,0 1 0,0-1 0,0 0 0,0 0 0,1 0-1,-1-1 1,1 1 0,-1 0 0,1-1 0,0 0 0,-1 1 0,1-1-1,0 0 1,0 0 0,0-1 0,0 1 0,0-1 0,0 1 0,0-1-1,0 0 1,4 0 0,0 0-462,0 0 1,0 0-1,0-1 1,0 1-1,0-2 0,0 1 1,-1-1-1,1 0 0,9-4 1,-11 3-646,-1 1 1,0-1 0,0-1-1,-1 1 1,1 0 0,5-8-1,0-3-5485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3.323"/>
    </inkml:context>
    <inkml:brush xml:id="br0">
      <inkml:brushProperty name="width" value="0.025" units="cm"/>
      <inkml:brushProperty name="height" value="0.025" units="cm"/>
    </inkml:brush>
  </inkml:definitions>
  <inkml:trace contextRef="#ctx0" brushRef="#br0">30 13 7911,'0'0'16971,"-4"2"-16085,2-1-811,0 0 0,1-1 1,-1 2-1,1-1 0,-1 0 0,1 0 0,-1 0 0,1 1 0,0-1 0,-1 0 0,1 1 0,0 0 0,0-1 0,0 1 0,1-1 0,-1 1 0,0 0 0,0 0 1,1 0-1,-1-1 0,1 1 0,0 0 0,-1 0 0,1 0 0,0 0 0,0 0 0,0-1 0,1 1 0,-1 0 0,0 0 0,1 0 0,0 3 0,0-5-40,0 1 0,0 0 0,0-1 0,1 1 0,-1-1 0,0 1 0,0-1 0,0 1 0,1-1 0,-1 0 0,0 0 0,0 1 0,1-1 0,-1 0 0,0 0 0,0 0 0,1-1 0,-1 1 0,0 0 0,3-1 0,25-7 330,-20 4-344,-1-1 1,0 0-1,-1-1 0,14-12 1,12-9-481,-32 75 293,-1-47 199,0 1 0,-1-1 0,1 1 0,0-1 0,0 1 0,0-1 0,0 1 0,0-1 0,1 1 0,-1-1 0,0 1 0,1-1 0,-1 1 0,1-1 0,-1 0 0,1 1 0,0-1 0,-1 0 0,1 1 0,0-1 0,0 0 0,0 0 0,0 0 0,2 2 0,-1-4-9,0 1 1,0 0-1,0-1 1,0 1-1,1-1 1,-1 0-1,0 1 1,0-1-1,0 0 1,0 0-1,-1 0 1,1-1-1,0 1 1,0 0-1,-1-1 0,1 1 1,2-4-1,9-7-512,21-17-643,-16 22-3542,2 8-5514,-6 0 2190,-3-2 4207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4.036"/>
    </inkml:context>
    <inkml:brush xml:id="br0">
      <inkml:brushProperty name="width" value="0.025" units="cm"/>
      <inkml:brushProperty name="height" value="0.025" units="cm"/>
    </inkml:brush>
  </inkml:definitions>
  <inkml:trace contextRef="#ctx0" brushRef="#br0">3 116 384,'2'-8'4068,"8"-48"2277,-1 4 7174,-19 89-12681,7-30-783,1 0 0,-1 0 0,2 0 0,-1 1 0,1-1-1,0 0 1,0 1 0,1-1 0,0 1 0,1 9 0,2-15-39,-1 0 1,0-1 0,0 1-1,1-1 1,-1 0 0,1 1-1,-1-1 1,1-1 0,0 1-1,3 1 1,8 3-19,-11-4-6,0 0 0,0 1 0,-1 0-1,1-1 1,0 1 0,-1 0 0,1 1-1,-1-1 1,1 0 0,-1 1 0,0-1-1,0 1 1,0 0 0,0-1 0,-1 1 0,3 4-1,-2 0 68,-1 0 0,1 0 0,-1 0 0,0 1 0,-1-1 0,0 10-1,18-94 1517,-17 53-1572,-2 31-107,1-6 129,0 1 0,0 0 1,0-1-1,0 1 0,0-1 0,0 1 1,1 0-1,-1-1 0,0 1 0,1-1 1,0 1-1,-1-1 0,1 0 0,0 1 1,0-1-1,-1 1 0,1-1 0,0 0 1,0 0-1,1 0 0,-1 0 0,0 1 1,0-1-1,1-1 0,0 2 0,3-1 61,-1 0-1,0 0 0,0-1 0,1 1 0,-1-1 0,0 0 0,0-1 0,1 1 0,-1-1 0,0 1 0,0-1 0,0-1 0,1 1 0,-1-1 0,0 1 0,-1-1 0,7-3 0,-5 1-75,1 0 0,-1 0 0,0 0 0,0 0-1,0-1 1,-1 1 0,1-1 0,-1-1 0,0 1 0,5-10-1,-12 24 220,0 1 0,1-1 0,0 1 0,1-1 0,0 1 0,0 0 0,2 15-1,-1-24-216,1-1 0,0 1 0,-1-1-1,1 1 1,-1 0 0,1-1 0,0 0-1,-1 1 1,1-1 0,0 1 0,0-1-1,-1 0 1,1 1 0,0-1 0,0 0-1,0 0 1,-1 0 0,1 0 0,0 0 0,0 0-1,0 0 1,0 0 0,-1 0 0,1 0-1,0 0 1,0 0 0,1-1 0,25-5 155,-20 2-270,0 0 0,0 0 0,0 0 0,0-1 0,-1 0-1,0 0 1,0-1 0,0 0 0,-1 0 0,1 0 0,-2-1 0,5-6 0,-7 8 34,-13 37 543,9-28-374,1 0-1,-1 0 1,0 0-1,1 0 1,0 0-1,0 0 1,0 0 0,1 0-1,0 1 1,-1-1-1,1 0 1,1 1-1,0 7 1,0-11-175,-1-1 0,1 1 0,-1 0 0,1 0 1,-1-1-1,1 1 0,-1 0 0,1-1 0,0 1 0,-1-1 0,1 1 0,0 0 0,0-1 1,-1 0-1,1 1 0,0-1 0,0 0 0,0 1 0,0-1 0,-1 0 0,1 0 0,0 1 1,0-1-1,0 0 0,0 0 0,0 0 0,0 0 0,0 0 0,-1-1 0,1 1 0,0 0 1,0 0-1,0 0 0,1-1 0,0 0-260,0 1 0,-1-1 0,1 1 0,0-1 0,-1 0-1,1 0 1,0 0 0,-1 0 0,1 0 0,-1 0 0,0 0 0,1 0 0,-1 0 0,0-1 0,0 1 0,2-3 0,2-14-6691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4.380"/>
    </inkml:context>
    <inkml:brush xml:id="br0">
      <inkml:brushProperty name="width" value="0.025" units="cm"/>
      <inkml:brushProperty name="height" value="0.025" units="cm"/>
    </inkml:brush>
  </inkml:definitions>
  <inkml:trace contextRef="#ctx0" brushRef="#br0">0 1 16303,'0'0'12813,"54"6"-17906,-35 7 961,1-1-1570,-1-3-3010</inkml:trace>
  <inkml:trace contextRef="#ctx0" brushRef="#br0" timeOffset="1">194 50 9417,'0'0'15246,"-50"0"-15214,42 1-128,4 3-576,2-3-449,0 0-449,1-1-704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5.277"/>
    </inkml:context>
    <inkml:brush xml:id="br0">
      <inkml:brushProperty name="width" value="0.025" units="cm"/>
      <inkml:brushProperty name="height" value="0.025" units="cm"/>
    </inkml:brush>
  </inkml:definitions>
  <inkml:trace contextRef="#ctx0" brushRef="#br0">159 69 13229,'0'0'8450,"1"-9"-6256,1-28-197,-3 36-1909,1 0 0,0 0 0,0 0 0,0 0 0,-1 0 0,1 0 0,0 0 0,-1 0 1,1 0-1,-1 0 0,1 0 0,-1 1 0,1-1 0,-1 0 0,0 0 0,1 1 0,-1-1 0,0 0 0,1 1 0,-1-1 0,0 0 1,0 1-1,0-1 0,0 1 0,0 0 0,0-1 0,1 1 0,-1 0 0,0-1 0,0 1 0,0 0 0,0 0 0,0 0 0,0 0 1,0 0-1,0 0 0,0 0 0,0 0 0,0 0 0,0 1 0,-2-1 0,-1 1-2,0 0 0,-1 0 0,1 0 1,0 0-1,-1 1 0,1 0 0,-5 2 0,1 4-19,-1 0 1,2 0 0,-1 1-1,1 0 1,1 0-1,-1 1 1,2-1-1,-1 1 1,1 1-1,1-1 1,0 1-1,0 0 1,1 0-1,1 0 1,0 0-1,-1 13 1,3-23-65,0 1 1,0-1 0,0 1-1,0-1 1,0 0-1,0 1 1,0-1 0,1 1-1,-1-1 1,0 0-1,1 1 1,-1-1 0,1 0-1,0 1 1,-1-1-1,1 0 1,0 0 0,0 0-1,0 1 1,0-1 0,0 0-1,0 0 1,0-1-1,0 1 1,0 0 0,2 1-1,0-1 6,0 0 0,0-1 0,0 1 0,0-1 0,0 1 0,0-1 0,0 0 0,0 0 0,0 0 0,0-1 0,0 1 0,3-1 0,5-2 21,-1 0-1,0-1 1,0 0 0,0 0-1,0-1 1,12-8-1,-11 6-49,-1-1 0,0 0-1,0 0 1,-1-1 0,0-1-1,-1 1 1,0-1-1,0-1 1,-1 0 0,8-16-1,-14 26-54,-1 19-410,0 26 503,1 45 550,-4-1 1,-15 94 0,17-176-569,0 0 0,-1 0 0,1-1 0,-1 1 0,0-1 0,-1 1 0,1-1 0,-1 0 0,0 1 0,-7 7 0,9-12 0,-1 1 0,0 0 0,0-1 0,0 0 0,0 1 0,0-1 0,0 0 0,0 0 0,-1 0 0,1-1 0,0 1 0,-1 0 0,1-1 0,0 1 0,-1-1 0,1 0 0,0 0 0,-1 0 0,1 0 0,-1 0 0,1-1 0,0 1 0,-1-1 0,1 1 0,0-1 0,0 0 0,-1 0 0,1 0 0,-2-2 0,-3-1 0,0 0 0,1-1 0,-1 0 0,1 0 0,0-1 0,1 0 0,-1 0 0,1 0 0,0-1 0,1 0 0,-6-11 0,3 6 0,1-1 0,0 1 0,2-1 0,-1-1 0,-4-26 0,8 36-48,0 0-1,0 0 1,1 0-1,0 0 1,0 0-1,0-1 1,0 1-1,1 0 1,0 0 0,-1 0-1,2 0 1,-1 0-1,0 0 1,1 0-1,0 0 1,-1 1-1,2-1 1,-1 1 0,5-7-1,-1 5-226,1 0 1,0 0-1,-1 1 0,2 0 1,-1 0-1,0 0 0,1 1 1,0 0-1,9-1 0,65-21-10076,-41 12 1676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5.667"/>
    </inkml:context>
    <inkml:brush xml:id="br0">
      <inkml:brushProperty name="width" value="0.025" units="cm"/>
      <inkml:brushProperty name="height" value="0.025" units="cm"/>
    </inkml:brush>
  </inkml:definitions>
  <inkml:trace contextRef="#ctx0" brushRef="#br0">104 69 15022,'0'0'8622,"-4"-8"-5531,3 4-2851,-1 0 0,0 1 1,0-1-1,0 0 0,0 1 1,-1 0-1,0 0 1,1 0-1,-4-3 0,5 5-179,0 1-1,0-1 0,0 0 0,0 1 0,0-1 1,0 1-1,0 0 0,0-1 0,0 1 0,0 0 1,0 0-1,0 0 0,0-1 0,0 1 0,0 0 1,0 0-1,0 0 0,0 1 0,-2-1 0,1 1-37,1 0-1,-1 0 1,0 0-1,0 0 1,1 0-1,-1 1 1,0-1-1,1 0 1,0 1-1,-1 0 1,1-1-1,0 1 1,0 0-1,-2 2 1,-1 4 105,0 0 0,0 0 0,1 1 0,0-1 0,0 1 0,1 0 1,0 0-1,1 0 0,0 0 0,0 0 0,1 0 0,1 16 0,-1-23-121,0-1-1,1 0 1,-1 1-1,0-1 0,1 0 1,-1 1-1,1-1 1,-1 0-1,1 0 0,0 0 1,0 1-1,-1-1 1,1 0-1,0 0 1,0 0-1,0 0 0,0 0 1,0 0-1,0-1 1,0 1-1,1 0 1,-1 0-1,0-1 0,2 2 1,1-1 6,-1-1 1,1 1-1,-1-1 1,1 1-1,-1-1 0,1 0 1,-1 0-1,0-1 1,7 0-1,-2-1 3,0 0 0,0 0 0,0-1 0,0 0-1,-1-1 1,1 1 0,12-10 0,-15 8-16,1 1 0,-1-1 0,0 0 0,-1-1 0,1 1 0,-1-1 0,-1 0 0,1 0 0,-1 0 0,0-1 0,0 1 0,0-1 0,-1 1 0,0-1 0,-1 0 0,1 0 0,-1 0 0,-1 0 0,1 0 0,-1-10 0,-1 16 0,1-1 0,0 1 0,0 0 0,0 0 0,-1 0 0,1 0 0,-1 0 0,1 0 0,-1-1 0,1 1 0,-1 0 0,1 0 0,-1 1 0,0-1 0,0 0 0,1 0 0,-1 0 0,0 0 0,0 1 0,0-1 0,0 0 0,0 1 0,0-1 0,-2 0 0,1 0 0,-1 0 0,0 0 0,0 1 0,-1-1 0,1 1 0,0 0 0,0 0 0,0 0 0,-5 0 0,3 1 0,0 0 0,-1 0 0,1 0 0,0 1 0,0 0 0,0 0 0,0 0 0,0 0 0,0 1 0,-8 5 0,11-5-47,0-1 0,-1 1 0,1-1 0,0 1 1,0 0-1,1 0 0,-1 0 0,1 0 0,-1 0 0,1 0 0,0 0 0,0 0 0,0 1 1,0 3-1,1-6 1,0 1 0,1-1-1,-1 0 1,0 1 0,0-1 0,1 0 0,-1 0 0,1 1 0,-1-1 0,1 0 0,-1 0 0,1 0 0,0 0 0,0 1 0,0-1 0,-1 0 0,1 0 0,0-1 0,0 1-1,0 0 1,0 0 0,1 0 0,-1-1 0,0 1 0,0-1 0,0 1 0,1-1 0,-1 1 0,0-1 0,0 1 0,1-1 0,-1 0 0,0 0 0,1 0 0,-1 0-1,2 0 1,12 1-1964,-1 0 1,0-1-1,0-1 0,0 0 0,16-3 0,6-9-5272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206"/>
    </inkml:context>
    <inkml:brush xml:id="br0">
      <inkml:brushProperty name="width" value="0.025" units="cm"/>
      <inkml:brushProperty name="height" value="0.025" units="cm"/>
      <inkml:brushProperty name="color" value="#F6630D"/>
    </inkml:brush>
  </inkml:definitions>
  <inkml:trace contextRef="#ctx0" brushRef="#br0">0 1141 7015,'3'23'11647,"-3"-23"-11509,0 0-1,1 0 1,-1 1-1,0-1 0,0 0 1,0 0-1,0 0 1,0 1-1,0-1 0,0 0 1,1 0-1,-1 0 1,0 1-1,0-1 0,0 0 1,0 0-1,1 0 1,-1 0-1,0 0 1,0 0-1,0 1 0,1-1 1,-1 0-1,0 0 1,0 0-1,1 0 0,-1 0 1,0 0-1,0 0 1,0 0-1,1 0 0,-1 0 1,0 0-1,0 0 1,1 0-1,-1 0 0,0 0 1,0 0-1,0 0 1,1-1-1,-1 1 1,3-2 230,0-1 0,0 0 1,0 0-1,-1 0 0,1-1 1,-1 1-1,0 0 1,2-6-1,17-31 748,-3-1 1,25-77-1,13-96-599,-31 110-251,9-31-775,5 2 0,76-173 0,-93 264-206,-26 58-12562,-11 7-971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6.058"/>
    </inkml:context>
    <inkml:brush xml:id="br0">
      <inkml:brushProperty name="width" value="0.025" units="cm"/>
      <inkml:brushProperty name="height" value="0.025" units="cm"/>
    </inkml:brush>
  </inkml:definitions>
  <inkml:trace contextRef="#ctx0" brushRef="#br0">64 12 13741,'0'0'16608,"-9"5"-16219,9-4-386,-6 2 73,1 1 0,-1-1-1,1 1 1,1 1 0,-9 8-1,11-11-43,0 0 0,1 0 0,-1 0 0,1 1 0,0-1 0,0 0 0,0 1-1,0-1 1,0 1 0,0-1 0,1 1 0,-1 0 0,1-1 0,0 1 0,0 0 0,0-1 0,0 1-1,0 0 1,0-1 0,1 1 0,-1-1 0,3 6 0,-2-6-29,0-1 0,0 1 0,0-1 0,0 1 0,1-1 1,-1 1-1,0-1 0,1 1 0,0-1 0,-1 0 0,1 0 0,0 0 0,-1 0 0,1 0 1,0 0-1,0-1 0,0 1 0,0-1 0,0 1 0,0-1 0,-1 0 0,1 1 0,0-1 1,0 0-1,0 0 0,0 0 0,0-1 0,0 1 0,0 0 0,0-1 0,0 0 1,2 0-1,1 0 2,1-1 0,-1 1 0,0-1 1,0 0-1,0 0 0,-1-1 0,1 1 0,0-1 1,-1 0-1,0-1 0,5-3 0,15-37 312,-23 42-300,0 0 0,0 0 0,0 0 0,-1 0 0,1 0 0,0 0 0,-1-1 0,0 1 0,1 0 0,-1 0 0,0-1 0,0 1 0,0 0 0,-1-1 0,1 1 0,0 0 0,-1 0 0,0 0 0,-1-4 0,2 5-16,-1 0-1,1 1 1,-1-1-1,0 1 1,0-1 0,1 0-1,-1 1 1,0-1 0,0 1-1,1 0 1,-1-1-1,0 1 1,0 0 0,0-1-1,0 1 1,0 0-1,0 0 1,0 0 0,1 0-1,-1 0 1,0 0 0,0 0-1,0 0 1,0 0-1,-2 1 1,-23 14 3,-12 30-8,36-42 4,-1-1 0,1 1 0,0 0 0,1 0 0,-1-1 0,0 1 0,1 0 0,0 1 0,-1-1 0,1 0 0,0 3 0,1-5 0,0-1 0,1 0 0,-1 0 0,0 0 0,0 1 0,1-1 0,-1 0 0,1 0 0,-1 0 0,0 0 0,1 0 0,-1 0 0,0 0 0,1 0 0,-1 0 0,0 0 0,1 0 0,-1 0 0,1 0 0,-1 0 0,0 0 0,1 0 0,-1-1 0,0 1 0,1 0 0,-1 0 0,0 0 0,1 0 0,-1-1 0,0 1 0,0 0 0,1 0 0,-1-1 0,0 1 0,0 0 0,1 0 0,-1-1 0,0 1 0,0 0 0,0-1 0,1 0 0,12-10 0,-4-2-1948,-8 10 1035,1 1 0,-1-1 0,0 0 0,1 0 0,-1 1 0,-1-1 1,1 0-1,0 0 0,-1 0 0,1-5 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6.600"/>
    </inkml:context>
    <inkml:brush xml:id="br0">
      <inkml:brushProperty name="width" value="0.025" units="cm"/>
      <inkml:brushProperty name="height" value="0.025" units="cm"/>
    </inkml:brush>
  </inkml:definitions>
  <inkml:trace contextRef="#ctx0" brushRef="#br0">152 219 13581,'0'0'11883,"-1"-9"-9966,-4-26-449,5 34-1422,0 0-1,-1 1 1,1-1 0,-1 0 0,1 0 0,-1 0 0,0 1 0,1-1 0,-1 0 0,0 1 0,0-1 0,1 0 0,-1 1-1,0-1 1,0 1 0,0-1 0,0 1 0,1 0 0,-1-1 0,0 1 0,0 0 0,0 0 0,0-1 0,0 1 0,0 0 0,0 0-1,0 0 1,0 0 0,0 0 0,0 0 0,0 1 0,0-1 0,0 0 0,0 0 0,0 1 0,0-1 0,-1 1-1,-30 16 58,23-8 46,0 1 0,1 0 0,1 0 0,-1 1 0,2-1 0,0 2 0,0-1 0,1 1 0,0 0 0,1 0 0,-4 15 0,8-26-146,0 0 1,-1 0-1,1-1 1,0 1-1,0 0 1,0 0-1,0 0 0,0-1 1,0 1-1,0 0 1,0 0-1,0 0 1,1-1-1,-1 1 0,0 0 1,0 0-1,1-1 1,-1 1-1,1 0 1,-1-1-1,0 1 0,1 0 1,-1-1-1,1 1 1,-1 0-1,1-1 1,0 1-1,-1-1 0,2 1 1,-1 0 2,1-1 1,0 1-1,-1-1 1,1 0-1,0 0 1,-1 0-1,1 0 1,0 0-1,0 0 1,-1 0-1,1 0 1,0-1-1,1 0 1,4-1 7,0 0 1,0-1 0,0 0 0,-1 0 0,11-8 0,-2-2-15,0-1 0,-1 0 0,-1-1 0,0-1 0,-1 0 0,-1-1 0,0 0 0,8-19 0,0-6 0,27-82 0,-82 214 0,27-72 0,1 1 0,1-1 0,0 2 0,1-1 0,2 0 0,0 1 0,-2 26 0,6-45-14,0 0 0,1-1 1,-1 1-1,0 0 0,1-1 0,-1 1 1,1-1-1,-1 1 0,0 0 0,1-1 1,0 1-1,-1-1 0,1 1 0,-1-1 1,1 0-1,-1 1 0,1-1 0,0 0 1,-1 1-1,1-1 0,0 0 0,0 0 1,-1 1-1,1-1 0,0 0 0,-1 0 0,1 0 1,0 0-1,0 0 0,-1 0 0,1 0 1,0 0-1,0 0 0,-1-1 0,1 1 1,0 0-1,-1 0 0,1-1 0,0 1 1,-1 0-1,2-1 0,31-13-2253,15-31-9809,-25 17 956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6.942"/>
    </inkml:context>
    <inkml:brush xml:id="br0">
      <inkml:brushProperty name="width" value="0.025" units="cm"/>
      <inkml:brushProperty name="height" value="0.025" units="cm"/>
    </inkml:brush>
  </inkml:definitions>
  <inkml:trace contextRef="#ctx0" brushRef="#br0">128 1 11403,'0'0'11931,"-10"6"-8787,-107 80 3145,165-92-6289,-30 1-151,0 1 0,1 1 0,0 1 0,-1 0 0,1 2 0,37 3 0,-55-3 161,0 0 0,0 0 0,0 0 0,0 0 0,0 0 0,0 1 0,0-1 0,0 0 0,-1 1 0,1-1 0,0 1 0,0-1 0,0 1 0,0-1 0,-1 1 0,1-1 0,0 1 0,-1 0-1,1 0 1,0-1 0,-1 1 0,1 0 0,-1 0 0,1 0 0,-1-1 0,0 1 0,1 0 0,-1 0 0,0 0 0,1 0 0,-1 0 0,0 0 0,0 0 0,0 0 0,0 0 0,0 0 0,0 0 0,0 0 0,0 0 0,0-1 0,-1 1 0,1 0 0,0 0 0,-1 0 0,1 0 0,0 0 0,-1 0 0,1 0 0,-1-1 0,1 1 0,-1 0 0,0 0-1,-3 5 80,0-1-1,0 0 0,0 1 0,0-2 0,-11 10 0,-30 12-1037,43-25 647,-1 0 0,1-1 0,-1 1-1,0 0 1,1-1 0,-1 0 0,1 0 0,-1 0 0,1 0-1,-1 0 1,-2-1 0,-7-4-9120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8.578"/>
    </inkml:context>
    <inkml:brush xml:id="br0">
      <inkml:brushProperty name="width" value="0.025" units="cm"/>
      <inkml:brushProperty name="height" value="0.025" units="cm"/>
    </inkml:brush>
  </inkml:definitions>
  <inkml:trace contextRef="#ctx0" brushRef="#br0">133 35 12812,'-1'-10'541,"-4"-14"12354,4 35-12526,-25 278 2290,26-289-2604,0 0 0,0 0 1,0 0-1,0 0 1,0 0-1,1 0 0,-1 0 1,0 1-1,0-1 1,0 0-1,0 0 0,0 0 1,0 0-1,0 0 1,0 0-1,0 0 0,0 0 1,0 0-1,0 0 0,1 0 1,-1 0-1,0 0 1,0 0-1,0 0 0,0 0 1,0 0-1,0 0 1,0 1-1,0-1 0,0 0 1,0 0-1,0 0 0,0 0 1,0 0-1,7-16 409,4-27-432,-15-15 92,3 47-188,-1-1-1,1 0 0,1 0 0,0 0 0,1 1 0,3-16 0,-3 24 65,0 1 0,0-1 0,0 0-1,0 1 1,1-1 0,-1 1 0,1-1 0,-1 1-1,1 0 1,0 0 0,0-1 0,0 1 0,1 1-1,-1-1 1,0 0 0,1 0 0,-1 1-1,1 0 1,-1-1 0,1 1 0,0 0 0,-1 0-1,1 0 1,0 1 0,0-1 0,0 1 0,0-1-1,-1 1 1,1 0 0,5 1 0,-5-1 22,1-1 0,-1 2 0,1-1 1,-1 0-1,0 1 0,1-1 1,-1 1-1,0 0 0,1 0 0,-1 1 1,0-1-1,0 1 0,0-1 0,0 1 1,0 0-1,0 0 0,0 0 0,-1 0 1,1 1-1,-1-1 0,0 1 0,0 0 1,0-1-1,0 1 0,0 0 1,0 0-1,-1 0 0,1 1 0,-1-1 1,0 0-1,0 0 0,0 1 0,0-1 1,-1 1-1,0-1 0,1 1 0,-1-1 1,0 0-1,-1 1 0,1-1 0,-1 1 1,1-1-1,-1 0 0,0 1 1,0-1-1,-2 4 0,-5 9 26,0 1 1,-2-2-1,0 0 0,0 0 1,-1 0-1,-23 21 1,16-16-41,-130 142-8,147-161 0,1 0 0,-1 0 0,0 0 0,0 0 0,0 0 0,1 0 0,-1 0 0,0 0 0,1 1 0,-1-1 0,1 0 0,-1 0 0,1 0 0,0 1 0,0-1 0,-1 0 0,1 1 0,0-1 0,0 0 0,0 0 0,1 2 0,-1-2 0,1 0 0,-1 0 0,1 0 0,0 0 0,-1-1 0,1 1 0,0 0 0,0 0 0,0-1 0,0 1 0,0 0 0,-1-1 0,1 1 0,0-1 0,0 1 0,0-1 0,1 0 0,-1 1 0,2-1 0,8 2 0,1-1 0,0 0 0,21-2 0,-17 1 0,41 1-52,-18 0-495,-1-1-1,1-2 0,39-7 1,-58 2-4156,-9 0-1292,0-4-3742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9.305"/>
    </inkml:context>
    <inkml:brush xml:id="br0">
      <inkml:brushProperty name="width" value="0.025" units="cm"/>
      <inkml:brushProperty name="height" value="0.025" units="cm"/>
    </inkml:brush>
  </inkml:definitions>
  <inkml:trace contextRef="#ctx0" brushRef="#br0">113 114 4324,'13'-30'13251,"-9"20"-11483,-2 1-1,1-1 1,-1 0 0,-1 0 0,1-17-1,-2 26-1707,-1 1-1,1-1 1,0 1 0,-1-1-1,1 1 1,-1-1-1,1 1 1,-1-1-1,1 1 1,-1-1 0,0 1-1,1 0 1,-1-1-1,1 1 1,-1 0 0,0 0-1,1 0 1,-1-1-1,0 1 1,1 0-1,-1 0 1,0 0 0,1 0-1,-1 0 1,0 0-1,1 0 1,-1 0-1,0 1 1,1-1 0,-2 0-1,-26 7 844,22-3-828,-1 1 0,1 0 1,0 0-1,0 1 0,1-1 0,-1 1 1,1 1-1,1-1 0,-1 1 1,1-1-1,0 1 0,1 0 1,-5 12-1,5-10-10,0 0 0,0 0 0,1 0 1,0 0-1,0 1 0,1-1 0,0 1 0,1-1 0,0 1 1,1-1-1,1 12 0,-1-19-73,-1-1 1,1 1-1,0 0 1,0 0-1,0-1 1,0 1-1,0 0 1,0-1-1,1 1 0,-1-1 1,0 0-1,1 1 1,-1-1-1,1 0 1,0 0-1,-1 0 0,1 0 1,0 0-1,-1 0 1,1 0-1,0-1 1,0 1-1,0-1 1,0 1-1,0-1 0,0 0 1,0 1-1,-1-1 1,1 0-1,0-1 1,0 1-1,0 0 0,0 0 1,0-1-1,3 0 1,2-1-80,0 1-1,-1-1 1,1-1 0,0 1 0,-1-1 0,1 0-1,-1 0 1,10-8 0,-9 5-727,0 0 1,-1-1-1,0 1 1,0-1-1,-1-1 1,1 1-1,-2-1 1,6-10-1,-7 11-1035,0 0-1,-1 0 0,0 0 0,0-1 1,-1 1-1,1-10 0,-2 4-5971</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9.682"/>
    </inkml:context>
    <inkml:brush xml:id="br0">
      <inkml:brushProperty name="width" value="0.025" units="cm"/>
      <inkml:brushProperty name="height" value="0.025" units="cm"/>
    </inkml:brush>
  </inkml:definitions>
  <inkml:trace contextRef="#ctx0" brushRef="#br0">36 6 14830,'0'0'10810,"-5"-1"-10842,-1-1-825,-5 0 1856,5 1-5684,-1 1-5041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0.931"/>
    </inkml:context>
    <inkml:brush xml:id="br0">
      <inkml:brushProperty name="width" value="0.025" units="cm"/>
      <inkml:brushProperty name="height" value="0.025" units="cm"/>
    </inkml:brush>
  </inkml:definitions>
  <inkml:trace contextRef="#ctx0" brushRef="#br0">13 153 9577,'0'0'12940,"15"2"-7025,-19 5-5784,0-1-1,1 1 1,0-1 0,0 1-1,1 0 1,-1 0 0,2 1-1,-1-1 1,1 0-1,0 1 1,1-1 0,-1 0-1,1 1 1,3 13-1,-3-20-122,0 0 0,1 0-1,-1 0 1,1 0 0,0-1-1,-1 1 1,1 0 0,0 0 0,-1-1-1,1 1 1,0 0 0,0-1-1,0 1 1,-1-1 0,1 1-1,0-1 1,0 1 0,0-1-1,0 0 1,0 1 0,0-1-1,0 0 1,0 0 0,0 0-1,0 0 1,0 0 0,0 0-1,0 0 1,0 0 0,0 0-1,0 0 1,0-1 0,0 1-1,0 0 1,1-1 0,2 0 17,0 0 0,0-1-1,0 1 1,-1-1 0,1 0 0,0 0 0,5-4 0,4-8 72,0-1 1,-1 0-1,0-1 1,-2 0 0,0-1-1,13-28 1,-15 129 697,-8-83-792,1 0 0,-1 0 0,1-1 0,-1 1 0,1 0 0,-1-1-1,1 1 1,-1-1 0,1 1 0,0 0 0,-1-1 0,1 1 0,0-1 0,-1 0-1,1 1 1,0-1 0,0 0 0,-1 1 0,1-1 0,0 0 0,0 0 0,0 0-1,-1 1 1,1-1 0,0 0 0,0 0 0,0 0 0,0 0 0,-1-1 0,1 1 0,0 0-1,0 0 1,0 0 0,-1-1 0,1 1 0,0 0 0,0-1 0,-1 1 0,1-1-1,0 1 1,-1-1 0,1 1 0,0-1 0,-1 1 0,1-1 0,0 0 0,39-34 111,-31 27-156,-7 5 19,1 1-1,-1 0 0,1 0 1,-1 1-1,1-1 0,0 0 1,0 1-1,0 0 0,-1-1 1,7 0-1,-8 2 15,0 0 1,0 0-1,0 1 0,0-1 0,0 1 0,0-1 1,0 1-1,0-1 0,-1 1 0,1 0 1,0-1-1,0 1 0,0 0 0,-1-1 0,1 1 1,0 0-1,-1 0 0,1 0 0,-1 0 0,1 0 1,-1 0-1,0 0 0,1 0 0,-1 0 1,0 0-1,1 0 0,-1 0 0,0 0 0,0 0 1,0 0-1,0 0 0,0 0 0,0 0 0,0 0 1,-1 1-1,1-1 5,0 1 1,0-1-1,0 0 1,0 1-1,0-1 0,0 0 1,0 1-1,1-1 0,-1 0 1,0 0-1,1 1 1,-1-1-1,1 0 0,-1 0 1,1 1-1,0-1 1,0 0-1,-1 0 0,1 0 1,0 0-1,0 0 1,0 0-1,0 0 0,0-1 1,0 1-1,0 0 1,1 0-1,-1-1 0,2 2 1,-1-3-37,0 1 0,0-1 0,0 1 0,0-1 0,0 0 0,0 1 0,0-1 0,0 0 0,-1 0 0,1-1 0,0 1 0,0 0 0,-1 0 0,1-1 0,-1 1 0,1-1 0,-1 0 0,0 1 0,2-3 0,47-73-5038,-12-7-5095,-27 49 3740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1.670"/>
    </inkml:context>
    <inkml:brush xml:id="br0">
      <inkml:brushProperty name="width" value="0.025" units="cm"/>
      <inkml:brushProperty name="height" value="0.025" units="cm"/>
    </inkml:brush>
  </inkml:definitions>
  <inkml:trace contextRef="#ctx0" brushRef="#br0">84 1 5541,'0'0'11921,"-7"10"-9455,-40 69 1562,42-70-3425,0 1 0,1 0 0,1 0 0,-1 1 0,2-1 0,-1 1-1,-1 20 1,5-30-597,-1 0 1,1 0-1,-1 1 0,1-1 0,0 0 1,0 0-1,-1 0 0,1 0 0,0-1 1,0 1-1,0 0 0,0 0 0,0 0 1,0-1-1,0 1 0,0-1 0,0 1 0,0-1 1,0 1-1,1-1 0,-1 1 0,0-1 1,0 0-1,0 0 0,1 0 0,-1 1 1,0-1-1,0-1 0,1 1 0,0 0 0,54 0-591,-40-1-26,-15 1 597,1 0 0,-1-1 0,1 1 1,-1 1-1,1-1 0,-1 0 1,1 0-1,-1 1 0,0-1 0,1 0 1,-1 1-1,1 0 0,-1-1 0,0 1 1,1 0-1,-1 0 0,0 0 1,0-1-1,0 1 0,1 0 0,-1 1 1,0-1-1,0 0 0,-1 0 1,1 0-1,0 1 0,0-1 0,-1 0 1,2 2-1,-1 3 178,0 0 0,0-1 0,0 1 1,-1 0-1,0 0 0,-1 7 0,1 5 246,3-11-251,6-14 71,6-15 209,-9 10-261,-1-1 1,0 0-1,-1 0 1,-1-1-1,0 1 1,2-25-1,-5 37-242,0 33-182,0-30 252,-1 0 0,1-1-1,0 1 1,0 0-1,0 0 1,0 0 0,1 0-1,-1-1 1,0 1-1,1 0 1,-1 0 0,1-1-1,0 1 1,-1 0-1,1-1 1,0 1-1,0-1 1,0 1 0,0-1-1,0 1 1,1-1-1,-1 0 1,0 1 0,1-1-1,-1 0 1,1 0-1,-1 0 1,1 0 0,-1 0-1,1 0 1,0-1-1,-1 1 1,1-1 0,0 1-1,0-1 1,-1 1-1,1-1 1,0 0 0,0 0-1,0 0 1,0 0-1,-1 0 1,1 0 0,3-1-1,0 0 62,0-1-1,0 1 1,0-1-1,0 0 1,0 0-1,0 0 1,-1-1-1,1 0 1,-1 0-1,1 0 1,-1 0-1,0-1 1,-1 1-1,6-7 1,-8 8-53,3-3 0,0 0 0,0 0 0,0-1 1,-1 1-1,0-1 0,0 0 0,-1 0 1,0 0-1,0 0 0,2-11 0,-18 38-30,9-11 84,1-1-1,0 1 0,0 0 0,1 1 1,0-1-1,1 0 0,0 1 0,1-1 1,0 20-1,1-30-67,0 1 0,0-1 0,0 1 0,0-1 0,0 0 0,1 1 0,-1-1 0,0 1 0,0-1 0,0 1 0,1-1 0,-1 0 0,0 1 0,0-1 0,1 1 0,-1-1 0,0 0 0,1 1 0,-1-1 0,0 0 0,1 0 0,-1 1 0,1-1 0,-1 0 0,0 0 0,1 0 0,-1 1 0,1-1 0,-1 0 0,1 0 0,-1 0 0,1 0 0,0 0 0,21-4 0,16-17 0,-29 14-41,0 0 1,0-1-1,-1 0 1,11-15-1,-17 20 37,0-1 0,1 1 0,-1 0 0,-1-1-1,1 1 1,0-1 0,-1 1 0,0-1 0,0 0 0,0 0-1,0 0 1,0 1 0,-1-1 0,0 0 0,0 0 0,0 0 0,-1-5-1,1 9 8,0-1 1,0 1-1,0 0 0,0-1 0,0 1 0,0 0 0,0-1 0,0 1 0,0 0 0,-1 0 0,1-1 0,0 1 0,0 0 0,0-1 1,-1 1-1,1 0 0,0 0 0,0-1 0,-1 1 0,1 0 0,0 0 0,0 0 0,-1-1 0,1 1 0,0 0 0,-1 0 0,1 0 0,0 0 1,-1 0-1,1 0 0,0 0 0,-1 0 0,1 0 0,0 0 0,-1 0 0,1 0 0,0 0 0,-1 0 0,1 0 0,0 0 0,-1 0 1,1 0-1,0 0 0,-1 0 0,1 0 0,0 1 0,-1-1 0,1 0 0,0 0 0,0 0 0,-1 1 0,1-1 0,0 0 0,0 0 0,-1 1 1,1-1-1,0 0 0,0 0 0,0 1 0,0-1 0,-1 0 0,1 1 0,0-1 0,0 0 0,0 1 0,-13 20 72,12-16-74,-1-1-1,1 1 1,0 0-1,0-1 1,1 1-1,-1 0 1,1 0-1,0 0 1,1-1 0,-1 1-1,2 6 1,-1-9-3,0 0 1,0-1 0,1 1 0,-1 0 0,0-1 0,1 0-1,-1 1 1,1-1 0,0 0 0,-1 1 0,1-1-1,0 0 1,0 0 0,-1-1 0,1 1 0,0 0-1,0 0 1,0-1 0,0 0 0,0 1 0,0-1-1,0 0 1,0 0 0,0 0 0,0 0 0,1 0 0,1-1-1,-3 1-162,1 0-1,-1 0 1,1 0-1,0 0 1,-1-1-1,1 1 1,-1 0-1,1-1 0,-1 1 1,1-1-1,-1 0 1,1 0-1,-1 1 1,0-1-1,1 0 1,-1 0-1,2-2 1,-2 1-743,1 0 0,0 0 1,-1-1-1,0 1 1,1 0-1,-1-1 1,0 1-1,0-1 0,1-5 1,1-13-7251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2.012"/>
    </inkml:context>
    <inkml:brush xml:id="br0">
      <inkml:brushProperty name="width" value="0.025" units="cm"/>
      <inkml:brushProperty name="height" value="0.025" units="cm"/>
    </inkml:brush>
  </inkml:definitions>
  <inkml:trace contextRef="#ctx0" brushRef="#br0">1 0 10186,'0'0'21588,"46"21"-42023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2.338"/>
    </inkml:context>
    <inkml:brush xml:id="br0">
      <inkml:brushProperty name="width" value="0.025" units="cm"/>
      <inkml:brushProperty name="height" value="0.025" units="cm"/>
    </inkml:brush>
  </inkml:definitions>
  <inkml:trace contextRef="#ctx0" brushRef="#br0">79 0 13741,'0'0'13773,"-10"4"-11798,6-3-1839,-35 17 1525,37-17-1607,1 0 0,-1 1 0,0-1 1,1 0-1,-1 1 0,0-1 0,1 1 0,0-1 1,-1 1-1,1 0 0,0 0 0,0 0 1,0-1-1,0 1 0,0 0 0,0 0 1,1 0-1,-1 1 0,1-1 0,-1 0 1,1 2-1,0-3-105,0-1 0,1 1-1,-1-1 1,0 1 0,1-1 0,-1 1 0,1-1 0,-1 1 0,1-1 0,-1 0 0,1 1 0,-1-1 0,1 0 0,-1 1-1,1-1 1,0 0 0,-1 0 0,1 1 0,-1-1 0,1 0 0,0 0 0,-1 0 0,1 0 0,-1 0 0,1 0 0,0 0 0,-1 0-1,2 0 1,26 0-1123,-20-1 584,25 0-1067,-23-1 1449,-1 1 0,1 1 0,-1 0 0,1 0 0,-1 1 0,1 0 0,-1 1 0,0 0 0,12 3 0,-20-4 280,0-1 0,0 1-1,0-1 1,0 1 0,-1-1-1,1 1 1,0 0 0,0 0 0,0-1-1,0 1 1,-1 0 0,1 0 0,0 0-1,-1 0 1,1 0 0,-1 0 0,1 0-1,-1 0 1,1 0 0,-1 0-1,0 0 1,0 0 0,1 0 0,-1 0-1,0 0 1,0 0 0,0 0 0,0 3-1,-1-2 29,0 1-1,0 0 0,0-1 0,-1 1 1,1-1-1,-1 0 0,1 1 1,-1-1-1,0 0 0,0 0 1,-2 3-1,-7 4 60,0 0 0,-1 0 0,-16 8 0,2-4-1108,8-8-3734,3-4-6821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19.896"/>
    </inkml:context>
    <inkml:brush xml:id="br0">
      <inkml:brushProperty name="width" value="0.025" units="cm"/>
      <inkml:brushProperty name="height" value="0.025" units="cm"/>
    </inkml:brush>
  </inkml:definitions>
  <inkml:trace contextRef="#ctx0" brushRef="#br0">0 1 9385,'0'0'10100,"42"34"-8114,-4-2-1142,77 45 1,-48-33-473,130 107 87,80 71 272,-171-143-119,62 44-258,-90-67-202,24 16-21,-2-12 99,108 88-1,-10-11 42,-71-53 222,203 138-50,-284-193-411,61 30 0,-64-37-9,-2 1 0,50 38 0,157 108 68,-54-54-86,42 7 81,-200-102-79,-1 1 1,57 46 0,-19-13 11,-56-42-3,-1 1 1,-1 1-1,18 18 0,-26-25-21,0-1 1,1-1-1,0 1 1,0-1 0,0-1-1,17 8 1,18 9-3,-26-10 21,-11-9-7,-1 1 1,0 0-1,-1 1 0,1-1 0,-1 1 1,1 0-1,-1 0 0,0 0 1,0 1-1,-1-1 0,4 6 1,-1 0 8,29 41 203,-34-51-209,29 13-6795,-31-17 80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566"/>
    </inkml:context>
    <inkml:brush xml:id="br0">
      <inkml:brushProperty name="width" value="0.025" units="cm"/>
      <inkml:brushProperty name="height" value="0.025" units="cm"/>
      <inkml:brushProperty name="color" value="#F6630D"/>
    </inkml:brush>
  </inkml:definitions>
  <inkml:trace contextRef="#ctx0" brushRef="#br0">48 0 15855,'0'0'11718,"-5"15"-11451,-5 36-180,2 1 1,3 1 0,1 77-1,0-33-16,-1-5 61,-1-16 662,6 86-1,0-161-769,0 1 0,-1 0 0,2-1 0,-1 1 0,0 0 0,0-1 0,0 1 0,1-1 0,-1 1 0,1 0 0,-1-1 0,1 1 0,0-1 0,0 0 0,0 1 0,-1-1 0,1 1 0,0-1 0,1 0 0,-1 0 0,0 0 0,0 0 0,0 0 0,3 2-1,-2-3-5,0 0-1,0 1 0,0-1 0,0 0 0,0 0 0,0 0 1,0-1-1,0 1 0,0 0 0,0-1 0,0 1 0,-1-1 0,1 0 1,0 0-1,0 1 0,3-3 0,6-5 68,0 0-1,0 0 1,-1 0-1,15-18 1,186-245 312,-136 169-3341,-50 65-2127,-7 4-3230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3.207"/>
    </inkml:context>
    <inkml:brush xml:id="br0">
      <inkml:brushProperty name="width" value="0.025" units="cm"/>
      <inkml:brushProperty name="height" value="0.025" units="cm"/>
    </inkml:brush>
  </inkml:definitions>
  <inkml:trace contextRef="#ctx0" brushRef="#br0">190 44 8360,'0'0'11093,"-8"-6"-9235,5 4-1864,-3-2 693,-1-1 1,0 1-1,0 1 1,-14-6 0,18 8-486,1 0 1,-1 0 0,0 1 0,1-1 0,-1 1 0,0 0 0,1 0 0,-1 0 0,0 0 0,1 0-1,-1 0 1,0 1 0,1-1 0,-1 1 0,1 0 0,-1 0 0,1 0 0,-1 0 0,1 0-1,0 1 1,-1-1 0,-2 3 0,-2 3-125,1 0-1,-1 1 0,1 0 1,1 0-1,0 0 1,0 1-1,0 0 0,1 0 1,0 0-1,1 0 1,0 1-1,1-1 0,-1 1 1,2 0-1,0-1 1,0 1-1,1 13 0,0-22-73,0 1-1,0-1 1,0 0-1,1 0 1,-1 1-1,0-1 1,1 0-1,-1 0 1,1 1-1,0-1 0,-1 0 1,1 0-1,0 0 1,-1 0-1,1 0 1,0 0-1,0 0 1,0 0-1,0 0 1,0 0-1,0-1 0,1 1 1,-1 0-1,0-1 1,0 1-1,0-1 1,1 1-1,-1-1 1,0 0-1,0 1 1,1-1-1,-1 0 0,0 0 1,1 0-1,-1 0 1,0 0-1,1 0 1,-1 0-1,0 0 1,1-1-1,-1 1 1,0-1-1,2 0 1,3 0 24,1-1 0,-1 0 1,0 0-1,1-1 0,-1 0 1,0 0-1,8-6 1,-5 2 59,0 0 0,-1-1 0,0-1 0,0 1 0,-1-1 0,0-1 0,0 1 0,-1-1 0,-1 0 0,1 0 0,-2-1 1,1 0-1,-1 0 0,-1 0 0,0 0 0,-1 0 0,2-15 0,-4 25-88,-1 1 0,1 0 0,0 0 0,0-1 0,0 1 0,0 0 0,0 0 0,0 0 0,-1-1 0,1 1 0,0 0 0,0 0 0,0 0 0,-1 0 0,1-1 0,0 1 0,0 0 0,0 0 0,-1 0 0,1 0 0,0 0 0,0 0 0,-1 0 0,1 0 0,0-1 0,0 1 0,-1 0 0,1 0 0,0 0 0,0 0 0,-1 0 0,1 0 0,0 1 0,0-1 0,-1 0 0,1 0 0,0 0 0,0 0 0,-1 0 0,1 0 0,0 0 0,0 0 0,0 1 0,-1-1 0,1 0 0,0 0 0,0 0 0,0 0 0,-1 1 0,1-1 0,0 0 0,0 0 0,0 0 0,0 1 0,0-1 0,0 0 0,-1 1 0,-11 10 0,8-5 0,0 0 0,1 0 0,0 0 0,0 1 0,-4 11 0,7-17 0,1-1 0,-1 1 0,0-1 0,0 1 0,1-1 0,-1 0 0,0 1 0,1-1 0,-1 0 0,0 1 0,1-1 0,-1 0 0,1 0 0,-1 1 0,1-1 0,-1 0 0,0 0 0,1 0 0,-1 0 0,1 1 0,-1-1 0,1 0 0,-1 0 0,1 0 0,-1 0 0,1 0 0,-1 0 0,1 0 0,-1 0 0,1 0 0,-1-1 0,2 1 0,15-2 0,32-8-84,-33 6 27,1 0 0,-1 1 1,1 1-1,23 0 0,-39 2 61,-1 0-1,1 0 1,0 0 0,0 1 0,-1-1 0,1 0 0,0 1-1,-1-1 1,1 0 0,0 1 0,-1-1 0,1 1 0,-1-1 0,1 1-1,0-1 1,-1 1 0,1-1 0,-1 1 0,0-1 0,1 1 0,-1 0-1,1-1 1,-1 1 0,0 0 0,0-1 0,1 1 0,-1 0-1,0 0 1,0-1 0,0 1 0,0 1 0,1 29 209,-2-21-181,30-33-32,-16 11 0,1-1 0,25-16 0,-35 26 0,0 0 0,1 1 0,-1-1 0,1 1 0,0 0 0,-1 0 0,1 0 0,0 1 0,0 0 0,1 0 0,-1 0 0,0 0 0,0 1 0,6 0 0,-10 1 0,-1-1 0,1 1 0,0 0 0,0-1 0,-1 1 0,1 0 0,0 0 0,-1 0 0,1-1 0,-1 1 0,1 0 0,-1 0 0,1 0 0,-1 0 0,0 0 0,1 0 0,-1 0 0,0 0 0,0 0 0,0 0 0,0 0 0,0 0 0,0 0 0,0 1 0,-1 35 0,1-28 0,3 14-3286,1-24-374,2-13-946,-3 6-7384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4.108"/>
    </inkml:context>
    <inkml:brush xml:id="br0">
      <inkml:brushProperty name="width" value="0.025" units="cm"/>
      <inkml:brushProperty name="height" value="0.025" units="cm"/>
    </inkml:brush>
  </inkml:definitions>
  <inkml:trace contextRef="#ctx0" brushRef="#br0">49 420 4837,'-19'14'13271,"17"-12"-12483,-1-1 1,1 1 0,0 0-1,0 1 1,0-1-1,0 0 1,0 1 0,0-1-1,1 1 1,-1-1-1,1 1 1,0 0 0,-1-1-1,1 1 1,1 0-1,-1 0 1,-1 4 0,17-14-325,34-38-464,69-82 0,-43 44 0,120-129 0,-195 211 0,0 1 0,0 0 0,0-1 0,0 1 0,0-1 0,0 1 0,0 0 0,1-1 0,-1 1 0,0 0 0,0 0 0,0-1 0,1 1 0,-1 0 0,0-1 0,1 1 0,-1 0 0,0 0 0,0 0 0,1-1 0,-1 1 0,0 0 0,1 0 0,-1 0 0,0 0 0,1 0 0,-1-1 0,1 1 0,-1 0 0,0 0 0,1 0 0,-1 0 0,0 0 0,1 0 0,-1 0 0,1 0 0,-1 0 0,0 1 0,1-1 0,-1 0 0,0 0 0,1 0 0,-1 0 0,0 0 0,1 1 0,-1-1 0,0 0 0,1 0 0,-1 1 0,0-1 0,0 26 0,-15 35 0,-5-14 0,-27 47 0,25-53 0,-28 72 0,41-74 4,10-38-5,-1 0 1,0 0-1,0 0 1,0 0-1,1-1 1,-1 1-1,0 0 1,1 0-1,-1 0 1,1-1-1,-1 1 1,1 0-1,-1-1 1,1 1-1,-1 0 1,1-1-1,0 1 1,-1-1-1,1 1 0,0-1 1,0 1-1,-1-1 1,1 1-1,0-1 1,0 0-1,0 1 1,0-1-1,-1 0 1,1 0-1,0 0 1,0 1-1,0-1 1,0 0-1,0 0 1,0 0-1,-1-1 1,2 1-1,1-15-6861,-3 12 4222,0-10-5202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4.806"/>
    </inkml:context>
    <inkml:brush xml:id="br0">
      <inkml:brushProperty name="width" value="0.025" units="cm"/>
      <inkml:brushProperty name="height" value="0.025" units="cm"/>
    </inkml:brush>
  </inkml:definitions>
  <inkml:trace contextRef="#ctx0" brushRef="#br0">41 392 7399,'0'0'15086,"-8"4"-13607,-25 13-128,40-17 2556,12-7-2930,22-28-557,-2-1-1,-1-2 1,-2-2-1,52-75 1,20-22 50,-108 137-470,0 0 0,0-1 0,0 1 0,0 0 0,0 0 0,0-1 0,0 1 0,0 0 0,0 0 0,1 0 0,-1-1 0,0 1 0,0 0 0,0 0 0,0 0 0,1 0 0,-1-1 0,0 1 0,0 0 0,0 0 0,1 0 0,-1 0 0,0 0 0,0 0 0,1 0 0,-1 0 0,0 0 0,0-1 0,0 1 0,1 0 0,-1 0 0,0 0 0,0 0 0,1 0 0,-1 0 0,0 1 0,0-1 0,1 0 0,-1 0 0,0 0 0,0 0 0,1 0 0,-1 0 0,0 0 0,0 0 0,0 1 0,1-1 0,-1 0 0,0 0 0,0 0 0,0 0 0,0 1 0,1-1 0,1 20 0,-7 24 0,-6-11 0,-2-1 0,-29 53 0,29-62 0,1 0 0,0 1 0,2 1 0,1 0 0,1 0 0,-5 31 0,13-35-570,1-21 484,-1 1 0,0-1 0,0 1-1,0-1 1,1 0 0,-1 1 0,0-1-1,1 0 1,-1 0 0,0 1 0,1-1 0,-1 0-1,0 0 1,1 1 0,-1-1 0,0 0 0,1 0-1,-1 0 1,1 0 0,-1 0 0,0 1 0,1-1-1,-1 0 1,1 0 0,-1 0 0,0 0 0,1 0-1,-1 0 1,1 0 0,-1 0 0,1-1-1,-1 1 1,0 0 0,1 0 0,-1 0 0,0 0-1,1 0 1,-1-1 0,1 1 0,-1 0 0,1-1-1,8-7-7926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5.548"/>
    </inkml:context>
    <inkml:brush xml:id="br0">
      <inkml:brushProperty name="width" value="0.025" units="cm"/>
      <inkml:brushProperty name="height" value="0.025" units="cm"/>
    </inkml:brush>
  </inkml:definitions>
  <inkml:trace contextRef="#ctx0" brushRef="#br0">116 0 6662,'0'0'20340,"-2"10"-18979,-40 151 909,24-104-2121,4 1 0,-9 63 0,21-108-2880,0-20-5902,1-6 2566,-2 4 4835,-5-17-7694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5.896"/>
    </inkml:context>
    <inkml:brush xml:id="br0">
      <inkml:brushProperty name="width" value="0.025" units="cm"/>
      <inkml:brushProperty name="height" value="0.025" units="cm"/>
    </inkml:brush>
  </inkml:definitions>
  <inkml:trace contextRef="#ctx0" brushRef="#br0">0 179 9545,'1'-11'3128,"-1"3"-2621,0 1 0,1-1 0,0 1 0,1-1 0,0 1 0,0 0 0,0 0 0,1 0-1,0 0 1,0 0 0,1 0 0,0 1 0,0-1 0,0 1 0,1 0 0,0 1 0,0-1 0,1 1-1,-1 0 1,1 0 0,8-4 0,-9 6-313,1 0 0,0 0 0,0 1 0,0 0 0,0 0 0,0 0 0,0 1 0,0 0 0,1 0 0,-1 0 0,0 1 0,1 0 0,6 1 0,-11-1-168,1 1 0,-1-1 0,1 1 1,-1 0-1,0-1 0,1 1 1,-1 0-1,0 0 0,1 1 0,-1-1 1,0 0-1,0 1 0,0-1 0,0 1 1,0 0-1,-1 0 0,1-1 1,0 1-1,-1 0 0,0 1 0,1-1 1,-1 0-1,0 0 0,0 1 0,0-1 1,0 0-1,0 1 0,-1-1 1,1 1-1,-1-1 0,0 1 0,0-1 1,0 5-1,0 2 205,-2-1 0,1 1-1,-1-1 1,-1 0 0,1 0 0,-1 0-1,-1 0 1,1 0 0,-1-1 0,-1 0 0,1 0-1,-12 13 1,12-15-206,0 0-1,0 0 1,-1 0 0,0-1-1,0 0 1,0 0-1,0 0 1,-1 0 0,1-1-1,-1 0 1,0 0 0,0-1-1,0 1 1,0-1-1,-1-1 1,1 1 0,-9 0-1,15-2-106,-1 0 0,1 0-1,-1 0 1,1 0 0,0 0 0,-1 0-1,1 0 1,0 0 0,-1-1 0,1 1-1,0 0 1,-1 0 0,1 0-1,0 0 1,-1-1 0,1 1 0,0 0-1,-1 0 1,1-1 0,0 1 0,0 0-1,-1-1 1,1 1 0,0 0 0,0 0-1,0-1 1,0 1 0,-1 0-1,1-1 1,0 1 0,0-1 0,0 1-1,0 0 1,0-1 0,0 1 0,0 0-1,0-1 1,0 1 0,0-1 0,0 1-1,0 0 1,0-1 0,0 1-1,0 0 1,0-1 0,1 1 0,-1 0-1,0-1 1,0 1 0,0 0 0,1-1-1,-1 1 1,13-20-3928,-6 16 2530,0 0 1,0 0 0,0 1-1,0 0 1,0 0 0,1 0-1,-1 1 1,11-2 0,13 1-4511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6.251"/>
    </inkml:context>
    <inkml:brush xml:id="br0">
      <inkml:brushProperty name="width" value="0.025" units="cm"/>
      <inkml:brushProperty name="height" value="0.025" units="cm"/>
    </inkml:brush>
  </inkml:definitions>
  <inkml:trace contextRef="#ctx0" brushRef="#br0">36 1 4965,'0'0'5776,"1"8"-1292,1 4-3419,-2 0 1,1-1-1,-1 1 0,-1 0 0,0 0 1,0 0-1,-2-1 0,1 1 0,-1-1 1,-5 12-1,-8 9 468,12-29-626,7-20-534,3-11-374,0-1-1,-2 1 1,1-49 0,-5 76-26,0 3 15,0 0-1,0 1 1,0-1 0,0 0-1,0 0 1,1 0 0,-1 0-1,1 0 1,-1 0-1,1 0 1,-1 0 0,1-1-1,0 1 1,0 0 0,0 0-1,0 0 1,0-1 0,2 2-1,1 0-266,1-1-1,-1 0 1,1 0 0,-1-1-1,1 1 1,0-1-1,0 0 1,0 0 0,-1-1-1,1 1 1,0-1-1,0 0 1,0 0 0,0-1-1,8-1 1,-4 0-1429,1 0 0,-1-1 0,1 0 0,-1-1 0,0 0 0,16-10 0,-2-3-4020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6.594"/>
    </inkml:context>
    <inkml:brush xml:id="br0">
      <inkml:brushProperty name="width" value="0.025" units="cm"/>
      <inkml:brushProperty name="height" value="0.025" units="cm"/>
    </inkml:brush>
  </inkml:definitions>
  <inkml:trace contextRef="#ctx0" brushRef="#br0">106 1 6374,'0'0'8926,"-9"4"-6230,2 1-2261,0 0 1,0 0 0,0 1-1,1 0 1,0 0 0,0 0-1,0 1 1,1 0 0,0 0-1,0 1 1,1-1 0,0 1-1,0 0 1,1 0 0,0 0-1,0 1 1,-2 11 0,4-15-135,0 0 0,0 0 0,1 1 0,0-1-1,0 0 1,0 1 0,0-1 0,2 6 0,-2-9-280,1-1 1,0 1-1,-1-1 0,1 1 1,0-1-1,0 0 0,0 1 0,0-1 1,0 0-1,0 0 0,0 0 1,1 0-1,-1 0 0,0 0 1,0 0-1,1 0 0,-1 0 0,1-1 1,-1 1-1,1 0 0,-1-1 1,1 1-1,-1-1 0,1 0 0,0 0 1,-1 1-1,1-1 0,-1 0 1,3-1-1,2 1-3,0 0-1,0-1 1,0 0 0,-1 0-1,1-1 1,0 1 0,-1-1 0,1 0-1,-1-1 1,0 1 0,0-1-1,0 0 1,0-1 0,0 1-1,0-1 1,-1 0 0,0 0-1,6-8 1,-5 7 78,-1-1 0,0 1-1,0-1 1,0 0 0,-1-1 0,0 1 0,-1 0-1,1-1 1,-1 0 0,0 1 0,-1-1-1,1 0 1,-1 0 0,-1 0 0,0-11-1,0 17-78,0 0 0,0-1 1,0 1-1,-1-1 0,1 1 0,0 0 0,-1-1 0,1 1 0,-1 0 0,0 0 0,1 0 0,-1-1 0,0 1 0,0 0 0,0 0 0,0 0 0,0 0 0,0 0 0,0 0 0,0 0 0,0 1 1,0-1-1,-1 0 0,1 1 0,0-1 0,0 1 0,-1-1 0,1 1 0,0-1 0,-1 1 0,1 0 0,-1 0 0,1 0 0,0 0 0,-1 0 0,1 0 0,0 0 0,-1 0 0,1 0 0,-3 1 1,0 0-58,1 0 0,-1 0 0,0 0 0,1 0 0,0 1 0,-1-1 1,1 1-1,0 0 0,0 0 0,0 0 0,0 0 0,0 1 0,0-1 1,-5 6-1,7-7-53,0 1 1,0-1-1,1 0 0,-1 1 1,0-1-1,0 1 1,0-1-1,1 1 1,-1-1-1,1 1 0,-1-1 1,1 1-1,0-1 1,0 1-1,0 0 0,0-1 1,0 1-1,0-1 1,0 1-1,0 0 1,1 1-1,0-2-118,-1 0 1,1 0 0,0 0-1,0 0 1,0 0-1,0 0 1,0 0-1,0 0 1,0-1-1,1 1 1,-1 0-1,0-1 1,0 1-1,0-1 1,1 0-1,-1 1 1,0-1-1,1 0 1,-1 0-1,2 0 1,6 1-1216,-1-1 0,1-1 1,0 0-1,-1 0 0,1 0 1,15-6-1,10-6-4996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6.985"/>
    </inkml:context>
    <inkml:brush xml:id="br0">
      <inkml:brushProperty name="width" value="0.025" units="cm"/>
      <inkml:brushProperty name="height" value="0.025" units="cm"/>
    </inkml:brush>
  </inkml:definitions>
  <inkml:trace contextRef="#ctx0" brushRef="#br0">137 97 9769,'0'0'14825,"-11"2"-14040,4-1-614,1 1 1,-1 0-1,1 0 1,-1 1-1,1 0 0,0 0 1,0 1-1,0-1 1,1 1-1,-1 1 1,1-1-1,0 1 1,0 0-1,0 0 1,1 0-1,0 0 1,0 1-1,0 0 1,1 0-1,0 0 1,0 0-1,0 0 0,1 1 1,-2 8-1,3-13-151,0-1-1,1 1 0,-1 0 0,1 0 0,0 0 1,-1 0-1,1 0 0,0 0 0,0 0 0,0 0 1,1 0-1,-1 0 0,0 0 0,1-1 0,-1 1 1,1 0-1,0 0 0,-1 0 0,1-1 0,0 1 1,1 2-1,0-3-15,-1 0 1,1 0 0,-1-1-1,0 1 1,1 0-1,0 0 1,-1-1 0,1 1-1,-1-1 1,1 1-1,0-1 1,-1 0 0,1 0-1,0 0 1,-1 0-1,1 0 1,0 0 0,-1 0-1,3-1 1,4 0-9,0-1 0,0-1 0,0 0 1,0 0-1,-1 0 0,1-1 0,-1 0 1,11-8-1,-5 1-65,-1 0 1,0-2 0,0 1-1,-1-2 1,-1 1 0,9-16-1,-14 20 70,0 1 0,-1-1-1,1 0 1,-2 0 0,1 0 0,-1 0-1,-1-1 1,0 0 0,0 1 0,-1-1-1,0-18 1,-14 35-220,2 7 322,0 1 0,1 1-1,1 0 1,1 0 0,0 1-1,1 0 1,1 0-1,0 1 1,1 0 0,1 0-1,1 0 1,-1 26 0,4-43-94,0 0-1,0 0 1,0 0 0,0 1-1,0-1 1,1 0 0,-1 0-1,0 0 1,1 0 0,-1 1-1,1-1 1,-1 0 0,1 0 0,-1 0-1,1 0 1,0 0 0,-1 0-1,1 0 1,0 0 0,0-1-1,0 1 1,0 0 0,0 0 0,0-1-1,0 1 1,0 0 0,0-1-1,0 1 1,0-1 0,0 0-1,1 1 1,-1-1 0,0 0 0,0 0-1,0 1 1,1-1 0,-1 0-1,0 0 1,0 0 0,0-1-1,3 1 1,0-1 0,0 0-1,1 1 1,-1-2-1,0 1 1,0 0-1,1-1 1,-1 0-1,0 0 1,0 0-1,6-5 1,-2 0-119,-1 1-1,1-2 1,-1 1 0,0-1-1,-1 0 1,0 0 0,0-1-1,-1 0 1,0 0 0,-1 0-1,0 0 1,0-1 0,-1 0-1,4-18 1,-10 25 78,-4 11-33,-6 12 7,8-11 200,1 0 1,0 0-1,0 1 0,1 0 0,0-1 0,1 1 1,0 1-1,1-1 0,0 0 0,0 16 0,1-25-129,1-1-1,-1 1 1,1 0-1,-1 0 0,0-1 1,1 1-1,0 0 1,-1-1-1,1 1 1,-1-1-1,1 1 0,0-1 1,-1 1-1,1-1 1,0 1-1,-1-1 0,1 1 1,0-1-1,0 0 1,0 0-1,-1 1 1,1-1-1,0 0 0,0 0 1,0 0-1,0 0 1,-1 0-1,1 0 0,0 0 1,0 0-1,0 0 1,0 0-1,-1-1 1,1 1-1,0 0 0,0 0 1,1-1-1,32-12 290,-25 7-318,-1-1-1,1-1 0,-1 0 1,0 0-1,8-11 0,27-26-694,-45 61 412,-8 12 310,6-20-234,1 1 0,-1 0 0,2 0 0,-1 0 0,1 1 0,1-1 1,-1 12-1,2-20-44,0-1 1,0 1 0,0-1 0,0 1-1,0-1 1,0 1 0,1-1-1,-1 0 1,0 1 0,0-1-1,1 1 1,-1-1 0,0 1 0,1-1-1,-1 0 1,0 1 0,1-1-1,-1 0 1,1 1 0,-1-1 0,0 0-1,1 0 1,-1 1 0,1-1-1,-1 0 1,1 0 0,-1 0 0,1 0-1,-1 0 1,1 1 0,-1-1-1,1 0 1,-1 0 0,1 0-1,-1 0 1,1 0 0,-1-1 0,1 1-1,-1 0 1,1 0 0,-1 0-1,1 0 1,-1 0 0,1-1 0,-1 1-1,0 0 1,1-1 0,-1 1-1,1 0 1,0-1 0,17-9-9541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7.330"/>
    </inkml:context>
    <inkml:brush xml:id="br0">
      <inkml:brushProperty name="width" value="0.025" units="cm"/>
      <inkml:brushProperty name="height" value="0.025" units="cm"/>
    </inkml:brush>
  </inkml:definitions>
  <inkml:trace contextRef="#ctx0" brushRef="#br0">125 1 19186,'0'0'5125,"-53"34"-3652,34-13-1280,1 3 383,3-1 97,4-3-353,4-3-192,5-2-160,2-2-288,3-4-545,12-4-224,6-5-1345,4 0-1730,4-12-3844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7.691"/>
    </inkml:context>
    <inkml:brush xml:id="br0">
      <inkml:brushProperty name="width" value="0.025" units="cm"/>
      <inkml:brushProperty name="height" value="0.025" units="cm"/>
    </inkml:brush>
  </inkml:definitions>
  <inkml:trace contextRef="#ctx0" brushRef="#br0">124 0 18610,'0'0'6005,"-10"13"-4521,-4 5-1168,1 1 0,1 1 0,1 0 0,0 0 0,-12 36-1,15-26-95,1 0 0,1 1 0,2-1 0,1 1-1,2 32 1,1-63-217,0 0 0,0 0 0,0 0 1,-1 0-1,1 0 0,0 0 0,0 0 0,0 1 0,0-1 0,0 0 0,0 0 1,0 0-1,1 0 0,-1 0 0,0 0 0,0 0 0,0 1 0,0-1 0,0 0 1,0 0-1,0 0 0,0 0 0,0 0 0,0 0 0,0 0 0,0 0 0,0 1 1,0-1-1,0 0 0,1 0 0,-1 0 0,0 0 0,0 0 0,0 0 0,0 0 0,0 0 1,0 0-1,0 0 0,1 0 0,-1 0 0,0 0 0,0 0 0,0 0 0,0 0 1,0 0-1,0 0 0,0 0 0,1 0 0,-1 0 0,0 0 0,0 0 0,0 0 1,0 0-1,0 0 0,0 0 0,0 0 0,1 0 0,-1 0 0,0 0 0,0 0 1,0-1-1,10-7 107,5-10-174,-10 8-197,0 1 0,-1-1 0,0 0 0,-1 0 0,0-1 0,0 1 0,-1-1 0,0 1 0,0-19 0,-2 28 272,0 1 0,0-1 0,0 1 0,0 0 0,0-1 0,0 1 0,0 0 0,0-1 0,0 1 0,0-1 0,0 1 0,0 0 0,0-1 0,0 1 0,0 0 0,-1-1 0,1 1 0,0-1 0,0 1 1,0 0-1,-1-1 0,1 1 0,0 0 0,0 0 0,-1-1 0,1 1 0,0 0 0,-1 0 0,1-1 0,0 1 0,-1 0 0,1 0 0,0 0 0,-1-1 0,1 1 0,0 0 0,-1 0 0,1 0 0,-1 0 0,1 0 0,0 0 0,-1 0 0,1 0 0,0 0 0,-1 0 0,1 0 0,-1 0 0,1 0 1,0 0-1,-1 0 0,1 1 0,-1-1 0,-16 15 781,15-11-745,0-1-1,0 1 0,1 0 1,0 0-1,0 0 1,0 0-1,0 0 1,0 0-1,1 0 1,0 0-1,0 0 1,0 0-1,0 0 0,1 0 1,-1 0-1,1 0 1,2 5-1,-2-7-39,0 0-1,0-1 1,0 1-1,1 0 1,-1 0-1,1-1 1,-1 1 0,1 0-1,0-1 1,-1 0-1,1 1 1,0-1-1,0 0 1,0 0-1,0 0 1,0 0-1,0-1 1,0 1-1,0 0 1,1-1-1,-1 1 1,0-1-1,0 0 1,0 0 0,1 0-1,-1 0 1,0 0-1,0 0 1,0-1-1,1 1 1,-1-1-1,3-1 1,0 1 0,0-1 1,0 0 0,0-1-1,-1 1 1,1-1 0,-1 0-1,0 0 1,0 0 0,0 0-1,0-1 1,5-6 0,38-53-310,-20 24 250,-26 38-55,-2 8 125,0 1-1,0 0 0,-1-1 1,0 0-1,0 1 0,-7 12 1,6-13 278,0 1 0,0 0 0,1 0 0,0 0 0,0 0 0,-1 10 1,3-17-261,0 0 0,0 0 1,0 1-1,0-1 1,0 0-1,0 0 1,0 0-1,0 0 1,1 0-1,-1 0 1,0 0-1,0 0 1,1 0-1,-1 0 1,1 0-1,-1 0 1,1-1-1,0 1 1,-1 0-1,1 0 1,0 0-1,-1-1 1,1 1-1,0 0 0,0 0 1,1 0-1,0-1-5,-1 1 0,1-1 0,0 0 0,-1 0-1,1 0 1,0 0 0,-1 0 0,1 0-1,0-1 1,-1 1 0,1 0 0,-1-1-1,1 1 1,0-1 0,-1 0 0,1 0-1,-1 1 1,2-2 0,35-29-2016,-31 25 1033,-2-1 0,1 0 1,-1 0-1,0 0 1,0-1-1,-1 1 0,1-1 1,-2 0-1,0 0 1,0-1-1,4-14 0,-5-5-7263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489"/>
    </inkml:context>
    <inkml:brush xml:id="br0">
      <inkml:brushProperty name="width" value="0.025" units="cm"/>
      <inkml:brushProperty name="height" value="0.025" units="cm"/>
      <inkml:brushProperty name="color" value="#F6630D"/>
    </inkml:brush>
  </inkml:definitions>
  <inkml:trace contextRef="#ctx0" brushRef="#br0">0 47 13581,'0'0'15278,"4"12"-14445,8 33-520,6 59-1,-2-15-232,-16-87-54,0 0 0,0 0 0,0 0 0,1 0 0,-1 0 0,1 0 0,-1 0 1,1-1-1,0 1 0,0 0 0,0 0 0,0-1 0,0 1 0,0-1 0,0 1 0,0-1 1,1 1-1,1 1 0,-2-3-3,0 0 0,0 0 1,0 0-1,0 0 0,0-1 1,-1 1-1,1 0 1,0-1-1,0 1 0,0 0 1,0-1-1,-1 1 0,1-1 1,0 1-1,0-1 0,-1 1 1,1-1-1,0 0 0,-1 1 1,1-1-1,0 0 0,-1 1 1,1-1-1,-1 0 0,0 0 1,1-1-1,8-13 216,-1-2-1,11-29 0,-15 34-334,64-175-42,-67 186 133,-1 1 0,0-1 0,0 0 0,0 0 0,1 0 0,-1 0 0,0 0 0,1 0 0,-1 0 0,1 1 0,-1-1 0,1 0 0,-1 0 0,1 1 0,0-1 0,-1 0 0,1 1 0,0-1 0,0 1 0,-1-1 0,2 0 0,4 17 86,-5 49 221,-1-52-276,0 1 1,0 32 9,0-44-36,0 0 0,1 0 0,-1 0 0,0 0 0,1 0 0,-1-1 0,1 1 0,-1 0 0,1 0 0,0 0 0,0-1 0,-1 1 1,1-1-1,1 1 0,-1 0 0,0-1 0,2 3 0,-2-4 1,0 0 1,-1 0 0,1 0 0,0 0 0,-1 0-1,1 0 1,-1 0 0,1 0 0,0 0 0,-1 0-1,1 0 1,-1 0 0,1 0 0,0 0 0,-1-1-1,1 1 1,-1 0 0,1-1 0,-1 1 0,1 0-1,-1-1 1,1 1 0,-1 0 0,1-1-1,-1 1 1,1-1 0,-1 1 0,0-1 0,1 1-1,-1-1 1,0 1 0,1-1 0,-1 1 0,0-1-1,1 0 1,9-25 123,-8 23-117,53-158 99,-46 149-157,-2 22-7,-2 30 12,-4-35 63,2 28-104,-2-19-625,0 0 0,1 0 0,1 1 0,5 17 1,-8-32 528,0 1 1,0 0-1,0-1 1,0 1 0,1 0-1,-1-1 1,0 1-1,0 0 1,1-1 0,-1 1-1,0-1 1,1 1-1,-1 0 1,0-1-1,1 1 1,-1-1 0,1 1-1,-1-1 1,1 0-1,-1 1 1,1-1 0,-1 1-1,1-1 1,0 0-1,-1 0 1,1 1-1,0-1 1,-1 0 0,1 0-1,-1 0 1,1 1-1,0-1 1,-1 0 0,1 0-1,0 0 1,-1 0-1,1 0 1,0 0 0,-1-1-1,2 1 1,0-1-486,-1 0 1,1 0-1,-1-1 1,1 1 0,-1-1-1,0 1 1,1 0-1,-1-1 1,0 0-1,0 1 1,0-1 0,0 0-1,0-2 1,11-27-10182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8.045"/>
    </inkml:context>
    <inkml:brush xml:id="br0">
      <inkml:brushProperty name="width" value="0.025" units="cm"/>
      <inkml:brushProperty name="height" value="0.025" units="cm"/>
    </inkml:brush>
  </inkml:definitions>
  <inkml:trace contextRef="#ctx0" brushRef="#br0">1 0 18770,'0'0'11691,"64"18"-27258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8.388"/>
    </inkml:context>
    <inkml:brush xml:id="br0">
      <inkml:brushProperty name="width" value="0.025" units="cm"/>
      <inkml:brushProperty name="height" value="0.025" units="cm"/>
    </inkml:brush>
  </inkml:definitions>
  <inkml:trace contextRef="#ctx0" brushRef="#br0">72 1 8904,'0'0'11499,"-7"8"-9032,-1 2-2149,1-2 495,1 0 1,-1 1-1,1 0 1,0 0-1,1 0 1,0 1-1,1 0 0,-7 20 1,11-30-804,0 0 0,0 1 0,0-1 0,0 1 0,0-1 0,0 0 0,0 1 0,0-1 0,1 0 0,-1 1 0,0-1 0,0 0 0,0 1 0,0-1 1,0 0-1,1 1 0,-1-1 0,0 0 0,0 1 0,0-1 0,1 0 0,-1 1 0,0-1 0,1 0 0,-1 0 0,0 0 0,1 1 0,-1-1 0,0 0 0,1 0 0,-1 0 0,0 0 0,1 1 0,-1-1 0,1 0 0,18-1 153,18-12-281,-11-1-295,-15 8 370,1-1 0,-1 2 0,1 0 0,0 0 0,0 1 0,0 1-1,0 0 1,1 0 0,14 0 0,-25 3 134,-1 1 0,0 0 0,0-1 0,0 1 0,0 0 0,0 0 0,0 0 0,-1 0 0,1-1 0,0 1 0,0 0-1,-1 1 1,1-1 0,0 0 0,-1 0 0,1 0 0,-1 0 0,1 0 0,-1 1 0,0-1 0,0 0 0,1 0 0,-1 1 0,0-1 0,0 0 0,0 0 0,-1 3 0,1-3-92,0 1 0,1 0 0,-1-1 0,0 1 0,0 0 0,1-1 0,-1 1 0,1-1 0,0 1 0,-1-1 0,1 1 0,0-1 0,0 1 0,0-1 0,1 3 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8.809"/>
    </inkml:context>
    <inkml:brush xml:id="br0">
      <inkml:brushProperty name="width" value="0.025" units="cm"/>
      <inkml:brushProperty name="height" value="0.025" units="cm"/>
    </inkml:brush>
  </inkml:definitions>
  <inkml:trace contextRef="#ctx0" brushRef="#br0">49 0 10730,'0'0'10052,"-3"10"-7185,-5 20-1548,2 0 1,2 1-1,-2 50 0,6 107 1507,1-150-2462,-1-37-375,0 0 0,0 0 0,0 0 1,0 0-1,0 0 0,0 0 0,1 0 1,-1 0-1,0 0 0,0 0 0,1 0 1,-1 0-1,1 0 0,-1 0 0,1 0 1,-1 0-1,1 0 0,-1-1 0,1 1 1,0 0-1,0 0 0,-1 0 0,2 0 0,-1-1 1,-1-1-1,1 1 0,-1 0 0,1 0 1,0-1-1,-1 1 0,1 0 0,-1-1 1,1 1-1,-1-1 0,1 1 0,-1 0 1,1-1-1,-1 0 0,1 1 0,-1-1 0,0 1 1,1-1-1,-1 1 0,0-1 0,0 0 1,1 1-1,-1-1 0,0 1 0,0-1 1,0 0-1,0 1 0,0-1 0,0 0 0,0 1 1,0-1-1,0 0 0,0 1 0,0-1 1,0 0-1,0 0 0,0-13 34,0-1 0,-1 1 0,-1-1-1,0 1 1,-1 0 0,0 0 0,-1 0 0,-1 0-1,0 1 1,-14-26 0,26 45-506,1-1 0,-1 0 0,1 0 0,0 0-1,0-1 1,0 0 0,0-1 0,1 0 0,13 3 0,-8-3-1944,1-1 1,0 0 0,-1-1 0,1-1-1,24-2 1,1-4-6340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9.157"/>
    </inkml:context>
    <inkml:brush xml:id="br0">
      <inkml:brushProperty name="width" value="0.025" units="cm"/>
      <inkml:brushProperty name="height" value="0.025" units="cm"/>
    </inkml:brush>
  </inkml:definitions>
  <inkml:trace contextRef="#ctx0" brushRef="#br0">137 20 11531,'0'0'8499,"-10"-3"-5462,8 1-2883,-1 1 0,0 0 0,0 0-1,0 0 1,1 1 0,-1-1 0,0 1-1,0-1 1,0 1 0,0 0 0,0 0 0,0 0-1,0 1 1,0-1 0,0 1 0,0-1-1,0 1 1,0 0 0,1 0 0,-1 0 0,0 1-1,1-1 1,-1 1 0,1-1 0,-1 1-1,1 0 1,0 0 0,-1 0 0,1 0 0,-2 3-1,-2 3 145,1 0-1,0 0 0,0 0 0,-5 15 1,8-20-208,1 0 0,-1 1 0,1-1 1,0 0-1,1 1 0,-1-1 1,0 1-1,1 0 0,0-1 0,0 1 1,0-1-1,0 1 0,1-1 1,-1 1-1,2 4 0,-1-7-66,0 0-1,0 0 1,0 0-1,0-1 0,0 1 1,0 0-1,0-1 1,0 1-1,0-1 1,1 1-1,-1-1 1,0 0-1,0 1 1,0-1-1,0 0 1,1 0-1,-1 0 1,0 0-1,0 0 1,1 0-1,1 0 1,28-5 393,-18-1-481,0-1-1,0-1 1,0 0 0,-1-1-1,0 0 1,-1-1-1,0 0 1,0-1-1,-1 0 1,0-1-1,-1 0 1,-1 0 0,8-16-1,-15 26-730,-8 41-1576,3-27 1071,1 1-1,0 0 0,1 0 0,0 0 1,1 24-1,5-23-2607,9-8-2114</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9.939"/>
    </inkml:context>
    <inkml:brush xml:id="br0">
      <inkml:brushProperty name="width" value="0.025" units="cm"/>
      <inkml:brushProperty name="height" value="0.025" units="cm"/>
    </inkml:brush>
  </inkml:definitions>
  <inkml:trace contextRef="#ctx0" brushRef="#br0">139 279 15887,'0'0'8264,"-11"1"-5857,6 0-2294,-1 0 1,1 0-1,-1 0 0,1 1 0,-1-1 0,1 1 0,0 1 0,0-1 0,0 1 0,0 0 0,0 0 0,1 0 0,-1 1 0,1-1 0,0 1 0,0 0 0,0 1 0,1-1 0,-1 1 0,1-1 0,0 1 0,-4 9 0,4-9-2,1 0 1,-1 0-1,1 0 0,0 1 0,0-1 0,0 1 1,-1 8-1,3-14-113,0 1 1,0 0 0,0 0-1,0-1 1,0 1-1,0 0 1,0-1-1,1 1 1,-1 0 0,0 0-1,0-1 1,1 1-1,-1 0 1,0-1-1,1 1 1,-1-1 0,1 1-1,-1 0 1,1-1-1,-1 1 1,1-1-1,-1 1 1,2 0 0,0 0-43,0-1 0,-1 1 0,1-1 0,0 1 0,0-1 0,0 0 0,0 0 0,0 0 0,0 0 0,0 0 0,0 0 0,0 0 0,2-1 0,5-2-597,0 0-1,0 0 1,0-1-1,-1 0 0,1 0 1,-1-1-1,0 0 1,-1-1-1,1 0 0,-1 0 1,0 0-1,6-8 1,3-4-2358,-1 0 1,-1-1 0,20-34 0,-24 34 2625,-2 0 0,0 0 0,-1-1 0,6-24 0,-2-19 4183,-7 0 4030,-4 63-7734,0 0 0,0 1 0,0-1 0,0 0 0,-1 0 0,1 0 0,0 0 0,0 0 0,0 1 0,0-1 0,-1 0 0,1 0 0,0 0 0,0 0 0,0 0 1,-1 0-1,1 0 0,0 0 0,0 0 0,0 1 0,-1-1 0,1 0 0,0 0 0,0 0 0,0 0 0,-1 0 0,1-1 0,0 1 0,0 0 0,-1 0 0,1 0 0,0 0 0,0 0 0,0 0 0,-1 0 0,1 0 0,0 0 0,0 0 1,0-1-1,0 1 0,-1 0 0,1 0 0,0 0 0,0 0 0,0-1 0,0 1 0,0 0 0,-1 0 0,1 0 0,0 0 0,0-1 0,0 1 0,0 0 0,0 0 0,0-1 0,0 1 0,0 0 0,0-1 0,-12 19 338,-2 9 59,1 0 1,2 1 0,1 0 0,1 1-1,1 0 1,2 0 0,1 1 0,1 0-1,1 0 1,3 60 0,1-87-488,-1 0 0,1 0-1,-1 1 1,1-1 0,0 0 0,0 0 0,0 0 0,1 0 0,-1 0 0,1 0 0,0-1 0,0 1 0,0 0-1,3 3 1,-4-5-6,-1-1-1,1 1 1,-1-1-1,1 0 1,0 1-1,-1-1 1,1 0-1,0 1 1,-1-1-1,1 0 1,0 0-1,-1 1 1,1-1-1,0 0 1,0 0-1,-1 0 1,1 0-1,0 0 1,-1 0-1,1 0 1,0 0-1,0-1 1,-1 1-1,1 0 1,0 0-1,1-1-1,-1 0 1,1-1-1,-1 1 0,0 0 1,0 0-1,1-1 1,-1 1-1,0-1 0,0 1 1,0-1-1,-1 1 1,1-1-1,0 1 0,0-1 1,0-2-1,3-9-13,-1-1 1,0 1-1,-1-1 1,1-27-1,-3 34-65,1 1 0,-1-1 0,-1 1 0,1-1 0,-1 1 0,0 0-1,-1-1 1,0 1 0,0 0 0,0 0 0,0 0 0,-6-9 0,7 16 29,0-1 0,1 1 0,-1 0 0,0 0 0,1 0 0,-1 0 0,0 0 0,1-1 0,-1 1 1,1 0-1,0 0 0,-1 0 0,1 1 0,0-1 0,-1 0 0,1 0 0,0 0 0,0 0 0,0 0 0,0 0 0,0 0 0,0 0 0,0 0 1,1 0-1,-1 0 0,0 0 0,1 0 0,-1 0 0,0 0 0,1 0 0,-1 0 0,1 0 0,0 0 0,-1 0 0,1 0 0,0 0 0,-1 0 1,1-1-1,0 1 0,0 0 0,0-1 0,0 1 0,-1-1 0,1 1 0,0-1 0,0 1 0,0-1 0,0 1 0,0-1 0,0 0 0,1 0 1,-1 1-1,1-1 0,2 0 11,0 0 1,0 0 0,0-1-1,0 1 1,-1-1 0,1 0-1,0 0 1,0 0-1,0 0 1,-1-1 0,1 1-1,-1-1 1,1 0 0,-1 0-1,0-1 1,0 1 0,0-1-1,0 1 1,0-1-1,0 0 1,-1 0 0,1 0-1,-1 0 1,0-1 0,0 1-1,0-1 1,0 1 0,-1-1-1,2-4 1,-3 8 173,-2 1-52,-1 0 1,1 0-1,0 1 0,0-1 0,0 1 1,1 0-1,-1-1 0,0 1 0,0 0 1,1 0-1,-3 4 0,1-3 72,-45 64 1069,44-60-1099,0 0-1,0 0 1,1 0-1,0 0 0,0 1 1,1-1-1,0 1 0,-1 11 1,3-18-113,0 0-1,0 0 1,1 0 0,-1 0-1,1 0 1,-1 0 0,1-1-1,-1 1 1,1 0 0,0 0-1,-1 0 1,1-1 0,0 1 0,0 0-1,-1-1 1,1 1 0,0 0-1,0-1 1,0 1 0,0-1-1,0 1 1,0-1 0,0 0-1,0 0 1,0 1 0,0-1 0,0 0-1,0 0 1,0 0 0,0 0-1,0 0 1,0 0 0,0 0-1,0 0 1,0 0 0,0-1-1,0 1 1,1-1 0,45-7 288,-26 4-334,-1-2 1,0 0-1,0-2 1,0 0 0,-1-1-1,34-21 1,-53 30 26,1-1 0,-1 1 0,0-1 1,0 1-1,1-1 0,-1 1 0,0-1 0,0 1 1,0-1-1,0 1 0,0-1 0,1 1 0,-1-1 1,0 1-1,0-1 0,0 1 0,0-1 0,-1 1 1,1-1-1,0 1 0,0-1 0,0 1 0,0-1 1,0 1-1,-1-1 0,1 1 0,0-1 0,0 1 1,-1-1-1,1 1 0,0 0 0,-1-1 0,1 1 1,0 0-1,-1-1 0,1 1 0,-1 0 0,1-1 1,-1 1-1,1 0 0,0 0 0,-1-1 0,1 1 1,-1 0-1,1 0 0,-1 0 0,1 0 0,-2 0 1,-34-17 145,22 12-116,1-2-32,0 0 0,1-1 0,-14-11 0,23 17 0,0-1 0,0 1 0,1-1 0,-1 0 0,1 0 0,-1 0 0,1 0 0,0 0 0,0 0 0,0-1 0,1 1 0,-1 0 0,1-1 0,0 0 0,0 1 0,0-1 0,-1-6 0,3 9-17,-1 0 1,1 0-1,-1 0 1,1 0-1,-1 1 1,1-1-1,-1 0 1,1 0-1,0 1 1,-1-1-1,1 0 1,0 0-1,0 1 1,0-1-1,-1 1 1,1-1-1,0 1 1,0-1-1,0 1 1,0 0-1,0-1 1,0 1-1,0 0 1,0 0-1,0 0 1,0 0-1,0 0 1,0 0-1,0 0 1,1 0-1,41 0-1700,-34 1 839,-5-2-25,0 2 1,-1-1-1,1 0 0,0 1 1,-1 0-1,1 0 0,6 2 1,1 7-6739,-10-4-2128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10.314"/>
    </inkml:context>
    <inkml:brush xml:id="br0">
      <inkml:brushProperty name="width" value="0.025" units="cm"/>
      <inkml:brushProperty name="height" value="0.025" units="cm"/>
    </inkml:brush>
  </inkml:definitions>
  <inkml:trace contextRef="#ctx0" brushRef="#br0">1 161 18642,'0'0'7879,"17"7"-6448,3 0-931,0 0 0,0-1 0,1-1 0,0-1 0,37 2 0,1376-42 1315,-1190 9-1967,342-81 0,-556 99-2131,-13-1-2855,-3-3-3857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40.789"/>
    </inkml:context>
    <inkml:brush xml:id="br0">
      <inkml:brushProperty name="width" value="0.025" units="cm"/>
      <inkml:brushProperty name="height" value="0.025" units="cm"/>
    </inkml:brush>
  </inkml:definitions>
  <inkml:trace contextRef="#ctx0" brushRef="#br0">82 22 27770,'-34'0'-1697,"-1"-17"2241,22 13-640,27 4-2114,29 14-545,6-7-1312,-5-7-7432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42.752"/>
    </inkml:context>
    <inkml:brush xml:id="br0">
      <inkml:brushProperty name="width" value="0.025" units="cm"/>
      <inkml:brushProperty name="height" value="0.025" units="cm"/>
    </inkml:brush>
  </inkml:definitions>
  <inkml:trace contextRef="#ctx0" brushRef="#br0">2774 437 11659,'-407'-30'2771,"243"30"-2826,0 7 0,1 7 1,-293 64-1,372-55 232,2 3 0,0 4 1,2 4-1,1 3 0,3 3 1,1 4-1,2 3 0,2 3 0,2 3 1,3 3-1,2 3 0,3 3 1,2 2-1,4 3 0,2 2 0,4 2 1,2 2-1,-36 80 0,62-109-126,2 1 0,2 1 0,2 0 0,-17 97 0,28-121-52,2 1 0,1-1 0,0 1 0,2 0 0,0-1 0,2 1-1,0-1 1,2 1 0,0-1 0,2-1 0,0 1 0,20 38 0,-9-31-69,2 0 0,1-2 0,1 0 1,1-2-1,2-1 0,0 0 1,1-2-1,2-1 0,0-1 0,1-1 1,55 25-1,14 0-92,1-4-1,155 38 1,60-2 271,3-13 0,617 39 1,655-90 202,1264-31-253,-540 29 1302,-284-97-742,-788 22-544,-188 28-51,1052-54 22,-13-126 7,-1187 57-71,-18-67 111,-886 226-93,264-91 112,-228 76-6,0-1-1,-2-1 1,0-3 0,59-44-1,-86 59-65,-1-1 1,1 1-1,-1-1 0,0-1 0,-1 1 0,0-1 0,0 0 0,-1-1 1,0 0-1,0 1 0,-1-1 0,0-1 0,0 1 0,-1-1 0,-1 1 0,1-1 1,-2 0-1,1 0 0,-1 0 0,-1 0 0,0 0 0,0 0 0,-1 0 0,0 0 1,-1 0-1,0 1 0,-1-1 0,-3-10 0,-4 0-26,0 1 1,-1 0-1,-1 0 1,-1 1-1,-1 1 0,0 0 1,-1 1-1,-31-26 1,-9-2-75,-89-54 1,9 19 66,-4 5-1,-158-59 1,-314-74 10,-709-75 27,-23 119-179,-2379-89-745,1614 222 1331,0 62-272,-635 130-265,1992-94-331,-602 64-906,1045-92 106,-316 85 0,19 63-3433,232-40-2242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2:16.631"/>
    </inkml:context>
    <inkml:brush xml:id="br0">
      <inkml:brushProperty name="width" value="0.025" units="cm"/>
      <inkml:brushProperty name="height" value="0.025" units="cm"/>
    </inkml:brush>
  </inkml:definitions>
  <inkml:trace contextRef="#ctx0" brushRef="#br0">87 178 8392,'0'0'1623,"-9"-5"-764,4 4-907,0-2-1,1 1 0,-1 0 0,1-1 1,0 0-1,0 0 0,0 0 1,0 0-1,1-1 0,-1 1 0,1-1 1,0 0-1,0 0 0,0-1 1,0 1-1,1 0 0,0-1 0,0 0 1,0 1-1,0-1 0,1 0 1,0 0-1,-1-5 0,0-55-61,2 52 2991,8 29-319,30 21-2129,-31-33-490,-1 0 0,1 0 0,0 0 0,0-1 0,1 0 0,-1-1 0,1 0 0,-1 0 0,1 0-1,0-1 1,8 0 0,18 1-329,43-4 0,-23 0 433,202 14 282,-183-6 127,305 17 169,-131-17-501,622 48 771,346 35-852,-930-80-25,510-10 119,60-17-36,-336 18 81,346-67-142,-45 3-43,-351 44 46,403-6-27,161 101 606,-661-36-630,559 14 72,-249-31-32,67-11 43,-495-12-22,318-22 29,-437 15-41,78-7 25,223-6 668,-294 21-695,313-7 1188,-371 8-508,-53 0-493,59-4 1,-83 2-484,1 0-1,0 0 1,-1-1 0,0 0-1,1-1 1,-1 1 0,0-1 0,0-1-1,0 1 1,-1-1 0,0-1-1,10-7 1,2-13-4377,-10-5-4521</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2:26.090"/>
    </inkml:context>
    <inkml:brush xml:id="br0">
      <inkml:brushProperty name="width" value="0.025" units="cm"/>
      <inkml:brushProperty name="height" value="0.025" units="cm"/>
    </inkml:brush>
  </inkml:definitions>
  <inkml:trace contextRef="#ctx0" brushRef="#br0">0 1 9641,'0'0'5285,"10"-1"-5157,34 3 10,85 14-1,15 3-27,710-2 879,-597-16-425,1350 40 7,215-5-91,-1-50 812,-1576 11-768,433 3 252,-119 0-2310,-186-6-5326,-192-1-1730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820"/>
    </inkml:context>
    <inkml:brush xml:id="br0">
      <inkml:brushProperty name="width" value="0.025" units="cm"/>
      <inkml:brushProperty name="height" value="0.025" units="cm"/>
      <inkml:brushProperty name="color" value="#F6630D"/>
    </inkml:brush>
  </inkml:definitions>
  <inkml:trace contextRef="#ctx0" brushRef="#br0">69 1 8776,'0'0'13950,"-6"13"-10833,-37 99 553,38-97-3324,1 0 0,0 0 0,1 1 0,1-1 0,1 1-1,0 27 1,1-42-342,0-1 0,0 1 0,0-1 0,0 1 1,1-1-1,-1 0 0,0 1 0,0-1 0,0 1 0,1-1 0,-1 0 0,0 1 0,0-1 0,1 0 0,-1 1 0,0-1 0,1 0 0,-1 0 0,0 1 0,1-1 1,-1 0-1,0 0 0,1 0 0,-1 1 0,0-1 0,1 0 0,-1 0 0,1 0 0,-1 0 0,1 0 0,-1 0 0,0 0 0,1 0 0,-1 0 0,1 0 1,-1 0-1,0 0 0,1 0 0,-1 0 0,1 0 0,-1 0 0,1 0 0,-1-1 0,0 1 0,1 0 0,-1 0 0,0 0 0,1-1 0,-1 1 0,0 0 0,1 0 1,-1-1-1,1 0 0,18-14 230,-10 2-207,0 0 0,-1 0 0,0-1 0,-1 0 0,0-1 0,-2 0 0,1 0 1,-2 0-1,0 0 0,-1-1 0,-1 1 0,0-1 0,0-24 0,-7 92-4,3-39-43,0 0 0,1 1 0,1-1 0,0 0 0,0 0 0,4 18 0,-4-30-87,0-1 1,1 1 0,-1-1-1,0 1 1,0 0 0,1-1 0,-1 1-1,0-1 1,1 1 0,-1-1 0,1 1-1,-1-1 1,0 1 0,1-1-1,-1 1 1,1-1 0,-1 0 0,1 1-1,0-1 1,-1 0 0,1 0 0,-1 1-1,1-1 1,0 0 0,-1 0-1,1 0 1,-1 1 0,1-1 0,0 0-1,-1 0 1,1 0 0,0 0 0,-1 0-1,1 0 1,0-1 0,-1 1-1,1 0 1,-1 0 0,1 0 0,0-1-1,-1 1 1,2-1 0,21-16-8142,-8-6-1302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179"/>
    </inkml:context>
    <inkml:brush xml:id="br0">
      <inkml:brushProperty name="width" value="0.025" units="cm"/>
      <inkml:brushProperty name="height" value="0.025" units="cm"/>
      <inkml:brushProperty name="color" value="#F6630D"/>
    </inkml:brush>
  </inkml:definitions>
  <inkml:trace contextRef="#ctx0" brushRef="#br0">128 0 14478,'0'0'13020,"-8"7"-10089,1-1-2751,0 0 0,0 1-1,0 0 1,1 0 0,0 0 0,1 1 0,0 0 0,0 0 0,0 1-1,1-1 1,0 1 0,-2 11 0,-33 173-1104,32-219-23104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523"/>
    </inkml:context>
    <inkml:brush xml:id="br0">
      <inkml:brushProperty name="width" value="0.025" units="cm"/>
      <inkml:brushProperty name="height" value="0.025" units="cm"/>
      <inkml:brushProperty name="color" value="#F6630D"/>
    </inkml:brush>
  </inkml:definitions>
  <inkml:trace contextRef="#ctx0" brushRef="#br0">0 1 19154,'0'0'12940,"49"22"-12267,-18-13-673,8 3 0,2 0 0,1 1 0,-3 1-160,-8-4-4004,-8 1-5125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035"/>
    </inkml:context>
    <inkml:brush xml:id="br0">
      <inkml:brushProperty name="width" value="0.025" units="cm"/>
      <inkml:brushProperty name="height" value="0.025" units="cm"/>
      <inkml:brushProperty name="color" value="#F6630D"/>
    </inkml:brush>
  </inkml:definitions>
  <inkml:trace contextRef="#ctx0" brushRef="#br0">1 80 16367,'0'0'14985,"1"10"-14542,15 66-73,-14-68-350,1 0-1,-1 0 1,2 0-1,-1-1 0,1 1 1,0-1-1,1 0 1,8 11-1,-12-17-16,0 0-1,0-1 1,-1 1-1,1 0 1,0 0-1,0 0 1,0-1-1,0 1 1,0 0 0,1-1-1,-1 1 1,0-1-1,0 0 1,0 1-1,0-1 1,1 0 0,-1 1-1,0-1 1,0 0-1,0 0 1,1 0-1,-1 0 1,0 0 0,0-1-1,1 1 1,0-1-1,0 0 9,1 0-1,-1 0 1,0-1-1,0 1 1,0-1-1,0 0 0,-1 1 1,1-1-1,0 0 1,-1 0-1,1 0 1,0-3-1,6-8 45,-2-1-1,0 0 1,5-19 0,-9 28-52,25-113-3,-23 113 0,1 14 0,1 14 0,-2 3 0,-4-18 0,1 0 0,0 0 0,1-1 0,0 1 0,0-1 0,0 1 0,1-1 0,0 0 0,0 0 0,6 9 0,-8-16 0,0 1 0,-1-1 0,1 1 0,-1-1 0,1 0 0,0 1 0,-1-1 0,1 0 0,0 1 0,-1-1 0,1 0 0,0 0 0,-1 0 0,1 0 0,0 0 0,-1 0 0,1 0 0,0 0 0,0 0 0,-1 0 0,1 0 0,0 0 0,-1 0 0,1-1 0,0 1 0,-1 0 0,1-1 0,0 1 0,-1 0 0,1-1 0,-1 1 0,1 0 0,-1-1 0,1 1 0,-1-1 0,1 1 0,-1-1 0,1 0 0,-1 1 0,1-2 0,17-29 0,-14 23 0,10-23 0,15-28 0,-27 55 0,0 0 0,1 1 0,-1-1 0,1 1 0,0-1 0,0 1 0,0 0 0,0 0 0,1 0 0,5-4 0,-8 7 1,0 0-1,0 0 1,0-1-1,0 1 1,0 0-1,0 0 1,0 0-1,0 0 1,0 0-1,0 0 1,0 0-1,0 0 1,0 1-1,0-1 1,0 0-1,0 1 1,0-1-1,0 1 1,0-1-1,0 1 1,0-1-1,-1 1 1,1-1-1,0 1 1,0 0-1,-1 0 1,1-1-1,0 1 1,-1 0-1,1 0 1,-1 0-1,1 0 1,-1-1-1,1 1 1,-1 0-1,0 0 1,1 0-1,-1 0 1,0 0-1,0 0 1,0 2-1,12 55-49,-10-45-14,1 1-705,3 11 133,-7-22-3494,-5-12-4987,-6-13 1823,-4-5-3442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409"/>
    </inkml:context>
    <inkml:brush xml:id="br0">
      <inkml:brushProperty name="width" value="0.025" units="cm"/>
      <inkml:brushProperty name="height" value="0.025" units="cm"/>
      <inkml:brushProperty name="color" value="#F6630D"/>
    </inkml:brush>
  </inkml:definitions>
  <inkml:trace contextRef="#ctx0" brushRef="#br0">0 12 6822,'0'0'14638,"56"-1"-16271,-33 7-3748</inkml:trace>
  <inkml:trace contextRef="#ctx0" brushRef="#br0" timeOffset="1">256 0 16560,'0'0'7489,"-10"3"-4467,6-2-2893,1 0-1,-1 0 1,0 0 0,0 1-1,1-1 1,-1 1-1,1 0 1,-1 0 0,1 0-1,0 0 1,0 1 0,0-1-1,0 1 1,0 0 0,1 0-1,-1 0 1,1 0-1,-1 1 1,1-1 0,1 0-1,-1 1 1,0 0 0,1-1-1,-1 1 1,1 0 0,0 0-1,1 0 1,-1 0-1,1-1 1,-1 7 0,1-6-114,0 0 0,-1 0 0,1 0 0,1 0 0,-1 1 1,1-1-1,-1 0 0,1-1 0,0 1 0,1 0 0,-1 0 0,1 0 0,-1-1 1,1 1-1,0-1 0,0 1 0,1-1 0,3 5 0,-3-6-40,0 0-1,0 0 0,0-1 0,0 1 1,0-1-1,0 1 0,1-1 0,-1 0 1,0 0-1,1-1 0,-1 1 0,1-1 1,-1 1-1,1-1 0,-1 0 1,1 0-1,-1-1 0,0 1 0,1-1 1,-1 0-1,1 0 0,4-2 0,-2 1-382,-1-1 0,0 1-1,0-1 1,0 0-1,0-1 1,0 1 0,0-1-1,-1 0 1,0 0-1,0-1 1,6-7-1,-6 7-1337,-1-1-1,1 1 1,-1-1 0,0 0-1,4-13 1,-1-3-7543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055"/>
    </inkml:context>
    <inkml:brush xml:id="br0">
      <inkml:brushProperty name="width" value="0.025" units="cm"/>
      <inkml:brushProperty name="height" value="0.025" units="cm"/>
      <inkml:brushProperty name="color" value="#F6630D"/>
    </inkml:brush>
  </inkml:definitions>
  <inkml:trace contextRef="#ctx0" brushRef="#br0">65 211 11691,'0'0'17948,"-10"6"-16929,6-4-936,1 1-1,-1-1 1,0 1-1,1-1 0,0 1 1,0 0-1,0 0 1,0 1-1,0-1 0,0 1 1,1-1-1,0 1 0,-1 0 1,1 0-1,1 0 1,-1 0-1,1 0 0,-1 0 1,1 0-1,1 1 1,-1-1-1,0 7 0,1-8-52,2 50 146,-2-52-176,0 0 0,0 0 0,0 0 0,0-1 0,1 1 1,-1 0-1,0 0 0,0 0 0,1-1 0,-1 1 0,0 0 0,1 0 1,-1-1-1,1 1 0,-1 0 0,1-1 0,-1 1 0,1-1 0,-1 1 1,1-1-1,0 1 0,-1-1 0,1 1 0,0-1 0,-1 1 0,1-1 0,0 0 1,0 1-1,-1-1 0,1 0 0,0 0 0,0 0 0,0 1 0,0-1 1,-1 0-1,1 0 0,0 0 0,0 0 0,0 0 0,-1-1 0,1 1 1,0 0-1,0 0 0,0-1 0,-1 1 0,1 0 0,0-1 0,0 1 0,-1 0 1,1-1-1,0 1 0,-1-1 0,1 1 0,-1-1 0,1 0 0,-1 1 1,1-1-1,-1 0 0,1 0 0,6-6 0,0 0 0,0 0 0,-1-1 0,0 0 0,-1 0 0,9-17 0,24-62 0,-30 66 0,-3 9 0,-4 8 0,1 0 0,-1 0 0,1 1 0,0-1 0,0 0 0,0 1 0,4-6 0,-5 11 0,0 0 0,0 0 0,-1-1 0,1 1 0,0 0 0,-1 0 0,0 0 0,1 0 0,-1 0 0,0 0 0,0 3 0,0 1 0,0 6 0,1 0 0,0 1 0,1-1 0,5 20 0,-7-32 0,0 1 0,0 0 0,0-1 0,1 1 0,-1-1 0,0 1 0,0-1 0,0 1 0,1-1 0,-1 0 0,0 1 0,1-1 0,-1 1 0,0-1 0,1 1 0,-1-1 0,0 0 0,1 1 0,-1-1 0,1 0 0,-1 1 0,1-1 0,-1 0 0,1 0 0,-1 0 0,1 1 0,-1-1 0,1 0 0,-1 0 0,1 0 0,-1 0 0,1 0 0,-1 0 0,1 0 0,-1 0 0,1 0 0,-1 0 0,1 0 0,-1 0 0,1 0 0,-1-1 0,1 1 0,-1 0 0,1 0 0,-1 0 0,1-1 0,-1 1 0,1 0 0,-1-1 0,1 1 0,-1 0 0,0-1 0,1 1 0,-1-1 0,0 1 0,1 0 0,-1-1 0,0 1 0,0-1 0,1 0 0,21-34 0,-19 30 0,8-17 0,28-44 0,-37 62 0,1 1 0,-1-1 0,1 1 0,0 0 0,0-1 0,0 1 0,1 1 0,-1-1 0,1 0 0,0 1 0,-1 0 0,1 0 0,5-2 0,-8 4 0,0-1 0,0 1 0,-1 0 0,1 0 0,0 0 0,0 0 0,0 0 0,-1 0 0,1 0 0,0 1 0,0-1 0,-1 0 0,1 0 0,0 0 0,-1 1 0,1-1 0,0 0 0,0 1 0,-1-1 0,1 1 0,-1-1 0,1 1 0,0-1 0,-1 1 0,1-1 0,-1 1 0,1 0 0,-1-1 0,0 1 0,1 0 0,-1-1 0,0 1 0,1 0 0,-1 0 0,0 0 0,8 38 0,-7-36 0,-1 1 0,0-1 0,1 1 0,0-1 0,0 1 0,0-1 0,0 1 0,0-1 0,3 5 0,-4-8 0,1 0 0,-1 0 0,1 1 0,-1-1 0,0 0 0,1 0 0,-1 0 0,1 0 0,-1 0 0,0 0 0,1 0 0,-1 0 0,1 0 0,-1 0 0,0 0 0,1-1 0,-1 1 0,1 0 0,-1 0 0,0 0 0,1 0 0,-1-1 0,0 1 0,1 0 0,-1 0 0,0-1 0,1 1 0,-1 0 0,0 0 0,0-1 0,1 1 0,-1 0 0,0-1 0,0 1 0,1-1 0,-1 1 0,0 0 0,0-1 0,0 1 0,0 0 0,0-1 0,0 1 0,0-1 0,10-22 0,-9 20 0,6-17 0,26-57 0,-32 74 0,1-1 0,0 0 0,1 1 0,-1-1 0,1 1 0,-1 0 0,1 0 0,0 0 0,0 0 0,0 0 0,1 1 0,-1-1 0,1 1 0,-1 0 0,7-3 0,-9 5 0,0-1 0,0 1 0,0 0 0,0 0 0,0 0 0,0 0 0,0 0 0,0 0 0,0 1 0,0-1 0,0 0 0,0 0 0,0 1 0,0-1 0,0 1 0,-1-1 0,1 0 0,0 1 0,0 0 0,0-1 0,-1 1 0,1-1 0,0 1 0,-1 0 0,1 0 0,0-1 0,-1 1 0,1 0 0,-1 0 0,1 0 0,-1 0 0,0-1 0,1 1 0,-1 0 0,0 0 0,1 1 0,7 45 0,-5-24 0,-3-23-6,1 0 0,-1 0 1,0 0-1,0 0 0,0 1 0,0-1 1,0 0-1,0 0 0,0 0 0,0 0 0,0 0 1,0 0-1,0 0 0,0 0 0,0 0 1,0 0-1,0 1 0,0-1 0,0 0 1,1 0-1,-1 0 0,0 0 0,0 0 0,0 0 1,0 0-1,0 0 0,0 0 0,0 0 1,0 0-1,0 0 0,1 0 0,-1 0 0,0 0 1,0 0-1,0 0 0,0 0 0,0 0 1,0 0-1,0 0 0,0 0 0,1 0 1,-1 0-1,0 0 0,0 0 0,0 0 0,0 0 1,0 0-1,0 0 0,0-1 0,0 1 1,0 0-1,0 0 0,1 0 0,-1 0 0,0 0 1,0 0-1,0 0 0,0 0 0,0 0 1,0 0-1,0 0 0,0-1 0,0 1 1,0 0-1,0 0 0,0 0 0,0 0 0,0 0 1,7-14-1211,3-14-3784,-4 3-2896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411"/>
    </inkml:context>
    <inkml:brush xml:id="br0">
      <inkml:brushProperty name="width" value="0.025" units="cm"/>
      <inkml:brushProperty name="height" value="0.025" units="cm"/>
      <inkml:brushProperty name="color" value="#F6630D"/>
    </inkml:brush>
  </inkml:definitions>
  <inkml:trace contextRef="#ctx0" brushRef="#br0">0 192 18481,'0'0'12412,"10"-7"-10800,-3 3-1598,-1-1-1,1 0 0,-1 0 0,0-1 0,-1 1 0,0-1 0,1-1 0,-2 1 0,1-1 0,-1 0 0,0 0 0,0 0 0,-1 0 1,0-1-1,0 1 0,-1-1 0,0 0 0,0 0 0,0-11 0,-2 18-13,1-1 0,-1 0 0,0 0 0,0 0 0,0 0 0,0 0 0,-1 0 0,1 0 0,0 1 0,-1-1 0,1 0 0,-1 0 0,0 0 0,0 1 0,1-1 0,-1 0 0,0 1 0,0-1 0,-1 1 0,1-1 0,0 1 0,0 0 0,-3-2 0,3 3 0,0-1 0,-1 1 0,1 0 0,0 0 0,0 0 0,-1 0 0,1 0 0,0 1 0,-1-1 0,1 0 0,0 1 0,0-1 0,-1 0 0,1 1 0,0 0 0,0-1 0,0 1 0,0 0 0,0-1 0,0 1 0,0 0 0,0 0 0,0 0 0,0 0 0,0 0 0,0 0 0,1 0 0,-1 0 0,0 0 0,1 0 0,-1 1 0,1-1 0,0 0 0,-1 2 0,-6 10 0,1 0 0,0 1 0,2 0 0,-1 0 0,2 1 0,-1-1 0,2 1 0,0-1 0,1 1 0,1 0 0,0 0 0,0 0 0,4 16 0,-3-28 0,0-1 0,1 0 0,-1 0 0,0 0 0,1 0 0,-1 0 0,1 0 0,-1 0 0,1 0 0,0-1 0,0 1 0,0-1 0,0 1 0,0-1 0,0 0 0,0 0 0,1 0 0,-1 0 0,0 0 0,1 0 0,-1-1 0,0 1 0,1-1 0,-1 1 0,1-1 0,-1 0 0,1 0 0,-1 0 0,1 0 0,3-2 0,3 1 0,1 0 0,-1-1 0,1 0 0,-1-1 0,0 0 0,14-7 0,-7 2-431,0-2 0,0 0 0,25-21 0,2-11-6397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23.111"/>
    </inkml:context>
    <inkml:brush xml:id="br0">
      <inkml:brushProperty name="width" value="0.025" units="cm"/>
      <inkml:brushProperty name="height" value="0.025" units="cm"/>
    </inkml:brush>
  </inkml:definitions>
  <inkml:trace contextRef="#ctx0" brushRef="#br0">4037 196 18962,'-93'-38'-113,"-1"4"0,-2 4 0,-1 5 0,-1 3 0,-165-13 0,119 26-903,-1 6 1,1 7-1,-1 6 0,2 6 1,-189 46-1,220-32 892,1 4 1,2 5-1,2 5 0,2 5 0,2 4 0,3 5 1,-109 81-1,100-53 643,4 5-1,4 4 1,5 5 0,3 3-1,5 5 1,6 3 0,4 4-1,-78 152 1,92-138-264,6 3 1,5 1-1,6 3 0,7 2 0,5 2 1,6 1-1,-18 270 0,41-198-437,10-1 0,9 0 0,9 0 0,10-2 0,9-2 0,8-1 0,10-3 0,9-2 0,8-4 0,137 254 0,-145-331 135,6-2 0,4-4 0,102 113-1,-108-148 111,3-3-1,4-4 0,3-4 1,142 94-1,-116-99 187,3-4 1,2-5-1,3-6 0,1-4 0,226 53 1,-187-66-17,0-8 1,2-6 0,0-7-1,194-12 1,-210-10-213,-1-7 1,0-5-1,-2-7 1,-1-6-1,-2-5 0,-2-7 1,142-71-1,-134 47-212,-3-6 1,-4-6-1,-4-6 0,-3-6 1,-5-5-1,126-133 0,-153 129 96,-5-3-1,-4-5 0,-5-3 1,-6-3-1,110-232 0,-136 235 304,-5-3 0,-5-2 0,-5-1 0,-6-2-1,-5-1 1,13-217 0,-34 202 441,-5 1-1,-7-1 1,-6 1 0,-6 1-1,-77-268 1,31 202-295,-9 4 0,-9 3 1,-8 3-1,-9 6 0,-7 3 1,-9 6-1,-279-325 0,311 413-504,-4 4 0,-3 4 0,-4 4 0,-209-129 0,221 161-357,-2 3 1,-2 4-1,-1 5 0,-2 3 1,-1 4-1,-188-30 0,143 42-2014,-1 7-1,-207 12 1,16 30-7553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39.446"/>
    </inkml:context>
    <inkml:brush xml:id="br0">
      <inkml:brushProperty name="width" value="0.025" units="cm"/>
      <inkml:brushProperty name="height" value="0.025" units="cm"/>
    </inkml:brush>
  </inkml:definitions>
  <inkml:trace contextRef="#ctx0" brushRef="#br0">406 99 2210,'0'0'10917,"4"-8"-9497,-1 1-1344,12-29 2561,-7-10 5193,-57 45-5710,40 2-2039,0 1 1,0-1 0,1 2-1,-1-1 1,0 1 0,1 1-1,0-1 1,-1 2-1,1-1 1,1 1 0,-1 0-1,1 0 1,-12 12 0,-1 2 108,0 1 1,1 1 0,-20 29 0,29-34-68,1 1 1,0 0 0,2 0 0,-1 1-1,2 0 1,1 0 0,0 1 0,-4 31 0,2 18 212,2 69 1,5-129-331,-2 84 7,7 286 102,-3-362-95,1-1-1,0 1 0,2-1 0,11 27 1,-11-29 6,1 0-1,-2 1 1,0-1 0,-1 1 0,0 0 0,1 24 0,-3-34 18,-1 1 0,-1-1 0,1 1 0,-1-1 0,1 0 0,-1 1 0,-1-1 0,1 0 0,0 1 0,-1-1 0,0 0 0,0 0 0,0 0 0,-1-1 0,1 1 0,-1 0 0,0-1 0,0 0 0,0 1 0,0-1 0,-1-1 0,1 1 0,-1 0 0,0-1 0,0 0 0,0 0 0,0 0 0,0 0 0,0 0 0,0-1 0,-1 0 0,-6 1 0,-41 2-44,52-4 0,0 1 0,0-1 0,0 0 0,0 0 0,-1 0 0,1 1 0,0-1 0,0 0 0,0 0 0,0 1 0,0-1 0,0 0 0,0 0 0,0 1 0,0-1 0,0 0 0,0 0 0,0 1 0,0-1 0,0 0 0,0 0 0,0 1 0,0-1 0,0 0 0,0 0 0,0 1 0,0-1 0,0 0 0,1 0 0,-1 1 0,0-1 0,0 0 0,0 0 0,0 0 0,1 1 0,-1-1 0,0 0 0,0 0 0,0 0 0,1 0 0,-1 1 0,0-1 0,0 0 0,0 0 0,1 0 0,-1 0 0,0 0 0,0 0 0,1 0 0,-1 0 0,0 0 0,1 0 0,-1 0 0,0 0 0,15 0 0,-8 0 0,-1 0 0,0 0 0,1 0 0,-1 1 0,0 0 0,11 3 0,-14-3 0,0 1 0,-1-1 0,1 1 0,0 0 0,-1 0 0,0 0 0,1 0 0,-1 0 0,0 1 0,0-1 0,0 1 0,-1-1 0,1 1 0,0 0 0,-1 0 0,2 5 0,13 34 0,-2 1 0,-2 0 0,-2 1 0,8 70 0,-15-54 0,-1 0 0,-10 83 0,-27 118 0,19-156 0,2-24 0,5-29 0,-6 106 0,15-156-13,1 1 1,-1 0-1,0 0 0,1 0 1,-1-1-1,1 1 0,0 0 1,0-1-1,0 1 0,0 0 1,0-1-1,0 1 0,1-1 0,0 0 1,-1 1-1,1-1 0,0 0 1,0 0-1,0 0 0,0 0 1,0-1-1,1 1 0,-1 0 1,0-1-1,1 0 0,-1 1 1,1-1-1,0 0 0,2 0 1,6 2-397,1 0 0,-1-1-1,0-1 1,0 0 0,22-1 0,-17-3-6130,1-8-4971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38.026"/>
    </inkml:context>
    <inkml:brush xml:id="br0">
      <inkml:brushProperty name="width" value="0.025" units="cm"/>
      <inkml:brushProperty name="height" value="0.025" units="cm"/>
    </inkml:brush>
  </inkml:definitions>
  <inkml:trace contextRef="#ctx0" brushRef="#br0">5720 72 15054,'-173'-28'-249,"-242"-8"0,372 33 96,-153-1 332,-368 39 0,114 6 1330,-2-19 0,-599-49 0,-514-39-495,1490 66-1016,1 4-1,-1 3 1,-81 18 0,126-19 11,0 2 0,0 2 0,1 0 0,0 2 0,1 1 0,1 1 0,0 2 0,1 1 1,0 0-1,-27 27 0,43-35-23,1 0 1,1 1 0,0 0-1,0 0 1,1 1-1,0 0 1,1 1 0,0-1-1,1 1 1,1 0-1,0 0 1,0 1 0,1-1-1,0 1 1,1 0 0,1 0-1,0 0 1,1 0-1,2 16 1,0-13-30,1 0-1,0 0 1,1-1 0,1 1-1,1-1 1,0 0-1,1 0 1,0-1 0,1 0-1,1 0 1,0-1 0,1 0-1,1 0 1,23 21-1,-3-9 31,2-1 0,1-1 0,1-2 0,1-1 0,0-2-1,1-2 1,73 22 0,287 49 413,-390-86-390,479 77 24,930 29 1,-857-112-195,589 15-128,-316-1 416,-732-16-135,-1-6 0,173-43 1,-224 43 2,-1-2 1,0-3-1,-2-2 1,0-1-1,-1-3 1,-1-1-1,61-48 1,-88 58 6,1 0 0,-2 0 0,0-2 1,-1 0-1,-1 0 0,0-1 0,-1-1 1,-2 0-1,0-1 0,13-35 0,-18 41 95,-1-1 0,-1 1 1,0-1-1,-1 0 0,-1 0 0,0 0 0,-1 0 0,-1 1 0,0-1 0,-1 0 0,-1 0 0,0 0 0,-1 1 0,0 0 1,-1 0-1,-11-22 0,4 14 99,-1 1 1,-1 1 0,0 0-1,-2 1 1,0 0 0,-1 1-1,-1 1 1,-23-17 0,13 14-69,-1 2 1,-1 0-1,-1 2 0,0 1 1,-40-13-1,0 8-41,0 2 0,-1 4 0,-1 3 0,-139-4 0,-2 14-227,-291 35 0,28 45-3502,250-30-1532,-6 1-5941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41.827"/>
    </inkml:context>
    <inkml:brush xml:id="br0">
      <inkml:brushProperty name="width" value="0.025" units="cm"/>
      <inkml:brushProperty name="height" value="0.025" units="cm"/>
    </inkml:brush>
  </inkml:definitions>
  <inkml:trace contextRef="#ctx0" brushRef="#br0">3980 202 14862,'0'-12'304,"1"5"-252,-1 0 0,0 1 0,-1-1 0,1 0 0,-1 1 0,-1-1 0,1 1 0,-1-1 0,0 1 0,-1 0 0,1 0 0,-1 0 0,0 0 0,-1 0 0,0 0 0,0 1 0,0 0 0,0 0 0,-1 0 0,0 0 0,0 1 0,-8-6 0,-1 2-85,-1 1 0,0 1 0,-1 0 0,1 1 0,-1 0 0,0 1 0,-1 1 0,1 1 0,0 0 0,-21 1 1,-3 2-61,0 1 1,0 2 0,-43 10 0,-71 24-262,-199 75 1,-139 88 462,271-103 427,4 10 0,-240 161 0,321-176-185,5 6 0,4 5 0,5 6 0,-128 149 0,144-132-124,6 4 1,5 4-1,7 4 0,5 4 0,7 3 1,-107 295-1,152-344-183,4 1 0,5 2 1,4 0-1,4 1 0,5 1 0,4-1 1,15 180-1,-1-212-62,3 0 1,3 0-1,3-2 1,3 0-1,29 64 0,-25-78 10,2-2 0,2-1 0,2-1 0,2-1 0,3-2 0,64 65 0,-64-77 20,2-2 0,1-1 0,2-2 0,1-2 0,1-2 0,0-2 0,2-1 0,1-3 0,1-2 0,0-1 0,98 17 0,-83-24 23,1-2 0,1-4 0,-1-2 0,1-3 0,-1-3 0,0-2 0,-1-3 0,122-37 0,-63 4 78,-3-5 0,-2-5 0,-2-5-1,146-101 1,-98 44-48,-6-6 0,159-162-1,-170 137 6,-7-7 0,-7-6 0,-6-5 0,-8-6 0,-8-4 0,-7-5 0,-8-5 0,-8-3 0,108-348 0,-156 393-105,39-291 1,-68 344 108,-5-1-1,-3-1 1,-5 1-1,-21-133 1,16 178 177,-1 0 0,-3 1 0,-1 1 1,-3 0-1,-1 0 0,-2 2 1,-2 1-1,-2 0 0,-39-50 1,44 67-195,-1 1 0,-1 0 0,-1 2 0,-1 0 0,0 2 0,-1 0 1,-2 2-1,1 1 0,-2 1 0,0 1 0,0 1 0,-1 1 0,-1 2 0,1 1 1,-43-6-1,27 9-338,0 2 0,0 2 0,1 2 1,-1 2-1,-48 10 0,-1 6-2122,-119 41-1,-22 19-4018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6:52.045"/>
    </inkml:context>
    <inkml:brush xml:id="br0">
      <inkml:brushProperty name="width" value="0.025" units="cm"/>
      <inkml:brushProperty name="height" value="0.025" units="cm"/>
    </inkml:brush>
  </inkml:definitions>
  <inkml:trace contextRef="#ctx0" brushRef="#br0">0 1 1345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00.255"/>
    </inkml:context>
    <inkml:brush xml:id="br0">
      <inkml:brushProperty name="width" value="0.025" units="cm"/>
      <inkml:brushProperty name="height" value="0.025" units="cm"/>
    </inkml:brush>
  </inkml:definitions>
  <inkml:trace contextRef="#ctx0" brushRef="#br0">1241 413 11915,'-13'-14'561,"3"4"-519,-126-126 310,115 116-218,-2 1 1,-1 1-1,0 1 1,-1 2-1,-31-16 1,46 27-165,-1 0 0,-1 0 1,1 1-1,0 1 0,-1 0 0,0 1 1,1 0-1,-1 0 0,0 1 0,1 1 1,-19 3-1,13 0 15,0 0 0,0 2 0,0 0 1,1 1-1,0 0 0,-29 19 0,5 4 23,1 1 0,1 2 0,2 2-1,-45 55 1,35-36 88,4 2 0,1 2 0,4 1 1,2 2-1,2 1 0,4 2 0,2 1 0,3 1 0,-18 80 0,35-113-12,2 1 0,1-1 0,2 1 0,1 0-1,7 60 1,-3-70-39,2-1-1,1 0 0,1 0 1,0 0-1,2-1 0,1 0 1,0 0-1,27 38 0,-17-33-32,2 0 0,0-1 0,2-1 0,1-2 0,1 0-1,1-2 1,1 0 0,1-2 0,0-2 0,1 0 0,1-2 0,1-1-1,0-2 1,0-1 0,1-2 0,50 9 0,-46-13 3,-1-2 0,0-1 0,1-1 0,-1-2 0,1-2 0,-1-1 1,0-2-1,0-2 0,-1-1 0,0-1 0,-1-2 0,0-2 0,-1-1 0,0-1 0,44-31 0,-34 15 134,-1-2 1,-2-2-1,-1-2 0,-2-2 0,-2-1 0,-1-1 0,-3-2 0,-1-1 0,-2-2 0,34-79 0,-40 73-118,-2-2 0,-2 0 0,-3-1 0,-2 0 0,-3-1-1,-2 0 1,-3-1 0,-2 0 0,-8-103 0,0 123-68,-2 1-1,-2 0 1,-1 1 0,-2 0 0,-1 0 0,-18-34-1,18 45 149,-1-1-1,-2 2 0,0 0 0,-1 0 0,-2 2 1,0 0-1,-1 2 0,-33-27 0,42 39-19,-1 0-1,0 1 0,-1 0 1,1 1-1,-1 0 0,-1 1 1,1 1-1,-1 0 1,0 1-1,0 0 0,0 1 1,0 0-1,0 2 0,0-1 1,0 2-1,0 0 1,0 0-1,0 2 0,0-1 1,0 2-1,0 0 0,1 1 1,0 0-1,0 1 1,0 0-1,1 1 0,-19 13 1,6 1-108,0 0 1,1 2-1,1 1 1,-29 40 0,-67 115-1293,8-11-4182,40-81-1320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25.955"/>
    </inkml:context>
    <inkml:brush xml:id="br0">
      <inkml:brushProperty name="width" value="0.025" units="cm"/>
      <inkml:brushProperty name="height" value="0.025" units="cm"/>
    </inkml:brush>
  </inkml:definitions>
  <inkml:trace contextRef="#ctx0" brushRef="#br0">549 321 6726,'3'-15'1137,"7"-22"-771,-1 8 325,-1-1 0,-1 0 0,-2 0 0,-1-1-1,0-45 1,-5 74-627,1 0-1,-1-1 1,0 1-1,0 0 1,0 0-1,0 0 1,0 0-1,0 0 1,0 0-1,0 0 1,-1 1-1,1-1 1,-1 0-1,0 1 1,1-1-1,-1 1 1,0 0-1,0-1 1,0 1-1,0 0 1,0 0-1,0 0 1,0 0-1,0 1 1,0-1-1,0 0 1,-1 1-1,1 0 1,0-1-1,0 1 0,-1 0 1,1 0-1,-3 1 1,-5-1 31,0 0 0,-1 1 0,1 0 0,0 1 0,0 1 0,-12 3 0,-3 5-67,1 0-1,0 1 0,0 2 1,1 0-1,1 2 1,0 0-1,2 2 0,0 0 1,0 1-1,2 1 0,1 1 1,0 0-1,-14 26 0,9-11-28,3 1-1,0 1 0,3 1 0,1 0 0,2 1 0,1 0 1,-10 74-1,16-74 169,2-1 1,2 1-1,5 67 1,-1-90-151,0-1 1,2 1-1,0 0 1,1-1-1,0 0 1,2 0 0,0-1-1,0 1 1,2-2-1,0 1 1,12 15 0,-9-16-18,0 0 0,1 0 0,0-2 0,1 0 0,1 0 0,0-1 0,0-1 1,1-1-1,0 0 0,1-1 0,0 0 0,18 4 0,-12-6 18,1-1-1,-1-1 0,0-1 1,1-1-1,0-1 0,0-1 1,-1-1-1,36-7 1,-13-2 0,-2-2 0,1-1 1,-2-3-1,0-2 0,-1-1 1,-1-2-1,-1-2 0,-1-2 1,41-33-1,-56 38 31,0 0-1,-1-2 0,-1-1 0,-1 0 1,-1-2-1,-2 0 0,0-2 1,-2 1-1,0-2 0,-2 0 1,-1-1-1,-2-1 0,0 1 0,-3-2 1,0 1-1,-2-1 0,-1 0 1,-1-1-1,-2 1 0,-2-38 1,-1 55-19,-1 0 1,0 0-1,-1 0 1,0 1 0,-1-1-1,0 1 1,-2 0-1,1 0 1,-2 1 0,1 0-1,-2 0 1,1 0 0,-13-13-1,13 18-62,0-1-1,-1 1 0,0 1 1,0 0-1,0 0 0,-1 0 0,0 1 1,0 0-1,0 1 0,0 0 1,-1 0-1,0 1 0,0 0 1,0 1-1,0 0 0,0 1 1,0 0-1,-17 1 0,7 1-689,1 2-1,-1 0 1,1 2-1,0 0 1,-23 9 0,-43 17-4708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01.929"/>
    </inkml:context>
    <inkml:brush xml:id="br0">
      <inkml:brushProperty name="width" value="0.025" units="cm"/>
      <inkml:brushProperty name="height" value="0.025" units="cm"/>
    </inkml:brush>
  </inkml:definitions>
  <inkml:trace contextRef="#ctx0" brushRef="#br0">6671 308 6919,'-200'25'7315,"0"-2"-3886,-575 88-1740,-1384 463-2010,1343-276 971,628-211-418,3 8 0,-204 141 0,207-105-141,5 7 1,7 7 0,6 8 0,-246 298 0,368-400-95,-279 369 45,271-347 152,4 3 1,3 2-1,-63 157 0,95-204-59,2 1 0,0 0-1,2 0 1,2 1 0,1-1-1,1 1 1,4 62 0,1-72-79,2-1 0,0 1 1,1-1-1,2 0 0,0 0 1,1-1-1,2 0 1,0 0-1,1-1 0,0-1 1,2 0-1,17 20 0,4-2-71,1-1-1,2-2 1,1-2 0,2-1-1,0-2 1,3-2-1,0-2 1,62 26-1,-34-21-358,2-3-1,2-4 0,0-3 0,130 18 1,-114-29 124,1-3 1,0-5 0,130-14 0,-93-5 219,229-62 0,117-82 519,-16-31 164,680-334 1257,-139 61-1514,-924 432-345,549-252-455,-17-38-767,-453 226 684,246-200 1,-303 211 534,-4-4 0,-3-4-1,95-132 1,-144 170 84,-2-3 0,-3-1 0,-3-2 1,-3-1-1,-2-1 0,23-80 0,-42 109-56,-1 0 0,-2 0 0,-1-1 1,-2 0-1,-2 0 0,-1 0 0,-2 0 0,-1 0 0,-2 0 1,-2 0-1,-1 1 0,-2 0 0,-21-56 0,11 51 48,-2 1-1,-2 0 1,-2 2-1,-1 0 0,-1 2 1,-3 1-1,0 2 1,-2 0-1,-2 3 1,-1 0-1,-1 3 1,-1 0-1,-77-39 1,49 35 54,-1 2 0,0 3 0,-2 4 0,-1 2 0,-1 3 0,0 4 0,-1 2 0,-83-1 0,60 12-298,1 4 0,0 4-1,0 4 1,1 5-1,1 3 1,-149 54-1,52 0-2961,3 9 0,-180 110 0,78-24-6287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9:41.731"/>
    </inkml:context>
    <inkml:brush xml:id="br0">
      <inkml:brushProperty name="width" value="0.025" units="cm"/>
      <inkml:brushProperty name="height" value="0.025" units="cm"/>
    </inkml:brush>
  </inkml:definitions>
  <inkml:trace contextRef="#ctx0" brushRef="#br0">2344 122 14286,'0'0'870,"-1"-9"-422,0-10-48,1 12-353,0-1 1,0 1 0,-1 0-1,-1-1 1,-3-13 0,4 19-64,0-1 0,0 1 1,0 0-1,0 0 0,0 1 0,-1-1 1,1 0-1,-1 0 0,1 1 1,-1-1-1,0 0 0,1 1 1,-1 0-1,0-1 0,0 1 0,0 0 1,0 0-1,0 0 0,0 0 1,-1 1-1,1-1 0,0 0 1,0 1-1,-1 0 0,1-1 0,-3 1 1,-28 0 24,0 1 0,-1 1 0,1 2 0,0 1 1,0 2-1,-57 20 0,5 5 164,-104 54 1,47-9 289,-153 110 0,-118 116-189,413-302-273,-112 85 332,4 4 1,4 5-1,-100 119 1,162-164-323,3 1-1,2 1 1,3 3 0,1 0 0,4 2-1,1 2 1,4 0 0,2 2-1,-16 70 1,33-108-14,0-1 0,2 1-1,1 0 1,1 0 0,1 0-1,1 0 1,4 25 0,-2-35 1,0 0 0,1 0 0,0-1 0,1 1 0,0-1 0,1 0 0,1-1 0,-1 1 0,2-1 0,0 0 1,0-1-1,1 0 0,15 13 0,-4-6 10,1-2 0,1 0 0,1-1-1,0-1 1,1-1 0,0-2 0,0 0 0,1-1 0,1-2 0,40 7 0,2-4 29,1-3-1,127-4 1,-120-8 24,-1-3-1,-1-4 0,0-2 1,136-47-1,-72 9-8,201-107 0,-214 90-39,-3-6-1,-4-5 1,-3-5 0,-4-5-1,-4-5 1,-4-4 0,123-155 0,-188 207-5,-3-2 1,-2-2 0,-3-1 0,47-108 0,-64 128 42,-3-1 0,0 0 1,-2 0-1,-2-1 0,-1 0 1,-1-1-1,-2 1 0,-1 0 0,-2-1 1,-6-38-1,3 54 22,0 1-1,-1 0 1,-1 0 0,0 1 0,-1-1-1,-2 2 1,1-1 0,-2 1-1,0 0 1,-1 1 0,0 0-1,-1 1 1,-1 0 0,-1 1-1,1 1 1,-2 0 0,-20-13-1,9 9 7,-1 1 0,-1 1 0,0 2 0,0 1 0,-1 1 0,-1 1 0,0 2 0,0 1 0,-57-4 0,33 8-50,1 2 0,0 2 0,-1 3 0,-63 14 0,39 0-339,0 3 0,-83 37 0,20-1-1336,-61 25-4774,44-25-7006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0:04.195"/>
    </inkml:context>
    <inkml:brush xml:id="br0">
      <inkml:brushProperty name="width" value="0.025" units="cm"/>
      <inkml:brushProperty name="height" value="0.025" units="cm"/>
    </inkml:brush>
  </inkml:definitions>
  <inkml:trace contextRef="#ctx0" brushRef="#br0">846 716 12556,'-91'56'1187,"2"4"0,3 4 1,3 3-1,-95 101 0,130-117-1025,2 3 1,-65 100-1,95-126-135,0 0 0,2 1 0,1 1 1,1 0-1,2 1 0,1 0 0,2 0 0,-5 38 1,9-35 24,2 0 0,1 1 1,1-1-1,3 0 1,0 0-1,2 0 1,2-1-1,1 0 0,1 0 1,2-1-1,2 0 1,0-1-1,2-1 1,1 0-1,2-2 1,40 49-1,-31-44 26,2-1 0,1-2 0,2-1 0,0-1-1,2-2 1,1-1 0,1-2 0,1-2 0,1-1 0,0-2 0,1-2 0,2-2-1,-1-1 1,1-2 0,1-3 0,75 7 0,-37-11 116,0-5-1,1-2 1,-2-5-1,1-3 1,-1-3-1,121-38 1,-39-4 11,-2-7 0,159-88 0,-173 75-2,-4-7 1,169-128-1,-249 163-44,-3-3 0,-2-2 1,-2-2-1,-2-3 0,-3-3 0,82-130 0,-111 153-119,-2-1-1,-2 0 1,-1-1-1,-2-1 1,-2-1-1,-1 0 1,7-71-1,-15 83-32,-2-1-1,-1 1 1,-1 0-1,-2-1 1,-1 1 0,-1 0-1,-2 0 1,-1 1-1,-1 0 1,-2 0 0,-21-42-1,11 35-17,-1 1 0,-1 2-1,-2 0 1,-2 2 0,0 0-1,-51-41 1,35 37 187,-2 2-1,-1 2 1,-2 3-1,-71-33 1,40 29 169,0 4 0,-2 3 0,-1 4 0,0 3 0,-2 3 0,-121-4 0,100 16-199,-1 4 0,0 5 0,-195 37 1,218-24-184,0 4 1,1 4 0,1 3 0,2 3 0,-92 55 0,110-51-703,2 3-1,2 3 1,-96 92-1,-30 71-5511,98-93-550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8.846"/>
    </inkml:context>
    <inkml:brush xml:id="br0">
      <inkml:brushProperty name="width" value="0.025" units="cm"/>
      <inkml:brushProperty name="height" value="0.025" units="cm"/>
    </inkml:brush>
  </inkml:definitions>
  <inkml:trace contextRef="#ctx0" brushRef="#br0">32 63 5765,'0'0'7213,"7"-8"-3503,4-5-2421,6-6 263,1-4 4815,-24 48-2442,4-9-3787,-18 59 355,4 1-1,-10 109 1,12 157-2483,14-340 1714,0 1 1,1 0 0,-1 0 0,1 0 0,0-1 0,0 1 0,0 0 0,0-1 0,0 1 0,2 2 0,8 1-3766,-10-6 3710,0-1 0,0 1 0,-1-1 1,1 1-1,0-1 0,0 1 0,0-1 1,-1 1-1,1-1 0,0 0 0,-1 0 1,1 1-1,-1-1 0,1 0 0,0 0 1,-1 0-1,0 0 0,1-1 0,9-25-6828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236"/>
    </inkml:context>
    <inkml:brush xml:id="br0">
      <inkml:brushProperty name="width" value="0.025" units="cm"/>
      <inkml:brushProperty name="height" value="0.025" units="cm"/>
    </inkml:brush>
  </inkml:definitions>
  <inkml:trace contextRef="#ctx0" brushRef="#br0">40 281 12364,'0'0'5301,"-7"-11"-2611,-21-37-704,27 46-1898,0 0-1,0 0 0,1 0 1,-1 0-1,1 0 1,-1 0-1,1 0 1,0 0-1,0-1 0,0 1 1,0 0-1,1 0 1,-1 0-1,0 0 1,1 0-1,-1 0 0,1 0 1,0 0-1,0 0 1,0 0-1,0 0 1,0 0-1,0 0 0,3-2 1,1-2 79,1 0-1,0 0 1,1 0 0,11-7-1,-8 5 72,13-8 105,1 1 0,0 0 0,1 2 0,0 1 0,1 1 0,41-12 0,-50 18-317,0 1-1,0 1 1,1 0-1,-1 1 0,0 1 1,1 1-1,-1 0 1,1 2-1,-1 0 0,0 0 1,30 10-1,-40-10-110,0 1 0,0 0 1,0 0-1,-1 0 0,1 1 0,-1 0 0,0 1 0,0-1 0,0 1 1,-1 0-1,0 1 0,0-1 0,0 1 0,0 0 0,-1 0 1,0 1-1,-1-1 0,1 1 0,-1 0 0,0 0 0,-1 0 0,0 0 1,0 0-1,0 1 0,0 7 0,-2-3 64,1 1 0,-2-1 0,0 0 0,0 0 0,-1 1 1,-1-1-1,0 0 0,0 0 0,-1-1 0,-1 1 0,0-1 0,-1 0 0,0 0 0,-11 15 0,-7 3 920,-2 0 1,-52 45-1,48-47-49,1 1 0,-33 39 0,60-65-844,0 1 0,0-1 0,1 0 0,-1 0-1,0 1 1,1-1 0,0 1 0,-1-1 0,1 1 0,0 0 0,0 0 0,1-1-1,-1 1 1,0 0 0,1 0 0,0 0 0,0 0 0,0-1 0,0 1 0,0 0 0,0 0-1,1 0 1,-1 0 0,1 0 0,0-1 0,0 1 0,1 3 0,2-2-25,-1 0 0,1 0 0,0 0 0,1 0 1,-1 0-1,0-1 0,1 0 0,0 0 0,0 0 0,0 0 1,0-1-1,11 4 0,40 13-1354,87 17 0,-7-14-8773,-103-19 2880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49.978"/>
    </inkml:context>
    <inkml:brush xml:id="br0">
      <inkml:brushProperty name="width" value="0.025" units="cm"/>
      <inkml:brushProperty name="height" value="0.025" units="cm"/>
    </inkml:brush>
  </inkml:definitions>
  <inkml:trace contextRef="#ctx0" brushRef="#br0">72 97 7559,'0'0'17558,"-6"-1"-17376,-16-2 3,48 6 274,53 6 327,-76-8-765,24 3 203,54 3 1,-75-7-163,0 0-1,1 0 1,-1-1 0,0 0 0,0 0-1,0 0 1,0-1 0,0 0 0,0 0-1,-1 0 1,1-1 0,0 1-1,-1-2 1,0 1 0,6-5 0,-16 6 244,-1 1 1,0 0-1,1 0 1,-1 1 0,0 0-1,-6 0 1,-49 3 13,0 3 0,1 3 1,-70 19-1,207-20-470,221-4-469,-297-4 657,-4-3 2,0 0 0,-1 0 1,0 1-1,1-1 0,-1 1 1,0 0-1,-8-3 0,7 2 6,-13-6-17,1 1 0,-2 1 0,1 0 1,-1 1-1,0 1 0,0 1 0,0 1 0,0 1 0,-1 0 0,0 2 1,1 0-1,-24 3 0,31 1 54,14-1-170,23-5-101,23-18 92,-18 7 85,44-12 0,-65 23-170,1-1-1,0 2 1,0 0-1,0 0 1,0 0-1,0 1 1,-1 1-1,21 3 1,-27-3 25,1 0 0,-1 0 0,1 1 0,-1-1 0,0 1 0,0 0 0,0 0 0,0 1 0,0-1 0,0 0 0,0 1 0,-1 0 0,1-1 0,-1 1 0,0 0 0,0 0 0,0 1 0,2 3 0,8 30-2852,-10-2-3363,-6-17-3414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567"/>
    </inkml:context>
    <inkml:brush xml:id="br0">
      <inkml:brushProperty name="width" value="0.025" units="cm"/>
      <inkml:brushProperty name="height" value="0.025" units="cm"/>
    </inkml:brush>
  </inkml:definitions>
  <inkml:trace contextRef="#ctx0" brushRef="#br0">70 0 21524,'0'0'3107,"-40"63"-1922,25-28 1442,5 5-1346,6-2-1025,4-2-224,0-1-96,14-5-1345,2-3-1858,1-8-865,-4-9-1698,-4-10-3971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905"/>
    </inkml:context>
    <inkml:brush xml:id="br0">
      <inkml:brushProperty name="width" value="0.025" units="cm"/>
      <inkml:brushProperty name="height" value="0.025" units="cm"/>
    </inkml:brush>
  </inkml:definitions>
  <inkml:trace contextRef="#ctx0" brushRef="#br0">24 0 23638,'0'0'4068,"-23"50"-12524,37-35-4356</inkml:trace>
  <inkml:trace contextRef="#ctx0" brushRef="#br0" timeOffset="1">462 338 21845,'0'0'715,"-10"3"673,-1 0-1036,-1 1-1,1 0 1,0 0-1,1 2 1,-1-1-1,1 1 1,0 0-1,0 1 1,1 0-1,0 1 1,0 0-1,-7 9 1,9-8-335,1 1 0,0-1 0,0 1 1,1 0-1,1 0 0,-1 1 1,2-1-1,-1 1 0,2 0 0,-1 0 1,1 0-1,1 0 0,0 0 0,1 0 1,0 0-1,3 21 0,-2-29-101,0 0-1,0 1 1,1-1 0,-1-1-1,1 1 1,0 0-1,0 0 1,0 0-1,0-1 1,0 1 0,1-1-1,-1 0 1,1 0-1,-1 0 1,1 0-1,0 0 1,0 0 0,0-1-1,0 1 1,0-1-1,0 0 1,0 0-1,0 0 1,1 0-1,-1-1 1,4 1 0,7 1-1251,0-1 0,0-1 1,0 0-1,-1 0 1,16-3-1,21-9-6523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0.388"/>
    </inkml:context>
    <inkml:brush xml:id="br0">
      <inkml:brushProperty name="width" value="0.025" units="cm"/>
      <inkml:brushProperty name="height" value="0.025" units="cm"/>
    </inkml:brush>
  </inkml:definitions>
  <inkml:trace contextRef="#ctx0" brushRef="#br0">205 6 21204,'-8'-1'865,"1"0"-727,0 0 0,1 0-1,-1 0 1,0 1 0,1 0 0,-1 0 0,0 1 0,0 0 0,1 0 0,-1 0-1,1 1 1,-1 0 0,1 0 0,0 1 0,-1 0 0,1 0 0,1 0 0,-1 1-1,0 0 1,1 0 0,0 1 0,-9 8 0,9-6-112,0 1 0,0-1 0,1 1 0,0 0 0,0 0 0,1 1 0,0-1 0,0 0 0,1 1 1,0 0-1,1 0 0,0 0 0,0 0 0,1-1 0,0 1 0,1 12 0,0-19-19,-1 0-1,0 0 1,1 0-1,-1 0 1,1 0 0,0 0-1,0 0 1,0 0 0,0 0-1,0-1 1,0 1 0,0 0-1,0-1 1,1 1-1,-1 0 1,1-1 0,-1 0-1,1 1 1,2 1 0,1-1 13,-1 0 0,0 0 0,0 0 0,1 0 0,0-1 0,-1 0 0,1 0 0,7 1 0,-2-2 15,0 1 1,1-2 0,-1 1-1,0-1 1,0-1 0,0 0-1,19-6 1,-11-1-25,0-1 0,0-1 0,-2-1 0,1 0 0,-2-1 0,1-1 0,23-28 0,14-11 734,-73 99 2,20-46-746,-11 21 36,-16 41 0,25-57-45,0 0 1,1 0-1,0 0 0,0 1 1,0-1-1,0 0 0,1 0 1,0 1-1,0-1 0,0 0 0,1 0 1,0 1-1,0-1 0,0 0 1,2 6-1,-1-9-35,1 1-1,-1-1 1,0 0-1,0 0 1,1 1-1,0-2 1,-1 1-1,1 0 1,0 0 0,0-1-1,0 0 1,0 1-1,0-1 1,0 0-1,0-1 1,0 1 0,0 0-1,0-1 1,1 0-1,3 0 1,4 1-199,0-1 1,0 0-1,0-1 1,21-4 0,-24 2 204,0 0 1,0 0-1,0 0 1,0-1-1,-1 0 1,0-1-1,1 0 1,7-7-1,-12 10 118,0-1 1,0 0-1,0 1 0,-1-1 0,1 0 1,-1 0-1,0-1 0,0 1 0,0 0 0,0-1 1,0 1-1,-1-1 0,0 0 0,1 1 1,-1-1-1,-1 0 0,1 0 0,-1 0 0,1 0 1,-1-5-1,-1 6 8,0 0 0,-1 1 0,1-1 0,0 1 1,-1-1-1,0 1 0,0 0 0,1-1 0,-1 1 0,-1 0 0,1 0 0,0 0 1,0 1-1,-1-1 0,1 0 0,-1 1 0,1 0 0,-1 0 0,0-1 0,1 1 1,-1 1-1,0-1 0,0 0 0,0 1 0,-3-1 0,-10-2 677,0 1 0,0 0 0,-17 1 0,31 1-584,5 0-188,72-3-527,-38 4-1054,0-3 0,0-1 0,53-12 0,-45 0-6960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064"/>
    </inkml:context>
    <inkml:brush xml:id="br0">
      <inkml:brushProperty name="width" value="0.025" units="cm"/>
      <inkml:brushProperty name="height" value="0.025" units="cm"/>
    </inkml:brush>
  </inkml:definitions>
  <inkml:trace contextRef="#ctx0" brushRef="#br0">228 392 14286,'0'0'2626,"-11"-1"-272,2 0-1963,0 0 0,0 0-1,1 1 1,-1 1 0,0-1-1,1 1 1,-1 1 0,1 0 0,-1 0-1,1 0 1,0 1 0,0 1-1,0-1 1,0 1 0,-10 7-1,11-6-257,2 0 0,-1 0 0,1 1 0,-1 0 0,1-1 0,1 2 0,-1-1 0,1 0 0,1 1 0,-1 0 0,1 0 0,0 0 0,0 0-1,1 1 1,0-1 0,0 1 0,1-1 0,0 1 0,0 11 0,2-18-132,-1 1 1,0-1-1,1 0 0,-1 0 1,1 0-1,0 1 0,-1-1 1,1 0-1,0 0 0,0 0 0,-1 0 1,1 0-1,0 0 0,0 0 1,0-1-1,0 1 0,1 0 1,-1 0-1,0-1 0,0 1 1,0-1-1,0 1 0,1-1 1,-1 1-1,0-1 0,0 0 1,1 0-1,-1 1 0,0-1 0,1 0 1,1-1-1,45-3 112,-30-2-30,0-1 0,-1 0 0,0-1 0,-1-1 0,1 0 0,25-21 0,-3-1 123,47-49 0,-60 53-139,-2 0-1,-1-2 1,28-45 0,-41 58 1,-1 0-1,-1-1 1,-1-1-1,0 1 1,-1-1 0,-1 0-1,0 0 1,2-30-1,-6 45-72,-1-1-1,0 0 0,0 1 0,-1-1 1,1 0-1,-1 1 0,0-1 0,1 1 1,-2-1-1,0-3 0,1 6 1,1 0-1,-1 1 0,1-1 0,-1 0 1,0 0-1,0 1 0,1-1 0,-1 0 0,0 1 1,0-1-1,0 1 0,1-1 0,-1 1 1,0-1-1,0 1 0,0-1 0,0 1 1,0 0-1,0 0 0,0 0 0,0-1 1,0 1-1,0 0 0,0 0 0,0 0 1,0 0-1,0 1 0,0-1 0,0 0 1,0 0-1,0 1 0,0-1 0,0 0 1,0 1-1,0-1 0,0 1 0,0-1 1,1 1-1,-1 0 0,-1 0 0,-6 4-5,1 1-1,0 0 0,0 0 1,0 0-1,1 1 0,0 0 0,-8 12 1,-34 62 77,41-69-60,-6 9 38,1 1-1,1 1 1,1 0 0,1 0 0,1 1 0,1 0-1,1 1 1,2-1 0,-4 46 0,8-66-163,0 0 0,0 0 0,1 0-1,0 0 1,0 0 0,0 0 0,0 0 0,0-1 0,1 1 0,-1 0 0,1-1 0,0 1 0,0-1 0,1 0 0,-1 1 0,1-1 0,-1 0 0,1 0 0,0-1 0,0 1-1,1-1 1,-1 1 0,0-1 0,1 0 0,-1 0 0,1-1 0,0 1 0,-1-1 0,1 1 0,0-1 0,0 0 0,0-1 0,0 1 0,0-1 0,6 0 0,4 1-862,0-1 0,0-1 0,0-1 1,0 1-1,0-2 0,-1 0 1,1-1-1,-1 0 0,16-8 0,35-22-5697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390"/>
    </inkml:context>
    <inkml:brush xml:id="br0">
      <inkml:brushProperty name="width" value="0.025" units="cm"/>
      <inkml:brushProperty name="height" value="0.025" units="cm"/>
    </inkml:brush>
  </inkml:definitions>
  <inkml:trace contextRef="#ctx0" brushRef="#br0">202 1 8232,'-9'6'7447,"-16"14"-5320,1 1 1,-43 46-1,58-57-1580,1 0 0,0 0-1,1 1 1,0 0 0,1 0-1,0 1 1,1 0 0,0 0-1,0 0 1,-4 26 0,8-36-506,1 0 0,0 0 1,0 0-1,0 0 0,0 0 1,0 0-1,0 0 1,0 0-1,1 0 0,-1 0 1,1 0-1,0 0 1,-1 0-1,1 0 0,0 0 1,0 0-1,0 0 1,0-1-1,0 1 0,1 0 1,-1-1-1,3 3 0,-1-2-10,0 0-1,0-1 0,0 1 0,0-1 1,0 0-1,0 0 0,0 0 0,0 0 0,1-1 1,-1 1-1,0-1 0,7 0 0,-1 0 24,0-1 0,0 0 0,-1 0 0,1-1 0,0 0 0,-1-1 0,0 0 0,1 0 0,-1-1-1,7-4 1,-6 1-23,-1 1 0,0-1 0,-1 0 0,0-1 0,0 0 0,-1 0 0,0 0 0,0-1 0,-1 0 0,5-10 0,-7 13 35,0 0-1,-1 0 1,0-1 0,-1 1-1,1-1 1,-1 1 0,0-1 0,0 1-1,-1-1 1,0 0 0,0 1-1,-1-1 1,0 1 0,0-1-1,0 1 1,-5-13 0,4 16-62,0-1 0,0 1 0,-1-1 0,1 1 0,-1 0 1,0 0-1,1 0 0,-1 0 0,-1 0 0,1 1 0,0-1 0,-1 1 0,1 0 0,-1 0 1,0 0-1,1 1 0,-1-1 0,0 1 0,0 0 0,0 0 0,0 0 0,0 1 1,0-1-1,-1 1 0,1 0 0,-7 1 0,7-1-107,0 1 0,0-1-1,1 1 1,-1 0 0,0 1 0,1-1 0,-1 0-1,1 1 1,-1 0 0,1 0 0,-1 0 0,-4 4-1,6-4-214,0 1-1,0-1 0,0 1 1,0-1-1,0 1 0,1 0 1,-1-1-1,1 1 0,-1 0 1,1 0-1,0 0 0,0 0 1,1 0-1,-1 0 0,1 0 1,-1 0-1,1 4 0,0 11-6663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861"/>
    </inkml:context>
    <inkml:brush xml:id="br0">
      <inkml:brushProperty name="width" value="0.025" units="cm"/>
      <inkml:brushProperty name="height" value="0.025" units="cm"/>
    </inkml:brush>
  </inkml:definitions>
  <inkml:trace contextRef="#ctx0" brushRef="#br0">1 64 18385,'0'0'9577,"89"-2"-8744,-40-15-737,10 4-672,3 0-2307,-4 2-1954,-6 3-3779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560"/>
    </inkml:context>
    <inkml:brush xml:id="br0">
      <inkml:brushProperty name="width" value="0.025" units="cm"/>
      <inkml:brushProperty name="height" value="0.025" units="cm"/>
    </inkml:brush>
  </inkml:definitions>
  <inkml:trace contextRef="#ctx0" brushRef="#br0">51 110 17713,'0'0'6673,"0"15"-7058,-3 42 410,-18 93 1,10-84 517,-4 102 0,15-168-523,0 0 0,0 0-1,0 0 1,0 0-1,0 0 1,0 0-1,0 0 1,0 0 0,1 0-1,-1-1 1,0 1-1,0 0 1,0 0 0,0 0-1,0 0 1,0 0-1,0 0 1,0 0-1,0 0 1,0 0 0,1 0-1,-1 0 1,0 0-1,0 0 1,0 0-1,0 0 1,0 0 0,0 0-1,0 0 1,0 0-1,0 0 1,1 0-1,-1 0 1,0 0 0,0 0-1,0 0 1,0 0-1,0 0 1,0 1-1,0-1 1,0 0 0,0 0-1,0 0 1,0 0-1,1 0 1,-1 0 0,0 0-1,0 0 1,0 0-1,0 0 1,0 0-1,0 1 1,0-1 0,0 0-1,0 0 1,0 0-1,0 0 1,0 0-1,0 0 1,0 0 0,0 0-1,0 0 1,0 1-1,0-1 1,0 0-1,0 0 1,0 0 0,9-11 742,7-16 187,-5-3-724,-1-1 0,-1 0 0,-1 0-1,-2-1 1,3-52 0,-8-161-501,-1 241 256,1 2 9,-1 0 0,0 0 0,0 0 1,0 0-1,0 0 0,0 0 0,0 0 0,-1 0 0,1 1 0,-1-1 0,1 0 0,-1 0 0,0 0 0,1 0 0,-1 1 0,0-1 0,0 0 0,0 1 0,-1-1 0,1 0 0,-2-1 0,2 5-13,1-1-1,-1 1 1,0-1 0,1 1 0,-1 0 0,1-1-1,0 1 1,-1 0 0,1-1 0,0 1 0,0-1-1,0 1 1,0 0 0,1 2 0,-1-2-3,0 0 22,0 0 0,0 1 1,0-1-1,1 0 0,-1 1 0,1-1 0,0 0 0,-1 0 1,1 1-1,0-1 0,0 0 0,0 0 0,1 0 0,-1 0 1,0 0-1,1 0 0,-1-1 0,1 1 0,0 0 1,0-1-1,2 3 0,1-2-2,-1 1-1,1-1 1,0 0 0,-1-1-1,1 1 1,0-1 0,0 0 0,0 0-1,10 1 1,-6-2 6,0 0 0,0 0 0,0 0 0,0-1 0,0-1-1,0 0 1,-1 0 0,1 0 0,0-1 0,-1-1 0,11-5 0,-3-3 85,0-1-1,23-26 1,-37 63-378,-29 88 320,16-73 18,2 1 1,-8 78 0,16-107-188,1 1 0,0-1-1,1 0 1,0 0-1,1 1 1,5 19 0,-6-28-99,0-1 0,0 1 0,1 0 0,-1-1 1,1 0-1,-1 1 0,1-1 0,0 0 0,0 0 1,0 0-1,0 0 0,0 0 0,4 3 0,-3-4-193,0 0 0,0 0 0,0 0 0,0 0 0,0 0 0,0-1 0,0 1 0,0-1 0,0 0 0,0 0 0,0 0 0,1 0 0,-1 0 0,0-1 0,3 0 0,22-9-6526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889"/>
    </inkml:context>
    <inkml:brush xml:id="br0">
      <inkml:brushProperty name="width" value="0.025" units="cm"/>
      <inkml:brushProperty name="height" value="0.025" units="cm"/>
    </inkml:brush>
  </inkml:definitions>
  <inkml:trace contextRef="#ctx0" brushRef="#br0">124 0 8936,'0'0'8350,"-11"12"-5174,2-3-2844,-9 8 1315,1 0 0,-22 31 0,36-44-1487,0 0 0,0 0 0,0 0 0,0 1 0,1-1 0,0 1 0,0 0-1,0 0 1,0-1 0,1 1 0,0 0 0,0 0 0,0 0 0,1 1 0,-1-1 0,1 0 0,1 0 0,-1 0 0,1 0 0,1 7 0,-1-11-161,-1 1-1,1-1 0,0 0 1,0 0-1,0 1 0,0-1 1,0 0-1,0 0 0,0 0 1,0 0-1,0 0 0,1 0 1,-1-1-1,0 1 0,1 0 1,-1-1-1,0 1 1,1-1-1,-1 1 0,1-1 1,-1 1-1,1-1 0,-1 0 1,1 0-1,-1 0 0,1 0 1,-1 0-1,1 0 0,-1 0 1,1-1-1,2 0 0,-2 1 37,1-1-1,-1 1 1,0-1 0,1 0-1,-1 0 1,0 0-1,1-1 1,-1 1-1,0 0 1,0-1-1,0 0 1,0 1-1,0-1 1,-1 0-1,1 0 1,0 0-1,-1 0 1,3-4-1,0-6 67,0 0 0,-1-1 0,0 0 0,0 0 0,-2 0 0,0 0 0,0 0 0,-1 0 0,-2-16-1,2 29-109,0 0-1,0-1 1,0 1-1,0 0 1,0-1-1,0 1 0,0 0 1,0-1-1,0 1 1,0 0-1,0-1 1,0 1-1,0 0 0,0-1 1,0 1-1,0 0 1,0-1-1,0 1 1,-1 0-1,1 0 0,0-1 1,0 1-1,0 0 1,-1-1-1,1 1 1,0 0-1,0 0 0,-1 0 1,1-1-1,0 1 1,0 0-1,-1 0 1,1 0-1,0 0 0,-1 0 1,1-1-1,0 1 1,-1 0-1,1 0 1,0 0-1,-1 0 0,1 0 1,0 0-1,-1 0 1,1 0-1,0 0 1,-1 0-1,1 0 0,0 0 1,-1 1-1,1-1 1,0 0-1,0 0 1,-1 0-1,1 0 0,0 0 1,-1 1-1,1-1 1,0 0-1,-13 16-515,12-12 240,-1 0 0,2 0 0,-1 0 0,0 0 0,1 0 0,-1 0 0,1 0 0,0 0 1,1 0-1,0 5 0,0-7-147,-1 1 0,1-1 0,0 0 0,0 0 0,0 0 1,0 0-1,0 0 0,0-1 0,1 1 0,-1 0 0,1 0 0,-1-1 1,1 1-1,0-1 0,-1 1 0,1-1 0,0 0 0,0 0 0,3 2 1,21 6-6323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219"/>
    </inkml:context>
    <inkml:brush xml:id="br0">
      <inkml:brushProperty name="width" value="0.025" units="cm"/>
      <inkml:brushProperty name="height" value="0.025" units="cm"/>
    </inkml:brush>
  </inkml:definitions>
  <inkml:trace contextRef="#ctx0" brushRef="#br0">248 254 13837,'-12'0'5077,"-10"0"-3609,-1 2-1,0 0 1,-23 5 0,38-5-1162,1 0 0,0 0 0,-1 0 0,1 1 0,0-1 0,0 2 0,1-1 0,-1 1 0,1 0 0,-1 1 0,1-1 0,1 1 0,-1 0 0,1 1 0,-6 7 0,9-12-308,1 1 0,0-1 0,0 1 0,0-1-1,0 1 1,0-1 0,1 1 0,-1 0-1,0-1 1,1 1 0,0 0 0,-1 0-1,1 0 1,0-1 0,0 1 0,-1 0 0,2 0-1,-1 0 1,0-1 0,0 1 0,0 0-1,1 0 1,-1 0 0,2 2 0,0-2-5,-1 0 1,1 0-1,0 0 0,0-1 1,0 1-1,0-1 0,0 1 1,0-1-1,0 0 1,0 0-1,1 0 0,-1 0 1,0 0-1,1 0 0,4 0 1,1 1-1,1-1 0,0 0 0,0-1 1,0 0-1,0 0 0,0-1 0,0 0 0,0-1 1,10-2-1,-6-3-8,0 0-1,0 0 1,-1-1 0,0-1 0,-1 0-1,1-1 1,-2 0 0,0 0 0,0-1-1,-1-1 1,9-13 0,-1 0-20,-1-2 0,-2 0 0,0 0 0,12-38 0,-23 56 37,-1 1 1,1-1-1,-2 0 0,1 0 1,-1-1-1,0-14 0,-1 24-3,0-1 0,0 0 1,0 0-1,0 0 0,0 1 0,-1-1 0,1 0 0,0 0 0,0 1 0,0-1 1,-1 0-1,1 0 0,0 1 0,-1-1 0,1 0 0,0 1 0,-1-1 0,1 1 0,-1-1 1,1 0-1,-1 1 0,0-1 0,1 1 0,-1-1 0,1 1 0,-1 0 0,0-1 1,0 1-1,1 0 0,-1-1 0,-1 1 0,0 0 14,0 0 0,0 0 1,0 0-1,0 0 0,0 0 0,0 1 0,0-1 0,0 1 1,0 0-1,0 0 0,-3 1 0,-3 2 66,0 1-1,0 0 1,1 0 0,-12 11-1,7-4 39,1 1 0,0 0 0,1 0 0,1 1-1,0 1 1,1-1 0,0 1 0,1 1 0,1 0 0,0 0-1,1 0 1,1 0 0,1 1 0,0-1 0,1 1-1,1 24 1,1-37-200,0-1 0,1 1 0,-1-1 0,1 1 0,0-1 0,0 1 0,1-1 0,-1 0 0,1 0 0,-1 1 0,1-1 0,0 0 0,0-1 0,1 1 0,-1 0-1,0-1 1,1 1 0,0-1 0,-1 0 0,1 1 0,0-2 0,0 1 0,0 0 0,1 0 0,-1-1 0,0 0 0,7 2 0,-3-1-581,-1-1 1,1 0-1,-1 0 1,1-1-1,-1 1 1,9-2-1,-7 0-744,-1 0 0,0 0 1,0-1-1,0 0 0,10-4 0,14-11-8100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700"/>
    </inkml:context>
    <inkml:brush xml:id="br0">
      <inkml:brushProperty name="width" value="0.025" units="cm"/>
      <inkml:brushProperty name="height" value="0.025" units="cm"/>
    </inkml:brush>
  </inkml:definitions>
  <inkml:trace contextRef="#ctx0" brushRef="#br0">0 408 19699,'0'0'3945,"10"4"-3273,1-1-620,0 1-1,1-1 0,-1-1 1,1 0-1,-1-1 0,17 0 0,-21-1-67,0 0 0,1-1 0,-1 0 0,0 0 0,0-1 0,1 0 0,-1 0 0,-1-1-1,1 0 1,0 0 0,-1-1 0,1 1 0,6-6 0,-8 5 132,-1 1 1,1-1-1,-1 0 0,0 0 1,0 0-1,-1-1 0,1 0 1,-1 1-1,0-1 1,0 0-1,0 0 0,-1-1 1,1 1-1,-2-1 0,1 1 1,0-1-1,-1 1 1,0-1-1,0-11 0,-1 16-102,-1-1 1,1 1-1,0 0 0,-1 0 0,0 0 0,1 0 0,-1-1 0,0 1 0,0 0 1,1 0-1,-1 0 0,0 0 0,0 1 0,0-1 0,0 0 0,0 0 0,0 0 1,0 1-1,-1-1 0,1 1 0,0-1 0,0 1 0,-1-1 0,1 1 0,0 0 1,0-1-1,-1 1 0,1 0 0,0 0 0,-1 0 0,1 0 0,0 0 1,-1 0-1,-1 1 0,-3-1 7,-1 1-1,0 0 1,0 0 0,0 1 0,-10 4 0,9-3 103,1 0 0,0 1 0,0 0 0,0 1 0,1-1 1,-1 1-1,1 1 0,0-1 0,0 1 0,1 0 1,0 0-1,0 1 0,0 0 0,1 0 0,0 0 0,0 0 1,1 0-1,0 1 0,0-1 0,1 1 0,0 0 0,-2 14 1,5-18-117,-1-1 0,1 0 0,0 0 0,-1 0 0,1 0 0,1 0 0,-1 0 0,0 0 0,1-1 1,0 1-1,-1 0 0,1-1 0,0 1 0,0-1 0,1 0 0,-1 1 0,0-1 0,1 0 0,-1 0 0,1-1 1,0 1-1,0 0 0,0-1 0,-1 0 0,1 0 0,0 0 0,1 0 0,-1 0 0,0 0 0,4-1 0,12 4 81,0-2-1,-1 0 0,33-1 0,-29-3-60,-1 0 1,0-2-1,1-1 0,-2 0 1,1-2-1,-1 0 0,0-1 1,0-1-1,-1-1 0,0-1 1,23-17-1,0-3 3,-2-2 0,-1-2 0,52-59 0,-88 91-28,9-9-15,0-1 0,-1 0 0,-1-1 0,0 0 0,-1 0 0,0-1 0,-1 0 0,-1-1 0,8-21 0,-15 36 8,1-1 0,-1 1-1,0 0 1,1-1 0,-1 1 0,0 0 0,0-1 0,0 1-1,0 0 1,0-1 0,0 1 0,0-1 0,0 1 0,-1 0-1,1-1 1,0 1 0,-1 0 0,1-1 0,-1 1-1,0 0 1,1 0 0,-1 0 0,0 0 0,0-1 0,0 1-1,0 0 1,0 0 0,0 0 0,0 1 0,0-1 0,0 0-1,0 0 1,0 0 0,0 1 0,-1-1 0,1 1 0,0-1-1,-1 1 1,1 0 0,0-1 0,-1 1 0,1 0 0,0 0-1,-1 0 1,1 0 0,-2 0 0,-6 0 15,0 1 0,1 0 1,-1 0-1,1 1 0,-1 0 0,-11 4 0,3 2 76,0 0 0,0 1 0,1 0 0,0 1 0,1 1 0,0 1 0,1 0-1,0 1 1,-19 23 0,27-29-50,0 0 0,0 1 0,1-1 0,0 1 0,0 0 0,1 1 0,0-1 0,0 1 0,1 0 0,0 0 0,1 0 0,0 0 0,0 0-1,1 1 1,0-1 0,1 1 0,0-1 0,0 0 0,1 1 0,0-1 0,3 11 0,0-11-60,0-1 0,1 0 0,0-1 0,0 1 0,0-1 0,1 0 0,0 0 0,1-1 0,0 0 0,0 0 0,0 0 0,0-1 0,1 0 0,0-1 0,0 0 0,13 5 0,8 3-369,1-1 0,1-2 0,44 9 0,6-8-3569,-1-8-3476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25.919"/>
    </inkml:context>
    <inkml:brush xml:id="br0">
      <inkml:brushProperty name="width" value="0.025" units="cm"/>
      <inkml:brushProperty name="height" value="0.025" units="cm"/>
    </inkml:brush>
  </inkml:definitions>
  <inkml:trace contextRef="#ctx0" brushRef="#br0">11 1 13100,'0'0'9353,"-1"11"-9315,-6 80 837,4 1 1,14 138-1,-11-225-867,0-1-6,0 0 0,1 0 0,-1 0 0,1 0 0,0 0 0,0 0 0,0 0 0,0 0 0,1 0 0,0 0 0,2 3 0,0-42 297,16-304 3235,-42 669-3425,21-322-106,16-97 67,-9 54-51,4-50-1,-8 52 37,0 4 105,-1 1-1,-6-54 1,-4 63 104,3 18-74,2 11-121,-6 202-154,20-286 97,-3 30 19,2-58 0,-27 302 157,8-115-285,4-38-295,-1 13-208,5-42-3884,2 0-3818,0-39-6528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5.204"/>
    </inkml:context>
    <inkml:brush xml:id="br0">
      <inkml:brushProperty name="width" value="0.025" units="cm"/>
      <inkml:brushProperty name="height" value="0.025" units="cm"/>
    </inkml:brush>
  </inkml:definitions>
  <inkml:trace contextRef="#ctx0" brushRef="#br0">319 1 15983,'0'0'251,"-5"14"-139,-15 56 210,3 2 0,-14 134-1,8 169 585,9-106-583,-16 782 2314,-11-254 1047,6-257-2697,32-471-838,-57 1012 1587,21 21 474,39-845-2105,0-149-3488,1-96-1341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052"/>
    </inkml:context>
    <inkml:brush xml:id="br0">
      <inkml:brushProperty name="width" value="0.025" units="cm"/>
      <inkml:brushProperty name="height" value="0.025" units="cm"/>
    </inkml:brush>
  </inkml:definitions>
  <inkml:trace contextRef="#ctx0" brushRef="#br0">1 352 15695,'0'0'2717,"2"-8"-2381,-2 5-329,1 0-1,0-1 1,1 1-1,-1 1 1,1-1-1,-1 0 1,1 0-1,0 0 1,0 1-1,0-1 1,0 1-1,0-1 1,1 1-1,-1 0 1,1 0-1,-1 0 1,1 0-1,4-2 1,7-2-1,-1 1 1,1 0-1,24-5 1,66-11-19,1 4 0,145-5 0,219 20-312,-241 4 374,1109-24 1995,596-40-242,-1143 40-1812,935 6 2172,-1375 16-2298,-220 0 137,0-7 0,174-30-1,-304 37-62,29-8-910,-20-1-2063,-5-6-5482,-4 6-3138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441"/>
    </inkml:context>
    <inkml:brush xml:id="br0">
      <inkml:brushProperty name="width" value="0.025" units="cm"/>
      <inkml:brushProperty name="height" value="0.025" units="cm"/>
    </inkml:brush>
  </inkml:definitions>
  <inkml:trace contextRef="#ctx0" brushRef="#br0">0 14 15695,'0'0'1804,"9"-2"-912,12-2-451,0 1 0,0 0 0,0 2 0,0 0 0,0 1 0,1 2 0,24 4 0,-33-4-376,1 0 0,-1 2 0,0-1-1,-1 2 1,1-1 0,-1 2 0,1 0 0,-2 0 0,1 1 0,-1 1-1,0-1 1,0 2 0,11 11 0,-19-16-55,1 1 1,-1-1-1,0 1 1,0 0-1,0 0 1,-1 0-1,1 0 0,-1 0 1,-1 0-1,1 1 1,-1-1-1,0 1 1,0-1-1,0 1 1,-1-1-1,0 1 0,0 0 1,0-1-1,-1 1 1,0-1-1,0 1 1,0-1-1,-1 1 1,0-1-1,0 0 0,0 0 1,-1 0-1,1 0 1,-1 0-1,-6 7 1,-8 11 376,-1-1 0,-2-1 0,0-1 0,-36 29 0,50-44-222,-85 64 1608,57-44-1516,0 1 1,-33 35 0,53-42-261,12-8-1828,9-6-4962,17-4-3376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7.288"/>
    </inkml:context>
    <inkml:brush xml:id="br0">
      <inkml:brushProperty name="width" value="0.025" units="cm"/>
      <inkml:brushProperty name="height" value="0.025" units="cm"/>
    </inkml:brush>
  </inkml:definitions>
  <inkml:trace contextRef="#ctx0" brushRef="#br0">1 855 13837,'0'0'2589,"11"-10"-1692,76-67 168,-4-4 0,99-124-1,-142 153-568,-2-1-1,-2-2 0,-3-1 0,-3-2 1,46-119-1,-64 151 195,-12 25-677,0 1 1,0 0-1,1 0 0,-1-1 0,0 1 0,0 0 0,0 0 0,1-1 0,-1 1 0,0 0 0,1 0 0,-1 0 0,0-1 0,0 1 0,1 0 0,-1 0 1,0 0-1,1 0 0,-1 0 0,0 0 0,1 0 0,-1 0 0,0 0 0,1 0 0,-1 0 0,1 0 0,-1 0 0,0 0 0,1 0 0,-1 0 1,0 0-1,1 0 0,-1 0 0,1 1 0,2 2-2,0 1 0,0-1 1,-1 1-1,1 0 0,-1 1 1,0-1-1,4 9 0,181 343 85,-101-208-5001,-57-101 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391"/>
    </inkml:context>
    <inkml:brush xml:id="br0">
      <inkml:brushProperty name="width" value="0.025" units="cm"/>
      <inkml:brushProperty name="height" value="0.025" units="cm"/>
    </inkml:brush>
  </inkml:definitions>
  <inkml:trace contextRef="#ctx0" brushRef="#br0">14 1 11755,'0'0'7816,"20"47"-6631,-18-2-641,-2 12-448,0 14-64,-8 5-929,-6-4-1537,0-8-2627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859"/>
    </inkml:context>
    <inkml:brush xml:id="br0">
      <inkml:brushProperty name="width" value="0.025" units="cm"/>
      <inkml:brushProperty name="height" value="0.025" units="cm"/>
    </inkml:brush>
  </inkml:definitions>
  <inkml:trace contextRef="#ctx0" brushRef="#br0">104 183 17136,'0'0'1506,"-7"-9"586,-20-32-255,26 40-1797,1-1 0,-1 1 0,1 0 0,-1 0 0,1-1 0,-1 1 0,1 0 0,0-1 0,-1 1 0,1-1 1,0 1-1,0 0 0,0-1 0,0 1 0,0-1 0,1 1 0,-1 0 0,0-1 0,1 1 0,-1 0 0,1-1 0,-1 1 1,1 0-1,-1 0 0,1-1 0,0 1 0,0 0 0,0 0 0,0 0 0,1-1 0,33-21 92,-28 19-54,17-8-15,0 1 0,1 2 0,44-13 1,-56 19-62,-1 0 0,1 1-1,0 1 1,0 0 0,0 1 0,0 0 0,0 0 0,0 2 0,21 4 0,-31-5-5,0 0 1,0 1-1,0-1 1,0 1-1,-1-1 1,1 1-1,-1 0 1,1 0-1,-1 0 0,0 1 1,1-1-1,-1 0 1,0 1-1,-1-1 1,1 1-1,0 0 1,-1 0-1,1-1 0,-1 1 1,0 0-1,0 0 1,0 0-1,0 0 1,-1 1-1,1-1 1,-1 0-1,0 0 0,0 0 1,0 0-1,0 1 1,-2 4-1,1 3 20,-1 0 0,0 1 0,-1-1 0,0 0 0,-1 0 0,-1-1-1,-7 15 1,-33 41 184,33-51 144,1 1 0,0 0 0,-13 27 0,44-42-671,54-23 415,-62 17-92,1 0-1,0 1 1,0 0-1,0 1 0,0 1 1,0 0-1,1 1 1,-1 0-1,22 2 0,-33 0 1,1-1-1,-1 1 0,1 0 0,-1 0 0,0 1 1,1-1-1,-1 0 0,0 1 0,0-1 1,0 1-1,0 0 0,0 0 0,0 0 1,-1 0-1,1 0 0,0 0 0,-1 0 0,0 1 1,0-1-1,1 0 0,-1 1 0,-1-1 1,1 1-1,0-1 0,-1 1 0,1-1 1,-1 1-1,0 0 0,1 4 0,-1 1 49,0 1 1,0 0-1,-1-1 0,0 1 0,0-1 0,-1 1 1,0-1-1,-4 9 0,-1-3 277,0 0 1,-2-1 0,0 0-1,0-1 1,-1 0 0,0 0-1,-1-1 1,-1-1-1,0 0 1,-23 16 0,-6 0 766,-1-1 1,-51 20-1,73-35-1162,-1-1 1,-1-1-1,0-2 0,0 0 1,0-1-1,-32 3 1,50-7 28,0-1 1,0 0 0,0 1 0,0-2 0,-1 1-1,1 0 1,0-1 0,0 0 0,0 0 0,0 0-1,0 0 1,0-1 0,0 0 0,0 0 0,1 0 0,-1 0-1,1 0 1,-1-1 0,1 1 0,0-1 0,0 0-1,0 0 1,0 0 0,1-1 0,-1 1 0,1 0 0,0-1-1,0 0 1,0 0 0,0 1 0,1-1 0,-1 0-1,1 0 1,0 0 0,0-1 0,1 1 0,-1 0 0,1 0-1,0 0 1,0-1 0,1-4 0,-1 7-408,0-1 1,0 0-1,0 1 1,1-1-1,-1 1 0,0-1 1,1 1-1,0-1 1,0 1-1,0-1 1,0 1-1,0 0 1,0-1-1,1 1 0,-1 0 1,1 0-1,-1 0 1,1 0-1,2-2 1,18-15-8716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0.890"/>
    </inkml:context>
    <inkml:brush xml:id="br0">
      <inkml:brushProperty name="width" value="0.025" units="cm"/>
      <inkml:brushProperty name="height" value="0.025" units="cm"/>
    </inkml:brush>
  </inkml:definitions>
  <inkml:trace contextRef="#ctx0" brushRef="#br0">47 683 16047,'-7'10'1660,"0"1"-1123,3-6-217,0 0 1,0 1 0,1-1-1,0 1 1,0 0-1,1 0 1,-1 0-1,1 0 1,-1 9 0,2-14-280,1-1 1,0 1-1,0-1 1,0 1-1,0-1 1,-1 1 0,1-1-1,0 0 1,0 1-1,0-1 1,0 1 0,0-1-1,0 1 1,1-1-1,-1 1 1,0-1-1,0 1 1,0-1 0,0 1-1,0-1 1,1 0-1,-1 1 1,0-1-1,0 1 1,1-1 0,-1 0-1,0 1 1,1-1-1,-1 0 1,0 1-1,1-1 1,-1 0 0,1 1-1,-1-1 1,0 0-1,1 0 1,-1 0-1,1 1 1,-1-1 0,1 0-1,-1 0 1,0 0-1,1 0 1,-1 0-1,1 0 1,-1 0 0,1 0-1,-1 0 1,1 0-1,-1 0 1,1 0-1,-1 0 1,1 0 0,0-1-1,29-11 555,-2-6-185,0-1-1,-2-2 0,47-44 0,-28 23-156,221-214 534,-195 180-643,95-132 1,-163 203-143,4-4 8,-1 1 0,0-2 0,-1 1 1,7-17-1,-36 46 143,-4 18-2,2 1-1,2 1 0,2 1 0,1 1 1,3 1-1,1 0 0,2 2 0,-11 59 1,20-80-128,2 1 0,0 0 0,2 0 0,1 0 0,4 43 0,-3-64-20,1-1 1,0 0 0,0 1 0,0-1-1,0 0 1,1 0 0,-1 0-1,1 0 1,0 0 0,0 0 0,0 0-1,0-1 1,0 1 0,0-1-1,1 1 1,0-1 0,-1 0 0,1 0-1,0 0 1,0-1 0,0 1-1,0 0 1,0-1 0,0 0-1,1 0 1,-1 0 0,0 0 0,1-1-1,2 1 1,-1 0-129,-1-1 1,0 0-1,0 0 0,1 0 1,-1-1-1,0 1 0,0-1 1,0 0-1,1 0 0,4-3 1,-6 3-194,0-1 0,-1 1 1,1-1-1,0 0 1,0 0-1,-1 0 0,1 0 1,-1 0-1,0-1 0,0 1 1,0-1-1,0 1 1,0-1-1,1-3 0,-2 5-105,0-1-1,-1 0 0,1 0 0,0 0 0,-1 1 0,0-1 0,0 0 0,1 0 0,-1 0 0,0 0 0,0 0 0,0 0 1,-1 1-1,1-1 0,0 0 0,-1 0 0,0-2 0,-14-14-4611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1.219"/>
    </inkml:context>
    <inkml:brush xml:id="br0">
      <inkml:brushProperty name="width" value="0.025" units="cm"/>
      <inkml:brushProperty name="height" value="0.025" units="cm"/>
    </inkml:brush>
  </inkml:definitions>
  <inkml:trace contextRef="#ctx0" brushRef="#br0">48 50 15663,'0'0'3619,"-48"-12"-1345,51 12-96,29-4-1505,20 1 416,16-3-160,13 1-641,11-1-192,3 1-672,-5 1-3620,-10 0-5669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1.714"/>
    </inkml:context>
    <inkml:brush xml:id="br0">
      <inkml:brushProperty name="width" value="0.025" units="cm"/>
      <inkml:brushProperty name="height" value="0.025" units="cm"/>
    </inkml:brush>
  </inkml:definitions>
  <inkml:trace contextRef="#ctx0" brushRef="#br0">1 135 17745,'0'0'502,"11"1"-529,39-4 101,-1-1-1,0-2 1,92-26-1,21-2-47,38 10-626,339 4-1,-526 20 463,77-4-3546,-58-5-1121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2.495"/>
    </inkml:context>
    <inkml:brush xml:id="br0">
      <inkml:brushProperty name="width" value="0.025" units="cm"/>
      <inkml:brushProperty name="height" value="0.025" units="cm"/>
    </inkml:brush>
  </inkml:definitions>
  <inkml:trace contextRef="#ctx0" brushRef="#br0">1 268 16624,'0'0'1121,"76"4"-897,-11-4 353,20-9 31,19-15-288,18-6-256,12-9-31,12-3-290,1 1-447,-5 5-1250,-14 7-1954,-12 8-3555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1.037"/>
    </inkml:context>
    <inkml:brush xml:id="br0">
      <inkml:brushProperty name="width" value="0.025" units="cm"/>
      <inkml:brushProperty name="height" value="0.025" units="cm"/>
    </inkml:brush>
  </inkml:definitions>
  <inkml:trace contextRef="#ctx0" brushRef="#br0">25 74 833,'-4'-10'2170,"1"0"0,0 0 0,0 0 0,1 0 0,-3-13 7585,0 22-5377,44 84-721,5 2-3497,-37-70 78,1 1 0,15 22 0,-3-5-124,107 192 521,-91-172-552,-28-42-55,0 0-1,0 0 0,7 15 0,7 16 10,46 65 0,1 3-9,-31-43 16,7 12 164,52 125-1,-73-149-177,2-2 1,2 0 0,38 52 0,-10-13 27,-11-8 12,-44-83-44,-1-1 183,0 10 309,0-1-1332,-8-20-1955,-2-11-5233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7.490"/>
    </inkml:context>
    <inkml:brush xml:id="br0">
      <inkml:brushProperty name="width" value="0.025" units="cm"/>
      <inkml:brushProperty name="height" value="0.025" units="cm"/>
    </inkml:brush>
  </inkml:definitions>
  <inkml:trace contextRef="#ctx0" brushRef="#br0">23 0 15310,'0'0'4752,"10"13"-4240,-3-2-420,-2-5-64,0 0-1,0 0 1,-1 1-1,0-1 0,-1 1 1,0 0-1,0 0 1,0 0-1,-1 0 0,0 1 1,0-1-1,1 10 1,-7 216-67,-2-72-1337,4-120 1613,-2-1 0,-11 51-1,7-50 431,-5 82 0,13-121-641,-1 0 0,1 0 0,0 0 0,0 0 0,0 0 0,1 0 0,-1 0 0,0 0 0,1 0 0,-1 0-1,1 0 1,0 0 0,-1 0 0,1-1 0,0 1 0,0 0 0,0-1 0,0 1 0,1 0 0,-1-1-1,0 1 1,1-1 0,-1 0 0,1 1 0,-1-1 0,1 0 0,1 1 0,2-1-125,0 0-1,0 0 1,0 0 0,1 0 0,-1-1-1,0 0 1,0 0 0,0-1 0,10-1 0,4-1-678,-15 2 630,0 0 1,0 0-1,0 0 1,0 1 0,0 0-1,0 0 1,-1 0-1,1 0 1,7 2-1,-9-1 138,-1 0 0,0 0 0,0 0 0,0 0 1,0 0-1,0 1 0,0-1 0,0 0 0,0 1 0,0-1 0,0 0 0,-1 1 0,1-1 0,-1 1 0,1-1 0,-1 1 0,0-1 1,1 1-1,-1 0 0,0-1 0,0 1 0,0-1 0,0 1 0,0 0 0,0-1 0,-1 1 0,1-1 0,-1 1 0,0 2 1,-7 28 875,-2-1 1,0 0 0,-3-1 0,0 0 0,-2-1 0,-23 35 0,-13 28 2223,51-92-3073,-6 11 292,0 0 1,1 1 0,1-1 0,0 1 0,0 0 0,-3 20 0,7-31-307,0 0 0,0-1 0,0 1 0,1 0 0,-1 0 0,0-1 0,0 1 0,0 0 0,1-1 0,-1 1 0,0 0 0,1-1 0,-1 1 0,1-1 0,-1 1 0,0 0 0,1-1 0,0 1 0,-1-1 0,1 1 0,-1-1 0,1 0 0,-1 1 0,1-1 1,0 0-1,-1 1 0,1-1 0,0 0 0,-1 1 0,1-1 0,0 0 0,0 0 0,0 0 0,35 3-654,-11-2-1373,-23 0 1548,0-1 0,0 1 0,0 0-1,0 0 1,0 0 0,0 0 0,0 0 0,-1 0 0,1 0 0,0 0 0,-1 1-1,1-1 1,-1 1 0,1-1 0,-1 1 0,0-1 0,2 3 0,4 15-9001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8.971"/>
    </inkml:context>
    <inkml:brush xml:id="br0">
      <inkml:brushProperty name="width" value="0.025" units="cm"/>
      <inkml:brushProperty name="height" value="0.025" units="cm"/>
    </inkml:brush>
  </inkml:definitions>
  <inkml:trace contextRef="#ctx0" brushRef="#br0">27 0 13100,'-1'11'5675,"-1"12"-4804,-16 345 3500,17-309-4300,5 116 638,-4-187-362,0 1 1,2-1-1,-1 0 1,5-16-1,3-15-189,40-379-548,-49 419 384,0 0 0,0 0-1,1 0 1,-1 0 0,1 0 0,0 0-1,0 0 1,0 0 0,0 0 0,0 0-1,1 1 1,-1-1 0,1 0 0,0 1-1,0-1 1,0 1 0,0 0 0,4-4-1,-3 5 2,0 0-1,-1 0 1,1 0-1,0 0 1,0 1-1,0-1 1,0 1-1,0 0 1,0 0-1,0 0 1,0 0-1,0 0 0,0 1 1,0-1-1,0 1 1,0 0-1,0 0 1,-1 0-1,5 2 1,-5-2 3,1-1 0,-1 1 0,0 0 0,0 0 0,1 1 0,-1-1 0,0 0 0,0 1 0,0-1 0,0 1 0,0 0 0,-1 0 0,1 0 0,0 0 0,-1 0 0,1 0 0,-1 0 0,0 0 0,0 0 0,0 1 0,0-1 0,0 0 0,0 1 0,-1-1 0,1 6 0,-1-5 10,0 0 1,-1 1 0,1-1-1,-1 0 1,0 1-1,0-1 1,0 0 0,-1 0-1,1 0 1,-1 0 0,1 0-1,-1 0 1,0 0 0,0 0-1,-1-1 1,1 1-1,0-1 1,-5 3 0,-10 9 355,0 0 1,0-2-1,-2 0 1,0-1-1,0-1 1,-37 14 0,56-24-392,0 0 0,0 0 0,-1 1 0,1-1 0,0 0 0,0 0 0,-1 0 0,1 0 0,0 0 0,0 0 0,-1 0 0,1 0 0,0 0 0,-1 1 0,1-1 0,0 0 0,0 0 0,-1 0 0,1-1 0,0 1 0,0 0 0,-1 0 0,1 0 0,0 0 0,-1 0 0,1 0 0,0 0 0,0 0 0,-1 0 0,1-1 0,0 1 0,0 0 0,0 0 0,-1 0 0,1-1 0,0 1 0,0 0 0,0 0 0,-1 0 0,1-1 0,0 1 0,0 0 0,5-14-1690,17-12-2281,8-2-2665,5-3-3410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9.488"/>
    </inkml:context>
    <inkml:brush xml:id="br0">
      <inkml:brushProperty name="width" value="0.025" units="cm"/>
      <inkml:brushProperty name="height" value="0.025" units="cm"/>
    </inkml:brush>
  </inkml:definitions>
  <inkml:trace contextRef="#ctx0" brushRef="#br0">27 1 14990,'0'0'3401,"-1"8"-615,-9 46 640,6-41-2918,0 1 1,2 0-1,-1 0 1,2 0-1,0 0 1,0 0-1,2 0 1,1 15 0,-2-28-508,1 0-1,-1-1 1,0 1 0,0-1 0,1 1 0,-1-1 0,0 1 0,1-1 0,-1 1 0,0-1 0,1 1 0,-1-1-1,1 0 1,-1 1 0,1-1 0,-1 0 0,1 1 0,-1-1 0,1 0 0,-1 1 0,1-1 0,-1 0 0,1 0 0,0 0-1,-1 0 1,1 0 0,-1 0 0,1 1 0,0-1 0,-1-1 0,1 1 0,-1 0 0,1 0 0,0 0 0,-1 0-1,1 0 1,-1 0 0,1-1 0,-1 1 0,1 0 0,0-1 0,21-15 51,-18 6-41,0 1-1,0-1 0,0 1 0,-1-1 1,-1 0-1,0 0 0,0 0 1,-1-1-1,0 1 0,-1 0 0,-1-20 1,1 13-23,-3 0-365,-2 24-621,5-4 848,-1-1 1,1 1 0,-1-1 0,1 1 0,0-1-1,0 1 1,0-1 0,1 1 0,-1-1-1,0 1 1,1-1 0,0 0 0,-1 1 0,3 3-1,0-3-373,-1 0-1,1 0 1,1 0 0,-1-1-1,0 1 1,0-1-1,1 0 1,0 0-1,-1 0 1,1-1-1,0 1 1,0-1 0,0 0-1,0 0 1,0 0-1,0 0 1,0-1-1,0 0 1,0 0-1,0 0 1,0 0 0,8-2-1,-3 1-292,-1 0 1,0-1-1,0 0 0,0-1 1,0 0-1,0 0 0,0 0 1,-1-1-1,0 0 0,9-7 0,10-13 2392,-24 22-691,-1-1 1,1 1-1,0 0 1,-1-1 0,1 0-1,-1 1 1,0-1-1,0 0 1,2-4 0,-7 7 3517,-15 9-2822,13-3-1162,-1 0 0,1 1 0,0-1 0,1 1 0,0 1 0,0-1 0,0 1 1,1 0-1,0 0 0,1 0 0,-1 1 0,2-1 0,-1 1 0,1 0 0,1 0 0,-1 0 0,1 11 0,2-19-408,-1 0 0,0 0 0,1 0 0,0 0 0,-1-1 0,1 1 0,-1 0 0,1 0 0,0-1 0,0 1 0,0 0 0,-1-1 0,1 1 0,0 0 0,0-1 0,0 0 0,0 1 0,0-1 0,0 1 0,0-1 0,0 0 0,0 0 0,0 1 0,0-1-1,0 0 1,0 0 0,0 0 0,0 0 0,0 0 0,0-1 0,0 1 0,0 0 0,0 0 0,0-1 0,0 1 0,0 0 0,2-2 0,37-14 218,-34 12-227,-1-1 0,0 1 0,0-1 0,-1 0 0,0 0 0,1-1 0,-2 1 0,1-1 0,-1 0 0,0 0 0,0 0 0,2-7 0,-1-27-4598,-12 35-1803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082"/>
    </inkml:context>
    <inkml:brush xml:id="br0">
      <inkml:brushProperty name="width" value="0.025" units="cm"/>
      <inkml:brushProperty name="height" value="0.025" units="cm"/>
    </inkml:brush>
  </inkml:definitions>
  <inkml:trace contextRef="#ctx0" brushRef="#br0">110 162 8360,'0'0'7212,"-11"8"-4511,3-3-2308,1 0 0,0 0-1,0 1 1,1 0-1,-1 0 1,1 0 0,1 1-1,-1 0 1,1 0 0,0 0-1,1 1 1,0 0 0,0 0-1,1 0 1,0 0 0,0 0-1,0 1 1,1-1-1,-1 18 1,3-24-347,0-1 0,0 0 0,0 1 0,0-1 0,0 0 0,0 1 0,0-1 0,1 0 0,-1 1 0,1-1 0,-1 0 0,1 0 0,-1 0 0,1 1 0,0-1 1,-1 0-1,1 0 0,0 0 0,0 0 0,0 0 0,0 0 0,0-1 0,0 1 0,0 0 0,0 0 0,0-1 0,2 2 0,1-1-18,-1 0 0,0-1 0,1 1 0,-1-1 0,1 0 0,-1 0 0,0 0 0,1 0 0,-1-1 0,7 0 1,0-2-10,0 0 1,0 0-1,0-1 1,-1 0 0,1-1-1,14-9 1,-12 2 8,0 0 1,0-1-1,-1 0 1,0 0-1,-1-1 0,-1-1 1,0 1-1,-1-2 0,-1 1 1,0-1-1,-2 0 1,1 0-1,-2-1 0,0 1 1,-1-1-1,-1 0 0,0 0 1,-1-27-1,-1 44-29,0 0 0,0-1 0,0 1 0,0 0 0,1-1-1,-1 1 1,0 0 0,0 0 0,0-1 0,0 1 0,0 0 0,0-1 0,0 1-1,0 0 1,0-1 0,0 1 0,0 0 0,0-1 0,0 1 0,0 0-1,0 0 1,-1-1 0,1 1 0,0 0 0,0-1 0,0 1 0,0 0 0,0 0-1,-1-1 1,1 1 0,0 0 0,0 0 0,-1 0 0,1-1 0,0 1-1,0 0 1,-1 0 0,1 0 0,0 0 0,0-1 0,-1 1 0,1 0 0,0 0-1,-1 0 1,1 0 0,0 0 0,0 0 0,-1 0 0,1 0 0,0 0 0,-1 0-1,1 0 1,0 0 0,-1 0 0,1 0 0,0 0 0,0 0 0,-1 0-1,1 1 1,0-1 0,-1 0 0,1 0 0,0 0 0,0 0 0,-1 1 0,1-1-1,0 0 1,-16 19 190,7-4 0,1 1 0,0 0 1,2 1-1,0 0 0,0 0 0,2 0 0,0 1 0,1-1 0,1 1 0,1 0 0,1 34 0,0-49-194,1 0 0,0 0 0,-1 0 0,1 0 0,0-1 0,0 1 0,1 0 1,-1-1-1,1 1 0,-1-1 0,1 0 0,0 1 0,0-1 0,0 0 0,0 0 0,0 0 0,0 0 0,0 0 0,1-1 0,-1 1 0,1-1 0,-1 1 0,1-1 0,0 0 0,0 0 0,-1 0 0,6 1 1,-4-2-10,0 1 0,0-1 0,0 1 0,0-1 0,-1 0 0,1 0 0,0-1 0,0 1 0,0-1 0,0 0 0,-1 0 0,1 0 0,0 0 0,-1-1 0,1 0 0,-1 1 0,1-1 0,-1-1 0,0 1 0,4-4 0,2-2-77,-1-1 0,-1-1 0,0 1 1,0-1-1,-1-1 0,0 1 0,-1-1 1,6-15-1,-31 77 828,16-43-517,0 1 1,0 1-1,1-1 1,0 0-1,0 1 0,1 0 1,0 0-1,1 0 1,0 11-1,1-20-212,1 1-1,-1-1 1,1 1-1,0-1 1,0 1-1,-1-1 1,1 1-1,0-1 1,0 0-1,0 0 1,1 1-1,-1-1 1,0 0-1,0 0 1,1 0-1,-1 0 1,0 0-1,1 0 1,-1-1-1,1 1 1,-1 0-1,1-1 1,0 1-1,-1-1 1,1 0-1,-1 1 1,1-1-1,0 0 1,-1 0-1,1 0 1,0 0-1,-1 0 1,4-1-1,3 0 0,1 1-1,-1-1 1,0-1-1,1 1 1,13-6-1,-10 1-68,0-1 0,0 0 1,-1-1-1,0 0 0,-1-1 0,0 0 1,0-1-1,-1 0 0,0 0 0,0-1 1,-1 0-1,-1 0 0,10-21 0,-16 30-39,-21 41 400,5 4 598,13-18-2993,2-24 1732,0 0 0,0-1 0,0 1 0,0-1 0,0 1 0,1-1 0,-1 1 0,0-1 0,0 1 0,1-1 0,-1 1 0,0-1 0,0 1 0,1-1 0,-1 1 0,1-1 0,-1 1 0,0-1 0,1 0 0,-1 1 0,1-1 1,-1 0-1,1 1 0,-1-1 0,1 0 0,-1 0 0,1 0 0,-1 1 0,2-1 0,16 1-15999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506"/>
    </inkml:context>
    <inkml:brush xml:id="br0">
      <inkml:brushProperty name="width" value="0.025" units="cm"/>
      <inkml:brushProperty name="height" value="0.025" units="cm"/>
    </inkml:brush>
  </inkml:definitions>
  <inkml:trace contextRef="#ctx0" brushRef="#br0">139 4 7335,'0'0'19421,"-10"-1"-18300,3 1-987,5-1-99,-1 1 1,0-1 0,1 1 0,-1 0-1,0 0 1,1 0 0,-1 0-1,0 0 1,0 1 0,1-1 0,-1 1-1,1 0 1,-1 0 0,0 0-1,1 0 1,0 0 0,-1 1 0,1-1-1,0 1 1,-1-1 0,1 1 0,0 0-1,0 0 1,1 0 0,-4 4-1,-3 7 54,1 0-1,0 0 0,1 1 1,0 0-1,1 0 0,1 1 1,0 0-1,1-1 0,0 1 1,0 26-1,3-39-84,0 0-1,0-1 1,0 1-1,1 0 1,-1-1-1,0 1 1,1 0 0,-1-1-1,1 1 1,-1 0-1,1-1 1,0 1 0,0-1-1,0 1 1,0-1-1,0 0 1,0 1-1,0-1 1,0 0 0,1 0-1,-1 0 1,0 0-1,1 0 1,-1 0-1,4 2 1,-1-2-27,1 0 0,-1 1 0,1-1-1,-1-1 1,1 1 0,0-1 0,-1 0 0,1 0 0,8-1 0,4-2-439,1-1 1,-1 0 0,1-1-1,19-9 1,-8 0-4154,47-28 0,-32 10-3980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024"/>
    </inkml:context>
    <inkml:brush xml:id="br0">
      <inkml:brushProperty name="width" value="0.025" units="cm"/>
      <inkml:brushProperty name="height" value="0.025" units="cm"/>
    </inkml:brush>
  </inkml:definitions>
  <inkml:trace contextRef="#ctx0" brushRef="#br0">124 1 18962,'0'0'7431,"-8"12"-6123,-9 18-772,2 0 0,1 1 0,2 1 0,-17 63 0,19-45-422,2-1 0,-3 97-1,21-161-191,2-17-57,23-168-1915,-35 216 2023,-1-1 72,1 0 0,1 0 0,0 0 1,7 25-1,-8-36-28,2-1 1,-1 0 0,0 1-1,1-1 1,-1 0-1,1 0 1,0 1 0,0-1-1,0-1 1,0 1-1,1 0 1,-1-1 0,1 1-1,0-1 1,-1 1-1,1-1 1,0 0 0,0 0-1,1-1 1,-1 1 0,0-1-1,1 0 1,-1 1-1,0-1 1,6 0 0,0 0 6,-1 0 1,0-1 0,1-1 0,-1 1 0,1-1 0,-1-1 0,0 1-1,0-1 1,0-1 0,0 0 0,0 0 0,-1 0 0,1-1 0,-1 0-1,0-1 1,0 1 0,0-2 0,-1 1 0,1 0 0,-1-1 0,-1 0-1,1-1 1,-1 1 0,0-1 0,-1 0 0,1-1 0,-2 1 0,1 0-1,-1-1 1,0 0 0,2-9 0,-6 21 55,-27 94 650,25-85-624,1 1-1,0-1 1,0 1-1,1 0 0,1-1 1,2 19-1,-2-31-117,0 0-1,0 0 0,0 0 1,1 0-1,-1 0 1,0 0-1,1 0 1,-1 0-1,1 0 0,-1 0 1,1 0-1,-1-1 1,1 1-1,0 0 1,-1 0-1,1 0 0,0-1 1,0 1-1,-1 0 1,1-1-1,0 1 1,0-1-1,0 1 0,0-1 1,0 1-1,0-1 1,0 0-1,0 1 1,0-1-1,0 0 0,0 0 1,0 0-1,0 0 1,0 0-1,0 0 1,0 0-1,0 0 0,0 0 1,0 0-1,0 0 1,0-1-1,0 1 1,1-1-1,2 0-276,-1-1 0,0 1 0,1-1 0,-1 0 1,0 0-1,0 0 0,0 0 0,0 0 0,-1-1 0,1 1 0,3-5 0,11-22-4820,-4-10-2391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354"/>
    </inkml:context>
    <inkml:brush xml:id="br0">
      <inkml:brushProperty name="width" value="0.025" units="cm"/>
      <inkml:brushProperty name="height" value="0.025" units="cm"/>
    </inkml:brush>
  </inkml:definitions>
  <inkml:trace contextRef="#ctx0" brushRef="#br0">17 1 897,'0'0'19602,"-16"49"-19057,26-34-865,9-2-1154,7-1-1889,6 1-5125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727"/>
    </inkml:context>
    <inkml:brush xml:id="br0">
      <inkml:brushProperty name="width" value="0.025" units="cm"/>
      <inkml:brushProperty name="height" value="0.025" units="cm"/>
    </inkml:brush>
  </inkml:definitions>
  <inkml:trace contextRef="#ctx0" brushRef="#br0">128 0 18449,'-10'5'2424,"6"-4"-2207,-60 34 4395,60-32-4298,0 0-1,0 0 0,0 0 1,1 0-1,0 0 1,-1 1-1,1-1 1,0 1-1,1 0 0,-1 0 1,1 0-1,-1 0 1,1 0-1,0 1 1,-1 5-1,3-9-304,0 0-1,0-1 1,0 1-1,-1 0 1,2-1 0,-1 1-1,0 0 1,0-1 0,0 1-1,0 0 1,0-1-1,0 1 1,1 0 0,-1-1-1,0 1 1,1-1-1,-1 1 1,0 0 0,1-1-1,-1 1 1,1-1-1,-1 1 1,1-1 0,-1 1-1,1-1 1,-1 0-1,1 1 1,0 0 0,25 6-54,33-8-379,-56 0 387,9 0-167,-1-2-1,1 0 1,-1 0 0,0-1-1,20-10 1,-21 10 54,-1-1-1,1 1 1,0 1-1,0 0 1,0 0 0,0 1-1,18-2 1,-28 4 197,1 1 1,0-1-1,-1 1 0,1-1 1,0 1-1,-1-1 1,1 1-1,0-1 0,-1 1 1,1 0-1,-1-1 1,1 1-1,-1 0 0,0-1 1,1 1-1,-1 0 1,1-1-1,-1 1 0,0 0 1,0 0-1,0 0 1,1-1-1,-1 1 0,0 0 1,0 0-1,0 0 1,0-1-1,0 1 0,-1 1 1,1 39 882,0-16-405,1-24-518,0 0-1,-1-1 1,1 1 0,0 0-1,-1-1 1,1 1 0,0-1-1,0 1 1,0-1-1,-1 1 1,1-1 0,0 1-1,0-1 1,0 0 0,0 1-1,0-1 1,0 0-1,0 0 1,0 0 0,0 0-1,0 0 1,0 0 0,0 0-1,-1 0 1,3 0-1,27-4 68,25-18-333,-47 17 215,0 1 1,0 0 0,0 1 0,0 0-1,1 0 1,-1 1 0,1 0 0,-1 0-1,1 1 1,0 0 0,0 1-1,0 0 1,12 2 0,-19-1-38,0 0-1,0 0 1,-1 0-1,1 0 1,0 1-1,-1-1 1,1 0-1,-1 1 1,0 0-1,1-1 1,-1 1 0,0 0-1,0-1 1,0 1-1,0 0 1,0 0-1,-1 0 1,1 0-1,0 0 1,-1 0-1,0 0 1,1 0-1,-1 0 1,0 0 0,0 0-1,-1 4 1,3 6-3822,-1-4-2508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242"/>
    </inkml:context>
    <inkml:brush xml:id="br0">
      <inkml:brushProperty name="width" value="0.025" units="cm"/>
      <inkml:brushProperty name="height" value="0.025" units="cm"/>
    </inkml:brush>
  </inkml:definitions>
  <inkml:trace contextRef="#ctx0" brushRef="#br0">31 54 3043,'0'0'23580,"-1"12"-22459,-8 70 328,-2 0-1199,4 0 0,4 89 0,4-171-253,-1 0-1,0 0 1,0 0-1,0-1 1,0 1-1,1 0 1,-1 0 0,0 0-1,0 0 1,0 0-1,0-1 1,1 1 0,-1 0-1,0 0 1,0 0-1,1 0 1,-1 0 0,0 0-1,0 0 1,1 0-1,-1 0 1,0 0-1,0 0 1,0 0 0,1 0-1,-1 0 1,0 0-1,0 0 1,1 0 0,-1 0-1,0 0 1,0 0-1,1 0 1,-1 0-1,0 1 1,0-1 0,0 0-1,1 0 1,-1 0-1,0 0 1,0 0 0,0 1-1,0-1 1,0 0-1,1 0 1,-1 0-1,0 1 1,0-1 0,0 0-1,0 0 1,0 0-1,0 1 1,0-1 0,0 0-1,0 0 1,1 1-1,-1-1 1,0 0-1,0 0 1,0 1 0,0-1-1,-1 0 1,1 0-1,0 1 1,0-1-1,11-17-213,6-33-815,-3 0 0,13-86 0,9-36 55,-34 168 829,-1-1 0,1 0 0,0 0 0,1 1 0,-1-1 0,1 1 0,-1 0 0,1 0 0,1 0 0,-1 0 1,5-4-1,-7 7 96,0 1 1,0-1 0,0 0-1,0 1 1,0-1 0,0 1-1,0-1 1,0 1 0,0-1 0,1 1-1,-1 0 1,0 0 0,0-1-1,0 1 1,0 0 0,1 0-1,-1 0 1,0 0 0,0 0-1,2 1 1,-1 0 53,0 0 1,-1 0-1,1 0 0,0 0 1,-1 0-1,1 1 0,-1-1 1,1 1-1,-1-1 0,0 1 1,1-1-1,-1 1 0,0 0 0,0-1 1,0 1-1,1 2 0,0 4 19,1-1 0,-1 0 0,0 1 0,-1-1 0,0 1 0,0 0 0,0-1 0,-1 1 0,0 0 0,-1-1 0,0 1 0,0 0 0,-1-1 0,1 1 0,-2-1 0,1 0 0,-6 11 0,6-13 64,0 0 1,-1 0-1,1 0 1,-1 0-1,-1 0 1,1-1-1,-1 1 1,1-1-1,-1 0 1,0 0-1,-1-1 1,1 1-1,-1-1 1,1 0-1,-1 0 1,0 0-1,0-1 0,-1 1 1,1-1-1,0-1 1,-1 1-1,1-1 1,-1 0-1,-7 1 1,12-2-134,1 0 1,-1-1-1,0 1 1,1 0-1,-1 0 1,0 0-1,1-1 1,-1 1-1,0 0 1,1-1-1,-1 1 1,1-1-1,-1 1 1,1 0-1,-1-1 1,1 1-1,-1-1 1,1 1-1,0-1 1,-1 0-1,1 1 1,-1-1-1,1 1 1,0-1-1,0 0 1,-1 1-1,1-1 1,0 0-1,0 1 1,0-1-1,0 0 1,0 1-1,0-2 1,0 0-438,0 0-1,0 0 1,0 0 0,0 0 0,0-1 0,0 1 0,1 0 0,-1 0 0,1 0 0,0 0 0,1-2-1,12-12-6987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569"/>
    </inkml:context>
    <inkml:brush xml:id="br0">
      <inkml:brushProperty name="width" value="0.025" units="cm"/>
      <inkml:brushProperty name="height" value="0.025" units="cm"/>
    </inkml:brush>
  </inkml:definitions>
  <inkml:trace contextRef="#ctx0" brushRef="#br0">139 1 16912,'-12'4'625,"2"0"-236,0 1 0,0 0 1,1 1-1,-1 0 0,1 0 1,0 1-1,-13 13 0,18-16-225,0 0-1,1 0 1,0 0-1,0 0 1,0 0-1,1 0 1,-1 1 0,1 0-1,0-1 1,0 1-1,1 0 1,0 0-1,-1 0 1,1 0-1,1 0 1,-1 0-1,1 0 1,0 0-1,0 0 1,1 0-1,-1 0 1,3 9-1,-2-11-156,1-1 0,-1 0 0,1 1 0,0-1 0,-1 0 0,1 0 0,0 1 0,0-2 0,1 1 0,-1 0 0,0 0 0,1-1 0,-1 1 0,0-1-1,1 0 1,0 0 0,-1 0 0,1 0 0,0 0 0,0 0 0,-1-1 0,1 1 0,0-1 0,0 0 0,4 0 0,3 1 52,1-1 0,0 0 0,0-1-1,-1 0 1,18-5 0,-20 3 54,0 0 0,0 0-1,-1-1 1,1 0-1,-1-1 1,0 0 0,-1 0-1,1 0 1,-1-1 0,10-11-1,-12 14-50,-1-1 0,0 0 1,0-1-1,0 1 0,0 0 0,-1-1 0,0 1 0,0-1 0,0 0 0,0 0 0,-1 0 0,0 0 0,0 0 0,0 0 0,0 0 0,-1 0 0,0 0 0,-1-9 1,0 12-94,1 0 1,-1 1-1,0-1 1,0 1-1,1-1 1,-1 1-1,0 0 1,-1-1-1,1 1 1,0 0-1,0 0 1,0 0-1,-1 0 1,1 0-1,-1 0 1,1 0-1,0 0 1,-1 0-1,0 1 1,1-1-1,-1 1 1,1-1-1,-1 1 1,0-1-1,1 1 1,-1 0-1,0 0 1,1 0-1,-1 0 1,0 0 0,0 0-1,1 1 1,-1-1-1,0 0 1,1 1-1,-1-1 1,-1 2-1,0-1-151,1-1-1,0 1 0,0 0 1,0 0-1,0 0 1,0 0-1,0 1 1,0-1-1,1 1 1,-1-1-1,0 1 1,-1 1-1,2-2-26,1 0 0,-1 0-1,1-1 1,-1 1 0,1 0 0,-1 0-1,1 0 1,0 0 0,0 0 0,-1 0-1,1 0 1,0 0 0,0 0 0,0 0-1,0-1 1,0 1 0,0 0 0,0 0 0,0 0-1,1 0 1,-1 0 0,0 0 0,0 0-1,1 0 1,-1 0 0,1 0 0,0 1-1,8 4-5144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1.818"/>
    </inkml:context>
    <inkml:brush xml:id="br0">
      <inkml:brushProperty name="width" value="0.025" units="cm"/>
      <inkml:brushProperty name="height" value="0.025" units="cm"/>
    </inkml:brush>
  </inkml:definitions>
  <inkml:trace contextRef="#ctx0" brushRef="#br0">1 25 1569,'0'0'11916,"0"-4"-10934,0 4-961,0-1 0,0 0 0,0 1 0,0-1 0,0 1 0,0-1 0,0 0 1,1 1-1,-1-1 0,0 1 0,0-1 0,0 0 0,0 1 0,1-1 0,-1 1 0,0-1 0,1 1 0,-1-1 0,0 1 0,1-1 0,-1 1 0,1-1 1,-1 1-1,1-1 0,-1 1 0,1 0 0,-1-1 0,1 1 0,0-1 0,11 13 867,-10-9-718,-1-1 0,1 1 0,0-1 0,0 0 0,1 0 0,-1 0-1,0 0 1,0-1 0,4 3 0,-6-5-6,1 0 1,0 0-1,-1 1 0,1-1 0,-1 0 1,1 0-1,-1 0 0,0 0 0,1 0 1,-1 0-1,0 0 0,0 0 1,1 0-1,-1 0 0,0 0 0,0 0 1,0 0-1,0 0 0,-1 0 0,1 0 1,0 0-1,0 0 0,0 0 0,-1 0 1,1 0-1,-1 0 0,1 0 1,-1 0-1,1 0 0,-1 1 0,1-1 1,-1 0-1,0 0 0,1 0 0,-1 1 1,0-1-1,0 0 0,0 1 0,1-1 1,-1 1-1,0-1 0,0 1 1,0-1-1,0 1 0,0 0 0,0-1 1,-2 1-1,2 1-139,0 0 0,0-1 0,0 1 0,0 0 0,0 0 0,0 0 0,0 1 0,0-1 0,0 0 0,0 0 0,1 0 0,-1 1 0,0-1 0,1 0 0,0 1-1,-1-1 1,1 0 0,-1 1 0,1-1 0,0 1 0,0-1 0,0 0 0,0 1 0,0-1 0,0 1 0,1 2 0,-1 0-30,0 0 0,0 0 0,0 0 0,1 0 0,-1 0 0,1 0 0,0 0 0,0 0 0,2 4 0,-3-9 50,0 0 0,-1 0-1,1 0 1,0 0-1,-1 0 1,1 0-1,0 0 1,0 0-1,0 0 1,0 0-1,0 0 1,0 0-1,0 0 1,0 0 0,0 0-1,1 0 1,-1 0-1,0 0 1,0 0-1,1 0 1,-1 0-1,1 0 1,-1 0-1,1 0 1,0 1-1,-1-1 1,1 0 0,0 0-1,-1 1 1,1-1-1,0 0 1,0 1-1,0-1 1,-1 0-1,1 1 1,0 0-1,0-1 1,0 1-1,0-1 1,0 1 0,0 0-1,0 0 1,0-1-1,0 1 1,0 0-1,0 0 1,0 0-1,0 0 1,0 0-1,0 1 1,0-1-1,0 0 1,0 0 0,0 1-1,0-1 1,0 0-1,0 1 1,0-1-1,0 1 1,0 0-1,0-1 1,-1 1-1,1-1 1,0 1-1,0 0 1,-1 0-1,1-1 1,0 1 0,0 1-1,-1-2-38,-1-1 1,1 1-1,0-1 0,-1 1 0,1-1 0,0 1 1,-1-1-1,1 1 0,-1 0 0,1-1 1,-1 1-1,1-1 0,0 1 0,-1 0 1,0 0-1,1-1 0,-1 1 0,1 0 0,-1 0 1,1 0-1,-1-1 0,1 1 0,-1 0 1,0 0-1,1 0 0,-1 0 0,1 0 1,-1 0-1,0 0 0,1 0 0,-1 1 0,1-1 1,-1 0-1,1 0 0,-1 0 0,1 1 1,-1-1-1,1 0 0,-1 0 0,1 1 1,-1-1-1,1 1 0,-1-1 0,1 0 0,-1 1 1,1-1-1,-1 1 0,-14 24-91,14-23 93,1 0 0,-1-1 1,1 1-1,0 0 1,0-1-1,-1 1 1,1 0-1,0 0 0,1 0 1,-1-1-1,0 1 1,0 0-1,1-1 0,-1 1 1,2 3-1,-1-5-8,-1 0 0,0 0 0,1 1-1,-1-1 1,1 0 0,-1 0 0,1 0 0,-1 0-1,1 0 1,-1 0 0,1 1 0,-1-1 0,1 0-1,-1 0 1,0 0 0,1-1 0,-1 1 0,1 0-1,-1 0 1,1 0 0,-1 0 0,1 0-1,-1-1 1,1 1 0,-1 0 0,0 0 0,1 0-1,-1-1 1,1 1 0,-1 0 0,0-1 0,1 1-1,-1-1 1,3-1 83,-1 0 0,0-1 1,1 1-1,-1-1 0,0 1 0,-1-1 0,1 0 0,0 0 0,-1 0 0,0 0 0,1 0 1,-1 0-1,-1 0 0,1 0 0,0-4 0,-2 7-44,0 0 0,-1 1 1,1 0-1,-1-1 0,1 1 0,0 0 1,0-1-1,-1 1 0,1 0 1,0 0-1,0 0 0,0 0 0,0 1 1,0-1-1,0 0 0,-1 2 0,-2 5-48,1 1 0,1-1-1,0 1 1,0-1 0,0 1-1,1 0 1,0 16 0,26-60 601,-21 29-532,-1-1 0,1 1-1,-1-1 1,-1 0 0,1 0 0,-1 0 0,-1-1-1,1 1 1,0-8 0,-20 38-60,10-2 0,6-15 0,0 0 0,0-1 0,-1 1 0,0 0 0,0-1 0,-7 11 0,9-69 0,10-1 44,-9 51-68,0 11-47,-2 14-54,2-20 76,2 22-2443,-2-23 2183,1-1 0,-1 1-1,0-1 1,1 1-1,-1-1 1,1 1 0,-1-1-1,1 1 1,-1-1-1,1 1 1,-1-1-1,1 0 1,0 1 0,-1-1-1,1 0 1,0 1-1,-1-1 1,1 0 0,0 0-1,-1 0 1,2 1-1,15-1-8808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943"/>
    </inkml:context>
    <inkml:brush xml:id="br0">
      <inkml:brushProperty name="width" value="0.025" units="cm"/>
      <inkml:brushProperty name="height" value="0.025" units="cm"/>
    </inkml:brush>
  </inkml:definitions>
  <inkml:trace contextRef="#ctx0" brushRef="#br0">183 1 16592,'0'0'2781,"-9"0"-112,-1 1-2239,0 0 0,1 1 0,-1 1 0,1-1 1,0 2-1,0-1 0,0 1 0,0 0 0,0 1 0,1 0 0,0 1 0,0-1 0,0 1 0,1 1 0,-10 10 0,14-14-355,0 0 0,0 0-1,0 1 1,1-1-1,-1 1 1,1-1 0,-3 8-1,5-11-82,0 1 0,-1-1-1,1 1 1,0-1 0,0 1 0,0-1-1,0 0 1,0 1 0,0-1-1,0 1 1,0-1 0,0 1-1,0-1 1,1 1 0,-1-1 0,0 0-1,0 1 1,0-1 0,0 1-1,1-1 1,-1 0 0,0 1-1,1-1 1,-1 0 0,0 1 0,0-1-1,1 1 1,21 3-383,57-5-1950,-30-1-1157,70 6 0,-118-4 3531,0 0 0,0 0 0,0 0 0,0 0 0,0 0 0,1 0 0,-1 1 0,0-1 0,0 0 0,0 0 1,-1 1-1,1-1 0,0 1 0,0-1 0,0 1 0,0-1 0,0 1 0,0 0 0,-1-1 0,1 1 0,0 0 0,0 0 0,-1 0 0,1-1 0,-1 1 1,2 1-1,-2-1 86,-1 1 1,1-1-1,0 0 1,0 0-1,0 1 1,-1-1-1,1 0 1,-1 0-1,1 0 1,-1 1-1,1-1 1,-1 0-1,0 0 1,1 0-1,-1 0 1,0 0-1,-2 1 1,-4 5 699,0 0 0,-1 0 0,-17 10 0,11-8-360,0 0-1,-1-1 0,0-1 0,-1 0 0,1-1 0,-1-1 0,-1 0 0,1-1 0,-30 3 0,45-7-548,1 0 1,0 0 0,-1 0 0,1-1-1,-1 1 1,1 0 0,0 0-1,-1 0 1,1 0 0,0-1-1,-1 1 1,1 0 0,0 0-1,-1-1 1,1 1 0,0 0-1,0 0 1,-1-1 0,1 1-1,0 0 1,0-1 0,-1 1-1,1 0 1,0-1 0,0 1-1,0 0 1,0-1 0,0 1-1,0-1 1,0 1 0,-1 0-1,1-1 1,0 1 0,0-1-1,0 1 1,0 0 0,1-1-1,-1 1 1,0 0 0,0-1-1,0 1 1,0-1 0,0 1-1,0 0 1,1-1 0,-1 1 0,0 0-1,0-1 1,1 1 0,-1 0-1,0-1 1,0 1 0,1-1-1,13-19-5811,5 7-767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426"/>
    </inkml:context>
    <inkml:brush xml:id="br0">
      <inkml:brushProperty name="width" value="0.025" units="cm"/>
      <inkml:brushProperty name="height" value="0.025" units="cm"/>
    </inkml:brush>
  </inkml:definitions>
  <inkml:trace contextRef="#ctx0" brushRef="#br0">176 5 9769,'0'0'19379,"-12"-1"-19054,5 0-297,3 0-19,0 1 0,0-1 0,0 1 0,0 0 0,0 0 0,0 0 0,0 0 0,0 1 0,0 0 0,0 0 0,0 0 0,0 0 0,1 0 0,-1 1 0,0 0 0,1-1 0,-1 1 0,1 1 0,-6 3 0,2 1 6,0 0 0,0 0 0,1 0 0,-1 1 0,2 0 0,-1 0 0,1 0-1,1 1 1,-1 0 0,1 0 0,1 0 0,0 0 0,-2 11 0,5-19-67,0 0 0,0 1 0,1-1 0,-1 0 0,1 0 0,-1 0 1,1 0-1,-1 0 0,1 0 0,-1 0 0,1-1 0,0 1 0,0 0 1,-1 0-1,1 0 0,0-1 0,0 1 0,0 0 0,0-1 0,0 1 1,0-1-1,0 1 0,0-1 0,0 1 0,0-1 0,0 0 1,0 0-1,1 1 0,-1-1 0,0 0 0,0 0 0,0 0 0,0 0 1,0 0-1,0 0 0,2-1 0,48-3-2311,-49 4 2214,48-9-1861,-29 5 1681,-1 0 1,33 0 0,-52 4 350,0 0-1,-1 0 1,1 0 0,0 0-1,0 0 1,-1 1 0,1-1-1,0 0 1,-1 0 0,1 1 0,-1-1-1,1 0 1,0 1 0,-1-1-1,1 1 1,-1-1 0,1 1-1,-1-1 1,1 1 0,-1-1 0,1 1-1,-1 0 1,0-1 0,1 1-1,-1-1 1,0 1 0,1 0-1,-1 0 1,0-1 0,0 1-1,0 0 1,0-1 0,1 1 0,-1 0-1,0-1 1,0 1 0,-1 0-1,1 0 1,0-1 0,0 1-1,0 0 1,0-1 0,-1 1-1,1 0 1,0-1 0,0 1 0,-1 0-1,1-1 1,-1 2 0,-20 33 2747,7-22-1765,0-1-1,-28 18 0,36-26-1060,0 0 0,-1 0 0,1-1-1,-1 0 1,0-1 0,0 1 0,0-1 0,0-1 0,0 1-1,-8 0 1,16-12-6050,13-6 801,9-5-3172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768"/>
    </inkml:context>
    <inkml:brush xml:id="br0">
      <inkml:brushProperty name="width" value="0.025" units="cm"/>
      <inkml:brushProperty name="height" value="0.025" units="cm"/>
    </inkml:brush>
  </inkml:definitions>
  <inkml:trace contextRef="#ctx0" brushRef="#br0">38 330 9673,'0'0'15983,"-21"69"-14157,11-38-641,5 0-480,3-4-449,2-5-256,0-8-1505,8-9-1987,5-5-1857,-1-4-4356</inkml:trace>
  <inkml:trace contextRef="#ctx0" brushRef="#br0" timeOffset="1">58 1 18770,'0'0'5381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374"/>
    </inkml:context>
    <inkml:brush xml:id="br0">
      <inkml:brushProperty name="width" value="0.025" units="cm"/>
      <inkml:brushProperty name="height" value="0.025" units="cm"/>
    </inkml:brush>
  </inkml:definitions>
  <inkml:trace contextRef="#ctx0" brushRef="#br0">88 1 15855,'0'0'8040,"-3"8"-6647,-8 35-645,1 1 0,2 1 1,3-1-1,1 1 0,2 51 1,2-94-742,0 0 0,0 0 0,0 0 1,0 0-1,0 1 0,1-1 0,-1 0 1,1 0-1,-1 0 0,1 0 0,0 0 1,0 0-1,0 0 0,0 0 1,0 0-1,0-1 0,2 3 0,-2-3-9,0 0-1,0-1 0,1 1 1,-1 0-1,0-1 1,0 1-1,1-1 0,-1 0 1,0 1-1,0-1 0,1 0 1,-1 0-1,0 0 1,1 0-1,-1 0 0,0 0 1,1 0-1,-1 0 0,0 0 1,3-1-1,2-1-50,0-1 0,0 0 0,0 0 0,0 0 0,0-1 1,0 1-1,-1-1 0,0-1 0,6-5 0,10-12-267,-15 14 210,1 0 1,0 1-1,0 0 1,1 0-1,13-8 1,-21 15 109,0 0-1,0 0 1,0 0 0,0-1-1,0 1 1,0 0 0,0 0 0,1 0-1,-1 0 1,0 0 0,0 0 0,0 0-1,0 0 1,0 0 0,0 0-1,0 0 1,1 0 0,-1 0 0,0 0-1,0 0 1,0 0 0,0 0 0,0 0-1,0 0 1,0 0 0,1 0-1,-1 0 1,0 0 0,0 0 0,0 0-1,0 0 1,0 0 0,0 0 0,0 0-1,1 0 1,-1 0 0,0 0-1,0 0 1,0 0 0,0 0 0,0 0-1,0 0 1,0 1 0,0-1 0,0 0-1,1 0 1,-1 0 0,0 0-1,0 0 1,0 0 0,0 0 0,0 1-1,0-1 1,0 0 0,0 0 0,0 0-1,0 0 1,0 0 0,0 0-1,0 1 1,-3 10-29,-9 11 64,-7 4 213,-1-1 0,-30 30 1,44-49-198,1-1 1,-1 1 0,-1-1 0,1-1 0,-1 1-1,0-1 1,0 0 0,0 0 0,0-1 0,-1 0-1,1 0 1,-1-1 0,0 0 0,-14 2 0,22-4-98,-1-1 1,1 1-1,-1 0 1,1 0 0,0 0-1,-1 0 1,1 0 0,0-1-1,-1 1 1,1 0-1,0 0 1,-1 0 0,1-1-1,0 1 1,-1 0 0,1-1-1,0 1 1,0 0-1,-1-1 1,1 1 0,0 0-1,0-1 1,0 1-1,-1 0 1,1-1 0,0 1-1,0-1 1,0 1 0,0 0-1,0-1 1,0 1-1,0-1 1,0 1 0,0 0-1,0-1 1,0 1 0,0-1-1,0 1 1,0 0-1,0-1 1,1 1 0,-1-1-1,0 1 1,8-21-2384,1 11 517,0 0 0,1 0 0,0 1-1,0 0 1,1 1 0,19-12 0,-27 18 1487,36-25-6841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702"/>
    </inkml:context>
    <inkml:brush xml:id="br0">
      <inkml:brushProperty name="width" value="0.025" units="cm"/>
      <inkml:brushProperty name="height" value="0.025" units="cm"/>
    </inkml:brush>
  </inkml:definitions>
  <inkml:trace contextRef="#ctx0" brushRef="#br0">72 0 9129,'0'0'14285,"-27"64"-12395,13-36-769,-1-1-64,7-1-512,1-7-449,7-6-801,0-6-2082,3-7-2145,8-2-3877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062"/>
    </inkml:context>
    <inkml:brush xml:id="br0">
      <inkml:brushProperty name="width" value="0.025" units="cm"/>
      <inkml:brushProperty name="height" value="0.025" units="cm"/>
    </inkml:brush>
  </inkml:definitions>
  <inkml:trace contextRef="#ctx0" brushRef="#br0">125 1 17617,'0'0'4521,"-5"11"-2615,-6 20-1014,1-1-1,1 2 1,-7 49-1,-6 110 834,9-54-1576,12-133-24,0-7-1,-3-24-16,4 26-130,0 0 1,-1 0-1,1 0 1,0 1-1,-1-1 1,1 0-1,-1 0 1,1 0-1,-1 0 1,1 1-1,-1-1 1,1 0-1,-1 0 1,0 1-1,1-1 1,-1 0-1,0 1 1,0-1-1,1 1 0,-1-1 1,0 1-1,0-1 1,0 1-1,0 0 1,0-1-1,0 1 1,-1 0-1,-4-24-3650,-2 6 912,8 9-5171,0 5 3316,0 0-2602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389"/>
    </inkml:context>
    <inkml:brush xml:id="br0">
      <inkml:brushProperty name="width" value="0.025" units="cm"/>
      <inkml:brushProperty name="height" value="0.025" units="cm"/>
    </inkml:brush>
  </inkml:definitions>
  <inkml:trace contextRef="#ctx0" brushRef="#br0">0 21 8552,'0'0'19218,"48"-21"-18225,-24 21-608,4 0-225,-3 3-128,4-1-288,-4-1-1346,-1-1-2017,-4 0-1859,-8 0-5572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716"/>
    </inkml:context>
    <inkml:brush xml:id="br0">
      <inkml:brushProperty name="width" value="0.025" units="cm"/>
      <inkml:brushProperty name="height" value="0.025" units="cm"/>
    </inkml:brush>
  </inkml:definitions>
  <inkml:trace contextRef="#ctx0" brushRef="#br0">29 0 9385,'0'0'12203,"-5"51"-11914,5-33-129,-5-1-128,2 4-384,-2-2-225,-1-6-160,5-7-800,-2-6-3011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074"/>
    </inkml:context>
    <inkml:brush xml:id="br0">
      <inkml:brushProperty name="width" value="0.025" units="cm"/>
      <inkml:brushProperty name="height" value="0.025" units="cm"/>
    </inkml:brush>
  </inkml:definitions>
  <inkml:trace contextRef="#ctx0" brushRef="#br0">0 1 14798,'0'0'13581,"16"39"-16240,-14-32-1889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805"/>
    </inkml:context>
    <inkml:brush xml:id="br0">
      <inkml:brushProperty name="width" value="0.025" units="cm"/>
      <inkml:brushProperty name="height" value="0.025" units="cm"/>
    </inkml:brush>
  </inkml:definitions>
  <inkml:trace contextRef="#ctx0" brushRef="#br0">52 1 13485,'0'0'11536,"1"11"-10853,-2 37-421,-1 0 1,-2-1-1,-14 62 0,8-57 183,2 0 0,3 0 0,1 64 1,4-116-445,0 0 0,0 1 0,0-1 0,0 0 0,0 1 0,0-1 0,0 0 0,0 1 0,0-1 0,0 0 0,0 0 0,0 1 0,0-1 1,0 0-1,0 1 0,0-1 0,0 0 0,0 1 0,0-1 0,0 0 0,1 0 0,-1 1 0,0-1 0,0 0 0,0 0 0,0 1 0,1-1 0,-1 0 0,0 0 0,0 0 1,1 1-1,-1-1 0,0 0 0,0 0 0,1 0 0,-1 0 0,0 0 0,1 1 0,-1-1 0,0 0 0,0 0 0,1 0 0,-1 0 0,0 0 0,1 0 0,9-13 79,-3-13-430,-2 0 0,0 0 0,-2-1 0,0 0 0,-2 1 0,-1-1 0,-1 0 0,-6-32 0,1 42-550,-1 20 362,-3 28 545,9-22 161,0 1 0,1 0 0,0 0 0,0 0 0,1-1 0,3 14 0,-4-21-142,1-1 1,-1 1-1,1 0 1,0 0-1,0 0 1,0-1-1,0 1 1,0 0-1,0-1 1,0 1-1,1-1 1,-1 1-1,0-1 1,1 0 0,0 0-1,-1 1 1,1-1-1,-1 0 1,1 0-1,0-1 1,0 1-1,0 0 1,-1-1-1,1 1 1,0-1-1,0 1 1,0-1-1,0 0 1,0 0 0,0 0-1,0 0 1,0 0-1,0 0 1,0 0-1,0-1 1,0 1-1,3-2 1,0 0-14,0 0-1,0-1 1,0 1 0,0-1 0,-1 0-1,1 0 1,-1 0 0,0-1 0,0 1-1,0-1 1,0 0 0,-1-1 0,0 1 0,4-6-1,38-70 106,-39 68-43,-11 24 253,0 0-1,1 1 1,1-1 0,0 1-1,0 0 1,1 0-1,1 0 1,0 0-1,1 0 1,2 21 0,-2-32-327,1-1 0,-1 0 0,0 1 0,1-1 0,-1 0 0,1 1 0,0-1 1,-1 0-1,1 0 0,0 0 0,0 1 0,0-1 0,0 0 0,0 0 0,0 0 0,0-1 1,0 1-1,0 0 0,0 0 0,0 0 0,1-1 0,-1 1 0,0-1 0,0 1 0,1-1 1,-1 1-1,1-1 0,-1 0 0,0 0 0,1 0 0,-1 0 0,1 0 0,-1 0 0,0 0 1,1 0-1,-1 0 0,0 0 0,1-1 0,-1 1 0,2-1 0,1-1-14,0 1-1,0-1 1,0 1-1,0-1 0,0 0 1,0-1-1,-1 1 1,1-1-1,-1 1 0,1-1 1,4-6-1,-1-1-88,-1 0 1,-1 0-1,0-1 0,0 1 0,5-20 0,-8 24 101,0 1-1,-1-1 1,0 0-1,0 0 1,-1 0 0,1 0-1,-1 0 1,0 0-1,-1 0 1,0 0-1,0 0 1,-3-10-1,4 14 4,-1 1 0,1 0 1,-1-1-1,0 1 0,1 0 0,-1 0 0,0-1 0,0 1 0,0 0 0,0 0 0,0 0 0,0 0 0,0 0 0,0 0 1,0 0-1,-1 1 0,1-1 0,0 0 0,-1 0 0,1 1 0,0-1 0,-1 1 0,1 0 0,0-1 0,-1 1 0,1 0 1,-1 0-1,1 0 0,-1 0 0,1 0 0,-1 0 0,1 0 0,-1 0 0,1 1 0,0-1 0,-1 0 0,1 1 1,0-1-1,-1 1 0,1 0 0,0-1 0,-3 3 0,0-1 34,0 1 0,0 0 0,0 0 0,1 0 1,-1 0-1,1 1 0,-1-1 0,1 1 0,0 0 0,1 0 0,-5 8 0,5-9 24,1 1-1,-1 1 0,1-1 1,0 0-1,0 0 0,0 0 1,0 1-1,1-1 0,0 0 1,0 1-1,0-1 0,1 0 1,-1 1-1,1-1 0,0 0 1,2 6-1,-2-7-50,1-1 0,-1 1-1,1-1 1,0 0 0,0 0 0,0 1-1,0-1 1,0 0 0,1-1 0,-1 1 0,0 0-1,1-1 1,-1 1 0,1-1 0,0 0-1,0 0 1,-1 0 0,1 0 0,0 0-1,0-1 1,0 1 0,0-1 0,0 0-1,4 0 1,8 1-216,0 0 1,0-2-1,0 0 0,0 0 0,-1-1 0,1-1 0,21-7 0,-57 3-1674,8-2-5948,10 1 494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35.338"/>
    </inkml:context>
    <inkml:brush xml:id="br0">
      <inkml:brushProperty name="width" value="0.025" units="cm"/>
      <inkml:brushProperty name="height" value="0.025" units="cm"/>
    </inkml:brush>
  </inkml:definitions>
  <inkml:trace contextRef="#ctx0" brushRef="#br0">816 37 8200,'-13'-6'3240,"-3"0"-2522,-1 0 0,1 1 0,-2 1 0,1 1 1,-30-3-1,36 6-442,0-1 1,0 2 0,0-1 0,0 1-1,0 1 1,0 0 0,1 1 0,-1 0-1,1 0 1,0 1 0,0 1 0,-11 6-1,1 3-71,1 1-1,0 1 0,1 1 1,1 1-1,1 0 0,0 1 1,2 1-1,-23 39 0,0 11 62,-39 102 0,27-43-199,5 1 1,6 3 0,6 1 0,6 2 0,-12 176 0,33-223-68,3 0 1,5 1 0,4-1 0,3-1 0,5 0 0,3 0 0,4-2 0,3 0 0,47 102 0,-58-156-64,2 0-1,2 0 1,1-2 0,1 0 0,26 28-1,-38-49 16,1-1 0,0 0-1,0 0 1,0-1 0,1 0-1,0-1 1,0 0 0,17 7 0,-20-11 18,0 0 1,1 0 0,-1 0-1,1-1 1,-1 0 0,1-1-1,-1 1 1,1-1-1,-1-1 1,1 0 0,-1 0-1,1 0 1,-1-1 0,12-4-1,-8 1 31,-1 0 1,1-1-1,-1 0 0,0-1 0,0 0 0,-1 0 0,0-1 0,0-1 0,-1 1 0,13-19 0,1-4 95,-1-1 0,20-42-1,0-14 358,56-174 0,2-105 171,-98 365-622,149-726 303,-123 528-131,2-339-1,-30 532-153,2-20 116,-2-1-1,-2 0 0,-7-37 1,9 59-119,0 1 0,-1-1 1,1 1-1,-1 0 0,-1-1 1,1 1-1,-1 0 0,0 0 1,0 1-1,0-1 0,0 0 1,-1 1-1,0 0 0,0 0 1,0 0-1,0 0 1,-1 1-1,0 0 0,1 0 1,-1 0-1,0 0 0,-9-2 1,3 2-114,-1 0 0,0 1-1,0 1 1,0 0 0,0 1 0,1 0 0,-1 1 0,-16 2 0,-11 5-1142,-45 15 0,50-12-2414,-56 9 0,32-14-5797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7.228"/>
    </inkml:context>
    <inkml:brush xml:id="br0">
      <inkml:brushProperty name="width" value="0.025" units="cm"/>
      <inkml:brushProperty name="height" value="0.025" units="cm"/>
    </inkml:brush>
  </inkml:definitions>
  <inkml:trace contextRef="#ctx0" brushRef="#br0">0 0 18802,'0'0'9326,"10"1"-21017,24-2 9750,75 3-3095,-109-2 5309,1 0 0,0 0 0,0 1 1,0-1-1,0 0 0,0 1 1,0-1-1,0 0 0,-1 1 1,1-1-1,0 1 0,0-1 0,0 1 1,-1 0-1,1-1 0,0 1 1,-1 0-1,1 0 0,-1-1 0,1 1 1,-1 0-1,1 0 0,-1 0 1,1-1-1,-1 1 0,0 0 0,0 0 1,1 0-1,-1 0 0,0 0 1,0 0-1,0 0 0,0 0 0,0 0 1,0 0-1,0 0 0,0 0 1,0 0-1,-1-1 0,1 1 1,0 0-1,-1 0 0,0 1 0,-21 48 4609,15-35-3552,6-13-1239,0-1 0,0 0 0,0 1 0,1-1 0,-1 1 0,0-1 0,1 1 0,-1-1 0,1 1 0,0-1 0,0 1 0,-1 0 0,1-1 0,0 1 1,0-1-1,0 1 0,1-1 0,-1 1 0,0 0 0,1-1 0,-1 1 0,1-1 0,-1 1 0,1-1 0,0 1 0,-1-1 0,1 0 0,0 1 1,1 0-1,1 0-187,1-1 1,-1 0 0,0 0 0,0-1 0,1 1-1,-1-1 1,1 1 0,-1-1 0,0 0 0,6-1-1,-6 0 44,0 1-1,-1-1 1,1 1 0,0 0-1,-1 0 1,1 0-1,0 0 1,0 0-1,-1 1 1,1-1-1,0 1 1,-1 0 0,1-1-1,-1 1 1,1 0-1,-1 1 1,1-1-1,-1 0 1,0 1-1,1 0 1,-1-1 0,0 1-1,0 0 1,3 4-1,-5-6 101,0 1-1,1 0 0,-1 0 0,0-1 1,0 1-1,0 0 0,1 0 1,-1 0-1,0 0 0,0-1 1,0 1-1,0 0 0,0 0 0,-1 0 1,1 0-1,0-1 0,0 1 1,-1 0-1,1 0 0,0 0 1,-1-1-1,1 1 0,0 0 0,-1 0 1,1-1-1,-1 1 0,0-1 1,0 2-1,-26 14 318,-33-2-1034,26-15-6591,21-2-2125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8.109"/>
    </inkml:context>
    <inkml:brush xml:id="br0">
      <inkml:brushProperty name="width" value="0.025" units="cm"/>
      <inkml:brushProperty name="height" value="0.025" units="cm"/>
    </inkml:brush>
  </inkml:definitions>
  <inkml:trace contextRef="#ctx0" brushRef="#br0">160 308 14350,'0'0'9950,"-8"-8"-8135,4 3-1689,-1 1 0,0 0-1,1 0 1,-1 0-1,0 1 1,-1 0 0,1 0-1,-1 0 1,-8-2-1,11 4-94,1 0-1,-1 1 0,0 0 0,0-1 1,0 1-1,0 0 0,0 1 0,0-1 1,0 0-1,1 1 0,-1 0 0,0-1 1,0 1-1,0 0 0,1 1 1,-1-1-1,1 0 0,-1 1 0,1-1 1,-1 1-1,1 0 0,0 0 0,0 0 1,0 0-1,0 0 0,0 0 0,-2 4 1,2-4-24,0 1 1,0-1-1,1 1 1,-1 0-1,0-1 1,1 1-1,0 0 1,0 0-1,0 0 1,0 0-1,0 0 1,0 0-1,1 1 1,-1-1-1,1 0 0,0 0 1,0 0-1,1 1 1,0 4-1,0-5-8,0-1 0,0 0-1,0 0 1,0 0 0,0-1-1,1 1 1,-1 0 0,1 0-1,-1-1 1,1 1 0,0-1-1,0 1 1,-1-1 0,1 0-1,0 0 1,0 1 0,0-1-1,0-1 1,1 1 0,-1 0-1,0 0 1,0-1 0,0 0-1,1 1 1,-1-1-1,0 0 1,4 0 0,7-1 9,1 0 0,-1-1 0,0 0 0,0-1 0,0-1 0,0 0 0,0 0 0,-1-1 0,0-1 0,0 0 0,-1-1 0,14-10 0,-3 2-1,-1-2 1,0-1 0,-2 0-1,0-2 1,18-23-1,-5-10 80,-31 51-117,0-1 1,0 1-1,1 0 1,-2-1-1,1 1 0,0-1 1,0 1-1,-1-1 1,0 1-1,1-1 1,-1 0-1,0 1 1,0-1-1,0 1 1,-1-1-1,1 0 1,-1 1-1,1-1 0,-1 1 1,-1-4-1,1 6-1,0-1-1,0 0 0,0 1 0,1-1 0,-1 1 1,0-1-1,0 1 0,0-1 0,0 1 0,0-1 1,0 1-1,0 0 0,0 0 0,-1 0 1,1 0-1,0 0 0,0 0 0,0 0 0,0 0 1,0 0-1,0 0 0,0 0 0,0 1 0,0-1 1,0 0-1,0 1 0,0-1 0,0 1 0,0-1 1,0 1-1,0-1 0,0 1 0,1 0 0,-1-1 1,0 1-1,0 0 0,0 1 0,-29 30-25,26-26 98,0-1-1,1 1 1,0 0-1,0 0 0,0 0 1,1 0-1,0 1 1,0-1-1,1 1 0,0-1 1,0 1-1,0 0 1,1 7-1,0-13-28,0-1 0,0 1 0,1-1-1,-1 1 1,0 0 0,1-1 0,-1 1 0,1-1-1,-1 0 1,1 1 0,-1-1 0,1 1 0,-1-1-1,1 1 1,-1-1 0,1 0 0,-1 0 0,1 1 0,-1-1-1,1 0 1,0 0 0,-1 0 0,1 1 0,0-1-1,-1 0 1,1 0 0,0 0 0,-1 0 0,1 0-1,-1 0 1,1 0 0,0-1 0,-1 1 0,1 0-1,0 0 1,0-1 0,25-8 74,-16 3-52,-1 0-1,0-1 1,-1 0 0,0 0-1,0-1 1,0 0-1,-1-1 1,10-16 0,4-9-166,18-40 1,-27 48-197,-13 30 272,1-1 0,-1 1 0,1-1 0,-1 1-1,1-1 1,0 1 0,0-1 0,1 5 0,-1 14 81,-15 88 14,5-43 345,-2 84-1,11-113-293,2-1 1,2 1 0,1-1 0,10 41-1,-8-56-11,0-1 0,-2 1-1,-1 1 1,-1-1-1,0 0 1,-3 26-1,1-46 1,0 0-1,-1-1 0,1 1 1,0 0-1,-1 0 1,0 0-1,1 0 1,-1-1-1,0 1 0,0 0 1,0-1-1,0 1 1,-1-1-1,1 1 0,0-1 1,0 1-1,-1-1 1,1 0-1,-1 0 0,0 0 1,1 0-1,-1 0 1,0 0-1,1 0 1,-1 0-1,0-1 0,0 1 1,0-1-1,0 1 1,1-1-1,-4 1 0,2-1-13,1 0 0,-1 0 0,0 0 1,0-1-1,1 1 0,-1-1 0,0 1 0,1-1 0,-1 0 0,0 0 0,1 0 0,-1 0 0,1-1 0,-1 1 0,1-1 0,0 1 0,0-1 0,0 0 0,0 0 0,0 0 0,-2-2 0,-3-6-85,1-1-1,0 0 1,1 0 0,1 0-1,-1 0 1,2-1 0,-1 0 0,2 1-1,0-1 1,0 0 0,1-1-1,0 1 1,1 0 0,1 0 0,3-22-1,-2 21-164,1 0-1,0 0 1,1 0-1,1 1 1,0-1-1,1 1 1,0 0-1,0 1 1,2 0-1,-1 0 1,1 0-1,1 1 1,0 0 0,12-10-1,1 4-2599,0 0 0,48-24 0,-5 9-5500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001"/>
    </inkml:context>
    <inkml:brush xml:id="br0">
      <inkml:brushProperty name="width" value="0.025" units="cm"/>
      <inkml:brushProperty name="height" value="0.025" units="cm"/>
    </inkml:brush>
  </inkml:definitions>
  <inkml:trace contextRef="#ctx0" brushRef="#br0">0 5 20083,'0'0'93,"1"-1"-1,-1 1 1,0 0 0,0 0-1,0 0 1,0-1 0,0 1-1,0 0 1,0 0-1,1 0 1,-1-1 0,0 1-1,0 0 1,0 0 0,0 0-1,1 0 1,-1 0 0,0 0-1,0-1 1,0 1 0,1 0-1,-1 0 1,0 0-1,0 0 1,0 0 0,1 0-1,-1 0 1,0 0 0,0 0-1,1 0 1,-1 0 0,0 0-1,0 0 1,0 0 0,1 0-1,-1 0 1,0 0-1,0 0 1,1 0 0,-1 0-1,0 0 1,0 1 0,0-1-1,1 0 1,-1 0 0,0 0-1,0 0 1,0 0 0,0 1-1,1-1 1,-1 0-1,0 0 1,0 0 0,0 1-1,0-1 1,0 0 0,0 1-1,8 21 1189,-1 27-1091,-8 20 93,0-54-264,0 0 0,1 0 0,1 0 0,0 0 0,1 0 0,6 23 0,-8-38-12,0 0 1,0 0-1,0 1 0,0-1 0,0 0 1,0 1-1,0-1 0,0 0 0,0 0 1,0 1-1,1-1 0,-1 0 0,0 1 0,0-1 1,0 0-1,0 0 0,1 0 0,-1 1 1,0-1-1,0 0 0,0 0 0,1 0 1,-1 1-1,0-1 0,0 0 0,1 0 1,-1 0-1,0 0 0,1 0 0,-1 0 0,0 1 1,0-1-1,1 0 0,-1 0 0,0 0 1,1 0-1,-1 0 0,0 0 0,0 0 1,1 0-1,7-12 348,2-17 24,-6 10-560,-2 1 0,-1-1 0,0 0 0,-1 0 0,-1 0 0,-1 0 1,-7-32-1,13 56 94,-1-1 1,1 0-1,0 1 0,1-1 1,-1-1-1,1 1 0,0-1 1,0 0-1,0 0 0,0 0 1,0-1-1,6 3 0,2 0-13,0 0 0,0-1-1,0 0 1,1-1-1,0 0 1,-1-1-1,1-1 1,26-1 0,-35 0 132,0 0 0,0-1 0,0 0 1,0 0-1,0-1 0,0 1 0,-1-1 1,1 0-1,-1 0 0,1-1 0,7-5 1,-9 5 39,-1 1 1,1-1-1,-1 1 0,0-1 1,0 0-1,0 0 1,0 0-1,-1-1 1,1 1-1,-1 0 0,0 0 1,0-1-1,0 1 1,0-1-1,0 1 1,-1-1-1,0 1 0,0-7 1,1 9-39,-1-1 0,0 1 1,0-1-1,0 1 0,0-1 0,0 1 0,0-1 1,0 1-1,-1-1 0,1 1 0,-1-1 0,1 1 1,-1-1-1,1 1 0,-1 0 0,0-1 1,1 1-1,-1 0 0,0 0 0,0 0 0,0-1 1,0 1-1,0 0 0,0 0 0,-1 0 0,1 1 1,0-1-1,0 0 0,-1 0 0,1 1 0,0-1 1,-1 1-1,1-1 0,-1 1 0,1-1 1,-1 1-1,1 0 0,-1 0 0,1 0 0,-1 0 1,1 0-1,-1 0 0,1 0 0,-1 0 0,-1 1 1,-2 0-35,1 0 1,0 1 0,0-1 0,0 1-1,1 0 1,-1 0 0,0 0 0,1 0-1,-1 1 1,1-1 0,-1 1-1,1 0 1,0 0 0,1 0 0,-5 5-1,2 2-11,1 0 0,0 0 0,0 0 0,1 0 0,-4 21 0,6-27-89,1 0-1,-1 1 1,1-1 0,0 0 0,0 1 0,1-1-1,-1 0 1,2 5 0,-1-8-8,-1 1-1,1-1 1,-1 1 0,1-1 0,0 0-1,-1 0 1,1 1 0,0-1-1,0 0 1,0 0 0,0 0-1,0 0 1,0 0 0,1 0 0,-1 0-1,0 0 1,0 0 0,1 0-1,-1-1 1,0 1 0,1-1-1,1 2 1,3-1-612,0 0 1,0 0-1,0-1 0,0 1 1,0-1-1,0-1 0,0 1 1,0-1-1,0 0 0,0 0 1,0-1-1,0 0 0,-1 0 1,1 0-1,6-4 0,26-18-7234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357"/>
    </inkml:context>
    <inkml:brush xml:id="br0">
      <inkml:brushProperty name="width" value="0.025" units="cm"/>
      <inkml:brushProperty name="height" value="0.025" units="cm"/>
    </inkml:brush>
  </inkml:definitions>
  <inkml:trace contextRef="#ctx0" brushRef="#br0">93 125 10250,'0'0'10052,"-11"9"-8050,4-4-1770,1 0 0,0 0 0,0 0 0,0 1 0,0 0 0,1 0 0,0 1 0,1 0 0,-1 0 0,1 0 0,1 0-1,-1 0 1,1 1 0,0-1 0,1 1 0,0 0 0,0 0 0,1 0 0,0 0 0,0 0 0,1 11 0,0-18-209,1 0 0,-1 0 0,0 0 0,1 1 0,-1-1 0,1 0 0,0 0 0,-1 0 0,1-1 0,0 1 0,-1 0 0,1 0 1,0 0-1,0 0 0,0-1 0,0 1 0,0 0 0,0-1 0,0 1 0,0 0 0,0-1 0,0 0 0,0 1 0,0-1 0,0 0 0,0 1 0,0-1 0,0 0 0,1 0 0,-1 0 0,0 0 0,0 0 0,0 0 0,0 0 0,0 0 0,1-1 0,0 1 0,3-1-8,0 0 1,0 0-1,0-1 1,0 0-1,0 1 1,0-2-1,6-3 1,3-5 14,-1 0 0,-1-1 0,0-1 0,-1 0 0,-1 0 0,0-1 0,0-1 0,-1 1 0,-1-2 0,-1 1 0,0-1 0,-1 0 0,-1 0 0,0-1 0,-1 1 1,-1-1-1,-1 0 0,1-20 0,-20 62-810,7 1 724,2 0-1,1 1 0,1 0 0,-3 32 0,9 14-4287,4-47-1704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902"/>
    </inkml:context>
    <inkml:brush xml:id="br0">
      <inkml:brushProperty name="width" value="0.025" units="cm"/>
      <inkml:brushProperty name="height" value="0.025" units="cm"/>
    </inkml:brush>
  </inkml:definitions>
  <inkml:trace contextRef="#ctx0" brushRef="#br0">55 59 8360,'0'0'14531,"1"-9"-11921,4-29-1163,-5 38-1418,0 0 0,0 0 0,0-1 0,1 1 0,-1 0 1,0 0-1,0-1 0,0 1 0,0 0 0,0-1 0,0 1 0,0 0 0,0-1 0,0 1 0,0 0 0,0-1 0,0 1 0,0 0 0,0 0 0,0-1 0,0 1 0,0 0 1,0-1-1,0 1 0,0 0 0,-1-1 0,1 1 0,0 0 0,0 0 0,0-1 0,-1 1 0,1 0 0,0 0 0,0 0 0,0-1 0,-1 1 0,1 0 0,0 0 0,0 0 1,-1-1-1,1 1 0,0 0 0,-1 0 0,1 0 0,0 0 0,-1 0 0,1 0 0,0 0 0,0 0 0,-1 0 0,1 0 0,0 0 0,-1 0 0,1 0 0,0 0 0,-1 0 1,1 0-1,-1 0 0,-11 9 359,7-4-380,1 2 0,0-1 0,0 0-1,0 1 1,1 0 0,0 0 0,1 0-1,-1 0 1,1 0 0,1 0 0,-1 1-1,1-1 1,0 1 0,1-1 0,0 1-1,0-1 1,1 1 0,0-1 0,3 13-1,-3-18-9,1 0 1,0-1-1,-1 1 0,1 0 0,0 0 0,0-1 0,0 1 0,1-1 0,-1 0 0,0 0 0,0 0 1,1 0-1,-1 0 0,1 0 0,-1 0 0,1-1 0,-1 1 0,1-1 0,-1 0 0,1 0 1,-1 0-1,1 0 0,-1 0 0,1 0 0,0-1 0,-1 1 0,1-1 0,3-2 0,6 0-55,-1 0 0,0-1-1,0 0 1,20-12 0,57-45-751,-79 53 710,0 1 0,0-1 0,-1-1 0,-1 1 0,0-2 1,0 1-1,7-13 0,-37 88-95,21-61 269,1 0 0,0 0 1,0 1-1,0-1 0,1 0 0,0 1 1,0-1-1,0 0 0,1 1 0,2 9 1,-3-14-65,1 0-1,0 0 1,1-1 0,-1 1 0,0 0-1,0 0 1,0-1 0,0 1 0,0 0-1,1-1 1,-1 1 0,0-1 0,1 0 0,-1 1-1,0-1 1,1 0 0,-1 0 0,0 0-1,1 0 1,-1 0 0,0 0 0,1 0 0,-1 0-1,0-1 1,1 1 0,-1 0 0,3-2-1,36-13-821,5-11-2308,-2-2-3811,-19 11-21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0.292"/>
    </inkml:context>
    <inkml:brush xml:id="br0">
      <inkml:brushProperty name="width" value="0.025" units="cm"/>
      <inkml:brushProperty name="height" value="0.025" units="cm"/>
    </inkml:brush>
  </inkml:definitions>
  <inkml:trace contextRef="#ctx0" brushRef="#br0">17 223 6662,'0'0'11681,"-2"9"-11147,-2-1-240,3-5-165,-1 0-1,1 0 0,0 0 1,-1 0-1,2 0 1,-1 0-1,0 0 0,1 1 1,-1-1-1,1 0 1,0 1-1,0-1 0,0 0 1,1 5-1,1-7-10,0-1 0,0 0 0,0 0 0,-1 0 0,1 0 1,0-1-1,0 1 0,0-1 0,-1 1 0,1-1 0,0 1 0,-1-1 0,1 0 0,0 0 0,-1 0 0,1 0 0,1-1 0,10-9-87,-1 0 0,-1-1 0,0 0-1,-1-1 1,0 0 0,-1 0 0,0-1 0,-1 0 0,-1-1-1,0 0 1,-1 0 0,-1-1 0,0 1 0,-1-1 0,0 0-1,-2 0 1,1-19 0,-6 24-214,-7 19 286,-6 19 297,-1 6 427,-17 44 0,30-67-450,1 1 0,0 0-1,0 0 1,1 0 0,1 1 0,0-1 0,0 0-1,2 18 1,-1-26-373,1-1 1,0 0-1,0 0 0,0 0 0,0 0 1,0 0-1,0 0 0,0 0 0,1-1 1,-1 1-1,1 0 0,-1-1 0,1 1 1,-1-1-1,1 1 0,0-1 0,0 0 0,0 0 1,0 1-1,0-2 0,0 1 0,0 0 1,0 0-1,0-1 0,1 1 0,-1-1 1,0 1-1,0-1 0,1 0 0,-1 0 1,0 0-1,0 0 0,1-1 0,1 0 0,4 1-170,-1-1-1,1 0 0,-1 0 0,0-1 0,1 0 0,-1 0 0,0-1 0,0 0 0,9-5 0,-10 3-768,0 1 0,0-1 0,0-1 0,9-11 0,4-13-7080,-8 4-4418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1.370"/>
    </inkml:context>
    <inkml:brush xml:id="br0">
      <inkml:brushProperty name="width" value="0.025" units="cm"/>
      <inkml:brushProperty name="height" value="0.025" units="cm"/>
    </inkml:brush>
  </inkml:definitions>
  <inkml:trace contextRef="#ctx0" brushRef="#br0">83 94 16912,'0'0'12257,"-7"9"-12060,3-5-183,1 1 0,-1 0-1,1 0 1,-1 1-1,1-1 1,1 1-1,-1-1 1,1 1-1,0 0 1,0 0-1,1 0 1,0 0-1,0 0 1,0 9-1,3 7-254,0 0 0,2 1-1,0-1 1,2-1-1,15 41 1,-13-42-50,-1 0 0,0 1 0,-2 0 0,-1 0 0,0 0-1,1 38 1,-6-56 334,1 0-1,-1 0 0,1 0 1,-1-1-1,0 1 1,0 0-1,0 0 0,0-1 1,-1 1-1,1-1 1,-1 1-1,0-1 0,1 0 1,-1 1-1,0-1 0,0 0 1,0 0-1,-1 0 1,1-1-1,-1 1 0,1 0 1,-1-1-1,1 0 0,-5 2 1,5-2 5,0 0 1,1-1 0,-1 1 0,0-1-1,0 0 1,0 1 0,0-1-1,0 0 1,0 0 0,0 0-1,0-1 1,0 1 0,0 0 0,0-1-1,0 1 1,0-1 0,0 0-1,1 1 1,-1-1 0,0 0-1,0 0 1,1 0 0,-1 0 0,1-1-1,-1 1 1,1 0 0,-1-1-1,1 1 1,0-1 0,-1 1-1,1-1 1,0 0 0,0 1 0,0-1-1,1 0 1,-2-3 0,-1-6-93,0 0 0,1-1 0,0 1 0,1-1 0,0 1 0,1-1 0,0 1 0,1-1 0,0 1 0,1 0 0,0-1 0,1 1 0,1 0 0,-1 0 0,1 1 0,1-1 0,9-14 0,11-18-196,2 1 0,53-63-1,-72 95 254,10-13-187,-11 13 113,0-1-1,1 1 1,1 1 0,0-1-1,0 2 1,1-1-1,0 1 1,17-10 0,-27 18 56,1-1 0,-1 1 1,0 0-1,1 0 0,-1 0 1,1-1-1,-1 1 0,0 0 1,1 0-1,-1 0 0,1 0 1,-1 0-1,1 0 0,-1 0 1,0 0-1,1 0 1,-1 0-1,1 0 0,-1 0 1,1 0-1,-1 0 0,0 0 1,1 0-1,-1 0 0,1 0 1,-1 1-1,0-1 0,1 0 1,-1 0-1,0 1 0,1-1 1,-1 0-1,0 0 0,1 1 1,-1-1-1,0 0 0,1 1 1,-1-1-1,0 1 1,0-1-1,0 0 0,1 1 1,-1 25-52,-14 27 274,-11-6 559,-10 23 795,36-64-1344,9-11-170,8-14-152,-10 9 73,-2 0 0,1 0-1,-2-1 1,1 0 0,-1-1-1,-1 1 1,0-1-1,-1 0 1,0 0 0,-1 0-1,0 0 1,-1 0 0,0-25-1,-1 36-20,0 25-44,0-21 93,0 0-1,0 0 0,1 0 1,-1 0-1,1 0 1,0-1-1,0 1 0,0 0 1,0-1-1,0 1 0,1-1 1,-1 1-1,1-1 1,0 1-1,-1-1 0,1 0 1,0 0-1,0 0 0,1 0 1,-1 0-1,0-1 1,0 1-1,1-1 0,-1 1 1,1-1-1,0 0 0,-1 0 1,5 1-1,-4-1 0,1 0 0,0-1 0,0 0 0,-1 0 0,1 0 0,0 0 0,0 0 0,-1-1-1,1 1 1,0-1 0,-1 0 0,1 0 0,-1-1 0,1 1 0,-1-1 0,0 0 0,1 1 0,-1-2 0,0 1-1,0 0 1,3-4 0,38-44 37,-41 47-53,0-1-1,0 0 1,-1 0 0,1 0 0,-1-1-1,0 1 1,-1-1 0,1 1 0,-1-1 0,0 1-1,1-8 1,-2 12 4,-1 0-1,0 0 1,0 0 0,1 0-1,-1 0 1,0 1-1,0-1 1,1 0 0,-1 0-1,0 1 1,0-1 0,1 0-1,-1 1 1,1-1-1,-1 1 1,0-1 0,1 1-1,-1-1 1,1 1 0,-1-1-1,1 1 1,-1 0-1,1-1 1,-1 1 0,0 1-1,-18 19 200,14-14-51,0 0 0,0 0-1,1 0 1,0 1 0,0-1 0,1 1 0,0 0 0,0 0-1,1 0 1,0 0 0,0 1 0,1-1 0,0 11 0,1-18-136,1 0 1,0 0-1,-1 1 1,1-1-1,0 0 1,0 0 0,0 0-1,0 0 1,0 0-1,0-1 1,0 1-1,0 0 1,0 0-1,0-1 1,1 1-1,-1-1 1,0 1 0,0-1-1,1 1 1,-1-1-1,0 0 1,1 0-1,-1 1 1,0-1-1,1 0 1,-1 0 0,0 0-1,1-1 1,-1 1-1,0 0 1,1 0-1,1-1 1,46-10-101,-8-13-528,-35 19 569,1 1 0,-1 0-1,1 0 1,0 0 0,0 1 0,1 0 0,-1 1 0,0-1 0,1 1 0,8-1 0,-16 4 69,1-1-1,0 1 1,-1 0-1,1 0 1,-1-1-1,1 1 1,-1 0 0,1 0-1,-1-1 1,0 1-1,1 0 1,-1 0-1,0 0 1,0 0 0,0 0-1,0-1 1,1 1-1,-1 0 1,0 0-1,0 0 1,-1 0 0,1 0-1,0 0 1,0 0-1,0-1 1,-1 1-1,1 1 1,-6 28 269,3-16-98,0-1-1,1 1 1,0 23 0,2-36-176,0 0 1,1 0-1,-1 0 1,0-1-1,1 1 0,-1 0 1,1 0-1,-1-1 0,1 1 1,0 0-1,-1-1 0,1 1 1,0-1-1,-1 1 1,1-1-1,0 1 0,-1-1 1,1 1-1,0-1 0,0 0 1,0 1-1,-1-1 0,1 0 1,0 0-1,0 0 1,0 0-1,0 1 0,0-1 1,-1 0-1,1 0 0,0-1 1,0 1-1,0 0 0,0 0 1,0 0-1,-1-1 1,1 1-1,0 0 0,0-1 1,1 0-1,39-14 206,-3-11-246,-21 14-361,-1 1 0,1 1-1,1 0 1,36-14 0,-61 48 742,-13 5-517,-11 22 679,22-18-9031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6.861"/>
    </inkml:context>
    <inkml:brush xml:id="br0">
      <inkml:brushProperty name="width" value="0.025" units="cm"/>
      <inkml:brushProperty name="height" value="0.025" units="cm"/>
    </inkml:brush>
  </inkml:definitions>
  <inkml:trace contextRef="#ctx0" brushRef="#br0">159 218 3491,'0'0'11483,"15"-3"-11451,21-4-40,0 1-1,60-1 1,96 7-87,-88 1 71,771-19 334,887-37 2289,-1010 59-3287,-1078-19 914,43 1 968,-1309 6 1507,1073 10-2728,-117 12 72,-9 0-495,619-17 223,27-1-138,14-3-68,39-5 272,1 2 1,0 3-1,69-1 1,-64 4 134,1191-20 121,-920 25-88,296 4-8,538-7 98,-1141 2-117,187-14-1433,-153 1-3240,-35-5-5567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066"/>
    </inkml:context>
    <inkml:brush xml:id="br0">
      <inkml:brushProperty name="width" value="0.025" units="cm"/>
      <inkml:brushProperty name="height" value="0.025" units="cm"/>
    </inkml:brush>
  </inkml:definitions>
  <inkml:trace contextRef="#ctx0" brushRef="#br0">31 0 19635,'0'0'2904,"0"14"-2435,-1 10-197,-3 52 121,4 0-1,3 1 1,14 86-1,-16-162-899,-2-7-341,0 1-1,0 0 1,0 0-1,0-1 1,-1 1 0,1 0-1,-2 0 1,1 0-1,0 1 1,-7-10 0,7 11 256,-19-33-5787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443"/>
    </inkml:context>
    <inkml:brush xml:id="br0">
      <inkml:brushProperty name="width" value="0.025" units="cm"/>
      <inkml:brushProperty name="height" value="0.025" units="cm"/>
    </inkml:brush>
  </inkml:definitions>
  <inkml:trace contextRef="#ctx0" brushRef="#br0">0 164 9129,'0'0'16079,"53"-57"-14414,7 43-255,13-1-289,4-3-577,0 1-384,-2 2-224,-11 3-1633,-18 6-1955,-16 2-2658,-12-1-8840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4.158"/>
    </inkml:context>
    <inkml:brush xml:id="br0">
      <inkml:brushProperty name="width" value="0.025" units="cm"/>
      <inkml:brushProperty name="height" value="0.025" units="cm"/>
      <inkml:brushProperty name="color" value="#E71224"/>
    </inkml:brush>
  </inkml:definitions>
  <inkml:trace contextRef="#ctx0" brushRef="#br0">0 1 19442,'0'0'1730,"12"52"-513,6-14 545,11 7-225,5 9-191,10 1-257,6 4-545,5 2-288,5 0-192,5-3 0,-3-2-96,-1-8-608,-5-8-1186,-10-9-1441,-17-16-3395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32.607"/>
    </inkml:context>
    <inkml:brush xml:id="br0">
      <inkml:brushProperty name="width" value="0.025" units="cm"/>
      <inkml:brushProperty name="height" value="0.025" units="cm"/>
    </inkml:brush>
  </inkml:definitions>
  <inkml:trace contextRef="#ctx0" brushRef="#br0">516 207 7431,'-26'12'396,"2"1"-1,-1 1 1,2 1 0,0 1 0,1 1-1,1 2 1,0 0 0,1 0-1,1 2 1,2 1 0,0 0-1,-22 38 1,6-2 239,3 1-1,2 2 1,3 1 0,-19 73-1,26-70 148,-15 107-1,29-137-469,1 1 0,2 0 0,2-1 0,8 64 0,-6-86-243,0 1-1,1-1 1,0 0 0,1-1-1,0 1 1,2-1 0,-1 0-1,1 0 1,1-1 0,0 0-1,18 20 1,-12-19-38,0 1 0,0-2 1,2 0-1,-1 0 0,1-2 0,1 0 0,-1-1 1,23 8-1,-17-9-20,0 0 1,0-1 0,1-2 0,0 0 0,0-1-1,0-2 1,0 0 0,0-2 0,0 0-1,0-1 1,0-2 0,0 0 0,-1-2 0,36-12-1,-27 2 214,0 0 0,-2-3 0,0 0 0,-1-1 0,-1-2 0,-1-1 0,0-1-1,37-48 1,-23 20 508,-2-1-1,-3-2 1,49-104-1,-55 93-254,-3-2 0,-2-1 0,22-111 0,-38 134-370,-1-1 0,-2 0 0,-3 0 1,-1 0-1,-3 0 0,-11-71 1,10 105-95,0-1 0,0 0 1,-2 1-1,1 0 0,-2 0 1,0 0-1,0 1 1,-1 0-1,-1 0 0,0 1 1,0-1-1,-1 2 0,-1-1 1,0 2-1,-12-11 1,11 12-45,-1 1 0,1 1 0,-1 0 1,-1 0-1,1 1 0,-1 0 0,0 1 1,0 1-1,0 0 0,0 1 1,0 0-1,-1 1 0,1 1 0,-1 0 1,-22 3-1,10 1-198,0 2 0,0 0-1,1 1 1,0 2 0,0 1-1,-27 15 1,-132 88-3286,142-85 1814,3-6-3542,16-18-5814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366"/>
    </inkml:context>
    <inkml:brush xml:id="br0">
      <inkml:brushProperty name="width" value="0.025" units="cm"/>
      <inkml:brushProperty name="height" value="0.025" units="cm"/>
    </inkml:brush>
  </inkml:definitions>
  <inkml:trace contextRef="#ctx0" brushRef="#br0">1 10 13325,'0'0'11808,"3"11"-10815,6 28-522,-2 1 1,3 68-1,2 12 266,-5-99-399,0-32 86,0-34-16,-6 7-338,-7-73 0,4 94-61,-2-1 0,1 1 0,-2 1 0,0-1 0,-1 1 0,-13-25-1,18 39-93,23 26-1399,-16-19 837,0-1 1,1 0-1,-1-1 0,1 1 0,0-1 1,0 0-1,0-1 0,1 0 1,-1 0-1,10 1 0,46 1-8201,-25-4-35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804"/>
    </inkml:context>
    <inkml:brush xml:id="br0">
      <inkml:brushProperty name="width" value="0.025" units="cm"/>
      <inkml:brushProperty name="height" value="0.025" units="cm"/>
    </inkml:brush>
  </inkml:definitions>
  <inkml:trace contextRef="#ctx0" brushRef="#br0">143 1 13901,'0'0'2664,"-10"5"-433,1 0-1779,0 0 0,0 1 0,1 1 0,-1 0 0,1 0 0,1 0 0,-1 1 0,1 0 0,1 0 0,-1 1 0,2 0 0,-1 0 0,1 1 0,-6 16 0,7-15-52,0 0 0,1 0-1,0 1 1,1-1 0,1 1-1,0 0 1,0 12 0,1-23-386,0 0 0,0 0 0,1 1 0,-1-1 0,0 0 0,0 0 0,1 0 0,-1 0 0,0 0 0,1 0 0,-1 0 0,1 0 1,0 0-1,-1 0 0,1 0 0,0 0 0,0 0 0,-1 0 0,1 0 0,0-1 0,0 1 0,0 0 0,0-1 0,0 1 0,2 0 0,-1 0-3,1 0 0,0-1 0,0 1 0,-1-1 0,1 0 0,0 1 0,0-1-1,0-1 1,0 1 0,3-1 0,3-1 5,-1 0-1,1-1 0,-1 0 0,0 0 1,0-1-1,10-5 0,1-6 4,-1 0 0,21-22 0,5-6-1,-44 43-18,0 0-1,1-1 0,-1 1 0,0 0 1,0 0-1,0 0 0,1 0 1,-1-1-1,0 1 0,0 0 1,0 0-1,1 0 0,-1 0 1,0 0-1,0 0 0,1 0 1,-1 0-1,0 0 0,0 0 1,1-1-1,-1 1 0,0 0 0,0 0 1,1 1-1,-1-1 0,0 0 1,0 0-1,1 0 0,-1 0 1,0 0-1,0 0 0,1 0 1,-1 0-1,0 0 0,0 0 1,0 1-1,1-1 0,-1 0 1,0 0-1,0 0 0,0 0 0,1 1 1,-1-1-1,0 0 0,0 0 1,0 0-1,0 1 0,0-1 1,0 0-1,1 1 0,3 21 21,-5 30 48,1-49-67,-3 22 11,2-18 43,-1 1 0,2-1 0,-1 1 0,1-1 1,0 0-1,1 1 0,1 8 0,-1-16-46,-1 1 1,1-1-1,-1 1 0,1-1 0,0 0 0,-1 1 0,1-1 0,-1 0 0,1 1 1,0-1-1,-1 0 0,1 0 0,0 1 0,-1-1 0,1 0 0,0 0 0,-1 0 1,1 0-1,0 0 0,0 0 0,-1 0 0,1 0 0,0-1 0,-1 1 0,1 0 0,0 0 1,-1 0-1,1-1 0,-1 1 0,1 0 0,0-1 0,-1 1 0,1-1 0,0 0 1,23-14 108,24-30-23,-39 34-99,1 1 1,0 1-1,0 0 1,1 0 0,0 1-1,1 0 1,0 1 0,18-9-1,-29 16 1,0-1 0,0 1-1,0 0 1,0-1 0,0 1 0,-1 0-1,1 0 1,0 0 0,0-1 0,0 1-1,0 0 1,0 0 0,0 0 0,0 1 0,0-1-1,0 0 1,0 0 0,0 0 0,0 1-1,-1-1 1,1 0 0,0 1 0,0-1-1,0 1 1,0-1 0,-1 1 0,1-1-1,0 1 1,0 0 0,-1-1 0,1 1-1,-1 0 1,1 0 0,0-1 0,-1 1-1,0 0 1,1 0 0,-1 0 0,1 0-1,-1 0 1,1 1 0,0 5 10,0 1-1,0 0 1,-1 0-1,-1 14 1,1-18-31,-1-1 1,1 1-1,-1 0 1,1 0-1,0 0 1,1 0-1,-1-1 0,1 1 1,0 0-1,-1 0 1,1-1-1,1 1 0,-1 0 1,1-1-1,2 6 1,-2-8-132,-1-1 0,1 1 0,-1-1 0,1 1 0,0-1 0,-1 1 0,1-1 0,-1 0 0,1 0 0,0 0 0,-1 0 1,1 0-1,0 0 0,-1 0 0,1 0 0,-1-1 0,1 1 0,0-1 0,-1 1 0,1-1 0,-1 0 0,1 1 0,-1-1 0,0 0 0,3-2 1,33-28-4504,-36 29 4343,29-29-5819,0-5-3256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224"/>
    </inkml:context>
    <inkml:brush xml:id="br0">
      <inkml:brushProperty name="width" value="0.025" units="cm"/>
      <inkml:brushProperty name="height" value="0.025" units="cm"/>
    </inkml:brush>
  </inkml:definitions>
  <inkml:trace contextRef="#ctx0" brushRef="#br0">113 1 17617,'0'0'6230,"-10"2"-3583,9-2-2625,-2 0 129,-1 0 1,1 1-1,0-1 1,-1 1-1,1 0 0,-1 0 1,1 0-1,0 0 1,0 1-1,0-1 1,-1 1-1,2 0 0,-1 0 1,0 0-1,0 0 1,1 0-1,-1 1 1,1-1-1,-1 1 0,1 0 1,0 0-1,0 0 1,0 0-1,1 0 1,-1 0-1,1 0 0,0 0 1,0 1-1,-1 4 1,-1 7-137,1 0-1,0-1 1,1 1 0,1 0 0,1 0 0,0 0 0,0 0-1,2-1 1,0 1 0,1-1 0,8 22 0,4 0-54,1-1-1,2 0 1,25 34 0,-35-49 80,-22-25 580,-23-24 324,20 14-912,1-1 1,-22-32-1,33 44-34,1-1 0,0 0-1,0-1 1,0 1 0,1 0 0,-1-1-1,1 0 1,1 1 0,-1-1 0,1 0-1,0 0 1,0 0 0,1 0 0,-1 0-1,2-8 1,0 12 2,0 0 0,0 1-1,0-1 1,0 0 0,0 1 0,1-1-1,-1 0 1,0 1 0,1 0 0,0-1-1,-1 1 1,1 0 0,0 0 0,-1 0 0,1 0-1,0 0 1,0 0 0,0 0 0,0 1-1,0-1 1,0 1 0,0-1 0,3 1-1,53-7-67,-53 7 41,60-2-4220,-21 2-5036,-19 0 474,-10 0-1260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553"/>
    </inkml:context>
    <inkml:brush xml:id="br0">
      <inkml:brushProperty name="width" value="0.025" units="cm"/>
      <inkml:brushProperty name="height" value="0.025" units="cm"/>
    </inkml:brush>
  </inkml:definitions>
  <inkml:trace contextRef="#ctx0" brushRef="#br0">121 1 9705,'0'0'19085,"-11"2"-17847,3-1-999,-1 1-1,1 1 1,0 0-1,0 0 0,-12 7 1,17-9-201,1 0 0,0 1 0,0-1 1,0 0-1,0 1 0,0 0 1,0-1-1,0 1 0,0 0 0,1 0 1,-1 0-1,1 0 0,-1 0 0,1 0 1,0 1-1,0-1 0,0 0 1,0 1-1,0-1 0,0 1 0,1-1 1,-1 1-1,1-1 0,0 1 0,0-1 1,0 1-1,0-1 0,0 1 1,1 3-1,0-5-41,-1-1 0,1 1 0,0 0 1,-1 0-1,1-1 0,0 1 0,0 0 0,0-1 0,-1 1 1,1-1-1,0 1 0,0-1 0,0 1 0,0-1 1,0 0-1,0 1 0,0-1 0,0 0 0,0 0 0,0 0 1,0 0-1,0 0 0,2 0 0,33-1-393,-23 1 27,168-13-3886,-181 13 4251,0 0-1,1 0 0,-1 0 0,1 0 0,-1 0 1,1 0-1,-1 0 0,0 0 0,1 0 1,-1 0-1,1 0 0,-1 0 0,1 0 0,-1 1 1,0-1-1,1 0 0,-1 0 0,0 1 0,1-1 1,-1 0-1,0 0 0,1 1 0,-1-1 1,0 0-1,0 1 0,1-1 0,-1 0 0,0 1 1,0-1-1,1 1 0,-1-1 0,0 0 0,0 1 1,0-1-1,0 1 0,0-1 0,0 1 1,0-1-1,-8 19 528,-12-3 19,-1-1 0,-1-1 0,1-1 0,-2-1 0,0 0 1,-1-2-1,1-1 0,-28 7 0,50-16-736,-22 5 566,11-5-1701,6-4-3515,6-11-2550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461"/>
    </inkml:context>
    <inkml:brush xml:id="br0">
      <inkml:brushProperty name="width" value="0.025" units="cm"/>
      <inkml:brushProperty name="height" value="0.025" units="cm"/>
    </inkml:brush>
  </inkml:definitions>
  <inkml:trace contextRef="#ctx0" brushRef="#br0">136 133 7143,'25'-37'5851,"-19"32"-4844,-1-1-1,0 0 1,-1-1 0,0 1-1,0-1 1,0 0 0,-1 0 0,0 0-1,0-1 1,-1 1 0,2-9-1,-4 15-913,0 1-1,-1-1 0,1 1 0,-1 0 0,1-1 0,0 1 0,-1 0 0,1-1 1,-1 1-1,1 0 0,-1-1 0,1 1 0,-1 0 0,1 0 0,-1 0 0,1-1 1,-1 1-1,1 0 0,-1 0 0,0 0 0,1 0 0,-1 0 0,1 0 1,-1 0-1,1 0 0,-1 0 0,1 0 0,-1 0 0,0 1 0,1-1 0,-1 0 1,0 1-1,-22 5 22,5 3-81,1 1 1,0 1-1,-25 20 0,35-27-32,1 2 1,0-1-1,1 0 0,-1 1 1,1 0-1,0 1 1,1-1-1,-1 1 1,1 0-1,1 0 0,-6 14 1,8-19-4,1-1 1,0 0-1,0 0 1,0 1-1,0-1 1,0 0-1,0 0 1,0 1-1,0-1 1,1 0-1,-1 0 1,0 1-1,1-1 1,-1 0-1,1 0 1,-1 0-1,1 0 1,0 0-1,-1 0 1,1 0-1,0 0 0,0 0 1,0 0-1,0 0 1,0 0-1,0 0 1,0-1-1,0 1 1,0 0-1,0-1 1,0 1-1,0-1 1,0 1-1,1-1 1,0 1-1,58 9 93,-23-5-26,-34-4-46,1 1 0,-1-1-1,0 1 1,1 0 0,-1-1 0,0 2-1,0-1 1,-1 0 0,1 0 0,0 1-1,-1 0 1,1-1 0,-1 1 0,0 0-1,0 0 1,0 1 0,0-1 0,-1 0-1,1 0 1,-1 1 0,0-1 0,0 1-1,0-1 1,0 1 0,-1 0-1,1-1 1,-1 1 0,0 0 0,-1 6-1,1-5 126,-1-1 0,1 1-1,-1 0 1,0 0-1,-1-1 1,1 1 0,-1-1-1,0 1 1,0-1-1,0 0 1,-1 0 0,0 0-1,1 0 1,-1 0-1,-1 0 1,1-1 0,0 0-1,-1 1 1,0-1-1,0-1 1,0 1 0,-6 3-1,1-3-101,0 0 1,-1-1-1,1 0 0,0 0 0,-1-1 0,1-1 0,-1 1 1,1-2-1,-13-1 0,21 2-52,0 0 0,1 0 1,-1 0-1,0 0 0,0 0 0,1 0 0,-1-1 0,0 1 1,0 0-1,1-1 0,-1 1 0,0 0 0,1-1 0,-1 1 1,1-1-1,-1 1 0,1-1 0,-1 1 0,1-1 0,-1 0 1,1 1-1,-1-1 0,1 1 0,-1-1 0,1 0 1,0 1-1,0-1 0,-1 0 0,1 0 0,0 1 0,0-1 1,0 0-1,0 0 0,0 1 0,0-1 0,0 0 0,0 0 1,0 1-1,0-1 0,0 0 0,0 0 0,0 1 0,1-1 1,-1 0-1,0 1 0,1-1 0,-1 0 0,0 1 1,1-1-1,-1 0 0,1 1 0,-1-1 0,1 1 0,-1-1 1,1 1-1,-1-1 0,1 1 0,0-1 0,-1 1 0,1 0 1,0-1-1,-1 1 0,1 0 0,0-1 0,0 1 0,-1 0 1,1 0-1,1 0 0,36-13-2768,11-4-2803,-1-8-4606,-19 5-2107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897"/>
    </inkml:context>
    <inkml:brush xml:id="br0">
      <inkml:brushProperty name="width" value="0.025" units="cm"/>
      <inkml:brushProperty name="height" value="0.025" units="cm"/>
    </inkml:brush>
  </inkml:definitions>
  <inkml:trace contextRef="#ctx0" brushRef="#br0">164 57 15439,'0'0'1665,"-1"-9"390,-5-26 465,6 34-2456,0 1 1,0-1-1,0 1 0,0-1 0,0 1 0,0-1 1,0 1-1,0 0 0,0-1 0,0 1 1,0-1-1,0 1 0,-1-1 0,1 1 0,0 0 1,0-1-1,-1 1 0,1-1 0,0 1 1,0 0-1,-1-1 0,1 1 0,0 0 0,-1-1 1,1 1-1,-1 0 0,1 0 0,0-1 0,-1 1 1,1 0-1,-1 0 0,1 0 0,-1 0 1,1 0-1,0-1 0,-1 1 0,1 0 0,-1 0 1,1 0-1,-1 0 0,1 0 0,-1 0 1,1 0-1,-1 1 0,1-1 0,-1 0 0,1 0 1,0 0-1,-1 0 0,1 1 0,-1-1 0,1 0 1,0 0-1,-1 1 0,1-1 0,-1 0 1,1 0-1,0 1 0,0-1 0,-1 1 0,1-1 1,0 0-1,-1 1 0,1-1 0,0 1 0,0-1 1,-1 1-1,-13 27 1463,9 15-1008,0 0 1,3 0-1,2 0 0,2 0 1,1 0-1,2 0 1,3-1-1,1 1 1,28 78-1,-33-109-519,-2-6 0,1 0 0,-1 0 0,1 0 0,0 0 0,6 8 0,-13-41 0,-16-7 0,-1 1 0,-2 0 0,-1 2 0,-42-42 0,26 29 0,39 44 0,1 0 0,0 0 0,0 0 0,0 0 0,0-1 0,0 1 0,0 0 0,0 0 0,-1 0 0,1 0 0,0-1 0,0 1 0,0 0 0,0 0 0,0 0 0,0 0 0,0-1 0,0 1 0,0 0 0,0 0 0,0 0 0,0-1 0,0 1 0,0 0 0,0 0 0,0 0 0,1-1 0,-1 1 0,0 0 0,0 0 0,0 0 0,0 0 0,0 0 0,0-1 0,0 1 0,0 0 0,1 0 0,-1 0 0,0 0 0,0 0 0,0 0 0,0-1 0,1 1 0,-1 0 0,0 0 0,0 0 0,0 0 0,0 0 0,1 0 0,-1 0 0,0 0 0,0 0 0,0 0 0,1 0 0,-1 0 0,0 0 0,0 0 0,1 0 0,21-2 0,26 6 0,22 3-2138,94 0-9433,-123-7 4204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3.566"/>
    </inkml:context>
    <inkml:brush xml:id="br0">
      <inkml:brushProperty name="width" value="0.025" units="cm"/>
      <inkml:brushProperty name="height" value="0.025" units="cm"/>
    </inkml:brush>
  </inkml:definitions>
  <inkml:trace contextRef="#ctx0" brushRef="#br0">137 38 14542,'0'0'6550,"-9"-2"-4020,6 2-2378,-1-1-1,1 1 1,0-1-1,0 1 1,-1 0-1,1 0 1,0 0-1,-1 1 1,1-1-1,0 1 1,0 0-1,0 0 1,-1 0-1,1 0 1,0 0-1,0 1 1,0-1-1,1 1 1,-1 0-1,0 0 1,1 0-1,-1 0 1,1 0-1,-1 1 1,1-1-1,0 1 1,0-1-1,-2 5 1,-1 0 171,-1 1 0,1-1 1,1 1-1,-1 0 0,2 0 0,-1 1 1,1-1-1,-4 15 0,8-23-306,-1 1-1,0 0 0,0-1 0,1 1 1,-1-1-1,0 1 0,1-1 1,-1 1-1,0-1 0,1 1 1,-1-1-1,1 1 0,-1-1 1,1 1-1,-1-1 0,1 0 0,-1 1 1,1-1-1,0 0 0,-1 1 1,1-1-1,-1 0 0,1 0 1,0 0-1,-1 0 0,1 0 1,0 1-1,-1-1 0,1 0 0,-1 0 1,1 0-1,0-1 0,-1 1 1,1 0-1,0 0 0,-1 0 1,1 0-1,-1-1 0,1 1 1,1-1-1,29-6 84,34-25-22,-55 26-107,0 0 1,1 0-1,0 1 1,1 0 0,-1 1-1,1 0 1,-1 1-1,1 0 1,0 1 0,19-1-1,-30 3 30,0 0 0,0 0 0,0 1-1,0-1 1,0 0 0,0 0 0,0 1 0,0-1-1,0 1 1,0-1 0,0 1 0,0 0 0,0-1 0,0 1-1,0 0 1,-1-1 0,1 1 0,0 0 0,0 0-1,-1 0 1,1 0 0,-1 0 0,1 0 0,-1 0 0,1 0-1,-1 0 1,1 0 0,-1 0 0,0 1 0,4 38 227,-2-12 288,2-26-346,1-10 5,2-10 19,-1-20-194,-5 30 0,-1-1 0,2 0 0,-1 1 0,1-1 0,0 1 0,1 0 0,0 0 0,0 0 0,9-15 0,-11 22 0,0 0 0,1 0 0,-1 0 0,0 1 0,0-1 0,1 0 0,-1 1 0,1-1 0,-1 1 0,0-1 0,1 1 0,-1-1 0,1 1 0,-1 0 0,1 0 0,-1 0 0,1 0 0,-1 0 0,1 0 0,-1 0 0,1 1 0,-1-1 0,0 0 0,1 1 0,-1-1 0,1 1 0,-1 0 0,0-1 0,0 1 0,1 0 0,-1 0 0,0 0 0,0 0 0,0 0 0,0 0 0,0 0 0,0 0 0,0 0 0,1 3 0,36 48 0,-38-52 0,3 5-23,-1 0 1,1-1-1,0 1 1,1-1-1,-1 0 1,1 0-1,0 0 1,5 4-1,-6-6-10,1 0 0,0-1 0,0 1 0,0-1 1,0 0-1,0 0 0,0-1 0,0 1 0,0-1 0,0 0 0,6 0 0,19-2-190,-23 1 186,-1 1 0,0-1 1,0 1-1,1 0 0,-1 0 0,0 0 1,1 1-1,-1 0 0,0 0 0,0 0 1,0 1-1,0 0 0,0 0 0,0 0 0,5 4 1,-9-5 32,0 0 0,0 0 1,1-1-1,-1 1 1,0 0-1,1 0 1,-1-1-1,0 1 0,1 0 1,-1-1-1,1 0 1,-1 1-1,1-1 0,-1 0 1,1 0-1,-1 1 1,1-1-1,-1 0 0,1-1 1,-1 1-1,1 0 1,-1 0-1,1-1 0,1 0 1,28-24-185,-29 22 176,1 1 1,-1-1-1,0 1 0,1 0 1,-1-1-1,1 1 1,0 0-1,-1 1 0,1-1 1,0 0-1,0 1 1,0 0-1,1-1 0,-1 1 1,0 0-1,4 0 1,-5 2 8,-1 0 1,1-1 0,-1 1 0,1 0 0,-1 0 0,0 0 0,1 1 0,-1-1 0,0 0 0,0 0 0,0 1 0,0-1 0,0 1 0,0-1-1,0 1 1,0-1 0,-1 1 0,1-1 0,0 1 0,-1 0 0,0-1 0,1 3 0,0-1-50,-1-1 1,1 1-1,0-1 1,0 1-1,0-1 1,1 0-1,-1 1 1,1-1-1,-1 0 1,1 0-1,0 0 1,-1 0-1,4 2 1,-2-3-305,-1 0 0,1 0 0,-1 0 0,1-1 0,0 1 0,0-1 1,-1 0-1,1 0 0,0 0 0,-1 0 0,1 0 0,0 0 0,-1-1 0,1 1 0,0-1 0,-1 0 1,1 0-1,3-2 0,1 0-984,-1-1-1,0 0 1,1 0 0,-2-1 0,9-7-1,8-12-4456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314"/>
    </inkml:context>
    <inkml:brush xml:id="br0">
      <inkml:brushProperty name="width" value="0.025" units="cm"/>
      <inkml:brushProperty name="height" value="0.025" units="cm"/>
    </inkml:brush>
  </inkml:definitions>
  <inkml:trace contextRef="#ctx0" brushRef="#br0">49 168 5093,'0'0'15107,"-7"8"-12923,4-4-1966,-1 0 53,0 0-1,1 0 1,0 0 0,0 0-1,0 1 1,0-1 0,1 1-1,-1-1 1,1 1-1,0 0 1,1 0 0,-1 0-1,1 0 1,0 0 0,0 7-1,1-12-279,1 1 0,-1-1 0,1 1 0,-1-1 0,1 1 0,-1-1-1,1 0 1,0 1 0,-1-1 0,1 0 0,-1 0 0,1 1 0,0-1 0,-1 0 0,1 0 0,0 0 0,-1 0-1,1 0 1,0 0 0,0 0 0,-1 0 0,1 0 0,0 0 0,-1 0 0,1 0 0,0 0 0,-1-1 0,1 1-1,-1 0 1,1 0 0,0-1 0,-1 1 0,1 0 0,-1-1 0,2 0 0,21-12-603,-7-7-190,-9 12 174,-8 27 638,0-12 92,0 1 1,1-1 0,-1 1 0,1-1 0,1 0 0,0 1 0,0-1 0,0 1 0,4 9-1,-4-15-65,0 0 0,0 0 0,0 0 0,1 0 0,-1-1 0,1 1 0,-1 0 0,1-1 0,0 1 0,0 0 0,0-1 0,0 0 0,-1 0 0,2 1 0,-1-1 0,0 0 0,0-1 0,0 1 0,0 0-1,1-1 1,-1 1 0,0-1 0,1 0 0,-1 1 0,0-1 0,1 0 0,-1-1 0,0 1 0,1 0 0,-1-1 0,0 1 0,0-1 0,1 0 0,1 0 0,2-2 127,1 0 0,-1 0 0,0 0 0,-1-1 0,1 0-1,-1 0 1,1 0 0,-1-1 0,-1 0 0,1 0 0,0 0 0,5-10 0,6-7-39,22-44 0,-29 49-51,0-1 1,-1-1 0,-1 1 0,-1-1-1,-1 0 1,0-1 0,3-37 0,-8 57-79,0-1 1,0 1 0,1 0-1,-1 0 1,0-1 0,0 1 0,0 0-1,0-1 1,0 1 0,0 0-1,0-1 1,0 1 0,-1 0-1,1-1 1,0 1 0,0 0 0,0-1-1,0 1 1,0 0 0,0-1-1,-1 1 1,1 0 0,0 0-1,0-1 1,0 1 0,-1 0 0,1 0-1,0-1 1,0 1 0,-1 0-1,1 0 1,0 0 0,-1-1-1,1 1 1,0 0 0,0 0 0,-1 0-1,-11 7 152,-9 20 246,14-14-199,1 1-1,1 0 1,0 0-1,1 1 1,1 0 0,-3 27-1,5-34-133,0 0 0,1 0 0,0 1 0,0-1 0,1 0 0,0 1 0,0-1 0,1 0 0,0 0 0,1 0 0,0 0 0,0-1-1,8 14 1,-10-20-68,-1 0-1,0 0 1,1 0-1,-1 0 1,1 0 0,0 0-1,-1-1 1,1 1-1,0 0 1,-1 0-1,1-1 1,0 1-1,0 0 1,-1-1-1,1 1 1,0-1-1,0 1 1,0-1-1,0 0 1,0 1-1,0-1 1,0 0-1,0 1 1,0-1-1,0 0 1,0 0-1,0 0 1,0 0-1,0 0 1,0 0-1,1-1 1,0 0 0,-1 0 1,0 0-1,1-1 1,-1 1-1,0-1 1,0 1-1,0-1 0,0 0 1,0 1-1,0-1 1,0 0-1,0 0 1,-1 0-1,1-3 0,3-9 7,-2 0-1,0 0 0,1-16 0,-3 23 10,0-19 7,0 26-16,0-1 0,1 1 0,-1-1 0,0 1 0,0-1 0,0 1-1,0-1 1,-1 1 0,1-1 0,0 1 0,0-1 0,0 1 0,0-1 0,0 1-1,-1-1 1,1 1 0,0-1 0,-1 1 0,1-1 0,0 1 0,0-1-1,-1 1 1,1 0 0,-1-1 0,1 1 0,0 0 0,-1-1 0,1 1 0,-1 0-1,1 0 1,-2-1 0,2 2 2,-1-1-1,0 1 1,0-1 0,0 1-1,1 0 1,-1-1-1,0 1 1,1 0 0,-1 0-1,1-1 1,-1 1 0,1 0-1,-1 0 1,1 0-1,-1 0 1,1 0 0,0 0-1,0 0 1,-1 0 0,1 0-1,0 0 1,0 0-1,0 0 1,0 0 0,0 0-1,0 1 1,4 29 50,-2-27-62,1 0 0,0-1 0,0 0 0,0 1 0,1-1-1,-1 0 1,1 0 0,-1-1 0,1 1 0,0-1 0,0 0 0,0 0 0,1 0 0,-1 0-1,0-1 1,1 0 0,-1 0 0,1 0 0,-1 0 0,8 0 0,-7-1-49,1 1 1,-1-1-1,1 0 1,-1 0-1,1 0 1,-1-1-1,1 0 1,-1 0-1,0 0 1,1-1-1,-1 1 1,0-1-1,0-1 1,0 1-1,0-1 1,-1 0 0,6-3-1,-4-2 48,0 1-1,0-1 1,-1 0-1,0-1 1,0 1-1,4-12 1,-16 40 274,4-13-136,1-1 0,0 1 0,0 0 0,0-1 0,1 1 1,0 0-1,0 0 0,0 0 0,1 0 0,0 0 0,2 13 0,-1-19-211,-1 0-1,1 0 1,-1 0-1,1 0 0,-1 0 1,1-1-1,-1 1 1,1 0-1,0 0 0,0-1 1,-1 1-1,1-1 1,0 1-1,0 0 0,0-1 1,-1 1-1,1-1 1,0 0-1,0 1 0,0-1 1,0 0-1,0 0 1,0 1-1,0-1 0,0 0 1,0 0-1,0 0 1,0 0-1,0 0 0,0 0 1,0 0-1,0-1 1,0 1-1,0 0 1,0-1-1,0 1 0,-1 0 1,2-1-1,1-1-547,0 1 0,0 0 1,0-1-1,-1 1 0,1-1 0,0 0 0,-1 0 0,0 0 0,1 0 0,3-5 1,8-18-7975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674"/>
    </inkml:context>
    <inkml:brush xml:id="br0">
      <inkml:brushProperty name="width" value="0.025" units="cm"/>
      <inkml:brushProperty name="height" value="0.025" units="cm"/>
    </inkml:brush>
  </inkml:definitions>
  <inkml:trace contextRef="#ctx0" brushRef="#br0">12 0 22581,'0'0'4036,"-11"54"-2498,23-41-1410,10-2-481,4-1-1632,4-4-1763,0-1-1281,-6 1-2690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988"/>
    </inkml:context>
    <inkml:brush xml:id="br0">
      <inkml:brushProperty name="width" value="0.025" units="cm"/>
      <inkml:brushProperty name="height" value="0.025" units="cm"/>
    </inkml:brush>
  </inkml:definitions>
  <inkml:trace contextRef="#ctx0" brushRef="#br0">0 0 8072,'0'0'14557,"1"9"-12677,0 10-1053,5 51 4565,-6-69-5376,1 0 1,0 0-1,0 1 1,0-1-1,0 0 1,0-1-1,1 1 1,-1 0-1,0 0 1,0 0-1,0-1 1,1 1-1,-1 0 1,0-1-1,1 0 1,-1 1-1,1-1 1,-1 0-1,1 1 1,-1-1-1,0 0 1,1 0-1,-1 0 1,1 0-1,2-1 1,40-4-249,-27 0-437,0-1 1,-1 0-1,25-14 0,-30 14 529,1 0 0,0 0 0,0 1 0,0 1 0,1 0 0,-1 1 1,1 0-1,19-2 0,-32 6 229,1-1 1,0 0-1,0 1 1,-1-1-1,1 1 0,0-1 1,-1 1-1,1-1 1,0 1-1,-1-1 1,1 1-1,-1 0 0,1-1 1,-1 1-1,1 0 1,-1-1-1,0 1 1,1 0-1,-1 0 0,0-1 1,1 1-1,-1 0 1,0 0-1,0 0 1,0-1-1,0 1 0,0 0 1,0 0-1,0 0 1,0 1-1,0 41 959,1-7-2001,6-27-2017,2-8-1886,4-1-4940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1.756"/>
    </inkml:context>
    <inkml:brush xml:id="br0">
      <inkml:brushProperty name="width" value="0.025" units="cm"/>
      <inkml:brushProperty name="height" value="0.025" units="cm"/>
      <inkml:brushProperty name="color" value="#F6630D"/>
    </inkml:brush>
  </inkml:definitions>
  <inkml:trace contextRef="#ctx0" brushRef="#br0">610 170 11723,'-10'-3'1591,"-5"0"-1335,0 0 0,0 1 1,1 1-1,-1 0 0,0 1 0,0 0 1,0 1-1,0 1 0,0 0 0,-20 7 1,10 1-47,1 2 0,0 0 1,1 1-1,0 1 0,2 2 0,-1 0 1,2 1-1,0 1 0,1 1 1,1 1-1,1 0 0,1 1 1,0 1-1,2 1 0,-14 29 1,12-20-9,3 1 1,0 1 0,2 0-1,2 1 1,1 0 0,2 1-1,1-1 1,2 1 0,1 0 0,6 65-1,-3-91-150,0 1 0,1-1 0,0 0 0,1 0 0,0 0 0,1 0-1,0-1 1,0 1 0,1-1 0,0 0 0,1 0 0,0-1 0,0 0 0,1 0-1,11 10 1,-9-10 56,1-1 1,0 0-1,0-1 0,0 0 0,1-1 0,0 0 0,0-1 0,0 0 0,1-1 0,-1 0 0,1 0 1,0-2-1,15 2 0,-2-3 125,0-1 0,0-1 0,0-1 0,0-2 0,0 0 0,-1-1 0,0-2 0,0 0 0,-1-2 0,44-24 0,-17 4 262,-2-2 0,-1-2 0,71-68 0,-79 65-375,-3-2 1,-1-1-1,-2-2 1,52-84-1,-72 102 30,0-1 0,-1 0 0,-2-1 0,0-1 0,-2 1 0,-1-1 0,-1 0 0,-1-1 0,-1 0 1,-1-55-1,-4 72-130,-1 0 0,0 1 0,0-1 0,-1 1 0,0-1 0,-1 1 1,0 0-1,-1 0 0,0 1 0,0-1 0,-1 1 0,0 0 0,-1 0 1,0 1-1,-1 0 0,1 1 0,-1-1 0,-1 1 0,1 1 0,-1-1 1,0 2-1,-1-1 0,0 1 0,0 1 0,0 0 0,0 0 1,0 1-1,-1 0 0,1 1 0,-16-2 0,6 1-146,1 1 1,-1 1-1,0 1 0,0 1 0,1 1 1,-1 0-1,0 1 0,1 1 0,0 1 1,0 1-1,-29 13 0,31-10-1011,0 0 0,1 1-1,0 1 1,1 1 0,0 0-1,1 0 1,-19 23 0,0 8-6262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362"/>
    </inkml:context>
    <inkml:brush xml:id="br0">
      <inkml:brushProperty name="width" value="0.025" units="cm"/>
      <inkml:brushProperty name="height" value="0.025" units="cm"/>
    </inkml:brush>
  </inkml:definitions>
  <inkml:trace contextRef="#ctx0" brushRef="#br0">111 8 15887,'0'0'13036,"-61"-8"-12875,43 37-33,4 5 256,3 2-96,4 4-224,7-5-32,0-6-64,20-7-1153,8-11-2050,8-11-1665,6-3-2147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768"/>
    </inkml:context>
    <inkml:brush xml:id="br0">
      <inkml:brushProperty name="width" value="0.025" units="cm"/>
      <inkml:brushProperty name="height" value="0.025" units="cm"/>
    </inkml:brush>
  </inkml:definitions>
  <inkml:trace contextRef="#ctx0" brushRef="#br0">109 0 9737,'-8'9'8430,"-8"7"-6379,0 2 0,-23 35 0,35-47-1812,0-1-1,1 0 1,0 1 0,0-1-1,1 1 1,0 0 0,0 0-1,0 0 1,1 0-1,0 0 1,0 1 0,0-1-1,1 0 1,0 0-1,0 1 1,0-1 0,1 0-1,2 8 1,-2-12-242,0 1-1,1-1 1,-1 0 0,1 0-1,0-1 1,0 1 0,0 0-1,0 0 1,0-1 0,0 0 0,0 1-1,0-1 1,0 0 0,1 0-1,-1 0 1,0 0 0,1 0-1,-1-1 1,1 1 0,-1-1-1,1 1 1,-1-1 0,1 0 0,0 0-1,-1 0 1,5-1 0,0 1-23,0-1 1,0 0 0,0 0 0,-1-1 0,1 1 0,0-1 0,-1-1 0,13-5 0,-8 0 15,1-1 1,-2 0-1,1-1 1,-1 0-1,0-1 0,-1 0 1,-1 0-1,1-1 1,-2 0-1,0 0 0,0-1 1,-1 0-1,-1 0 0,5-15 1,-58 102 105,43-64 110,1-1 1,-1 1-1,2 0 1,-1 0-1,2 0 0,-1 0 1,1 1-1,-1 18 1,4-28-202,-1 0-1,1 0 1,-1 0 0,0 0 0,1 0 0,0-1 0,-1 1 0,1 0 0,-1 0-1,1-1 1,0 1 0,0 0 0,-1-1 0,1 1 0,0-1 0,0 1 0,0-1-1,0 1 1,0-1 0,0 1 0,-1-1 0,1 0 0,0 0 0,0 1 0,0-1-1,0 0 1,0 0 0,0 0 0,0 0 0,0 0 0,0 0 0,0 0 0,0-1-1,0 1 1,0 0 0,0 0 0,0-1 0,1 0 0,43-12 40,21-22-304,24-12-77,-82 44 259,0 0-1,0 0 1,0 1 0,0 0 0,1 1 0,-1-1 0,0 1-1,1 1 1,10 0 0,-17 1 76,-1-1 0,0 1-1,1-1 1,-1 1 0,0 0 0,0-1 0,0 1-1,1 0 1,-1 0 0,0 0 0,0 0 0,0 0-1,0 0 1,0 0 0,-1 0 0,1 0 0,0 0 0,0 1-1,-1-1 1,1 0 0,-1 1 0,1-1 0,-1 0-1,1 1 1,-1-1 0,0 0 0,0 3 0,4 48 449,-4-36-372,0-9 185,1 0 0,0 0 0,0 0 0,1 1 0,4 11 0,-6-18-230,0-1 0,0 1 0,1-1 0,-1 1 0,0-1 1,0 1-1,0-1 0,1 1 0,-1-1 0,0 0 1,1 1-1,-1-1 0,0 0 0,1 1 0,-1-1 0,1 0 1,-1 1-1,1-1 0,-1 0 0,0 0 0,1 1 1,-1-1-1,1 0 0,-1 0 0,1 0 0,-1 0 0,1 0 1,-1 0-1,1 0 0,-1 0 0,1 0 0,0 0 1,1-1 1,0 0 0,-1 0 0,1-1 0,0 1 0,-1-1 1,0 1-1,1-1 0,-1 0 0,0 1 0,0-1 0,0 0 1,0 0-1,1-3 0,4-6-54,0-1 1,-1 1-1,-1-1 1,0 0-1,-1-1 0,0 1 1,-1 0-1,0-1 1,-1 0-1,-1 1 1,1-1-1,-2 0 0,-3-18 1,4 30-45,0 0 0,-1 0 0,1 0 0,-1 0 0,0 0 0,1 0 0,-1 0 0,0 0 0,1 0 0,-1 0 0,0 1 0,0-1 0,0 0 0,0 0 0,0 1 1,0-1-1,0 1 0,0-1 0,0 1 0,0-1 0,0 1 0,0-1 0,0 1 0,0 0 0,0 0 0,-1 0 0,1-1 0,0 1 0,-1 1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6.470"/>
    </inkml:context>
    <inkml:brush xml:id="br0">
      <inkml:brushProperty name="width" value="0.025" units="cm"/>
      <inkml:brushProperty name="height" value="0.025" units="cm"/>
    </inkml:brush>
  </inkml:definitions>
  <inkml:trace contextRef="#ctx0" brushRef="#br0">1 149 15278,'0'0'3545,"8"-5"-91,-6 4-3260,6-4 499,0 1 1,0 0 0,0 1 0,1-1 0,-1 2 0,1-1 0,-1 1-1,1 0 1,15 0 0,-23 2-675,0 1 0,1-1-1,-1 1 1,0 0 0,0 0 0,1 0-1,-1 0 1,0-1 0,0 1 0,0 1-1,0-1 1,0 0 0,0 0 0,-1 0 0,1 0-1,0 1 1,-1-1 0,1 0 0,-1 1-1,1-1 1,-1 0 0,1 1 0,-1-1-1,0 1 1,0-1 0,0 1 0,0-1-1,0 0 1,0 1 0,0 2 0,-4 48 467,-9 7-202,9-45-152,1 1-1,0-1 1,1 1-1,0 0 0,1 20 1,1-35-131,0 1 0,0 0 0,0-1 0,0 1 0,0 0 0,0-1 0,1 1 0,-1-1 1,0 1-1,0 0 0,0-1 0,1 1 0,-1-1 0,0 1 0,1-1 0,-1 1 0,1-1 0,-1 1 0,1-1 0,-1 1 1,0-1-1,1 1 0,0-1 0,-1 0 0,1 1 0,-1-1 0,1 0 0,-1 0 0,1 1 0,1-1 0,22-3 64,-18 1-59,-1-1 0,1 0-1,-1 0 1,1 0 0,-1 0 0,6-6 0,2-5-48,-1 0 1,0-1 0,-1-1 0,-1 1 0,10-20 0,-16 28 38,-1-1 1,1 0 0,-1 0 0,-1 0 0,1 0 0,-1 0-1,-1-1 1,1 1 0,-2-1 0,1 1 0,-1-1-1,0 1 1,-3-15 0,3 24-4,0-1 0,0 1 0,0-1-1,0 1 1,-1-1 0,1 0 0,0 1 0,0-1 0,-1 1 0,1-1-1,0 0 1,-1 1 0,1-1 0,0 0 0,-1 1 0,1-1 0,0 0-1,-1 0 1,1 1 0,-1-1 0,1 0 0,0 0 0,-1 0 0,1 0-1,-1 0 1,1 1 0,-1-1 0,1 0 0,-1 0 0,1 0 0,0 0-1,-1 0 1,1 0 0,-1 0 0,1-1 0,-1 1 0,1 0 0,-1 0-1,1 0 1,0 0 0,-1-1 0,1 1 0,-1 0 0,1 0 0,0-1-1,-1 1 1,1 0 0,0 0 0,-1-1 0,1 1 0,0 0 0,-1-2-1,2 6 16,1 0-1,0-1 0,0 0 1,0 1-1,0-1 0,0 0 0,1 0 1,0 0-1,-1-1 0,1 1 1,0-1-1,0 1 0,0-1 1,1 0-1,-1 0 0,0 0 0,1-1 1,0 1-1,-1-1 0,1 0 1,4 1-1,7 3 5,0-2 0,1 0 0,28 2 0,-32-4-5,0-1-1,0-1 1,0 0-1,-1-1 0,1 0 1,0-1-1,-1 0 1,1-1-1,16-7 1,-21 7 42,0 0 0,0 0 0,-1 0 0,0-1 0,0 0 0,0 0 0,0 0 0,-1-1 0,1 0 0,-2 0 0,1 0 1,-1-1-1,0 0 0,0 1 0,5-13 0,-8 17-42,0-1-1,0 1 1,0-1 0,-1 1-1,1-1 1,-1 0 0,1 1-1,-1-1 1,0 0 0,0 1 0,0-1-1,0 0 1,0 1 0,-1-1-1,1 1 1,-1-1 0,-1-3 0,1 5 0,0 0 0,0 0 0,0-1 1,0 1-1,0 0 0,0 0 1,0 0-1,0 1 0,0-1 1,-1 0-1,1 0 0,0 1 0,-1-1 1,1 0-1,0 1 0,-1 0 1,1-1-1,-1 1 0,1 0 1,-1 0-1,1-1 0,-3 1 0,-1 1 8,0-1-1,-1 1 0,1 0 0,0 0 0,0 1 0,0-1 0,0 1 0,0 0 0,0 1 0,0-1 1,1 1-1,-1 0 0,1 0 0,0 0 0,-6 6 0,3-1-15,1 0 0,0 0 0,0 0 0,1 0 0,0 1 0,1 0 0,0 0 0,0 1 0,1-1 0,-4 20 0,6-25 0,1 0 0,-1 0 0,1 0 0,0 1 0,0-1 0,0 0 0,1 0 0,-1 0 0,1 0 0,0 0 0,0 0 0,1 0 0,-1 0 0,1 0 0,0 0 0,0 0 0,0-1 0,0 1 0,1-1 0,-1 0 0,1 0 0,0 0 0,0 0 0,0 0 0,0 0 0,1-1 0,-1 1 0,5 1 0,6 2-238,-1-1 0,0 0-1,1-1 1,0 0 0,0-2 0,0 1 0,1-2 0,26 1-1,-26-3-969,0 0 0,1 0 0,-1-2 0,26-7 0,14-13-12549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1.565"/>
    </inkml:context>
    <inkml:brush xml:id="br0">
      <inkml:brushProperty name="width" value="0.025" units="cm"/>
      <inkml:brushProperty name="height" value="0.025" units="cm"/>
    </inkml:brush>
  </inkml:definitions>
  <inkml:trace contextRef="#ctx0" brushRef="#br0">544 61 7111,'0'0'4479,"3"-8"-2243,19-40 743,-24 43 249,-6 8-2472,-8 10-704,-70 86 1558,4 4 1,-95 154-1,156-224-1413,-30 65 0,46-87-233,0 1-1,1 0 1,1 1 0,0-1 0,1 1 0,0-1 0,1 1 0,0 0-1,2 20 1,-1-30-26,0-1 0,1 1 0,-1-1-1,1 1 1,0-1 0,-1 0 0,1 0 0,0 1-1,1-1 1,-1 0 0,0 0 0,1 0-1,-1 0 1,1 0 0,-1 0 0,1-1 0,0 1-1,0 0 1,0-1 0,0 0 0,4 3-1,3 0-123,0-1-1,0 0 1,0 0-1,15 2 1,32 10-316,-54-14 488,1 0 1,-1 0-1,1 0 0,-1 1 0,0 0 0,1-1 1,-1 1-1,0 0 0,0 0 0,0 0 0,0 0 1,-1 0-1,1 1 0,-1-1 0,1 0 1,1 5-1,0 2 56,-1 1 1,0 0-1,0 0 0,-1 0 1,0 0-1,-1 0 1,0 0-1,-1 0 0,0 0 1,-1 0-1,1 0 1,-7 17-1,-6 14 540,-31 63-1,34-79-512,-18 30 45,19-38-230,1 0 0,1 1 0,0 0 0,1 0 0,-8 38 0,15-56-17,0 1 1,0 0-1,1 0 0,-1 0 0,0-1 1,1 1-1,-1 0 0,1 0 1,-1-1-1,1 1 0,-1 0 1,1-1-1,0 1 0,-1-1 1,1 1-1,0 0 0,-1-1 0,1 0 1,0 1-1,0-1 0,0 1 1,-1-1-1,1 0 0,0 0 1,0 1-1,0-1 0,0 0 1,-1 0-1,1 0 0,0 0 0,0 0 1,0 0-1,1 0 0,47 0-450,-23 0 356,-24 1 218,0-1 0,-1 1 1,1-1-1,0 1 1,-1 0-1,1 0 0,-1 0 1,0 0-1,1 0 1,-1 0-1,0 0 0,0 0 1,1 1-1,-1-1 1,0 0-1,0 1 0,0-1 1,-1 1-1,1-1 1,0 1-1,-1 0 0,1-1 1,0 1-1,-1 0 1,0-1-1,1 1 1,-1 0-1,0-1 0,0 3 1,-1 57 149,1-59-105,-8 45 733,-3 0 0,-1-1-1,-3 0 1,-1-1-1,-24 46 1,0 3 390,31-73-922,-70 206 203,73-203-648,0 1 1,2-1 0,1 1-1,1 0 1,1 0 0,1 0-1,5 38 1,-4-57 162,0 0 0,1 0 0,0 0-1,0-1 1,0 1 0,1-1 0,0 0 0,0 1 0,0-1-1,1 0 1,-1-1 0,7 7 0,-8-9-178,1 0 0,-1 0 0,0 0 1,1 0-1,-1-1 0,1 1 0,0-1 0,-1 0 0,1 0 1,0 0-1,0 0 0,0 0 0,0 0 0,-1-1 0,1 1 1,0-1-1,0 0 0,0 0 0,0 0 0,0-1 0,0 1 1,0-1-1,0 1 0,0-1 0,0 0 0,5-2 0,13-13-5152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4.304"/>
    </inkml:context>
    <inkml:brush xml:id="br0">
      <inkml:brushProperty name="width" value="0.025" units="cm"/>
      <inkml:brushProperty name="height" value="0.025" units="cm"/>
    </inkml:brush>
  </inkml:definitions>
  <inkml:trace contextRef="#ctx0" brushRef="#br0">19 105 10570,'6'-5'4611,"34"-18"-3782,-27 21-380,-1 0 1,0 1-1,18-1 0,-22 3-292,1-1-1,-1-1 1,0 0 0,0 0-1,1 0 1,-1-1-1,0 0 1,0-1-1,10-4 1,-22 4 2381,-14 0-1850,-24 2-576,39 1 68,-140-18 2168,130 16-2048,47 5-368,1-2 0,-1-1 0,1-2 0,-1-1 0,1-2 1,52-14-1,-76 18 36,-35 10 142,-42 11 63,-35-13 158,14-2 58,86-1-541,11 2 74,13 3-108,40-3-2254,-21-9-2284,-3-8-3706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390"/>
    </inkml:context>
    <inkml:brush xml:id="br0">
      <inkml:brushProperty name="width" value="0.025" units="cm"/>
      <inkml:brushProperty name="height" value="0.025" units="cm"/>
    </inkml:brush>
  </inkml:definitions>
  <inkml:trace contextRef="#ctx0" brushRef="#br0">0 51 6246,'0'0'12235,"60"15"-12170,-25-31-97,8 2-1250,3 1-1280,3 1-1186,1 2-3042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4.699"/>
    </inkml:context>
    <inkml:brush xml:id="br0">
      <inkml:brushProperty name="width" value="0.025" units="cm"/>
      <inkml:brushProperty name="height" value="0.025" units="cm"/>
    </inkml:brush>
  </inkml:definitions>
  <inkml:trace contextRef="#ctx0" brushRef="#br0">6 107 9865,'0'0'8552,"-6"-34"-8391,6 25-97,0-4-64,0 0-1185,3-5-2627,-1-1-1249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075"/>
    </inkml:context>
    <inkml:brush xml:id="br0">
      <inkml:brushProperty name="width" value="0.025" units="cm"/>
      <inkml:brushProperty name="height" value="0.025" units="cm"/>
    </inkml:brush>
  </inkml:definitions>
  <inkml:trace contextRef="#ctx0" brushRef="#br0">1 182 8904,'0'0'6406,"0"-60"-7142,0 44-577,0-2 288,0 2 416,0 0 161,0 3 223,0-1 65,0 0-993,1-1-2594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406"/>
    </inkml:context>
    <inkml:brush xml:id="br0">
      <inkml:brushProperty name="width" value="0.025" units="cm"/>
      <inkml:brushProperty name="height" value="0.025" units="cm"/>
    </inkml:brush>
  </inkml:definitions>
  <inkml:trace contextRef="#ctx0" brushRef="#br0">18 182 8872,'0'0'4741,"-10"-61"-5061,9 41-353,-1 1 257,1 0-65,-1 0-160,1 4-63,0 5-33,1 2-448,0 2-929,0 1-512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736"/>
    </inkml:context>
    <inkml:brush xml:id="br0">
      <inkml:brushProperty name="width" value="0.025" units="cm"/>
      <inkml:brushProperty name="height" value="0.025" units="cm"/>
    </inkml:brush>
  </inkml:definitions>
  <inkml:trace contextRef="#ctx0" brushRef="#br0">35 710 8648,'0'0'7730,"-2"-11"-7698,-6-36-973,2 0-1,1-83 0,-5-52 2038,7 98-465,5 47-6889,-1 24 2361</inkml:trace>
  <inkml:trace contextRef="#ctx0" brushRef="#br0" timeOffset="1">20 16 6118,'0'0'14349,"-3"-8"-13612,3 4-3492,0 0-2786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613"/>
    </inkml:context>
    <inkml:brush xml:id="br0">
      <inkml:brushProperty name="width" value="0.025" units="cm"/>
      <inkml:brushProperty name="height" value="0.025" units="cm"/>
      <inkml:brushProperty name="color" value="#F6630D"/>
    </inkml:brush>
  </inkml:definitions>
  <inkml:trace contextRef="#ctx0" brushRef="#br0">4452 5459 10250,'-13'-4'1672,"0"2"0,0-1 0,-17 0 0,-81 4 992,45 1-1259,-246 7-453,-64-1 640,286-11-1318,0-4 1,-106-21 0,66-3-259,2-6-1,-190-82 1,-230-143 38,332 151-90,6-10-1,-363-276 0,472 311 10,4-4-1,-123-147 1,157 158 18,4-2 0,3-3-1,-82-169 1,85 130 36,5-2 1,6-2-1,6-1 1,-23-150-1,36 111 33,6-2-1,10-310 0,12 399-17,4 1 0,2 0 0,4 1 1,4 1-1,32-87 0,-27 105 167,2 0-1,2 1 1,3 2 0,3 1-1,2 2 1,78-90 0,-38 65 291,4 3 1,106-77 0,190-107-1375,-192 136-2664,-166 110 1012,-1 0-1,0-1 1,21-23 0,-5-3-7948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957"/>
    </inkml:context>
    <inkml:brush xml:id="br0">
      <inkml:brushProperty name="width" value="0.025" units="cm"/>
      <inkml:brushProperty name="height" value="0.025" units="cm"/>
    </inkml:brush>
  </inkml:definitions>
  <inkml:trace contextRef="#ctx0" brushRef="#br0">0 113 8712,'13'2'1362,"192"5"4990,12-19-6106,-70 10-3422,-110 3 1978,0-1-1,0-1 0,0-3 1,0-1-1,68-18 1,-67 10 1911,-1 0 1,2 3 0,0 1 0,0 2 0,0 2 0,43-1-1,-37 9 1361,75 12-1,-91-9-1875,-1-1-1,1-2 1,0-1 0,1-1-1,-1-1 1,57-9 0,-54 4 154,1 1-1,-1 1 1,64 4 0,-63 1-728,0-2 0,0-1 1,56-10-1,-65 5-291,1 2 0,-1 1 1,1 0-1,-1 2 0,1 1 1,0 1-1,0 1 0,38 8 0,-43-7 630,0 0 0,0-1 0,32-1 0,-40-1-1293,7 0-2994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7.313"/>
    </inkml:context>
    <inkml:brush xml:id="br0">
      <inkml:brushProperty name="width" value="0.025" units="cm"/>
      <inkml:brushProperty name="height" value="0.025" units="cm"/>
    </inkml:brush>
  </inkml:definitions>
  <inkml:trace contextRef="#ctx0" brushRef="#br0">1 1 4901,'0'0'6101,"8"11"-4339,-1 0-1565,-1-1-262,1 0-1,-1-1 1,2 1 0,-1-1-1,2-1 1,-1 0 0,15 12-1,-22-19-101,0-1 0,0 1 0,-1-1 0,1 1 0,0-1 0,0 1-1,0-1 1,0 1 0,0-1 0,0 0 0,0 0 0,0 1 0,0-1-1,0 0 1,0 0 0,0 0 0,0 0 0,0 0 0,0 0 0,1-1-1,5-12-689,-2-1 5966,-4 14-5021,-1 0 0,0 0-1,1 0 1,-1 0-1,0 0 1,1 0 0,-1 0-1,0 0 1,1 0-1,-1 0 1,0 0 0,1 0-1,-1 0 1,0 0-1,1 0 1,-1 0-1,0 1 1,0-1 0,1 0-1,-1 0 1,0 0-1,1 1 1,-1-1 0,0 0-1,0 0 1,1 1-1,-1-1 1,0 0 0,0 0-1,0 1 1,0-1-1,1 0 1,-1 1-1,0-1 1,0 0 0,0 1-1,0-1 1,0 0-1,0 1 1,11 19-869,-9-16 829,19 16-447,-20-19 298,-1-1 0,0 1 0,1-1 0,-1 1 0,1-1 0,-1 0 0,0 1 1,1-1-1,-1 0 0,1 1 0,-1-1 0,1 0 0,-1 0 0,1 1 0,-1-1 0,1 0 0,-1 0 0,1 0 0,0 0 1,-1 0-1,1 0 0,-1 0 0,1 0 0,-1 0 0,1 0 0,-1 0 0,1 0 0,0 0 0,-1 0 0,1 0 0,-1 0 0,1-1 1,-1 1-1,1 0 0,-1 0 0,1-1 0,-1 1 0,0 0 0,1-1 0,-1 1 0,1-1 0,-1 1 0,0 0 0,1-1 1,-1 1-1,0-1 0,1 1 0,-1-1 0,0 0 0,2-8-7234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195"/>
    </inkml:context>
    <inkml:brush xml:id="br0">
      <inkml:brushProperty name="width" value="0.025" units="cm"/>
      <inkml:brushProperty name="height" value="0.025" units="cm"/>
    </inkml:brush>
  </inkml:definitions>
  <inkml:trace contextRef="#ctx0" brushRef="#br0">740 2136 3427,'-17'10'15174,"4"-2"-9223,-7-5-5274,1-4-491,0-2 0,0 0-1,1-1 1,-1 0 0,1-2-1,0 0 1,0-1 0,0-1-1,1-1 1,1 0 0,-18-13-1,-19-16-44,-90-84-1,112 93-155,1-1 0,1-2 0,2-1 0,-29-44 0,44 57 0,1-1 0,1 0 0,0 0 0,2-1 1,1 0-1,0-1 0,2 0 0,0 0 0,-1-32 0,-1-78-22,7-1-1,34-261 1,-27 358-12,1 0 1,2 0-1,2 1 1,1 1-1,2 0 1,1 1-1,2 1 1,1 0-1,1 1 1,2 1-1,2 2 1,0 0-1,2 1 1,1 2-1,1 0 0,1 2 1,1 1-1,1 2 1,1 1-1,1 1 1,52-21-1,-1 5-159,124-33 0,-209 67 890,-14 0-4760,13 1 3484,1-1 1,-1 1-1,0 0 1,1-1 0,0 1-1,-1-1 1,1 0 0,-1 1-1,1-1 1,0 0 0,-1 0-1,1 0 1,0 0 0,0 0-1,0 0 1,0 0 0,0-1-1,-2-1 1,-2-10-5947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540"/>
    </inkml:context>
    <inkml:brush xml:id="br0">
      <inkml:brushProperty name="width" value="0.025" units="cm"/>
      <inkml:brushProperty name="height" value="0.025" units="cm"/>
    </inkml:brush>
  </inkml:definitions>
  <inkml:trace contextRef="#ctx0" brushRef="#br0">0 0 3748,'0'0'18609,"13"1"-17717,124 16-6,38 5-721,-173-22-170,0 0-1,0 0 1,0 0-1,0 0 1,0 0-1,0 0 1,0 1-1,0-1 1,0 1-1,0-1 1,0 1-1,0 0 0,-1 0 1,1 0-1,0 0 1,0 0-1,-1 0 1,1 0-1,-1 1 1,3 1-1,-4-1 37,0 0-1,1-1 1,-1 1-1,0 0 1,0 0-1,0 0 1,0 0-1,0 0 1,0 0-1,-1 0 1,1 0-1,-1 0 1,1-1-1,-1 1 1,0 0-1,0 0 1,0-1-1,0 1 1,0 0-1,0-1 1,-2 3 0,-62 80 1981,-9 13-1054,68-88-1355,0 1 0,1 0 0,1-1 0,-1 1 0,1 1-1,1-1 1,0 1 0,-2 14 0,4-17-5662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097"/>
    </inkml:context>
    <inkml:brush xml:id="br0">
      <inkml:brushProperty name="width" value="0.025" units="cm"/>
      <inkml:brushProperty name="height" value="0.025" units="cm"/>
    </inkml:brush>
  </inkml:definitions>
  <inkml:trace contextRef="#ctx0" brushRef="#br0">1 1 4100,'0'0'160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872"/>
    </inkml:context>
    <inkml:brush xml:id="br0">
      <inkml:brushProperty name="width" value="0.025" units="cm"/>
      <inkml:brushProperty name="height" value="0.025" units="cm"/>
    </inkml:brush>
  </inkml:definitions>
  <inkml:trace contextRef="#ctx0" brushRef="#br0">71 41 5157,'-3'-1'75,"-44"-5"9796,46 6-9568,0 0 1,0-1 0,0 1-1,0 1 1,0-1 0,0 0 0,0 0-1,0 0 1,0 0 0,0 1 0,0-1-1,0 0 1,1 1 0,-1-1 0,0 1-1,0-1 1,0 1 0,1-1 0,-1 1-1,0 0 1,0-1 0,0 2 0,4 14 1587,-1-13-1812,1 0 0,-1-1 0,0 1 0,1-1 0,-1 0 0,1 0 0,0 0 0,0 0 0,0-1 0,0 1 0,0-1 0,0 1 0,0-1 0,0 0 0,1 0 0,-1-1 0,0 1 0,5 0 0,67 1 1263,-62-3-966,-1 0-245,1-1 0,-1 0 0,0-1 0,0 0 1,13-6-1,-13 5-51,-1 0 1,1 0 0,0 1-1,0 1 1,22-2 0,-165-6 3675,-26-2-3610,156 15-372,9 3 137,8 3 9,-7-6 73,-1-1 1,1 0-1,0-1 1,-1 0-1,1-1 1,0 1-1,0-2 1,0 1-1,10-3 1,3-2 6,-1-1 0,26-11 0,13-5-4,-54 21 4,-4 1 32,-32 9 186,-1 1-107,0-2 0,-59 9 0,39-9-97,37-1-98,20 1-106,25 4-85,49-7-2210,0-14-3988,-33-5 131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551"/>
    </inkml:context>
    <inkml:brush xml:id="br0">
      <inkml:brushProperty name="width" value="0.025" units="cm"/>
      <inkml:brushProperty name="height" value="0.025" units="cm"/>
    </inkml:brush>
  </inkml:definitions>
  <inkml:trace contextRef="#ctx0" brushRef="#br0">152 41 6374,'-13'1'1036,"1"-2"0,0 1 0,0-2 0,0 0 1,-19-5-1,-6-10 6104,36 16-7028,0 1 0,0 0 0,0-1 0,1 1 0,-1 0 0,0-1 1,0 1-1,0 0 0,0 0 0,0 0 0,0 0 0,0 0 0,0 0 0,0 0 1,0 0-1,0 1 0,0-1 0,0 0 0,0 1 0,-1-1 0,0 5 447,16-2 211,293-11 2284,-66-1-2611,-76 8-366,233 5 230,-166 1-150,26 2-127,-99 5 4,1-7 0,204-19-1,-130 2-1954,-243 9-4694,2-3 380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925"/>
    </inkml:context>
    <inkml:brush xml:id="br0">
      <inkml:brushProperty name="width" value="0.025" units="cm"/>
      <inkml:brushProperty name="height" value="0.025" units="cm"/>
    </inkml:brush>
  </inkml:definitions>
  <inkml:trace contextRef="#ctx0" brushRef="#br0">1 0 15246,'0'0'2493,"11"2"-1222,12 3-865,0 0 1,-1 2-1,1 0 1,-1 2-1,-1 0 0,0 1 1,34 23-1,-54-32-369,1 0 0,-1 1 0,0-1 0,0 0 0,0 1 0,0-1 1,0 0-1,0 1 0,-1-1 0,1 1 0,0 0 0,-1-1 0,1 1 0,-1-1 0,0 1 0,1 0 0,-1-1 0,0 1 0,0 0 0,0 0 0,0-1 0,0 1 1,-1 0-1,1-1 0,0 1 0,-1 0 0,1-1 0,-1 1 0,0-1 0,0 1 0,1-1 0,-1 1 0,0-1 0,0 1 0,-2 1 0,-5 7 357,0-1 0,0 0-1,-18 15 1,16-15-420,-29 28 377,10-9-1837,9-10-3033,8-7-5650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298"/>
    </inkml:context>
    <inkml:brush xml:id="br0">
      <inkml:brushProperty name="width" value="0.025" units="cm"/>
      <inkml:brushProperty name="height" value="0.025" units="cm"/>
    </inkml:brush>
  </inkml:definitions>
  <inkml:trace contextRef="#ctx0" brushRef="#br0">18 1 5894,'0'0'12331,"-11"14"-13612,8 7-2370,0 2-3716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749"/>
    </inkml:context>
    <inkml:brush xml:id="br0">
      <inkml:brushProperty name="width" value="0.025" units="cm"/>
      <inkml:brushProperty name="height" value="0.025" units="cm"/>
    </inkml:brush>
  </inkml:definitions>
  <inkml:trace contextRef="#ctx0" brushRef="#br0">1 1 11819,'0'0'6364,"0"7"-5772,3 23 33,-3-30-576,0 0 1,0 1 0,0-1 0,0 0 0,0 1 0,0-1-1,0 0 1,0 1 0,0-1 0,1 0 0,-1 1-1,0-1 1,0 0 0,0 1 0,0-1 0,1 0-1,-1 1 1,0-1 0,0 0 0,1 0 0,-1 1 0,0-1-1,0 0 1,1 0 0,-1 0 0,0 1 0,1-1-1,-1 0 1,0 0 0,1 0 0,-1 0 0,0 0-1,1 1 1,0-1-16,-1 0 0,0 0 0,1 0 0,-1 0 0,0 0 0,0 0 0,1 0-1,-1 0 1,0 0 0,0 1 0,1-1 0,-1 0 0,0 0 0,0 0 0,0 0 0,1 1 0,-1-1 0,0 0-1,0 0 1,0 0 0,0 1 0,1-1 0,-1 0 0,0 0 0,0 1 0,0-1 0,0 0 0,0 1-1,0-1 1,0 0 0,0 0 0,0 1 0,0-1 0,0 0 0,0 1 0,0-1 0,0 0 0,0 0 0,0 1-1,0-1 1,0 1 0,0 30 1457,0-18-3932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959"/>
    </inkml:context>
    <inkml:brush xml:id="br0">
      <inkml:brushProperty name="width" value="0.025" units="cm"/>
      <inkml:brushProperty name="height" value="0.025" units="cm"/>
      <inkml:brushProperty name="color" value="#F6630D"/>
    </inkml:brush>
  </inkml:definitions>
  <inkml:trace contextRef="#ctx0" brushRef="#br0">1 252 16560,'0'0'1505,"14"-8"-891,4-3-268,261-137 2518,-243 132-2811,1 1-1,0 3 0,2 0 1,-1 3-1,1 1 0,48-4 1,-79 11-62,-1 1 0,1 0 0,0 0 0,-1 1 1,1 0-1,-1 0 0,1 1 0,-1 0 0,0 0 1,12 6-1,-15-6 6,0 0 1,-1 1 0,0 0 0,0-1-1,0 1 1,0 1 0,0-1 0,0 0 0,-1 1-1,0-1 1,0 1 0,0 0 0,0-1-1,0 1 1,-1 0 0,1 0 0,-1 0-1,0 1 1,-1-1 0,2 6 0,-1 13 112,0-1 0,-1 1 1,-1-1-1,-2 0 1,0 1-1,-1-1 1,-9 27-1,-62 150 880,58-159-771,-39 88 133,-47 120 599,89-205-4424,-16 84 1,26-88-5833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5.251"/>
    </inkml:context>
    <inkml:brush xml:id="br0">
      <inkml:brushProperty name="width" value="0.025" units="cm"/>
      <inkml:brushProperty name="height" value="0.025" units="cm"/>
    </inkml:brush>
  </inkml:definitions>
  <inkml:trace contextRef="#ctx0" brushRef="#br0">0 1 11371,'0'0'5029,"4"9"-4069,-2-1-1016,3 5 739,0 0 0,1 0 0,0 0-1,9 12 1,-13-22-564,1 1 0,0-1-1,-1 1 1,1-1 0,1 0 0,-1 0 0,0 0-1,1-1 1,-1 1 0,1-1 0,0 1 0,0-1-1,0-1 1,0 1 0,0 0 0,0-1-1,0 0 1,1 0 0,7 0 0,1-1-72,0-1 0,0 0 0,0-1 1,0-1-1,0 0 0,0-1 0,21-9 0,17-5 24,-45 17-49,-1 0 1,1 0-1,-1 1 0,1 0 0,0 0 0,-1 0 1,1 0-1,-1 1 0,1 0 0,-1 0 1,0 1-1,1 0 0,-1 0 0,0 0 0,0 0 1,0 1-1,0 0 0,0 0 0,-1 0 0,0 0 1,5 5-1,2 2 50,0 1 0,0 0 0,-1 0 0,-1 1 0,0 1 0,10 18 0,-18-30-149,-1 1 0,0-1 0,1 0 0,-1 0-1,1 0 1,0 0 0,-1 0 0,1 0 0,0 0 0,0 0 0,-1 0-1,1 0 1,0 0 0,0 0 0,0 0 0,0-1 0,0 1-1,0 0 1,1-1 0,-1 1 0,0-1 0,0 1 0,0-1 0,0 1-1,1-1 1,-1 0 0,0 0 0,0 0 0,1 0 0,-1 0-1,0 0 1,1 0 0,-1 0 0,0 0 0,0 0 0,0-1 0,1 1-1,-1-1 1,0 1 0,2-1 0,2-4-710,1 1 0,0-1 0,-1 0 0,0 0 1,0-1-1,4-5 0,17-16-1251,-17 73 5914,-9-43-3806,1 0-1,-1 0 1,1 0 0,0-1-1,0 1 1,0 0 0,0 0-1,1-1 1,-1 1-1,1-1 1,-1 1 0,1-1-1,0 0 1,0 0 0,0 0-1,0 0 1,0 0 0,1 0-1,-1 0 1,1-1-1,-1 1 1,1-1 0,-1 1-1,1-1 1,0 0 0,0 0-1,-1-1 1,1 1-1,0 0 1,0-1 0,0 0-1,0 0 1,3 0 0,9-2-73,0 0 1,0-1-1,-1-1 1,0 0 0,22-10-1,30-8 143,-61 22 139,-1 0 0,1 0-1,0 0 1,0 1 0,0-1-1,0 1 1,0 0 0,5 3 0,-8-3-181,1 0 0,-1 0 0,1 0 0,0-1 0,-1 1 0,1-1 0,0 1 0,0-1 0,-1 0 0,1 0 0,0 0 0,0 0 0,-1-1 0,1 1 0,0-1 0,0 0 0,-1 0 0,1 0 0,-1 0 0,1 0 0,-1 0 0,1-1 0,-1 1 0,3-3 0,3-2-408,29-28 388,-23 6-6599,-13 19-926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6.680"/>
    </inkml:context>
    <inkml:brush xml:id="br0">
      <inkml:brushProperty name="width" value="0.025" units="cm"/>
      <inkml:brushProperty name="height" value="0.025" units="cm"/>
    </inkml:brush>
  </inkml:definitions>
  <inkml:trace contextRef="#ctx0" brushRef="#br0">1 1 8136,'0'0'15390,"0"9"-15075,-1 0-258,1 0 0,0 1 0,1-1-1,0 0 1,5 18 0,-5-25-48,0 1-1,0-1 1,0 1-1,0-1 1,0 1 0,1-1-1,-1 0 1,1 0-1,-1 1 1,1-1-1,0 0 1,0-1-1,0 1 1,0 0 0,0 0-1,1-1 1,-1 1-1,0-1 1,1 0-1,-1 0 1,1 0 0,-1 0-1,1 0 1,0-1-1,-1 1 1,1-1-1,0 1 1,-1-1 0,4 0-1,1-1 6,0 0 0,-1 0 0,1-1-1,-1 0 1,0 0 0,0 0 0,0-1 0,0 0-1,0 0 1,0 0 0,-1-1 0,1 0 0,-1 0-1,0 0 1,4-6 0,-3 5 7,-1 0-1,1 0 1,1 0 0,-1 1-1,0 0 1,1 0 0,0 1 0,0 0-1,0 0 1,8-2 0,-14 5 20,-1 0 1,1 0 0,0 0-1,-1 1 1,1-1 0,0 0-1,-1 0 1,1 1 0,0-1 0,-1 0-1,1 1 1,-1-1 0,1 1-1,-1-1 1,1 1 0,-1-1-1,1 1 1,-1-1 0,1 1 0,-1-1-1,1 1 1,-1-1 0,0 1-1,1 0 1,-1-1 0,0 1-1,0 0 1,0-1 0,1 1 0,-1 1-1,7 31 943,-1-10-378,-6-22-581,1 1-1,0-1 1,-1 1-1,1-1 0,0 0 1,0 0-1,0 1 1,0-1-1,0 0 0,0 0 1,0 0-1,1 0 1,-1 0-1,0 0 0,0-1 1,1 1-1,-1 0 1,1-1-1,-1 1 1,1-1-1,-1 1 0,1-1 1,-1 0-1,1 1 1,-1-1-1,1 0 0,-1 0 1,1 0-1,-1 0 1,1 0-1,-1-1 0,1 1 1,-1 0-1,1-1 1,1 0-1,7-3 162,0 0 0,0-1 0,-1 0 0,12-9 0,10-4-73,-30 17-110,0 1-1,0-1 1,1 1 0,-1-1-1,0 1 1,1-1-1,-1 1 1,0 0 0,1-1-1,-1 1 1,1 0-1,-1 0 1,0 0 0,1 0-1,-1 0 1,1 0-1,-1 1 1,0-1 0,1 0-1,-1 1 1,0-1-1,1 1 1,-1-1 0,0 1-1,0 0 1,1 0-1,-1-1 1,0 1 0,0 0-1,0 0 1,1 2 0,1 2 35,0 0 0,-1 0 0,0 1 0,0-1 1,0 1-1,1 10 0,13 33 589,-15-47-580,0 0 0,0-1 1,0 1-1,0-1 1,0 1-1,0-1 0,1 0 1,-1 1-1,0-1 0,1 0 1,-1 0-1,1 0 1,0 0-1,-1 0 0,1-1 1,0 1-1,0 0 0,-1-1 1,1 1-1,0-1 1,0 0-1,0 1 0,0-1 1,1 0-1,1-1 20,0-1 0,0 1 0,0-1 0,0 0 0,0 0 0,-1 0 0,1-1 0,-1 1 0,0-1 0,0 1 0,0-1 0,0 0 0,0-1 0,2-3 0,29-24-885,-18 19-6901,-5 0-1709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076"/>
    </inkml:context>
    <inkml:brush xml:id="br0">
      <inkml:brushProperty name="width" value="0.025" units="cm"/>
      <inkml:brushProperty name="height" value="0.025" units="cm"/>
    </inkml:brush>
  </inkml:definitions>
  <inkml:trace contextRef="#ctx0" brushRef="#br0">0 109 13613,'0'0'7847,"2"11"-7548,0 8-327,1 4 392,0 0 1,2 1 0,0-1 0,10 23-1,-13-41-287,0 1 0,1-1 0,-1 0 0,1 1 0,0-1 0,1 0 0,-1-1 0,1 1 0,0-1 0,0 0 0,0 0 0,1 0 0,-1 0 0,1-1 0,0 1 0,0-1 0,0-1 0,1 1 0,-1-1 0,1 0 0,-1 0 0,11 2 0,37 1 116,1-2 0,64-5 0,-24 0-120,510 35 128,-162-4-119,-365-26-75,-1 4 0,-1 3 1,1 3-1,90 29 1,-128-31 12,0-2 1,1-1-1,0-2 0,0-2 1,1-1-1,-1-2 1,0-2-1,1-1 0,-1-3 1,44-10-1,613-122 781,-553 109-746,-52 8-45,2 3 0,157-6 0,-250 23-31,-26-1 1361,27-4-1310,1 0 1,-1 1 0,1-1-1,0 0 1,0 1-1,0 0 1,3-5-1,11-23 19,0-52 141,-14 69-187,0 0 0,0 0 1,2 1-1,0-1 0,0 1 0,1 0 1,1 0-1,8-14 0,-13 27-3,-7 31-2114,-1-19-1585,-3-1-2366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559"/>
    </inkml:context>
    <inkml:brush xml:id="br0">
      <inkml:brushProperty name="width" value="0.025" units="cm"/>
      <inkml:brushProperty name="height" value="0.025" units="cm"/>
    </inkml:brush>
  </inkml:definitions>
  <inkml:trace contextRef="#ctx0" brushRef="#br0">34 126 7815,'-2'0'644,"0"1"-1,0 0 0,1-1 0,-1 1 1,0 0-1,0 0 0,1 0 1,-1 1-1,1-1 0,-1 0 0,1 0 1,-1 1-1,1-1 0,0 1 1,0-1-1,0 1 0,0 0 0,0-1 1,0 1-1,0 0 0,0 0 0,1 0 1,-1 0-1,1-1 0,-1 4 1,1-5-558,1 1 1,-1-1-1,1 0 1,-1 1-1,0-1 1,1 0-1,-1 0 1,1 1-1,-1-1 1,1 0-1,-1 0 0,1 0 1,-1 0-1,1 0 1,-1 1-1,1-1 1,-1 0-1,1 0 1,0 0-1,-1 0 1,1-1-1,-1 1 1,1 0-1,-1 0 1,1 0-1,-1 0 1,1-1-1,-1 1 1,1 0-1,-1 0 1,0-1-1,1 1 1,-1 0-1,1-1 1,0 0-1,20-9 575,92-94-102,-67 59-515,-37 41 291,-7 15 244,-9 27 675,5-26-913,1-1-174,-1 0-1,2 0 1,0 0 0,0 0 0,1 0-1,0 0 1,4 14 0,-4-21-262,1 0 0,-1 0 1,1 0-1,0 0 0,0-1 0,0 1 1,0-1-1,1 1 0,4 5 1,-4-7-267,0 0 1,-1 0 0,1 0 0,0 0 0,0-1 0,0 1 0,0-1 0,0 0 0,1 1-1,-1-2 1,0 1 0,0 0 0,6 0 0,15 0-7258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9.358"/>
    </inkml:context>
    <inkml:brush xml:id="br0">
      <inkml:brushProperty name="width" value="0.025" units="cm"/>
      <inkml:brushProperty name="height" value="0.025" units="cm"/>
    </inkml:brush>
  </inkml:definitions>
  <inkml:trace contextRef="#ctx0" brushRef="#br0">1 328 11050,'0'0'11377,"1"-9"-10646,1 2-606,0-1 1,0 0 0,1 1-1,0-1 1,0 1-1,1 0 1,0 0 0,9-12-1,52-59 711,-22 29-378,36-62 252,-79 110-713,1 1 0,-1 0 1,0 0-1,0 0 1,0 0-1,0 0 0,0-1 1,1 1-1,-1 0 1,0 0-1,0 0 0,0 0 1,0 0-1,1 0 1,-1 0-1,0 0 0,0-1 1,0 1-1,1 0 1,-1 0-1,0 0 0,0 0 1,0 0-1,1 0 1,-1 0-1,0 0 0,0 0 1,0 0-1,1 0 1,-1 1-1,0-1 0,0 0 1,0 0-1,0 0 1,1 0-1,-1 0 0,0 0 1,0 0-1,0 0 1,0 1-1,1-1 0,-1 0 1,0 0-1,0 0 1,9 14-58,6 28 46,-10-27 23,3 5-39,0-1-1,15 23 1,-20-37-444,1 1 1,0-1-1,0 0 0,0 0 0,1-1 0,0 1 1,-1-1-1,2 0 0,-1-1 0,0 1 1,12 5-1,24 2-8842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265"/>
    </inkml:context>
    <inkml:brush xml:id="br0">
      <inkml:brushProperty name="width" value="0.025" units="cm"/>
      <inkml:brushProperty name="height" value="0.025" units="cm"/>
    </inkml:brush>
  </inkml:definitions>
  <inkml:trace contextRef="#ctx0" brushRef="#br0">1 0 6342,'0'0'13351,"8"9"-12785,10 9 199,1-1 1,0-1-1,1-1 0,0-1 0,43 23 0,1-9 303,79 46 0,-120-60-876,-1 1 0,0 2 0,-1 0 1,-1 1-1,-1 1 0,26 32 0,-24-27 6,0 0 0,1-1 0,2-1 1,0-1-1,1-1 0,2-1 0,39 21 0,61 41 15,-65-41 449,128 64 1,-10-12-543,-75-36-43,-69-35 0,-1 1 0,33 29 0,-6-6-51,-17-9 19,-2 1 1,-1 2 0,54 67 0,-60-65-32,-10-16-6,1-1-1,1-2 1,57 36-1,10 8 80,279 199 20,-374-264-107,57 34-58,2-3 0,86 35 1,-60-30 27,-1 5 61,-1 3-1,145 106 0,-151-99 74,-55-38-85,0 0 0,-1 1-1,0 2 1,31 32 0,-33-27 51,0-1 1,1 0-1,1-1 1,43 31-1,-59-47-1947,-10-4-2692,-10-4-6281,-4-4 1721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979"/>
    </inkml:context>
    <inkml:brush xml:id="br0">
      <inkml:brushProperty name="width" value="0.025" units="cm"/>
      <inkml:brushProperty name="height" value="0.025" units="cm"/>
    </inkml:brush>
  </inkml:definitions>
  <inkml:trace contextRef="#ctx0" brushRef="#br0">1 0 1537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1.391"/>
    </inkml:context>
    <inkml:brush xml:id="br0">
      <inkml:brushProperty name="width" value="0.025" units="cm"/>
      <inkml:brushProperty name="height" value="0.025" units="cm"/>
    </inkml:brush>
  </inkml:definitions>
  <inkml:trace contextRef="#ctx0" brushRef="#br0">10 40 7976,'0'0'12347,"-2"-6"-10489,-6-27 539,36 34-1324,-20 3-1035,0 0-1,-1 1 1,0-1 0,0 2 0,0-1-1,0 1 1,-1-1 0,0 2 0,0-1 0,8 12-1,45 76 110,-56-88-127,204 426 3817,-179-368-3468,248 457 1089,-242-455-1064,42 114 1,-53-121-314,-22-57-169,0-1 0,0 0-1,0 0 1,0 0 0,0 0 0,0 0-1,0 0 1,0 0 0,0 0 0,0 0-1,0 0 1,1-1 0,-1 1 0,0 0-1,1-1 1,-1 1 0,0-1 0,1 0-1,-1 1 1,1-1 0,-1 0 0,1 0 0,1 0-1,41-1-5022,-24 0 1722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3.917"/>
    </inkml:context>
    <inkml:brush xml:id="br0">
      <inkml:brushProperty name="width" value="0.025" units="cm"/>
      <inkml:brushProperty name="height" value="0.025" units="cm"/>
    </inkml:brush>
  </inkml:definitions>
  <inkml:trace contextRef="#ctx0" brushRef="#br0">3623 1858 9769,'0'0'13602,"-3"-11"-13372,-5-21 26,-5-44-1,10 49-30,-1 0 1,-2 0-1,0 1 0,-2 0 1,-16-37-1,3 28 329,-2 1 0,-2 1 0,0 1 0,-37-35 0,30 34-452,2-1-1,2-1 1,-29-46-1,45 60-113,-18-34 76,-3 1 1,-2 2-1,-2 1 1,-55-58-1,33 56-748,-1 2-1,-3 2 1,-100-58 0,-221-97 1313,180 101-101,106 52-163,-188-66 0,223 97-371,-1 3 0,-1 3 0,0 2-1,-88-3 1,60 12-76,0 4 0,1 4 0,-1 4-1,-165 38 1,20 25 483,-72 16 650,297-85-1472,4-1 555,1 0 1,0-1-1,-1 0 1,-14 0-1,1-9-2909,21 7 2292,0 0 0,1 0 0,-1 0 0,0 0 0,0-1 0,0 1 0,1 0 0,-1 0 0,1-1 0,-1 1 0,1 0 0,-1-1 0,1 1 0,0 0 0,0-1 0,0-2 0,-1-23-10781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4.634"/>
    </inkml:context>
    <inkml:brush xml:id="br0">
      <inkml:brushProperty name="width" value="0.025" units="cm"/>
      <inkml:brushProperty name="height" value="0.025" units="cm"/>
    </inkml:brush>
  </inkml:definitions>
  <inkml:trace contextRef="#ctx0" brushRef="#br0">197 591 4068,'-11'-9'1286,"-99"-87"1262,34 19 5213,169 189 271,-8-7-6657,99 94 1,-181-196-1207,1 0-1,-1 0 0,0 0 1,0-1-1,1 1 0,0-1 1,-1 0-1,1 0 0,0 0 0,6 1 1,-9-3-123,0 0 1,1 0 0,-1 0-1,1 0 1,-1-1-1,0 1 1,0-1-1,1 1 1,-1-1 0,0 1-1,0-1 1,1 1-1,-1-1 1,0 0 0,0 0-1,0 0 1,0 0-1,0 0 1,0 0 0,0 0-1,0 0 1,-1 0-1,1 0 1,0 0 0,-1 0-1,1-1 1,-1 1-1,1 0 1,-1 0-1,1-1 1,-1 1 0,0 0-1,0-1 1,0 1-1,0-2 1,13-62 399,-4-1 1,-3 0-1,-2-79 1,-1 29-450,2-61-1659,-4 61-5975,-1 47-3675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379"/>
    </inkml:context>
    <inkml:brush xml:id="br0">
      <inkml:brushProperty name="width" value="0.025" units="cm"/>
      <inkml:brushProperty name="height" value="0.025" units="cm"/>
      <inkml:brushProperty name="color" value="#F6630D"/>
    </inkml:brush>
  </inkml:definitions>
  <inkml:trace contextRef="#ctx0" brushRef="#br0">1 208 12396,'1'0'6534,"17"0"-5445,9-14 577,10-9-321,12-4-384,5-6-96,3 1-609,-1 2-256,-5 5-449,-10 11-1280,-12 5-353,-16 9-737,-11 1-320,-7 16-1121,-21 6-4260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6.791"/>
    </inkml:context>
    <inkml:brush xml:id="br0">
      <inkml:brushProperty name="width" value="0.025" units="cm"/>
      <inkml:brushProperty name="height" value="0.025" units="cm"/>
    </inkml:brush>
  </inkml:definitions>
  <inkml:trace contextRef="#ctx0" brushRef="#br0">50 69 8840,'0'0'4479,"-7"-10"-1900,-3-1-1664,5 7-391,1-1-1,1 1 1,-1-1-1,1 0 1,0 0-1,0-1 1,-4-8-1,12 18 3570,24 25-3723,57 67 15,42 50-1417,-103-114-1138,22 40 1,-35-48 368,-11-23 1455,-1 0 0,1 0 0,-1 0-1,1 0 1,-1 0 0,0 0 0,1 0 0,-1 0 0,0 0-1,0 0 1,0 0 0,0 0 0,0 0 0,0 0-1,0 0 1,0 0 0,0 0 0,-1 0 0,1 0 0,0 0-1,-1 1 1,-8 0-4629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117"/>
    </inkml:context>
    <inkml:brush xml:id="br0">
      <inkml:brushProperty name="width" value="0.025" units="cm"/>
      <inkml:brushProperty name="height" value="0.025" units="cm"/>
    </inkml:brush>
  </inkml:definitions>
  <inkml:trace contextRef="#ctx0" brushRef="#br0">66 378 11403,'-9'-11'3630,"3"5"-3190,1 0-1,-1-1 1,1 1 0,1-1-1,-1 0 1,1-1 0,1 1 0,-1-1-1,1 1 1,0-1 0,1 0-1,0 0 1,0 0 0,1-1 0,0 1-1,0 0 1,1 0 0,2-17-1,1 12-227,1 0-1,0 1 0,1 0 0,1 0 0,0 0 0,0 0 0,1 1 0,1 0 0,15-17 0,-18 21-219,0 1-1,1 1 1,-1-1 0,1 1-1,0 0 1,1 1-1,-1-1 1,1 1 0,0 0-1,0 1 1,0 0-1,0 0 1,1 0-1,-1 1 1,1 0 0,-1 0-1,14 0 1,-19 2-2,1 1 1,-1-1-1,1 1 0,-1 0 1,1 0-1,-1 0 1,0 0-1,1 0 0,-1 1 1,0-1-1,0 1 1,0-1-1,0 1 1,0 0-1,-1 0 0,1 0 1,0 0-1,-1 0 1,1 0-1,-1 0 1,0 0-1,0 1 0,0-1 1,0 0-1,0 1 1,0-1-1,-1 1 1,1-1-1,-1 1 0,1 2 1,1 13 140,0 0 1,-1 1-1,-1 21 0,-1-19 57,0 5 18,-2 1 0,0-1 0,-10 34 0,6-26-309,7-37-4297,3-17 541,5-14-2739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475"/>
    </inkml:context>
    <inkml:brush xml:id="br0">
      <inkml:brushProperty name="width" value="0.025" units="cm"/>
      <inkml:brushProperty name="height" value="0.025" units="cm"/>
    </inkml:brush>
  </inkml:definitions>
  <inkml:trace contextRef="#ctx0" brushRef="#br0">0 1 16560,'2'15'4372,"0"8"-3541,10 83 3144,-10-94-3618,1 0 1,0 0-1,1 0 1,0-1-1,0 1 1,12 20-1,-15-30-357,0 0-1,0-1 1,0 1-1,0 0 1,0-1 0,0 1-1,1-1 1,-1 1 0,0-1-1,1 0 1,-1 0-1,1 1 1,-1-1 0,1 0-1,0 0 1,-1 0-1,1-1 1,0 1 0,0 0-1,0-1 1,0 1-1,0-1 1,-1 1 0,1-1-1,0 0 1,0 0-1,0 0 1,0 0 0,0 0-1,0-1 1,0 1-1,0 0 1,0-1 0,-1 0-1,1 1 1,0-1 0,0 0-1,2-1 1,-2 0 34,0 0 0,1-1 0,-1 1 1,0 0-1,0-1 0,-1 1 0,1-1 1,0 0-1,-1 0 0,0 1 0,1-1 0,-1 0 1,0 0-1,-1 0 0,1 0 0,-1-1 1,1 1-1,-1 0 0,0 0 0,0 0 0,0 0 1,0 0-1,-1-4 0,0 6 58,0 0 1,1-1-1,-1 1 0,0 0 0,0 0 0,1 0 0,-1 0 1,0 0-1,0 0 0,0 0 0,0 0 0,-1 1 0,1-1 1,0 0-1,0 0 0,0 1 0,-1-1 0,1 1 1,0-1-1,0 1 0,-2-1 0,-37-7 517,22 4-550,-21-9-516,43 10-863,21 2 182,-11 1-22,0-1-1,1 0 0,18-4 1,-26 3-8,1 0 1,-1-1 0,1 0-1,-1 0 1,0-1 0,0 0-1,11-8 1,18-18-7305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820"/>
    </inkml:context>
    <inkml:brush xml:id="br0">
      <inkml:brushProperty name="width" value="0.025" units="cm"/>
      <inkml:brushProperty name="height" value="0.025" units="cm"/>
    </inkml:brush>
  </inkml:definitions>
  <inkml:trace contextRef="#ctx0" brushRef="#br0">44 49 15503,'0'0'2674,"-8"9"-133,5-6-2416,-1 1-1,1 0 0,0-1 0,0 1 1,0 0-1,1 1 0,0-1 0,-1 0 1,1 1-1,1-1 0,-1 1 0,1 0 1,0-1-1,0 1 0,0 0 0,1 0 1,-1 0-1,1 0 0,0 0 0,1-1 1,-1 1-1,1 0 0,0 0 0,0 0 1,0-1-1,1 1 0,0 0 0,2 4 1,-1-5-123,0 1 0,0-1 0,0 0-1,1 0 1,-1 0 0,1 0 0,0-1 0,0 0 0,0 1 0,1-1 0,-1-1 0,1 1 0,0-1 0,-1 0 0,1 0 0,0 0 0,0-1 0,0 1 0,1-1 0,7 0 0,-10-1 16,0 0 1,1 0 0,-1-1 0,1 0-1,-1 1 1,0-1 0,1-1 0,-1 1-1,0 0 1,0-1 0,0 1-1,0-1 1,0 0 0,0 0 0,0-1-1,-1 1 1,1 0 0,-1-1 0,0 1-1,1-1 1,-1 0 0,-1 0 0,1 0-1,0 0 1,-1 0 0,1 0 0,-1 0-1,0-1 1,0 1 0,0 0 0,0-7-1,1 3 192,-1-1 0,0 0 0,-1 1-1,0-1 1,0 0 0,0 0 0,-1 1-1,0-1 1,-1 0 0,0 1 0,0-1-1,-4-7 1,4 10-135,0 0 0,-1 0-1,1 1 1,-1-1 0,0 1 0,-1 0 0,1 0-1,-1 0 1,0 0 0,0 0 0,0 1 0,0 0-1,0 0 1,-1 0 0,0 0 0,1 1 0,-1 0-1,-7-3 1,11 5-102,0 0 1,0-1-1,1 1 0,-1 0 1,0 0-1,0-1 0,0 1 0,0 0 1,1 0-1,-1 0 0,0 0 0,0 0 1,0 0-1,0 0 0,1 1 1,-1-1-1,0 0 0,0 0 0,0 1 1,1-1-1,-1 0 0,0 1 1,0-1-1,1 1 0,-1-1 0,0 1 1,1-1-1,-1 1 0,0 0 0,1-1 1,-1 2-1,0 0-88,0 1 1,0-1-1,0 0 1,1 1-1,-1-1 1,1 0-1,0 1 1,0-1-1,0 1 1,0-1-1,1 4 1,0 1-378,0 1 1,0-1-1,1 1 1,1-1 0,-1 0-1,1 0 1,4 8 0,-3-10-488,-1 0 1,1-1-1,0 1 1,0-1-1,0 0 1,8 6 0,4-6-4873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275"/>
    </inkml:context>
    <inkml:brush xml:id="br0">
      <inkml:brushProperty name="width" value="0.025" units="cm"/>
      <inkml:brushProperty name="height" value="0.025" units="cm"/>
    </inkml:brush>
  </inkml:definitions>
  <inkml:trace contextRef="#ctx0" brushRef="#br0">12 310 19090,'-1'9'2119,"0"-7"-1950,-2 20 1066,0 0 0,0 23 0,3-40-1176,0 1-1,0-1 1,0 1-1,1-1 1,0 1-1,0-1 1,0 1-1,1-1 1,0 0-1,0 0 1,0 1-1,1-1 1,-1-1-1,1 1 1,5 7-1,-7-11-73,0-1 0,0 1 0,-1 0 0,1 0 0,0 0 0,0-1 0,0 1 0,0 0 0,0-1 0,0 1 0,0-1 0,0 1 0,0-1 0,0 1 0,0-1 0,0 0 0,0 0 0,0 0-1,1 1 1,-1-1 0,0 0 0,0 0 0,0 0 0,0-1 0,0 1 0,1 0 0,1-1 0,-1 0 11,-1 0 0,1-1 0,-1 1 1,1-1-1,-1 1 0,1-1 0,-1 0 0,0 1 0,0-1 0,0 0 0,0 0 0,0 0 0,1-3 1,2-7 79,-1 0 0,0 0 0,1-23 0,-1 3 323,-3 0-1,0 0 0,-8-49 0,6 68-110,-1-1-1,0 0 1,-1 0 0,-1 1-1,0 0 1,-1 0 0,0 0-1,-1 1 1,0 0-1,-13-17 1,20 30-269,0-1 1,0 1-1,0-1 0,0 0 1,0 1-1,0-1 0,0 1 0,0-1 1,0 0-1,0 1 0,-1-1 1,1 0-1,0 1 0,0-1 1,0 0-1,-1 1 0,1-1 1,0 0-1,0 1 0,-1-1 1,1 0-1,0 0 0,-1 1 0,1-1 1,0 0-1,-1 0 0,1 0 1,0 0-1,-1 1 0,1-1 1,0 0-1,-1 0 0,1 0 1,-1 0-1,1 0 0,0 0 0,-1 0 1,1 0-1,-1 0 0,1 0 1,0 0-1,-1 0 0,1 0 1,0 0-1,-1-1 0,1 1 1,-1 0-1,1 0 0,0 0 1,-1 0-1,1-1 0,0 1 0,0 0 1,-1 0-1,1-1 0,0 1 1,-1 0-1,1-1 0,0 1 1,-1-1-1,5 38-60,0-17 29,1 1 0,1-1 0,1 0 0,1 0 0,1-1 0,0 0 0,2 0 0,0-1 0,1-1 0,1 0 0,24 26 0,-35-41 1,0 0 1,0 0-1,0 0 1,1 0 0,-1-1-1,0 1 1,1-1-1,-1 0 1,1 1-1,-1-1 1,1 0-1,-1-1 1,1 1-1,0 0 1,-1-1-1,1 1 1,0-1-1,0 0 1,0 0 0,-1 0-1,1-1 1,3 1-1,-3-2 16,-1 1 0,1-1 0,-1 0 0,1 1 0,-1-1 0,0 0 0,0 0 0,0-1-1,0 1 1,0 0 0,0-1 0,-1 1 0,1-1 0,-1 1 0,1-1 0,1-5 0,2-8 42,-1 1 1,0-1 0,-2 0-1,1 0 1,-2 0-1,0-17 1,-1 27-31,0-1 0,0 1 0,0 0 0,-1 0 0,0-1 1,-1 1-1,1 0 0,-1 0 0,0 0 0,-1 0 0,1 0 0,-1 1 0,0-1 0,-7-8 0,10 14-18,0 0 0,-1 0-1,1-1 1,0 1 0,0 0 0,0 0-1,0 0 1,0 0 0,0 0-1,-1 0 1,1 0 0,0 0-1,0 0 1,0 0 0,0 0 0,0 0-1,0 0 1,-1 0 0,1 0-1,0 0 1,0 0 0,0 0 0,0 0-1,0 0 1,-1 0 0,1 0-1,0 0 1,0 0 0,0 0 0,0 1-1,0-1 1,0 0 0,-1 0-1,1 0 1,0 0 0,0 0-1,0 0 1,0 0 0,0 0 0,0 1-1,0-1 1,0 0 0,0 0-1,0 0 1,0 0 0,0 0 0,0 0-1,-1 1 1,1-1 0,0 0-1,0 0 1,0 0 0,0 0-1,0 1 1,-2 13-62,3 17 64,1-21 18,0 0 1,1 0-1,1 0 0,4 11 1,-7-19-11,0 1 0,0 0 1,0-1-1,1 1 1,-1-1-1,1 0 0,0 1 1,-1-1-1,1 0 0,0 0 1,0 0-1,0 0 1,1-1-1,-1 1 0,0-1 1,1 1-1,-1-1 0,1 0 1,-1 0-1,5 2 0,-6-4 0,0 1 0,1 0-1,-1 0 1,1-1 0,-1 1-1,0-1 1,1 1 0,-1-1-1,0 0 1,0 1 0,1-1-1,-1 0 1,0 0-1,0 0 1,0 0 0,0 0-1,0 0 1,0 0 0,0 0-1,0 0 1,-1-1 0,1 1-1,0 0 1,-1 0 0,1-1-1,-1 1 1,1 0-1,-1-1 1,1 1 0,-1-3-1,9-52 290,-8 48-287,3-22-11,-2 0 0,-1 0 0,-5-58 0,8 107-395,0 1 1,14 37-1,-16-53 285,-1 0 0,0 0-1,1 0 1,0 0 0,0 0-1,0 0 1,1-1 0,-1 1-1,1-1 1,0 1 0,-1-1 0,2 0-1,-1 0 1,0 0 0,1 0-1,-1-1 1,1 0 0,0 1-1,0-1 1,0-1 0,0 1-1,8 2 1,-10-4-186,-1 0-1,1 0 0,-1-1 1,1 1-1,0-1 1,-1 1-1,1-1 0,-1 1 1,1-1-1,-1 0 1,1 0-1,-1 1 0,0-1 1,1 0-1,-1 0 1,0-1-1,0 1 0,0 0 1,0 0-1,0-1 1,0 1-1,0 0 1,0-1-1,0 1 0,-1-1 1,1 1-1,1-4 1,10-49-6721,-11 47 5837,6-36-5119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621"/>
    </inkml:context>
    <inkml:brush xml:id="br0">
      <inkml:brushProperty name="width" value="0.025" units="cm"/>
      <inkml:brushProperty name="height" value="0.025" units="cm"/>
    </inkml:brush>
  </inkml:definitions>
  <inkml:trace contextRef="#ctx0" brushRef="#br0">33 62 6246,'0'0'21311,"-5"8"-20019,0 2-1102,1-1 1,0 1 0,1 1 0,0-1 0,0 0-1,1 1 1,1 0 0,-1 15 0,2-20-179,-1 1 1,1-1 0,0 0 0,1 1 0,0-1 0,0 0 0,0 1 0,1-1-1,0 0 1,0 0 0,0 0 0,1 0 0,0-1 0,0 1 0,1-1-1,-1 0 1,8 8 0,-10-12-74,0 1-1,0-1 1,1 0-1,-1 0 1,0-1-1,0 1 1,1 0-1,-1 0 1,1-1-1,-1 1 1,1-1-1,-1 1 1,1-1 0,-1 1-1,1-1 1,-1 0-1,1 0 1,-1 0-1,1 0 1,0 0-1,-1 0 1,1 0-1,2-1 1,-2 0-14,1-1 0,-1 1 1,0 0-1,1-1 0,-1 0 0,0 1 1,0-1-1,0 0 0,0 0 0,-1 0 1,1 0-1,2-4 0,2-6-579,0 1 0,-1-1 0,0 1 0,5-22 0,-4 6-2369,-1-1 0,-2 0 0,1-33 0,-4 7-2406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978"/>
    </inkml:context>
    <inkml:brush xml:id="br0">
      <inkml:brushProperty name="width" value="0.025" units="cm"/>
      <inkml:brushProperty name="height" value="0.025" units="cm"/>
    </inkml:brush>
  </inkml:definitions>
  <inkml:trace contextRef="#ctx0" brushRef="#br0">20 0 11275,'0'0'14771,"-5"15"-14200,3-8-515,0-1 2,-1 1 1,1 0-1,1 0 0,-1-1 0,1 1 0,0 0 1,1 0-1,0 0 0,0 1 0,0-1 0,1 0 1,0 0-1,0-1 0,5 13 0,2 5 163,2 0-1,1-1 0,1 0 1,1-1-1,1 0 1,0-1-1,2-1 1,1 0-1,27 25 1,-42-43-222,-1 0 0,1-1 0,-1 0 0,1 1-1,0-1 1,0 0 0,0 0 0,0 0 0,0 0 0,0 0 0,0 0 0,0 0 0,0-1 0,0 1 0,0-1 0,4 1 0,-5-2 6,-1 1 1,1-1-1,-1 1 1,1-1 0,0 1-1,-1-1 1,1 1 0,-1-1-1,1 1 1,-1-1 0,1 1-1,-1-1 1,1 0 0,-1 0-1,0 1 1,1-1 0,-1 0-1,0 1 1,0-1 0,0 0-1,1 0 1,-1 1 0,0-1-1,0 0 1,0 0 0,0 0-1,0 1 1,0-1-1,-1-1 1,0-5 24,0 0 0,0 0 0,-1 0 0,0 1 0,0-1 0,0 0 0,-1 1 1,-6-10-1,8 14-28,-45-59 131,44 57-135,-1 1 0,0 0 1,0 0-1,0 0 0,-1 1 0,1-1 0,-1 1 1,1 0-1,-1 0 0,0 0 0,0 0 0,0 1 1,0-1-1,0 1 0,-5-1 0,9 2-6,-1 1 0,0-1 0,1 0 0,-1 1 0,1-1 0,0 1 0,-1-1 0,1 0 0,-1 1 0,1-1 0,0 1 0,-1-1 0,1 1 0,0-1 0,-1 1 0,1 0 0,0-1 0,0 1 0,0-1 0,-1 1 0,1 0 0,0-1 0,0 1 0,0-1 0,0 1 0,0 0 0,0-1 0,0 1 0,0-1 0,1 1 0,-1 0 0,3 22 8,-2-19 9,0 0-1,1 0 1,0 0 0,-1 0 0,2 0-1,-1-1 1,0 1 0,1-1-1,-1 0 1,1 1 0,0-1-1,0 0 1,0-1 0,1 1 0,-1 0-1,1-1 1,-1 0 0,1 0-1,0 0 1,7 2 0,-8-3-1,0 0 0,0 0 0,0 0 0,1-1 0,-1 1 0,0-1 0,0 0-1,0 0 1,1 0 0,-1 0 0,0-1 0,0 1 0,1-1 0,-1 0 0,0 0 0,0 0 0,0 0 0,0-1 0,0 1 0,-1-1 0,1 0 0,0 1 0,-1-1 0,1 0 0,-1-1 0,0 1 0,4-4 0,1-6 29,-1 0 1,0-1-1,-1 1 0,0-1 1,-1 0-1,0-1 0,-1 1 1,0-1-1,-1 0 0,-1 1 1,0-1-1,-1 0 1,-1 0-1,-3-24 0,1 33 577,2 22-426,4 28-61,0-35-61,1-1 0,0 0 0,1-1-1,0 1 1,0-1 0,12 15 0,-17-22-59,1 1 1,0-1 0,0 0 0,0 0-1,0 1 1,0-1 0,0 0 0,0 0 0,1 0-1,-1 0 1,0 0 0,1-1 0,-1 1-1,0 0 1,1 0 0,-1-1 0,1 1-1,-1-1 1,1 0 0,-1 1 0,1-1 0,0 0-1,-1 0 1,1 0 0,-1 0 0,1 0-1,0 0 1,-1 0 0,1-1 0,-1 1-1,1 0 1,-1-1 0,1 0 0,-1 1-1,0-1 1,1 0 0,-1 1 0,1-1 0,-1 0-1,0 0 1,0 0 0,0 0 0,0-1-1,0 1 1,0 0 0,0 0 0,0-1-1,0 1 1,1-3 0,2-3-541,0-1-1,0 0 1,-1 1-1,0-1 1,4-13-1,-6 16-84,0 0 1,0 0-1,-1 0 1,1-1-1,-1 1 1,0 0-1,-1 0 0,1 0 1,-1 0-1,0 0 1,0 0-1,0 0 0,-1 0 1,0 1-1,0-1 1,0 0-1,-3-4 0,-17-18-11137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321"/>
    </inkml:context>
    <inkml:brush xml:id="br0">
      <inkml:brushProperty name="width" value="0.025" units="cm"/>
      <inkml:brushProperty name="height" value="0.025" units="cm"/>
    </inkml:brush>
  </inkml:definitions>
  <inkml:trace contextRef="#ctx0" brushRef="#br0">0 0 22325,'0'0'6855,"56"21"-6823,-29-21-769,2 0-2370,-1 0-1954,-2-3-2946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650"/>
    </inkml:context>
    <inkml:brush xml:id="br0">
      <inkml:brushProperty name="width" value="0.025" units="cm"/>
      <inkml:brushProperty name="height" value="0.025" units="cm"/>
    </inkml:brush>
  </inkml:definitions>
  <inkml:trace contextRef="#ctx0" brushRef="#br0">0 113 15214,'0'0'6796,"3"9"-4404,7 31-636,4-17-280,-13-22-1436,0-1 0,-1 1 0,1-1 0,-1 0 0,1 1 0,0-1 1,-1 0-1,1 1 0,0-1 0,-1 0 0,1 0 0,0 0 0,-1 1 0,1-1 0,0 0 0,-1 0 0,1 0 0,0 0 0,0 0 0,-1 0 0,1 0 0,0-1 0,-1 1 0,1 0 0,0 0 0,-1-1 0,1 1 0,0 0 0,-1-1 0,2 0 0,3-4-32,0-1-1,-1 1 1,1-1-1,-1-1 1,-1 1-1,1 0 1,-1-1 0,0 0-1,-1 0 1,4-13-1,6-12-394,-10 26 390,0 1 0,1 0 0,0 0-1,0 0 1,0 0 0,0 0 0,1 1 0,0-1 0,0 1 0,6-5-1,-8 8 104,0 0-1,0 0 0,0 0 1,0 0-1,0 1 0,1-1 1,-1 0-1,0 1 0,0 0 1,1-1-1,-1 1 0,0 0 1,1 0-1,-1 1 0,0-1 0,0 0 1,1 1-1,-1-1 0,0 1 1,0 0-1,0 0 0,1 0 1,-1 0-1,0 0 0,0 0 1,-1 0-1,1 1 0,3 1 1,-2 0-22,1 0 1,0-1 0,1 0 0,-1 0-1,0 0 1,1 0 0,6 1 0,9-5-2241,-19 2 1712,0-1 0,0 1 0,0-1-1,0 1 1,0-1 0,0 0-1,-1 0 1,1 1 0,0-1 0,-1 0-1,1 0 1,0 0 0,-1 0-1,1 0 1,-1 1 0,0-1-1,1 0 1,0-2 0,4-19-12838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196"/>
    </inkml:context>
    <inkml:brush xml:id="br0">
      <inkml:brushProperty name="width" value="0.025" units="cm"/>
      <inkml:brushProperty name="height" value="0.025" units="cm"/>
    </inkml:brush>
  </inkml:definitions>
  <inkml:trace contextRef="#ctx0" brushRef="#br0">0 114 16271,'0'0'4821,"2"11"-2942,-2-9-1812,1 4 6,0 0 0,0-1-1,1 1 1,-1 0 0,1-1 0,1 1-1,-1-1 1,1 0 0,-1 1 0,2-1-1,-1-1 1,0 1 0,1 0 0,7 6-1,295 258 2085,-282-255-1472,-24-14-665,1 0-1,-1 0 0,0 0 0,1 0 0,-1 0 0,0-1 1,1 1-1,-1 0 0,0 0 0,0 0 0,1 0 0,-1-1 1,0 1-1,1 0 0,-1 0 0,0 0 0,0-1 0,0 1 1,1 0-1,-1 0 0,0-1 0,0 1 0,0 0 0,1-1 1,-1 1-1,0 0 0,0-1 0,0 1 0,0 0 0,0-1 0,0 1 1,0 0-1,0-1 0,0 1 0,0 0 0,0-1 0,0 1 1,0-1-1,-1-5 61,0 1-1,0-1 1,0 0 0,-1 1 0,0-1 0,0 1 0,-4-6 0,-23-41 97,-43-59 0,38 63-122,-36-71 0,67 114-62,0 0 1,1-1 0,0 1-1,0-1 1,1 0-1,-1 0 1,1 1-1,1-1 1,-1-11-1,1 15-12,0 0 0,1 1 0,-1-1 0,0 0 0,1 0 0,0 1 0,-1-1 0,1 0 0,0 1 0,0-1 0,0 1 0,0-1 0,0 1 0,0-1 0,0 1 0,1 0 0,-1 0-1,1 0 1,-1-1 0,0 1 0,1 0 0,0 1 0,-1-1 0,1 0 0,0 0 0,-1 1 0,1-1 0,0 1 0,-1-1 0,1 1 0,0 0 0,0 0 0,0 0 0,2 0 0,-3 0-4,1 0 0,0 0 1,0 0-1,-1 1 1,1-1-1,0 0 0,-1 1 1,1 0-1,0-1 1,-1 1-1,1 0 0,-1 0 1,1 0-1,-1 0 1,1 0-1,-1 0 0,0 0 1,1 0-1,-1 1 1,0-1-1,0 0 0,0 1 1,0-1-1,0 1 1,0-1-1,-1 1 1,1-1-1,0 1 0,-1 0 1,1 0-1,-1-1 1,0 1-1,0 0 0,1 1 1,1 11 39,-1-1 0,0 1 0,-2 19-1,1-19 46,0-2 25,-1 0 0,0-1 0,0 1 0,-1-1 0,-1 1 0,0-1 0,0 0 0,-1 0 0,0 0 0,-1 0 0,-1-1 0,-9 14 0,15-23-100,-1 0 1,1 0-1,-1 0 0,0 0 0,1 0 0,-1 0 0,0 0 0,0-1 0,0 1 0,0 0 0,0 0 0,0-1 0,1 1 0,-1-1 0,-1 1 1,1-1-1,0 1 0,0-1 0,0 0 0,0 1 0,0-1 0,0 0 0,0 0 0,-2 0 0,2 0-73,0-1-1,1 0 1,-1 1-1,0-1 1,0 0 0,0 1-1,1-1 1,-1 0-1,0 0 1,1 0-1,-1 0 1,0 0-1,1 0 1,-1 0 0,1 0-1,0 0 1,-1 0-1,1 0 1,0-2-1,-6-56-5099,5 47 3498,2-1 0,0 1 0,0 0 0,1-1 0,5-12 1,10-18-4768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725"/>
    </inkml:context>
    <inkml:brush xml:id="br0">
      <inkml:brushProperty name="width" value="0.025" units="cm"/>
      <inkml:brushProperty name="height" value="0.025" units="cm"/>
      <inkml:brushProperty name="color" value="#F6630D"/>
    </inkml:brush>
  </inkml:definitions>
  <inkml:trace contextRef="#ctx0" brushRef="#br0">0 142 12075,'0'0'10154,"72"-12"-8745,-24-8-736,7-3-513,4 1-128,-2-1-801,-7 3-3330,-9-2-2468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541"/>
    </inkml:context>
    <inkml:brush xml:id="br0">
      <inkml:brushProperty name="width" value="0.025" units="cm"/>
      <inkml:brushProperty name="height" value="0.025" units="cm"/>
    </inkml:brush>
  </inkml:definitions>
  <inkml:trace contextRef="#ctx0" brushRef="#br0">26 66 10602,'0'0'12294,"-5"10"-10996,2-4-1094,0 1 1,0 0-1,0 0 1,1 0 0,0 1-1,0-1 1,0 13-1,1-18-172,1 0-1,0 0 1,1 0-1,-1 0 0,0 0 1,0 0-1,1 0 1,-1 0-1,1 0 1,0-1-1,0 1 0,-1 0 1,1 0-1,0 0 1,1-1-1,-1 1 1,0-1-1,0 1 0,1-1 1,-1 1-1,1-1 1,-1 0-1,1 0 1,-1 1-1,1-1 0,0 0 1,0-1-1,-1 1 1,1 0-1,0 0 1,0-1-1,0 1 1,0-1-1,0 0 0,0 1 1,0-1-1,0 0 1,0 0-1,0 0 1,3-1-1,-3 0 39,-1 1 1,1 0-1,0-1 0,-1 0 1,1 1-1,-1-1 0,1 0 1,-1 0-1,0 0 0,1 0 1,-1 0-1,0 0 0,0 0 1,1 0-1,-1-1 0,0 1 1,0 0-1,0-1 0,0 1 1,-1 0-1,1-1 0,0 0 1,-1 1-1,1-1 0,-1 1 1,1-1-1,-1 0 0,0 1 1,0-1-1,0-3 0,3-62 1669,-3 55-1446,0 9-204,0-1 0,0 0-1,-1 0 1,1 1 0,-1-1 0,0 0-1,0 1 1,0-1 0,0 1 0,-1-1 0,-1-3-1,2 6-74,0 0-1,-1-1 0,1 1 0,0 0 1,0 0-1,0 0 0,-1 0 0,1 0 0,-1 0 1,1 0-1,-1 0 0,1 0 0,-1 0 1,1 1-1,-1-1 0,0 1 0,1-1 1,-1 1-1,0 0 0,0 0 0,1 0 0,-1 0 1,0 0-1,1 0 0,-4 1 0,4-1-102,1 0-1,-1 1 0,0-1 1,1 1-1,-1-1 0,0 1 1,1-1-1,-1 1 0,1-1 1,-1 1-1,1 0 0,-1-1 1,1 1-1,-1 0 0,1 0 1,0-1-1,-1 1 0,1 0 1,0 0-1,0-1 0,0 1 1,0 0-1,-1 0 0,1 0 1,0-1-1,0 1 0,1 1 1,-2-2-83,1 1 1,0-1 0,0 0 0,0 1 0,0-1-1,0 0 1,0 1 0,0-1 0,0 0 0,0 1-1,0-1 1,0 0 0,0 0 0,0 1 0,0-1-1,1 0 1,-1 1 0,0-1 0,0 0-1,0 1 1,0-1 0,0 0 0,1 0 0,-1 1-1,0-1 1,0 0 0,1 0 0,-1 1 0,0-1-1,0 0 1,1 0 0,-1 0 0,0 0 0,0 1-1,1-1 1,-1 0 0,0 0 0,1 0 0,-1 0-1,0 0 1,1 0 0,-1 0 0,0 0-1,1 0 1,-1 0 0,0 0 0,1 0 0,-1 0-1,0 0 1,1 0 0,-1 0 0,0 0 0,0 0-1,1-1 1,-1 1 0,0 0 0,1 0 0,-1 0-1,0 0 1,0-1 0,1 1 0,-1 0 0,0 0-1,0-1 1,1 1 0,9-14-4949,0-9-1451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870"/>
    </inkml:context>
    <inkml:brush xml:id="br0">
      <inkml:brushProperty name="width" value="0.025" units="cm"/>
      <inkml:brushProperty name="height" value="0.025" units="cm"/>
    </inkml:brush>
  </inkml:definitions>
  <inkml:trace contextRef="#ctx0" brushRef="#br0">24 0 17264,'0'0'7586,"-2"10"-7404,-3 10-43,1-7 14,0 1 0,1 0 1,1 0-1,0 0 0,1 0 0,0 19 1,3-33-178,-1 0 1,0 0 0,0 0 0,0 0 0,1 0 0,-1 0 0,0-1-1,0 1 1,0 0 0,1-1 0,-1 1 0,0-1 0,0 1 0,0-1-1,0 0 1,0 1 0,1-2 0,30-30-913,20-15-552,-49 45 1454,-1 0 1,1 0 0,0 1 0,0-1 0,-1 1 0,1-1-1,0 1 1,0 0 0,1 0 0,-1 1 0,0-1 0,0 1-1,0-1 1,0 1 0,1 0 0,-1 0 0,5 1 0,-7 0 105,1 0 1,-1 0 0,0 0 0,1 0 0,-1 0 0,0 0 0,0 0 0,1 0-1,-1 1 1,0-1 0,0 0 0,-1 1 0,1-1 0,0 1 0,0-1-1,-1 1 1,1-1 0,-1 1 0,1-1 0,-1 1 0,0 0 0,1-1 0,-1 1-1,0 0 1,0 1 0,0 53 1875,0-41-1205,0-13-591,-4 55 1777,3-55-1902,1 0 1,0 1 0,-1-1 0,0 0-1,1 0 1,-1 0 0,0 1 0,0-1-1,0 0 1,-1 0 0,1 0-1,0-1 1,-1 1 0,1 0 0,-1 0-1,0-1 1,1 1 0,-1-1 0,0 1-1,0-1 1,-3 2 0,4-4-138,0 1 1,0 0-1,0 0 0,0 0 1,0 0-1,0-1 0,0 1 1,-1-1-1,1 1 1,0-1-1,1 1 0,-1-1 1,0 1-1,0-1 0,0 0 1,0 1-1,0-1 1,1 0-1,-1 0 0,0 0 1,1 0-1,-1 0 0,0 0 1,1 1-1,-1-1 1,1-1-1,0 1 0,-1 0 1,1 0-1,0 0 0,-1 0 1,1 0-1,0 0 1,0 0-1,0-2 0,-7-43-4813,7 46 4846,-1-39-5577,1-5-2300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210"/>
    </inkml:context>
    <inkml:brush xml:id="br0">
      <inkml:brushProperty name="width" value="0.025" units="cm"/>
      <inkml:brushProperty name="height" value="0.025" units="cm"/>
    </inkml:brush>
  </inkml:definitions>
  <inkml:trace contextRef="#ctx0" brushRef="#br0">37 1 15855,'0'0'6502,"-6"10"-5690,0 2-584,1 1 1,0 0 0,-6 25-1,9-33-182,1 0 1,1 1-1,-1-1 0,1 0 0,0 1 0,0-1 0,2 7 1,-2-10-36,1 0 1,-1 0-1,1 0 1,-1-1-1,1 1 1,0 0-1,0-1 1,0 1-1,0 0 1,0-1-1,0 1 1,0-1-1,0 0 1,1 1-1,-1-1 1,1 0-1,-1 0 1,1 0-1,-1 0 1,1 0 0,2 1-1,-2-1 5,0-1-1,0 1 1,0 0 0,0-1-1,0 0 1,0 1 0,0-1-1,0 0 1,0 0 0,0 0-1,0-1 1,0 1 0,0 0 0,0-1-1,0 1 1,0-1 0,0 0-1,0 1 1,-1-1 0,4-2-1,33-31 144,-36 30-215,1 1 0,0 0 0,0-1 0,0 1 0,0 0 0,0 0 0,1 1 0,-1-1 0,1 1 0,-1 0 0,1 0 0,0 0 0,0 0 0,0 1 0,0-1 0,0 1 0,1 0 0,6-1 0,-10 3 110,1 0 0,-1-1 0,1 1 0,-1 0 0,0 0 1,0 0-1,1 0 0,-1 0 0,0 0 0,0 0 1,0 0-1,0 0 0,0 0 0,0 1 0,0-1 1,0 0-1,-1 1 0,1-1 0,-1 0 0,1 1 0,-1-1 1,1 1-1,-1-1 0,0 1 0,1 0 0,-1-1 1,0 3-1,2 52 2023,-2-47-1807,-4 28 545,4-36-826,0 0 1,-1 0 0,1 0-1,0 0 1,-1-1 0,1 1 0,0 0-1,-1 0 1,1 0 0,-1-1-1,1 1 1,-1 0 0,0 0-1,1-1 1,-1 1 0,0-1-1,1 1 1,-1-1 0,0 1-1,0-1 1,0 1 0,1-1-1,-1 1 1,0-1 0,0 0-1,0 0 1,0 1 0,0-1-1,0 0 1,0 0 0,1 0-1,-1 0 1,0 0 0,0 0-1,0 0 1,0-1 0,-2 1-1,2-2-365,-1 0-1,0 0 1,1-1 0,-1 1-1,1 0 1,-1-1-1,1 1 1,0-1 0,0 1-1,0-1 1,1 0-1,-1 1 1,1-1-1,-1 0 1,1 1 0,0-1-1,0 0 1,0-3-1,-1-1-1167,-2-30-4883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539"/>
    </inkml:context>
    <inkml:brush xml:id="br0">
      <inkml:brushProperty name="width" value="0.025" units="cm"/>
      <inkml:brushProperty name="height" value="0.025" units="cm"/>
    </inkml:brush>
  </inkml:definitions>
  <inkml:trace contextRef="#ctx0" brushRef="#br0">221 241 19090,'0'0'4676,"24"61"-2946,-9-36-1217,0-2-33,-1-4-320,-4-2-128,0-7-672,-3-6-1218,-6-24-10634</inkml:trace>
  <inkml:trace contextRef="#ctx0" brushRef="#br0" timeOffset="1">0 8 7527,'0'0'20564,"12"0"-30782,-6-8-352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884"/>
    </inkml:context>
    <inkml:brush xml:id="br0">
      <inkml:brushProperty name="width" value="0.025" units="cm"/>
      <inkml:brushProperty name="height" value="0.025" units="cm"/>
    </inkml:brush>
  </inkml:definitions>
  <inkml:trace contextRef="#ctx0" brushRef="#br0">1 0 16400,'0'0'5653,"10"10"-4142,61 66 541,85 83 748,-154-157-2802,0 0 0,1 0 0,-1 0 0,0 0 0,1-1 0,-1 1-1,1-1 1,0 0 0,-1 0 0,5 1 0,-6-2 10,0 1 0,-1-1 1,1 0-1,0 0 0,-1-1 1,1 1-1,0 0 0,-1 0 1,1 0-1,0 0 0,-1 0 0,1-1 1,0 1-1,-1 0 0,1-1 1,-1 1-1,1 0 0,0-1 1,-1 1-1,1-1 0,-1 1 0,1-1 1,-1 1-1,0-1 0,1 1 1,-1-1-1,1 0 0,1-5 26,0-1-1,0 1 1,-1 0-1,0-1 1,0 1 0,-1 0-1,0-9 1,3-23-757,-3 37 697,0 1 1,0 0-1,0-1 0,0 1 1,0-1-1,0 1 1,1-1-1,-1 1 1,0 0-1,0-1 0,0 1 1,0 0-1,0-1 1,1 1-1,-1-1 1,0 1-1,0 0 1,1 0-1,-1-1 0,0 1 1,0 0-1,1-1 1,-1 1-1,0 0 1,1 0-1,-1-1 1,0 1-1,1 0 0,-1 0 1,1 0-1,-1 0 1,0 0-1,1-1 1,10 11-329,4 22 322,-10-16 179,0 1 0,-1 0 1,0 1-1,1 25 0,-5-36 107,1-1 0,-1 1 0,0-1 0,0 0 0,-1 1 0,0-1 0,0 0 0,-1 1 0,1-1 0,-1 0 0,-1 0 0,1 0-1,-1 0 1,0-1 0,-6 9 0,8-13-222,0 1 0,0-1 0,-1 0 0,1 1 0,0-1 0,-1 0 0,1 0 0,-1 0 0,0 0 0,1-1 0,-1 1 0,0 0 0,-2 0 0,3-1-89,1 0 1,-1 0-1,0 0 0,1 0 1,-1 0-1,0 0 1,1 0-1,-1-1 0,0 1 1,1 0-1,-1 0 0,0-1 1,1 1-1,-1 0 1,1-1-1,-1 1 0,0 0 1,1-1-1,-1 1 0,1-1 1,-1 1-1,1-1 1,-1 0-1,-1-2-485,1 0 0,0 0-1,-1 0 1,1 0 0,0-1 0,1 1 0,-1 0 0,0 0-1,1-1 1,0 1 0,0 0 0,0-5 0,4-17-4684,8-3-1677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226"/>
    </inkml:context>
    <inkml:brush xml:id="br0">
      <inkml:brushProperty name="width" value="0.025" units="cm"/>
      <inkml:brushProperty name="height" value="0.025" units="cm"/>
    </inkml:brush>
  </inkml:definitions>
  <inkml:trace contextRef="#ctx0" brushRef="#br0">0 0 19154,'0'0'8808,"8"62"-8455,5-37 95,2 1 129,-2-3-321,2-5-224,0-4-448,-2-8-1666,-5-6-961,-3-3-1057,-5-14-2050,0-6-3075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583"/>
    </inkml:context>
    <inkml:brush xml:id="br0">
      <inkml:brushProperty name="width" value="0.025" units="cm"/>
      <inkml:brushProperty name="height" value="0.025" units="cm"/>
    </inkml:brush>
  </inkml:definitions>
  <inkml:trace contextRef="#ctx0" brushRef="#br0">1 0 21652,'0'0'5894,"9"11"-5462,165 226 882,-168-230-1273,0 0 1,0-1-1,1 1 1,0-2-1,0 1 0,1-1 1,12 8-1,-18-12-30,0 0 0,-1-1 0,1 1 1,0 0-1,-1-1 0,1 1 0,0-1 0,0 1 0,0-1 0,-1 0 0,1 0 0,0 0 0,0 0 0,0 0 0,0 0 0,-1 0 0,1-1 0,0 1 0,0-1 0,-1 1 0,1-1 0,0 0 0,-1 0 0,1 0 0,0 1 0,-1-2 0,1 1 0,-1 0 0,0 0 0,1 0 0,-1-1 0,0 1 0,0 0 0,0-1 0,0 1 0,0-1 0,0 0 0,0 1 0,0-1 0,-1 0 0,1 1 0,0-1 0,-1-2 0,3-7 8,0 1 0,-1 0 0,0-1 0,-1 0 0,-1 1 0,1-1 0,-2 0-1,1 1 1,-2-1 0,1 1 0,-1-1 0,-1 1 0,0 0 0,-7-16-1,12 50-140,2-14 111,1-1 1,0 1-1,1-1 1,12 16-1,-16-22 10,0 0 0,1 0-1,-1-1 1,1 1 0,0 0-1,0-1 1,0 0 0,0 0-1,1 0 1,-1 0 0,0 0-1,1 0 1,-1-1 0,1 0 0,0 0-1,6 2 1,-8-4 45,-1 0 0,1 0 0,-1 0 0,0 0 1,1 0-1,-1-1 0,0 1 0,0 0 0,0-1 0,0 1 0,0-1 1,0 1-1,0-1 0,-1 1 0,1-1 0,0 1 0,-1-1 0,1 0 1,-1 1-1,0-1 0,0 0 0,1 0 0,-1 1 0,-1-4 0,2-25-847,-5 9-3293,-7 12-2374,-3 4-4457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943"/>
    </inkml:context>
    <inkml:brush xml:id="br0">
      <inkml:brushProperty name="width" value="0.025" units="cm"/>
      <inkml:brushProperty name="height" value="0.025" units="cm"/>
    </inkml:brush>
  </inkml:definitions>
  <inkml:trace contextRef="#ctx0" brushRef="#br0">256 0 21236,'0'0'8360</inkml:trace>
  <inkml:trace contextRef="#ctx0" brushRef="#br0" timeOffset="1">1 244 20339,'0'0'8328,"23"-58"-19026,-2 48-3620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3.753"/>
    </inkml:context>
    <inkml:brush xml:id="br0">
      <inkml:brushProperty name="width" value="0.025" units="cm"/>
      <inkml:brushProperty name="height" value="0.025" units="cm"/>
    </inkml:brush>
  </inkml:definitions>
  <inkml:trace contextRef="#ctx0" brushRef="#br0">0 158 21588,'0'0'4207,"10"10"-3379,264 246 309,-272-255-470,-12-15 833,-2-3-1442,-1 1 0,-1 1 0,0 0 0,-1 1 0,-1 0 0,-27-18 0,36 31-344,15 12 206,20 14 35,-24-23 37,0 0 1,0 0-1,0 0 1,0-1-1,0 1 1,0-1-1,1 0 1,-1 0-1,0 0 1,1-1-1,-1 0 1,1 1-1,-1-2 1,1 1-1,5-1 1,-8 0 51,1 0 1,-1 0-1,1 0 1,-1-1 0,0 1-1,1 0 1,-1-1-1,0 1 1,0-1-1,0 0 1,0 0 0,-1 0-1,1 0 1,0 0-1,-1 0 1,0 0 0,1-1-1,-1 1 1,0-1-1,0 1 1,0-1-1,0 1 1,-1-1 0,1 1-1,-1-1 1,1-2-1,3-69 1045,-4 71-1058,0 0 0,0 0-1,0 0 1,0 0-1,-1 0 1,1 0-1,-1 0 1,0 1 0,0-1-1,0 0 1,0 0-1,0 1 1,-1-1-1,1 1 1,-1-1 0,0 1-1,0-1 1,0 1-1,0 0 1,0 0-1,-4-3 1,5 37-31,3-23 0,0 0 0,1 0 0,0 0 0,0-1 0,1 1 0,0-1 0,6 9 0,-8-13 0,-1-1 0,1 0 0,0 0 0,1 0 0,-1-1 0,0 1 0,1 0 0,0-1 0,-1 0 0,1 1 0,0-1 0,0 0 0,0 0 0,1-1 0,-1 1 0,0-1 0,1 0 0,-1 0 0,1 0 0,-1 0 0,4 0 0,-5-1 0,0-1 0,0 1 0,-1-1 0,1 0 0,0 1 0,-1-1 0,1 0 0,-1 0 0,1 0 0,-1 0 0,0-1 0,1 1 0,-1 0 0,0-1 0,0 1 0,0 0 0,0-1 0,0 0 0,0 1 0,0-1 0,-1 1 0,1-1 0,0-3 0,12-44 0,-13 48 0,5-31 0,-1-1 0,-2 1 0,-1-1 0,-5-41 0,0 57-38,0 27-47,1 29-38,4-34 128,0 0-1,0 1 0,1-1 0,-1 0 1,1 0-1,1 0 0,-1-1 0,0 1 1,1 0-1,4 4 0,-6-8-1,0 1-1,0-1 1,0 1-1,0-1 1,0 0-1,1 0 1,-1 0-1,0 0 0,1 0 1,-1 0-1,1 0 1,-1 0-1,1 0 1,-1-1-1,1 1 1,0 0-1,-1-1 1,1 0-1,0 1 1,-1-1-1,1 0 1,0 0-1,0 0 1,-1 0-1,1 0 1,0 0-1,0-1 1,-1 1-1,1 0 1,0-1-1,-1 0 0,1 1 1,-1-1-1,4-1 1,-3 0-15,0 0-1,0 0 1,0 0-1,-1 0 1,1 0 0,0 0-1,-1-1 1,0 1 0,1 0-1,-1-1 1,0 1 0,0-1-1,0 1 1,-1-1-1,1 0 1,-1 1 0,1-1-1,-1-2 1,-36 5-9314,21 5 2984,-3-1-3972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129"/>
    </inkml:context>
    <inkml:brush xml:id="br0">
      <inkml:brushProperty name="width" value="0.025" units="cm"/>
      <inkml:brushProperty name="height" value="0.025" units="cm"/>
    </inkml:brush>
  </inkml:definitions>
  <inkml:trace contextRef="#ctx0" brushRef="#br0">1 1 16592,'0'0'9545,"53"27"-18258,-33-33-1440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069"/>
    </inkml:context>
    <inkml:brush xml:id="br0">
      <inkml:brushProperty name="width" value="0.025" units="cm"/>
      <inkml:brushProperty name="height" value="0.025" units="cm"/>
      <inkml:brushProperty name="color" value="#F6630D"/>
    </inkml:brush>
  </inkml:definitions>
  <inkml:trace contextRef="#ctx0" brushRef="#br0">0 59 15022,'0'0'10298,"8"-8"-9807,-4 4-460,1-1 0,0 1 0,0 0-1,0 0 1,1 1 0,-1-1 0,1 1 0,0 0 0,0 1 0,0 0-1,0 0 1,0 0 0,1 0 0,-1 1 0,1 0 0,-1 1-1,8-1 1,8 0 8,-8 0-42,0 0 0,0 1 0,0 0 0,16 4 0,-28-4-9,1 0-1,0 1 1,-1 0 0,1-1-1,-1 1 1,1 0-1,-1 0 1,0 0-1,1 1 1,-1-1 0,0 1-1,0-1 1,0 1-1,0 0 1,0-1-1,0 1 1,-1 0 0,1 0-1,0 0 1,-1 1-1,0-1 1,1 0-1,-1 1 1,0-1 0,0 0-1,0 1 1,-1-1-1,2 5 1,-1 5 37,-1 0 1,0 0-1,0 0 1,-1 0-1,-1 0 0,0 0 1,-5 19-1,-35 80-527,21-61-1463,9-21-2839,2-11-4581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475"/>
    </inkml:context>
    <inkml:brush xml:id="br0">
      <inkml:brushProperty name="width" value="0.025" units="cm"/>
      <inkml:brushProperty name="height" value="0.025" units="cm"/>
    </inkml:brush>
  </inkml:definitions>
  <inkml:trace contextRef="#ctx0" brushRef="#br0">32 1 12460,'0'0'16650,"-5"6"-16596,-19 22-177,24-28 79,0 0 1,0 1-1,-1-1 0,1 0 1,0 1-1,0-1 1,0 0-1,0 1 0,-1-1 1,1 0-1,0 1 1,0-1-1,0 0 0,0 1 1,0-1-1,0 0 1,0 1-1,0-1 0,0 1 1,0-1-1,0 0 1,0 1-1,0-1 0,0 0 1,0 1-1,0-1 1,0 0-1,1 1 1,-1-1-1,0 0 0,0 1 1,0-1-1,1 0 1,-1 1-1,0-1 0,0 0 1,1 0-1,-1 1 1,0-1-1,0 0 0,1 0 1,-1 0-1,0 1 1,1-1-1,-1 0 0,0 0 1,1 0-1,-1 0 1,0 0-1,1 0 0,-1 0 1,1 0-1,-1 0 1,0 0-1,1 0 0,-1 0 1,0 0-1,1 0 1,-1 0-1,1 0 0,26 0-800,-24 0 760,40-3 1,-34 1 92,0 1 1,0 1 0,0-1 0,0 1 0,0 1-1,0 0 1,11 2 0,-19-2 68,1-1 0,-1 1 0,0 0 0,0 0 0,0 0 0,0 0-1,0 0 1,0 0 0,0 0 0,-1 0 0,1 1 0,0-1 0,-1 0 0,1 0 0,0 1 0,-1-1-1,0 0 1,1 1 0,-1-1 0,0 1 0,1-1 0,-1 0 0,0 1 0,0-1 0,0 1 0,-1-1 0,1 0-1,0 1 1,0-1 0,-1 2 0,0 0-54,1 0 1,-1-1-1,1 1 0,-1-1 0,0 1 1,0-1-1,0 1 0,0-1 0,-1 0 0,1 1 1,-1-1-1,1 0 0,-1 0 0,0 0 1,-3 2-1,-11 3-2571,0-6-3234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819"/>
    </inkml:context>
    <inkml:brush xml:id="br0">
      <inkml:brushProperty name="width" value="0.025" units="cm"/>
      <inkml:brushProperty name="height" value="0.025" units="cm"/>
    </inkml:brush>
  </inkml:definitions>
  <inkml:trace contextRef="#ctx0" brushRef="#br0">1 1 21685,'0'0'8359,"71"39"-8102,-43-23-129,0 2-128,-5-6-545,-2-3-704,-6-4-609,-5-5-512,-7 0-320,-3-9-642,-1-8-3234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258"/>
    </inkml:context>
    <inkml:brush xml:id="br0">
      <inkml:brushProperty name="width" value="0.025" units="cm"/>
      <inkml:brushProperty name="height" value="0.025" units="cm"/>
    </inkml:brush>
  </inkml:definitions>
  <inkml:trace contextRef="#ctx0" brushRef="#br0">85 545 6022,'0'0'13420,"6"-12"-10430,2-4-2283,-1-1 0,-1 1 0,0-2 0,-2 1 0,1 0 0,1-20 0,-3-7 375,-1 0 0,-5-50 0,2 79-927,-1 0 0,-1 0 0,0 0-1,-1 0 1,-1 0 0,0 1-1,-1-1 1,-1 1 0,-13-22-1,16 31-128,0 1-1,-1-1 0,1 1 0,-1 0 0,0 0 0,-10-6 0,14 10-32,1-1 0,-1 0 0,0 1 0,1-1 1,-1 1-1,0-1 0,0 1 0,1-1 0,-1 1 0,0-1 0,0 1 0,0 0 1,1 0-1,-1-1 0,0 1 0,0 0 0,0 0 0,0 0 0,0 0 0,0 0 1,0 0-1,1 0 0,-1 0 0,0 0 0,0 1 0,0-1 0,0 0 0,0 1 0,1-1 1,-1 0-1,0 1 0,0-1 0,0 1 0,1-1 0,-1 1 0,0-1 0,1 1 1,-1 0-1,0-1 0,1 1 0,-1 0 0,1 0 0,-1-1 0,1 1 0,0 0 0,-1 0 1,1 0-1,0-1 0,-1 1 0,1 0 0,0 0 0,0 0 0,0 0 0,0 1 1,-1 11-35,2 0 0,0 1 0,0-1 1,1 0-1,1 0 0,0 0 0,1 0 0,0 0 1,1-1-1,0 1 0,1-1 0,0-1 1,1 1-1,1-1 0,0 0 0,11 12 1,-8-10 30,1 0 1,1-1-1,0 0 0,0-1 1,1-1-1,0 0 1,1-1-1,0 0 1,1-1-1,-1-1 1,1-1-1,22 6 1,-2-5-499,63 2 0,-6-1-814,-76-4 1744,-31 0 522,-29-1-111,-3-4-722,-69-9-1,96 7-58,1 0-1,0-2 1,0 0-1,0-1 1,1-1-1,-29-15 1,43 20-13,0 0 0,0 0 0,0 0 0,0-1 0,1 1-1,-1-1 1,1 0 0,0 0 0,-1 0 0,1 0 0,0 0 0,1 0 0,-1-1 0,1 1 0,-1 0 0,1-1 0,0 0-1,0 1 1,1-1 0,-1 1 0,1-1 0,0 0 0,0 1 0,0-1 0,0 0 0,1 0 0,-1 1 0,1-1 0,0 1 0,0-1-1,0 1 1,0-1 0,4-4 0,5-13-260,1 0-1,0 1 1,2 0-1,18-20 1,-16 20-534,-9 11 70,16-27-6392,-20 25-429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618"/>
    </inkml:context>
    <inkml:brush xml:id="br0">
      <inkml:brushProperty name="width" value="0.025" units="cm"/>
      <inkml:brushProperty name="height" value="0.025" units="cm"/>
    </inkml:brush>
  </inkml:definitions>
  <inkml:trace contextRef="#ctx0" brushRef="#br0">0 51 20403,'0'0'5413,"56"-50"-21428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212"/>
    </inkml:context>
    <inkml:brush xml:id="br0">
      <inkml:brushProperty name="width" value="0.025" units="cm"/>
      <inkml:brushProperty name="height" value="0.025" units="cm"/>
    </inkml:brush>
  </inkml:definitions>
  <inkml:trace contextRef="#ctx0" brushRef="#br0">45 106 16848,'-6'-11'2381,"0"0"-1695,1 1 141,-1 0 0,1-1 0,1 0 0,-1 0 0,-2-15 0,7 26-792,0 0 1,0 0-1,0 0 1,0-1-1,0 1 1,0 0-1,0 0 1,0 0 0,0 0-1,0 0 1,0-1-1,0 1 1,0 0-1,0 0 1,0 0-1,0 0 1,0 0-1,0-1 1,0 1-1,0 0 1,0 0-1,0 0 1,1 0-1,-1 0 1,0 0-1,0-1 1,0 1-1,0 0 1,0 0-1,0 0 1,0 0-1,1 0 1,-1 0-1,0 0 1,0 0-1,0 0 1,0 0-1,0 0 1,1 0 0,-1 0-1,0 0 1,0 0-1,0 0 1,0 0-1,0 0 1,1 0-1,-1 0 1,0 0-1,0 0 1,0 0-1,13 5 700,10 9-169,102 98 643,-20-17-1809,-103-92 535,1-1-1,0 0 1,-1 0 0,1 0 0,0-1 0,0 1-1,0 0 1,1-1 0,4 2 0,-7-3 48,0-1 1,-1 1-1,1 0 0,0 0 1,0 0-1,-1 0 1,1-1-1,0 1 0,0 0 1,-1-1-1,1 1 0,0-1 1,-1 1-1,1 0 1,-1-1-1,1 1 0,-1-1 1,1 0-1,-1 1 0,1-1 1,-1 1-1,1-1 1,-1 0-1,0 0 0,1 1 1,-1-1-1,0 0 0,1 1 1,-1-1-1,0 0 1,0 0-1,0 1 0,0-1 1,0 0-1,0 0 0,0 0 1,0 1-1,0-1 1,0 0-1,0 0 0,-1 1 1,1-2-1,-1-19-30,1 8-205,-1 1 1,2-1-1,0 0 0,0 0 1,6-24-1,-6 35 204,0 0 1,0 0-1,0 0 1,0 0 0,0 0-1,0 0 1,0 0-1,1 1 1,-1-1-1,1 0 1,-1 1-1,1-1 1,0 1-1,0 0 1,-1-1-1,5-1 1,-3 2 30,0 1 0,0-1 0,0 0-1,0 1 1,0 0 0,0-1 0,0 1 0,0 1 0,0-1 0,0 0 0,0 1 0,0-1 0,0 1 0,0 0 0,4 2 0,-2 0 58,-1-1 0,1 1 0,-1 0 0,0 1 0,0-1 0,-1 1 0,1-1 0,-1 1 0,1 0 0,-1 0 0,0 1 0,-1-1 0,1 1 0,-1-1 0,0 1 0,0 0 0,-1 0 0,1 0 0,-1 0 0,0 0 0,0 0 0,0 6 0,1 6 562,-1-1-1,0 1 1,-1 0 0,-1-1-1,-5 30 1,4-39-414,0 0 1,0 1 0,-1-1-1,0 0 1,0 0-1,-1-1 1,0 1 0,0-1-1,0 1 1,-8 6-1,10-10-199,0-1-1,-1 1 0,1-1 0,-1 0 0,0 0 1,0 0-1,0 0 0,0-1 0,0 1 0,0-1 0,0 0 1,0 0-1,-1 0 0,1 0 0,0 0 0,-1-1 1,1 0-1,-1 1 0,1-1 0,0-1 0,-1 1 1,1 0-1,-1-1 0,1 0 0,-4-1 0,4 1-161,1 0 1,0 0-1,0 0 0,-1-1 0,1 1 0,0-1 0,1 1 0,-1-1 1,0 0-1,0 0 0,1 0 0,-1 0 0,1 0 0,-1 0 0,1 0 0,0-1 1,0 1-1,0 0 0,0-1 0,1 1 0,-1 0 0,0-1 0,1 1 1,0-1-1,0 1 0,0-1 0,0 0 0,0 1 0,0-1 0,0 1 1,1-1-1,-1 1 0,1 0 0,2-5 0,0-4-1844,0-1-1,2 1 1,-1 0 0,1 1-1,13-21 1,8-4-6408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558"/>
    </inkml:context>
    <inkml:brush xml:id="br0">
      <inkml:brushProperty name="width" value="0.025" units="cm"/>
      <inkml:brushProperty name="height" value="0.025" units="cm"/>
    </inkml:brush>
  </inkml:definitions>
  <inkml:trace contextRef="#ctx0" brushRef="#br0">77 185 9065,'0'0'14808,"-8"9"-14178,-26 29-155,32-35-435,0 0-1,1 0 1,-1 0 0,1 0-1,-1 0 1,1 1-1,0-1 1,0 1-1,0-1 1,1 1-1,-1-1 1,1 1 0,0-1-1,0 1 1,0-1-1,1 1 1,-1-1-1,1 1 1,0-1-1,0 1 1,0-1 0,0 0-1,2 4 1,-2-5-37,0 1 1,0-1 0,1 1 0,-1-1 0,1 0-1,-1 0 1,1 1 0,0-1 0,0-1 0,0 1-1,0 0 1,0 0 0,1-1 0,-1 1-1,0-1 1,1 0 0,-1 1 0,1-1 0,-1 0-1,1-1 1,0 1 0,-1 0 0,1-1 0,0 1-1,-1-1 1,6 0 0,-6-1 51,0 0 0,0 1-1,0-1 1,0 0 0,0-1 0,0 1 0,0 0-1,0 0 1,-1-1 0,1 1 0,0-1 0,-1 0 0,0 1-1,1-1 1,-1 0 0,0 0 0,0 0 0,1 0-1,-2 0 1,1 0 0,0 0 0,0 0 0,-1 0 0,1 0-1,0-4 1,7-59 2145,-8 46-1890,0 1 1,0-1 0,-2 1 0,0-1-1,-8-25 1,9 38-245,-1 0 0,0-1-1,-1 1 1,0 0 0,0 0-1,0 0 1,-1 1 0,1-1-1,-1 1 1,-1 0 0,1 0-1,-1 0 1,0 1 0,0-1-1,0 1 1,0 0 0,-1 1-1,-10-6 1,15 8-86,-1 1 0,1-1-1,0 0 1,-1 1 0,1-1 0,-1 1 0,1 0-1,-1-1 1,1 1 0,-1 0 0,1 0 0,-1 0-1,1 0 1,-1 0 0,1 0 0,-1 0 0,1 1-1,-1-1 1,-1 1 0,3 0-22,-1-1 0,0 1 0,1 0 0,-1-1-1,1 1 1,-1 0 0,1-1 0,-1 1 0,1 0 0,0 0 0,-1-1 0,1 1 0,0 0-1,0 0 1,-1 0 0,1-1 0,0 1 0,0 0 0,0 0 0,0 0 0,0 0 0,0 0-1,1 1 1,-1 2-133,1-1-1,0 1 1,0-1 0,0 1-1,1-1 1,-1 0-1,1 0 1,0 1-1,0-1 1,0 0-1,0-1 1,0 1-1,1 0 1,3 3 0,26 7-4473,-31-13 4287,0 0 0,0 1-1,0-1 1,0 0 0,0 0 0,1 0 0,-1 0 0,0-1 0,0 1-1,0 0 1,0 0 0,0-1 0,0 1 0,0-1 0,0 1-1,0-1 1,0 1 0,1-2 0,11-16-6280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7.267"/>
    </inkml:context>
    <inkml:brush xml:id="br0">
      <inkml:brushProperty name="width" value="0.025" units="cm"/>
      <inkml:brushProperty name="height" value="0.025" units="cm"/>
    </inkml:brush>
  </inkml:definitions>
  <inkml:trace contextRef="#ctx0" brushRef="#br0">0 261 11211,'0'0'9950,"4"12"-9346,2 5-534,1 0 0,1-1 0,1 0 0,0 0 0,0-1 0,2-1 0,0 1 0,23 22 0,-22-25-40,36 31 14,-46-41-46,0 0-1,1-1 0,-1 1 0,1-1 0,-1 1 1,1-1-1,-1 0 0,1 0 0,0 0 0,-1-1 0,1 1 1,0 0-1,0-1 0,0 0 0,0 0 0,-1 0 1,1 0-1,3 0 0,-4-1 7,-1 0-1,0 0 1,0 1 0,0-1 0,0 0-1,0 0 1,0 0 0,0 0 0,0 0-1,0-1 1,0 1 0,0 0 0,-1 0 0,1 0-1,0-1 1,-1 1 0,1 0 0,-1-1-1,0 1 1,1-1 0,-1 1 0,0 0-1,0-1 1,0-1 0,1-42 188,-1 33-211,-7-44-366,6 54 414,1 0-1,0 0 1,-1 1 0,1-1 0,-1 0 0,1 0 0,-1 1 0,0-1 0,0 0 0,0 1 0,0-1 0,0 1 0,0-1 0,0 1 0,-1-1-1,1 1 1,0 0 0,-1 0 0,1 0 0,-1-1 0,1 2 0,-1-1 0,0 0 0,1 0 0,-1 0 0,0 1 0,0-1 0,-1 0 0,-1 6 384,11 5-295,8 7-62,-12-15-54,0-1 0,0 1 0,0 0 0,0-1 0,1 0 1,-1 1-1,1-1 0,-1-1 0,1 1 0,-1 0 0,1-1 0,-1 0 0,1 0 1,-1 0-1,6-1 0,-7 1 14,-1-1 0,1 1 0,0-1 0,0 0 0,0 0 0,-1 0-1,1 0 1,0 0 0,-1 0 0,1 0 0,-1-1 0,1 1 0,-1-1 0,0 1 0,0-1 0,1 1 0,-1-1 0,0 0 0,0 0 0,-1 1 0,1-1 0,0 0 0,-1 0 0,1 0-1,-1 0 1,1 0 0,-1 0 0,0-2 0,1-11 381,-1-1-1,0 1 0,-1 0 1,-1 0-1,0 0 1,-1 0-1,-1 0 0,0 0 1,-1 1-1,-11-22 0,12 26-300,-2 0-1,1 0 1,-1 0-1,-1 1 1,0 0-1,0 0 1,-1 0-1,0 1 1,0 1-1,-1-1 1,0 1-1,0 1 0,0-1 1,-19-8-1,26 14-113,0 1 0,1-1-1,-1 0 1,0 1-1,1-1 1,-1 1-1,0-1 1,0 1 0,0 0-1,0 0 1,1-1-1,-1 2 1,0-1 0,0 0-1,0 0 1,0 0-1,1 1 1,-1-1-1,0 1 1,-2 0 0,3 0-10,0 0 0,1 0 0,-1 0 0,0 1 1,0-1-1,0 0 0,1 0 0,-1 0 0,1 0 0,-1 1 1,1-1-1,-1 0 0,1 1 0,0-1 0,-1 0 0,1 1 1,0-1-1,0 0 0,0 1 0,1 1 0,0 7-30,0-1-1,1 1 0,1-1 0,0 0 0,0 0 1,6 12-1,-4-11 1,5 12 35,0-1 0,1 0 0,2-1 0,0 0 0,1-1 0,29 31 0,-41-48 20,0 0 1,1 0-1,-1-1 1,1 1-1,-1 0 1,1-1-1,-1 0 0,1 0 1,0 1-1,0-2 1,5 2-1,-6-1 6,-1-1 0,0-1 0,1 1 0,-1 0 0,0 0 1,0 0-1,1-1 0,-1 1 0,0 0 0,1-1 0,-1 1 0,0-1 0,0 0 0,0 1 0,0-1 0,0 0 0,0 0 0,2-1 0,1-3 25,-1 0 0,1 0 0,-1-1 1,-1 1-1,1-1 0,-1 0 0,1 0 0,0-6 0,7-14 125,-9 26-152,-1 0 1,0 0-1,0 0 1,1-1-1,-1 1 0,0 0 1,1 0-1,-1 0 1,0 0-1,0 0 1,1 0-1,-1 0 0,0-1 1,1 1-1,-1 0 1,0 0-1,1 0 0,-1 0 1,0 0-1,1 1 1,-1-1-1,0 0 1,1 0-1,-1 0 0,0 0 1,1 0-1,-1 0 1,0 0-1,0 1 1,1-1-1,-1 0 0,0 0 1,1 0-1,-1 1 1,0-1-1,0 0 0,0 0 1,1 1-1,-1-1 1,0 0-1,0 0 1,0 1-1,0-1 0,0 0 1,1 1-1,-1-1 1,0 0-1,0 1 0,0-1 1,0 0-1,0 1 1,0-1-1,0 0 1,0 1-1,0-1 0,0 2-6,1 0 0,0 0 1,-1-1-1,1 1 0,0 0 0,0-1 0,0 1 0,0-1 0,1 1 0,-1-1 0,0 1 0,1-1 0,-1 0 0,1 0 0,-1 0 0,1 0 0,-1 0 0,1 0 0,0 0 1,-1 0-1,1-1 0,3 2 0,-4-3 6,1 0 1,-1 1-1,0-1 0,1 0 1,-1 0-1,0 0 0,0 0 1,0 0-1,1 0 1,-1 0-1,0 0 0,-1 0 1,1-1-1,0 1 1,0 0-1,0-1 0,-1 1 1,1-1-1,-1 1 0,1 0 1,-1-1-1,1 1 1,-1-1-1,0 1 0,0-1 1,0 0-1,0-1 1,10-27 29,-9 30-34,-1-1 0,1 0 0,-1 1 0,1-1 0,-1 1 0,1-1 0,0 1 0,-1-1 0,1 1 0,0-1 0,0 1 0,-1 0 0,1-1 0,0 1 0,0 0 0,-1 0 0,1 0 0,0-1 0,0 1 0,0 0 0,1 0 0,1 1 14,0 0 0,0 0 0,0 1-1,0-1 1,0 1 0,0-1 0,0 1 0,0 0 0,0 0 0,-1 0-1,1 1 1,-1-1 0,4 5 0,7 8 80,-10-10-63,1-1 0,-1 0 1,1 0-1,0 0 0,1 0 0,-1 0 1,1-1-1,0 0 0,5 4 1,-8-46-1652,-6 21-2098,-3 3-2915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8.894"/>
    </inkml:context>
    <inkml:brush xml:id="br0">
      <inkml:brushProperty name="width" value="0.025" units="cm"/>
      <inkml:brushProperty name="height" value="0.025" units="cm"/>
    </inkml:brush>
  </inkml:definitions>
  <inkml:trace contextRef="#ctx0" brushRef="#br0">100 586 13164,'0'0'5867,"-9"-4"-2584,-27-11-459,34 15-2726,1 0 0,0-1-1,-1 1 1,1 0-1,-1 0 1,1 0 0,0 0-1,-1 0 1,1 0-1,0 0 1,-1 1-1,1-1 1,0 0 0,-1 1-1,1-1 1,0 1-1,0-1 1,-1 1 0,1 0-1,0 0 1,0-1-1,0 1 1,0 0 0,0 0-1,0 0 1,0 0-1,0 0 1,0 0-1,1 1 1,-1-1 0,0 0-1,1 0 1,-1 0-1,1 1 1,-1 1 0,-11 46 323,11-36-430,0 1 1,1-1-1,0 0 0,1 1 1,1-1-1,4 20 1,-4-26-1,1 1 0,-1-1 0,1 0 0,1 0 0,-1 0 0,1-1 0,1 1 0,-1-1 0,1 0 0,0 0 1,0-1-1,11 9 0,-16-13 10,1 0 0,-1-1 1,1 1-1,-1-1 1,1 1-1,0 0 1,-1-1-1,1 1 0,-1-1 1,1 0-1,0 1 1,-1-1-1,1 0 0,0 1 1,0-1-1,-1 0 1,1 0-1,0 1 0,0-1 1,-1 0-1,1 0 1,0 0-1,0 0 1,0 0-1,-1 0 0,1 0 1,0-1-1,0 1 1,-1 0-1,1 0 0,0 0 1,0-1-1,-1 1 1,1-1-1,0 1 0,-1 0 1,1-1-1,-1 1 1,1-1-1,0 1 0,-1-1 1,1 1-1,-1-1 1,1 0-1,-1 1 1,0-1-1,1 0 0,-1 1 1,1-1-1,-1 0 1,0 0-1,0 1 0,0-1 1,1 0-1,-1 0 1,0 1-1,0-1 0,0 0 1,0-1-1,2-58 502,-3 47-327,1-19 107,-10-64 1,8 81-223,-2 0 0,1 1-1,-2 0 1,0 0 0,-1 0 0,-12-22 0,30 81-120,15 11 78,40 60 0,-67-115 2,0-1 0,0 1 1,1-1-1,-1 1 0,0-1 0,0 1 1,1-1-1,-1 1 0,0-1 1,1 1-1,-1-1 0,1 1 0,-1-1 1,1 1-1,-1-1 0,1 0 1,-1 1-1,1-1 0,-1 0 0,1 0 1,-1 1-1,1-1 0,-1 0 1,1 0-1,0 0 0,-1 0 0,1 0 1,-1 1-1,1-1 0,0-1 1,6-16 416,-6-44 72,-1 50-378,-4-168 162,4 178-306,-1 0 0,1 0 1,0 0-1,0 0 0,0 0 0,0 0 1,0 0-1,0 0 0,0 0 1,0 0-1,0 0 0,1 0 1,-1 0-1,0 0 0,1 0 1,-1 0-1,1 0 0,-1 0 1,1 0-1,-1 0 0,1 0 1,0 0-1,-1 0 0,1 1 1,0-1-1,0 0 0,0 1 1,0-1-1,-1 0 0,1 1 1,0-1-1,0 1 0,0-1 0,0 1 1,0 0-1,0-1 0,0 1 1,0 0-1,1 0 0,-1 0 1,0 0-1,0 0 0,0 0 1,0 0-1,0 0 0,0 0 1,0 0-1,0 0 0,0 1 1,0-1-1,0 1 0,0-1 1,0 0-1,0 1 0,0 0 1,0-1-1,0 1 0,1 1 1,7 3-5,1 1 0,-1 0 0,0 1 0,10 10 0,-1 2 46,-14-14-23,1 0 1,-1 0-1,1 0 1,0-1-1,9 6 1,-17-39 734,-7 7-733,-1-1 1,-1 2 0,-1 0 0,-1 0-1,-21-24 1,7 8-15,28 37 5,0 0 0,0-1 0,0 1 0,-1 0 0,1 0 0,0 0 0,0 0 0,0 0 0,0 0 0,0-1 0,0 1 0,0 0 0,0 0 0,0 0 0,0 0 0,0 0 0,0-1 0,-1 1 0,1 0 0,0 0 0,0 0 0,0 0 0,0 0 0,0-1 0,0 1 0,1 0 0,-1 0 0,0 0 0,0 0 0,0-1 0,0 1 0,0 0 0,0 0 0,0 0 0,0 0 0,0 0 0,0 0 0,0-1 0,0 1 0,1 0 0,-1 0 0,0 0 0,0 0 0,0 0 0,0 0 0,0 0 0,0 0 0,1-1 0,-1 1 0,0 0 0,0 0 0,0 0 0,0 0 0,0 0 0,1 0 0,-1 0 0,0 0 0,0 0 0,0 0 0,0 0 0,1 0 0,-1 0 0,0 0 0,0 0 0,0 0 0,0 0 0,0 0 0,1 1 0,9 0 0,10 5-7,-8-1-24,1-2 0,0 1 0,0-2 0,0 0 0,22 1 0,-30-3 24,-1 0 0,0-1 1,0 0-1,1 0 0,-1 0 0,0-1 1,0 1-1,0-1 0,0 0 0,0 0 1,-1 0-1,1-1 0,-1 1 0,1-1 1,-1 0-1,0 0 0,0 0 0,0 0 1,0-1-1,-1 1 0,5-8 0,-1-1 29,0-1-1,0 0 0,-1 0 1,-1 0-1,0 0 0,-1-1 1,0 0-1,-1 0 1,-1 0-1,0 0 0,-1 0 1,0 1-1,-2-1 0,1 0 1,-6-22-1,6 33-21,0 0 0,0 0 0,0 1 0,-1-1 0,1 1 0,-1-1 0,1 1 0,-1 0 0,0-1 0,0 1 0,0 0 0,0 0 0,0 0 0,0 0 0,0 1 0,-1-1 0,1 0 0,-1 1 0,1 0 0,-1 0 0,0 0 0,0 0 0,1 0 0,-1 0 0,0 1 0,0-1 0,-4 1 0,6 0 0,0 0 0,0 1 0,0-1 0,1 1 0,-1 0 0,0-1 0,0 1 0,0 0 0,0-1 0,1 1 0,-1 0 0,0 0 0,1-1 0,-1 1 0,1 0 0,-1 0 0,1 0 0,-1 0 0,1 0 0,-1 0 0,1 0 0,0 0 0,0 0 0,-1 0 0,1 0 0,0 2 0,-1 33 0,1-28 0,1 8 0,0 0 0,2-1 0,0 1 0,0-1 0,1 0 0,1 0 0,1 0 0,0-1 0,1 0 0,0 0 0,1 0 0,19 24 0,-26-36-91,1-1 0,-1 1 1,0 0-1,0-1 0,1 1 0,-1-1 0,1 1 0,0-1 1,-1 0-1,1 0 0,0 1 0,-1-1 0,1-1 0,0 1 1,0 0-1,0 0 0,0-1 0,0 1 0,0-1 0,0 1 1,0-1-1,0 0 0,0 0 0,1 0 0,-1 0 0,0 0 1,0 0-1,0-1 0,0 1 0,0-1 0,0 1 1,0-1-1,0 0 0,0 0 0,2-1 0,0-2-593,0 0 0,-1 0 0,1 0 1,-1 0-1,0 0 0,0-1 0,0 1 0,-1-1 0,0 0 0,0 0 0,0 0 0,2-8 0,7-35-14189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9.740"/>
    </inkml:context>
    <inkml:brush xml:id="br0">
      <inkml:brushProperty name="width" value="0.025" units="cm"/>
      <inkml:brushProperty name="height" value="0.025" units="cm"/>
    </inkml:brush>
  </inkml:definitions>
  <inkml:trace contextRef="#ctx0" brushRef="#br0">11 252 18930,'-2'3'259,"1"-1"1,-1 1-1,1 0 0,0-1 0,0 1 1,0 0-1,1 0 0,-1-1 1,1 1-1,-1 0 0,1 0 1,0 0-1,0 0 0,0 0 1,1-1-1,-1 1 0,1 0 1,-1 0-1,1 0 0,2 3 1,-1-1-155,1-1 1,-1 1 0,1-1-1,1 0 1,-1 0 0,1-1-1,-1 1 1,1-1 0,0 0-1,8 6 1,0-2-66,1-1-1,0 0 0,0 0 1,0-1-1,0-1 1,1 0-1,26 3 1,-39-7 19,1 1-1,0-1 1,0 0 0,0 0 0,-1 0-1,1-1 1,0 1 0,-1 0 0,1-1-1,0 1 1,0-1 0,-1 1 0,1-1-1,-1 0 1,1 0 0,-1 0 0,1 0 0,-1 0-1,1 0 1,-1 0 0,0 0 0,1 0-1,-1-1 1,0 1 0,1-3 0,0 0 97,0 0 0,0 0-1,-1-1 1,0 1 0,1-1 0,-2 1 0,1-1 0,-1 1 0,1-1 0,-1-4 0,-1-7 147,-1 0 0,0 0 0,-1 0 0,0 0 0,-7-16 0,-26-48 70,39 83-412,-1 0 0,1 0 0,0 0-1,0 0 1,0 0 0,0-1 0,6 4-1,2 3 13,1 3-7,65 52-440,-71-60 449,0 1-1,1-2 0,0 1 1,0-1-1,0 0 0,0 0 0,0-1 1,1 0-1,-1 0 0,14 1 1,-20-3 40,0 0 1,0 0 0,0 0-1,0-1 1,1 1 0,-1 0 0,0 0-1,0-1 1,0 1 0,0-1-1,0 1 1,0-1 0,0 1 0,0-1-1,0 0 1,0 1 0,0-1-1,0 0 1,-1 0 0,1 0 0,0 0-1,0 0 1,-1 1 0,2-3 0,8-35 895,-9 23-600,-1 0-1,-1 0 1,-2-17-1,1 23-303,0 0-1,-1 0 1,0 0 0,0 1-1,0-1 1,-1 1 0,-1 0-1,1 0 1,-1 1 0,-1-1-1,-7-7 1,9 10-8,0 1 0,-1-1 0,0 1 0,0 0 1,0 1-1,0-1 0,0 1 0,-1 0 0,0 0 0,1 1 0,-1 0 0,0 0 0,0 0 1,0 1-1,-1-1 0,1 2 0,-7-1 0,12 1-20,0 0-1,0 0 1,0 0 0,0 0 0,0 0-1,0 0 1,0 0 0,0 1-1,0-1 1,0 0 0,0 1 0,0-1-1,0 1 1,0-1 0,1 1-1,-1-1 1,0 1 0,0 0-1,0-1 1,1 1 0,-1 0 0,0 0-1,1 0 1,-1-1 0,0 1-1,1 0 1,-1 0 0,1 0 0,0 0-1,-1 0 1,1 0 0,0 0-1,-1 0 1,1 0 0,0 0 0,0 0-1,0 0 1,0 0 0,0 0-1,0 0 1,1 2 0,-1 0-122,1 0 0,-1 1 0,1-1 1,0 0-1,0 0 0,0-1 0,1 1 0,-1 0 1,1 0-1,-1 0 0,1-1 0,0 1 0,3 3 1,-1-3-512,1 1 0,-1-1 0,1 0 0,0 0 1,-1-1-1,1 1 0,1-1 0,-1 0 0,0 0 1,7 1-1,34-1-8410,-23-7 763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112"/>
    </inkml:context>
    <inkml:brush xml:id="br0">
      <inkml:brushProperty name="width" value="0.025" units="cm"/>
      <inkml:brushProperty name="height" value="0.025" units="cm"/>
    </inkml:brush>
  </inkml:definitions>
  <inkml:trace contextRef="#ctx0" brushRef="#br0">0 208 15022,'0'0'11782,"4"10"-11574,-3-6-186,1 3-8,-1 0-1,1-1 1,1 1 0,0-1-1,-1 0 1,2 0 0,-1 0 0,1 0-1,0-1 1,0 1 0,0-1-1,1 0 1,9 8 0,-13-13-8,0 0-1,0 0 1,1 1 0,-1-1 0,0 0 0,1 0 0,-1 0 0,0-1 0,1 1-1,-1 0 1,0 0 0,0-1 0,1 1 0,-1 0 0,0-1 0,0 0-1,0 1 1,0-1 0,1 1 0,-1-1 0,1-1 0,28-24 177,-18 16-143,-11 9-32,1 0 1,-1 0-1,0 0 0,1 0 0,-1 0 1,0 0-1,0 0 0,0 0 1,0 0-1,0 0 0,0-1 0,0 1 1,-1 0-1,1-1 0,0 1 1,-1-1-1,1 1 0,-1-1 0,1 1 1,-1-1-1,0 1 0,0-1 1,0 1-1,0-1 0,0 0 0,0 1 1,0-1-1,0 1 0,0-1 1,-1-1-1,-2-2 54,0 0 0,0 1-1,0-1 1,0 1 0,-1 0 0,0-1 0,-5-3 0,6 5-35,-1 0 0,1 0 0,0-1 1,0 1-1,0-1 0,0 0 0,1 0 1,-1 0-1,1 0 0,0 0 0,-2-7 0,5 10-76,1-1 0,-1 0 0,0 1 0,1-1 0,0 1 0,-1 0 0,1 0 0,0-1 0,0 1 0,-1 0 0,1 0 0,0 1 0,0-1 0,0 0-1,4 0 1,3-3-303,-4 2-95,-1-1-1,1 0 1,-1 0-1,0 0 0,0-1 1,0 0-1,-1 1 0,1-1 1,5-9-1,7-26-5768,-12 8-810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819"/>
    </inkml:context>
    <inkml:brush xml:id="br0">
      <inkml:brushProperty name="width" value="0.025" units="cm"/>
      <inkml:brushProperty name="height" value="0.025" units="cm"/>
      <inkml:brushProperty name="color" value="#F6630D"/>
    </inkml:brush>
  </inkml:definitions>
  <inkml:trace contextRef="#ctx0" brushRef="#br0">0 68 15375,'0'0'9358,"4"9"-8643,35 112 466,-24-70 46,29 69 1,-44-119-1198,0-1 1,0 1 0,1-1 0,-1 1 0,0-1-1,0 1 1,0-1 0,0 1 0,1-1 0,-1 0-1,0 1 1,1-1 0,-1 1 0,0-1 0,1 1-1,-1-1 1,0 0 0,1 1 0,-1-1 0,1 0 0,-1 1-1,0-1 1,1 0 0,-1 0 0,1 1 0,-1-1-1,1 0 1,-1 0 0,1 0 0,-1 0 0,2 0-1,5-14 794,-3-29-50,-4 19-674,-1 0 0,-1 0 1,-7-33-1,7 46-119,-1 0 1,-1 0 0,1 0 0,-2 1 0,0 0 0,0 0 0,0 0-1,-1 0 1,-11-13 0,12 24-547,4 10 221,5 13 52,-1-15 276,0 0 0,1-1 1,1 0-1,-1 1 0,1-2 0,1 1 0,-1-1 1,1 0-1,1 0 0,-1 0 0,12 8 1,-16-13 34,1 0 0,0 1 1,0-1-1,1-1 1,-1 1-1,0 0 1,1-1-1,-1 0 0,1 1 1,-1-1-1,1-1 1,-1 1-1,1 0 1,0-1-1,-1 0 0,1 0 1,0 0-1,-1 0 1,1-1-1,0 1 1,-1-1-1,1 0 1,-1 0-1,1 0 0,-1-1 1,1 1-1,-1-1 1,0 0-1,0 0 1,0 0-1,5-4 0,-1-1 30,0 0-1,-1 0 0,0-1 1,0 0-1,-1 0 0,0 0 1,0-1-1,-1 0 0,0 0 0,-1 0 1,0 0-1,0 0 0,-1-1 1,0 1-1,-1-1 0,0 1 1,0-1-1,-1 0 0,0 1 0,-3-14 1,-2 8-50,-1 21-244,-2 27-43,8-24 266,-2 9 25,2 1-1,0-1 1,2 1 0,0-1 0,6 25 0,-8-40 14,1 0 1,0 0-1,0 0 1,0 0-1,1 0 1,-1 0-1,1 0 1,0-1-1,-1 1 0,1-1 1,0 1-1,0-1 1,1 0-1,-1 0 1,0 0-1,1 0 0,-1 0 1,1 0-1,0-1 1,0 1-1,-1-1 1,1 0-1,0 0 1,0 0-1,0 0 0,0 0 1,0-1-1,1 1 1,-1-1-1,0 0 1,0 0-1,0 0 0,0-1 1,0 1-1,0 0 1,0-1-1,1 0 1,-2 0-1,1 0 1,4-2-1,-2 1-2,0 0 0,-1 0 0,1 0 0,-1-1 0,1 0 0,-1 0 0,0 0 0,0 0 0,0 0 0,-1-1 0,1 0 0,-1 0 0,0 0 0,0 0 0,0 0 0,-1-1-1,4-7 1,-2 3 9,-1 0 0,0 0 0,-1 0-1,0 0 1,0 0 0,-1-1-1,0-12 1,-2 48-24,0-13 0,1 0 0,0 0 0,0-1 0,4 19 0,-4-28 0,1-1 0,-1 0 0,1 0 0,0 0 0,-1 0 0,1 0 0,0 0 0,0 0 0,0 0 0,0 0 0,1 0 0,-1-1 0,1 1 0,-1 0 0,1-1 0,-1 1 0,1-1 0,0 0 0,-1 0 0,1 1 0,0-1 0,0 0 0,0 0 0,0-1 0,0 1 0,0 0 0,0-1 0,1 1 0,-1-1 0,0 0 0,0 1 0,3-1 0,-3 0-285,1 0-1,-1 0 1,1 0 0,0-1-1,-1 1 1,1 0 0,-1-1-1,1 0 1,-1 0 0,1 1-1,-1-2 1,0 1 0,1 0-1,-1 0 1,0-1 0,0 1-1,0-1 1,0 0 0,4-3-1,-4 2-429,0-1 0,-1 1 0,1-1 1,-1 0-1,1 1 0,-1-1 0,0 0 0,0 0 0,-1 0 0,1 0 0,-1 0 0,0-7 0,0-19-7378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660"/>
    </inkml:context>
    <inkml:brush xml:id="br0">
      <inkml:brushProperty name="width" value="0.025" units="cm"/>
      <inkml:brushProperty name="height" value="0.025" units="cm"/>
    </inkml:brush>
  </inkml:definitions>
  <inkml:trace contextRef="#ctx0" brushRef="#br0">0 182 15663,'0'0'6678,"5"9"-5621,8 13-1001,1 0-1,1-1 1,1-1-1,1 0 1,1-1-1,1-1 1,0-1-1,1-1 1,25 15-1,-44-29-51,1-1 1,0 0-1,0 1 0,0-1 0,0 0 0,0 0 0,0 0 0,0-1 1,0 1-1,0 0 0,1-1 0,-1 0 0,0 1 0,0-1 0,1 0 1,-1 0-1,0 0 0,3-1 0,-4 1 46,0-1 1,1 0-1,-1 0 1,0 0-1,0 1 0,0-1 1,0 0-1,0 0 0,0 0 1,0-1-1,0 1 1,0 0-1,-1 0 0,1 0 1,0-1-1,-1 1 0,1 0 1,-1-1-1,1 1 0,-1 0 1,1-2-1,0-10 251,1 0-1,-2 0 0,0 0 0,-3-24 1,3 36-310,-2-12 52,0 1 0,-1-1-1,-1 1 1,-8-20 0,10 27 53,0 0 0,0 0 0,0 0 0,-1 1 0,0-1 0,0 1 0,0-1 0,-1 1 0,0 0 1,1 1-1,-1-1 0,0 0 0,-9-4 0,13 8-103,-1 0-1,1 0 1,0 0-1,0 0 1,-1 0 0,1 0-1,0 0 1,0 0-1,-1 0 1,1 0 0,0 0-1,0 1 1,-1-1-1,1 0 1,0 0-1,0 0 1,-1 0 0,1 1-1,0-1 1,0 0-1,0 0 1,-1 0 0,1 1-1,0-1 1,0 0-1,0 0 1,0 1 0,0-1-1,0 0 1,-1 0-1,1 1 1,0-1 0,0 0-1,0 1 1,0-1-1,0 0 1,0 0 0,0 1-1,0-1 1,0 0-1,0 0 1,0 1-1,1-1 1,-1 0 0,0 1-1,0-1 1,0 1-1,3 15-613,5 1-657,1-1 0,1 0 0,0-1 1,1-1-1,1 1 0,1-2 0,23 22 0,-36-34 1300,1-1 0,-1 1-1,1-1 1,-1 1 0,1-1 0,-1 0-1,1 1 1,-1-1 0,1 0 0,-1 1-1,1-1 1,0 0 0,-1 1 0,1-1-1,-1 0 1,1 0 0,0 0 0,-1 0 0,1 1-1,0-1 1,-1 0 0,1 0 0,0 0-1,-1 0 1,1-1 0,0 1 0,-1 0-1,1 0 1,-1 0 0,2-1 0,7-20 1490,-9-46 1355,-1 50-2716,0 9 6,0 6-119,1 0-1,0 0 1,-1 0 0,1 0-1,0 0 1,0 0-1,0 0 1,0 0-1,1 0 1,-1 0 0,0 0-1,1 0 1,0-1-1,38 35 903,-38-31-916,0 0 0,0 0 0,0 0 1,0 0-1,1 0 0,-1-1 0,0 1 0,1 0 0,-1 0 1,1-1-1,-1 1 0,1-1 0,-1 1 0,1-1 0,-1 0 1,1 0-1,-1 0 0,1 0 0,-1 0 0,1 0 0,2 0 1,-2-1 28,-1 0 0,0 0 0,0 0 1,0 0-1,0 0 0,0 0 0,0 0 1,0 0-1,0 0 0,0 0 0,-1 0 1,1-1-1,0 1 0,-1 0 1,1-1-1,-1 1 0,1 0 0,-1-3 1,3-10 313,-2 0 0,0 0 1,-1-27-1,-1 25-503,1 7 19,1 0 0,0 0 0,0 0 1,0 0-1,1 0 0,5-13 0,-6 21-4,-1-1 1,1 1-1,-1 0 1,1 0-1,0 0 1,0 0-1,-1 0 1,1 0-1,0 0 1,0 0-1,0 0 1,0 0-1,0 0 1,0 0-1,0 1 1,0-1-1,0 0 1,1 1-1,-1-1 0,2 0 1,-1 1-87,0 0 1,0 0 0,0 1-1,0-1 1,0 1-1,0-1 1,-1 1-1,1 0 1,0 0-1,0 0 1,-1 0-1,1 0 1,-1 0-1,1 0 1,-1 0-1,1 1 1,-1-1-1,0 0 1,2 3-1,3 3-1117,4 5-1952,-3-7-3559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988"/>
    </inkml:context>
    <inkml:brush xml:id="br0">
      <inkml:brushProperty name="width" value="0.025" units="cm"/>
      <inkml:brushProperty name="height" value="0.025" units="cm"/>
    </inkml:brush>
  </inkml:definitions>
  <inkml:trace contextRef="#ctx0" brushRef="#br0">0 1 9097,'0'0'12684,"57"36"-14254,-44-46-672,-4-7-3395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333"/>
    </inkml:context>
    <inkml:brush xml:id="br0">
      <inkml:brushProperty name="width" value="0.025" units="cm"/>
      <inkml:brushProperty name="height" value="0.025" units="cm"/>
    </inkml:brush>
  </inkml:definitions>
  <inkml:trace contextRef="#ctx0" brushRef="#br0">1 1 11979,'0'0'2088,"6"8"-743,2 2-1023,1-1-1,0 0 1,0 0 0,1-1 0,0 0-1,1-1 1,-1 0 0,1 0 0,1-1 0,19 7-1,3-2 431,-1 1-1,0 2 0,47 27 1,-72-36-419,0-1 0,0 1 0,-1 1 0,0 0 0,0 0 0,-1 0 1,1 1-1,-1 0 0,-1 0 0,1 0 0,-1 1 0,-1 0 0,1 0 0,-1 0 0,-1 0 1,1 1-1,-2-1 0,1 1 0,1 12 0,-4-20-304,0 0 0,0-1 0,0 1 1,0 0-1,0 0 0,0 0 0,0-1 0,0 1 0,-1 0 0,1 0 0,0-1 1,0 1-1,-1 0 0,1 0 0,-1-1 0,1 1 0,-1-1 0,1 1 0,-1 0 1,1-1-1,-1 1 0,1-1 0,-1 1 0,0-1 0,1 1 0,-1-1 0,0 0 0,1 1 1,-1-1-1,0 0 0,-1 1 0,-33 2 1365,23-4-938,0 0-1,0-2 1,-21-6-1,23 5-501,0 0 0,0-1 0,0 0 0,1-1 0,0 0 0,0 0 0,0-1 0,-10-11 0,15 13-42,-1 0-1,2 0 1,-1-1 0,0 0-1,1 0 1,0 0-1,1 0 1,-1 0-1,1 0 1,0-1-1,1 1 1,0-1 0,0 1-1,-1-14 1,5-67-8630,4 36-1227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710"/>
    </inkml:context>
    <inkml:brush xml:id="br0">
      <inkml:brushProperty name="width" value="0.025" units="cm"/>
      <inkml:brushProperty name="height" value="0.025" units="cm"/>
    </inkml:brush>
  </inkml:definitions>
  <inkml:trace contextRef="#ctx0" brushRef="#br0">0 1 18289,'0'0'7864,"7"9"-6871,-1-2-857,0 1 1,1-1 0,0-1 0,0 1-1,1-1 1,0 0 0,0-1 0,0 0-1,1 0 1,-1-1 0,1 0 0,12 3-1,67 20 153,-52-18-1070,0 2-1,55 26 1,-89-34-4584,-9-1 2042,-15-2-1405,19 0 3549,-27-1-6257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056"/>
    </inkml:context>
    <inkml:brush xml:id="br0">
      <inkml:brushProperty name="width" value="0.025" units="cm"/>
      <inkml:brushProperty name="height" value="0.025" units="cm"/>
    </inkml:brush>
  </inkml:definitions>
  <inkml:trace contextRef="#ctx0" brushRef="#br0">18 348 8552,'0'0'14702,"-17"-41"-14926,37 21-673,3-5-1505,0-6-1410,-1-1-3171</inkml:trace>
  <inkml:trace contextRef="#ctx0" brushRef="#br0" timeOffset="1">157 83 5125,'-3'8'8771,"-1"6"-7856,0 0 1,1-1-1,1 1 1,0 1-1,0 21 1,2-33-788,0 1 1,0 0-1,1-1 1,-1 1-1,1-1 1,0 1-1,0-1 1,0 1-1,1-1 1,-1 1-1,1-1 1,0 0-1,2 4 1,-2-6-67,0 1 0,0 0-1,-1-1 1,1 0 0,0 0 0,1 1 0,-1-1 0,0 0-1,0-1 1,0 1 0,1 0 0,-1-1 0,0 1 0,1-1 0,-1 0-1,0 1 1,1-1 0,-1 0 0,0-1 0,1 1 0,-1 0-1,0-1 1,4 0 0,-4 0 62,1 0-1,0-1 1,-1 1 0,1-1-1,-1 1 1,1-1-1,-1 0 1,0 0-1,0 0 1,0 0 0,0-1-1,0 1 1,0 0-1,-1-1 1,1 1 0,-1-1-1,0 0 1,1 1-1,-1-1 1,0 0 0,-1 0-1,1 0 1,0-5-1,2-8 556,-1 1-1,0-1 1,-1-17-1,-1 25-467,0 1 1,-1-1-1,0 0 0,0 1 1,-1-1-1,0 1 0,0-1 0,0 1 1,-6-10-1,6 14-229,1 0 0,-1 1 0,0-1 1,0 1-1,0-1 0,0 1 0,0 0 0,-1 0 1,1 0-1,-1 0 0,1 1 0,-1-1 0,0 1 0,1-1 1,-1 1-1,0 0 0,0 0 0,0 0 0,0 0 1,0 1-1,0-1 0,0 1 0,-1 0 0,1 0 1,-5 0-1,7 1-117,0-1 0,1 0 0,-1 0-1,0 0 1,1 1 0,-1-1 0,1 0 0,-1 1 0,0-1 0,1 1 0,-1-1 0,1 0 0,-1 1 0,1-1 0,-1 1 0,1-1 0,0 1 0,-1 0-1,1-1 1,0 1 0,-1-1 0,1 1 0,0 0 0,0-1 0,0 1 0,-1 0 0,1-1 0,0 1 0,0 0 0,0-1 0,0 1 0,0 0-1,0-1 1,0 1 0,1 1 0,7 24-6944,6-14 422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555"/>
    </inkml:context>
    <inkml:brush xml:id="br0">
      <inkml:brushProperty name="width" value="0.025" units="cm"/>
      <inkml:brushProperty name="height" value="0.025" units="cm"/>
    </inkml:brush>
  </inkml:definitions>
  <inkml:trace contextRef="#ctx0" brushRef="#br0">40 119 6598,'0'0'14569,"-8"9"-13091,5-5-1293,0-2-144,1 0 0,0 0 0,-1 0 0,1 1 0,0-1 0,0 1 1,1-1-1,-1 1 0,1 0 0,-1-1 0,1 1 0,0 0 0,0 0 1,0 0-1,0 0 0,0 0 0,1 0 0,0 1 0,-1-1 0,1 0 1,0 0-1,0 0 0,1 0 0,-1 0 0,1 0 0,0 0 0,-1 1 1,3 1-1,0 1-27,0-1 0,0 0 0,1 0 1,0 0-1,0 0 0,0-1 0,1 0 1,-1 0-1,1 0 0,0 0 0,0-1 1,1 1-1,10 4 0,-12-7 46,0 0 0,0 0 0,1 0 1,-1 0-1,0 0 0,1-1 0,-1 0 0,0 0 0,1 0 1,-1-1-1,0 1 0,1-1 0,-1 0 0,0 0 0,0 0 1,0-1-1,0 0 0,0 1 0,0-1 0,5-4 0,4-3-141,-1 2 0,1-1 0,0 2-1,1 0 1,0 0 0,26-6-1,-36 11 26,1 0 0,0 0-1,-1 1 1,1 0 0,-1-1-1,1 2 1,0-1 0,-1 0-1,1 1 1,-1 0 0,1 0-1,-1 0 1,1 1 0,-1 0-1,0-1 1,1 2 0,-1-1-1,0 0 1,-1 1 0,1-1-1,0 1 1,-1 0 0,1 1-1,-1-1 1,5 7 0,-1 1 489,0 0 1,-1 1 0,0 0 0,-1 1 0,0-1 0,-1 1 0,-1 0 0,1 0 0,-2 0 0,0 1 0,-1-1 0,0 1 0,-2 21 0,1-34-407,0 0 0,0 0 1,0 0-1,0 0 0,-1 0 1,1 0-1,0 0 1,0 0-1,-1 0 0,1 0 1,0 0-1,-1 0 0,1 0 1,-1 0-1,0 0 1,1 0-1,-1-1 0,0 1 1,1 0-1,-1 0 0,0-1 1,0 1-1,1 0 0,-1-1 1,0 1-1,0-1 1,0 1-1,0-1 0,0 0 1,0 1-1,0-1 0,0 0 1,0 0-1,0 1 1,0-1-1,0 0 0,0 0 1,0 0-1,0 0 0,0 0 1,0-1-1,0 1 1,0 0-1,0 0 0,0-1 1,0 1-1,0-1 0,0 1 1,-2-1-1,-2-2-33,-1 1 0,1-1-1,-1 0 1,1-1 0,0 1 0,1-1-1,-7-5 1,1-3-21,0 0 0,1 0 0,1-1 1,0 0-1,0 0 0,-7-22 0,-24-87-287,31 89 250,-2 2 0,-1-1 0,-20-40 0,29 69 70,-1-1 0,1 1 0,-1 0-1,0 0 1,0 0 0,0 0 0,-1 0 0,1 1 0,-1-1-1,1 1 1,-1 0 0,0 0 0,1 0 0,-1 1-1,0-1 1,-1 1 0,1 0 0,-7-1 0,9 2-33,0-1 0,0 1 0,0 0-1,0 0 1,0 0 0,0 0 0,0 0 0,0 1 0,0-1 0,0 1 0,0-1 0,0 1 0,0 0 0,0-1 0,0 1 0,0 0 0,1 0 0,-1 1 0,0-1-1,1 0 1,-1 1 0,0-1 0,1 0 0,0 1 0,-1 0 0,1-1 0,0 1 0,0 0 0,0 0 0,0 0 0,0-1 0,0 1 0,1 0 0,-1 0-1,1 0 1,-1 0 0,1 0 0,0 3 0,-1 3 0,1 1 0,0-1 0,1 0 0,0 1 0,0-1 0,1 1 0,0-1 0,0 0 0,1 0 0,0 0 0,0-1 0,1 1 0,6 9 0,-8-14-25,1 1 0,-1-1 0,1 1 0,0-1 1,0 0-1,0 0 0,0 0 0,1 0 0,-1-1 0,1 1 0,-1-1 0,1 0 0,0 0 1,0 0-1,0-1 0,0 1 0,0-1 0,0 0 0,1 0 0,-1-1 0,0 1 1,1-1-1,-1 0 0,0 0 0,1 0 0,-1-1 0,8-1 0,-7 0-208,-1 0 0,1 0-1,0 0 1,0-1 0,-1 0 0,0 0-1,1 0 1,-1 0 0,-1-1-1,1 1 1,0-1 0,-1 0 0,1 0-1,2-6 1,4-6-2923,0-1 0,10-25 0,-2-2-9618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3.367"/>
    </inkml:context>
    <inkml:brush xml:id="br0">
      <inkml:brushProperty name="width" value="0.025" units="cm"/>
      <inkml:brushProperty name="height" value="0.025" units="cm"/>
    </inkml:brush>
  </inkml:definitions>
  <inkml:trace contextRef="#ctx0" brushRef="#br0">0 466 19378,'0'0'6214,"7"10"-5904,12 13-71,0-2 0,2 0 0,0-2 0,45 32 1,-27-20 158,-28-21-276,1 0 1,1 0-1,-1-1 0,1-1 1,1-1-1,0 1 1,23 7-1,-37-15-129,1 0 0,0 0 0,-1 0 0,1 0 0,-1 0 0,1 0 0,-1 0 0,1-1 0,-1 1 0,1 0 0,-1 0 1,1 0-1,-1-1 0,1 1 0,-1 0 0,1-1 0,-1 1 0,0-1 0,1 1 0,-1 0 0,1-1 0,-1 1 0,0-1 0,0 1 0,1-1 0,-1 1 0,0-1 0,0 1 0,1-1 0,-1 1 0,0-1 0,0 1 1,0-1-1,0 1 0,0-1 0,0 0 0,0 1 0,0-1 0,0 1 0,0-1 0,0 1 0,0-1 0,-1 1 0,1-1 0,0 1 0,0-2 0,-8-27-291,0 14 149,-1 0 1,-1 1-1,-1 0 0,0 0 0,0 1 0,-2 1 0,1 0 0,-2 1 0,-14-11 0,-8-8-310,50 29 918,10 5-454,-17-2 5,-1-1-1,1 1 0,0-1 1,-1-1-1,1 1 0,0-1 0,0 0 1,-1-1-1,1 1 0,12-4 1,-16 3 24,0-1 1,-1 1 0,1-1-1,-1 1 1,0-1 0,1 0-1,-1 0 1,0 0 0,0 0-1,0 0 1,0-1 0,-1 1-1,1 0 1,-1-1 0,1 1-1,-1-1 1,0 0 0,0 0-1,0 1 1,0-1 0,-1 0-1,1 0 1,-1 0 0,1 0-1,-1 0 1,0 1 0,-1-5-1,1-2 169,0 0-1,-1-1 1,-1 1-1,1 0 0,-1 1 1,-1-1-1,0 0 1,0 1-1,-1-1 1,0 1-1,0 0 0,-1 0 1,-8-11-1,9 14-264,0 0 0,0 0 0,-1 0-1,0 1 1,0 0 0,0 0 0,0 0-1,0 1 1,-1-1 0,0 1 0,1 1-1,-1-1 1,0 1 0,0 0 0,-1 0-1,1 1 1,0 0 0,0 0 0,-1 0-1,-7 1 1,13 0 14,0 1 0,0-1 0,-1 1 0,1-1 0,0 1 0,0-1 0,0 1 0,0 0 0,0 0 0,0-1 0,0 1 0,0 0 0,0 0 0,0 0 0,0 0 0,0 0 0,1 0 0,-1 1 1,0-1-1,1 0 0,-1 0 0,1 0 0,0 1 0,-1-1 0,1 0 0,0 0 0,0 1 0,-1-1 0,1 0 0,0 1 0,0-1 0,0 0 0,1 0 0,-1 1 0,1 1 0,9 51 3,-5-37 182,1 0 0,0 0 0,2 0 1,0-1-1,1-1 0,0 1 0,1-1 0,1-1 0,22 24 1,-31-37-133,-1 1 0,1-1 0,0 0 0,-1 1 0,1-1 0,0 0 0,0 0 0,0 0 0,0 0-1,0-1 1,0 1 0,0-1 0,0 1 0,0-1 0,0 1 0,0-1 0,0 0 0,0 0 0,0 0 0,0 0 0,0 0 0,0-1 0,0 1 0,1-1 0,-1 1 0,-1-1 0,1 0 0,0 0 0,0 0 0,0 0 0,0 0 0,0 0 0,-1 0 0,1-1 0,-1 1 0,1 0 0,-1-1 0,1 0 0,-1 1 0,0-1 0,0 0 0,0 0 0,0 1 0,2-5 0,5-10-286,-1 0 1,0-1 0,-1 0 0,4-23-1,-2 13-655,-8 25 940,0 0 1,1 0 0,-1 0-1,1 0 1,0 0 0,0 1-1,-1-1 1,1 0 0,0 1 0,0-1-1,1 1 1,-1-1 0,0 1-1,1-1 1,-1 1 0,0 0-1,1 0 1,0-1 0,-1 1-1,1 0 1,0 1 0,-1-1-1,1 0 1,0 0 0,0 1-1,0-1 1,2 0 0,0 2 48,0-1 0,-1 1 0,1-1 0,-1 1 1,1 0-1,-1 1 0,1-1 0,-1 1 0,0-1 1,0 1-1,1 0 0,-1 0 0,4 5 0,14 10 237,-15-11-90,0-1 0,1 1 0,0-1 0,0 0 0,0-1 0,1 1 0,9 2 0,-17-8-64,1-1 1,0 1-1,-1-1 0,1 0 0,-1 1 1,0-1-1,1 0 0,-1 0 1,0 1-1,0-1 0,0 0 0,0 0 1,0 1-1,-1-1 0,1 0 1,-1-2-1,-3-6-17,0 0 0,-1 0 0,-1 0 1,1 0-1,-1 1 0,-11-13 0,13 16-112,-1 1 1,0-1-1,0 1 0,0 0 0,-1 0 0,1 1 0,-1 0 0,-1 0 0,1 0 1,-13-5-1,19 8 7,0 0 0,0 0 1,1 0-1,-1 0 0,0 0 1,1 0-1,-1 1 0,1-1 1,-1 0-1,1 0 0,-1 0 1,1 1-1,0-1 0,-1 0 1,1 1-1,0-1 0,0 0 1,-1 1-1,1-1 0,0 1 1,2-1-1,-3 0-9,12-9-495,-1-1 0,0-1-1,17-23 1,-20 24-449,0-1-1,-1 0 1,0-1 0,-1 0-1,-1 0 1,0 0 0,6-26-1,-9 9-7425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4.181"/>
    </inkml:context>
    <inkml:brush xml:id="br0">
      <inkml:brushProperty name="width" value="0.025" units="cm"/>
      <inkml:brushProperty name="height" value="0.025" units="cm"/>
    </inkml:brush>
  </inkml:definitions>
  <inkml:trace contextRef="#ctx0" brushRef="#br0">4 792 16400,'0'0'3091,"3"-4"-1640,23-21 2323,-9 10-2078,-2-1-1,25-31 0,-36 41-1534,0-1-1,0 1 1,0-1 0,-1 0 0,0 0-1,-1 0 1,0 0 0,0 0 0,0-1-1,-1 1 1,0-1 0,0-9-1,-1 12-117,0-1-1,0 1 0,-1-1 1,0 1-1,0-1 0,0 1 1,-1 0-1,0 0 0,0 0 0,0-1 1,0 2-1,-4-7 0,4 9-27,0-1-1,-1 1 0,1 0 0,0 0 0,-1 0 0,1 0 0,-1 0 1,1 0-1,-1 1 0,0-1 0,0 1 0,0 0 0,0 0 1,0 0-1,0 0 0,0 0 0,0 1 0,0-1 0,0 1 1,0 0-1,0 0 0,-6 1 0,7-1-14,-1 1 0,1 0 0,-1 0 0,1 0 0,-1 0 0,1 1 0,-1-1 0,1 1 0,0-1 0,0 1 0,0 0 0,0 0 0,0 0 0,0 0 0,1 0 0,-1 0 0,1 0 0,-1 0 0,1 1 0,0-1 0,0 1 0,0-1 0,0 1 0,0-1 0,1 1 0,-1 0 0,1-1 0,-1 1 0,1 0 0,0 4 0,0 2 0,-1 1 0,1-1 0,1 0 0,-1 0 0,2 1 0,-1-1 0,1 0 0,3 9 0,-3-14-1,0 1-1,0-1 1,1 0 0,-1 1-1,1-1 1,0 0 0,0-1-1,1 1 1,-1-1 0,1 1-1,-1-1 1,1 0 0,0 0-1,7 3 1,-9-5 1,0 0 0,0 0 0,0-1 0,0 1 1,0-1-1,0 0 0,0 1 0,0-1 0,0 0 0,1 0 0,-1 0 0,0-1 0,0 1 1,0 0-1,0-1 0,0 1 0,0-1 0,0 0 0,0 0 0,0 0 0,0 0 0,0 0 1,-1 0-1,1 0 0,0-1 0,-1 1 0,1-1 0,-1 1 0,1-1 0,-1 1 0,0-1 1,0 0-1,1 0 0,0-3 0,8-15 5,0 0 0,-2 0 0,7-25 0,-11 30-6,0 1 1,1 0-1,1 0 1,0 1 0,0-1-1,2 1 1,0 1-1,17-23 1,-22 33 0,0 0 0,-1 0 0,1 1 0,0-1 0,0 1 0,0 0 0,0 0 0,0 0 0,1 0 0,-1 0 0,0 1 0,0-1 0,1 1 0,-1 0 0,0 0 0,0 0 0,1 0 0,-1 1 0,0-1 0,0 1 0,0 0 0,1 0 0,-1 0 0,0 0 0,0 1 0,4 2 0,-32-39 0,7 19 0,0 0 0,-32-21 0,34 26 0,1 0 0,0-1 0,0 0 0,1-2 0,-13-14 0,26 26-15,0 0 0,-1 0 0,1-1 1,0 1-1,0 0 0,0 0 0,1 0 0,-1-1 0,1 1 0,-1 0 1,1-1-1,0 1 0,-1-1 0,1 1 0,0 0 0,1-1 0,-1 1 1,0-1-1,1 1 0,-1 0 0,1 0 0,0-1 0,0 1 0,0 0 1,0 0-1,0 0 0,2-3 0,4-5-348,1 0 0,0 0 0,0 1 0,12-10 0,2-3-1244,10-17-6705,0-3-8461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9.191"/>
    </inkml:context>
    <inkml:brush xml:id="br0">
      <inkml:brushProperty name="width" value="0.025" units="cm"/>
      <inkml:brushProperty name="height" value="0.025" units="cm"/>
    </inkml:brush>
  </inkml:definitions>
  <inkml:trace contextRef="#ctx0" brushRef="#br0">83 161 8616,'-4'-2'610,"-1"1"-1,1 0 0,-1 0 1,1 0-1,-1 0 1,0 1-1,0-1 0,1 1 1,-8 1-1,10 0-568,1-1 0,-1 1 0,1-1 0,-1 1 0,1 0 0,-1-1-1,1 1 1,0 0 0,-1 0 0,1 0 0,0 0 0,0 0 0,0 0 0,0 0 0,0 1-1,0-1 1,0 0 0,0 1 0,0-1 0,0 0 0,1 1 0,-1-1 0,1 1 0,-1-1-1,1 1 1,0 0 0,-1-1 0,1 1 0,0-1 0,0 3 0,-1 25 159,2 0 0,1 0 0,1 0 1,1-1-1,1 1 0,2-1 0,1-1 0,23 54 1,-12-39-87,3-1 1,1-1 0,1-1 0,58 68-1,-60-82-105,1-1-1,1-1 0,34 26 0,-50-43-8,0 0-1,1 0 1,0-1-1,0 0 1,1-1 0,-1 0-1,1 0 1,0-1-1,0 0 1,0-1 0,0 0-1,1-1 1,-1 0-1,18-1 1,-23-1 39,1 0 0,-1-1-1,0 0 1,0 0 0,0 0-1,0 0 1,0-1 0,0 0 0,-1 0-1,0-1 1,1 1 0,-1-1 0,0 0-1,0 0 1,-1 0 0,1 0-1,-1-1 1,0 1 0,3-8 0,5-7 205,-2-2 0,0 0 0,9-28 0,-10 22 51,-1-1 0,-1 1 0,-1-1 0,-1 0 1,-2-1-1,-1 1 0,-1 0 0,-1-1 0,-7-36 0,4 44 90,-2 0-1,0 0 0,-1 0 1,-1 1-1,-1 0 1,-1 1-1,-1 0 1,0 1-1,-1 0 1,-1 1-1,-1 0 0,-28-27 1,15 20-135,-1 1 1,-1 1-1,-60-34 0,76 49-482,1 1 0,-2 0 0,1 0-1,-1 2 1,1 0 0,-1 0 0,0 1-1,-1 1 1,1 0 0,0 1-1,0 1 1,-27 2 0,40-2-128,-1 0 0,1 1 0,0-1 0,-1 0 0,1 1 0,0-1-1,0 1 1,0 0 0,-1-1 0,1 1 0,0 0 0,0 0 0,0 0 0,0 0 0,0-1 0,0 1 0,1 1 0,-1-1 0,-1 2 0,-5 12-6618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00.098"/>
    </inkml:context>
    <inkml:brush xml:id="br0">
      <inkml:brushProperty name="width" value="0.025" units="cm"/>
      <inkml:brushProperty name="height" value="0.025" units="cm"/>
    </inkml:brush>
  </inkml:definitions>
  <inkml:trace contextRef="#ctx0" brushRef="#br0">87 93 7335,'0'0'2253,"-4"-9"-129,-15-29 284,19 37-2283,0 0 0,-1 0 0,1 0 0,0 0 0,-1 0 0,1 0 0,-1 0 0,1 0-1,-1 0 1,1 1 0,-1-1 0,0 0 0,1 0 0,-1 1 0,0-1 0,0 0 0,1 1 0,-1-1 0,0 1 0,0-1 0,0 1 0,0-1 0,0 1 0,0 0 0,0 0-1,0-1 1,0 1 0,0 0 0,0 0 0,0 0 0,0 0 0,0 0 0,0 0 0,0 0 0,0 0 0,0 0 0,0 1 0,0-1 0,0 0 0,1 1 0,-1-1 0,0 1-1,-1 0 1,0 1-46,0 0-1,0 0 1,0 0-1,0 1 0,1-1 1,-1 0-1,1 1 1,-1-1-1,1 1 0,0 0 1,-1 4-1,-2 14-75,2 0-1,0-1 0,2 1 1,0 0-1,1 0 1,1-1-1,1 1 0,0-1 1,9 26-1,11 24-13,38 82 0,-56-141 14,-5-11-3,17 42-3,2-1 0,1-1 0,3-2-1,28 40 1,-43-68-5,0-1 0,1 0 0,0 0 0,1 0 1,0-1-1,0-1 0,1 0 0,15 8 0,-18-12-4,-1 1 1,2-2-1,-1 1 0,0-1 1,0-1-1,1 1 0,-1-1 1,1-1-1,-1 0 0,1 0 1,0 0-1,-1-1 0,15-4 1,-17 4 6,0-1 0,0 0 0,0 0 0,-1-1 0,1 0 0,-1 1 0,0-2 0,0 1 0,0-1 0,0 0 0,0 0 0,-1 0 0,0 0 0,6-8 0,-4 4 13,-1-1 0,0 0 0,-1 0 0,0 0 0,0-1 0,-1 1 0,0-1 0,2-11 0,-2-4 212,0 0 0,-2-1 0,-1 1 0,0 0 0,-2-1 0,-7-30 0,2 24 200,-1-1 0,-3 2 0,0-1 0,-2 1 0,-1 1 0,-1 1 0,-27-38 0,29 47-272,-2 1 0,0 0-1,-1 1 1,-1 0 0,-1 2 0,0 0 0,-1 1 0,-1 1-1,0 0 1,-40-18 0,49 28-440,1 0 1,-1 1-1,0 0 1,0 1-1,-17-2 1,21 4-494,-1-1 1,1 2 0,-1-1 0,1 1 0,-11 3 0,-19 13-4928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177"/>
    </inkml:context>
    <inkml:brush xml:id="br0">
      <inkml:brushProperty name="width" value="0.025" units="cm"/>
      <inkml:brushProperty name="height" value="0.025" units="cm"/>
      <inkml:brushProperty name="color" value="#F6630D"/>
    </inkml:brush>
  </inkml:definitions>
  <inkml:trace contextRef="#ctx0" brushRef="#br0">1 1 14574,'0'0'9449,"60"53"-14606,-33-47-1634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568"/>
    </inkml:context>
    <inkml:brush xml:id="br0">
      <inkml:brushProperty name="width" value="0.025" units="cm"/>
      <inkml:brushProperty name="height" value="0.025" units="cm"/>
    </inkml:brush>
  </inkml:definitions>
  <inkml:trace contextRef="#ctx0" brushRef="#br0">0 1 16239,'0'0'8104,"5"21"-9193,4-21 96,-2 3-1057,-1 0-1249,-2 4-2466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909"/>
    </inkml:context>
    <inkml:brush xml:id="br0">
      <inkml:brushProperty name="width" value="0.025" units="cm"/>
      <inkml:brushProperty name="height" value="0.025" units="cm"/>
    </inkml:brush>
  </inkml:definitions>
  <inkml:trace contextRef="#ctx0" brushRef="#br0">0 1 9641,'0'0'8808,"54"20"-7398,-36-20-97,2 0-512,-4 0-449,2 0-224,-2 0-128,-1 2-96,-2 3-416,-5-1-1538,1 5-2627,-3 4-6918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255"/>
    </inkml:context>
    <inkml:brush xml:id="br0">
      <inkml:brushProperty name="width" value="0.025" units="cm"/>
      <inkml:brushProperty name="height" value="0.025" units="cm"/>
    </inkml:brush>
  </inkml:definitions>
  <inkml:trace contextRef="#ctx0" brushRef="#br0">0 0 18161,'0'0'5029,"51"38"-19347</inkml:trace>
  <inkml:trace contextRef="#ctx0" brushRef="#br0" timeOffset="1">667 452 17713,'0'0'2146,"34"59"-1922,-26-54-192,-1-5-1057,1 0-2915,-1 0-4227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628"/>
    </inkml:context>
    <inkml:brush xml:id="br0">
      <inkml:brushProperty name="width" value="0.025" units="cm"/>
      <inkml:brushProperty name="height" value="0.025" units="cm"/>
    </inkml:brush>
  </inkml:definitions>
  <inkml:trace contextRef="#ctx0" brushRef="#br0">0 1 11179,'0'0'6310,"39"58"-5478,-22-37-511,1-6-225,1-6-96,-2-5-961,0 2-2883,1 1-4644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970"/>
    </inkml:context>
    <inkml:brush xml:id="br0">
      <inkml:brushProperty name="width" value="0.025" units="cm"/>
      <inkml:brushProperty name="height" value="0.025" units="cm"/>
    </inkml:brush>
  </inkml:definitions>
  <inkml:trace contextRef="#ctx0" brushRef="#br0">0 1 13773,'0'0'2274,"51"56"-2018,-39-48-63,1-2-161,-2 0-353,4 1-2017,0 2-1986,1 4-2562</inkml:trace>
  <inkml:trace contextRef="#ctx0" brushRef="#br0" timeOffset="1">492 427 11915,'0'0'7848,"53"46"-11276,-49-46-3106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29.816"/>
    </inkml:context>
    <inkml:brush xml:id="br0">
      <inkml:brushProperty name="width" value="0.025" units="cm"/>
      <inkml:brushProperty name="height" value="0.025" units="cm"/>
    </inkml:brush>
  </inkml:definitions>
  <inkml:trace contextRef="#ctx0" brushRef="#br0">39 2411 6822,'0'0'8766,"-11"-20"-5579,5 14-2906,-12-12 1632,17 18-1889,1-1-1,0 1 0,-1-1 1,1 1-1,0-1 1,0 1-1,0-1 1,-1 1-1,1-1 0,0 1 1,0-1-1,0 1 1,0-1-1,0 0 1,0 1-1,0-1 0,0 1 1,0-1-1,0 1 1,0-1-1,0 1 1,1-1-1,-1 1 0,0-1 1,0 1-1,1-1 1,-1 1-1,0-1 1,0 1-1,1-1 0,-1 1 1,1-1-1,-1 1 1,0 0-1,1-1 1,16-16 61,-2 0 0,0 0 0,13-21 1,32-37 58,321-356 11,-292 304-111,-61 83-39,1 2 0,3 1 0,48-48 0,236-243-5,-117 109 13,55-68-250,58-45 75,-177 199-28,-128 130 192,4-3 2,-1-1 0,0 0 0,-1 0 0,-1-1 0,11-18 0,-21 43-1365,2-12 1101,0-1-1,0 1 1,0-1-1,0 1 1,1-1-1,-1 1 1,0-1 0,0 0-1,1 1 1,-1-1-1,0 1 1,1-1-1,-1 0 1,1 1-1,-1-1 1,0 0-1,1 0 1,-1 1-1,1-1 1,-1 0 0,1 0-1,-1 0 1,0 1-1,1-1 1,-1 0-1,1 0 1,-1 0-1,1 0 1,-1 0-1,1 0 1,-1 0 0,1 0-1,-1 0 1,1 0-1,-1 0 1,1-1-1,0 1 1,8-1-6413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0.255"/>
    </inkml:context>
    <inkml:brush xml:id="br0">
      <inkml:brushProperty name="width" value="0.025" units="cm"/>
      <inkml:brushProperty name="height" value="0.025" units="cm"/>
    </inkml:brush>
  </inkml:definitions>
  <inkml:trace contextRef="#ctx0" brushRef="#br0">38 188 5830,'-8'4'1670,"-18"7"2367,22-7-1404,16-2 675,3-3-3123,-1-1 0,1 0 1,0-1-1,0-1 0,-1 0 1,0-1-1,0 0 0,21-13 1,109-70-256,-101 59 185,-29 19-86,31-18 1,-42 27-30,-1-1 0,1 1 0,-1 0 0,1 0 0,0 0 0,0 1 0,-1-1 0,1 1 0,0-1 0,0 1 0,0 0 0,0 0 0,0 0 0,4 1 0,-6 0 10,0-1 1,0 1-1,0 0 0,0-1 0,-1 1 0,1 0 0,0 0 1,0 0-1,0 0 0,-1 0 0,1 0 0,-1 0 0,1 0 1,-1 0-1,1 0 0,-1 0 0,1 0 0,-1 0 1,0 1-1,0-1 0,0 2 0,3 30 473,-3-26-330,-17 394 2443,5-219-9399,9-129-7755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1.697"/>
    </inkml:context>
    <inkml:brush xml:id="br0">
      <inkml:brushProperty name="width" value="0.025" units="cm"/>
      <inkml:brushProperty name="height" value="0.025" units="cm"/>
    </inkml:brush>
  </inkml:definitions>
  <inkml:trace contextRef="#ctx0" brushRef="#br0">1 0 8264,'0'0'7111,"4"9"-6839,-1-2-151,1-1 0,0 0 0,1 0 0,-1 0 0,1-1 0,0 1 1,1-1-1,-1 0 0,1-1 0,0 1 0,1-1 0,-1 0 0,1-1 0,-1 1 1,13 3-1,243 117 169,-5 12 0,284 201 0,-107-71 1678,-39-27-477,-2 35 537,-196-136-420,-87-68-1538,128 61 1,12 4 70,-186-91 508,-2 3-1,108 105 0,-120-105-596,1-8-172,-29-32-2306,-32-20-12287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2.636"/>
    </inkml:context>
    <inkml:brush xml:id="br0">
      <inkml:brushProperty name="width" value="0.025" units="cm"/>
      <inkml:brushProperty name="height" value="0.025" units="cm"/>
    </inkml:brush>
  </inkml:definitions>
  <inkml:trace contextRef="#ctx0" brushRef="#br0">39 3 10858,'-1'0'185,"0"-1"0,0 1 0,0 0 0,0-1 0,0 1 0,-1 0 0,1 0 0,0 0 0,0 0 0,0 0-1,0 0 1,0 0 0,0 0 0,-1 0 0,1 0 0,0 1 0,0-1 0,0 0 0,0 1 0,0-1 0,0 1 0,0-1 0,0 1-1,0 0 1,0-1 0,0 1 0,0 0 0,1 0 0,-1-1 0,0 1 0,0 0 0,1 0 0,-1 0 0,1 0 0,-1 0 0,1 0-1,-1 1 1,0 3 54,0 0-1,1 0 0,0 0 0,0-1 1,0 1-1,0 0 0,1 0 0,2 8 1,21 78 517,4-1 0,73 157 0,203 316 380,-195-375-617,76 112-225,90 172 26,-269-460-242,2 5 84,0-1 0,0 1 0,-2 0 0,0 1 0,-1-1 0,5 36 0,-10-52-176,0-1-1,0 0 1,0 0-1,0 0 1,0 1-1,0-1 1,0 0 0,0 0-1,0 0 1,0 1-1,0-1 1,0 0-1,0 0 1,0 0-1,0 1 1,0-1 0,-1 0-1,1 0 1,0 0-1,0 1 1,0-1-1,0 0 1,0 0 0,0 0-1,-1 0 1,1 1-1,0-1 1,0 0-1,0 0 1,0 0-1,-1 0 1,1 0 0,0 0-1,0 0 1,0 1-1,-1-1 1,1 0-1,0 0 1,0 0-1,0 0 1,-1 0 0,1 0-1,0 0 1,-1 0-1,-11-6-1036,-10-12-1999,0-5-2764,-3-4-5332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0.819"/>
    </inkml:context>
    <inkml:brush xml:id="br0">
      <inkml:brushProperty name="width" value="0.025" units="cm"/>
      <inkml:brushProperty name="height" value="0.025" units="cm"/>
    </inkml:brush>
  </inkml:definitions>
  <inkml:trace contextRef="#ctx0" brushRef="#br0">0 20 19987,'0'0'3587,"61"-9"-2530,-23 4-512,8 1-321,3 2-192,-1 2 0,-4 0-993,-6 2-1281,-4 7-993,-13 0-2146,-2-4-8264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508"/>
    </inkml:context>
    <inkml:brush xml:id="br0">
      <inkml:brushProperty name="width" value="0.025" units="cm"/>
      <inkml:brushProperty name="height" value="0.025" units="cm"/>
      <inkml:brushProperty name="color" value="#F6630D"/>
    </inkml:brush>
  </inkml:definitions>
  <inkml:trace contextRef="#ctx0" brushRef="#br0">67 1 15855,'0'0'13351,"-7"10"-12235,-1-1-891,1-2-123,1 0 0,0 0 0,0 0 0,0 1 0,1 0 0,0 1 0,-5 13 0,10-22-171,1 1-1,-1-1 1,1 1-1,-1-1 1,1 1-1,0-1 1,-1 1-1,1-1 1,-1 1-1,1-1 1,0 0-1,-1 0 1,1 1-1,0-1 1,0 0-1,-1 0 1,1 0-1,0 0 1,-1 0 0,1 0-1,0 0 1,0 0-1,-1 0 1,1 0-1,1 0 1,29 0-720,-24 0 384,6 0-59,-1-1 244,0 1 1,0 0-1,0 1 1,0 1 0,15 3-1,-26-4 237,1-1 1,0 1-1,-1-1 1,1 1-1,-1 0 0,1 0 1,-1 0-1,1 0 1,-1 0-1,0 0 0,1 0 1,-1 0-1,0 1 0,0-1 1,0 0-1,0 1 1,0-1-1,1 3 0,-2-2 50,1 0-1,-1 0 0,0 0 0,1 1 1,-1-1-1,-1 0 0,1 0 0,0 0 0,0 1 1,-1-1-1,1 0 0,-1 0 0,0 0 1,0 0-1,0 0 0,0 0 0,0 0 0,-1 2 1,-3 3-10,1-1 1,-1 0 0,0 0-1,-1 0 1,1-1 0,-1 0-1,0 0 1,0 0 0,-1-1-1,1 0 1,-8 4 0,10-6-1028,0-1 1,0 1 0,0-1-1,0 0 1,0 0 0,0 0-1,-8 0 1,-2-1-11363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2.005"/>
    </inkml:context>
    <inkml:brush xml:id="br0">
      <inkml:brushProperty name="width" value="0.025" units="cm"/>
      <inkml:brushProperty name="height" value="0.025" units="cm"/>
    </inkml:brush>
  </inkml:definitions>
  <inkml:trace contextRef="#ctx0" brushRef="#br0">79 7 12524,'0'0'7757,"0"14"-7282,-17 299 1800,9-239-1434,-3 0 1,-30 99-1,40-196 916,5-25-1448,11-33-183,0-3-700,3 1 0,44-126 0,-59 201 566,0 1 1,0-1 0,1 1-1,0 0 1,1 0 0,-1 1-1,1-1 1,0 1 0,1 0-1,-1 0 1,1 1 0,1 0-1,-1 0 1,1 0 0,0 1-1,0-1 1,0 2 0,0-1 0,1 1-1,-1 0 1,1 1 0,0 0-1,0 0 1,0 1 0,0-1-1,0 2 1,0-1 0,0 1-1,0 1 1,0-1 0,0 1-1,0 1 1,0-1 0,9 5-1,-12-5 4,-1 1 0,0-1 0,0 1 0,0 1 0,0-1 0,0 0 0,0 1 0,0 0 0,-1 0 0,0 0 0,1 0 0,-1 1 0,0-1-1,-1 1 1,1 0 0,-1 0 0,1 0 0,-1 0 0,0 0 0,-1 0 0,1 0 0,-1 1 0,0-1 0,2 10 0,-3-8 37,0 0-1,0 0 1,-1 0 0,1 0 0,-1 0 0,-1 0 0,1 0 0,-1-1 0,0 1 0,0 0-1,-1-1 1,0 1 0,0-1 0,0 0 0,0 0 0,-1 0 0,0 0 0,-6 6 0,-1-1 163,1 0 1,-2-1 0,1 0 0,-1-1 0,0 0-1,-1-1 1,0-1 0,0 1 0,0-2 0,-1 0-1,1-1 1,-1 0 0,-1-1 0,-17 1 0,36-5-1359,0-1 0,0 0 0,-1 0 0,1-1 0,-1 1 1,1-1-1,4-5 0,1 1-2889,20-17-11206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167"/>
    </inkml:context>
    <inkml:brush xml:id="br0">
      <inkml:brushProperty name="width" value="0.025" units="cm"/>
      <inkml:brushProperty name="height" value="0.025" units="cm"/>
    </inkml:brush>
  </inkml:definitions>
  <inkml:trace contextRef="#ctx0" brushRef="#br0">1 29 11979,'0'0'10763,"50"-29"-10123,-20 29-384,6 0-192,6 0 0,2 2-31,1 3-33,-3-1-353,-4 0-736,-4-2-480,-7 2-930,-7-4-1793,-6 0-2050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544"/>
    </inkml:context>
    <inkml:brush xml:id="br0">
      <inkml:brushProperty name="width" value="0.025" units="cm"/>
      <inkml:brushProperty name="height" value="0.025" units="cm"/>
    </inkml:brush>
  </inkml:definitions>
  <inkml:trace contextRef="#ctx0" brushRef="#br0">1 4 13325,'0'0'5418,"9"-2"-4393,1 1-886,0 0 0,1 1-1,-1 0 1,0 1 0,1 0 0,-1 1 0,0 0-1,0 1 1,0 0 0,0 0 0,18 10 0,-18-9-130,1 2 0,-1-1 0,0 2 0,0-1 1,-1 1-1,12 12 0,-18-17 18,-1 1 0,0 0 0,0-1 0,0 1-1,0 0 1,-1 0 0,1 0 0,-1 0 0,0 0 0,0 0 0,0 0 0,0 1-1,0-1 1,-1 0 0,1 0 0,-1 1 0,0-1 0,0 0 0,0 1-1,-1-1 1,1 0 0,-1 1 0,0-1 0,0 0 0,0 0 0,0 0-1,-3 5 1,-8 13 584,-1 0-1,-1-1 0,-24 26 1,-3 4-1398,36-43-3692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324"/>
    </inkml:context>
    <inkml:brush xml:id="br0">
      <inkml:brushProperty name="width" value="0.025" units="cm"/>
      <inkml:brushProperty name="height" value="0.025" units="cm"/>
    </inkml:brush>
  </inkml:definitions>
  <inkml:trace contextRef="#ctx0" brushRef="#br0">399 0 14061,'0'0'6871,"-9"10"-6433,-329 342 3197,326-338-3795,0-1 0,-16 27 0,33-51-5000,7-28 129,-3 0-751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653"/>
    </inkml:context>
    <inkml:brush xml:id="br0">
      <inkml:brushProperty name="width" value="0.025" units="cm"/>
      <inkml:brushProperty name="height" value="0.025" units="cm"/>
    </inkml:brush>
  </inkml:definitions>
  <inkml:trace contextRef="#ctx0" brushRef="#br0">0 0 11403,'0'0'11178,"60"70"-10281,-28-39-352,6 0-161,7-2-192,-2-3-128,3 0-32,-5-7-736,-3-3-866,-5-5-1056,-9-4-2307,-4-2-5573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011"/>
    </inkml:context>
    <inkml:brush xml:id="br0">
      <inkml:brushProperty name="width" value="0.025" units="cm"/>
      <inkml:brushProperty name="height" value="0.025" units="cm"/>
    </inkml:brush>
  </inkml:definitions>
  <inkml:trace contextRef="#ctx0" brushRef="#br0">1 35 4004,'0'0'13874,"9"-6"-11984,0 2-1506,0-1 1,0 2-1,1-1 0,-1 1 1,1 1-1,0-1 1,0 2-1,0-1 0,0 1 1,11 1-1,-10 0-113,0 0-95,-1 0-1,1 0 0,-1 1 1,0 0-1,16 5 0,-24-6-157,0 1 1,0 0-1,-1-1 0,1 1 0,0 0 1,0 0-1,-1 0 0,1 0 0,0 1 1,-1-1-1,1 0 0,-1 1 1,0-1-1,1 1 0,-1 0 0,0-1 1,0 1-1,0 0 0,0-1 0,0 1 1,-1 0-1,1 0 0,0 0 0,-1 0 1,1 0-1,-1 0 0,0 0 0,0 0 1,0 0-1,0 0 0,0 0 1,0 0-1,0 0 0,-1 0 0,0 3 1,-1 1 124,0-1 0,0 1 0,-1 0 1,1-1-1,-1 0 0,0 0 0,-1 0 1,1 0-1,-1 0 0,-9 8 1,-53 42 997,37-32-645,14-10-262,8-8-160,0 0 0,0 0-1,1 1 1,0 0 0,0 0 0,1 1 0,-1 0-1,1 0 1,-4 7 0,9-13-74,0 0 0,0-1 0,0 1 0,0 0 0,1-1 0,-1 1 0,0 0 0,0-1 0,0 1 0,1-1 0,-1 1 0,0 0 0,1-1 0,-1 1 0,0-1 0,1 1 0,-1-1 0,1 1 0,-1-1 0,1 1 0,-1-1 0,1 0 0,-1 1 0,1-1 0,-1 0 0,1 1 0,0-1 0,-1 0 0,1 0 0,0 1 0,-1-1 0,1 0 0,0 0 0,-1 0 0,1 0 0,0 0 0,-1 0 0,1 0 0,-1 0 0,1 0 0,1-1 0,39 1 41,-34 0-29,27-2-277,0-1-1,0-2 0,39-10 0,39-19-5856,-56 12-444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587"/>
    </inkml:context>
    <inkml:brush xml:id="br0">
      <inkml:brushProperty name="width" value="0.025" units="cm"/>
      <inkml:brushProperty name="height" value="0.025" units="cm"/>
    </inkml:brush>
  </inkml:definitions>
  <inkml:trace contextRef="#ctx0" brushRef="#br0">54 44 8968,'0'0'4949,"-9"0"-2466,-28-1-161,29-2 2346,17-2-3321,14-2-994,62-6 674,140-1 0,-172 15-4269,99 14 0,-120-9 223,-13 0-2408,-10-2-2367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933"/>
    </inkml:context>
    <inkml:brush xml:id="br0">
      <inkml:brushProperty name="width" value="0.025" units="cm"/>
      <inkml:brushProperty name="height" value="0.025" units="cm"/>
    </inkml:brush>
  </inkml:definitions>
  <inkml:trace contextRef="#ctx0" brushRef="#br0">1 0 12075,'0'0'10699,"61"41"-9162,-3-41-608,7 0-513,2-1-256,4-3-128,-6-5-2114,-7-1-4388,-4-4-8456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5.729"/>
    </inkml:context>
    <inkml:brush xml:id="br0">
      <inkml:brushProperty name="width" value="0.025" units="cm"/>
      <inkml:brushProperty name="height" value="0.025" units="cm"/>
    </inkml:brush>
  </inkml:definitions>
  <inkml:trace contextRef="#ctx0" brushRef="#br0">1 37 11050,'0'0'11894,"8"8"-11317,-2-2-486,0 1 0,-1 0 1,0 0-1,0 0 0,-1 1 0,1 0 1,-2 0-1,1 0 0,-1 0 0,4 15 1,-7-19-27,1-1 0,0 0 1,0 1-1,1-1 0,-1 0 1,0 1-1,1-1 1,0 0-1,0 0 0,0 0 1,0-1-1,1 1 1,-1 0-1,1-1 0,-1 0 1,1 1-1,0-1 0,0 0 1,0 0-1,0-1 1,0 1-1,6 2 0,-4-3 33,0 0-1,0-1 1,0 1 0,0-1-1,0 0 1,0 0-1,0-1 1,0 0-1,0 0 1,0 0-1,0 0 1,0-1-1,-1 1 1,1-1-1,8-5 1,5-5-54,0-1 1,0-1-1,-2-1 0,1 0 1,-2-1-1,0-1 0,-1 0 1,14-23-1,-9 13-11,-23 79 58,2-45-18,-13 59 688,15-65-734,-1 1 0,1 0 0,0 0 0,-1 0 0,1 0 0,0-1 0,0 1 0,0 0 0,0 0 0,0 0 0,1 0 0,-1 0 0,1 0 0,-1-1 0,1 1 0,0 0 0,-1 0 0,1-1 0,0 1 0,0-1 0,0 1 0,0-1 0,1 1 0,-1-1 0,0 1 0,1-1 0,-1 0 0,1 0 0,1 2 0,5-2-5,0 1 1,0-1-1,0 0 0,0-1 1,0 0-1,0 0 0,0-1 1,0 0-1,0 0 0,0-1 1,0 0-1,0 0 0,-1-1 1,1 0-1,-1 0 0,0-1 1,0 0-1,0 0 0,0-1 1,7-6-1,0-1-63,0-1 0,-1 0-1,0 0 1,-1-2 0,-1 1 0,0-1-1,15-30 1,-36 88-194,5-28 258,0-2 111,1 0 1,0 1-1,1 0 1,-3 25-1,6-36-116,0 0 0,0-1 0,0 1 0,0 0 0,0-1 0,1 1 0,-1 0 0,1-1 0,0 1 0,0-1 0,0 1 0,0-1 0,0 0 0,0 1 0,1-1 0,-1 0 0,1 0 0,-1 0 0,1 0 0,0 0 0,0 0 0,0 0 0,0-1 0,0 1 0,1-1 0,-1 1 0,0-1 0,1 0 0,-1 0 0,0 0 0,6 1 0,5 2-467,1-2 1,0 1-1,20-1 1,16-6-8168,-27-5-1687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074"/>
    </inkml:context>
    <inkml:brush xml:id="br0">
      <inkml:brushProperty name="width" value="0.025" units="cm"/>
      <inkml:brushProperty name="height" value="0.025" units="cm"/>
    </inkml:brush>
  </inkml:definitions>
  <inkml:trace contextRef="#ctx0" brushRef="#br0">1 112 13677,'0'0'10794,"15"-2"-9379,570-63 1603,-185 35-6458,-380 29 2765,41-5-3204,-56 3 1825,-19-2-10108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2.118"/>
    </inkml:context>
    <inkml:brush xml:id="br0">
      <inkml:brushProperty name="width" value="0.025" units="cm"/>
      <inkml:brushProperty name="height" value="0.025" units="cm"/>
      <inkml:brushProperty name="color" value="#E71224"/>
    </inkml:brush>
  </inkml:definitions>
  <inkml:trace contextRef="#ctx0" brushRef="#br0">0 0 6598,'0'0'4164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040"/>
    </inkml:context>
    <inkml:brush xml:id="br0">
      <inkml:brushProperty name="width" value="0.025" units="cm"/>
      <inkml:brushProperty name="height" value="0.025" units="cm"/>
      <inkml:brushProperty name="color" value="#F6630D"/>
    </inkml:brush>
  </inkml:definitions>
  <inkml:trace contextRef="#ctx0" brushRef="#br0">1 0 16239,'0'0'9556,"5"9"-8825,11 22-247,-2 0-1,-1 0 0,-1 1 0,9 43 0,23 147 1680,-35-171-1334,-1-28-591,-3-33 37,-1-41 45,-6-318-320,2 366-41,0 0 1,0 0-1,0 1 0,1-1 1,-1 0-1,1 1 0,0-1 1,0 1-1,0-1 0,0 1 1,0-1-1,1 1 0,-1 0 1,1-1-1,0 1 0,2-2 1,-3 3 14,0 0 0,0 0 0,0 0 0,1 0 0,-1 1 0,0-1 0,1 0 0,-1 1 0,1-1 1,-1 1-1,1-1 0,-1 1 0,1 0 0,-1 0 0,1-1 0,-1 1 0,1 0 0,-1 0 0,1 1 0,-1-1 0,1 0 1,-1 0-1,1 1 0,-1-1 0,1 1 0,-1-1 0,0 1 0,1 0 0,-1 0 0,2 1 0,-1-1 12,-1 1-1,1 0 0,0 0 0,-1 0 1,1 0-1,-1 0 0,0 0 0,0 0 1,0 0-1,0 0 0,0 1 0,0-1 1,0 0-1,-1 1 0,1-1 0,-1 1 1,0-1-1,0 0 0,0 1 0,0-1 1,0 1-1,0-1 0,-1 4 0,0 0 15,0 1 1,-1-1-1,1 1 0,-1-1 0,0 0 1,-1 1-1,-4 6 0,3-5-17,-1 1 53,-1 1 1,1-1-1,-2-1 1,1 1-1,-1-1 1,0 0-1,-1 0 1,1-1-1,-2 0 1,-11 7-1,32-34-5732,54-45-8648,-37 39 5386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654"/>
    </inkml:context>
    <inkml:brush xml:id="br0">
      <inkml:brushProperty name="width" value="0.025" units="cm"/>
      <inkml:brushProperty name="height" value="0.025" units="cm"/>
    </inkml:brush>
  </inkml:definitions>
  <inkml:trace contextRef="#ctx0" brushRef="#br0">54 2 12332,'0'0'10623,"3"15"-9694,0 11-687,0-1 0,-2 0 0,-1 1 0,0-1 0,-6 33 0,-49 207 4146,55-265-4335,0 1-1,-1 0 1,1-1 0,0 1-1,-1 0 1,1 0 0,0-1-1,0 1 1,-1 0-1,1 0 1,0-1 0,0 1-1,0 0 1,0 0 0,0-1-1,0 1 1,0 0-1,0 0 1,1-1 0,-1 1-1,0 0 1,0 0 0,1-1-1,-1 1 1,0 0-1,1-1 1,0 2 0,13-20 555,16-40-330,9-44-165,19-43-313,-49 125-62,1 1 1,1 0 0,1 1 0,28-33-1,-37 48 210,0-1-1,0 1 0,0 0 1,1 0-1,-1 1 0,1-1 1,0 1-1,0 0 0,0 0 0,0 0 1,0 0-1,0 1 0,0 0 1,0 0-1,1 0 0,-1 0 1,0 0-1,1 1 0,-1 0 1,1 0-1,-1 0 0,0 1 1,1-1-1,-1 1 0,5 1 1,-6 0 43,0-1 1,0 1-1,0 0 1,0 0-1,0 0 1,-1 0 0,1 0-1,-1 1 1,1-1-1,-1 1 1,0 0 0,0-1-1,0 1 1,0 0-1,-1 0 1,1 0 0,-1 0-1,0 1 1,0-1-1,0 0 1,0 1 0,0-1-1,-1 0 1,0 1-1,1-1 1,-1 1 0,0-1-1,-1 0 1,1 1-1,-1-1 1,-1 7-1,0-4 46,0 0-1,0 0 1,-1 0-1,0 0 1,0 0-1,0-1 1,-1 0-1,0 1 1,0-1-1,0-1 0,-1 1 1,1-1-1,-1 1 1,0-1-1,0-1 1,-1 1-1,1-1 1,-1 0-1,0 0 1,-9 3-1,2-1 170,0 0-1,-1-1 1,1 0-1,-1-2 1,0 1 0,0-2-1,0 0 1,-20-1-1,31 0-269,-1 0-1,0-1 0,1 1 0,-1-1 1,1 0-1,-1 0 0,1-1 0,-1 1 1,1-1-1,0 1 0,0-1 1,0 0-1,0 0 0,0-1 0,0 1 1,0 0-1,1-1 0,-1 0 0,1 0 1,0 0-1,0 0 0,0 0 1,0 0-1,0 0 0,1 0 0,-1-1 1,1 1-1,0-1 0,0 1 0,0-1 1,0-4-1,2 7-181,-1 0 0,0 0 0,1 0 0,-1-1 1,1 1-1,0 0 0,-1 0 0,1 0 0,0 0 0,-1 0 0,1 1 0,0-1 0,0 0 1,0 0-1,0 0 0,0 1 0,0-1 0,0 0 0,0 1 0,0-1 0,0 1 0,0-1 1,1 1-1,-1 0 0,0 0 0,0-1 0,0 1 0,0 0 0,1 0 0,-1 0 0,0 0 1,0 0-1,1 0 0,-1 1 0,0-1 0,2 1 0,2-1-932,21 0-5074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7.135"/>
    </inkml:context>
    <inkml:brush xml:id="br0">
      <inkml:brushProperty name="width" value="0.025" units="cm"/>
      <inkml:brushProperty name="height" value="0.025" units="cm"/>
    </inkml:brush>
  </inkml:definitions>
  <inkml:trace contextRef="#ctx0" brushRef="#br0">1 392 11050,'0'0'14505,"4"-10"-12434,15-20-1559,1 1-1,1 1 1,2 1-1,1 1 1,28-25-1,39-45-217,-63 63-251,25-27 26,-53 60-71,0 0-1,0 0 1,0 0-1,1-1 1,-1 1-1,0 0 1,0 0-1,1 0 1,-1 0-1,0 0 1,0 0-1,1 0 1,-1 0-1,0 0 1,0 0-1,1 0 1,-1 0-1,0 0 1,0 0-1,1 0 1,-1 0-1,0 0 1,0 0-1,1 0 1,-1 0-1,0 1 1,0-1-1,0 0 1,1 0-1,-1 0 1,0 0-1,0 0 1,0 1-1,1-1 1,-1 0-1,0 0 1,0 0-1,0 1 1,0-1-1,0 0 1,1 0-1,-1 1 1,0-1-1,0 0 1,0 0-1,0 1 1,0-1-1,0 0 1,0 0-1,0 1 1,0-1-1,0 0 1,0 0-1,0 1 1,0-1-1,0 0 0,0 0 1,0 1-1,0-1 1,0 0-1,-1 0 1,1 0-1,0 1 1,0-1-1,0 1 1,-2 20-19,-12 51 38,8-48 7,1 0 0,1 1 0,1-1 1,1 1-1,2-1 0,2 26 0,-2-47-54,0 0 0,1 0 0,0 0 0,0 0 0,0 0 0,0 0 0,0 0 0,1 0 0,-1 0 0,1 0 1,0-1-1,0 1 0,0-1 0,3 4 0,-3-4-362,0-1 1,0 1 0,1-1 0,-1 0-1,0 0 1,0 0 0,0 0 0,1 0-1,-1-1 1,1 1 0,-1 0 0,4-1 0,22 1-8327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388"/>
    </inkml:context>
    <inkml:brush xml:id="br0">
      <inkml:brushProperty name="width" value="0.025" units="cm"/>
      <inkml:brushProperty name="height" value="0.025" units="cm"/>
    </inkml:brush>
  </inkml:definitions>
  <inkml:trace contextRef="#ctx0" brushRef="#br0">1 100 9993,'0'0'14339,"4"-9"-13202,0 3-988,-1 0-1,1 0 0,0 0 0,1 1 0,-1 0 0,1 0 0,0 0 0,0 1 0,1-1 0,0 1 0,-1 0 0,1 1 0,0-1 0,1 1 0,-1 1 1,0-1-1,1 1 0,13-3 0,-11 3-72,-1 0 0,1 1 0,0 0 0,0 0 0,0 1 0,0 0 0,0 0 0,0 1 0,9 2 1,-15-2-57,-1 0 0,1 0 0,-1 0 1,1 1-1,-1-1 0,0 1 1,1-1-1,-1 1 0,0 0 1,0 0-1,0 0 0,-1 0 0,1 0 1,0 0-1,-1 1 0,1-1 1,-1 0-1,0 1 0,0-1 1,0 1-1,0-1 0,0 1 0,0 0 1,-1 0-1,0-1 0,1 1 1,-1 0-1,0-1 0,0 1 1,0 0-1,-1 0 0,0 3 0,-1 5 98,0-1 0,-1 0 0,0 1 0,0-1 0,-1 0-1,-1-1 1,0 1 0,0-1 0,-1 0 0,0 0 0,-7 8-1,-10 10 354,-51 48-1,61-65-354,10-9-103,0 1 1,1-1 0,-1 1 0,1 0 0,0 0-1,0 0 1,-1 0 0,1 0 0,0 0 0,1 1-1,-1-1 1,0 1 0,1-1 0,-1 1 0,1 0-1,0-1 1,0 1 0,0 0 0,0 0 0,0 3-1,2-5-9,1 1 0,0-1-1,-1 0 1,1 0-1,0 0 1,0 0 0,0-1-1,0 1 1,0 0-1,0-1 1,0 1 0,0-1-1,0 0 1,0 0-1,0 0 1,0 0 0,0 0-1,0 0 1,0 0-1,3-1 1,4 0 0,25-1 35,1-1-1,66-16 0,-67 11-14,1 1 1,-1 2 0,36 0 0,-61 10-2198,-8-4 1907,-1-1 1,0 1-1,0-1 1,1 0-1,-1 1 1,0-1-1,0 1 1,1-1-1,-1 1 1,0-1-1,0 1 1,0-1-1,0 1 1,0-1-1,0 1 1,0-1-1,0 1 0,0-1 1,0 1-1,0-1 1,0 1-1,0-1 1,0 1-1,-1-1 1,1 1-1,0-1 1,0 1-1,-1-1 1,1 1-1,0-1 1,0 0-1,-1 1 1,1-1-1,0 1 1,-1-1-1,1 0 1,-1 1-1,1-1 1,0 0-1,-1 0 1,1 1-1,-1-1 1,1 0-1,-1 0 1,0 0-1,-8-2-8697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887"/>
    </inkml:context>
    <inkml:brush xml:id="br0">
      <inkml:brushProperty name="width" value="0.025" units="cm"/>
      <inkml:brushProperty name="height" value="0.025" units="cm"/>
    </inkml:brush>
  </inkml:definitions>
  <inkml:trace contextRef="#ctx0" brushRef="#br0">8 75 11211,'0'0'11707,"-3"-9"-9780,3 8-1829,-1-1 1,0 0 0,1 0-1,-1 1 1,1-1-1,-1 0 1,1 0-1,0 0 1,0 0-1,0 0 1,0 0 0,0 1-1,0-1 1,0 0-1,1 0 1,-1 0-1,2-3 1,0 3 30,0 0 0,0 1 0,1-1 0,-1 0 0,1 1 0,-1 0 0,1-1 0,-1 1 0,1 0 0,0 0 0,-1 0 0,1 1 0,0-1 0,0 1 0,4-1 0,18-3 97,1 1 0,-1 1 0,0 1 0,1 1 0,27 4 0,-50-4-226,-1 1 0,0-1 0,0 0 0,0 1 0,0-1-1,0 1 1,1 0 0,-1 0 0,-1 0 0,1 0 0,0 0 0,0 0 0,0 1-1,0-1 1,-1 0 0,1 1 0,-1 0 0,1-1 0,-1 1 0,0 0 0,1 0 0,-1-1-1,0 1 1,0 0 0,0 0 0,-1 0 0,1 1 0,0-1 0,-1 0 0,1 0 0,-1 0-1,0 0 1,0 1 0,0-1 0,0 0 0,0 0 0,0 0 0,0 0 0,-1 1-1,-1 3 1,0 3 29,-1 0 0,0-1 0,-1 1 0,0-1 0,0 0 0,-1 1 0,0-2 0,-8 10 0,-8 5 270,-1 0-1,-40 29 0,36-31 82,-42 43 0,68-63-376,-1 0 0,1 1 0,-1-1 0,0 1 0,1-1 0,-1 1 0,1-1 0,-1 1 0,1-1 1,0 1-1,-1 0 0,1-1 0,0 1 0,-1 0 0,1-1 0,0 1 0,0 0 0,-1 0 0,1-1 0,0 1 0,0 0 0,0-1 0,0 1 0,0 0 0,0 0 0,0-1 0,0 1 0,0 0 0,1 0 0,-1-1 0,0 1 0,1 1 0,0-1 1,1 0 0,-1 0 0,1 0 0,-1-1 0,1 1 0,-1 0 0,1-1 0,-1 1 0,1-1 0,0 1 0,-1-1 0,1 0-1,3 0 1,61-2 84,-64 1-81,48-6 202,64-20 0,18-2-1091,-41 21-4338,-85 9-1342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5.762"/>
    </inkml:context>
    <inkml:brush xml:id="br0">
      <inkml:brushProperty name="width" value="0.025" units="cm"/>
      <inkml:brushProperty name="height" value="0.025" units="cm"/>
    </inkml:brush>
  </inkml:definitions>
  <inkml:trace contextRef="#ctx0" brushRef="#br0">0 277 15663,'0'0'6016,"4"-10"-5050,2-1-803,0 0-1,1 1 0,0 0 0,0 0 0,17-16 0,56-50 47,-79 75-211,121-108 72,-122 109-72,0 0 1,1 0 0,-1-1 0,0 1 0,0 0 0,0 0 0,0 0-1,0 0 1,0 0 0,0 0 0,0 0 0,1-1 0,-1 1 0,0 0-1,0 0 1,0 0 0,0 0 0,0 0 0,1 0 0,-1 0 0,0 0-1,0 0 1,0 0 0,0 0 0,1 0 0,-1 0 0,0 0 0,0 0-1,0 0 1,0 0 0,1 0 0,-1 0 0,0 0 0,0 0-1,0 0 1,0 0 0,1 0 0,-1 0 0,0 0 0,0 0 0,0 1-1,0-1 1,0 0 0,0 0 0,1 0 0,-1 0 0,0 0 0,0 0-1,0 0 1,0 1 0,0-1 0,0 0 0,0 0 0,0 0 0,0 0-1,0 1 1,0-1 0,0 0 0,0 0 0,1 0 0,-4 17 44,-8 19 219,6-25-198,-9 21 177,-13 42 0,24-65-186,0 1 0,1 0 1,0 0-1,1 0 0,0 0 1,1 0-1,0 0 0,1 0 1,1 12-1,-1-21-75,-1 1 0,1 0-1,0 0 1,-1-1 0,1 1-1,0 0 1,0-1 0,0 1-1,0-1 1,1 1 0,-1-1-1,0 0 1,1 1 0,-1-1-1,0 0 1,1 0 0,0 0-1,-1 0 1,1 0 0,0 0-1,-1-1 1,1 1 0,0 0-1,3 0 1,27-1-5029,-16-8-1907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091"/>
    </inkml:context>
    <inkml:brush xml:id="br0">
      <inkml:brushProperty name="width" value="0.025" units="cm"/>
      <inkml:brushProperty name="height" value="0.025" units="cm"/>
    </inkml:brush>
  </inkml:definitions>
  <inkml:trace contextRef="#ctx0" brushRef="#br0">1 0 14926,'0'0'8873,"69"47"-7688,-3-47-353,15 0-415,11-6-225,5-6-160,-1 3 32,-5 3-801,-7 3-960,-15 3-1378,-17 0-993,-12 0-3235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640"/>
    </inkml:context>
    <inkml:brush xml:id="br0">
      <inkml:brushProperty name="width" value="0.025" units="cm"/>
      <inkml:brushProperty name="height" value="0.025" units="cm"/>
    </inkml:brush>
  </inkml:definitions>
  <inkml:trace contextRef="#ctx0" brushRef="#br0">110 1 9993,'0'0'8366,"0"12"-6065,-1 49-1299,-2-1 0,-3 0 0,-3 0 1,-2-1-1,-3 0 0,-3-1 1,-24 58-1,41-116-991,0 0 1,0 0-1,0-1 1,0 1-1,0 0 1,0 0-1,0 0 1,-1 0-1,1 0 1,0 0-1,0 0 1,0 0-1,0 0 1,0 0-1,0 0 1,0 0-1,0 0 1,0-1-1,-1 1 1,1 0-1,0 0 1,0 0-1,0 0 1,0 0-1,0 0 1,0 0-1,0 0 1,-1 0-1,1 0 1,0 0-1,0 0 1,0 0-1,0 0 1,0 1-1,0-1 1,0 0-1,0 0 1,-1 0-1,1 0 1,0 0-1,0 0 1,0 0-1,0 0 1,0 0-1,0 0 1,0 0-1,0 0 1,0 0-1,0 1 1,0-1-1,0 0 1,0 0-1,-1 0 1,1 0-1,0 0 1,0 0-1,0 0 1,-2-18 225,1-33-180,1 47-25,1-23-31,1-1 0,2 1 0,0 0 0,2 0 1,1 1-1,18-45 0,-18 53-23,1 1 1,0 1-1,1 0 1,1 0-1,1 0 0,0 2 1,1-1-1,0 1 0,1 1 1,29-22-1,-32 29-45,0 1-1,1 0 1,-1 0 0,1 1-1,0 0 1,1 1-1,-1 1 1,0 0 0,19-1-1,-26 3 38,0-1-1,-1 2 1,1-1-1,-1 0 1,1 1-1,-1-1 0,1 1 1,-1 0-1,0 0 1,1 1-1,-1-1 1,0 1-1,0-1 1,6 5-1,-8-4 22,1 0 0,0 0 0,-1 1 0,1-1 0,-1 0 0,0 1 0,0-1 0,0 1 0,0-1 0,0 1 0,0-1 0,-1 1 0,1 0 0,-1-1 0,0 1 0,0 0-1,0-1 1,0 1 0,0 0 0,-1-1 0,1 1 0,-2 3 0,0 1 59,0-1-1,-1 1 0,0-1 0,0 0 1,-1 0-1,0 0 0,0 0 1,0-1-1,-1 1 0,0-1 0,0 0 1,0-1-1,0 1 0,-8 4 1,-9 6 298,-1-1-1,-32 15 1,47-24-258,0-1 0,0-1 0,0 1 0,0-1 0,-1-1 0,1 0 0,-1 0 0,0 0 0,0-1 0,1-1 0,-1 1 0,0-1 0,-9-2 0,17 2-138,1 0 0,-1-1 0,0 1 0,0 0 0,1-1 0,-1 1 0,0-1 0,0 1 0,1-1 0,-1 1 0,1-1 0,-1 1 0,0-1 0,1 0 0,-1 1 0,1-1 0,0 0 0,-1 0 0,1 1 0,-1-1 0,1 0 0,0 0 0,0 1 0,0-1 0,-1 0 0,1 0 0,0 0 1,0 1-1,0-1 0,0 0 0,0 0 0,0 0 0,0 0 0,1 1 0,-1-1 0,0 0 0,1-1 0,-1 0-325,1 0 0,-1 1 0,1-1 1,0 0-1,0 0 0,0 1 0,0-1 0,0 0 1,1 1-1,-1-1 0,0 1 0,1-1 1,-1 1-1,3-2 0,19-6-4698,6 3-1768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970"/>
    </inkml:context>
    <inkml:brush xml:id="br0">
      <inkml:brushProperty name="width" value="0.025" units="cm"/>
      <inkml:brushProperty name="height" value="0.025" units="cm"/>
    </inkml:brush>
  </inkml:definitions>
  <inkml:trace contextRef="#ctx0" brushRef="#br0">156 15 17008,'0'0'12935,"8"-3"-12791,28-9-128,-36 12-16,0 0-1,1 0 1,-1 0 0,0 0-1,1 0 1,-1 0 0,1 1-1,-1-1 1,0 0-1,1 0 1,-1 0 0,0 0-1,1 0 1,-1 1 0,0-1-1,1 0 1,-1 0 0,0 0-1,1 1 1,-1-1-1,0 0 1,0 1 0,1-1-1,-1 0 1,0 1 0,0-1-1,0 0 1,0 1 0,1-1-1,-1 0 1,0 1-1,0-1 1,0 0 0,0 1-1,0-1 1,0 0 0,0 1-1,0-1 1,0 1 0,0-1-1,0 0 1,0 1-1,0-1 1,0 0 0,0 1-1,0-1 1,-1 1 0,1-1-1,0 0 1,0 1 0,0-1-1,-1 0 1,1 0-1,0 1 1,0-1 0,-1 0-1,1 1 1,-10 21 32,-6-2 119,0 0 0,-1-1 0,-20 17 0,21-22 129,1 1 0,1 0 0,0 1 0,1 0 1,-17 29-1,29-44-276,0 0 1,1-1-1,-1 1 0,1 0 1,-1 0-1,1 0 1,-1 0-1,1-1 1,-1 1-1,1 0 0,0 0 1,-1 0-1,1 0 1,0 0-1,0 0 1,0 0-1,0 0 1,0 0-1,0 0 0,0 0 1,0 0-1,0 0 1,0 0-1,1 0 1,-1 0-1,0 0 0,1 0 1,-1 0-1,0 0 1,1 0-1,-1 0 1,1-1-1,0 1 1,-1 0-1,1 0 0,0-1 1,-1 1-1,1 0 1,0-1-1,0 1 1,0 0-1,0-1 0,-1 1 1,1-1-1,0 0 1,0 1-1,0-1 1,0 0-1,1 1 1,7 0 22,-1 0 0,1-1 0,0 0 0,16-2 1,-9 1-18,19-2-1648,53-10-1,92-38-8569,-125 31 1848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488"/>
    </inkml:context>
    <inkml:brush xml:id="br0">
      <inkml:brushProperty name="width" value="0.025" units="cm"/>
      <inkml:brushProperty name="height" value="0.025" units="cm"/>
    </inkml:brush>
  </inkml:definitions>
  <inkml:trace contextRef="#ctx0" brushRef="#br0">337 0 12043,'0'0'10079,"-7"11"-8717,-129 160 468,74-97-404,-64 99-1,120-163-2494,9-14-2917,9-19-2271,-4-7-1019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833"/>
    </inkml:context>
    <inkml:brush xml:id="br0">
      <inkml:brushProperty name="width" value="0.025" units="cm"/>
      <inkml:brushProperty name="height" value="0.025" units="cm"/>
    </inkml:brush>
  </inkml:definitions>
  <inkml:trace contextRef="#ctx0" brushRef="#br0">0 0 5189,'0'0'19634,"36"56"-18865,-4-32-448,7 1-193,2 0-64,7 0-1346,-1 1-1953,-6-7-1665,-2-3-3300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543"/>
    </inkml:context>
    <inkml:brush xml:id="br0">
      <inkml:brushProperty name="width" value="0.025" units="cm"/>
      <inkml:brushProperty name="height" value="0.025" units="cm"/>
      <inkml:brushProperty name="color" value="#F6630D"/>
    </inkml:brush>
  </inkml:definitions>
  <inkml:trace contextRef="#ctx0" brushRef="#br0">0 34 15855,'0'0'10004,"2"8"-8707,2 14-426,-3-10-516,1-1 0,0 1 1,0-1-1,1 0 1,1 0-1,5 12 0,-9-23-347,1 1 0,-1 0-1,1 0 1,-1 0 0,1 0 0,0 0-1,-1-1 1,1 1 0,0 0 0,-1-1-1,1 1 1,0 0 0,0-1-1,0 1 1,0-1 0,0 1 0,-1-1-1,1 0 1,0 1 0,0-1 0,0 0-1,0 1 1,0-1 0,0 0 0,0 0-1,0 0 1,0 0 0,0 0-1,0 0 1,0 0 0,0-1 0,0 1-1,0 0 1,0 0 0,0-1 0,0 1-1,0-1 1,0 1 0,0-1 0,-1 1-1,1-1 1,0 1 0,0-1 0,0 0-1,-1 1 1,1-1 0,0 0-1,-1 0 1,1 0 0,0-1 0,3-3 10,0 0 0,0-1 1,-1 1-1,0-1 1,0 0-1,3-9 0,-1-9-144,-2-1-1,1-26 0,-3 44 142,-1 9 30,-1 14 30,1 21 397,0-36-446,0 0-1,0-1 0,0 1 1,1 0-1,-1 0 1,0 0-1,1 0 0,-1 0 1,0-1-1,1 1 0,-1 0 1,1 0-1,-1-1 0,1 1 1,-1 0-1,1-1 0,0 1 1,-1-1-1,1 1 0,0-1 1,0 1-1,-1-1 1,1 1-1,0-1 0,0 0 1,0 1-1,0-1 0,-1 0 1,1 0-1,0 1 0,0-1 1,0 0-1,1 0 0,0 0-23,-1 0-1,1 0 1,0 1 0,0-2-1,0 1 1,-1 0-1,1 0 1,0 0-1,0-1 1,-1 1-1,1-1 1,0 1-1,-1-1 1,1 0-1,-1 0 1,1 0-1,-1 0 1,1 0-1,-1 0 1,1 0-1,-1 0 1,2-2 0,-3 1-150,1 0 1,-1 0-1,0 0 1,0 0-1,0 0 1,0 0 0,0 1-1,0-1 1,-1 0-1,1 0 1,0 0-1,-1 0 1,0 1-1,1-1 1,-1 0 0,0 0-1,0 1 1,0-1-1,0 1 1,0-1-1,-2-1 1,-5-4-2788,1 6-5789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8.210"/>
    </inkml:context>
    <inkml:brush xml:id="br0">
      <inkml:brushProperty name="width" value="0.025" units="cm"/>
      <inkml:brushProperty name="height" value="0.025" units="cm"/>
    </inkml:brush>
  </inkml:definitions>
  <inkml:trace contextRef="#ctx0" brushRef="#br0">0 271 17969,'0'0'3011,"9"-4"-870,22-10-1176,-1 0 0,35-25 1,119-95-1018,-98 69 138,-91 82-353,-7 15 470,0 0-1,2 0 0,-6 36 1,15-58-401,-1 0 0,2-1 0,-1 1 0,1-1 0,0 1-1,1 0 1,0-1 0,1 1 0,0-1 0,1 0 0,-1 1 0,2-1 0,-1 0 0,1-1 0,10 16 0,6 1-5258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1.955"/>
    </inkml:context>
    <inkml:brush xml:id="br0">
      <inkml:brushProperty name="width" value="0.025" units="cm"/>
      <inkml:brushProperty name="height" value="0.025" units="cm"/>
    </inkml:brush>
  </inkml:definitions>
  <inkml:trace contextRef="#ctx0" brushRef="#br0">18 17 15791,'-5'-11'2018,"-3"6"160,6 5 160,0 0-1089,1 17-1217,1 11 193,0 8-161,0 5 64,3 8-385,4 1-1728,-4-1-1058,-3-3-897,-10-1-1761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409"/>
    </inkml:context>
    <inkml:brush xml:id="br0">
      <inkml:brushProperty name="width" value="0.025" units="cm"/>
      <inkml:brushProperty name="height" value="0.025" units="cm"/>
    </inkml:brush>
  </inkml:definitions>
  <inkml:trace contextRef="#ctx0" brushRef="#br0">1 416 12364,'-1'-31'1386,"2"1"0,9-54-1,-7 71-971,0 1-1,1-1 0,1 1 1,0 0-1,1 0 0,0 0 0,0 1 1,1 0-1,10-11 0,-3 5 168,0 1 0,2 0-1,0 1 1,31-22 0,-41 32-499,1 1 0,0-1 0,1 1 0,-1 1 0,1-1 0,-1 1 1,1 1-1,0-1 0,0 1 0,1 1 0,-1-1 0,0 2 0,0-1 0,1 1 0,11 1 1,-18 0-87,0-1 1,0 1-1,0 0 1,0 0-1,0 0 1,0 1 0,-1-1-1,1 0 1,0 1-1,-1-1 1,1 1 0,-1-1-1,0 1 1,1 0-1,-1-1 1,0 1 0,0 0-1,0 0 1,0 0-1,0 0 1,-1 0 0,1 0-1,-1 0 1,1 0-1,-1 0 1,0 1-1,1-1 1,-2 4 0,2 6 30,-1-1 0,-1 1 0,0-1 1,-2 13-1,-2-5 221,0-2-1,-12 26 1,11-30-77,1 1 1,0-1 0,1 1-1,1 1 1,-4 23-1,7-37-180,0-1 0,0 1 0,0 0 0,0-1 0,1 1 0,-1 0 0,0-1 0,0 1 0,0 0 0,1-1 0,-1 1 0,0-1 0,1 1 0,-1 0 0,0-1 0,1 1 1,-1-1-1,1 1 0,-1-1 0,1 1 0,-1-1 0,1 0 0,0 1 0,-1-1 0,1 0 0,-1 1 0,2-1 0,25 6-594,34-10-738,-53 3 1182,3 0-71,-1-1 105,1 1-1,-1 0 1,1 1 0,-1 0 0,19 3 0,-27-2 142,1-1 0,-1 1 0,1 0 1,-1 0-1,0 0 0,0 0 0,1 1 1,-1-1-1,0 0 0,0 1 0,0 0 0,0-1 1,0 1-1,-1 0 0,1 0 0,-1 0 1,1 0-1,-1 0 0,1 1 0,-1-1 1,0 0-1,0 1 0,0-1 0,-1 0 0,1 1 1,0-1-1,-1 1 0,0-1 0,1 4 1,-1 5 253,-1 1 0,0-1 1,0 1-1,-1-1 0,0 0 0,-1 1 1,-1-1-1,0-1 0,0 1 1,-1-1-1,0 1 0,-1-1 1,0-1-1,0 1 0,-1-1 1,-15 15-1,7-8 265,-1 0 1,0-1-1,-2-1 1,0 0-1,0-1 1,-1-2-1,-37 18 1,51-27-661,-1 1 1,1-2-1,-1 1 1,0 0-1,0-1 0,1 0 1,-1-1-1,0 0 1,-9 0-1,13 0 61,1 0-1,-1-1 1,1 1 0,0 0-1,-1-1 1,1 0 0,0 1-1,-1-1 1,1 0-1,0 0 1,0 1 0,0-1-1,-1 0 1,1 0 0,0 0-1,0-1 1,0 1-1,1 0 1,-1 0 0,0 0-1,0-1 1,1 1-1,-1 0 1,1-1 0,-1 1-1,1 0 1,-1-1 0,1 1-1,0-1 1,0 1-1,0-1 1,0 1 0,0-1-1,0 1 1,0-1 0,0 1-1,0 0 1,1-1-1,-1 1 1,1-1 0,-1 1-1,2-2 1,-1-1-399,0 1 0,1 0-1,0 0 1,-1-1 0,1 1 0,0 0 0,1 1 0,-1-1-1,1 0 1,-1 1 0,1-1 0,0 1 0,-1 0 0,1 0-1,1 0 1,3-2 0,62-27-5605,-41 20 2550,18-9-2115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753"/>
    </inkml:context>
    <inkml:brush xml:id="br0">
      <inkml:brushProperty name="width" value="0.025" units="cm"/>
      <inkml:brushProperty name="height" value="0.025" units="cm"/>
    </inkml:brush>
  </inkml:definitions>
  <inkml:trace contextRef="#ctx0" brushRef="#br0">84 7 12460,'0'0'13810,"-10"-2"-12118,5 1-1579,2 0-63,-1 0-1,0 1 1,1-1-1,-1 1 1,0 0-1,0 0 1,1 0-1,-5 0 1,7 1-32,-1-1 1,0 1-1,1 0 0,-1-1 0,1 1 1,0 0-1,-1 0 0,1 0 0,-1 0 1,1 0-1,0 0 0,0 0 0,0 1 1,0-1-1,0 0 0,0 1 0,0-1 1,0 1-1,0-1 0,1 1 1,-1-1-1,1 1 0,-1-1 0,1 1 1,-1 0-1,1 1 0,-1 0 6,0 0 0,1 0 1,-1 0-1,1-1 0,0 1 0,-1 0 0,1 0 0,1 0 1,-1 0-1,0 0 0,1-1 0,-1 1 0,1 0 1,0 0-1,0-1 0,0 1 0,0 0 0,0-1 0,1 1 1,2 3-1,-2-5-9,0 1 0,1 0 0,-1-1 0,0 1 0,1-1 0,-1 0 1,1 1-1,0-1 0,-1-1 0,1 1 0,0 0 0,0-1 0,-1 1 0,1-1 0,0 0 1,0 0-1,3 0 0,2-1-24,0 1 0,0-2 0,-1 1 1,1-1-1,0 0 0,-1-1 0,1 0 0,-1 0 1,0-1-1,0 0 0,0 0 0,-1 0 1,12-10-1,8-21-34,-27 40 24,0-1 0,1 1 1,0 0-1,-1 0 0,1 0 0,1-1 0,1 9 1,-1 5 35,-1-10-48,0 0 1,1 1 0,0-1 0,0 0 0,1 0 0,0 0 0,1 0-1,-1 0 1,1-1 0,6 11 0,-7-16-177,-1 0 1,1 0-1,0 1 1,0-1-1,0 0 1,0-1-1,0 1 1,0 0-1,0-1 0,1 1 1,-1-1-1,1 1 1,-1-1-1,1 0 1,-1 0-1,1-1 1,0 1-1,-1 0 1,1-1-1,0 1 0,0-1 1,-1 0-1,1 0 1,0 0-1,0-1 1,-1 1-1,1 0 1,0-1-1,0 0 1,-1 0-1,1 0 0,-1 0 1,1 0-1,-1 0 1,4-3-1,0 0-849,0 0-1,0 0 1,-1-1 0,1 0-1,-1 0 1,0 0-1,-1-1 1,7-8 0,15-23-7160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127"/>
    </inkml:context>
    <inkml:brush xml:id="br0">
      <inkml:brushProperty name="width" value="0.025" units="cm"/>
      <inkml:brushProperty name="height" value="0.025" units="cm"/>
    </inkml:brush>
  </inkml:definitions>
  <inkml:trace contextRef="#ctx0" brushRef="#br0">120 44 7143,'0'0'11531,"-12"9"-9727,3-1-1497,0 0-1,0 0 1,1 1 0,0 0-1,0 0 1,1 1-1,0 0 1,1 0 0,0 1-1,0 0 1,1 0 0,1 0-1,0 1 1,1 0-1,-3 14 1,5-22-203,0 1 1,1-1-1,0 1 1,0-1-1,0 1 1,0-1-1,0 1 1,1-1-1,0 0 1,0 1-1,0-1 1,1 0-1,-1 0 1,5 7-1,-4-8-100,0-1 0,0 0 0,1 0 0,-1-1 0,1 1 0,0 0 1,-1-1-1,1 0 0,0 1 0,0-1 0,0 0 0,0-1 0,0 1 0,0 0 0,0-1 0,0 1 0,0-1 0,0 0 0,0 0 0,0-1 0,0 1 0,4-1 0,-1 0-32,0 0 0,1-1-1,-1 1 1,0-1 0,0 0 0,0-1-1,-1 1 1,1-1 0,-1 0 0,1-1-1,-1 1 1,0-1 0,4-5-1,0 1-109,-1 0 0,-1-1 0,0-1 0,0 1 0,-1-1 0,9-18 0,-7 11 199,-1-1-1,-1 0 1,-1 0 0,0-1-1,-1 1 1,-1-1-1,-1 0 1,0-27-1,-2 46-16,0-1 0,0 1 0,0 0 0,0-1 0,0 1 0,0 0-1,-1-1 1,1 1 0,0 0 0,0 0 0,0-1 0,0 1 0,-1 0-1,1 0 1,0-1 0,0 1 0,0 0 0,-1 0 0,1-1 0,0 1-1,0 0 1,-1 0 0,1 0 0,0 0 0,-1 0 0,1-1 0,0 1-1,0 0 1,-1 0 0,1 0 0,0 0 0,-1 0 0,1 0 0,0 0-1,-1 0 1,1 0 0,0 0 0,-1 0 0,1 0 0,0 0 0,0 0-1,-1 0 1,1 1 0,0-1 0,-1 0 0,1 0 0,0 0-1,0 0 1,-1 1 0,1-1 0,0 0 0,0 0 0,-1 0 0,1 1-1,0-1 1,0 0 0,0 0 0,-1 1 0,1-1 0,0 0 0,0 0-1,0 1 1,0-1 0,-16 17 486,10-8-480,1 0 0,0 1 0,1-1 0,0 1 1,0 0-1,1 0 0,0 0 0,1 1 0,0-1 0,1 1 0,0-1 0,1 1 1,0-1-1,2 16 0,-1-21-166,0 1 0,1-1 0,-1 1 0,1-1 0,0 0 0,0 0 1,1 0-1,0 0 0,-1 0 0,2 0 0,-1-1 0,5 6 0,-4-6-296,0-1 0,1 0-1,-1 0 1,0 0 0,1 0 0,-1-1-1,1 0 1,0 0 0,0 0 0,0-1-1,0 1 1,0-1 0,0 0 0,1-1-1,4 1 1,-5 0-350,0-1-1,0 0 1,0 0-1,-1-1 1,1 1-1,0-1 1,-1 0-1,1-1 1,0 1-1,-1-1 1,7-3-1,19-16-6951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861"/>
    </inkml:context>
    <inkml:brush xml:id="br0">
      <inkml:brushProperty name="width" value="0.025" units="cm"/>
      <inkml:brushProperty name="height" value="0.025" units="cm"/>
    </inkml:brush>
  </inkml:definitions>
  <inkml:trace contextRef="#ctx0" brushRef="#br0">96 329 14894,'0'0'6550,"-11"7"-5258,6-4-1107,-1 1 0,1 0 0,0 0 0,0 1 1,0-1-1,1 1 0,-1 0 0,1 1 0,0-1 0,1 1 0,-1-1 0,1 1 0,0 0 0,1 0 0,-1 0 0,1 1 0,1-1 0,-1 1 0,1-1 0,-1 14 1,2-12-195,1 0 0,-1 0 0,2 0 0,-1 0 0,1 0 0,0-1 1,1 1-1,0-1 0,0 1 0,5 7 0,6 8-309,30 36 0,-34-49 340,-1 0 1,-1 1-1,0 0 1,0 1-1,-1 0 0,-1 0 1,0 0-1,0 1 1,-2-1-1,1 1 1,4 24-1,-9-29 95,0-1-1,0 1 0,-1-1 1,0 0-1,0 0 1,0 1-1,-1-1 1,0 0-1,-1 0 0,0 0 1,0 0-1,0-1 1,-7 11-1,7-13 105,0 0 0,-1 0 0,1 0 1,-1 0-1,1-1 0,-1 0 0,0 1 0,-1-2 0,1 1 0,0 0 0,-1-1 0,0 0 0,1 0 0,-1 0 0,0 0 0,0-1 0,0 0 0,0 0 1,0 0-1,-7-1 0,10 0-206,0 0 1,0 0 0,1 0-1,-1 0 1,0-1 0,1 1-1,-1-1 1,0 1 0,1-1-1,-1 0 1,0 0 0,1 1-1,-1-1 1,1 0-1,0 0 1,-1-1 0,1 1-1,0 0 1,0 0 0,-2-3-1,0 0-21,1 0 0,0 1 1,1-1-1,-1 0 0,1 0 0,-1 0 0,1-1 0,-1-5 0,1-5-351,0 0 0,0 0 0,4-30 0,0 30-99,0 0 1,0 0 0,2 0 0,-1 1 0,2 0-1,0 0 1,1 0 0,0 1 0,18-25 0,5 1 81,64-62-1,-62 68 859,-2-1 0,37-49 0,-65 79-334,0-1 1,0 0-1,0 0 1,-1 0-1,1 0 1,-1 0-1,1 0 1,-1-1-1,0 1 1,-1 0-1,1 0 1,0-1-1,-1-3 1,0 7-113,0-1 0,0 0 1,0 1-1,-1-1 1,1 0-1,0 1 0,0-1 1,-1 0-1,1 1 0,0-1 1,-1 1-1,1-1 0,-1 1 1,1-1-1,-1 1 1,1-1-1,-1 1 0,1-1 1,-1 1-1,0 0 0,1-1 1,-1 1-1,-1-1 0,-28 0 52,26 2-84,0 0-1,0 0 0,0 1 1,0-1-1,0 1 0,0 0 1,1 0-1,-1 0 0,1 1 1,-1-1-1,1 1 0,0 0 1,0 0-1,0 0 0,0 0 1,1 0-1,-1 1 0,1-1 1,0 1-1,0 0 0,-3 6 1,2-2 45,0 0 0,1 0 1,0 0-1,0 0 0,0 0 0,1 1 0,1-1 1,-1 1-1,2 16 0,0-23-43,-1 1 0,1-1-1,0 1 1,0-1 0,0 1 0,0-1-1,0 0 1,0 1 0,1-1 0,-1 0-1,1 0 1,-1 0 0,1 0 0,0 0-1,0 0 1,0-1 0,0 1-1,0 0 1,0-1 0,0 0 0,1 1-1,-1-1 1,1 0 0,-1 0 0,0-1-1,1 1 1,0 0 0,-1-1 0,1 1-1,-1-1 1,1 0 0,0 0 0,-1 0-1,4-1 1,2 1-14,0-1 1,-1 0-1,1 0 0,0 0 1,-1-1-1,0-1 0,1 1 0,-1-1 1,0 0-1,12-8 0,-1-3-503,-2-1-1,0 0 0,0-1 0,-2-1 0,0-1 1,-1 0-1,-1 0 0,17-33 0,-10 10-805,-2 0 0,-1-1-1,12-55 1,-25 82 1798,0 0 0,0 0 0,0-26 1,-14 49 2809,2 8-3110,1 0 0,0 1 0,1 0-1,1 1 1,1 0 0,0-1 0,1 2-1,-1 20 1,0 17 169,3 79 0,3-111-517,1 0 1,1 0-1,1 0 0,1-1 1,1 0-1,13 32 0,-19-55 131,0 0 0,0 0 1,0 0-1,0-1 0,0 1 0,0 0 0,0 0 0,0 0 0,1 0 1,-1 0-1,0 0 0,0 0 0,0 0 0,0 0 0,0 0 0,0 0 1,0 0-1,0 0 0,0 0 0,0 0 0,0 0 0,0 0 0,0 0 1,1 0-1,-1 0 0,0 0 0,0 0 0,0 0 0,0 0 0,0 0 1,0 0-1,0 0 0,0 0 0,0 0 0,0 0 0,0 0 0,1 0 1,-1 0-1,0 0 0,0 0 0,0 0 0,0 0 0,0 0 0,0 0 1,0 0-1,0 0 0,0 0 0,0 0 0,0 1 0,0-1 0,0 0 1,0 0-1,2-15-802,-5-22-644,-2 18 917,-2 1 0,0-1 1,-1 1-1,-1 1 0,0 0 0,-17-23 1,-14-23 4485,40 62-3815,0 0 0,0 1 0,-1-1 0,1 1 1,0-1-1,0 1 0,0-1 0,0 0 1,0 1-1,0-1 0,0 0 0,0 1 0,0-1 1,0 1-1,0-1 0,0 0 0,0 1 1,0-1-1,1 1 0,-1-1 0,0 1 1,0-1-1,1 0 0,-1 1 0,0-1 0,1 1 1,-1-1-1,0 1 0,1 0 0,-1-1 1,1 1-1,-1-1 0,1 1 0,-1 0 0,1-1 1,-1 1-1,1 0 0,0 0 0,-1-1 1,1 1-1,-1 0 0,1 0 0,0 0 0,36-8-799,-26 6 934,75-20-3344,-27 1-4341,-4-4-6988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4.736"/>
    </inkml:context>
    <inkml:brush xml:id="br0">
      <inkml:brushProperty name="width" value="0.025" units="cm"/>
      <inkml:brushProperty name="height" value="0.025" units="cm"/>
    </inkml:brush>
  </inkml:definitions>
  <inkml:trace contextRef="#ctx0" brushRef="#br0">46 16 6887,'13'-15'12003,"-12"23"-5854,-3 4-5247,1-3-2174,-24 146 5366,13-88-3412,3 0-1,-2 72 1,11-136-683,0 1-1,0-1 1,0 0 0,1 1-1,-1-1 1,1 1 0,0-1 0,0 0-1,0 0 1,0 1 0,0-1-1,1 0 1,-1 0 0,1 0 0,0-1-1,0 1 1,0 0 0,0-1-1,1 1 1,2 2 0,-2-3-3,1 0 0,0 0 0,-1-1 0,1 1-1,0-1 1,0 0 0,0 0 0,0 0 0,0-1 0,0 0 0,0 1 0,0-1 0,0 0 0,0-1 0,1 1 0,5-2 0,-1-1-106,1 0 1,-1-1-1,0 0 1,0-1-1,0 1 1,-1-2-1,0 1 1,0-1 0,0 0-1,-1-1 1,11-11-1,-6 6 57,0 2 0,27-19-1,-38 33 161,0 0 0,1 0-1,-2 0 1,1 1 0,0-1 0,-1 0-1,0 1 1,0-1 0,-1 6-1,1-8-46,0 1-43,0-1 1,0 0 0,1 0 0,-1 1-1,0-1 1,1 0 0,-1 0 0,1 0-1,0 1 1,0-1 0,0 0 0,0 0-1,0 0 1,0 0 0,0 0 0,1-1-1,-1 1 1,1 0 0,-1-1 0,4 3-1,-2-2-5,0 0 0,1 0 0,-1-1 0,1 1 0,0-1 0,0 0 0,-1 0-1,1 0 1,0 0 0,0-1 0,4 1 0,5-1 11,0-1-1,1 0 0,-1-1 1,0 0-1,0-1 1,16-6-1,8-5-153,-24 8-31,0 0-1,1 2 1,-1-1 0,1 2 0,26-4-1,-39 7 173,0 0-1,0 1 1,0-1 0,0 0-1,0 1 1,0-1-1,0 0 1,0 1 0,0 0-1,0-1 1,0 1-1,0-1 1,0 1-1,0 0 1,0 0 0,0 0-1,-1-1 1,1 1-1,0 0 1,-1 0 0,1 0-1,0 0 1,-1 0-1,0 0 1,1 0-1,-1 0 1,1 2 0,10 40 499,-4-12-176,-6-28-317,1 0 1,-1 0-1,1 0 1,0 0-1,0 0 0,0 0 1,1 0-1,-1-1 1,1 1-1,-1-1 1,1 0-1,0 0 1,0 0-1,0 0 1,0 0-1,0 0 0,0-1 1,0 0-1,1 1 1,-1-1-1,0 0 1,1-1-1,-1 1 1,1-1-1,-1 1 1,1-1-1,-1 0 0,1 0 1,-1-1-1,1 1 1,-1-1-1,1 0 1,3-1-1,13-4-144,-1-1-1,0 0 1,0-2 0,26-15-1,-26 13-279,-3 3 232,-11 4 131,0 1 1,1 0-1,0 0 1,-1 1-1,1-1 1,0 1-1,1 0 1,11-1-1,-18 3 57,0 0 0,1 1 0,-1-1 0,1 0 0,-1 1 0,0-1 0,0 0 0,1 1 0,-1-1 0,0 0 0,0 1 0,1-1 0,-1 1 0,0-1 0,0 0 0,0 1 0,0-1 0,1 1 0,-1-1 0,0 1 0,0-1 0,0 0 0,0 1 0,0-1 0,0 1 0,0-1 0,0 1 0,-1-1 0,1 1 0,0-1 0,0 0 0,0 1 0,0-1 0,0 1 0,-1-1 0,1 0 0,0 1 0,-1 0 0,-6 17-5,3-11-316,-8 10-2447,-1-15-8229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082"/>
    </inkml:context>
    <inkml:brush xml:id="br0">
      <inkml:brushProperty name="width" value="0.025" units="cm"/>
      <inkml:brushProperty name="height" value="0.025" units="cm"/>
    </inkml:brush>
  </inkml:definitions>
  <inkml:trace contextRef="#ctx0" brushRef="#br0">1 1 18449,'0'0'289,"70"18"-5702,-34-9-2819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441"/>
    </inkml:context>
    <inkml:brush xml:id="br0">
      <inkml:brushProperty name="width" value="0.025" units="cm"/>
      <inkml:brushProperty name="height" value="0.025" units="cm"/>
    </inkml:brush>
  </inkml:definitions>
  <inkml:trace contextRef="#ctx0" brushRef="#br0">167 147 16207,'0'0'9551,"6"-10"-9274,-3 5-111,28-50-735,-29 52 511,0 0 0,-1 0 0,0 0-1,0 0 1,1 0 0,-2 0-1,1-1 1,0 1 0,-1 0-1,1-1 1,-1 1 0,0 0-1,0-1 1,-1 1 0,1 0-1,0 0 1,-1-1 0,-1-2 0,1 4 88,-1 1 0,1 0 0,-1 0 0,1 0 1,-1 0-1,0 0 0,1 0 0,-1 0 1,0 1-1,0-1 0,1 1 0,-1-1 0,0 1 1,0 0-1,0-1 0,0 1 0,0 0 1,0 0-1,1 0 0,-1 1 0,0-1 0,0 0 1,0 1-1,-3 0 0,-2 1 167,0 0 0,0 0 0,0 1 0,0 0 0,-7 4 0,3 1 123,0 0 0,1 0 0,0 0 0,0 2 0,1-1 0,1 1 1,-10 13-1,14-18-154,0 1 1,1 0-1,0 0 1,0 0 0,0 0-1,0 1 1,1-1 0,0 1-1,1 0 1,-1 0-1,1-1 1,1 1 0,-1 0-1,1 0 1,1 10 0,0-13-135,0-1-1,1 1 1,-1-1 0,1 1 0,-1-1 0,1 0 0,0 0 0,1 0 0,-1 0 0,0 0 0,1 0 0,-1 0 0,1-1 0,0 0 0,0 1-1,0-1 1,0 0 0,0 0 0,1-1 0,-1 1 0,1-1 0,-1 1 0,1-1 0,-1 0 0,7 0 0,10 3 6,0-1 1,-1-2 0,30 0-1,-44-1-29,17 0-231,-1-1 0,1-1 1,-1-1-1,39-10 1,-46 9-742,0-1 1,-1-1-1,0 0 1,23-16-1,12-15-5811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621"/>
    </inkml:context>
    <inkml:brush xml:id="br0">
      <inkml:brushProperty name="width" value="0.025" units="cm"/>
      <inkml:brushProperty name="height" value="0.025" units="cm"/>
    </inkml:brush>
  </inkml:definitions>
  <inkml:trace contextRef="#ctx0" brushRef="#br0">27 32 7976,'11'-25'9985,"-8"19"-3645,-3 25-4221,-1 4-1768,-2 0 1,0 0-1,-11 35 1,9-40-232,0 0 0,1 1 0,1-1 0,1 1 1,1 0-1,1 25 0,0-43-111,1-1-1,-1 1 0,0 0 1,1-1-1,-1 1 1,0 0-1,1-1 1,-1 1-1,1-1 1,-1 1-1,1-1 1,-1 1-1,1-1 0,0 1 1,-1-1-1,1 1 1,0-1-1,-1 0 1,1 1-1,0-1 1,-1 0-1,1 0 1,0 1-1,0-1 0,-1 0 1,1 0-1,0 0 1,0 0-1,-1 0 1,1 0-1,0 0 1,0 0-1,-1 0 1,1 0-1,0-1 0,-1 1 1,1 0-1,0-1 1,-1 1-1,1 0 1,0-1-1,-1 1 1,1 0-1,0-1 1,0 0-1,32-19 201,-10-1-138,-1-1 0,34-44 0,-9 10-49,-47 56-24,0 0 0,0 0 0,0 0 0,0-1 0,0 1 0,0 0 0,0 0 0,0 0 0,1 0 0,-1 0 0,0 0 0,0 0-1,0 0 1,0 0 0,0 0 0,0 0 0,0 0 0,0 0 0,1 0 0,-1-1 0,0 1 0,0 0 0,0 0 0,0 0 0,0 0 0,0 0 0,0 0 0,1 0 0,-1 0 0,0 0 0,0 1 0,0-1 0,0 0 0,0 0 0,0 0 0,0 0 0,0 0 0,1 0 0,-1 0 0,0 0 0,0 0 0,0 0 0,0 0 0,0 0 0,0 0-1,0 0 1,0 1 0,0-1 0,0 0 0,0 0 0,1 0 0,-1 0 0,0 0 0,0 0 0,0 0 0,0 0 0,0 1 0,0-1 0,0 0 0,0 0 0,0 0 0,0 0 0,0 0 0,0 0 0,0 0 0,0 1 0,0-1 0,0 15 38,-3 19 146,-3-12-112,4-13 19,-1 0-1,1 0 1,1 1 0,0-1 0,0 14 0,1-23-82,1 1 0,-1 0 1,0-1-1,1 1 0,-1-1 0,1 1 0,-1-1 0,1 1 0,-1-1 1,1 1-1,-1-1 0,1 0 0,0 1 0,-1-1 0,1 0 0,0 1 1,-1-1-1,1 0 0,0 0 0,-1 0 0,1 0 0,0 1 0,-1-1 0,1 0 1,0 0-1,-1 0 0,1 0 0,0-1 0,-1 1 0,1 0 0,0 0 1,-1 0-1,1 0 0,0-1 0,-1 1 0,2-1 0,27-9 146,-10-2-139,0-1 0,0-1-1,-1 0 1,22-24 0,-22 20-115,0 1-1,1 2 1,33-22-1,-51 36 107,-1 1-1,0-1 1,1 1-1,-1 0 0,1-1 1,-1 1-1,1 0 1,-1 0-1,1-1 1,-1 1-1,1 0 0,0 0 1,-1 0-1,1 0 1,-1 0-1,1 0 1,-1 0-1,1 0 0,0 0 1,-1 0-1,1 0 1,-1 0-1,1 0 1,-1 0-1,1 0 1,-1 0-1,1 1 0,0-1 1,-1 0-1,1 1 1,-1-1-1,1 1 1,2 18 603,-14 28 570,-6-4-835,12-33-311,0 0 1,1 1-1,1 0 1,-1 0 0,2 0-1,-3 20 1,5-31-83,0 1 0,0-1 0,0 1 0,0-1 1,0 1-1,0-1 0,0 1 0,1-1 0,-1 1 0,0-1 0,0 1 0,0-1 1,1 0-1,-1 1 0,0-1 0,0 1 0,1-1 0,-1 0 0,0 1 0,1-1 0,-1 1 1,1-1-1,-1 0 0,0 0 0,1 1 0,-1-1 0,1 0 0,-1 0 0,1 1 1,-1-1-1,1 0 0,-1 0 0,1 0 0,-1 0 0,1 0 0,-1 0 0,1 0 0,-1 0 1,1 0-1,-1 0 0,1 0 0,-1 0 0,1 0 0,0 0 0,22-12-6214,-7-9-3869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496"/>
    </inkml:context>
    <inkml:brush xml:id="br0">
      <inkml:brushProperty name="width" value="0.025" units="cm"/>
      <inkml:brushProperty name="height" value="0.025" units="cm"/>
      <inkml:brushProperty name="color" value="#F6630D"/>
    </inkml:brush>
  </inkml:definitions>
  <inkml:trace contextRef="#ctx0" brushRef="#br0">0 84 6694,'0'0'19528,"6"10"-18204,16 37 585,28 92 0,-39-108-1344,-11-29-548,0 0 1,1-1-1,-1 1 1,1 0-1,0-1 1,-1 1-1,1 0 1,0-1-1,0 1 1,0-1-1,0 1 1,0-1-1,0 0 1,1 0-1,1 2 0,-2-3-8,-1 0 0,1 0 0,-1 0 0,1 0-1,-1 0 1,1 0 0,-1 0 0,1-1-1,-1 1 1,1 0 0,-1 0 0,1-1-1,-1 1 1,1 0 0,-1-1 0,1 1-1,-1 0 1,0-1 0,1 1 0,-1 0-1,0-1 1,1 1 0,-1-1 0,0 1 0,0-1-1,1 1 1,-1-1 0,0 1 0,0-1-1,0 0 1,3-7 48,0-1 1,-1 1-1,-1 0 1,2-16-1,-2 5-56,2-24-20,-5-85 0,3 129-187,-1 0 1,1 0 0,-1 0 0,1-1-1,0 1 1,-1 0 0,1 0 0,0 0 0,0 0-1,0-1 1,0 1 0,0 0 0,-1-1-1,1 1 1,0 0 0,0-1 0,0 0-1,1 1 1,-1-1 0,0 1 0,0-1 0,0 0-1,0 0 1,0 0 0,0 0 0,0 0-1,1 0 1,-1 0 0,0 0 0,0 0-1,0 0 1,2-1 0,-1 1-520,1 0 0,0-1 0,-1 1 0,1-1 0,-1 1 0,1-1 0,-1 0 0,1 0 0,-1 0 0,1-1 0,-1 1 0,0 0 0,4-3 0,5-18-4667,-6-2 4670,-3 7 4043,-2 0 7165,0 39-8533,2-5-1465,1-1 0,0 1 0,1-1 0,1 0 0,0 0 0,1-1 0,1 0 0,1 0 0,10 17 0,-17-31-503,0 0 1,-1 0 0,1 0 0,0 0 0,0 0-1,-1 0 1,1 0 0,0 0 0,0 0-1,0 0 1,0 0 0,0-1 0,0 1-1,0 0 1,1-1 0,-1 1 0,0-1 0,0 1-1,0-1 1,1 0 0,0 1 0,-1-1-138,0-1 0,0 1 0,-1-1 0,1 1 0,0-1 0,-1 1 0,1-1-1,-1 1 1,1-1 0,0 0 0,-1 1 0,1-1 0,-1 0 0,0 1 0,1-1 0,-1 0 0,0 0 0,1 0 0,-1 1 0,0-1 0,0 0 0,1 0 0,-1-1 0,1-5-1367,0 0 0,0-1 0,-1 0 0,0 1 0,-1-1 0,0-7 0,-10-21-5731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967"/>
    </inkml:context>
    <inkml:brush xml:id="br0">
      <inkml:brushProperty name="width" value="0.025" units="cm"/>
      <inkml:brushProperty name="height" value="0.025" units="cm"/>
    </inkml:brush>
  </inkml:definitions>
  <inkml:trace contextRef="#ctx0" brushRef="#br0">1 0 21236,'0'0'9994,"74"28"-9258,-35-24-480,7 1-95,-1-2-97,2-2-64,-8 0-641,-6 1-864,-11 1-994,-10 2-832,-10 1-961,-2-1-2082,-18 0-4324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0.327"/>
    </inkml:context>
    <inkml:brush xml:id="br0">
      <inkml:brushProperty name="width" value="0.025" units="cm"/>
      <inkml:brushProperty name="height" value="0.025" units="cm"/>
    </inkml:brush>
  </inkml:definitions>
  <inkml:trace contextRef="#ctx0" brushRef="#br0">0 0 13036,'0'0'15503,"71"29"-14446,-27-29-512,1 0-449,2 0 0,-3 0-160,-8 1-2178,-8 1-4901,-6-2-8360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1.093"/>
    </inkml:context>
    <inkml:brush xml:id="br0">
      <inkml:brushProperty name="width" value="0.025" units="cm"/>
      <inkml:brushProperty name="height" value="0.025" units="cm"/>
    </inkml:brush>
  </inkml:definitions>
  <inkml:trace contextRef="#ctx0" brushRef="#br0">36 15 9097,'0'0'15166,"0"13"-13933,-29 459 5423,22-390-6041,18-173-615,4 1 0,46-149 0,-57 224-75,1 0 1,1 0-1,1 0 1,0 1-1,1 0 1,12-19-1,-17 30 59,-1 0 0,0 0 0,1 0 0,-1 1 0,1-1 0,0 0 0,0 1 0,0 0 0,0 0 0,1 0 0,-1 0 0,1 0-1,-1 0 1,1 1 0,-1 0 0,1 0 0,0 0 0,-1 0 0,1 1 0,0-1 0,0 1 0,0 0 0,0 0 0,-1 0 0,1 1 0,0-1 0,0 1 0,0 0 0,-1 0 0,1 0-1,-1 0 1,6 3 0,-6-2 38,1 0-1,0 1 1,-1-1-1,1 1 1,-1-1-1,0 1 1,0 0-1,0 0 1,0 1-1,0-1 1,-1 0-1,0 1 0,1 0 1,-1-1-1,-1 1 1,1 0-1,0 0 1,-1 0-1,0 0 1,0 1-1,0-1 1,-1 0-1,1 0 1,-1 1-1,0-1 1,0 0-1,0 0 1,-1 1-1,0-1 1,0 0-1,0 0 0,0 0 1,0 0-1,-1 0 1,0 0-1,0 0 1,0 0-1,0-1 1,0 1-1,-1-1 1,0 0-1,0 1 1,0-1-1,-5 4 1,-3 1-27,-1-1 0,1 0 1,-1 0-1,-1-2 1,1 1-1,-1-2 1,0 1-1,0-2 0,0 0 1,0 0-1,-1-2 1,1 1-1,-22-2 1,35 0-70,0 0 1,0 0-1,0 0 1,0 0-1,1 0 1,-1 0-1,0-1 1,0 1-1,0 0 1,0 0 0,0 0-1,0 0 1,0 0-1,0 0 1,1-1-1,-1 1 1,0 0-1,0 0 1,0 0-1,0 0 1,0-1 0,0 1-1,0 0 1,0 0-1,0 0 1,0 0-1,0-1 1,0 1-1,0 0 1,0 0-1,0 0 1,0 0 0,0-1-1,0 1 1,-1 0-1,1 0 1,0 0-1,0 0 1,0 0-1,0-1 1,0 1 0,0 0-1,0 0 1,0 0-1,-1 0 1,1 0-1,0 0 1,0 0-1,0 0 1,0-1-1,0 1 1,-1 0 0,1 0-1,0 0 1,0 0-1,0 0 1,0 0-1,-1 0 1,1 0-1,0 0 1,0 0-1,0 0 1,0 0 0,-1 0-1,1 0 1,0 0-1,11-9-5356,11-2-2583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8.771"/>
    </inkml:context>
    <inkml:brush xml:id="br0">
      <inkml:brushProperty name="width" value="0.025" units="cm"/>
      <inkml:brushProperty name="height" value="0.025" units="cm"/>
    </inkml:brush>
  </inkml:definitions>
  <inkml:trace contextRef="#ctx0" brushRef="#br0">1 249 14414,'0'0'11098,"9"-7"-9710,16-15-981,-1-2-1,-1 0 0,-1-2 1,-1 0-1,-1-2 0,-1 0 1,16-34-1,-34 60-139,-1 6-252,-1 0 1,1-1-1,0 1 0,-1-1 0,0 1 0,0-1 1,0 1-1,0-1 0,0 1 0,-1-1 0,-2 4 1,2-1 25,-6 15-82,0 0 0,2 1 0,1 0 0,0 1-1,2-1 1,-1 29 0,4-50-65,0-1 0,0 1 0,0 0 0,0 0 0,0-1 1,0 1-1,0 0 0,0-1 0,1 1 0,-1 0 0,0-1 0,0 1 0,1 0 0,-1-1 0,0 1 0,1-1 0,-1 1 1,1-1-1,-1 1 0,1-1 0,-1 1 0,1-1 0,-1 1 0,1-1 0,-1 1 0,1-1 0,-1 0 0,1 1 0,0-1 1,-1 0-1,1 0 0,0 0 0,-1 1 0,1-1 0,0 0 0,-1 0 0,1 0 0,0 0 0,0 0 0,-1 0 0,1 0 1,1-1-1,0 1-574,1 0 1,-1-1-1,0 0 0,1 0 1,-1 1-1,0-2 1,1 1-1,-1 0 1,0 0-1,0-1 0,0 1 1,2-2-1,17-22-10199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161"/>
    </inkml:context>
    <inkml:brush xml:id="br0">
      <inkml:brushProperty name="width" value="0.025" units="cm"/>
      <inkml:brushProperty name="height" value="0.025" units="cm"/>
    </inkml:brush>
  </inkml:definitions>
  <inkml:trace contextRef="#ctx0" brushRef="#br0">135 1 17040,'0'0'7880,"-11"64"-7528,-5-29-192,-2 0 0,0 3 321,0-3 383,1-6-255,5-4-417,3-6-128,3-6-128,0-8-1473,3-27-14094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503"/>
    </inkml:context>
    <inkml:brush xml:id="br0">
      <inkml:brushProperty name="width" value="0.025" units="cm"/>
      <inkml:brushProperty name="height" value="0.025" units="cm"/>
    </inkml:brush>
  </inkml:definitions>
  <inkml:trace contextRef="#ctx0" brushRef="#br0">1 0 16015,'0'0'13357,"63"21"-12877,-36-12-384,1 3-128,0 2-448,-2 4-673,-3-1-1217,-1 1-994,-1 0-1312,-6-6-1826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865"/>
    </inkml:context>
    <inkml:brush xml:id="br0">
      <inkml:brushProperty name="width" value="0.025" units="cm"/>
      <inkml:brushProperty name="height" value="0.025" units="cm"/>
    </inkml:brush>
  </inkml:definitions>
  <inkml:trace contextRef="#ctx0" brushRef="#br0">13 321 17072,'0'0'6353,"-2"8"-3065,-8 25-816,10-34-2434,0 1-1,0 0 1,0 0 0,0 0 0,0 0 0,1 0-1,-1-1 1,0 1 0,0 0 0,0 0-1,0 0 1,1 0 0,-1 0 0,0 0-1,0 0 1,0 0 0,1 0 0,-1-1 0,0 1-1,0 0 1,0 0 0,1 0 0,-1 0-1,0 0 1,0 0 0,0 1 0,1-1 0,-1 0-1,0 0 1,0 0 0,0 0 0,1 0-1,-1 0 1,0 0 0,0 0 0,0 0-1,0 0 1,1 1 0,-1-1 0,0 0 0,0 0-1,0 0 1,0 0 0,0 0 0,1 1-1,-1-1 1,0 0 0,0 0 0,0 0-1,0 1 1,0-1 0,0 0 0,0 0 0,0 0-1,0 1 1,0-1 0,0 0 0,0 0-1,0 0 1,0 1 0,0-1 0,0 0-1,0 0 1,0 0 0,0 1 0,0-1 0,0 0-1,0 0 1,12-7 143,6-10 3,-1-1 1,27-38-1,5-5-625,-49 61 430,0 0 0,0-1 1,0 1-1,0 0 0,1 0 1,-1 0-1,0 0 1,0-1-1,0 1 0,0 0 1,0 0-1,1 0 0,-1 0 1,0 0-1,0-1 0,0 1 1,0 0-1,1 0 1,-1 0-1,0 0 0,0 0 1,0 0-1,0 0 0,1 0 1,-1 0-1,0 0 0,0 0 1,0 0-1,1 0 0,-1 0 1,0 0-1,0 0 1,0 0-1,1 0 0,-1 0 1,0 0-1,0 0 0,0 0 1,1 0-1,-1 0 0,0 0 1,0 0-1,0 1 1,0-1-1,1 0 0,-1 0 1,0 0-1,0 0 0,0 0 1,0 1-1,0-1 0,0 0 1,1 0-1,-1 0 0,0 0 1,0 1-1,0-1 1,0 0-1,0 0 0,0 0 1,0 1-1,0-1 0,2 24-144,-7 27 244,5-51-89,-7 34-125,1 0 1,-1 51-1,7-85 10,0 1-1,0 0 0,0-1 0,0 1 1,0 0-1,0-1 0,0 1 0,0 0 1,0-1-1,1 1 0,-1 0 1,0-1-1,1 1 0,-1-1 0,0 1 1,1 0-1,-1-1 0,0 1 0,1-1 1,-1 1-1,1-1 0,0 1 0,0 0-265,0-1-1,0 0 0,0 0 0,-1 0 0,1 1 1,0-1-1,0 0 0,0 0 0,0 0 0,0 0 1,-1 0-1,1-1 0,0 1 0,0 0 1,0 0-1,-1 0 0,1-1 0,0 1 0,1-1 1,13-10-8508</inkml:trace>
  <inkml:trace contextRef="#ctx0" brushRef="#br0" timeOffset="1">475 1 20692,'0'0'5733,"-31"63"-3459,20-30-736,1 2-802,4 4-447,2-1-257,4-6-32,0-2-129,0-3 1,4-9-192,3 0-353,0-9-255,1-4-706,0-5-1761,-6-19-9802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224"/>
    </inkml:context>
    <inkml:brush xml:id="br0">
      <inkml:brushProperty name="width" value="0.025" units="cm"/>
      <inkml:brushProperty name="height" value="0.025" units="cm"/>
    </inkml:brush>
  </inkml:definitions>
  <inkml:trace contextRef="#ctx0" brushRef="#br0">0 74 16528,'0'0'11531,"58"-22"-11179,-26 15-320,5-1-993,0-2-2082,2-1-3075,-3-4-6438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568"/>
    </inkml:context>
    <inkml:brush xml:id="br0">
      <inkml:brushProperty name="width" value="0.025" units="cm"/>
      <inkml:brushProperty name="height" value="0.025" units="cm"/>
    </inkml:brush>
  </inkml:definitions>
  <inkml:trace contextRef="#ctx0" brushRef="#br0">93 1 15855,'-6'9'2920,"-4"9"-1013,1-1 1,-14 38-1,14-25-831,0 0 1,-7 61-1,6 175 2626,10-243-2849,1-45-746,2 0 0,1 1-1,10-36 1,0 0-48,-2-10-213,-8 34-52,2 0 0,2 1 1,0 0-1,2 0 1,28-59-1,-37 89 199,1-1-1,-1 1 1,1-1-1,-1 1 1,1-1-1,0 1 1,0 0-1,0 0 1,0 0-1,1 0 1,-1 0-1,0 1 1,1-1-1,-1 1 1,1-1-1,0 1 1,-1 0-1,1 0 1,0 0-1,0 0 1,0 1-1,-1-1 1,1 1-1,0-1 1,0 1-1,0 0 1,6 1-1,-6 0 1,0 0-1,-1 1 0,1-1 0,0 0 1,-1 1-1,1 0 0,-1 0 0,1 0 1,-1 0-1,0 0 0,1 0 0,-1 0 1,-1 1-1,1-1 0,0 1 0,0 0 1,-1-1-1,0 1 0,1 0 0,-1 0 1,0 0-1,0 0 0,-1 0 0,1 0 1,0 6-1,-1-4 51,1 1-1,-1-1 1,0 1 0,-1-1-1,1 0 1,-1 1-1,0-1 1,0 0 0,-1 0-1,0 0 1,1 0 0,-2 0-1,1 0 1,-1 0 0,1-1-1,-1 1 1,0-1 0,-1 0-1,1 0 1,-7 5-1,5-4 19,-1 0-1,0-1 0,0 0 0,0 0 1,-1-1-1,1 0 0,-1 0 0,0 0 1,0-1-1,0 0 0,0 0 0,0-1 1,0 0-1,-14 0 0,20-1-148,0 1 0,1-1 0,-1 0 0,0 0 0,0 0 0,0 0 0,0 0 0,0 0 0,1 0 0,-1 0 0,0 0 0,0 0 0,0 0 0,0 0 0,0-1 0,1 1 0,-1 0 0,0-1 0,0 1 0,1 0 0,-1-1 0,0 1 0,0-1 0,1 1 0,-1-1 0,0 0 0,1 1 0,-1-1 0,1 0 0,-1 1 0,1-1 0,-1 0 0,1 0 0,0 1 0,-1-1 0,1 0 0,0 0 0,-1 0-1,1 0 1,0 1 0,0-1 0,0 0 0,0 0 0,0 0 0,0 0 0,0 0 0,0 0 0,0 1 0,1-1 0,-1 0 0,0 0 0,0 0 0,1 0 0,-1 1 0,0-1 0,1-1 0,2-3-1301,0 0 1,0 1-1,0-1 0,0 1 0,1 0 0,-1-1 1,9-5-1,10-7-13842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930"/>
    </inkml:context>
    <inkml:brush xml:id="br0">
      <inkml:brushProperty name="width" value="0.025" units="cm"/>
      <inkml:brushProperty name="height" value="0.025" units="cm"/>
    </inkml:brush>
  </inkml:definitions>
  <inkml:trace contextRef="#ctx0" brushRef="#br0">25 76 14670,'0'0'11915,"10"-8"-10655,3-2-661,0 0 1,29-16-1,-35 22-473,0 1 1,0 0-1,0 1 1,0-1-1,0 1 1,0 1-1,0-1 0,1 1 1,-1 1-1,1-1 1,7 2-1,-14-1-123,-1 0 0,1 1 0,0-1 0,0 1 0,0-1 0,-1 1 0,1-1 0,0 1 0,0 0 0,-1-1 0,1 1 0,-1 0 0,1 0-1,-1-1 1,1 1 0,-1 0 0,1 0 0,-1 0 0,0 0 0,1 0 0,-1 0 0,0 0 0,0-1 0,0 1 0,1 0 0,-1 0 0,0 0 0,0 0 0,0 0 0,-1 0 0,1 0 0,0 0 0,0 0-1,-1 0 1,1 1 0,-12 37 441,-1-18-306,-1 0 1,-1-1-1,-1-1 1,-30 30-1,24-27-16,1 1-1,-23 33 1,43-56-122,1 0 0,0 1 0,-1-1 0,1 1 0,-1-1 0,1 1 0,0-1 0,0 0 0,-1 1 0,1-1 0,0 1 0,0-1 0,-1 1 0,1-1 0,0 1 0,0 0 0,0-1 0,0 1 0,0-1 0,0 1 0,0-1 0,0 1 0,0-1 0,0 1 0,0-1 0,0 1 0,0 0 0,0-1 0,1 1 0,-1-1 0,0 1 0,0-1 0,1 1 0,-1-1 0,0 0 0,1 1 0,-1-1 0,0 1 0,1-1 0,0 1 0,28 2 0,38-15 0,-66 11 0,22-4-238,101-30-8226,-97 25-1123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861"/>
    </inkml:context>
    <inkml:brush xml:id="br0">
      <inkml:brushProperty name="width" value="0.025" units="cm"/>
      <inkml:brushProperty name="height" value="0.025" units="cm"/>
      <inkml:brushProperty name="color" value="#F6630D"/>
    </inkml:brush>
  </inkml:definitions>
  <inkml:trace contextRef="#ctx0" brushRef="#br0">0 0 11627,'0'0'17008,"37"5"-23446,-19 4 96,-1 0-8968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1.741"/>
    </inkml:context>
    <inkml:brush xml:id="br0">
      <inkml:brushProperty name="width" value="0.025" units="cm"/>
      <inkml:brushProperty name="height" value="0.025" units="cm"/>
    </inkml:brush>
  </inkml:definitions>
  <inkml:trace contextRef="#ctx0" brushRef="#br0">263 1 14286,'0'0'13025,"-6"9"-11712,-206 276 1762,204-277-3417,-2-8-5056,-4-18-5582,14 18 10884,-12-22-12833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069"/>
    </inkml:context>
    <inkml:brush xml:id="br0">
      <inkml:brushProperty name="width" value="0.025" units="cm"/>
      <inkml:brushProperty name="height" value="0.025" units="cm"/>
    </inkml:brush>
  </inkml:definitions>
  <inkml:trace contextRef="#ctx0" brushRef="#br0">1 0 11851,'0'0'11563,"69"31"-9097,-29-15-512,5 3-769,6 0-672,0-2-417,-1 0-32,-4-1-705,-2 2-2177,-13-5-1698,-6-4-2467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428"/>
    </inkml:context>
    <inkml:brush xml:id="br0">
      <inkml:brushProperty name="width" value="0.025" units="cm"/>
      <inkml:brushProperty name="height" value="0.025" units="cm"/>
    </inkml:brush>
  </inkml:definitions>
  <inkml:trace contextRef="#ctx0" brushRef="#br0">20 77 17681,'0'0'5306,"11"-9"-2685,-6 5-2359,1-3 174,1 1-1,1 0 1,-1 0-1,1 1 1,0 0-1,1 0 1,-1 1-1,1 0 1,0 0-1,0 1 1,17-3-1,-23 5-381,0 1-1,-1-1 1,1 1 0,0 0 0,-1 0-1,1 0 1,0 0 0,-1 1-1,1-1 1,0 1 0,-1-1 0,1 1-1,-1 0 1,1 0 0,-1 0-1,1 1 1,-1-1 0,0 0-1,1 1 1,2 2 0,-3-1-22,-1 0 0,1 0 0,-1 0 0,1 1 0,-1-1 0,0 0-1,-1 1 1,1-1 0,0 0 0,-1 1 0,0-1 0,0 0 0,0 1 0,0-1 0,0 1 0,-2 3 0,0 5-32,-1 0 0,0 0 0,-1-1 0,0 1 0,-1-1 0,0 0 0,-1 0 0,-11 16 0,-68 79 0,61-77 0,-32 37 0,55-66 0,1 0 0,0 0 0,0 1 0,0-1 0,0 0 0,0 0 0,-1 0 0,1 1 0,0-1 0,0 0 0,0 0 0,0 1 0,0-1 0,0 0 0,0 0 0,0 1 0,0-1 0,0 0 0,0 0 0,0 1 0,0-1 0,0 0 0,0 0 0,0 1 0,0-1 0,0 0 0,0 0 0,0 1 0,0-1 0,1 0 0,-1 0 0,0 0 0,0 1 0,0-1 0,0 0 0,0 0 0,1 0 0,-1 1 0,0-1 0,0 0 0,0 0 0,1 0 0,-1 0 0,0 0 0,0 0 0,1 1 0,-1-1 0,0 0 0,0 0 0,0 0 0,1 0 0,-1 0 0,1 0 0,10 0 0,-11 0 0,31-2-944,0-2 1,53-12-1,-11 1-1750,-20 6-3200,1 1-4243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377"/>
    </inkml:context>
    <inkml:brush xml:id="br0">
      <inkml:brushProperty name="width" value="0.025" units="cm"/>
      <inkml:brushProperty name="height" value="0.025" units="cm"/>
    </inkml:brush>
  </inkml:definitions>
  <inkml:trace contextRef="#ctx0" brushRef="#br0">107 1 10314,'0'0'7748,"-1"4"-6736,-44 125 3263,26-82-2929,-22 91 0,43-142-1272,1-1 1,-1 1 0,1 0 0,0 0-1,1 0 1,-1 0 0,5-4 0,8-10 15,36-54-96,-24 33-669,63-71 0,-91 110 669,0-1-1,0 1 0,1 0 1,-1-1-1,0 1 0,1-1 0,-1 1 1,0 0-1,1-1 0,-1 1 1,1 0-1,-1-1 0,0 1 0,1 0 1,-1 0-1,1-1 0,-1 1 1,1 0-1,-1 0 0,1 0 1,-1 0-1,1 0 0,-1-1 0,1 1 1,-1 0-1,1 0 0,-1 0 1,1 0-1,-1 1 0,1-1 0,-1 0 1,1 0-1,-1 0 0,1 0 1,-1 0-1,1 1 0,4 19-84,-9 33 414,-14 16 321,13-55-175,1 0 1,0 1-1,1-1 0,-2 29 0,4-43-459,1 1 1,0-1 0,0 1-1,0-1 1,0 0 0,0 1-1,0-1 1,1 1 0,-1-1-1,0 0 1,0 1-1,0-1 1,0 0 0,0 1-1,0-1 1,1 0 0,-1 1-1,0-1 1,0 0 0,1 1-1,-1-1 1,0 0 0,0 0-1,1 1 1,-1-1-1,0 0 1,1 0 0,-1 0-1,0 1 1,1-1 0,-1 0-1,0 0 1,1 0 0,-1 0-1,1 1 1,17-6 157,15-15 39,-2-6-431,-2-2 0,-1-1 0,36-48 0,-21 25 9,-43 52 217,0 0-1,0-1 0,0 1 0,1 0 0,-1 0 0,0 0 0,0 0 1,0 0-1,0 0 0,0 0 0,0 0 0,1 0 0,-1 0 0,0 0 0,0 0 1,0 0-1,0 0 0,0 0 0,1 0 0,-1 0 0,0 0 0,0 0 0,0 0 1,0 0-1,0 0 0,1 0 0,-1 0 0,0 0 0,0 0 0,0 0 0,0 1 1,0-1-1,0 0 0,0 0 0,1 0 0,-1 0 0,0 0 0,0 0 1,0 0-1,0 0 0,0 1 0,0-1 0,0 0 0,0 0 0,0 0 0,0 0 1,0 0-1,0 1 0,0-1 0,0 0 0,0 0 0,0 0 0,0 0 0,0 0 1,0 0-1,0 1 0,0-1 0,0 0 0,0 0 0,0 0 0,0 0 0,0 0 1,0 1-1,0-1 0,0 0 0,0 0 0,0 0 0,0 11 88,-4 9 420,0-1 1,-14 35-1,13-39-161,-1 0 0,2 1-1,0 0 1,1-1-1,-2 30 1,5-44-378,0 0 0,0 0-1,0 0 1,0 0 0,0 0-1,1 0 1,-1-1 0,0 1 0,1 0-1,-1 0 1,1 0 0,-1 0 0,1 0-1,-1 0 1,1 0 0,-1-1 0,1 1-1,0 0 1,-1 0 0,1-1 0,0 1-1,0-1 1,0 1 0,0 0-1,-1-1 1,1 0 0,0 1 0,0-1-1,0 1 1,1-1 0,1 1-705,0-1 0,-1 1 0,1-1 0,0 0 0,0 0 1,0 0-1,-1 0 0,1-1 0,0 1 0,3-2 0,11-5-6610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846"/>
    </inkml:context>
    <inkml:brush xml:id="br0">
      <inkml:brushProperty name="width" value="0.025" units="cm"/>
      <inkml:brushProperty name="height" value="0.025" units="cm"/>
    </inkml:brush>
  </inkml:definitions>
  <inkml:trace contextRef="#ctx0" brushRef="#br0">176 131 10346,'0'0'1292,"6"-11"501,-2 3-1483,23-46 2708,-25 48-1926,0 0 1,0 1-1,-1-1 0,0 0 0,1-12 1,-3 17-972,1 0 1,-1 1 0,0-1 0,1 0-1,-1 0 1,0 1 0,0-1-1,1 1 1,-1-1 0,0 1 0,0-1-1,0 1 1,0-1 0,0 1 0,1 0-1,-1-1 1,0 1 0,0 0-1,0 0 1,0 0 0,0-1 0,0 1-1,0 0 1,0 0 0,0 1-1,0-1 1,0 0 0,0 0 0,0 0-1,0 1 1,0-1 0,-2 1 0,-36 11 1146,26-4-943,-1 1-1,1 0 1,1 1 0,0 0 0,0 1 0,-16 20-1,23-24-283,-1 0 0,1 0 0,1 0 0,-1 1 0,1 0-1,1 0 1,-1 0 0,1 1 0,1-1 0,0 1 0,0 0-1,0-1 1,0 13 0,2-20-41,0 0 0,1-1-1,-1 1 1,0 0 0,0 0-1,0 0 1,0 0 0,1-1 0,-1 1-1,0 0 1,1 0 0,-1-1-1,1 1 1,-1 0 0,1-1 0,-1 1-1,1 0 1,-1-1 0,1 1 0,0-1-1,-1 1 1,1-1 0,0 1-1,0-1 1,-1 0 0,3 1 0,27 4 80,-20-6-42,-1 0 0,0-1-1,0 1 1,15-6 0,-10 1-110,0-1 0,0-1 0,-1 0 1,0 0-1,-1-1 0,0-1 1,-1 0-1,1-1 0,-2 0 0,0-1 1,0 0-1,-1-1 0,0 1 0,-2-2 1,12-22-1,-45 73 24,17-20 104,-29 64 216,35-75-266,1 1 0,0 0 1,0 0-1,0-1 0,1 1 0,0 0 0,1 1 0,0-1 0,1 14 1,-1-20-84,0 0 1,1 0-1,-1 0 1,1 0-1,0 0 1,-1 0-1,1-1 1,0 1 0,0 0-1,-1 0 1,1 0-1,0-1 1,0 1-1,0 0 1,0-1 0,0 1-1,0-1 1,0 1-1,0-1 1,0 1-1,0-1 1,0 0-1,0 0 1,0 1 0,0-1-1,0 0 1,0 0-1,1 0 1,-1 0-1,0 0 1,0-1 0,0 1-1,0 0 1,0 0-1,2-1 1,2 0-845,-1 0 1,1-1-1,0 1 1,-1-1-1,1 0 0,-1 0 1,6-4-1,21-21-8907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189"/>
    </inkml:context>
    <inkml:brush xml:id="br0">
      <inkml:brushProperty name="width" value="0.025" units="cm"/>
      <inkml:brushProperty name="height" value="0.025" units="cm"/>
    </inkml:brush>
  </inkml:definitions>
  <inkml:trace contextRef="#ctx0" brushRef="#br0">151 1 15214,'0'0'5798,"-20"57"-3364,11-29 417,-4 5-1314,1 5-832,-4 1-385,4 0-256,-1 0 0,0-6-64,3-6 64,2-6-64,3-6 33,2-6-450,0-5-1377,0-4-1088,-1-10-1474,-3-11-3556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533"/>
    </inkml:context>
    <inkml:brush xml:id="br0">
      <inkml:brushProperty name="width" value="0.025" units="cm"/>
      <inkml:brushProperty name="height" value="0.025" units="cm"/>
    </inkml:brush>
  </inkml:definitions>
  <inkml:trace contextRef="#ctx0" brushRef="#br0">0 326 13741,'0'0'9129,"48"51"-7688,-19-34-640,3 0-545,4 2-160,0-4-64,2 1-865,-4-1-1537,-4-2-1474,-4-8-928,-6-5-4100</inkml:trace>
  <inkml:trace contextRef="#ctx0" brushRef="#br0" timeOffset="1">509 1 15407,'0'0'10468,"2"11"-8818,-3 11-1252,0 0 0,-2 0 0,0 0 0,-1 0 0,-1-1 0,-13 35 0,4-16 1,1-4-278,1 2 0,2 0 0,1 0 0,-5 64 0,14-100-192,-1 0 1,2 1-1,-1-1 1,0 0-1,0 1 0,1-1 1,-1 0-1,1 1 0,-1-1 1,1 0-1,0 0 1,0 0-1,0 0 0,0 0 1,1 0-1,-1 0 1,0 0-1,1 0 0,-1 0 1,1-1-1,0 1 1,0-1-1,0 1 0,3 1 1,-2-1-536,1-1 0,-1 0 1,0 0-1,0 0 0,1-1 0,-1 1 1,1-1-1,-1 0 0,0 0 1,1 0-1,-1 0 0,1 0 1,-1-1-1,0 0 0,1 1 0,-1-1 1,3-2-1,25-15-11122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388"/>
    </inkml:context>
    <inkml:brush xml:id="br0">
      <inkml:brushProperty name="width" value="0.025" units="cm"/>
      <inkml:brushProperty name="height" value="0.025" units="cm"/>
    </inkml:brush>
  </inkml:definitions>
  <inkml:trace contextRef="#ctx0" brushRef="#br0">1 392 7239,'0'0'20974,"8"-5"-20264,12-7-649,-2-1 0,0-1 0,0-1 0,-2-1 0,0 0 0,0-1 0,22-34 0,-21 27-20,0-2-1,-2 0 1,-2-1 0,0 0-1,16-52 1,-25 55 171,-11 31 319,-13 35-137,11-9 36,1 2 0,-5 58 0,5-28-338,-1-39-3354,-1-11-5567,-1-6-5937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812"/>
    </inkml:context>
    <inkml:brush xml:id="br0">
      <inkml:brushProperty name="width" value="0.025" units="cm"/>
      <inkml:brushProperty name="height" value="0.025" units="cm"/>
    </inkml:brush>
  </inkml:definitions>
  <inkml:trace contextRef="#ctx0" brushRef="#br0">113 1 1858,'0'0'16047,"-1"9"-14643,-8 27 1121,-1 0-1,-21 48 1,-14 45-79,40-112-2319,1 0 0,1 0 1,1 0-1,0 1 0,2 28 0,0-45-129,0 1 0,0-1 0,1 0 0,-1 1-1,0-1 1,1 0 0,-1 0 0,1 1 0,-1-1-1,1 0 1,0 0 0,0 0 0,-1 0-1,1 0 1,0 0 0,0 0 0,0 0 0,0 0-1,0 0 1,0-1 0,1 1 0,0 0 0,36 9-847,-26-9-142,0-1 1,0 0 0,0-1 0,16-3 0,-23 2 216,0 0 1,0 1-1,0-2 0,0 1 1,0 0-1,-1-1 1,1 0-1,-1 0 1,7-6-1,12-14-5610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157"/>
    </inkml:context>
    <inkml:brush xml:id="br0">
      <inkml:brushProperty name="width" value="0.025" units="cm"/>
      <inkml:brushProperty name="height" value="0.025" units="cm"/>
    </inkml:brush>
  </inkml:definitions>
  <inkml:trace contextRef="#ctx0" brushRef="#br0">149 0 19058,'0'0'10154,"-25"75"-8489,7-36-608,-3 3-480,0 3-417,3-3-64,1-4-96,3-8 0,5-9 0,4-7-384,4-12-1154,1-13-4932,0-16-288,0-12-9610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203"/>
    </inkml:context>
    <inkml:brush xml:id="br0">
      <inkml:brushProperty name="width" value="0.025" units="cm"/>
      <inkml:brushProperty name="height" value="0.025" units="cm"/>
      <inkml:brushProperty name="color" value="#F6630D"/>
    </inkml:brush>
  </inkml:definitions>
  <inkml:trace contextRef="#ctx0" brushRef="#br0">128 1 17008,'0'0'7015,"-8"6"-4752,-6 4-1613,1 0-1,0 1 0,1 1 1,-18 22-1,25-29-602,1 1 0,1 0-1,-1-1 1,1 1 0,0 1-1,0-1 1,0 0 0,1 1 0,0-1-1,1 1 1,-1 0 0,1 0-1,0-1 1,1 1 0,0 0 0,1 10-1,-1-16-45,0 1 0,1-1 0,-1 1 0,1-1 0,-1 1 0,1-1 0,0 1 0,0-1 0,-1 1 0,1-1 0,0 0 0,0 0 0,1 1 0,-1-1 0,0 0-1,0 0 1,0 0 0,1 0 0,-1 0 0,1 0 0,2 1 0,1-1 11,0 1 1,-1-1-1,1 1 0,1-1 1,-1-1-1,0 1 0,6-1 1,3 0-180,-1-1 0,1-1 0,-1 0 0,24-6 0,-32 6-186,78-30-4705,-77 29 3016,1-1 1,0 0 0,-1 0-1,0 0 1,8-8 0,-6 3-5492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485"/>
    </inkml:context>
    <inkml:brush xml:id="br0">
      <inkml:brushProperty name="width" value="0.025" units="cm"/>
      <inkml:brushProperty name="height" value="0.025" units="cm"/>
    </inkml:brush>
  </inkml:definitions>
  <inkml:trace contextRef="#ctx0" brushRef="#br0">7 1 17264,'0'0'3876,"-6"53"-1986,6-32 640,14-1-864,5 0-609,7-2-609,4-4-320,7 0-64,4-3-448,-3-6-2723,-2-5-3139,-5 0-6438</inkml:trace>
  <inkml:trace contextRef="#ctx0" brushRef="#br0" timeOffset="1">281 308 19474,'0'0'8264,"9"-6"-7719,72-59-1491,4-17-3388,-84 109 5786,-10 62 599,3-49-1630,1 40 1,5-79-467,0-1 0,0 0 0,0 1 1,0-1-1,0 1 0,0-1 0,0 1 1,0-1-1,0 1 0,0-1 0,0 1 1,1-1-1,-1 0 0,0 1 1,0-1-1,0 1 0,1-1 0,-1 0 1,0 1-1,1-1 0,-1 0 0,0 1 1,1-1-1,-1 0 0,0 1 0,1-1 1,-1 0-1,0 0 0,1 1 0,-1-1 1,1 0-1,-1 0 0,1 0 1,-1 0-1,0 0 0,1 1 0,0-1 1,18-9-6024,-1-14-3231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841"/>
    </inkml:context>
    <inkml:brush xml:id="br0">
      <inkml:brushProperty name="width" value="0.025" units="cm"/>
      <inkml:brushProperty name="height" value="0.025" units="cm"/>
    </inkml:brush>
  </inkml:definitions>
  <inkml:trace contextRef="#ctx0" brushRef="#br0">39 0 21204,'0'0'2306,"-31"64"-576,25-32 256,5-5 64,1-2-1794,4-1-256,13-7-993,0-6-4036,1-9-5156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357"/>
    </inkml:context>
    <inkml:brush xml:id="br0">
      <inkml:brushProperty name="width" value="0.025" units="cm"/>
      <inkml:brushProperty name="height" value="0.025" units="cm"/>
    </inkml:brush>
  </inkml:definitions>
  <inkml:trace contextRef="#ctx0" brushRef="#br0">202 0 3844,'0'0'13527,"0"10"-11103,0 3-1664,-1 1 1,-1-1-1,0 0 1,-1 0-1,0 0 1,-1-1-1,0 1 1,-1-1-1,-1 0 0,-8 14 1,-12 25 120,12-22-871,-1 0 1,-2-1 0,-36 47 0,53-74-147,0-1 0,-1 1 1,1-1-1,0 0 1,0 1-1,-1-1 1,1 0-1,0 1 1,0-1-1,-1 0 0,1 1 1,-1-1-1,1 0 1,0 0-1,-1 1 1,1-1-1,0 0 1,-1 0-1,1 0 0,-1 1 1,1-1-1,-1 0 1,1 0-1,0 0 1,-1 0-1,1 0 1,-1 0-1,1 0 0,-1 0 1,1 0-1,-1 0 1,1 0-1,0 0 1,-1-1-1,1 1 1,-1 0-1,1 0 0,-1 0 1,1-1-1,0 1 1,-1 0-1,1 0 1,-1-1-1,-7-18-6797,0-9-2431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686"/>
    </inkml:context>
    <inkml:brush xml:id="br0">
      <inkml:brushProperty name="width" value="0.025" units="cm"/>
      <inkml:brushProperty name="height" value="0.025" units="cm"/>
    </inkml:brush>
  </inkml:definitions>
  <inkml:trace contextRef="#ctx0" brushRef="#br0">1 0 16111,'0'0'7079,"32"59"-5381,-6-40-513,10 0-737,0-1-256,5-2-96,0 0-672,-6-4-3044,-3-4-1921,-10-5-2691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0.017"/>
    </inkml:context>
    <inkml:brush xml:id="br0">
      <inkml:brushProperty name="width" value="0.025" units="cm"/>
      <inkml:brushProperty name="height" value="0.025" units="cm"/>
    </inkml:brush>
  </inkml:definitions>
  <inkml:trace contextRef="#ctx0" brushRef="#br0">47 337 16560,'0'0'8562,"9"0"-7814,31-2-439,-38 2-280,-1 0-1,0 1 0,0-1 0,1 0 0,-1 0 0,0 1 0,1-1 0,-1 1 0,0-1 0,0 1 0,0 0 1,1-1-1,-1 1 0,0 0 0,0 0 0,0 0 0,0 0 0,0 0 0,0 0 0,-1 0 0,1 0 0,0 0 1,0 0-1,-1 0 0,1 1 0,-1-1 0,1 0 0,-1 0 0,0 1 0,1-1 0,-1 0 0,0 1 1,0-1-1,0 0 0,0 1 0,0-1 0,0 0 0,0 1 0,0-1 0,-1 0 0,1 1 0,0-1 0,-2 2 1,1 6 269,-2 0 0,1 0 1,-1 0-1,-6 12 0,-42 61 1384,-2 4 96,53-86-1777,0 0 0,0 0-1,0 0 1,0 1 0,0-1 0,0 0 0,0 0 0,0 0 0,0 0 0,0 1 0,0-1 0,0 0 0,0 0 0,0 0 0,0 1 0,0-1 0,0 0 0,0 0 0,0 0-1,0 0 1,0 1 0,0-1 0,1 0 0,-1 0 0,0 0 0,0 0 0,0 0 0,0 0 0,0 1 0,0-1 0,1 0 0,-1 0 0,0 0 0,0 0 0,0 0 0,0 0 0,0 0-1,1 0 1,-1 0 0,0 1 0,0-1 0,0 0 0,1 0 0,-1 0 0,0 0 0,0 0 0,0 0 0,0 0 0,1 0 0,-1 0 0,0 0 0,0-1 0,0 1 0,0 0 0,1 0-1,-1 0 1,0 0 0,0 0 0,1 0 0,9-3-20,9-5-281,1-2 1,-2 0-1,1-1 0,26-21 1,24-31-6792,-30 20-1061</inkml:trace>
  <inkml:trace contextRef="#ctx0" brushRef="#br0" timeOffset="1">360 1 17136,'0'0'4837,"33"56"-2659,-10-22-801,0 9-416,1 4-416,-7 6 255,-5 2 289,-9 6-160,-3-1-416,-12-1-385,-9 2 32,-9-5-64,0-7-480,-7-15-3011,-6-16-5286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128"/>
    </inkml:context>
    <inkml:brush xml:id="br0">
      <inkml:brushProperty name="width" value="0.025" units="cm"/>
      <inkml:brushProperty name="height" value="0.025" units="cm"/>
    </inkml:brush>
  </inkml:definitions>
  <inkml:trace contextRef="#ctx0" brushRef="#br0">193 12 15919,'0'0'5531,"-10"-3"-3818,5 1-1547,1 0 0,-1 1-1,1 0 1,-1 0 0,0 0 0,0 1-1,1-1 1,-1 1 0,0 0-1,0 1 1,0-1 0,1 1 0,-1 0-1,0 0 1,1 1 0,-1-1-1,0 1 1,1 0 0,0 0-1,0 0 1,-1 1 0,1-1 0,-6 7-1,3-3-70,0 1 0,0 0 0,1 0 0,-9 12 0,14-18-103,0 0 0,0 0-1,0 0 1,0 1-1,1-1 1,-1 0 0,0 0-1,1 1 1,-1-1 0,1 0-1,-1 1 1,1-1 0,0 1-1,-1-1 1,1 0 0,0 1-1,0-1 1,0 1 0,0-1-1,0 1 1,0-1 0,1 0-1,-1 1 1,0-1 0,1 1-1,-1-1 1,1 0 0,0 1-1,-1-1 1,1 0 0,0 0-1,0 0 1,-1 1 0,1-1-1,0 0 1,0 0-1,0 0 1,3 1 0,19 12-505,-9-7 366,-1 1-1,0 1 0,0 0 0,-1 1 0,19 18 0,-29-25 203,1 1-1,0-1 1,-1 1 0,0 0-1,0 0 1,0 0 0,0 0-1,0 0 1,-1 0 0,0 1-1,0-1 1,0 0 0,0 1-1,-1-1 1,0 1 0,0-1-1,0 1 1,0-1 0,-1 0-1,0 1 1,0-1 0,0 1-1,0-1 1,-1 0 0,-2 5-1,0-1 210,-1 1 0,0-1-1,0 0 1,-1 0 0,0-1-1,0 0 1,-1 0 0,-11 9-1,13-12-181,0 1-1,0-1 0,-1-1 0,0 1 0,1-1 0,-1 0 0,-1 0 0,1-1 0,0 1 0,0-2 0,-1 1 0,-12 1 0,18-3-186,0 0-1,1 0 1,-1-1 0,1 1-1,-1 0 1,1 0-1,-1-1 1,0 1-1,1 0 1,-1-1-1,1 1 1,0 0-1,-1-1 1,1 1-1,-1-1 1,1 1-1,0-1 1,-1 1-1,1-1 1,0 1-1,-1-1 1,1 0-1,0 1 1,0-1 0,0 1-1,-1-1 1,1 0-1,0 1 1,0-1-1,0 1 1,0-1-1,0 0 1,0 1-1,0-1 1,1 0-1,2-26-6362,8-3-3915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472"/>
    </inkml:context>
    <inkml:brush xml:id="br0">
      <inkml:brushProperty name="width" value="0.025" units="cm"/>
      <inkml:brushProperty name="height" value="0.025" units="cm"/>
    </inkml:brush>
  </inkml:definitions>
  <inkml:trace contextRef="#ctx0" brushRef="#br0">0 1 15214,'0'0'7463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863"/>
    </inkml:context>
    <inkml:brush xml:id="br0">
      <inkml:brushProperty name="width" value="0.025" units="cm"/>
      <inkml:brushProperty name="height" value="0.025" units="cm"/>
    </inkml:brush>
  </inkml:definitions>
  <inkml:trace contextRef="#ctx0" brushRef="#br0">158 1 18706,'0'0'4452,"-9"54"-2306,4-19-1153,1 7-481,4 6-416,0 2-64,0 2 33,0-2-65,6-5 0,0-9 32,3-7 0,-2-4-801,1-13-1537,-2-9-2211</inkml:trace>
  <inkml:trace contextRef="#ctx0" brushRef="#br0" timeOffset="1">1 237 18033,'0'0'9065,"68"-22"-9065,-20 15-32,11 1-1666,-2-3-1473,-6 2-1666,-7-1-9352</inkml:trace>
  <inkml:trace contextRef="#ctx0" brushRef="#br0" timeOffset="2">518 458 14221,'0'0'17713,"-50"-16"-25208,41-13-13773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2.844"/>
    </inkml:context>
    <inkml:brush xml:id="br0">
      <inkml:brushProperty name="width" value="0.025" units="cm"/>
      <inkml:brushProperty name="height" value="0.025" units="cm"/>
    </inkml:brush>
  </inkml:definitions>
  <inkml:trace contextRef="#ctx0" brushRef="#br0">421 1 4260,'-51'2'-468,"1"3"0,-62 13 0,16-2 2603,83-14-1228,5 0-28,0 0 1,-1-1-1,1 0 0,-1 0 1,1-1-1,-1 0 0,1-1 1,-1 0-1,-13-3 0,88 40 235,2-3 0,1-3 0,136 40 0,237 23-1320,-345-81 561,-1-4 1,1-5 0,0-4 0,0-4 0,180-34 0,-262 36-341,359-56 459,-304 52-415,1 2 0,-1 4 1,96 11-1,-145-7-57,1 2 0,-1 0 0,-1 1 0,1 1 0,-1 1 0,0 1 0,25 14 0,2 8 38,69 57 0,-104-79 11,0 0 0,1-1-1,0 0 1,0-1 0,1-1 0,-1 0 0,2-1-1,-1 0 1,28 5 0,-18-7 30,0-1 0,0-1 0,0-1-1,1-1 1,35-6 0,22-10-470,125-43 1,26-7 925,-211 63 615,0 1 0,0 1 1,37 1-1,2 6-957,65 14 0,-2 0-16,-70-13-373,89 7 13,-128-14-1022,0 1 0,0-2 0,-1 0 0,18-5 0,15-12-9025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3.687"/>
    </inkml:context>
    <inkml:brush xml:id="br0">
      <inkml:brushProperty name="width" value="0.025" units="cm"/>
      <inkml:brushProperty name="height" value="0.025" units="cm"/>
    </inkml:brush>
  </inkml:definitions>
  <inkml:trace contextRef="#ctx0" brushRef="#br0">26 38 11755,'-1'-29'5232,"-4"20"-1583,-6 19-1992,10-8-1625,0 0 0,0 0 0,0 0 0,0 0 0,0 1 0,0-1 0,1 0 0,-1 1 0,1-1 0,0 0 0,0 1-1,0-1 1,0 0 0,0 1 0,0-1 0,0 1 0,1-1 0,-1 0 0,1 1 0,0-1 0,0 0 0,0 0 0,0 0 0,0 1 0,0-1 0,0 0 0,1-1 0,-1 1 0,1 0-1,-1 0 1,1 0 0,2 1 0,8 8 241,1 0 0,1 0 0,23 13 0,-9-5 362,-17-11-382,-1 0 0,0 1 0,0 0 0,-1 0 0,-1 1 0,0 0-1,0 1 1,0 0 0,10 22 0,-16-26-156,1-1 0,-1 1 1,0 0-1,-1 0 0,0 0 0,0 0 0,0 0 1,-1 0-1,0 0 0,0 0 0,-1 0 0,0 0 1,0 0-1,-1 0 0,0 0 0,0 0 0,0-1 0,-1 1 1,0-1-1,-4 7 0,-4 4 24,0 0 0,0-1 0,-18 18 0,22-27-134,1-1 0,-1 1 0,-1-1 0,1 0 1,-1-1-1,0 0 0,0 0 0,-17 7 0,25-12-98,-1 1 0,0-1-1,0 0 1,1 1-1,-1-1 1,0 0-1,0 0 1,0 1 0,0-1-1,0 0 1,1 0-1,-1 0 1,0 0 0,0 0-1,0 0 1,0 0-1,0-1 1,1 1-1,-1 0 1,0 0 0,0-1-1,0 1 1,1 0-1,-1-1 1,0 1 0,0-1-1,1 1 1,-1-1-1,0 1 1,1-1-1,-1 1 1,0-1 0,1 0-1,-1 0 1,1 1-1,-1-1 1,1 0 0,0 0-1,-1 1 1,1-1-1,0 0 1,-1 0-1,1 0 1,0 1 0,0-1-1,0 0 1,0 0-1,0 0 1,0 0 0,0 0-1,0 0 1,0 1-1,0-1 1,0 0-1,0 0 1,1 0 0,-1 0-1,1-1 1,18-59-8778,-16 54 7103,10-23-7679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547"/>
    </inkml:context>
    <inkml:brush xml:id="br0">
      <inkml:brushProperty name="width" value="0.025" units="cm"/>
      <inkml:brushProperty name="height" value="0.025" units="cm"/>
      <inkml:brushProperty name="color" value="#F6630D"/>
    </inkml:brush>
  </inkml:definitions>
  <inkml:trace contextRef="#ctx0" brushRef="#br0">0 81 9801,'0'0'13058,"9"0"-12684,11 3-334,41 1 738,-58-4-673,0 0 1,-1 0 0,1-1 0,0 1-1,-1-1 1,1 0 0,0 0-1,-1 0 1,1 0 0,-1 0-1,1-1 1,-1 1 0,0-1-1,0 1 1,1-1 0,-1 0-1,0 0 1,-1 0 0,1 0-1,2-3 1,-1 0 113,-1 1-1,1-1 0,-1 1 1,-1-1-1,1 0 1,0 0-1,-1 0 0,0 0 1,0 0-1,-1-6 0,-1 11-118,-1 0-1,1 0 0,-1 0 0,1 0 0,-1 0 0,1 0 0,-1 1 0,1-1 0,0 1 0,-1-1 1,1 1-1,-1-1 0,1 1 0,0 0 0,-2 0 0,-4 4 13,0 1 1,0 0-1,0 0 1,1 1-1,0-1 0,0 1 1,1 0-1,0 1 1,0 0-1,1-1 0,0 1 1,0 1-1,1-1 1,0 1-1,0-1 0,1 1 1,-3 17-1,6-25-106,-1 0-1,0 0 0,0 0 1,1 0-1,-1 0 1,0 0-1,1 0 0,-1-1 1,1 1-1,-1 0 1,1 0-1,-1 0 0,1-1 1,0 1-1,0 0 1,-1-1-1,1 1 0,0 0 1,0-1-1,-1 1 1,1-1-1,0 1 1,0-1-1,0 0 0,0 1 1,0-1-1,0 0 1,0 0-1,0 1 0,0-1 1,2 0-1,38 1-110,-30-1-59,-3 0-549,1-1-1,0 0 1,-1 0 0,1 0-1,-1-2 1,1 1 0,14-7-1,24-12-7411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4.031"/>
    </inkml:context>
    <inkml:brush xml:id="br0">
      <inkml:brushProperty name="width" value="0.025" units="cm"/>
      <inkml:brushProperty name="height" value="0.025" units="cm"/>
    </inkml:brush>
  </inkml:definitions>
  <inkml:trace contextRef="#ctx0" brushRef="#br0">1 135 10858,'0'0'7527,"10"6"-6165,2 3-1080,1 1-1,-2 0 1,1 1 0,-2 0 0,1 0 0,-2 1 0,1 1 0,-2 0-1,11 19 1,-5 0 949,16 61 0,-24-74-602,-6-17-568,0-1 0,0 0 0,0 0 0,1 1 0,-1-1 0,0 0 0,1 0 0,-1 0 0,1 0 0,-1 0 0,1 1 0,-1-1 0,1 0 0,0 0 0,-1 0 0,1 0 0,0-1 0,0 1 0,0 0 0,0 0 0,0 0 0,0-1 0,0 1 0,0 0 0,0-1 0,0 1 0,0-1 0,1 1-1,-1-1 1,0 0 0,0 0 0,1 1 0,-1-1 0,0 0 0,0 0 0,0 0 0,1 0 0,-1 0 0,0 0 0,0-1 0,1 1 0,-1 0 0,0-1 0,0 1 0,0-1 0,0 1 0,0-1 0,2 0 0,5-5 37,0 0 1,-1 0-1,1 0 1,-2-1-1,8-8 1,-11 12-64,37-43-566,60-88 0,-74 92-2461,23-51 0,-14 17-4242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208"/>
    </inkml:context>
    <inkml:brush xml:id="br0">
      <inkml:brushProperty name="width" value="0.025" units="cm"/>
      <inkml:brushProperty name="height" value="0.025" units="cm"/>
    </inkml:brush>
  </inkml:definitions>
  <inkml:trace contextRef="#ctx0" brushRef="#br0">1 1195 7687,'0'0'11526,"10"-10"-10699,478-360 2993,-396 306-3497,239-165 130,215-153 279,-509 355-1909,1 2 0,2 1 0,79-34 0,-124 59-5903,-3-2 5794,3 0-155,-16-3-3454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552"/>
    </inkml:context>
    <inkml:brush xml:id="br0">
      <inkml:brushProperty name="width" value="0.025" units="cm"/>
      <inkml:brushProperty name="height" value="0.025" units="cm"/>
    </inkml:brush>
  </inkml:definitions>
  <inkml:trace contextRef="#ctx0" brushRef="#br0">106 267 5894,'0'0'3801,"-11"-9"-342,-1 0-2130,0-1 0,0 0 0,1-1 0,-18-24 0,27 32-993,-1 0 0,1-1 0,0 1 0,1-1 0,-1 0 1,1 1-1,-1-1 0,1 0 0,0 0 0,0 0 0,1 0 1,-1-6-1,1 7-263,1 1 1,-1-1-1,1 0 1,0 1-1,0-1 0,0 1 1,0-1-1,0 1 1,0 0-1,1-1 1,-1 1-1,1 0 0,0 0 1,-1 0-1,1 0 1,0 0-1,0 0 1,0 1-1,1-1 0,-1 1 1,4-3-1,10-4 95,0 0 0,1 1 0,0 1 0,0 1-1,32-7 1,94-6 43,-97 14-174,9-2 56,69 1 1,-122 5-83,0 1 0,0-1 1,0 0-1,0 1 0,0 0 0,-1-1 1,1 1-1,0 0 0,0 0 0,-1 0 1,1 0-1,0 0 0,-1 0 0,1 1 1,-1-1-1,1 0 0,-1 1 0,0-1 1,0 1-1,0 0 0,0-1 0,0 1 1,0 0-1,0 0 0,0 0 0,0-1 1,-1 1-1,1 0 0,-1 0 0,0 0 1,1 4-1,0 8 281,0 0 0,-1 0 1,-2 22-1,1-21-49,-21 147 1111,14-128-1432,2 1 0,2 0 0,1 0 0,2 0 0,5 62 0,9-54-3025,6-21-4268,2-17-6754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440"/>
    </inkml:context>
    <inkml:brush xml:id="br0">
      <inkml:brushProperty name="width" value="0.025" units="cm"/>
      <inkml:brushProperty name="height" value="0.025" units="cm"/>
    </inkml:brush>
  </inkml:definitions>
  <inkml:trace contextRef="#ctx0" brushRef="#br0">1 0 14253,'0'0'6166,"3"10"-4660,5 31-389,-2 0 0,-1 0 0,-2 53 0,-2-43-1322,3 0 1,11 61-1,-15-112-128,4 21 81,-4-11-2067,-17-14-12004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784"/>
    </inkml:context>
    <inkml:brush xml:id="br0">
      <inkml:brushProperty name="width" value="0.025" units="cm"/>
      <inkml:brushProperty name="height" value="0.025" units="cm"/>
    </inkml:brush>
  </inkml:definitions>
  <inkml:trace contextRef="#ctx0" brushRef="#br0">18 197 10634,'0'0'6374,"-18"-63"-3651,18 45-577,18 2-224,13 0-417,11 1 32,5-2-416,10 3-384,5 0-481,-1 2-224,3 4 0,-7 5-768,-1 3-1314,-13 0-1121,-5 0-1986,-8 4-5125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158"/>
    </inkml:context>
    <inkml:brush xml:id="br0">
      <inkml:brushProperty name="width" value="0.025" units="cm"/>
      <inkml:brushProperty name="height" value="0.025" units="cm"/>
    </inkml:brush>
  </inkml:definitions>
  <inkml:trace contextRef="#ctx0" brushRef="#br0">187 0 19058,'-9'1'726,"1"-1"-511,0 0 0,0 1-1,0 0 1,0 0 0,0 1 0,0 0 0,0 1 0,1-1-1,0 2 1,-1-1 0,1 1 0,0 0 0,1 0-1,-1 1 1,1 0 0,-1 0 0,2 0 0,-1 1-1,1 0 1,-8 10 0,10-10-117,0 0 0,0-1 0,0 1 0,1 0 0,0 0 0,0 1 0,1-1 0,-1 0 0,2 1 0,-1-1-1,1 0 1,0 13 0,0-16-70,1 0-1,0 0 0,-1 0 1,1-1-1,0 1 0,0 0 0,1-1 1,-1 1-1,1-1 0,-1 1 1,1-1-1,0 0 0,-1 0 0,1 1 1,1-1-1,-1-1 0,0 1 1,0 0-1,1 0 0,-1-1 0,1 1 1,-1-1-1,1 0 0,-1 0 1,1 0-1,0 0 0,0 0 0,-1-1 1,1 1-1,5-1 0,1 1 76,0 0-1,0-1 0,-1 0 1,1 0-1,0-1 0,0-1 1,0 1-1,-1-1 0,1-1 0,-1 0 1,0 0-1,0 0 0,0-1 1,14-9-1,-17 9-23,-1 1-1,1-1 1,-1-1 0,0 1-1,0-1 1,0 1-1,-1-1 1,0 0 0,0 0-1,0-1 1,0 1 0,-1 0-1,0-1 1,0 0 0,0 1-1,-1-1 1,0 0-1,0 0 1,-1 0 0,1 0-1,-1 0 1,-1 0 0,0-6-1,0 9-62,1 0 0,-1 1 0,0-1 0,-1 0 0,1 1 0,0-1 0,-1 1 0,0-1 0,1 1 0,-1 0 0,0 0 0,0 0 0,0 0 0,0 0 0,-1 0 0,1 1 0,0-1 1,-1 1-1,1-1 0,-1 1 0,0 0 0,1 0 0,-1 0 0,0 0 0,0 1 0,0-1 0,1 1 0,-1-1 0,0 1 0,0 0 0,0 0 0,0 1 0,0-1 0,1 0 0,-1 1 0,-5 1 0,8-2-49,-1 1 1,0-1 0,1 0-1,-1 0 1,0 1-1,0-1 1,1 0 0,-1 1-1,1-1 1,-1 0-1,0 1 1,1-1-1,-1 1 1,1-1 0,-1 1-1,1-1 1,-1 1-1,1-1 1,0 1 0,-1 0-1,1-1 1,0 1-1,-1 0 1,1-1 0,0 1-1,0 0 1,-1-1-1,1 1 1,0 0 0,0 0-1,0-1 1,0 1-1,0 0 1,0 0 0,0-1-1,0 1 1,1 0-1,-1-1 1,0 1 0,0 0-1,0-1 1,1 1-1,-1 0 1,0-1-1,1 2 1,0 0-289,0-1 0,0 1 0,1 0 0,-1-1 0,0 1 1,1 0-1,-1-1 0,1 0 0,-1 1 0,1-1 0,-1 0 0,1 0 0,0 0 0,3 2 0,44 1-9480,-18-4 154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502"/>
    </inkml:context>
    <inkml:brush xml:id="br0">
      <inkml:brushProperty name="width" value="0.025" units="cm"/>
      <inkml:brushProperty name="height" value="0.025" units="cm"/>
    </inkml:brush>
  </inkml:definitions>
  <inkml:trace contextRef="#ctx0" brushRef="#br0">73 0 17296,'0'0'5680,"-6"9"-4009,1 2-1324,0 1 0,1 0 0,0 0 0,1 0 0,0 0 0,1 0 0,0 1 0,1-1 0,1 1 0,0-1 0,0 1 0,5 24 0,6 15-237,2-1 0,36 96 0,-11-41 41,-46-127-288,-2 0 1,-1 1 0,0 0-1,-2 1 1,-17-21 0,12 16-37,1-1 1,-17-33 0,34 57 171,0 1-1,-1-1 1,1 1-1,0 0 1,0-1 0,0 1-1,0-1 1,-1 1-1,1 0 1,0-1-1,0 1 1,0-1 0,0 1-1,0-1 1,0 1-1,0-1 1,0 1-1,0 0 1,0-1 0,1 1-1,-1-1 1,0 1-1,0-1 1,0 1-1,0 0 1,1-1 0,-1 1-1,0-1 1,0 1-1,1 0 1,-1-1-1,0 1 1,1 0 0,-1 0-1,0-1 1,1 1-1,-1 0 1,1-1 0,23-3-33,29 10-830,-52-6 830,131 22-11156,-83-18 2974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957"/>
    </inkml:context>
    <inkml:brush xml:id="br0">
      <inkml:brushProperty name="width" value="0.025" units="cm"/>
      <inkml:brushProperty name="height" value="0.025" units="cm"/>
    </inkml:brush>
  </inkml:definitions>
  <inkml:trace contextRef="#ctx0" brushRef="#br0">161 270 14029,'0'0'3598,"-9"-1"-288,-1 0-2699,1 0 0,0 1 0,0 0-1,0 1 1,-1 0 0,1 1 0,-11 3-1,16-4-412,0 0 0,1 1 0,-1 0 0,0-1 0,1 1 0,0 1 0,-1-1 0,1 0 0,0 1 0,0 0-1,0-1 1,1 1 0,-1 0 0,1 1 0,-1-1 0,1 0 0,0 1 0,0-1 0,0 1 0,1 0 0,0-1-1,-2 8 1,2-9-154,1-1-1,-1 1 0,1 0 0,0-1 1,0 1-1,-1 0 0,1-1 0,1 1 1,-1 0-1,0-1 0,0 1 0,0-1 1,1 1-1,-1 0 0,1-1 0,0 1 1,-1-1-1,1 1 0,0-1 0,0 1 1,0-1-1,0 0 0,0 1 0,0-1 1,2 2-1,0-1-10,0-1-1,0 1 1,0 0 0,0-1 0,0 0 0,1 0 0,-1 0 0,1 0-1,-1 0 1,0-1 0,7 1 0,2-1-1,-1-1 1,0 0-1,1 0 0,-1-1 1,0 0-1,0-1 1,12-4-1,-12 1-34,0 1 0,0-1 0,0-1 0,-1 0 0,14-12 0,-20 15-23,1 0-1,-1 0 1,0-1 0,-1 1 0,1-1 0,-1 0 0,0 0 0,0 0 0,0-1 0,-1 1 0,0-1 0,0 1 0,2-9 0,-4 13 22,0 1 0,0 0-1,0 0 1,0-1 0,0 1 0,0 0-1,0 0 1,0-1 0,0 1 0,0 0 0,0 0-1,0-1 1,0 1 0,0 0 0,0 0-1,-1-1 1,1 1 0,0 0 0,0 0-1,0 0 1,0-1 0,0 1 0,-1 0 0,1 0-1,0 0 1,0-1 0,0 1 0,-1 0-1,1 0 1,0 0 0,0 0 0,-1 0-1,1 0 1,0 0 0,0-1 0,-1 1 0,1 0-1,0 0 1,0 0 0,-1 0 0,1 0-1,0 0 1,0 0 0,-1 0 0,1 0-1,0 0 1,0 1 0,-1-1 0,1 0 0,0 0-1,0 0 1,-1 0 0,1 0 0,0 0-1,0 0 1,0 1 0,-1-1 0,1 0-1,0 0 1,0 0 0,0 0 0,-1 1 0,1-1-1,0 0 1,0 0 0,0 1 0,0-1-1,0 0 1,-16 14-164,12-10 171,1 1-1,1 0 1,-1-1-1,1 1 0,0 0 1,0 0-1,0 0 1,0 1-1,1-1 1,0 0-1,0 1 0,1-1 1,0 0-1,-1 1 1,2 7-1,0-10-26,0 0 0,-1-1-1,1 1 1,0 0 0,1-1-1,-1 1 1,0-1 0,1 1-1,-1-1 1,1 0 0,0 1 0,0-1-1,0 0 1,0 0 0,0-1-1,0 1 1,1 0 0,-1-1 0,0 1-1,1-1 1,-1 0 0,1 1-1,0-1 1,-1-1 0,1 1 0,0 0-1,0-1 1,0 1 0,-1-1-1,6 0 1,37 1-4151,-40-1 3085,0-1 1,0 1 0,0-1-1,0-1 1,0 1 0,9-4 0,13-13-6034</inkml:trace>
  <inkml:trace contextRef="#ctx0" brushRef="#br0" timeOffset="1">424 1 8616,'0'0'16928,"-8"10"-14995,4-5-1661,1-1-156,0-1-1,0 1 1,1-1 0,-1 1 0,1 0-1,0 0 1,0 0 0,0 0 0,1 0-1,-1 0 1,1 0 0,0 1 0,0-1 0,0 1-1,1-1 1,0 0 0,0 1 0,0 8-1,12 28 435,1-1 0,2 0 0,2-1 0,27 46 0,-5-10-1810,-36-68 474,3 6-1843,1-7-4094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1.860"/>
    </inkml:context>
    <inkml:brush xml:id="br0">
      <inkml:brushProperty name="width" value="0.025" units="cm"/>
      <inkml:brushProperty name="height" value="0.025" units="cm"/>
    </inkml:brush>
  </inkml:definitions>
  <inkml:trace contextRef="#ctx0" brushRef="#br0">1 11 12396,'0'0'13228,"3"9"-12395,0-1-645,1 1 1,0 0-1,1-1 0,0 0 0,1 0 1,-1 0-1,1-1 0,1 0 1,-1 0-1,1-1 0,1 0 0,-1 0 1,1 0-1,14 7 0,-17-10-122,0-1 0,1 0 0,-1 0 0,1 0-1,0 0 1,-1-1 0,1 0 0,0 0 0,0-1 0,0 0-1,0 0 1,-1 0 0,1 0 0,0-1 0,0 0 0,0-1-1,-1 1 1,1-1 0,-1 0 0,1 0 0,-1-1 0,0 1-1,0-1 1,0-1 0,0 1 0,5-5 0,21-28 21,-26 30 31,-1 1 0,0-1 0,1 1 0,0 0 0,0 0 0,12-8 0,-17 13-108,1 0 1,-1 0 0,1 1 0,-1-1 0,1 0-1,-1 0 1,1 0 0,-1 1 0,1-1-1,-1 0 1,0 1 0,1-1 0,-1 0 0,1 1-1,-1-1 1,0 1 0,1-1 0,-1 0 0,0 1-1,0-1 1,1 1 0,-1-1 0,0 1 0,0-1-1,0 1 1,0-1 0,1 1 0,-1-1-1,0 1 1,0-1 0,0 1 0,0-1 0,0 1-1,-1 0 1,6 31 347,-4-22-298,0-8-60,-1 0 0,0 0 0,1 0 0,-1 0 0,1 0 0,-1 0 0,1 0 0,0 0 0,0 0 0,0 0 0,0-1 0,0 1 0,1 0 0,-1-1 0,0 1 0,1 0 0,-1-1 0,1 0 0,0 1 0,3 1 0,-3-2 0,0-1 0,0 1 0,0-1 0,0 0 0,0 0 0,0 0 0,0 0 0,0 0 0,1 0 0,-1-1 0,0 1 0,0 0 0,0-1 0,0 0 0,0 0 0,0 1 0,2-3 0,5-2 0,0-1 0,0 0 0,0-1 0,-1 0 0,0-1 0,11-13 0,-7 5 0,-10 12 0,0 1 0,0-1 0,1 0 0,0 1 0,-1-1 0,1 1 0,0 0 0,0 0 0,1 0 0,-1 1 0,1-1 0,-1 1 0,1 0 0,0-1 0,0 2 0,5-3 0,-8 5-291,0-1-1,0 1 1,-1-1 0,1 1-1,0-1 1,0 1-1,0 0 1,0-1 0,-1 1-1,1 0 1,0 0 0,-1 0-1,1 0 1,0 0-1,-1-1 1,0 1 0,1 0-1,0 2 1,10 12-7268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219"/>
    </inkml:context>
    <inkml:brush xml:id="br0">
      <inkml:brushProperty name="width" value="0.025" units="cm"/>
      <inkml:brushProperty name="height" value="0.025" units="cm"/>
    </inkml:brush>
  </inkml:definitions>
  <inkml:trace contextRef="#ctx0" brushRef="#br0">1 1 18449,'0'0'4805,"67"6"-12813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874"/>
    </inkml:context>
    <inkml:brush xml:id="br0">
      <inkml:brushProperty name="width" value="0.025" units="cm"/>
      <inkml:brushProperty name="height" value="0.025" units="cm"/>
      <inkml:brushProperty name="color" value="#F6630D"/>
    </inkml:brush>
  </inkml:definitions>
  <inkml:trace contextRef="#ctx0" brushRef="#br0">1 0 14446,'0'0'6144,"0"11"-3774,1 15-1018,1 0 0,6 29 0,-5-42-996,0 0 0,0-1-1,1 1 1,0-1 0,1 0 0,1 0 0,10 16 0,-15-27-328,0 1 0,0 0 0,0-1 1,1 1-1,-1-1 0,0 0 0,1 1 0,-1-1 1,1 0-1,0 0 0,-1 0 0,1 0 0,0 0 1,3 1-1,-4-2 9,0 0 0,0 0 0,0 0 1,0 0-1,0 0 0,0 0 0,-1 0 1,1-1-1,0 1 0,0 0 0,0-1 0,0 1 1,0 0-1,-1-1 0,1 1 0,0-1 1,0 1-1,-1-1 0,1 1 0,0-1 1,-1 0-1,2 0 0,0-3 29,0 1 1,1-1-1,-1 0 1,-1 1-1,1-1 1,0 0-1,-1 0 1,0-1-1,0 1 1,0 0-1,0-6 1,0-1-43,1 0 0,-2-1 0,0 1 0,0 0 0,-1-1 0,0 1 0,-1 0 0,0 0 0,-5-14 0,8 28-367,1 0 1,0-1-1,0 1 1,0-1-1,0 1 0,1-1 1,-1 0-1,1 0 1,-1 0-1,1 0 1,0-1-1,0 1 0,0-1 1,-1 0-1,1 1 1,1-1-1,-1 0 1,0-1-1,5 2 0,4-1-1872,-1 0 0,0-1 0,1 0 0,18-2 0,0-5-4703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579"/>
    </inkml:context>
    <inkml:brush xml:id="br0">
      <inkml:brushProperty name="width" value="0.025" units="cm"/>
      <inkml:brushProperty name="height" value="0.025" units="cm"/>
    </inkml:brush>
  </inkml:definitions>
  <inkml:trace contextRef="#ctx0" brushRef="#br0">158 6 19987,'0'0'3080,"-10"-1"-26,0-1-2622,-1 0 0,1 2 0,0-1 0,0 1-1,-1 0 1,-10 3 0,18-3-349,0 1 0,0 0-1,0 0 1,0 0-1,0 0 1,0 0-1,0 1 1,1-1 0,-1 1-1,0 0 1,1-1-1,-1 1 1,1 1-1,0-1 1,-1 0 0,1 1-1,0-1 1,1 1-1,-1-1 1,0 1 0,1 0-1,-1 0 1,1 0-1,0-1 1,0 1-1,0 1 1,0-1 0,0 4-1,0-3-71,1-1 1,-1 1-1,1-1 0,-1 1 1,1-1-1,0 1 0,0-1 1,1 1-1,-1-1 0,1 1 0,0-1 1,0 1-1,0-1 0,0 0 1,0 1-1,1-1 0,-1 0 0,1 0 1,0 0-1,0 0 0,0 0 1,1-1-1,-1 1 0,1-1 0,-1 1 1,1-1-1,5 4 0,-1-3-122,1 0 0,-1-1-1,0 0 1,1 0-1,-1 0 1,1-1 0,0 0-1,-1-1 1,1 0 0,0 0-1,-1 0 1,9-2-1,-10 1-276,0-1-1,0 1 0,-1-1 1,1 0-1,-1 0 0,1 0 0,-1-1 1,0 0-1,1 0 0,-2-1 0,1 1 1,0-1-1,-1 0 0,8-8 0,-8 6-1163,1 1-1,-1-1 1,0 0-1,-1 0 0,0-1 1,1 1-1,1-10 1,1-4-7145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3.419"/>
    </inkml:context>
    <inkml:brush xml:id="br0">
      <inkml:brushProperty name="width" value="0.025" units="cm"/>
      <inkml:brushProperty name="height" value="0.025" units="cm"/>
    </inkml:brush>
  </inkml:definitions>
  <inkml:trace contextRef="#ctx0" brushRef="#br0">60 219 7591,'0'0'17521,"1"-4"-16998,1-6-172,-1 5 371,0 16 2513,-2-11-3231,1 0 0,-1-1 0,1 1-1,0 0 1,-1 0 0,1 0 0,-1 0 0,1-1 0,0 1 0,-1 0-1,1 0 1,-1 0 0,1 0 0,-1 0 0,1 0 0,0 0 0,-1 0 0,1 0-1,-1 1 1,1-1 0,0 0 0,-1 0 0,1 0 0,-1 0 0,1 1-1,0-1 1,-1 0 0,1 0 0,0 0 0,-1 1 0,1-1 0,0 0-1,-1 1 1,1-1 0,0 0 0,0 1 0,-1 0 0,-16 12 367,13-7-255,0 1 1,0-1-1,1 0 1,0 1-1,0 0 1,1 0-1,-1 0 0,2 0 1,-1 0-1,1 0 1,0 0-1,0 10 1,1-14-97,-1-1 0,1 1 0,1 0 0,-1-1 0,0 1 0,0 0 0,1-1 0,0 1 0,-1 0 0,1-1 0,0 1 0,0-1 0,0 0 0,1 1 0,-1-1 0,1 0 1,-1 0-1,1 0 0,0 0 0,0 0 0,0 0 0,0 0 0,0 0 0,0-1 0,0 1 0,0-1 0,1 0 0,-1 0 0,0 0 0,1 0 0,0 0 0,-1 0 0,1 0 0,5 0 0,-4-1-17,0 1-1,0-1 0,0 0 1,1 0-1,-1-1 0,0 1 1,0-1-1,0 0 0,1 0 1,-1 0-1,0-1 0,0 1 1,-1-1-1,1 0 0,0 0 1,-1 0-1,1-1 0,-1 1 1,1-1-1,-1 0 1,0 0-1,5-6 0,-1-3 3,0 0 1,0-1-1,-1 0 0,-1 0 1,6-19-1,9-23 0,-21 57-5,1 1 0,-1-1 0,1 1 0,-1 0 0,1-1 0,0 1 0,0-1 0,0 1 0,0 0 0,1-1 0,-1 1 0,1-1 0,-1 1 0,1-1 0,0 1 0,0-1 0,0 0 0,0 1 0,1-1 0,2 4 0,-2-3 0,0 0 0,0 0 0,0-1 0,1 1 0,-1-1 0,1 0 0,-1 1 0,1-1 0,0 0 0,0 0 0,0-1 0,0 1 0,0-1 0,1 1 0,3 0 0,4-1-12,0 0 0,-1-1 0,1 0 0,0-1 0,-1 0 0,1-1 0,-1 0 0,1 0 0,-1-1-1,0-1 1,0 0 0,17-9 0,32-11 9,-59 24 5,1-1 0,-1 1 0,1 0 0,-1 0 0,1 0 1,0-1-1,-1 1 0,1 0 0,-1 0 0,1 0 0,-1 0 0,1 0 0,0 0 0,-1 0 1,1 0-1,-1 0 0,1 0 0,0 0 0,-1 0 0,1 1 0,-1-1 0,1 0 0,-1 0 1,1 1-1,-1-1 0,1 0 0,-1 1 0,1-1 0,-1 0 0,1 1 0,-1-1 0,1 1 1,-1-1-1,0 0 0,1 1 0,-1-1 0,0 1 0,0-1 0,1 1 0,-1 0 0,0-1 1,0 1-1,0-1 0,1 1 0,-1-1 0,0 1 0,0 0 0,0 0 0,0 0 0,0 0 0,0 0-1,0 0 1,1 0-1,-1 0 1,0 0 0,1 0-1,-1-1 1,0 1-1,1 0 1,-1 0 0,1 0-1,0 0 1,-1-1 0,1 1-1,0 0 1,-1-1-1,1 1 1,0 0 0,0-1-1,-1 1 1,1-1 0,0 1-1,0-1 1,0 0-1,0 1 1,0-1 0,0 0-1,0 0 1,-1 1 0,1-1-1,0 0 1,0 0-1,2 0 1,4-1-2,0 0 0,0-1 0,-1 1 0,1-1 0,0-1 0,-1 1 0,0-1 0,1 0 0,-1-1 0,0 1 0,0-1 0,-1 0 0,1-1 0,-1 1 0,7-9 0,-3 5 0,0 0 0,0 1 0,1 0 0,14-8 0,-23 15 0,-1 0 0,1-1 0,-1 1 0,0 0 0,1 0 0,-1 0 0,1-1 0,-1 1 0,1 0 0,0 0 0,-1 0 0,1 0 0,-1 0 0,1 0 0,-1 0 0,1 0 0,-1 1 0,1-1 0,-1 0 0,1 0 0,-1 0 0,1 0 0,-1 1 0,0-1 0,1 0 0,-1 0 0,1 1 0,-1-1 0,1 0 0,-1 1 0,0-1 0,1 1 0,-1-1 0,0 0 0,0 1 0,1-1 0,-1 1 0,0-1 0,0 1 0,1-1 0,-1 1 0,0-1 0,0 1 0,0-1 0,0 1 0,0-1 0,0 1 0,0 0 0,3 38 0,-2-7 0,0-30-80,0 0 0,-1 0 0,1 0-1,0 0 1,0 0 0,0 0 0,0 0 0,0 0 0,1 0-1,-1 0 1,1 0 0,-1-1 0,1 1 0,-1-1 0,1 1-1,0-1 1,0 0 0,0 0 0,0 1 0,0-1 0,0 0-1,3 0 1,-2 0-226,1-1 1,-1 0-1,0 0 0,1 0 0,-1 0 0,0 0 0,1-1 0,-1 0 1,0 1-1,0-1 0,1-1 0,-1 1 0,4-2 0,3-3-742,-1 1 0,1-2 0,-1 1 0,-1-1 0,1 0 0,-1-1 0,13-17 0,-18 21-96,0 0-1,-1-1 0,0 1 0,0-1 1,0 1-1,1-9 0,1 2 3162,0-1 4791,6 6-433,15 0-3810,-11 3-1507,9-5-496,0-1-1,32-17 0,-46 21-541,-1 1 1,-1-2 0,1 1-1,-1-1 1,0 0 0,0 0-1,0-1 1,-1 0 0,10-13-1,-16 19 9,1 1-1,-1-1 0,1 0 1,-1 1-1,0-1 1,1 1-1,-1-1 0,0 0 1,1 1-1,-1-1 0,0 0 1,1 1-1,-1-1 1,0 0-1,0 0 0,0 1 1,0-1-1,0 0 0,0 0 1,0 1-1,0-1 1,0 0-1,0 0 0,0 1 1,-1-1-1,1 0 0,0 1 1,0-1-1,-1 0 1,0 0-1,0 0-7,0 1 0,0-1 1,-1 1-1,1-1 0,0 1 0,0 0 0,-1 0 0,1 0 1,0 0-1,-1 0 0,1 0 0,0 0 0,0 0 1,-1 0-1,-1 1 0,-48 18 148,34-8-130,2 0-1,0 0 1,0 1-1,1 1 1,-19 22-1,28-29-27,1 0 1,-1 1-1,1-1 0,0 1 0,1-1 1,-1 1-1,1 0 0,1 1 0,-1-1 0,1 0 1,0 1-1,1-1 0,0 1 0,0-1 1,1 1-1,1 12 0,-1-17-11,0-1 1,1 1-1,0 0 1,0-1-1,0 1 0,0-1 1,0 1-1,0-1 0,1 1 1,-1-1-1,1 0 1,-1 0-1,1 0 0,0 0 1,0 0-1,0 0 1,0 0-1,4 2 0,0-1 1,-1 0 0,1 0 0,0-1 0,1 0 0,-1 0 0,0 0 0,11 1 0,4-1-20,0-1 1,1-1 0,38-4-1,-51 3-330,0-1 0,0 0-1,0 0 1,12-6 0,16-11-4717,7-8-6000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7.355"/>
    </inkml:context>
    <inkml:brush xml:id="br0">
      <inkml:brushProperty name="width" value="0.025" units="cm"/>
      <inkml:brushProperty name="height" value="0.025" units="cm"/>
    </inkml:brush>
  </inkml:definitions>
  <inkml:trace contextRef="#ctx0" brushRef="#br0">168 272 12844,'0'-2'621,"0"-1"0,1 1 0,-1-1-1,0 0 1,-1 1 0,1-1 0,0 0 0,-1 1-1,1-1 1,-1 1 0,0-1 0,-1-2 0,1 3-306,-1-1 1,1 1 0,0 1-1,-1-1 1,1 0 0,-1 0 0,0 0-1,0 1 1,0-1 0,1 1 0,-6-3-1,5 3-223,-1-1 0,0 1 0,-1 0 0,1 0 0,0 1 0,0-1 0,0 1-1,0-1 1,-1 1 0,1 0 0,0 0 0,0 0 0,-1 1 0,1-1 0,0 1 0,0 0 0,0 0 0,0 0-1,0 0 1,-6 3 0,4 0-60,1-1-1,-1 1 0,1-1 1,0 1-1,0 1 1,0-1-1,1 0 1,-1 1-1,1 0 0,0 0 1,0 0-1,1 0 1,0 0-1,-1 1 0,-1 10 1,1-4 201,0 0 0,1 1 1,1-1-1,0 1 0,1 0 0,1 14 1,-1-24-211,0-1 1,1 0 0,-1 1 0,1-1 0,0 0 0,-1 1 0,1-1-1,0 0 1,0 0 0,1 0 0,-1 0 0,0 0 0,1 0 0,-1 0-1,1 0 1,-1-1 0,1 1 0,0-1 0,0 1 0,0-1 0,0 1-1,0-1 1,0 0 0,0 0 0,0 0 0,1 0 0,-1-1-1,0 1 1,0-1 0,1 1 0,-1-1 0,0 0 0,1 1 0,2-2-1,1 1 12,-1 0-1,0 0 1,1-1-1,-1 0 0,0 0 1,0 0-1,0-1 1,0 0-1,0 0 0,0 0 1,0 0-1,-1-1 0,1 0 1,5-5-1,-4 2-15,0-1 0,-1 0 0,0 0 0,-1 0 0,1-1 0,-1 1 0,-1-1 0,0 0 0,0-1 0,0 1 1,-1 0-1,0-1 0,0-8 0,-1 14-8,-1 0 0,1 0 0,-1-1 1,0 1-1,0 0 0,0 0 0,0 0 1,0 0-1,-1 0 0,0-1 0,1 1 1,-1 0-1,0 0 0,-1 0 0,1 1 1,0-1-1,-1 0 0,0 0 0,1 1 1,-1-1-1,0 1 0,0-1 0,-1 1 1,1 0-1,0 0 0,-1 0 0,0 0 1,1 0-1,-1 1 0,0-1 0,0 1 1,1 0-1,-1 0 0,0 0 0,-1 0 1,1 0-1,-6 0 0,8 1 5,0-1-1,0 1 1,-1 0 0,1 0-1,0 0 1,0 0 0,-1 0-1,1 1 1,0-1-1,0 0 1,0 0 0,-1 1-1,1-1 1,0 1 0,0-1-1,0 1 1,0 0 0,0-1-1,0 1 1,0 0-1,0 0 1,0-1 0,0 1-1,0 0 1,0 0 0,1 0-1,-1 0 1,0 0-1,1 0 1,-1 0 0,1 1-1,-1-1 1,1 0 0,-1 0-1,1 0 1,0 1-1,0-1 1,-1 0 0,1 2-1,0-1 9,0 0-1,0 0 0,0 0 0,1 0 1,-1 0-1,0 0 0,1 0 0,0 0 1,-1 0-1,1 0 0,0-1 0,0 1 1,0 0-1,0-1 0,0 1 0,0 0 1,0-1-1,1 1 0,-1-1 0,1 0 1,-1 1-1,1-1 0,-1 0 0,3 1 1,3 1-9,1 0 1,0-1-1,-1 0 1,1 0 0,0-1-1,0 0 1,0 0 0,0-1-1,0 0 1,0-1-1,0 1 1,-1-1 0,1-1-1,0 0 1,0 0 0,-1 0-1,1-1 1,-1 0-1,0-1 1,0 1 0,0-1-1,0-1 1,-1 1-1,0-1 1,1-1 0,8-9-1,-6 5 7,1 0 0,-2 0-1,0-1 1,0 0 0,-1 0 0,0-1-1,-1 0 1,0 0 0,-1-1-1,0 0 1,-1 0 0,-1 0 0,0 0-1,2-26 1,-5 38-25,1-1 0,-1 1 0,0-1 0,0 1 0,0-1 0,0 1 0,0-1 0,-1 1 0,1-1 0,0 1 0,-1-1 0,1 1 0,-1-1 0,1 1 0,-1-1 1,0 1-1,1 0 0,-1 0 0,0-1 0,0 1 0,0 0 0,0 0 0,0 0 0,0 0 0,0 0 0,-2-1 0,2 2 1,-1 0 0,1 1 1,-1-1-1,1 0 0,-1 1 1,1-1-1,0 1 0,-1-1 0,1 1 1,0 0-1,0-1 0,-1 1 1,1 0-1,0 0 0,0 0 0,0 0 1,0 0-1,0 0 0,0 0 1,0 0-1,0 1 0,1-1 0,-1 0 1,0 0-1,1 1 0,-1-1 1,0 3-1,-7 12 7,1 0 0,0 0 0,2 1 0,0-1 1,0 1-1,2 1 0,0-1 0,1 0 0,0 1 0,2-1 0,0 1 0,1-1 1,0 1-1,2-1 0,0 0 0,1 0 0,1 0 0,0 0 0,1-1 0,1 0 1,1 0-1,0 0 0,1-1 0,20 25 0,32 21-5,-49-51 0,0 0 0,0 1 0,-1 1 0,-1-1 0,0 2 0,-1 0 0,0 0 0,14 28 0,-22-40 0,-1 1 0,1-1 0,0 1 0,-1-1 0,1 1 0,-1-1 0,1 1 0,-1-1 0,0 1 0,0 0 0,0-1 0,0 1 0,0-1 0,0 1 0,0 0 0,-1-1 0,1 1 0,0-1 0,-1 1 0,1-1 0,-1 1 0,-1 1 0,1-2 0,0-1 0,0 1 0,0-1 0,0 1 0,0-1 0,-1 0 0,1 1 0,0-1 0,0 0 0,-1 0 0,1 0 0,0 0 0,0 0 0,0 0 0,-1 0 0,1-1 0,0 1 0,0 0 0,0-1 0,-1 1 0,0-1 0,-9-4 0,1 0 0,1 0 0,-1-1 0,-15-11 0,16 10 0,-9-7 0,0-1 0,1 0 0,0-1 0,1-1 0,1 0 0,1-1 0,-16-26 0,29 43 0,0-1 0,0 0 0,1 0 0,-1 0 0,1 0 0,-1 0 0,1 0 0,0-1 0,-1 1 0,1 0 0,0 0 0,1 0 0,-1 0 0,0 0 0,1 0 0,-1 0 0,1 0 0,-1 0 0,1 0 0,0 0 0,0 0 0,0 0 0,0 0 0,0 1 0,0-1 0,1 0 0,-1 1 0,0-1 0,1 1 0,0-1 0,-1 1 0,1 0 0,2-2 0,7-4 0,0 1 0,1 0 0,-1 1 0,18-6 0,-13 5 0,13-5-53,55-23-1851,-29 6-2230,1-7-7103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9.886"/>
    </inkml:context>
    <inkml:brush xml:id="br0">
      <inkml:brushProperty name="width" value="0.025" units="cm"/>
      <inkml:brushProperty name="height" value="0.025" units="cm"/>
    </inkml:brush>
  </inkml:definitions>
  <inkml:trace contextRef="#ctx0" brushRef="#br0">1 101 16303,'0'0'10997,"7"13"-10441,20 39 52,29 82 1,-41-104 814,-9-29-19,-3-18-815,-1-13-513,-1-46-26,-1 70-51,0 1 0,-1 0 1,0-1-1,0 1 0,0 0 0,-1 0 1,1 0-1,-1 0 0,0 0 1,-6-8-1,4 12-45,3 12-56,1-10 93,0 1-1,1-1 1,-1 1 0,0-1 0,1 1 0,-1-1-1,1 1 1,0-1 0,-1 1 0,1-1 0,0 0-1,0 1 1,0-1 0,0 0 0,0 0 0,2 3 0,2-1 12,0-1 1,0 1 0,0-1 0,0 0 0,0 0 0,0-1 0,1 0 0,-1 0-1,1 0 1,-1 0 0,0-1 0,1 0 0,-1 0 0,1 0 0,-1-1-1,1 0 1,-1 0 0,10-3 0,-6 1 5,-1 0 1,1-1-1,-1 0 0,0 0 1,0-1-1,0 0 0,-1 0 1,0-1-1,0 0 0,9-9 1,-12 11-1,-1 0 0,1-1-1,-1 1 1,0-1 0,0 1 0,-1-1 0,0 0 0,1 0 0,-1 0 0,-1-1 0,1 1-1,-1 0 1,0-1 0,0 1 0,-1-1 0,0 1 0,0-1 0,0 1 0,0 0 0,-2-9 0,1 13-11,1 0 0,0 0 0,-1 0 0,1 0 1,-1 0-1,1 0 0,-1 1 0,1-1 1,-1 0-1,0 0 0,1 1 0,-1-1 0,0 0 1,0 1-1,1-1 0,-1 1 0,0-1 1,0 1-1,0-1 0,0 1 0,0-1 0,0 1 1,1 0-1,-1 0 0,0-1 0,0 1 1,0 0-1,0 0 0,0 0 0,0 0 0,0 0 1,0 0-1,0 1 0,0-1 0,0 0 1,0 0-1,0 1 0,0-1 0,0 0 0,0 1 1,0-1-1,-1 2 0,-1 0-2,0 0-1,0 0 1,0 0 0,1 0 0,-1 0-1,1 1 1,-1-1 0,1 1-1,0 0 1,0 0 0,-2 3-1,-1 5 29,1 0 0,0 0-1,1 1 1,0 0-1,1-1 1,0 1 0,1 0-1,0 22 1,1-30-31,0-1 1,0 1 0,1-1-1,-1 1 1,1-1-1,0 1 1,0-1 0,0 1-1,0-1 1,0 0-1,1 1 1,0-1 0,-1 0-1,1 0 1,0 0-1,1-1 1,-1 1 0,0 0-1,1-1 1,-1 1-1,1-1 1,0 0 0,0 0-1,0 0 1,0 0-1,0-1 1,0 1 0,1-1-1,-1 0 1,1 0-1,-1 0 1,0 0 0,5 0-1,-1-1-484,-1 1 0,1-1 0,0-1-1,0 1 1,-1-1 0,1 0 0,0-1 0,-1 0 0,1 0-1,-1 0 1,0-1 0,8-3 0,39-33-10319,-18 4-4527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261"/>
    </inkml:context>
    <inkml:brush xml:id="br0">
      <inkml:brushProperty name="width" value="0.025" units="cm"/>
      <inkml:brushProperty name="height" value="0.025" units="cm"/>
    </inkml:brush>
  </inkml:definitions>
  <inkml:trace contextRef="#ctx0" brushRef="#br0">117 140 18097,'-8'8'2477,"1"-1"-2082,-11 10 1305,1 1-1,-15 22 1,28-35-1417,0 0 1,0 1-1,1-1 1,0 1 0,0 0-1,1 0 1,-1 0 0,1 0-1,1 0 1,-1 0 0,1 1-1,0-1 1,0 1-1,1 9 1,0-15-286,1 0 1,-1 0-1,1 0 1,0 0-1,-1 0 1,1 0-1,0 0 1,0-1-1,0 1 0,-1 0 1,1 0-1,0-1 1,0 1-1,0-1 1,0 1-1,0-1 0,0 1 1,1-1-1,-1 1 1,0-1-1,0 0 1,0 0-1,0 0 0,0 1 1,1-1-1,-1 0 1,0-1-1,0 1 1,0 0-1,0 0 1,0 0-1,2-1 0,40-10-309,-35 6 269,-1 0-1,0 0 1,0-1 0,-1 1-1,1-2 1,-1 1 0,-1-1 0,1 1-1,-1-1 1,0-1 0,-1 1-1,0-1 1,0 0 0,-1 0-1,0 0 1,0 0 0,3-18-1,0-6 187,-1 0 0,-2-1-1,-1-44 1,-6 60 648,-6 20-104,-8 24-235,15-18-406,0 0 0,0 1 0,0-1 1,1 1-1,1-1 0,0 1 1,0 0-1,1 0 0,0 0 0,1 0 1,1 10-1,-1-15-22,1 1-1,0 0 1,-1 0 0,2-1 0,-1 1-1,1-1 1,0 0 0,0 0 0,0 0-1,1 0 1,-1 0 0,1-1 0,1 0-1,-1 1 1,0-2 0,1 1 0,0 0 0,0-1-1,8 4 1,31 10-2722,-32-14 609,-1 0 0,0-2 0,1 1-1,15-1 1,-2-1-9694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779"/>
    </inkml:context>
    <inkml:brush xml:id="br0">
      <inkml:brushProperty name="width" value="0.025" units="cm"/>
      <inkml:brushProperty name="height" value="0.025" units="cm"/>
    </inkml:brush>
  </inkml:definitions>
  <inkml:trace contextRef="#ctx0" brushRef="#br0">133 84 13549,'0'0'6993,"4"-9"-5253,12-28 209,-16 36-1874,0 1 0,0-1-1,0 1 1,0-1 0,0 1 0,0-1 0,0 1 0,0 0 0,-1-1-1,1 1 1,0-1 0,0 1 0,0-1 0,-1 1 0,1-1-1,0 1 1,0 0 0,-1-1 0,1 1 0,0-1 0,-1 1 0,1 0-1,0-1 1,-1 1 0,1 0 0,-1-1 0,1 1 0,0 0-1,-1 0 1,1 0 0,-1-1 0,1 1 0,-1 0 0,1 0 0,-1 0-1,1 0 1,-1 0 0,1 0 0,-1 0 0,1 0 0,-1 0 0,1 0-1,-1 0 1,1 0 0,-1 0 0,1 0 0,-1 1 0,-24 2 992,19 0-885,-1 0-1,0 0 1,1 1-1,-1 0 1,1 0-1,0 1 1,0 0-1,1 0 1,-1 0-1,1 0 1,-8 13-1,9-13-81,1-1 0,-1 1 0,1 0 0,1 0 0,-1 0 0,1 1-1,0-1 1,0 1 0,0-1 0,1 1 0,0 0 0,0-1 0,0 1-1,1 0 1,0 0 0,0 6 0,1-11-100,0 0 0,0 1 0,0-1 0,0 0 0,0 0 0,0 1 0,0-1 0,1 0 0,-1 0 0,0 0 0,1-1 0,-1 1 0,1 0 0,-1 0 0,1-1 0,-1 1 0,1-1 0,-1 1 0,1-1 0,-1 0 0,1 1 0,0-1 0,-1 0 0,1 0 0,0 0 0,-1-1 0,1 1 0,2-1 0,49-8 0,-39 3-261,0 0 0,-1-2-1,-1 0 1,1 0 0,-1-1 0,0 0-1,-1-1 1,0-1 0,-1 0 0,0 0-1,-1-1 1,0 0 0,-1 0 0,0-1-1,6-14 1,-15 34 593,0 1 0,1 0-1,-1 0 1,2-1 0,-1 1 0,3 13-1,-3-20-302,1 0-1,-1 1 0,0-1 0,1 0 1,-1 0-1,0 0 0,1 0 1,-1 0-1,1 0 0,0-1 1,-1 1-1,1 0 0,0 0 1,0 0-1,-1 0 0,1-1 0,0 1 1,0 0-1,0-1 0,0 1 1,0-1-1,0 1 0,0-1 1,0 1-1,2-1 0,0 1 1,0-1 0,1 0 0,-1 0-1,0 0 1,0 0 0,0 0 0,1-1-1,-1 1 1,3-2 0,4-1-250,0-1 0,0 0 1,-1-1-1,15-9 0,44-32-3638,-34 57 2401,-27-11 821,0 0 0,0 0-1,0 0 1,1-1 0,-1 0 0,0 0 0,13-5-1,24-15-6131,-18 4 203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1.126"/>
    </inkml:context>
    <inkml:brush xml:id="br0">
      <inkml:brushProperty name="width" value="0.025" units="cm"/>
      <inkml:brushProperty name="height" value="0.025" units="cm"/>
    </inkml:brush>
  </inkml:definitions>
  <inkml:trace contextRef="#ctx0" brushRef="#br0">69 114 10154,'0'0'11349,"-7"9"-10025,4-6-1305,-40 48 2407,42-49-2270,-1 1 1,0-1-1,1 0 0,-1 1 0,1-1 0,0 1 0,0 0 0,0-1 0,0 1 1,0 0-1,0 0 0,1-1 0,-1 1 0,1 0 0,0 0 0,0 0 1,0 0-1,0-1 0,1 1 0,-1 0 0,1 0 0,0 0 0,1 2 0,-1-4-145,0 1 0,1-1 0,-1 0 0,1 0 0,-1-1 0,1 1 0,0 0 0,-1 0 0,1-1 0,0 1 0,-1-1 0,1 0 0,0 1 0,0-1 0,-1 0 0,1 0 0,0 0 0,0 0 0,-1 0 0,1-1 0,3 0 0,39-12-322,-36 9 56,-1-1-1,1-1 1,-1 0-1,0 0 1,0 0 0,0 0-1,-1-1 1,0 0-1,-1-1 1,0 1 0,0-1-1,7-15 1,-6 10 287,-1 0 0,-1 0 0,0 0 0,-1-1 0,0 1 0,-1-1 0,0-26 0,-6 33 2190,-5 13-1086,-6 15-394,12-14-591,1 0 1,0 0-1,0 0 1,1 0-1,0 0 1,0 1 0,0-1-1,1 0 1,0 1-1,1-1 1,-1 0-1,1 1 1,1-1-1,4 14 1,-4-17-267,0 1 1,1 0-1,0-1 0,0 1 1,0-1-1,1 0 1,-1 0-1,1 0 0,0 0 1,0-1-1,1 0 1,-1 1-1,1-2 0,-1 1 1,1 0-1,0-1 1,0 0-1,0 0 0,0-1 1,11 3-1,19 1-4599,1-4-3800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2.628"/>
    </inkml:context>
    <inkml:brush xml:id="br0">
      <inkml:brushProperty name="width" value="0.025" units="cm"/>
      <inkml:brushProperty name="height" value="0.025" units="cm"/>
    </inkml:brush>
  </inkml:definitions>
  <inkml:trace contextRef="#ctx0" brushRef="#br0">188 238 18578,'0'0'2370,"1"-8"182,2-26 42,-3 33-2516,0 0 1,0 1-1,0-1 1,-1 0-1,1 1 1,0-1-1,0 0 1,-1 1-1,1-1 0,-1 0 1,1 1-1,0-1 1,-1 0-1,1 1 1,-1-1-1,1 1 0,-1-1 1,0 1-1,1 0 1,-1-1-1,1 1 1,-1-1-1,0 1 1,1 0-1,-1 0 0,0-1 1,1 1-1,-1 0 1,0 0-1,0 0 1,1 0-1,-1 0 1,0 0-1,0 0 0,0 0 1,-26 2 571,25-2-537,-8 4-76,0-1-1,1 1 0,0 1 0,0 0 0,0 0 1,1 1-1,-1 0 0,1 0 0,1 1 0,-1 0 0,1 0 1,1 1-1,-1 0 0,1 0 0,0 0 0,1 1 1,-5 11-1,13-25-24,1 0 0,1 0 0,-1 0 0,1 0 0,-1 0 0,10-5 0,-2 0-54,-7 5 0,1 0-1,0 1 1,0-1-1,0 1 1,0 1-1,1-1 1,-1 1-1,12-3 1,-16 5 24,0 0-1,1 1 1,-1 0 0,0-1-1,0 1 1,1 0 0,-1 0-1,0 0 1,1 0 0,-1 1 0,0-1-1,0 1 1,1-1 0,-1 1-1,0 0 1,0 0 0,0 0-1,0 0 1,0 0 0,0 0-1,0 0 1,0 1 0,0-1-1,-1 1 1,1 0 0,-1-1-1,1 1 1,-1 0 0,1 0 0,1 3-1,3 8 2,0 0 1,-1 0-1,-1 0 0,0 1 1,-1 0-1,0-1 0,-1 1 0,1 17 1,-2 2 53,-2 1 1,-5 43 0,3-54 241,-1-1 1,-2 1-1,0-1 0,-1 0 1,-1 0-1,-1-1 0,-1 0 1,-18 27-1,28-48-282,0 0-1,0-1 1,0 1 0,0 0-1,-1-1 1,1 1 0,0 0-1,0 0 1,0 0-1,0-1 1,0 1 0,-1 0-1,1 0 1,0-1-1,0 1 1,0 0 0,-1 0-1,1 0 1,0 0 0,0-1-1,0 1 1,-1 0-1,1 0 1,0 0 0,0 0-1,-1 0 1,1 0 0,0 0-1,0 0 1,-1 0-1,1 0 1,0 0 0,-1 0-1,1 0 1,0 0-1,0 0 1,-1 0 0,1 0-1,0 0 1,0 0 0,-1 0-1,1 0 1,0 0-1,0 0 1,-1 1 0,1-1-1,0 0 1,0 0 0,0 0-1,-1 0 1,1 1-1,0-1 1,0 0 0,0 0-1,-1 0 1,1 1-1,0-1 1,0 1 0,0-30-495,1 25 416,1-18-480,1 1 0,1 0 0,2 0 0,0 0 1,0 0-1,20-38 0,-10 28 225,2 0 1,1 1-1,34-41 0,-37 52 660,1 1 1,21-18-1,-34 32-260,1-1 0,0 2 0,1-1 0,-1 0 0,1 1 0,0 0 0,-1 1 0,1-1 0,0 1 0,1 0 0,-1 1 0,0-1 1,11 0-1,-16 2-49,-1 1 0,1 0 0,0-1 0,0 1 0,0-1 0,-1 1 0,1 0 0,0 0 1,-1-1-1,1 1 0,-1 0 0,1 0 0,-1 0 0,1 0 0,-1-1 0,1 1 1,-1 0-1,0 0 0,1 0 0,-1 0 0,0 0 0,0 0 0,0 0 0,0 0 1,0 0-1,0 0 0,0 0 0,0 1 0,-1 41 793,1-31-150,0-11-620,-1 0-1,1-1 0,0 1 1,0 0-1,0 0 1,0-1-1,0 1 0,0 0 1,1 0-1,-1-1 0,0 1 1,0 0-1,0-1 1,1 1-1,-1 0 0,0 0 1,1-1-1,-1 1 0,0-1 1,1 1-1,-1 0 1,1-1-1,-1 1 0,2 0 1,11-7 470,11-28-263,-20 24-213,-1 0 0,0-1 0,0 1 0,-1-1 1,-1 1-1,1-1 0,-2 0 0,1 1 0,-2-1 1,1 0-1,-2 0 0,-2-10 0,4 20-27,0 1 0,0-1 0,0 1-1,0-1 1,0 1 0,0-1 0,0 0-1,0 1 1,-1-1 0,1 1 0,0-1-1,0 1 1,-1 0 0,1-1 0,0 1-1,-1-1 1,1 1 0,0-1 0,-1 1-1,1 0 1,-1-1 0,1 1 0,-1 0-1,1-1 1,-1 1 0,1 0 0,-1 0-1,1 0 1,-1-1 0,1 1 0,-1 0 0,1 0-1,-1 0 1,1 0 0,-1 0 0,0 0-1,1 0 1,-1 0 0,1 0 0,-1 0-1,1 0 1,-1 0 0,1 1 0,-1-1-1,1 0 1,-1 0 0,1 1 0,-1-1-1,1 0 1,-1 0 0,0 1 0,1 0-1,-1 0-1,1-1 1,0 1 0,-1 0 0,1 0 0,0-1 0,-1 1 0,1 0-1,0 0 1,0-1 0,0 1 0,0 0 0,0 0 0,0 0 0,0-1 0,0 1-1,0 0 1,0 0 0,0 0 0,0-1 0,1 1 0,-1 0 0,0 0-1,1-1 1,-1 1 0,0 0 0,1-1 0,-1 1 0,1 0 0,-1-1-1,1 1 1,-1-1 0,1 1 0,0 0 0,-1-1 0,1 0 0,1 1 0,3 2 10,1 0 0,0-1 0,0 0 0,0 0 0,0 0 0,0-1 0,1 0 0,-1 0 0,0-1 0,13 0 1,0 0 18,0-2 0,27-4 0,-32 2-33,-1 0 0,1-1 1,-1 0-1,0-1 0,0 0 0,-1-1 1,15-11-1,-22 15 3,0-1 0,-1 1 0,0-1 0,1 0 0,-1 0 0,-1 0 0,1 0 0,0-1 0,-1 1 1,0-1-1,0 0 0,-1 0 0,1 0 0,-1 0 0,0-1 0,0 1 0,-1-1 0,0 1 0,0-1 0,1-10 0,-2 16-2,0-1 0,0 0 0,-1 0 0,1 0 0,0 1 0,0-1 0,0 0 0,-1 1 0,1-1 0,0 0 0,-1 0 0,1 1 0,-1-1 0,1 1 0,-1-1 0,1 0-1,-1 1 1,1-1 0,-1 1 0,0-1 0,1 1 0,-1 0 0,0-1 0,1 1 0,-1-1 0,0 1 0,1 0 0,-2-1 0,-28 2-27,23 0 22,0 1-1,0 0 1,1 0 0,-1 1 0,1 0 0,-9 5 0,5-1 48,1 2 1,0-1-1,0 1 0,1 0 0,0 1 1,-7 13-1,11-17-17,0 1 0,1-1 0,0 1 0,0 0 0,0-1 0,1 1-1,0 1 1,1-1 0,-1 0 0,1 0 0,1 15 0,0-21-26,0 1 0,0 0 0,0-1 0,1 1 0,-1 0 1,1-1-1,-1 1 0,1 0 0,0-1 0,-1 1 0,1-1 0,0 0 0,0 1 0,0-1 0,0 0 0,0 1 0,1-1 1,-1 0-1,0 0 0,0 0 0,1 0 0,2 1 0,0 0 0,-1 0 0,1-1 1,0 0-1,0 0 0,0 0 0,0-1 0,1 1 1,-1-1-1,5 0 0,1 0-2,0-1-1,0-1 0,0 1 1,0-2-1,0 1 1,0-1-1,11-6 1,-5 0-137,-1 0 1,0-1-1,-1-1 0,0-1 0,0 0 1,13-16-1,-21 22 121,-1 0-1,0-1 1,0 1 0,0-1-1,-1 0 1,0 0-1,-1-1 1,1 1 0,-1-1-1,-1 0 1,1 0-1,-1 0 1,-1 0 0,0 0-1,1-13 1,-2 21 25,-1-1 0,1 1 1,0-1-1,-1 1 0,1 0 0,0-1 1,-1 1-1,1 0 0,0 0 1,-1-1-1,1 1 0,-1 0 0,1 0 1,0 0-1,-1-1 0,1 1 1,-1 0-1,1 0 0,-1 0 0,1 0 1,-1 0-1,1 0 0,-1 0 0,1 0 1,-1 0-1,1 0 0,0 0 1,-1 0-1,1 0 0,-1 1 0,1-1 1,-1 0-1,1 0 0,0 0 0,-1 1 1,1-1-1,-1 0 0,1 0 1,-1 1-1,-18 9 43,12-3 10,1 0 0,-1 0 0,1 0-1,1 1 1,0 0 0,0 0 0,-4 10-1,7-15-34,0 1-1,0 0 0,0 0 0,1 0 1,0 0-1,0 0 0,0 0 1,0 0-1,1 0 0,-1 0 1,1 0-1,0 1 0,0-1 0,1 0 1,-1 0-1,1 0 0,0 0 1,2 7-1,-1-9-24,0 0 1,1 0-1,-1 0 1,0-1-1,1 1 0,-1-1 1,1 1-1,0-1 1,-1 0-1,1 0 0,0 0 1,0 0-1,0 0 1,0-1-1,0 1 1,0-1-1,-1 0 0,1 0 1,0 0-1,0 0 1,0-1-1,3 0 0,4 0-7,-1 0-1,0-1 0,0 0 0,0 0 0,17-8 1,-11 2-230,0-2 1,-1 0 0,21-20 0,16-12 161,-50 43 100,0-1-1,0 1 1,-1-1-1,1 1 1,-1-1 0,1 1-1,0 0 1,-1-1 0,1 1-1,-1 0 1,1-1-1,-1 1 1,0 0 0,1-1-1,-1 1 1,0 0-1,1 0 1,-1 0 0,0 0-1,0 1 1,1 0 24,0 1 0,0-1 0,0 1 0,0-1 0,0 0 0,1 0 1,-1 0-1,1 0 0,-1 0 0,3 3 0,0-3-50,0-1 1,-1 0-1,1 1 0,0-1 1,0-1-1,0 1 0,0 0 1,0-1-1,0 0 0,0 0 0,0 0 1,0-1-1,0 1 0,5-2 1,56-22-47,-55 20 25,0-1-1,0 1 1,1 1-1,-1 0 0,13-2 1,-22 5-64,0-1-1,0 1 1,1 0 0,-1 0 0,0 0-1,0 0 1,1 0 0,-1 0 0,0 0-1,1 0 1,-1 0 0,0 0 0,0 1-1,1-1 1,-1 0 0,0 1 0,0-1-1,0 1 1,1 0 0,-1-1 0,0 1-1,0 0 1,0 0 0,0-1 0,0 1-1,0 0 1,-1 0 0,1 0 0,0 0-1,0 0 1,0 2 0,4 2-4051,1-5-3060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390"/>
    </inkml:context>
    <inkml:brush xml:id="br0">
      <inkml:brushProperty name="width" value="0.025" units="cm"/>
      <inkml:brushProperty name="height" value="0.025" units="cm"/>
    </inkml:brush>
  </inkml:definitions>
  <inkml:trace contextRef="#ctx0" brushRef="#br0">0 23 16303,'1'-2'413,"1"0"-1,-1 1 0,1-1 1,0 0-1,-1 1 1,1 0-1,0-1 0,0 1 1,0 0-1,0 0 0,0 0 1,0 0-1,0 0 0,0 0 1,0 0-1,1 1 0,-1-1 1,0 1-1,4 0 0,-3 0-265,-1 1 0,0 0 0,0 0 0,0 0 0,0 0-1,0 1 1,0-1 0,0 1 0,0-1 0,0 1 0,-1 0 0,1-1-1,0 1 1,-1 0 0,0 0 0,1 0 0,-1 0 0,0 0-1,1 3 1,15 31 635,-2 0-1,12 45 0,-14-40-559,27 58-1,-40-98-257,22 34-611,-9-28-4750,-35-31-8056,-29-13 6561,-18-13 7360,59 42 1492,0 0-1,1-1 1,1-1-1,-12-14 1,19 23-1644,0 0 1,0 0-1,1-1 1,-1 1-1,0 0 0,1 0 1,-1 0-1,1 0 1,-1-1-1,1 1 1,0 0-1,-1-1 1,1 1-1,0 0 1,0-1-1,0 1 1,0 0-1,0-1 0,0 1 1,0 0-1,0 0 1,1-1-1,0-1 1,0 1-119,0 0 1,1 1-1,-1 0 1,0-1-1,1 1 1,-1 0-1,1-1 0,-1 1 1,1 0-1,0 0 1,-1 1-1,1-1 1,0 0-1,3-1 1,10-1-317,0 0 1,1 0-1,23 0 1,-18 2 94,72-14-7163,-43 2-693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716"/>
    </inkml:context>
    <inkml:brush xml:id="br0">
      <inkml:brushProperty name="width" value="0.025" units="cm"/>
      <inkml:brushProperty name="height" value="0.025" units="cm"/>
    </inkml:brush>
  </inkml:definitions>
  <inkml:trace contextRef="#ctx0" brushRef="#br0">117 1 16015,'0'0'2434,"-12"10"150,-1 1-1737,0 1 0,1 1 0,-20 25-1,27-32-529,1 1-1,0-1 1,1 1 0,0-1-1,0 1 1,0 0-1,1 0 1,0 0-1,0 0 1,1 1 0,0-1-1,0 0 1,0 1-1,2 9 1,-1-15-287,0 0-1,1 0 1,-1 0 0,0 0-1,1 0 1,0-1 0,-1 1 0,1 0-1,0 0 1,0-1 0,0 1-1,0-1 1,0 1 0,1-1 0,-1 1-1,0-1 1,1 0 0,-1 1-1,1-1 1,-1 0 0,1 0 0,1 1-1,2 0-9,-1-1 1,0 1-1,1-1 0,-1 0 0,1 0 0,-1-1 1,1 1-1,-1-1 0,7 0 0,-2-1-7,1 0-1,0 0 1,0-1-1,-1 0 1,1 0-1,-1-2 1,1 1 0,11-7-1,-15 7-4,-1-1 1,1 0-1,0 0 0,-1-1 0,0 0 1,0 0-1,0 0 0,-1 0 0,0-1 0,0 0 1,0 0-1,-1 0 0,0 0 0,0 0 1,0-1-1,-1 1 0,0-1 0,0 0 1,-1 0-1,0 0 0,0 1 0,0-1 0,-1-13 1,-1 18-26,0-1-1,0 0 1,0 1 0,0-1 0,-1 0 0,1 1 0,-1 0-1,0-1 1,1 1 0,-1 0 0,0 0 0,0 0 0,0 0 0,-1 0-1,1 0 1,0 1 0,-1-1 0,1 1 0,-1 0 0,1 0-1,-1 0 1,0 0 0,1 0 0,-1 0 0,0 0 0,0 1 0,-3-1-1,4 1-152,-1 0 1,1 0-1,-1-1 0,1 1 0,-1 1 0,1-1 0,-1 0 1,1 1-1,-1-1 0,1 1 0,-1 0 0,1-1 0,-4 3 0,5-2-81,0 0-1,0-1 0,0 1 0,0 0 0,0 0 0,0 0 1,0 0-1,0 0 0,1 1 0,-1-1 0,0 0 0,1 0 0,-1 0 1,1 1-1,-1-1 0,1 0 0,0 1 0,-1-1 0,1 0 1,0 1-1,0-1 0,0 0 0,0 1 0,0-1 0,1 3 0,-1-3-14,0 0-1,0 0 1,0-1-1,1 1 1,-1 0-1,0 0 1,1 0-1,-1-1 0,1 1 1,-1 0-1,1 0 1,-1-1-1,1 1 1,0 0-1,-1-1 0,1 1 1,0-1-1,-1 1 1,1-1-1,0 1 1,0-1-1,-1 1 1,1-1-1,0 0 0,0 0 1,0 1-1,0-1 1,0 0-1,1 0 1,20 4-5777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596"/>
    </inkml:context>
    <inkml:brush xml:id="br0">
      <inkml:brushProperty name="width" value="0.025" units="cm"/>
      <inkml:brushProperty name="height" value="0.025" units="cm"/>
      <inkml:brushProperty name="color" value="#F6630D"/>
    </inkml:brush>
  </inkml:definitions>
  <inkml:trace contextRef="#ctx0" brushRef="#br0">149 222 14414,'0'0'7238,"-12"2"-5065,2 0-1824,-1 0-1,1 1 0,0 1 1,0-1-1,0 2 0,-14 8 1,20-12-237,1 1 0,-1 0 0,1 1 0,0-1 0,0 0 0,0 1 1,0 0-1,1-1 0,-1 1 0,1 0 0,-1 0 0,1 1 1,0-1-1,0 0 0,1 1 0,-1 0 0,1-1 0,-1 1 0,1 0 1,0-1-1,1 1 0,-1 0 0,1 0 0,-1 0 0,2 6 1,-1-10-110,0 1 1,1 0 0,-1-1-1,1 1 1,-1-1 0,1 1-1,-1-1 1,1 1 0,-1-1-1,1 1 1,-1-1 0,1 1-1,0-1 1,-1 0 0,1 1-1,0-1 1,-1 0 0,1 0 0,0 0-1,-1 1 1,1-1 0,0 0-1,0 0 1,-1 0 0,1 0-1,0 0 1,0 0 0,-1 0-1,1-1 1,1 1 0,24-5 143,-19 1-116,1-1-1,-1 1 1,0-1-1,0 0 1,0-1-1,-1 0 1,1 0-1,-1 0 1,8-12-1,2-6-359,22-39 1,-38 63 305,0 1-1,0-1 1,0 0 0,-1 0-1,1 0 1,0 0 0,0 0 0,0 0-1,0 0 1,0 1 0,0-1-1,0 0 1,0 0 0,0 0 0,0 0-1,0 0 1,0 0 0,0 0-1,1 1 1,-1-1 0,0 0 0,0 0-1,0 0 1,0 0 0,0 0 0,0 0-1,0 0 1,0 0 0,0 1-1,0-1 1,0 0 0,0 0 0,0 0-1,1 0 1,-1 0 0,0 0-1,0 0 1,0 0 0,0 0 0,0 0-1,0 0 1,0 0 0,1 0-1,-1 0 1,0 0 0,0 0 0,0 0-1,0 0 1,0 0 0,0 0-1,0 0 1,1 0 0,-1 0 0,0 0-1,0 0 1,0 0 0,0 0-1,0 0 1,0 0 0,0 0 0,1 0-1,-1 0 1,2 21-237,-1 28 380,-1-42-96,0 0 0,1 1 0,-1-1-1,2 0 1,-1 0 0,5 12 0,-6-18 2,1 0-1,-1 1 1,1-1-1,-1 0 1,1 0-1,0 0 1,0 0-1,0 0 1,-1 0-1,1 0 1,0 0-1,0 0 1,0 0-1,1 0 1,-1-1-1,0 1 1,0 0-1,0-1 1,0 1-1,1-1 1,-1 1 0,0-1-1,1 0 1,-1 0-1,0 1 1,1-1-1,-1 0 1,0 0-1,1 0 1,-1 0-1,0 0 1,1-1-1,-1 1 1,0 0-1,0-1 1,1 1-1,-1-1 1,0 1-1,0-1 1,0 1-1,1-1 1,-1 0 0,0 0-1,0 0 1,0 1-1,1-3 1,5-3 81,0 0 0,-1 0 1,1-1-1,-1 0 0,-1 0 1,1 0-1,-2-1 1,1 0-1,-1 0 0,0 0 1,0-1-1,-1 1 0,3-12 1,1-7-65,-1 0 0,-1 0 1,2-32-1,-4-4-6,-3 41-351,-2 38-760,-5 56 973,2-37 253,2 0-1,1 0 1,2 0-1,5 42 1,-5-75-138,0-1 0,0 0-1,0 0 1,1 0 0,-1 1 0,0-1 0,0 0-1,1 0 1,-1 0 0,1 0 0,-1 0 0,1 0 0,-1 0-1,1 1 1,0-2 0,0 1 0,-1 0 0,1 0-1,0 0 1,0 0 0,0 0 0,0-1 0,0 1 0,0 0-1,0-1 1,0 1 0,0-1 0,1 1 0,-1-1 0,0 0-1,0 1 1,0-1 0,0 0 0,1 0 0,-1 0-1,2 0 1,-1 0 24,0-1 1,0 1-1,-1-1 0,1 0 0,0 0 0,0 0 0,-1 0 0,1 0 1,0 0-1,-1 0 0,1 0 0,-1-1 0,0 1 0,1-1 0,-1 1 1,0-1-1,0 1 0,0-1 0,0 0 0,0 1 0,1-5 1,1-4-10,0-1 1,0 1 0,-1-1 0,-1 0 0,1 0 0,-2 1 0,0-1 0,0 0 0,-1 0 0,0 0 0,-1 0 0,-4-14 0,6 25-35,0 1 1,0-1-1,-1 0 0,1 0 0,0 1 0,0-1 1,0 0-1,0 1 0,-1-1 0,1 0 0,0 0 1,0 1-1,0-1 0,-1 0 0,1 0 0,0 1 1,-1-1-1,1 0 0,0 0 0,0 0 0,-1 0 1,1 1-1,0-1 0,-1 0 0,1 0 0,0 0 0,-1 0 1,1 0-1,0 0 0,-1 0 0,1 0 0,0 0 1,-1 0-1,1 0 0,0 0 0,-1 0 0,1 0 1,0 0-1,-1-1 0,1 1 0,0 0 0,-1 0 1,1 0-1,0 0 0,0-1 0,-1 1 0,1 0 1,0 0-1,0 0 0,-1-1 0,1 1 0,0 0 1,-1-1-1,0 34-288,1-32 290,0 1 5,0 1 0,1 0 0,-1-1 0,1 1 0,0 0 0,0-1 1,0 1-1,0-1 0,0 1 0,0-1 0,1 1 0,-1-1 0,1 0 0,0 0 0,0 0 0,0 0 0,0 0 0,0 0 1,0-1-1,0 1 0,0-1 0,1 1 0,-1-1 0,1 0 0,-1 0 0,1 0 0,-1 0 0,1 0 0,0-1 0,-1 1 0,1-1 1,0 1-1,4-1 0,2 1 46,0-1-1,0 0 1,1 0 0,-1-1 0,0 0 0,0 0 0,0-1 0,0 0 0,10-4 0,-8 1-24,-1 0 0,0 0 0,0-1 1,0-1-1,-1 1 0,0-1 0,0-1 0,-1 0 1,0 0-1,0-1 0,-1 0 0,0 0 0,-1 0 1,9-18-1,-12 18-35,-5 18-3,0 0 1,-1 0-1,0 0 0,-6 12 0,-8 25 302,17-45-294,-8 59 552,8-58-558,0-1-1,0 1 0,0 0 0,1 0 1,-1 0-1,0 0 0,1 0 0,-1 0 1,1-1-1,0 1 0,-1 0 1,3 2-1,-3-3-37,1-1 1,0 1-1,-1-1 1,1 1 0,0-1-1,0 1 1,-1-1-1,1 0 1,0 1-1,0-1 1,-1 0-1,1 0 1,0 0-1,0 0 1,0 1 0,-1-1-1,1 0 1,0 0-1,0 0 1,0-1-1,0 1 1,-1 0-1,1 0 1,0 0-1,0-1 1,-1 1-1,1 0 1,0-1 0,0 1-1,0-1 1,1-1-545,0 0 0,0 1 1,-1-1-1,1 0 1,0 0-1,-1-1 1,0 1-1,0 0 1,1 0-1,-1-1 0,0 1 1,-1-1-1,1 1 1,0-1-1,-1 1 1,1-1-1,-1 1 0,0-1 1,0-3-1,0 5-48,3-30-10520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233"/>
    </inkml:context>
    <inkml:brush xml:id="br0">
      <inkml:brushProperty name="width" value="0.025" units="cm"/>
      <inkml:brushProperty name="height" value="0.025" units="cm"/>
    </inkml:brush>
  </inkml:definitions>
  <inkml:trace contextRef="#ctx0" brushRef="#br0">92 62 17072,'0'0'2050,"-9"5"331,3-3-2071,1 1 1,-1 1-1,1-1 1,0 1-1,1 0 0,-1 0 1,1 0-1,-1 1 1,1-1-1,1 1 0,-1 0 1,1 0-1,0 1 0,0-1 1,0 1-1,1-1 1,-1 1-1,1 0 0,1 0 1,-2 8-1,2-10-190,0 0 0,1 1 0,-1-1 0,1 0 0,0 0 0,0 0 0,0 1 0,1-1 0,0 0-1,-1 0 1,2 0 0,-1 0 0,0 0 0,1 0 0,0 0 0,-1 0 0,1-1 0,4 5 0,0-2-139,0-1 0,0 0-1,0 0 1,1-1 0,0 0 0,0 0 0,0 0 0,0-1 0,8 3 0,3 0-246,5 2-229,-1 1 0,-1 1 0,1 1 0,37 27 0,-56-36 518,0 0 0,1 1-1,-1-1 1,-1 1 0,1 0-1,0 0 1,-1 0-1,1 0 1,-1 0 0,0 1-1,0-1 1,0 1 0,-1 0-1,1-1 1,-1 1-1,0 0 1,0 0 0,0 0-1,0-1 1,-1 1 0,0 0-1,0 0 1,0 0-1,0 0 1,0 0 0,-1 0-1,0 0 1,1 0-1,-2 0 1,1 0 0,0-1-1,-1 1 1,0 0 0,1-1-1,-2 0 1,1 1-1,-4 3 1,0 1 253,0-1 0,0 1 0,-1-2 0,0 1 0,-1-1 0,0 0 0,-16 9 0,22-14-247,0 1 1,0-1 0,0 0 0,0 0 0,0 0 0,-1 0 0,1 0-1,-1 0 1,1-1 0,0 1 0,-1-1 0,1 1 0,-1-1-1,1 0 1,-1 0 0,1 0 0,-1-1 0,1 1 0,-1-1-1,1 1 1,0-1 0,-1 0 0,1 0 0,0 0 0,-1 0-1,1 0 1,0 0 0,0 0 0,0-1 0,0 0 0,0 1 0,0-1-1,1 0 1,-1 0 0,-1-2 0,-3-6-191,2 1 0,-1-2 0,1 1 1,0-1-1,1 1 0,0-1 0,1 0 0,1 0 1,-1 0-1,2 0 0,-1 0 0,1 0 0,1-1 1,0 1-1,1 0 0,4-14 0,-1 4-15,2 0 0,0 0 1,1 0-1,2 1 0,0 0 0,1 1 0,16-23 0,8 1 229,16-22-47,-47 58 220,0 0 0,-1-1 0,1 0 0,-2 1 0,1-1 0,-1 0 0,1-1-1,1-11 1,-3 17-189,-1 1 0,0-1-1,0 1 1,0-1 0,0 1-1,0-1 1,0 1-1,0-1 1,0 1 0,0-1-1,0 1 1,0-1 0,0 1-1,0-1 1,0 0 0,0 1-1,0-1 1,0 1 0,-1-1-1,1 1 1,0 0 0,0-1-1,-1 1 1,1-1-1,0 1 1,-1-1 0,1 1-1,0 0 1,-1-1 0,1 1-1,-1 0 1,1-1 0,-1 1-1,1 0 1,0 0 0,-1-1-1,1 1 1,-1 0-1,1 0 1,-1 0 0,1 0-1,-1 0 1,0-1 0,1 1-1,-1 0 1,1 0 0,-1 0-1,1 1 1,-1-1 0,1 0-1,-1 0 1,1 0 0,-1 0-1,1 0 1,-1 1-1,1-1 1,-1 0 0,1 0-1,-1 1 1,1-1 0,0 0-1,-1 1 1,1-1 0,-1 0-1,0 1 1,-2 2-31,0-1 0,-1 0 0,1 0-1,0 1 1,0 0 0,0 0 0,1 0 0,-4 4 0,3-1 25,0 0-1,0 0 1,1 0 0,0 1 0,0-1 0,0 1-1,1-1 1,0 1 0,0 0 0,1 0-1,0 0 1,0-1 0,0 1 0,2 9 0,-1-13-40,0 0 1,0 0 0,0 0 0,0 0-1,1 0 1,-1 0 0,1 0-1,0 0 1,0-1 0,0 1-1,0 0 1,0-1 0,1 0 0,-1 1-1,1-1 1,-1 0 0,1 0-1,0-1 1,0 1 0,0-1 0,0 1-1,0-1 1,0 0 0,0 0-1,0 0 1,0 0 0,1-1-1,-1 1 1,0-1 0,5 0 0,-2 0-307,-1 0 0,1 0 0,-1-1 0,0 0 0,0 0 0,1 0 0,-1-1 0,0 0 0,0 1 0,0-2 0,0 1 0,-1-1 0,1 1 0,5-6 0,-3 2-1091,0 0 0,0-1-1,-1 0 1,0-1 0,0 1 0,-1-1 0,7-12 0,8-20-6347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983"/>
    </inkml:context>
    <inkml:brush xml:id="br0">
      <inkml:brushProperty name="width" value="0.025" units="cm"/>
      <inkml:brushProperty name="height" value="0.025" units="cm"/>
    </inkml:brush>
  </inkml:definitions>
  <inkml:trace contextRef="#ctx0" brushRef="#br0">22 35 10922,'0'0'14200,"-5"10"-12785,2-4-1248,0 0 1,1 1-1,0-1 1,0 1-1,0-1 0,1 1 1,0 0-1,1 0 0,-1 0 1,1-1-1,0 1 1,1 0-1,0 0 0,0 0 1,0-1-1,3 8 0,18 42 56,3 0-1,41 66 1,-51-106-182,-15-16-38,1 0-1,-1 0 1,0 0-1,1-1 0,-1 1 1,1 0-1,-1 0 1,0 0-1,1-1 0,-1 1 1,0 0-1,0-1 0,1 1 1,-1 0-1,0 0 1,1-1-1,-1 1 0,0 0 1,0-1-1,0 1 1,0-1-1,1 1 0,-1 0 1,0-1-1,0 1 1,0 0-1,0-1 0,0 1 1,0-1-1,0 0 1,2-45-63,-2 38-55,0-4-154,-1-1 1,0 1-1,-1-1 0,-5-20 0,6 29 194,0 0 0,-1 0 0,1 1 0,-1-1 0,1 0 0,-1 1 0,0 0 0,-1-1 0,1 1-1,0 0 1,-1 0 0,0 0 0,1 1 0,-1-1 0,0 1 0,-1-1 0,1 1 0,0 0 0,-5-2 0,7 4 80,1 0 1,0-1-1,0 1 1,-1 0 0,1 0-1,0 0 1,-1 0-1,1-1 1,0 1 0,-1 0-1,1 0 1,0 0-1,-1 0 1,1 0 0,0 0-1,-1 0 1,1 0-1,0 0 1,-1 0 0,1 0-1,0 0 1,-1 0-1,1 0 1,0 0 0,0 0-1,-1 0 1,1 1-1,0-1 1,-1 0 0,1 0-1,0 0 1,-1 0-1,1 1 1,0-1 0,0 0-1,-1 0 1,1 1-1,0-1 1,0 0 0,0 0-1,0 1 1,-1-1-1,1 0 1,0 1 0,0-1-1,0 0 1,0 1-1,0-1 1,0 0 0,0 1-1,0-1 1,0 0-1,0 1 1,0-1 0,0 0-1,0 1 1,0-1-1,0 0 1,0 1 0,0-1-1,0 1 1,10 19 549,-6-16-516,0-1 0,0 1-1,1-1 1,-1 0 0,1 0 0,0-1 0,0 1-1,0-1 1,0 0 0,0-1 0,0 1 0,1-1-1,-1 0 1,1 0 0,-1-1 0,0 1 0,1-1 0,-1-1-1,1 1 1,-1-1 0,1 0 0,6-2 0,-6 2-32,0-1 0,0 1 0,0-2 1,0 1-1,0-1 0,0 0 0,-1 0 1,1 0-1,-1-1 0,0 0 0,0 0 0,0 0 1,-1 0-1,1-1 0,-1 0 0,0 0 1,-1 0-1,6-11 0,-7 10 4,0 0-1,0-1 0,-1 0 1,0 1-1,0-1 1,-1 0-1,0 1 1,0-1-1,0 0 0,-1 0 1,-2-7-1,3 12-10,0 0-1,-1 0 1,1 0-1,-1 0 0,1 0 1,-1 0-1,0 0 1,0 0-1,0 1 1,0-1-1,0 0 0,0 1 1,0-1-1,0 1 1,-1-1-1,1 1 1,-1-1-1,1 1 1,-1 0-1,0 0 0,1 0 1,-1 0-1,0 0 1,0 0-1,0 0 1,1 1-1,-1-1 0,0 1 1,0-1-1,0 1 1,0 0-1,0-1 1,0 1-1,0 0 1,0 1-1,0-1 0,0 0 1,0 0-1,0 1 1,0-1-1,-3 2 1,3-1 13,0 1 0,0-1-1,0 1 1,0-1 0,0 1 0,0 0 0,0 0 0,1 0 0,-1 0 0,0 0 0,1 0 0,0 0 0,0 1 0,-1-1 0,1 0 0,1 1 0,-1-1 0,0 1 0,0-1 0,1 1 0,-1 4 0,-3 58 673,4-62-622,0 1-20,0 0 0,0-1 1,0 1-1,0 0 0,1-1 0,0 1 0,0 0 0,0-1 0,0 1 0,0-1 0,1 1 0,-1-1 1,1 0-1,0 1 0,0-1 0,0 0 0,1 0 0,-1-1 0,1 1 0,0 0 0,-1-1 0,1 0 0,0 1 1,0-1-1,1 0 0,-1-1 0,0 1 0,1 0 0,-1-1 0,1 0 0,-1 0 0,1 0 0,4 0 1,1 0-122,0 0 0,-1-1 0,1 0 0,0 0 0,0-1 0,-1-1 0,1 1 0,-1-1 0,1-1 0,-1 1 0,0-1 0,0-1 0,11-6 0,12-13-653,-25 18 685,-1 0 1,1 0-1,0 1 0,1 0 0,-1 0 0,1 0 0,11-4 0,-12 50 1529,-5-34-1381,0 0 0,1-1 0,0 1 0,1-1 0,-1 1 0,2-1 0,5 10 0,-9-16-97,1 1 1,0 0 0,0-1 0,0 0-1,0 1 1,0-1 0,1 0 0,-1 1-1,0-1 1,1 0 0,-1 0 0,0 0 0,1 0-1,-1 0 1,1 0 0,0-1 0,-1 1-1,1-1 1,0 1 0,-1-1 0,1 1-1,0-1 1,0 0 0,-1 0 0,1 0 0,0 0-1,0 0 1,-1 0 0,1 0 0,0-1-1,0 1 1,-1 0 0,1-1 0,0 0 0,-1 1-1,1-1 1,-1 0 0,1 0 0,2-2-1,-1 0 2,1 0-1,0-1 1,-1 0-1,0 0 1,0 0 0,0 0-1,0 0 1,-1 0-1,1-1 1,-1 0-1,0 1 1,-1-1-1,1 0 1,-1 0-1,0 0 1,0 0-1,-1 0 1,1 0-1,-1 0 1,-1-10-1,1 6 34,-1 0-1,0-1 1,-1 1-1,1 0 1,-2 0-1,0 0 1,0 0-1,0 1 1,-1-1-1,-7-11 1,-50-47-4,105 64-37,-12 4-117,-12 1-607,-1-1 1,1-2 0,0 0-1,0 0 1,22-7-1,8-11-6093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241"/>
    </inkml:context>
    <inkml:brush xml:id="br0">
      <inkml:brushProperty name="width" value="0.025" units="cm"/>
      <inkml:brushProperty name="height" value="0.025" units="cm"/>
    </inkml:brush>
  </inkml:definitions>
  <inkml:trace contextRef="#ctx0" brushRef="#br0">0 0 9737,'2'18'10651,"2"2"-5015,14 51-4179,-8-37-100,-2-2-1186,2 1 0,0-1-1,3-1 1,23 44 0,-35-74-167,-1 1-1,1-1 1,0 0-1,0 0 1,-1 0-1,1 0 0,0 0 1,0 0-1,0 0 1,1 0-1,-1 0 1,0 0-1,0 0 1,0-1-1,1 1 1,-1 0-1,0-1 1,1 1-1,0-1 1,-1 0-56,0 0 1,0 0-1,-1-1 1,1 1-1,0 0 1,-1 0 0,1-1-1,0 1 1,-1-1-1,1 1 1,-1-1-1,1 1 1,-1-1-1,1 1 1,-1-1-1,1 1 1,-1-1-1,1 0 1,-1 1 0,0-1-1,1 0 1,-1 1-1,0-1 1,0 0-1,0 1 1,1-1-1,-1 0 1,0 0-1,0 1 1,0-1-1,0 0 1,0 0-1,0 1 1,0-1 0,-1-1-1,2-5-1179,-1-1-1,0 1 1,-1 0 0,0 0-1,0-1 1,0 1-1,-1 0 1,-3-8 0,-9-18-5314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585"/>
    </inkml:context>
    <inkml:brush xml:id="br0">
      <inkml:brushProperty name="width" value="0.025" units="cm"/>
      <inkml:brushProperty name="height" value="0.025" units="cm"/>
    </inkml:brush>
  </inkml:definitions>
  <inkml:trace contextRef="#ctx0" brushRef="#br0">0 208 12300,'0'0'11627,"9"-8"-9556,22-15-745,1 1 1,1 2 0,51-24-1,-2 1-2081,-5-4-3486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960"/>
    </inkml:context>
    <inkml:brush xml:id="br0">
      <inkml:brushProperty name="width" value="0.025" units="cm"/>
      <inkml:brushProperty name="height" value="0.025" units="cm"/>
    </inkml:brush>
  </inkml:definitions>
  <inkml:trace contextRef="#ctx0" brushRef="#br0">1 178 15695,'0'0'9417,"54"-10"-7367,-15-16-769,6-3-801,4-1-255,0 2-97,-1 4-64,-9 7-96,-8 5-897,-8 10-1377,-10 2-385,-9 1-512,-4 12-256,-4 2-1986</inkml:trace>
  <inkml:trace contextRef="#ctx0" brushRef="#br0" timeOffset="1">47 402 15246,'0'0'8745,"64"-9"-6695,-20-19-161,10-5-639,4-4-546,1 1-319,-4 4-225,-5 5-128,-13 9-192,-11 8-1186,-11 7-1152,-8 3-481,-7 3-1217,-7 8-3235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367"/>
    </inkml:context>
    <inkml:brush xml:id="br0">
      <inkml:brushProperty name="width" value="0.025" units="cm"/>
      <inkml:brushProperty name="height" value="0.025" units="cm"/>
    </inkml:brush>
  </inkml:definitions>
  <inkml:trace contextRef="#ctx0" brushRef="#br0">0 155 15407,'0'0'14125,"53"9"-13196,-8-28-641,6-6-224,3 0-32,0-1-288,-6 3-289,-8 2-351,-8 8-1282,-12 4-1378,-9 7-2434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724"/>
    </inkml:context>
    <inkml:brush xml:id="br0">
      <inkml:brushProperty name="width" value="0.025" units="cm"/>
      <inkml:brushProperty name="height" value="0.025" units="cm"/>
    </inkml:brush>
  </inkml:definitions>
  <inkml:trace contextRef="#ctx0" brushRef="#br0">0 198 16976,'0'0'7047,"57"-15"-5766,-13-9 256,2-3-576,6-1-672,-1 1-225,-5 5-64,-2 3-1634,-6 0-2818,-7 3-5061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145"/>
    </inkml:context>
    <inkml:brush xml:id="br0">
      <inkml:brushProperty name="width" value="0.025" units="cm"/>
      <inkml:brushProperty name="height" value="0.025" units="cm"/>
    </inkml:brush>
  </inkml:definitions>
  <inkml:trace contextRef="#ctx0" brushRef="#br0">1 146 13997,'0'0'9535,"5"9"-8671,34 61 87,76 149 1789,-96-178-2021,-1 2 0,-3 0 0,15 63 0,-41-141-329,-2 1 0,-1 0 0,-32-57 0,13 27-146,18 34-251,-51-117-157,60 131 134,1 0 1,1-1 0,0 1-1,1-1 1,1 0 0,0 1 0,1-25-1,2 39 13,-1-1 0,1 0 0,-1 0 1,1 0-1,0 1 0,0-1 0,0 1 0,0-1 0,0 1 0,1-1 0,-1 1 0,1-1 0,0 1 0,0 0 0,0 0 0,0 0 0,3-3 1,0 2-3,1-1 0,0 1 0,-1 0 0,1 0 0,0 0 1,1 1-1,7-2 0,7-1-103,0 2-1,0 0 1,36 1-1,-52 1 99,-1 1 0,1 0-1,-1 1 1,1-1-1,-1 1 1,1 0-1,-1 0 1,0 0 0,1 1-1,-1-1 1,0 1-1,0 0 1,0 0-1,0 1 1,0-1 0,-1 1-1,1 0 1,4 5-1,-4-3 23,-1 0 1,0 0-1,-1 0 0,1 0 0,-1 1 0,0-1 1,0 1-1,-1-1 0,1 1 0,-1 0 0,-1 0 1,1 0-1,-1-1 0,0 7 0,-1-3 55,1-1-1,-2 0 1,1 0 0,-1 0-1,0 0 1,-1 0 0,0 0-1,0 0 1,-1-1-1,0 0 1,0 0 0,0 0-1,-1 0 1,0 0 0,-1-1-1,1 0 1,-1 0-1,0-1 1,-1 0 0,1 0-1,-1 0 1,0-1 0,-1 0-1,1 0 1,-1 0-1,1-1 1,-1-1 0,0 1-1,0-1 1,0 0 0,0-1-1,0 0 1,-1 0-1,-9-1 1,17 0-92,0 0-1,1 0 1,-1 0 0,0 0-1,0 0 1,0 0-1,1 0 1,-1 0 0,0 0-1,0-1 1,0 1 0,1 0-1,-1 0 1,0-1-1,1 1 1,-1 0 0,0-1-1,0 1 1,1-1 0,-1 1-1,1-1 1,-1 1-1,0-1 1,1 0 0,-1 1-1,1-1 1,0 1 0,-1-1-1,1 0 1,-1 0 0,1 1-1,0-1 1,0 0-1,-1 0 1,1 1 0,0-1-1,0 0 1,0 0 0,0 1-1,0-1 1,0 0-1,0 0 1,0-1 0,0 1-136,1-1 0,0 0 1,-1 0-1,1 1 1,0-1-1,0 0 0,0 1 1,0-1-1,0 1 0,0-1 1,0 1-1,0 0 1,0-1-1,1 1 0,-1 0 1,1 0-1,-1 0 0,3-1 1,13-5-3867,1 1 0,26-6 0,-36 10 2428,25-5-8460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978"/>
    </inkml:context>
    <inkml:brush xml:id="br0">
      <inkml:brushProperty name="width" value="0.025" units="cm"/>
      <inkml:brushProperty name="height" value="0.025" units="cm"/>
    </inkml:brush>
  </inkml:definitions>
  <inkml:trace contextRef="#ctx0" brushRef="#br0">80 1 13100,'1'2'7372,"-1"2"-3997,0 15-3333,0-16 962,-2 21-456,-1 0 1,-1 1-1,-1-2 1,-1 1-1,-16 40 1,12-36 69,1 1 1,-10 55-1,55-163-8727,-14-10-2151,-14 44 1697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324"/>
    </inkml:context>
    <inkml:brush xml:id="br0">
      <inkml:brushProperty name="width" value="0.025" units="cm"/>
      <inkml:brushProperty name="height" value="0.025" units="cm"/>
    </inkml:brush>
  </inkml:definitions>
  <inkml:trace contextRef="#ctx0" brushRef="#br0">0 22 12812,'5'-22'4327,"-4"49"728,0 19-2933,2-28-1621,1-1-1,1 0 0,0 0 0,1-1 0,0 1 1,2-1-1,14 23 0,-17-31-498,0-1 0,1 0-1,0 0 1,0 0 0,1-1 0,0 0-1,9 6 1,-11-9-371,0 0 0,1 0-1,0 0 1,-1-1-1,1 0 1,0 0 0,0 0-1,0-1 1,0 0 0,1 0-1,8 0 1,-23-7-11909,-7-2 4756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940"/>
    </inkml:context>
    <inkml:brush xml:id="br0">
      <inkml:brushProperty name="width" value="0.025" units="cm"/>
      <inkml:brushProperty name="height" value="0.025" units="cm"/>
      <inkml:brushProperty name="color" value="#F6630D"/>
    </inkml:brush>
  </inkml:definitions>
  <inkml:trace contextRef="#ctx0" brushRef="#br0">12 0 18514,'0'0'9352,"-11"50"-9384,27-35-736,2-2-2211,1-4-1922,3 0-3203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666"/>
    </inkml:context>
    <inkml:brush xml:id="br0">
      <inkml:brushProperty name="width" value="0.025" units="cm"/>
      <inkml:brushProperty name="height" value="0.025" units="cm"/>
    </inkml:brush>
  </inkml:definitions>
  <inkml:trace contextRef="#ctx0" brushRef="#br0">0 111 8840,'0'0'16528,"35"-50"-16080,-9 36-319,4-2-482,-8 0-2241,-1 1-3940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9.724"/>
    </inkml:context>
    <inkml:brush xml:id="br0">
      <inkml:brushProperty name="width" value="0.025" units="cm"/>
      <inkml:brushProperty name="height" value="0.025" units="cm"/>
    </inkml:brush>
  </inkml:definitions>
  <inkml:trace contextRef="#ctx0" brushRef="#br0">1 104 20916,'0'0'9513,"26"-63"-10090,-11 47-1248,0 3-1026,-3 5-1281,-7 4-2242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116"/>
    </inkml:context>
    <inkml:brush xml:id="br0">
      <inkml:brushProperty name="width" value="0.025" units="cm"/>
      <inkml:brushProperty name="height" value="0.025" units="cm"/>
    </inkml:brush>
  </inkml:definitions>
  <inkml:trace contextRef="#ctx0" brushRef="#br0">65 1 12844,'0'0'14985,"2"12"-13907,0 16-681,-2 1-1,0-1 0,-8 46 0,-23 97 143,3-28-2252,27-125 921,0-12-2006,1-30-13929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474"/>
    </inkml:context>
    <inkml:brush xml:id="br0">
      <inkml:brushProperty name="width" value="0.025" units="cm"/>
      <inkml:brushProperty name="height" value="0.025" units="cm"/>
    </inkml:brush>
  </inkml:definitions>
  <inkml:trace contextRef="#ctx0" brushRef="#br0">1 0 16976,'0'0'8344,"9"3"-6871,-6-2-1367,1 0 4,1 1 0,-1-1 0,0 1 0,0 0 0,0 0 0,0 0 0,-1 0 0,1 1 0,-1 0 0,1-1 0,-1 1 0,0 0 0,0 1 0,0-1 0,0 1 0,3 6 0,33 62 580,-17-26-596,3-2 1,2 0-1,37 45 0,-62-87-199,0 1 0,1-1 0,-1 1 0,1-1 0,0 0 0,0 0 0,0 0 0,0-1 0,0 1 0,0-1 0,7 3 0,-9-4-119,-1 0 1,1 0-1,0 0 0,0 0 0,-1 0 1,1 0-1,0 0 0,0 0 1,-1 0-1,1 0 0,0 0 0,0 0 1,-1-1-1,1 1 0,0 0 0,0-1 1,-1 1-1,1 0 0,0-1 1,-1 1-1,2-1 0,-2 0-349,1 0 1,0-1-1,-1 1 0,1 0 1,-1 0-1,1 0 0,-1-1 1,1 1-1,-1 0 0,0 0 1,0-1-1,0 1 0,0 0 1,0 0-1,0-1 0,0 1 1,0-2-1,-3-13-9090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820"/>
    </inkml:context>
    <inkml:brush xml:id="br0">
      <inkml:brushProperty name="width" value="0.025" units="cm"/>
      <inkml:brushProperty name="height" value="0.025" units="cm"/>
    </inkml:brush>
  </inkml:definitions>
  <inkml:trace contextRef="#ctx0" brushRef="#br0">0 146 10154,'0'0'20211,"28"-49"-19827,1 26-256,3 3-480,-5 1-1826,-3 1-3684,-8 1-7655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316"/>
    </inkml:context>
    <inkml:brush xml:id="br0">
      <inkml:brushProperty name="width" value="0.025" units="cm"/>
      <inkml:brushProperty name="height" value="0.025" units="cm"/>
    </inkml:brush>
  </inkml:definitions>
  <inkml:trace contextRef="#ctx0" brushRef="#br0">0 1 13549,'4'8'10944,"6"18"-5969,57 136-5141,-64-154 173,2-1 0,-1 1 0,1-1 0,11 12 0,-14-17-81,0 0 0,-1 0 0,1-1 0,0 1 0,1-1 0,-1 1 0,0-1-1,0 0 1,1 0 0,-1 0 0,0 0 0,1 0 0,-1 0 0,1-1 0,-1 1 0,1-1-1,0 0 1,-1 0 0,1 0 0,4 0 0,-7 0-76,1-1 0,0 1-1,-1 0 1,1-1 0,-1 1 0,1-1 0,-1 1-1,1 0 1,-1-1 0,1 1 0,-1-1 0,1 0 0,-1 1-1,1-1 1,-1 1 0,0-1 0,1 0 0,-1 1-1,0-1 1,0 0 0,1 1 0,-1-1 0,0 0 0,0 1-1,0-1 1,0 0 0,0 0 0,0 1 0,0-1-1,0 0 1,0 1 0,0-1 0,0 0 0,-1 0-1,-9-25-6870,-4 14 1992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674"/>
    </inkml:context>
    <inkml:brush xml:id="br0">
      <inkml:brushProperty name="width" value="0.025" units="cm"/>
      <inkml:brushProperty name="height" value="0.025" units="cm"/>
    </inkml:brush>
  </inkml:definitions>
  <inkml:trace contextRef="#ctx0" brushRef="#br0">1 173 10794,'0'0'17873,"62"-56"-17489,-33 37-223,-1-1-97,1 0-609,-4-1-2241,-5 2-2692,-7 1-6469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609"/>
    </inkml:context>
    <inkml:brush xml:id="br0">
      <inkml:brushProperty name="width" value="0.025" units="cm"/>
      <inkml:brushProperty name="height" value="0.025" units="cm"/>
    </inkml:brush>
  </inkml:definitions>
  <inkml:trace contextRef="#ctx0" brushRef="#br0">0 124 17809,'0'0'5797,"5"11"-4590,88 187 2336,-59-133-2928,-2 2-1,30 94 0,-54-137 8,-7-30 236,-8-45 230,-16-64-1088,3 22 0,4-1 0,-7-150 0,24 242-14,-1 0 0,0 0 0,1-1 1,-1 1-1,1 0 0,0 0 0,0 0 0,0 0 0,0 0 0,0 0 0,0 0 1,0 1-1,1-1 0,-1 0 0,1 0 0,-1 1 0,1-1 0,0 1 0,-1 0 1,1-1-1,0 1 0,0 0 0,0 0 0,0 0 0,0 0 0,0 1 0,0-1 1,0 0-1,1 1 0,-1 0 0,0-1 0,0 1 0,0 0 0,1 0 0,-1 0 1,0 0-1,3 1 0,-2-1-7,0 0 1,0 1-1,0-1 0,0 0 1,0 1-1,0 0 0,0 0 1,0 0-1,0 0 0,0 0 1,-1 0-1,1 1 0,-1-1 1,1 1-1,-1 0 0,1 0 1,-1 0-1,0 0 0,0 0 1,0 0-1,0 1 0,0-1 1,0 1-1,-1-1 0,1 1 1,-1 0-1,0-1 0,1 5 1,-1-1 27,-1 1 0,0-1 0,-1 0 1,1 1-1,-1-1 0,0 1 0,-1-1 0,0 0 1,0 0-1,0 0 0,-1 0 0,1 0 1,-1 0-1,-1-1 0,1 1 0,-9 8 0,3-2 120,-2-1 0,0-1-1,0 1 1,0-2-1,-2 0 1,-14 9 0,24-16-127,0 0 0,1 0 0,-1 0 0,0-1 0,0 0 0,-1 1 0,1-1 0,0 0 0,0-1 0,-1 1 0,1 0 0,0-1 0,-1 0 0,1 0 0,-5 0 0,8 0-61,0-1 1,-1 1 0,1-1-1,0 1 1,-1 0-1,1-1 1,0 1 0,-1-1-1,1 1 1,0-1 0,0 1-1,0-1 1,0 1 0,-1-1-1,1 1 1,0-1 0,0 1-1,0-1 1,0 1 0,0-1-1,0 1 1,0-1 0,0 1-1,1-1 1,-1 1 0,0-1-1,0 1 1,0-1-1,0 1 1,1-1 0,-1 1-1,0 0 1,0-1 0,1 1-1,0-1 1,11-17-2508,-6 13 947,0 0 0,1 0 0,0 0 0,0 1 0,11-5 0,14-6-6665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938"/>
    </inkml:context>
    <inkml:brush xml:id="br0">
      <inkml:brushProperty name="width" value="0.025" units="cm"/>
      <inkml:brushProperty name="height" value="0.025" units="cm"/>
    </inkml:brush>
  </inkml:definitions>
  <inkml:trace contextRef="#ctx0" brushRef="#br0">1 1 17585,'0'0'8712,"29"65"-7207,-17-36-448,1 5-480,5 0-417,-1-3-128,1-2 0,-2-4 0,-2-5-384,-2-6-833,-4-5-1250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345"/>
    </inkml:context>
    <inkml:brush xml:id="br0">
      <inkml:brushProperty name="width" value="0.025" units="cm"/>
      <inkml:brushProperty name="height" value="0.025" units="cm"/>
    </inkml:brush>
  </inkml:definitions>
  <inkml:trace contextRef="#ctx0" brushRef="#br0">14 210 16271,'0'0'2616,"-3"-9"358,3 8-2926,-2-1 157,1-1-1,-1 0 0,1 0 1,0 0-1,0 1 1,1-1-1,-1 0 1,0 0-1,1-1 1,0 1-1,0 0 0,0 0 1,0 0-1,0 0 1,1 0-1,-1 0 1,1 0-1,0 0 1,0 0-1,0 0 1,0 1-1,1-1 0,-1 0 1,1 0-1,-1 1 1,1-1-1,0 1 1,0 0-1,3-3 1,14-14 596,2 2 1,38-26 0,-52 39-789,0-1 0,0 1 1,0 1-1,1 0 0,0 0 0,0 0 0,-1 1 0,2 0 0,-1 0 0,0 1 0,0 0 0,0 1 1,11 0-1,-18 0-24,0 0 0,0 0 1,0 1-1,0-1 0,0 0 1,0 1-1,0-1 0,0 1 1,0-1-1,0 1 0,-1 0 1,1-1-1,0 1 0,0 0 1,0-1-1,-1 1 0,1 0 1,0 0-1,-1 0 0,1 0 1,-1 0-1,1-1 0,-1 1 1,1 2-1,2 32-3,-4-23 132,0-1 0,-2 0 0,1 0 0,-5 11 0,-39 71 1708,52-100-1941,-1 1 0,1-1 0,1 1 0,-1 0 0,1 0 0,0 1-1,0 0 1,1 0 0,0 1 0,-1 0 0,1 0 0,1 1 0,-1 0 0,0 1 0,1-1 0,0 2 0,12-2 0,-17 2 67,0 1 1,0-1 0,0 1-1,0 0 1,0 0 0,1 1-1,-1-1 1,0 1-1,0 0 1,0 0 0,0 0-1,0 1 1,0-1 0,-1 1-1,1 0 1,0 0 0,-1 0-1,1 1 1,-1-1 0,0 1-1,0 0 1,0 0-1,0 0 1,0 0 0,-1 0-1,1 1 1,-1-1 0,0 1-1,0 0 1,0-1 0,-1 1-1,1 0 1,-1 0-1,0 0 1,0 0 0,0 0-1,-1 0 1,1 7 0,-2 0 203,1 0 1,-1 1 0,-1-1 0,0 0-1,-1 0 1,0 0 0,-1 0 0,0 0-1,0-1 1,-1 0 0,-1 1-1,0-2 1,0 1 0,-1-1 0,0 0-1,0 0 1,-1-1 0,0 0 0,-1-1-1,0 1 1,0-2 0,-1 1 0,1-1-1,-12 5 1,16-9-211,1 0 1,0-1-1,-1 1 1,0-1-1,1 0 0,-1 0 1,0 0-1,1-1 0,-1 1 1,0-1-1,0 0 1,1-1-1,-1 1 0,0-1 1,0 0-1,-8-3 0,10 3-52,1-1-1,-1 1 0,0-1 0,1 0 0,-1 0 1,1 0-1,0 0 0,0-1 0,0 1 0,0 0 0,0-1 1,0 0-1,1 1 0,-1-1 0,1 0 0,0 0 1,-1 0-1,1 0 0,1 0 0,-1 0 0,0 0 0,1 0 1,-1 0-1,1 0 0,1-6 0,3-42-12091,5 24-1191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3.395"/>
    </inkml:context>
    <inkml:brush xml:id="br0">
      <inkml:brushProperty name="width" value="0.025" units="cm"/>
      <inkml:brushProperty name="height" value="0.025" units="cm"/>
      <inkml:brushProperty name="color" value="#F6630D"/>
    </inkml:brush>
  </inkml:definitions>
  <inkml:trace contextRef="#ctx0" brushRef="#br0">79 1 11819,'0'0'8905,"-6"11"-6204,-60 102 5269,65-112-7949,0-1 0,1 0 0,0 1-1,-1-1 1,1 1 0,-1-1 0,1 1 0,0 0-1,-1-1 1,1 1 0,0-1 0,-1 1 0,1 0 0,0-1-1,0 1 1,0 0 0,0-1 0,-1 1 0,1-1 0,0 1-1,0 0 1,0-1 0,0 1 0,1 0 0,-1-1 0,0 1-1,0 0 1,0-1 0,0 1 0,1 0 0,-1 0 0,21-4 231,26-21-333,-16 2-565,-25 16 492,0 1 1,1 0-1,0 0 1,0 0 0,1 1-1,-1 0 1,1 0-1,0 1 1,0 0-1,0 1 1,12-3-1,-19 5 159,-1 0 0,1 1 0,0-1 0,0 1 0,-1-1 0,1 1 0,0-1 0,0 1 0,-1-1 0,1 1 0,-1 0 0,1-1 0,-1 1 0,1 0 0,-1-1-1,1 1 1,-1 0 0,1 0 0,-1 0 0,0-1 0,0 1 0,1 0 0,-1 0 0,0 0 0,0 0 0,0 0 0,0-1 0,0 1 0,0 0 0,0 1 0,0 42 905,0-17 50,0-26-941,1-1 0,-1 1 0,1 0 0,-1-1 0,1 1 0,-1-1 0,1 1 0,-1-1 0,1 1 0,0-1 0,-1 0 1,1 1-1,0-1 0,-1 0 0,1 1 0,0-1 0,0 0 0,-1 0 0,1 0 0,0 0 0,0 0 0,-1 0 0,1 0 0,0 0 0,0 0 0,-1 0 1,1 0-1,0 0 0,0 0 0,-1-1 0,1 1 0,0 0 0,1-1 0,26-9 288,19-21-212,-40 24-228,2 0 0,-1 1 0,1 1 0,0 0 0,0 0 1,0 0-1,1 1 0,0 1 0,-1-1 0,1 2 0,14-3 0,-23 5 143,0 1 0,0-1 0,0 1 0,0-1 0,0 1 0,0 0 0,-1-1 0,1 1 0,0 0 0,0 0 0,-1-1 0,1 1 0,0 0 0,-1 0 0,1 0 0,-1 0 0,1 0 0,-1 0 0,1 0 0,-1 0 0,0 0 0,1 0 0,-1 0 0,0 0 0,0 0 0,0 0 1,0 1-1,0-1 0,0 0 0,0 1 0,-1 47 680,1-35-703,0 10-100,0-19-3437,0 1-3667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673"/>
    </inkml:context>
    <inkml:brush xml:id="br0">
      <inkml:brushProperty name="width" value="0.025" units="cm"/>
      <inkml:brushProperty name="height" value="0.025" units="cm"/>
    </inkml:brush>
  </inkml:definitions>
  <inkml:trace contextRef="#ctx0" brushRef="#br0">0 32 27482,'0'0'5285,"57"-24"-5285,-39 20-2915,-8 1-4356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004"/>
    </inkml:context>
    <inkml:brush xml:id="br0">
      <inkml:brushProperty name="width" value="0.025" units="cm"/>
      <inkml:brushProperty name="height" value="0.025" units="cm"/>
    </inkml:brush>
  </inkml:definitions>
  <inkml:trace contextRef="#ctx0" brushRef="#br0">1 1 22966,'0'0'2242,"7"51"-256,6-20-1442,0 1-95,5 2-289,2-2-288,2-1-1634,2-2-736,-1 1-673,-4-3 256,-4-4-2402,-7-3-2627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443"/>
    </inkml:context>
    <inkml:brush xml:id="br0">
      <inkml:brushProperty name="width" value="0.025" units="cm"/>
      <inkml:brushProperty name="height" value="0.025" units="cm"/>
    </inkml:brush>
  </inkml:definitions>
  <inkml:trace contextRef="#ctx0" brushRef="#br0">26 146 14670,'0'0'3902,"-5"-8"-378,-14-31-615,19 38-2793,0 0 0,-1-1 0,1 1 0,0 0 0,0-1-1,0 1 1,0 0 0,0-1 0,0 1 0,0 0 0,0 0 0,0-1 0,1 1 0,-1 0 0,0-1 0,1 1-1,-1 0 1,1 0 0,0 0 0,-1-1 0,1 1 0,0 0 0,0 0 0,-1 0 0,1 0 0,0 0 0,0 0-1,2 0 1,31-19 1041,-27 17-860,11-5-150,-1 2 0,1-1 0,0 2-1,1 1 1,0 0 0,-1 1 0,1 1 0,0 1-1,25 1 1,-41 0-138,0 0-1,0 1 1,-1-1 0,1 0-1,0 1 1,0 0-1,-1-1 1,1 1 0,-1 0-1,1 1 1,-1-1-1,1 0 1,-1 1-1,0-1 1,1 1 0,-1 0-1,0 0 1,0 0-1,0 0 1,-1 0 0,1 0-1,0 0 1,-1 0-1,1 1 1,-1-1-1,0 1 1,0-1 0,0 1-1,0 0 1,0-1-1,-1 1 1,1 0 0,-1-1-1,1 1 1,-1 0-1,0 0 1,0-1 0,-1 1-1,1 0 1,-2 5-1,1 3 103,-2 0 0,0-1 0,0 1 0,-1 0 0,0-1 0,-1 0 0,0 0 0,-12 17 0,17-27-134,0 1 1,0-1-1,0 0 0,-1 0 1,1 1-1,0-1 0,0 0 1,0 0-1,-1 1 0,1-1 1,0 0-1,0 1 0,0-1 1,0 0-1,0 1 0,0-1 1,0 0-1,0 1 0,0-1 1,0 0-1,0 1 0,0-1 1,0 0-1,0 1 1,0-1-1,0 0 0,0 1 1,0-1-1,0 0 0,0 1 1,0-1-1,1 0 0,-1 0 1,0 1-1,0-1 0,0 0 1,1 0-1,-1 1 0,0-1 1,1 1-1,19 4-396,47-6 367,-32 0-5,-31 1 85,1 1 1,-1 0-1,0 0 1,0 0 0,1 1-1,-1-1 1,0 1-1,0 0 1,0 0 0,-1 0-1,1 1 1,-1-1 0,1 1-1,-1 0 1,0 0-1,0 0 1,0 1 0,0-1-1,0 1 1,-1-1 0,0 1-1,0 0 1,0 0-1,0 0 1,0 0 0,0 5-1,0-4 9,0 0 0,-1 1 0,0-1 0,0 0 0,-1 0 0,0 1 0,0-1 0,0 0 0,0 1 0,-1-1 0,0 0 0,0 0 0,0 1-1,0-1 1,-1 0 0,0 0 0,0-1 0,-1 1 0,1 0 0,-1-1 0,-5 7 0,1-4-37,-1 0 0,0 0 0,-1 0 0,0-1 0,0 0 0,0-1 0,0 0 0,-1-1 0,0 0 0,0 0 0,-13 2 0,-1 0 0,0-2 0,0-1 0,-44 0 0,66-3-11,2 0-66,0 0-1,0 1 1,0-1 0,-1 0 0,1 0-1,0 0 1,0 0 0,0 0-1,0 0 1,-1 0 0,1 0-1,0 0 1,0 0 0,0 0 0,-1 0-1,1 0 1,0 0 0,0 0-1,0 0 1,0-1 0,0 1 0,-1 0-1,1 0 1,0 0 0,0 0-1,0 0 1,0 0 0,0 0-1,-1 0 1,1-1 0,0 1 0,0 0-1,0 0 1,0 0 0,0 0-1,0 0 1,0-1 0,0 1-1,0 0 1,0 0 0,0 0 0,-1 0-1,1-1 1,0 1 0,0 0-1,0 0 1,0 0 0,0 0-1,0-1 1,0 1 0,1 0 0,-1-8-7392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4.234"/>
    </inkml:context>
    <inkml:brush xml:id="br0">
      <inkml:brushProperty name="width" value="0.025" units="cm"/>
      <inkml:brushProperty name="height" value="0.025" units="cm"/>
    </inkml:brush>
  </inkml:definitions>
  <inkml:trace contextRef="#ctx0" brushRef="#br0">38 310 7815,'-2'2'911,"0"-1"0,0 1 0,-1-1 0,1 1-1,-1-1 1,1 0 0,-1 0 0,0 0 0,0 0 0,1 0-1,-1 0 1,-5 0 0,16-13 1358,25-20-2045,2 1 0,1 1-1,65-40 1,130-55 327,-180 104-573,-33 16 17,-30 15 27,-346 196 3491,731-395-4090,-435 219 951,11-8-89,1 3 0,-81 55-1,148-91-10059,12-17-4232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5.185"/>
    </inkml:context>
    <inkml:brush xml:id="br0">
      <inkml:brushProperty name="width" value="0.025" units="cm"/>
      <inkml:brushProperty name="height" value="0.025" units="cm"/>
    </inkml:brush>
  </inkml:definitions>
  <inkml:trace contextRef="#ctx0" brushRef="#br0">42 275 14926,'0'0'4378,"12"-7"-3759,72-43-43,-3-3 1,112-96-1,-179 133-452,-20 17 405,-30 22 84,-342 225 2510,373-243-3012,7-5-53,20-9-69,34-19-308,51-37-657,-53 30 670,2 2-1,72-30 1,-128 63 306,0 0-1,0-1 0,1 1 1,-1 0-1,0 0 0,0 0 1,0 0-1,1 0 0,-1-1 1,0 1-1,0 0 0,0 0 1,1 0-1,-1 0 0,0 0 1,0 0-1,0 0 0,1 0 1,-1 0-1,0 0 0,0 0 1,1 0-1,-1 0 0,0 0 1,0 0-1,1 0 0,-1 0 1,0 0-1,0 0 0,0 0 1,1 0-1,-1 0 0,0 0 1,0 0-1,0 1 0,1-1 0,-1 0 1,0 0-1,0 0 0,0 0 1,1 0-1,-1 1 0,0-1 1,0 0-1,0 0 0,0 0 1,0 1-1,0-1 0,1 0 1,-1 0-1,0 0 0,0 1 1,0-1-1,0 0 0,0 0 1,0 1-1,0-1 0,0 0 1,0 0-1,0 1 0,0-1 1,0 0-1,0 0 0,0 0 1,-1 1-1,-3 9-35,-47 54-1725,-10-7-3983,28-33-182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6.353"/>
    </inkml:context>
    <inkml:brush xml:id="br0">
      <inkml:brushProperty name="width" value="0.025" units="cm"/>
      <inkml:brushProperty name="height" value="0.025" units="cm"/>
    </inkml:brush>
  </inkml:definitions>
  <inkml:trace contextRef="#ctx0" brushRef="#br0">207 3007 6983,'-9'-2'331,"-18"-4"947,0-2 1,1-1-1,-46-21 1,61 25-1041,-19-13 1209,29 18-1417,1-1 0,-1 0-1,1 0 1,-1 0-1,1 0 1,0 1 0,-1-1-1,1 0 1,0 0 0,-1 0-1,1 0 1,0 0-1,0 0 1,0 0 0,0 0-1,0 0 1,0 0 0,0 0-1,0 0 1,1 0-1,-1 0 1,0 0 0,1 0-1,-1 0 1,0 0 0,1 1-1,-1-1 1,1 0 0,-1 0-1,1 0 1,0 0-1,-1 1 1,1-1 0,1-1-1,16-16 19,0 1-1,2 1 1,0 0-1,30-17 1,-23 15-24,790-451 2311,-809 465-2289,1178-544 603,-512 251-738,674-350 195,-435 204-51,-858 416-14,172-85-110,-178 84 297,0-2 0,61-50 0,-108 79-227,0 0 0,0-1 0,0 1 0,0-1 0,0 1-1,0-1 1,-1 0 0,1 1 0,0-1 0,-1 0 0,0 0 0,1 0 0,-1 0 0,0-1-1,0 1 1,0 0 0,0 0 0,-1-1 0,1 1 0,0 0 0,-1-1 0,0 1 0,0-1 0,0 1-1,0 0 1,0-1 0,0 1 0,0-1 0,-1-2 0,0-7-3311,1-5-3000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587"/>
    </inkml:context>
    <inkml:brush xml:id="br0">
      <inkml:brushProperty name="width" value="0.025" units="cm"/>
      <inkml:brushProperty name="height" value="0.025" units="cm"/>
    </inkml:brush>
  </inkml:definitions>
  <inkml:trace contextRef="#ctx0" brushRef="#br0">10714 541 6502,'-2'-10'945,"-1"-2"-598,1 1 0,-2-1 0,1 1 0,-2 0 0,1 0 0,-2 1 0,1-1 0,-1 1 0,-1 0 0,0 1 0,0-1 0,-17-15 0,8 14-293,1 0 0,-1 1-1,-1 1 1,1 1 0,-2 0 0,-21-6 0,-116-26 493,105 29-200,-744-129 2470,-10 61-568,-59 43-1496,-1 92-460,-310 155-294,16 80-57,-88 18-41,993-249 113,-688 208 16,646-161-53,-312 161 0,431-180-55,-291 151 569,23 35 906,417-255-1291,1 1-1,1 2 1,-30 31 0,46-42-734,1 0 0,0 0-1,1 0 1,-9 18 0,12-21-894,1 0 1,0 0 0,1 0-1,0 1 1,0-1-1,1 0 1,-1 18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960"/>
    </inkml:context>
    <inkml:brush xml:id="br0">
      <inkml:brushProperty name="width" value="0.025" units="cm"/>
      <inkml:brushProperty name="height" value="0.025" units="cm"/>
    </inkml:brush>
  </inkml:definitions>
  <inkml:trace contextRef="#ctx0" brushRef="#br0">341 5 11371,'0'0'2546,"-9"-2"-2610,7 2 85,0-1-1,0 1 1,0-1 0,-1 1 0,1 0-1,0 0 1,0 0 0,0 0-1,0 0 1,0 0 0,-1 1-1,1-1 1,0 1 0,0-1-1,0 1 1,0 0 0,0 0 0,0 0-1,0 0 1,0 0 0,-1 2-1,-4 4 215,1 1-1,0 0 0,0 0 1,-7 16-1,12-23-222,-86 146 1624,-54 97 742,139-240-2317,-13 31 404,15-35-462,0 1 0,0-1-1,0 1 1,0-1 0,-1 1 0,1 0 0,0-1 0,0 1 0,0-1 0,0 1 0,0-1 0,1 1 0,-1-1 0,0 1 0,0-1 0,0 1 0,0-1 0,1 1 0,-1-1 0,0 1 0,0-1 0,1 1 0,-1-1-1,0 1 1,1-1 0,-1 0 0,0 1 0,1-1 0,-1 0 0,1 1 0,-1-1 0,1 0 0,-1 1 0,1-1 0,-1 0 0,1 0 0,-1 0 0,1 1 0,-1-1 0,1 0 0,-1 0 0,1 0 0,-1 0-1,1 0 1,-1 0 0,1 0 0,0 0 0,-1 0 0,1 0 0,-1 0 0,1-1 0,-1 1 0,1 0 0,-1 0 0,1 0 0,-1-1 0,1 1 0,0-1 0,25-9 104,0-1 0,0-2 1,-1 0-1,0-2 0,38-31 1,2 2-48,26-16 165,122-57-1,-178 101-869,2 1 0,0 2 0,1 1-1,0 2 1,0 1 0,78-5 0,-51 11-3258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9.819"/>
    </inkml:context>
    <inkml:brush xml:id="br0">
      <inkml:brushProperty name="width" value="0.025" units="cm"/>
      <inkml:brushProperty name="height" value="0.025" units="cm"/>
    </inkml:brush>
  </inkml:definitions>
  <inkml:trace contextRef="#ctx0" brushRef="#br0">266 149 7111,'0'0'640,"-3"-10"375,-10-43 525,11 43-572,0 0 0,1 0-1,1 0 1,0-18 0,1 27-903,-1 0 1,1 0-1,-1 0 0,1 0 1,-1 0-1,1 0 0,0 0 1,0 0-1,-1 1 0,1-1 0,0 0 1,0 0-1,0 1 0,0-1 1,0 0-1,0 1 0,0-1 1,0 1-1,0-1 0,0 1 1,0-1-1,0 1 0,0 0 1,0 0-1,0 0 0,1-1 1,-1 1-1,0 0 0,0 0 1,0 0-1,0 1 0,2-1 0,41 9 156,-9 7-81,0 1 1,53 38 0,16 8-83,-45-37-8,-45-21 59,0 0 0,0 1 0,-1 1 0,0 0 1,20 15-1,-32-21-83,0-1-1,-1 1 1,1 0 0,0 0 0,0 0 0,-1 0 0,1 0 0,0 0 0,-1 0 0,1 0 0,-1 1-1,1-1 1,-1 0 0,0 0 0,0 0 0,1 0 0,-1 1 0,0-1 0,0 0 0,0 0-1,0 1 1,0-1 0,0 0 0,-1 0 0,1 0 0,0 1 0,-1-1 0,1 0 0,-1 0 0,1 0-1,-1 0 1,1 0 0,-1 0 0,0 0 0,0 0 0,0 1 0,-35 31 713,-40 17 13,-2-4-1,-2-4 1,-101 38-1,-47 26 343,224-104-1141,-39 23 157,42-25-144,0 0 1,0 1-1,0-1 1,0 1 0,0-1-1,0 1 1,0 0-1,0-1 1,0 1-1,0 0 1,1 0-1,-1 0 1,0 0 0,0-1-1,1 1 1,-1 0-1,1 0 1,-1 0-1,1 0 1,-1 1-1,1-1 1,0 0 0,-1 0-1,1 0 1,0 0-1,0 0 1,0 0-1,0 0 1,0 1 0,0-1-1,0 0 1,1 2-1,-1-3-129,1 1 0,0 0 0,0-1-1,0 1 1,0 0 0,0-1 0,0 1 0,0-1-1,0 0 1,1 1 0,-1-1 0,0 0 0,0 0-1,0 1 1,0-1 0,0 0 0,1 0 0,-1 0-1,0-1 1,0 1 0,0 0 0,2-1 0,27-8-3232,25-21-5104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076"/>
    </inkml:context>
    <inkml:brush xml:id="br0">
      <inkml:brushProperty name="width" value="0.025" units="cm"/>
      <inkml:brushProperty name="height" value="0.025" units="cm"/>
    </inkml:brush>
  </inkml:definitions>
  <inkml:trace contextRef="#ctx0" brushRef="#br0">1 0 16816,'0'0'11211,"15"77"-10026,-7-39-609,-2 4-352,5 3-160,3 1 1,3 0-33,-1 0-32,-2-1-705,-5-6-1025,-3-6-1249,-4-8-448,-2-10-929,-12-11-2787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3.029"/>
    </inkml:context>
    <inkml:brush xml:id="br0">
      <inkml:brushProperty name="width" value="0.025" units="cm"/>
      <inkml:brushProperty name="height" value="0.025" units="cm"/>
      <inkml:brushProperty name="color" value="#E71224"/>
    </inkml:brush>
  </inkml:definitions>
  <inkml:trace contextRef="#ctx0" brushRef="#br0">62 89 5541,'0'0'5899,"-5"-9"-3961,4 7-1718,-21-39 2225,20 38-1686,0 0 0,0-1 0,0 1 0,0 0 0,-1 0 0,0 0-1,1 0 1,-1 0 0,0 1 0,-6-5 0,38 46 410,296 335 444,-122-149-1096,-47-26 265,5 7-363,-62-99-293,-50-56 339,-2 1 0,56 84 1,-40-52 94,-61-73-2898,2 2-7960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254"/>
    </inkml:context>
    <inkml:brush xml:id="br0">
      <inkml:brushProperty name="width" value="0.025" units="cm"/>
      <inkml:brushProperty name="height" value="0.025" units="cm"/>
      <inkml:brushProperty name="color" value="#F6630D"/>
    </inkml:brush>
  </inkml:definitions>
  <inkml:trace contextRef="#ctx0" brushRef="#br0">21 1 12075,'0'0'15316,"-1"8"-15027,-1 5-184,-16 208 238,18-220-526,0-1 0,1 1 0,-1 0 0,0 0 0,0-1-1,1 1 1,-1 0 0,0-1 0,1 1 0,-1-1 0,1 1 0,-1-1 0,1 1 0,-1 0 0,1-1 0,-1 0 0,1 1-1,-1-1 1,1 1 0,0-1 0,-1 0 0,1 1 0,0-1 0,-1 0 0,1 0 0,0 1 0,-1-1 0,1 0 0,0 0-1,0 0 1,-1 0 0,1 0 0,0 0 0,0 0 0,-1 0 0,1 0 0,0 0 0,-1-1 0,1 1 0,0 0 0,-1 0-1,1-1 1,1 0 0,13-4-5828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577"/>
    </inkml:context>
    <inkml:brush xml:id="br0">
      <inkml:brushProperty name="width" value="0.025" units="cm"/>
      <inkml:brushProperty name="height" value="0.025" units="cm"/>
    </inkml:brush>
  </inkml:definitions>
  <inkml:trace contextRef="#ctx0" brushRef="#br0">75 348 10346,'-3'-6'198,"-9"-13"1402,0-2 0,1 0 0,2 0 1,-13-39-1,21 56-1333,-1-1 0,1 0 0,1 1 0,-1-1 0,1 0 0,-1 1 1,1-1-1,1 0 0,-1 0 0,1 1 0,-1-1 0,1 0 0,1 1 0,-1-1 1,1 1-1,-1 0 0,1-1 0,1 1 0,-1 0 0,1 0 0,-1 0 0,1 0 0,0 1 1,0-1-1,1 1 0,-1 0 0,1 0 0,0 0 0,-1 0 0,6-2 0,11-6-8,0 2 0,1 0 0,1 1-1,-1 1 1,1 1 0,32-4-1,-13 5 130,0 1-1,68 3 1,-106 1-386,-1 0 0,1 0 0,-1 1 0,1-1 0,-1 1 0,1-1 0,-1 1 0,1 0 0,-1-1 0,1 1 0,-1 0 0,0 1 0,1-1 0,-1 0 0,0 1 0,0-1 0,0 1 0,0 0 0,-1 0 0,1 0 0,0-1 0,-1 2 0,1-1 0,-1 0 0,2 3 0,-2-1 55,0-1 1,0 1 0,-1 0-1,1-1 1,-1 1-1,0 0 1,0-1 0,-1 1-1,1 0 1,-1-1 0,1 1-1,-1 0 1,0-1-1,-1 1 1,1-1 0,0 0-1,-4 6 1,-5 7 235,0-1 0,-1 0-1,-14 13 1,12-14-57,1 1 0,-16 26 0,28-41-236,0 0 0,0 0 0,-1 1 1,1-1-1,0 0 0,0 1 0,0-1 0,0 0 0,0 0 1,0 1-1,0-1 0,0 0 0,0 1 0,0-1 0,0 0 0,0 1 1,0-1-1,0 0 0,0 1 0,0-1 0,0 0 0,0 0 1,0 1-1,0-1 0,0 0 0,0 1 0,1-1 0,-1 0 0,0 0 1,0 1-1,0-1 0,0 0 0,1 0 0,-1 1 0,0-1 0,0 0 1,1 0-1,-1 0 0,0 1 0,0-1 0,1 0 0,0 0 0,20 4 9,36-8-48,-47 3-1,9-1-86,-1 0 0,1 2 0,0 0 1,0 2-1,-1 0 0,20 4 0,-34-5 99,1 1 0,-1-1 0,1 1 0,-1 0 0,1 0 0,-1 0 0,0 0 0,0 1 0,0 0 0,0 0-1,-1 0 1,1 0 0,-1 1 0,0-1 0,0 1 0,0 0 0,0 0 0,-1 0 0,1 0 0,-1 0 0,0 0 0,0 1 0,-1-1 0,1 1 0,-1 0 0,0-1-1,0 1 1,0 9 0,-2-7 73,1 0-1,-1 1 1,0-1-1,-1 0 1,0 0-1,0 0 1,-1 0-1,1 0 1,-1-1 0,-1 1-1,1-1 1,-1 0-1,0 0 1,-1 0-1,0 0 1,0-1-1,0 0 1,-11 9-1,-8 5 171,-1 0 1,0-2-1,-29 14 0,29-17-216,1-2 0,-28 10 0,44-19 0,0 0 0,0-1 0,-1 0 0,1-1 0,-1 1 0,0-2 0,1 1 0,-1-1 0,0 0 0,-15-3 0,20 1-61,0 1 0,1-1 0,-1 1 0,0-1 0,1 0 0,-1-1 0,1 1-1,0-1 1,-1 1 0,1-1 0,0 0 0,1 0 0,-1 0 0,1 0 0,-1-1 0,1 1 0,0-1 0,0 1 0,0-1 0,1 0 0,-1 0-1,1 0 1,0 0 0,-1-6 0,1 5-96,1 1 0,-1 0 1,1-1-1,-1 1 0,1 0 0,1-1 0,-1 1 0,1 0 0,-1-1 0,1 1 0,1 0 0,-1 0 1,0 0-1,1 0 0,0 0 0,0 0 0,0 0 0,1 1 0,-1-1 0,1 1 0,0-1 0,5-4 0,50-29-11251,-22 18 918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919"/>
    </inkml:context>
    <inkml:brush xml:id="br0">
      <inkml:brushProperty name="width" value="0.025" units="cm"/>
      <inkml:brushProperty name="height" value="0.025" units="cm"/>
    </inkml:brush>
  </inkml:definitions>
  <inkml:trace contextRef="#ctx0" brushRef="#br0">0 56 16464,'0'0'16303,"74"-14"-16303,-42 7 0,1-1 0,-1 1 0,-5 1-96,-4 2-1410,-3 0-864,-7 1-1377,-2 1-1090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294"/>
    </inkml:context>
    <inkml:brush xml:id="br0">
      <inkml:brushProperty name="width" value="0.025" units="cm"/>
      <inkml:brushProperty name="height" value="0.025" units="cm"/>
    </inkml:brush>
  </inkml:definitions>
  <inkml:trace contextRef="#ctx0" brushRef="#br0">1 76 15407,'0'0'10377,"64"29"-7974,-14-29-514,9-13-928,7-3-672,3-2-225,-3 3-32,-1 2-1057,-6-1-3267,-5-2-4677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877"/>
    </inkml:context>
    <inkml:brush xml:id="br0">
      <inkml:brushProperty name="width" value="0.025" units="cm"/>
      <inkml:brushProperty name="height" value="0.025" units="cm"/>
    </inkml:brush>
  </inkml:definitions>
  <inkml:trace contextRef="#ctx0" brushRef="#br0">1 1 19506,'0'0'9711,"4"8"-8798,4 12-658,0 1 0,-2-1 0,0 1 0,5 43 0,-8-41-254,1 0 0,1 0 0,1 0 0,1 0 0,17 35 0,-23-55-221,0-1 0,1 0 0,-1-1 0,0 1 0,1 0-1,0 0 1,-1 0 0,1-1 0,0 1 0,0-1 0,3 2 0,-5-3 48,0 0-1,1 0 1,-1 0 0,1 0 0,-1 1-1,1-1 1,-1 0 0,1 0 0,-1-1 0,1 1-1,-1 0 1,1 0 0,-1 0 0,1 0-1,-1 0 1,1 0 0,-1-1 0,1 1-1,-1 0 1,0 0 0,1-1 0,-1 1-1,1 0 1,-1-1 0,0 1 0,1 0 0,-1-1-1,0 1 1,0-1 0,1 1 0,-1 0-1,0-1 1,0 1 0,1-1 0,-1 1-1,0-1 1,0 1 0,0-1 0,0 1-1,0-1 1,0 1 0,0-1 0,0 1-1,0-1 1,0 1 0,0 0 0,0-1 0,0 1-1,0-1 1,0 1 0,-1-1 0,1 1-1,0-1 1,0-23-6229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220"/>
    </inkml:context>
    <inkml:brush xml:id="br0">
      <inkml:brushProperty name="width" value="0.025" units="cm"/>
      <inkml:brushProperty name="height" value="0.025" units="cm"/>
    </inkml:brush>
  </inkml:definitions>
  <inkml:trace contextRef="#ctx0" brushRef="#br0">1 210 12588,'0'0'10159,"12"-8"-7816,23-14-702,1 3 0,52-22-1,191-73-1170,-263 108 238,-8 6-4801,-8 1 3746,0-1-1,0 1 1,0 0-1,0-1 1,0 1-1,0 0 1,0-1 0,0 1-1,-1-1 1,1 1-1,0 0 1,0-1-1,-1 1 1,1-1-1,0 1 1,-1-1-1,1 1 1,-1-1-1,1 1 1,-1-1-1,1 1 1,-1-1-1,1 1 1,-1-1-1,1 0 1,-1 1-1,1-1 1,-1 0-1,1 0 1,-1 0-1,-1 1 1,-21 15-8841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609"/>
    </inkml:context>
    <inkml:brush xml:id="br0">
      <inkml:brushProperty name="width" value="0.025" units="cm"/>
      <inkml:brushProperty name="height" value="0.025" units="cm"/>
    </inkml:brush>
  </inkml:definitions>
  <inkml:trace contextRef="#ctx0" brushRef="#br0">0 186 12684,'0'0'11179,"77"-23"-9162,-26-4-31,7-5-736,2 1-578,-7 2-448,-8 6-224,-12 9-128,-12 7-737,-11 7-672,-10 5-801,0 13-545,-10 3-1185,-11 1-2978</inkml:trace>
  <inkml:trace contextRef="#ctx0" brushRef="#br0" timeOffset="1">13 399 16207,'0'0'8937,"57"-11"-6791,-10-11-385,6-7-736,5-1-544,-1 1-385,-1 2-96,-7 6-769,-8 3-1473,-7 4-961,-10 1-2562,-5 4-5478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939"/>
    </inkml:context>
    <inkml:brush xml:id="br0">
      <inkml:brushProperty name="width" value="0.025" units="cm"/>
      <inkml:brushProperty name="height" value="0.025" units="cm"/>
    </inkml:brush>
  </inkml:definitions>
  <inkml:trace contextRef="#ctx0" brushRef="#br0">1 614 11755,'0'0'15263,"10"2"-13539,10 0-1291,1 0 0,0-2 0,0-1 0,-1 0 0,1-1 0,-1-1 0,1-1 0,34-12 0,47-20-354,157-81 1,87-73-107,-257 139 23,-15 10-166,123-75-2980,-166 93-2408,-12 5-3277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2.872"/>
    </inkml:context>
    <inkml:brush xml:id="br0">
      <inkml:brushProperty name="width" value="0.025" units="cm"/>
      <inkml:brushProperty name="height" value="0.025" units="cm"/>
    </inkml:brush>
  </inkml:definitions>
  <inkml:trace contextRef="#ctx0" brushRef="#br0">0 0 17969,'0'0'3043,"16"75"-1762,-5-22-448,-1 7-577,4 5-160,2 2-192,2-5-577,1-6 33,-1-6-577,-3-10 576,-3-10-288,-3-10-128,-5-11-833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3.216"/>
    </inkml:context>
    <inkml:brush xml:id="br0">
      <inkml:brushProperty name="width" value="0.025" units="cm"/>
      <inkml:brushProperty name="height" value="0.025" units="cm"/>
    </inkml:brush>
  </inkml:definitions>
  <inkml:trace contextRef="#ctx0" brushRef="#br0">57 290 9321,'-8'-11'4495,"5"7"-4025,-5-5 472,2 0 1,-1 0-1,-8-18 0,14 24-684,-1 1 1,1-1-1,0 0 0,0 0 0,0 1 0,0-1 1,1 0-1,-1 0 0,1 0 0,-1 0 0,1 0 1,0 0-1,1 1 0,-1-1 0,0 0 1,1 0-1,-1 0 0,1 0 0,0 0 0,0 1 1,0-1-1,0 0 0,4-4 0,1 0 43,1 0 0,0 1-1,1 0 1,0 0 0,0 1-1,0 0 1,0 0 0,12-4 0,78-28 364,-82 31-599,12-4-36,-1 1 0,1 1-1,1 1 1,0 1 0,0 2 0,50-1-1,-78 5-17,1 0-1,-1 0 1,0 0-1,0 0 0,0 0 1,1 0-1,-1 1 0,0-1 1,0 0-1,0 1 0,0-1 1,0 1-1,0 0 1,0-1-1,0 1 0,0 0 1,0-1-1,0 1 0,0 0 1,0 0-1,0 0 1,0 0-1,-1 0 0,1 0 1,-1 0-1,1 0 0,0 0 1,-1 0-1,0 1 1,1-1-1,-1 0 0,0 0 1,1 0-1,-1 0 0,0 1 1,0-1-1,0 0 1,0 0-1,0 1 0,0-1 1,-1 0-1,1 0 0,0 0 1,-1 1-1,1-1 1,-1 2-1,-2 5 298,0-1-1,0 0 1,-1 0-1,1 0 1,-10 13 0,-17 15 461,-1-2 0,-70 57-1,62-56-596,65-41-5074,0-14-1136,5-4-4037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113"/>
    </inkml:context>
    <inkml:brush xml:id="br0">
      <inkml:brushProperty name="width" value="0.025" units="cm"/>
      <inkml:brushProperty name="height" value="0.025" units="cm"/>
    </inkml:brush>
  </inkml:definitions>
  <inkml:trace contextRef="#ctx0" brushRef="#br0">1 17 11755,'0'-10'3171,"0"4"4741,0 8-6439,2 13-288,3 4-384,2 6-385,-1 2-256,5-2-96,-1 0-31,-1-5-322,3-4-864,-3-7-192,-1-3-385,-6-6-1473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693"/>
    </inkml:context>
    <inkml:brush xml:id="br0">
      <inkml:brushProperty name="width" value="0.025" units="cm"/>
      <inkml:brushProperty name="height" value="0.025" units="cm"/>
      <inkml:brushProperty name="color" value="#F6630D"/>
    </inkml:brush>
  </inkml:definitions>
  <inkml:trace contextRef="#ctx0" brushRef="#br0">164 126 14478,'0'0'5995,"-6"-9"-3513,-19-28-1062,24 36-1317,-1-1 0,1 0 0,-1 1 0,0 0 0,1-1 0,-1 1 0,0 0 0,0 0 0,0 0 0,0 0 0,0 0 1,-1 1-1,1-1 0,0 1 0,0-1 0,0 1 0,0 0 0,-1 0 0,1 0 0,0 0 0,0 0 0,-1 0 0,-2 1 0,2 0-6,-1 0 0,1 0 1,0 0-1,0 0 0,-1 0 0,1 1 1,0 0-1,0-1 0,1 1 0,-1 0 0,0 0 1,-3 4-1,1 2 80,0 0 0,0 1 0,1-1 0,0 1 0,1 0 0,-1 0 0,2 0 0,-3 10 0,5-15-165,-1 0 1,0 1-1,1-1 1,0 1-1,0-1 1,1 1-1,-1-1 1,3 8-1,-3-10-11,1 0 0,-1 0 0,1-1 0,0 1 0,0-1-1,0 1 1,0 0 0,0-1 0,0 0 0,0 1 0,1-1 0,-1 0 0,0 1-1,1-1 1,-1 0 0,1 0 0,0 0 0,-1 0 0,1-1 0,-1 1-1,4 0 1,2 1 26,0-1 1,1 0-1,-1 0 0,1-1 0,0 0 0,-1-1 0,1 1 0,-1-2 0,1 1 1,-1-1-1,0 0 0,0 0 0,1-1 0,-1 0 0,-1 0 0,1-1 0,0 0 1,-1 0-1,0 0 0,0-1 0,0 0 0,6-6 0,-5 4 105,0-1-1,0 1 0,-1-1 0,0 0 1,0 0-1,-1-1 0,0 0 1,0 0-1,-1 0 0,0-1 0,-1 1 1,0-1-1,0 0 0,-1 0 1,-1 0-1,2-13 0,-4 22-128,1-1 0,-1 0 0,1 0 0,-1 0-1,0 1 1,0-1 0,0 0 0,0 1 0,0-1 0,0 1-1,0-1 1,0 1 0,-1-1 0,1 1 0,-1 0 0,1 0-1,-1 0 1,1 0 0,-1 0 0,0 0 0,1 0 0,-1 0-1,0 0 1,0 1 0,1-1 0,-1 1 0,0 0 0,0-1-1,0 1 1,0 0 0,0 0 0,-2 0 0,-9 0-8,1-1 0,-1 2 1,-19 2-1,21-1 5,0 0 0,0 1 0,0 0 0,1 1 0,0 1 0,-1-1 0,1 1 0,1 1 0,-1 0 0,1 1 0,0-1 0,1 2 0,-16 15 0,24-22-28,-1-1 1,1 0-1,0 1 1,-1-1-1,1 1 1,0-1-1,-1 1 0,1-1 1,0 0-1,0 1 1,0-1-1,-1 1 1,1-1-1,0 1 0,0 0 1,0-1-1,0 1 1,0-1-1,0 1 1,0-1-1,0 1 1,0-1-1,0 1 0,0-1 1,1 1-1,-1-1 1,0 1-1,0-1 1,0 1-1,1-1 0,-1 1 1,0-1-1,1 0 1,-1 1-1,0-1 1,1 1-1,-1-1 0,0 0 1,1 1-1,-1-1 1,1 0-1,-1 1 1,1-1-1,-1 0 0,0 0 1,1 0-1,-1 1 1,1-1-1,-1 0 1,1 0-1,0 0 0,-1 0 1,1 0-1,-1 0 1,1 0-1,-1 0 1,1 0-1,-1 0 1,1 0-1,-1 0 0,1 0 1,-1 0-1,2-1 1,36-4-3836,1-11-2393,6-7-5403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568"/>
    </inkml:context>
    <inkml:brush xml:id="br0">
      <inkml:brushProperty name="width" value="0.025" units="cm"/>
      <inkml:brushProperty name="height" value="0.025" units="cm"/>
    </inkml:brush>
  </inkml:definitions>
  <inkml:trace contextRef="#ctx0" brushRef="#br0">1 147 14734,'0'0'4767,"0"-9"-2285,0 6-2339,0 0-1,-1 0 1,2 0-1,-1 0 1,0 0-1,1 1 1,-1-1-1,1 0 1,0 0-1,0 0 0,0 1 1,0-1-1,0 0 1,3-2-1,-1 1 117,1 0-1,0 0 0,0 1 0,0 0 0,0 0 1,0 0-1,1 0 0,0 1 0,8-4 1,13-5 54,0 1 0,1 1-1,0 2 1,0 1 0,1 0 0,-1 3 0,37-2 0,-63 5-312,0 0-1,0 0 0,0 0 1,0 0-1,0 0 0,0 0 1,0 0-1,0 0 0,0 0 1,0 1-1,0-1 0,0 0 1,0 1-1,-1-1 0,1 0 1,0 1-1,0-1 0,0 1 1,0 0-1,-1-1 1,1 1-1,0-1 0,-1 1 1,1 0-1,0 0 0,-1 0 1,1-1-1,-1 1 0,1 0 1,-1 0-1,1 0 0,-1 0 1,0 0-1,1 0 0,-1 0 1,0 0-1,0 0 0,0 0 1,0-1-1,0 1 0,0 0 1,0 0-1,0 0 0,0 0 1,0 0-1,0 0 0,-1 0 1,1 0-1,0 0 0,-1 0 1,1 0-1,-1 1 0,-2 4 58,1-1 0,-1 1-1,0-1 1,-1 1 0,1-1-1,-9 9 1,-6 4 581,-1-2 1,-1 0-1,-39 23 0,96-44-884,-20 0 24,1 0 1,0 1 0,0 2 0,0 0 0,1 0-1,-1 2 1,22 1 0,-38-1 212,-1 1-1,1-1 1,0 0 0,0 0-1,0 1 1,0-1 0,0 1-1,-1-1 1,1 1 0,0 0 0,-1 0-1,1 0 1,0 0 0,-1 0-1,1 0 1,-1 0 0,0 1-1,1-1 1,-1 0 0,0 1 0,0-1-1,0 1 1,0-1 0,0 1-1,0 0 1,0-1 0,0 1-1,-1 0 1,1 0 0,-1-1 0,1 1-1,-1 0 1,0 0 0,0 0-1,1 0 1,-1 0 0,-1 0-1,1-1 1,0 1 0,0 0-1,-1 0 1,0 2 0,-1 4 133,-1-1 0,1 0-1,-2 0 1,1 0 0,-1-1 0,0 1 0,0-1 0,-1 0 0,-5 7-1,-6 3 81,0-1 0,-1-1 0,0-1 0,-29 17 0,37-24-149,-1-1 0,1 0 1,-1-1-1,0 0 0,0-1 0,-1 0 0,1-1 0,-1 0 0,1 0 0,-1-1 0,-12-1 0,23 0-101,-1 0-1,0 0 1,1 0 0,-1 0-1,1 0 1,-1-1 0,0 1-1,1 0 1,-1-1 0,1 1-1,-1 0 1,1-1 0,-1 1-1,1 0 1,-1-1-1,1 1 1,-1-1 0,1 1-1,0-1 1,-1 1 0,1-1-1,0 1 1,-1-1 0,1 0-1,0 1 1,0-1 0,-1 1-1,1-1 1,0 0 0,0 1-1,0-1 1,0 0 0,0 1-1,0-1 1,0 0 0,0 1-1,0-1 1,0 0 0,0 1-1,1-1 1,-1 0 0,12-27-4943,3 10-2277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6.383"/>
    </inkml:context>
    <inkml:brush xml:id="br0">
      <inkml:brushProperty name="width" value="0.025" units="cm"/>
      <inkml:brushProperty name="height" value="0.025" units="cm"/>
    </inkml:brush>
  </inkml:definitions>
  <inkml:trace contextRef="#ctx0" brushRef="#br0">1 277 14542,'0'0'10281,"15"-63"-8615,19 45-96,9-2-642,11-3-607,5 1-257,5-1-64,0 1-1025,-3-3-2659,-9-3-2850,-8-4-8936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303"/>
    </inkml:context>
    <inkml:brush xml:id="br0">
      <inkml:brushProperty name="width" value="0.025" units="cm"/>
      <inkml:brushProperty name="height" value="0.025" units="cm"/>
    </inkml:brush>
  </inkml:definitions>
  <inkml:trace contextRef="#ctx0" brushRef="#br0">1 240 18001,'0'0'3022,"2"9"-1538,15 40-171,3 0 1,25 46 0,23 56-280,-57-121-832,-1-7 234,-1 0 1,-1 2-1,-1-1 0,-1 0 1,-1 1-1,2 27 0,-8-61-154,-1 1 0,1 0-1,-1 0 1,0 0 0,-6-13-1,-3-11-182,-15-61-192,5-1 0,4-2 0,3 1 0,0-124 0,14 213 88,0 0 0,0 0 0,1 0 0,0 0 0,0 0 0,0 0 0,1 1 0,0-1 0,0 0 0,1 1 0,-1-1 0,1 1 0,0 0 0,0 0 0,7-8 0,-6 10 0,0 0-1,0 0 0,0 0 1,0 1-1,0-1 1,1 1-1,-1 0 0,1 1 1,0-1-1,-1 1 1,1-1-1,0 2 0,0-1 1,0 0-1,0 1 1,0 0-1,0 0 0,0 0 1,6 2-1,-7-1-27,0-1 0,-1 1 0,1 0 0,-1 0 0,1 0 0,-1 1-1,0-1 1,1 1 0,-1 0 0,0 0 0,0 0 0,0 0 0,0 1 0,0-1 0,-1 1 0,1 0 0,-1 0-1,0 0 1,0 0 0,0 0 0,0 0 0,0 0 0,-1 1 0,1-1 0,-1 0 0,0 1 0,0 0-1,0-1 1,0 1 0,-1 0 0,0-1 0,1 1 0,-1 0 0,-1 5 0,1 2 31,-1-1 0,-1 1 0,1 0 0,-2 0 0,1-1 0,-1 1 0,-1-1 0,0 0 0,0 0 0,-11 16 0,-2-2 254,-1-1-1,-30 29 0,41-45-233,0 0-1,0-1 0,0 0 0,-1 0 1,0-1-1,0 0 0,-1 0 0,1-1 1,-1 0-1,0-1 0,-12 4 0,21-7-66,0 0 0,0 0-1,-1 0 1,1 0 0,0 0 0,0 0-1,-1 0 1,1 0 0,0 0-1,0 0 1,-1 0 0,1 0-1,0 0 1,0 0 0,0 0 0,-1 0-1,1 0 1,0-1 0,0 1-1,-1 0 1,1 0 0,0 0 0,0 0-1,0 0 1,-1-1 0,1 1-1,0 0 1,0 0 0,0 0-1,0 0 1,0-1 0,-1 1 0,1 0-1,0 0 1,0-1 0,0 1-1,0 0 1,0 0 0,0 0 0,0-1-1,0 1 1,0 0 0,0 0-1,0-1 1,0 1 0,0 0-1,0 0 1,0-1 0,0 1 0,0 0-1,0 0 1,0-1 0,0 1-1,0 0 1,0 0 0,0 0 0,1-1-1,-1 1 1,0 0 0,0 0-1,0 0 1,0-1 0,0 1 0,1 0-1,-1 0 1,0 0 0,0 0-1,0 0 1,1-1 0,11-15-3804,12-6-2649,5-5-3048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755"/>
    </inkml:context>
    <inkml:brush xml:id="br0">
      <inkml:brushProperty name="width" value="0.025" units="cm"/>
      <inkml:brushProperty name="height" value="0.025" units="cm"/>
    </inkml:brush>
  </inkml:definitions>
  <inkml:trace contextRef="#ctx0" brushRef="#br0">59 1 14350,'0'0'15940,"3"9"-15081,-2-2-786,0 0-1,0 0 1,-1-1 0,1 1-1,-1 0 1,-1 0-1,0 0 1,0 0-1,-2 8 1,-23 71 250,18-63-277,3-9-79,0-3-57,2 0 0,-1 0 1,1 0-1,1 1 0,-2 17 1,17-63-7446,-3 13 4478,1-19-3493,1-6-2920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8.144"/>
    </inkml:context>
    <inkml:brush xml:id="br0">
      <inkml:brushProperty name="width" value="0.025" units="cm"/>
      <inkml:brushProperty name="height" value="0.025" units="cm"/>
    </inkml:brush>
  </inkml:definitions>
  <inkml:trace contextRef="#ctx0" brushRef="#br0">77 34 14638,'4'-13'519,"3"-7"2432,-7 38 775,-2-8-3179,2 0-1,-1 1 1,1-1-1,1 0 1,0 0-1,0 1 1,1-1-1,5 17 1,-3-18-475,1 0-1,-1 0 1,1 0 0,1 0 0,-1-1-1,1 0 1,1 0 0,0-1 0,0 0-1,0 0 1,1-1 0,0 1 0,0-2-1,11 7 1,6 1-590,-19-11 175,0 0 0,-1 1 0,0-1 0,1 2 0,-1-1-1,0 0 1,-1 1 0,1 0 0,0 0 0,4 6 0,-10-9-48,0 0 0,1-1 0,-1 1 0,0 0-1,0-1 1,0 1 0,1-1 0,-1 1 0,0-1 0,0 1 0,0-1 0,0 1 0,0-1-1,0 0 1,0 0 0,0 0 0,0 1 0,0-1 0,0 0 0,0 0 0,-1 0 0,1-1 0,0 1-1,0 0 1,-1-1 0,-38 0-4980,7-7 257</inkml:trace>
  <inkml:trace contextRef="#ctx0" brushRef="#br0" timeOffset="1">120 274 128,'-33'-14'2755,"2"0"704,9 3 32,4 3 417,6 2-577,9 3-640,3-1 31,7-2-1216,19-4-65,5 1-192,9-4-704,6-2-481,-4-4-801,-4-3-3619,-7-5-7623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9.561"/>
    </inkml:context>
    <inkml:brush xml:id="br0">
      <inkml:brushProperty name="width" value="0.025" units="cm"/>
      <inkml:brushProperty name="height" value="0.025" units="cm"/>
    </inkml:brush>
  </inkml:definitions>
  <inkml:trace contextRef="#ctx0" brushRef="#br0">0 684 10250,'0'0'13164,"10"-2"-11450,7-2-1264,-1-1 1,0-1 0,-1 0 0,1-1-1,20-14 1,81-56 479,-77 49-694,-1 2-44,583-437 1549,-614 456-1729,-6 4-15,0 0 0,1 1 0,0-1 1,-1 1-1,1-1 0,0 1 0,0 0 0,1 0 1,-1 0-1,0 1 0,1-1 0,-1 1 1,7-2-1,-11 36-2629,-6 0-4100,4-24 695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241"/>
    </inkml:context>
    <inkml:brush xml:id="br0">
      <inkml:brushProperty name="width" value="0.025" units="cm"/>
      <inkml:brushProperty name="height" value="0.025" units="cm"/>
    </inkml:brush>
  </inkml:definitions>
  <inkml:trace contextRef="#ctx0" brushRef="#br0">85 115 15727,'0'0'10079,"7"17"-9311,55 138 182,57 136-474,-101-253-612,-9-23-143,-2 1 1,1 1-1,-2-1 0,0 1 1,-1 0-1,0 0 1,2 27-1,-16-51-2294,-125-170-4590,93 118 7069,3-3-1,-50-110 0,81 157 646,2 0 1,0 0-1,0 0 1,1-1-1,-3-30 1,7 41-307,0-1-1,0 1 1,0 0-1,0 0 1,1 0 0,0-1-1,0 1 1,1 0 0,-1 0-1,1 0 1,0 1-1,0-1 1,1 0 0,0 1-1,-1-1 1,1 1 0,1 0-1,-1 0 1,1 0-1,-1 0 1,8-5 0,4 0-79,1 0 0,0 1 0,1 0 0,-1 2 1,2 0-1,-1 0 0,0 2 0,1 0 0,0 1 1,0 1-1,0 1 0,0 0 0,0 1 0,19 3 1,-34-3-150,1 1 0,-1 0 0,1-1 0,0 1 0,-1 0 0,0 1 0,1-1 0,-1 0 0,0 1 0,0 0 0,0 0 0,0 0 0,0 0 0,0 0 0,0 1 0,-1-1 0,1 1 1,-1 0-1,0 0 0,0 0 0,0 0 0,0 0 0,0 0 0,-1 0 0,1 1 0,-1-1 0,0 1 0,0-1 0,0 1 0,0-1 0,-1 1 0,0-1 0,1 1 0,-2 4 0,1 1 170,-1 0 0,0 0 0,-1 0 0,0 0 0,0-1 0,-1 1 0,0-1 0,0 1 0,-1-1 0,0 0 0,-1 0 0,-9 12 0,1-4 148,-1-1 0,0 0 0,-1-2-1,-24 19 1,31-27-229,0 0 0,0 0-1,0 0 1,-1-1-1,0-1 1,1 1-1,-1-1 1,0-1-1,-1 0 1,1 0-1,-16 1 1,24-3-133,0 0 0,-1 0 1,1 0-1,0 0 0,0 0 0,0 0 1,0 0-1,0-1 0,0 1 0,0 0 1,0-1-1,1 1 0,-1 0 0,0-1 0,0 1 1,0-1-1,0 1 0,0-1 0,0 0 1,1 1-1,-1-1 0,0 0 0,1 0 0,-1 1 1,0-1-1,1 0 0,-1 0 0,0-1 1,1 0-121,-1 0 0,1 0-1,0 0 1,0 0 0,0 0 0,0-1 0,0 1 0,1 0 0,-1 0 0,0 0 0,1 0 0,1-4 0,1-1-527,0-1-1,1 1 1,0 0-1,0 0 0,1 1 1,7-10-1,20-12-4642,2 2-2904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585"/>
    </inkml:context>
    <inkml:brush xml:id="br0">
      <inkml:brushProperty name="width" value="0.025" units="cm"/>
      <inkml:brushProperty name="height" value="0.025" units="cm"/>
    </inkml:brush>
  </inkml:definitions>
  <inkml:trace contextRef="#ctx0" brushRef="#br0">1 1 19026,'0'0'9097,"29"77"-8008,-15-43-705,5 3-352,1-2 0,-1 0-673,1-6-992,-4-6-1058,-4-5-512,-9-9 128,-3-5-1473,-5-4-1666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2.008"/>
    </inkml:context>
    <inkml:brush xml:id="br0">
      <inkml:brushProperty name="width" value="0.025" units="cm"/>
      <inkml:brushProperty name="height" value="0.025" units="cm"/>
    </inkml:brush>
  </inkml:definitions>
  <inkml:trace contextRef="#ctx0" brushRef="#br0">32 156 11211,'0'0'2818,"-6"-11"263,-15-37 4,20 47-2879,1-1 0,-1 0 0,0 0-1,1 0 1,0 0 0,-1 0 0,1 0 0,0 0 0,0 0-1,0 1 1,0-1 0,0 0 0,1 0 0,-1 0-1,1 0 1,-1 0 0,1 0 0,-1 0 0,1 1 0,0-1-1,0 0 1,0 0 0,0 1 0,0-1 0,1 1 0,-1-1-1,0 1 1,1 0 0,-1-1 0,1 1 0,-1 0-1,1 0 1,1-1 0,5-2 142,0 0 1,0 0-1,0 1 0,1 1 0,11-3 1,-16 4-143,17-4 29,0 1 0,-1 1-1,2 1 1,-1 0 0,28 3-1,-43-1-238,-1 1 0,1 0-1,0 1 1,0-1 0,-1 1-1,1 0 1,0 0 0,-1 1-1,0-1 1,8 6 0,-11-6 9,1 1 0,-1-1 1,1 1-1,-1-1 1,0 1-1,0 0 0,0 0 1,0 0-1,-1 0 1,1 0-1,-1 0 0,0 0 1,0 0-1,0 1 0,0-1 1,0 1-1,-1-1 1,0 0-1,1 6 0,-1-3 67,-1 1 0,0 0 0,1-1 0,-2 1 0,1-1 0,-1 1 0,0-1-1,-1 1 1,1-1 0,-1 0 0,0 0 0,-1-1 0,-4 8 0,-5 8-107,13-21-3,-1 1 0,1-1 0,0 1 0,-1-1-1,1 1 1,0-1 0,0 0 0,0 1 0,-1-1 0,1 1 0,0-1 0,0 1 0,0-1 0,0 1 0,0-1-1,0 1 1,0-1 0,0 1 0,0-1 0,0 1 0,0-1 0,0 1 0,0-1 0,0 1 0,1-1 0,-1 1-1,0-1 1,0 1 0,0-1 0,1 1 0,0 0 0,18 4-503,36-10 302,-40 3 49,-4 1 82,0 0 0,0 1-1,0 0 1,0 0 0,0 1-1,15 4 1,-25-5 125,1 1-1,0-1 1,0 1-1,0 0 1,0 0-1,0 0 1,-1 0-1,1 0 1,0 0-1,-1 1 1,1-1-1,-1 0 1,1 1-1,-1-1 1,0 1-1,1 0 1,-1-1-1,0 1 1,0 0-1,0 0 1,-1 0-1,1-1 1,0 1-1,-1 0 1,1 0-1,-1 0 1,1 0-1,-1 0 1,0 0-1,0 0 1,0 0-1,0 0 1,0 0 0,-1 0-1,1 0 1,-1 0-1,1 0 1,-1 0-1,0 0 1,1 0-1,-1 0 1,-2 2-1,-1 6 127,-2-1 0,1 1 0,-1-1-1,-1 0 1,0-1 0,0 1 0,0-1 0,-1-1-1,-1 1 1,1-1 0,-14 8 0,-5 2 310,0-1 1,-51 21 0,65-31-454,1-1 0,-1-1 0,-1 0 0,1-1 0,-1 0 0,1-1 0,-24 1 0,36-3-3,1 0 0,-1 0-1,1 0 1,0 0 0,-1 0 0,1 0 0,0 0 0,-1 0-1,1 0 1,0 0 0,-1 0 0,1 0 0,0 0 0,-1-1-1,1 1 1,0 0 0,-1 0 0,1 0 0,0-1 0,-1 1-1,1 0 1,0 0 0,0-1 0,-1 1 0,1 0-1,0 0 1,0-1 0,0 1 0,-1 0 0,1-1 0,0 1-1,0 0 1,0-1 0,0 1 0,0 0 0,-1-1 0,7-14-519,16-10-2752,2 3-4942,1-4-7041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4.552"/>
    </inkml:context>
    <inkml:brush xml:id="br0">
      <inkml:brushProperty name="width" value="0.025" units="cm"/>
      <inkml:brushProperty name="height" value="0.025" units="cm"/>
    </inkml:brush>
  </inkml:definitions>
  <inkml:trace contextRef="#ctx0" brushRef="#br0">31 96 9097,'-2'2'2165,"-9"13"11119,11-10-8932,9-7-3296,-5-1-1039,-1 0 0,1 0 0,-1 0 0,1-1 0,-1 1 0,0-1 0,0 1 0,0-1 0,-1 0 0,0 0 0,1-1-1,-1 1 1,-1 0 0,1-1 0,-1 1 0,1-1 0,-1 1 0,-1-1 0,1 0 0,-1 1 0,1-9 0,-2 13-14,1-1 0,0 1-1,0-1 1,-1 1 0,1 0 0,0-1-1,0 1 1,-1-1 0,1 1-1,0-1 1,-1 1 0,1 0-1,-1-1 1,1 1 0,-1 0-1,1-1 1,0 1 0,-1 0-1,1 0 1,-1 0 0,1-1 0,-1 1-1,1 0 1,-1 0 0,0 0-1,1 0 1,-1 0 0,1 0-1,-1 0 1,1 0 0,-1 0-1,1 0 1,-1 0 0,1 0 0,-1 0-1,1 0 1,-1 1 0,1-1-1,-1 0 1,1 0 0,-1 1-1,1-1 1,-1 1 0,-22 12 87,19-7-59,0 0 0,1 0 1,-1 0-1,1 1 0,1-1 1,-1 1-1,1-1 0,0 1 1,1 0-1,0 0 1,0 0-1,0 0 0,1 0 1,0 0-1,1 8 0,-1-14-27,0-1 0,0 0 0,0 1-1,0-1 1,0 1 0,0-1 0,1 0 0,-1 1-1,0-1 1,0 0 0,0 1 0,0-1-1,1 0 1,-1 1 0,0-1 0,0 0 0,1 1-1,-1-1 1,0 0 0,1 0 0,-1 0-1,0 1 1,1-1 0,-1 0 0,0 0 0,1 0-1,-1 0 1,1 1 0,-1-1 0,0 0-1,1 0 1,-1 0 0,1 0 0,-1 0-1,0 0 1,1 0 0,-1 0 0,0 0 0,1 0-1,-1 0 1,1-1 0,-1 1 0,0 0-1,1 0 1,-1 0 0,0 0 0,1-1 0,-1 1-1,0 0 1,1 0 0,0-1 0,15-14 403,-11 5-341,-1-1 0,0 1 0,0-1 0,-1 0 0,-1 0 0,0 0 0,0 0 0,-1-1 0,-1 1 0,0-12 0,0 22-178,-1 45-4286,9-19-5522,2-13-3693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5.861"/>
    </inkml:context>
    <inkml:brush xml:id="br0">
      <inkml:brushProperty name="width" value="0.025" units="cm"/>
      <inkml:brushProperty name="height" value="0.025" units="cm"/>
      <inkml:brushProperty name="color" value="#F6630D"/>
    </inkml:brush>
  </inkml:definitions>
  <inkml:trace contextRef="#ctx0" brushRef="#br0">14 0 17136,'0'0'7495,"-2"8"-7078,-3 24 45,1 1 1,2-1-1,1 1 0,2-1 1,1 1-1,1-1 1,11 46-1,-14-76-451,1-1 0,-1 1 1,0 0-1,1-1 0,-1 1 0,1-1 0,0 1 0,-1-1 0,1 1 0,0-1 0,0 1 0,0-1 1,0 1-1,0-1 0,0 0 0,1 0 0,-1 0 0,0 0 0,1 0 0,-1 0 0,1 0 0,-1 0 1,1 0-1,-1-1 0,1 1 0,2 0 0,-1-1 30,0 0 1,0 0-1,-1-1 0,1 1 1,0-1-1,-1 0 0,1 0 0,0 0 1,-1 0-1,1-1 0,-1 1 1,0-1-1,1 1 0,2-4 1,7-5 115,0-1 1,-1-1 0,0 0 0,12-19-1,-7 3-65,-13 21-60,0 1 0,0 1 0,1-1 0,-1 0 0,1 1 0,1 0 0,-1-1 0,8-5-1,-12 11-31,0 0-1,1 0 0,-1 0 0,0 0 0,1 0 0,-1 0 0,1 0 1,-1 0-1,0 0 0,1 0 0,-1 0 0,0 0 0,0 1 0,1-1 1,-1 0-1,0 0 0,1 0 0,-1 0 0,0 1 0,0-1 0,1 0 0,-1 0 1,0 1-1,0-1 0,1 0 0,-1 0 0,0 1 0,0-1 0,0 0 1,0 1-1,1-1 0,-1 0 0,0 1 0,0-1 0,0 0 0,0 1 0,0-1 1,0 0-1,0 1 0,0-1 0,0 0 0,0 1 0,0-1 0,0 1 1,2 19-86,-2-18 82,1 47 62,-1-32-56,0-1-1,1 1 1,6 26-1,-7-42-63,0 0-1,0 0 0,0 0 0,0 0 0,1 0 0,-1 0 0,0 0 0,1 0 0,-1 0 1,1-1-1,-1 1 0,1 0 0,-1 0 0,1 0 0,-1-1 0,1 1 0,0 0 0,-1-1 1,1 1-1,0-1 0,0 1 0,0-1 0,-1 1 0,1-1 0,0 1 0,0-1 0,0 0 1,1 1-1,0-1-115,0 0 0,0-1-1,-1 1 1,1-1 0,0 1 0,0-1 0,-1 0 0,1 1 0,-1-1 0,1 0 0,0 0 0,-1 0 0,3-2 0,4-5-1295,-1 1 1,1-1-1,10-15 0,-3-1-4643,25-48-1,-21 20 3363,-13-3 14755,-13 59-9415,-8 15-1537,1 2-1,1 0 1,1 0 0,1 1-1,1 0 1,-10 30-1,20-50-983,-3 3 86,1 1 1,0-1 0,0 1 0,1-1 0,0 1 0,0-1 0,0 1 0,0 0 0,1 0-1,1 11 1,-1-17-143,1 1-1,-1-1 0,1 1 0,-1-1 1,1 1-1,-1-1 0,1 1 0,-1-1 1,1 1-1,0-1 0,-1 0 0,1 1 1,0-1-1,-1 0 0,1 0 0,0 0 1,-1 1-1,1-1 0,0 0 0,0 0 1,-1 0-1,1 0 0,0 0 1,-1 0-1,1 0 0,0 0 0,0-1 1,-1 1-1,1 0 0,0 0 0,-1-1 1,1 1-1,0 0 0,-1-1 0,1 1 1,0-1-1,25-13 343,-17 7-270,0-1-1,0 0 1,-1-1 0,0 0-1,0 0 1,-1-1 0,6-12 0,38-83 20,-42 84-69,-13 64-298,2-8 127,-2-12 119,1 0 0,-1 34 1,4-56-80,0 0 0,1 0 1,-1 0-1,0 0 0,0 0 1,1-1-1,-1 1 0,1 0 0,-1 0 1,1-1-1,-1 1 0,1 0 0,-1-1 1,1 1-1,0 0 0,-1-1 1,1 1-1,0-1 0,0 1 0,-1-1 1,1 1-1,0-1 0,0 0 0,0 1 1,-1-1-1,1 0 0,0 0 1,0 1-1,0-1 0,0 0 0,0 0 1,0 0-1,-1 0 0,1 0 0,0 0 1,0-1-1,0 1 0,0 0 1,0 0-1,-1-1 0,1 1 0,0 0 1,1-1-1,3-1-811,-1 1-1,1 0 1,0-1-1,-1 0 1,0 0 0,1 0-1,4-4 1,12-15-6238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192"/>
    </inkml:context>
    <inkml:brush xml:id="br0">
      <inkml:brushProperty name="width" value="0.025" units="cm"/>
      <inkml:brushProperty name="height" value="0.025" units="cm"/>
    </inkml:brush>
  </inkml:definitions>
  <inkml:trace contextRef="#ctx0" brushRef="#br0">203 1 13293,'0'0'16410,"-4"14"-15348,-184 634 283,178-595-1628,27-88-4254,-5 0-633,-3-1 1,11-73 0,-12 27-6229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535"/>
    </inkml:context>
    <inkml:brush xml:id="br0">
      <inkml:brushProperty name="width" value="0.025" units="cm"/>
      <inkml:brushProperty name="height" value="0.025" units="cm"/>
    </inkml:brush>
  </inkml:definitions>
  <inkml:trace contextRef="#ctx0" brushRef="#br0">1 0 14157,'0'0'11878,"7"10"-10084,8 16-985,-2 1-1,-1 0 1,12 39 0,-1-6-361,-16-42-218,1 0 0,1 0 0,1-1 0,0-1 0,1 0 0,1 0 0,22 23 0,-25-31-594,0-1 1,0 1-1,1-1 1,0-1-1,20 10 1,14-1-4579,4-10-3740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892"/>
    </inkml:context>
    <inkml:brush xml:id="br0">
      <inkml:brushProperty name="width" value="0.025" units="cm"/>
      <inkml:brushProperty name="height" value="0.025" units="cm"/>
    </inkml:brush>
  </inkml:definitions>
  <inkml:trace contextRef="#ctx0" brushRef="#br0">49 318 5157,'0'0'16880,"-49"15"-13517,52-15-865,31-13-736,16-15-417,14-8-480,10-6-609,3-1-192,0 0-288,-10 1-1666,-13-1-4067,-13 0-8521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8.717"/>
    </inkml:context>
    <inkml:brush xml:id="br0">
      <inkml:brushProperty name="width" value="0.025" units="cm"/>
      <inkml:brushProperty name="height" value="0.025" units="cm"/>
    </inkml:brush>
  </inkml:definitions>
  <inkml:trace contextRef="#ctx0" brushRef="#br0">1 687 8904,'0'0'2942,"0"12"-1314,0-5-1381,0 0-1,0 1 0,1-1 1,0 0-1,0 0 1,1 0-1,0 0 1,0 0-1,1-1 1,-1 1-1,2-1 1,-1 1-1,1-1 0,0 0 1,0 0-1,0-1 1,8 9-1,-1-4 73,0 1 0,0-2 0,1 1 0,0-1 0,1-1 0,-1-1 0,2 1-1,-1-2 1,1 0 0,0-1 0,22 6 0,-17-7 10,0-1 1,1-1-1,-1-1 0,1-1 1,-1 0-1,1-2 0,37-7 0,-16-2-15,0-2-1,-1-1 1,0-3-1,-1-1 0,-1-1 1,-1-3-1,49-36 1,211-186 941,33-24-1063,-282 235-23,2 1 0,1 3 0,1 2 0,2 3 0,70-23 0,-72 32-47,65-10 1,-97 21-111,1 2 0,0 0 1,0 2-1,0 0 0,0 1 0,25 5 1,-42-5-86,0 0 0,0 0 1,0 0-1,-1 1 0,1-1 0,0 1 1,-1 0-1,0 0 0,1 0 1,-1 0-1,0 1 0,0-1 0,0 1 1,0 0-1,-1 0 0,1 0 1,-1 0-1,0 0 0,0 0 0,0 1 1,0-1-1,0 1 0,-1-1 1,1 1-1,-1 0 0,0 0 0,0 0 1,0 5-1,-15-17-22172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9.094"/>
    </inkml:context>
    <inkml:brush xml:id="br0">
      <inkml:brushProperty name="width" value="0.025" units="cm"/>
      <inkml:brushProperty name="height" value="0.025" units="cm"/>
    </inkml:brush>
  </inkml:definitions>
  <inkml:trace contextRef="#ctx0" brushRef="#br0">46 1116 1121,'-2'1'760,"-1"-1"1,1 1-1,-1 0 0,1 0 0,0 0 1,-1 0-1,1 0 0,0 1 1,0-1-1,0 1 0,0-1 0,0 1 1,0 0-1,1 0 0,-1 0 0,0 0 1,1 0-1,-1 0 0,1 0 1,0 0-1,0 1 0,0-1 0,-1 4 1,3-6-556,0 1 0,0-1 0,1 0 0,-1 1 0,0-1 0,0 0 0,1 0 0,-1 0 0,0 0 0,0 0 0,1 0 0,-1 0 0,0 0 0,0 0 1,1-1-1,1 0 0,18-6 235,1-1-1,-1-1 1,0-1 0,-1-1 0,0-1 0,18-14 0,5-2-295,85-57-110,171-151-1,-280 220-20,3-4 68,1 1 0,29-18 1,-47 34-64,0 0 1,1-1 0,-1 2 0,1-1 0,-1 1 0,1 0 0,0 0-1,0 0 1,0 1 0,0 0 0,0 0 0,1 1 0,-1-1 0,0 1 0,0 1-1,10 1 1,-10 0 120,-1 0-1,0 1 0,0 0 0,0 0 1,0 0-1,-1 1 0,6 4 0,-5-3 1,0-1 0,1 0 0,-1 0 0,1-1 0,9 5 0,-3-4 30,1-1 1,0 0-1,0-1 0,0 0 1,1-1-1,-1-1 0,0 0 1,0-1-1,1 0 0,-1-1 1,25-7-1,2-3 19,0-2 0,53-26 0,-37 13-130,-1-3 0,-1-2 0,-2-3 0,72-61 0,-101 77-73,-2-2-1,0 0 0,-1-2 0,-1 0 0,-1-1 0,-2-1 0,0 0 1,-2-2-1,0 1 0,-2-2 0,13-42 0,-14 46-856,-1 12-3897,-4 6-211,1-2-5548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6.333"/>
    </inkml:context>
    <inkml:brush xml:id="br0">
      <inkml:brushProperty name="width" value="0.025" units="cm"/>
      <inkml:brushProperty name="height" value="0.025" units="cm"/>
    </inkml:brush>
  </inkml:definitions>
  <inkml:trace contextRef="#ctx0" brushRef="#br0">98 0 15054,'0'0'934,"-1"9"-763,-5 195 2996,-2 28-1422,3-180-1740,-13 114 1103,6 261-1,25-292-1028,1 52 29,14 396-38,-5-120 794,-40-2 940,4-180-1664,36 529-71,-14-677 306,-5-1 0,-6 1-1,-5-1 1,-33 171 0,25-221-176,8-38-173,-2 0 1,-2-1-1,-24 64 0,31-103-4567,3-13-2876,1-11-5480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083"/>
    </inkml:context>
    <inkml:brush xml:id="br0">
      <inkml:brushProperty name="width" value="0.025" units="cm"/>
      <inkml:brushProperty name="height" value="0.025" units="cm"/>
    </inkml:brush>
  </inkml:definitions>
  <inkml:trace contextRef="#ctx0" brushRef="#br0">0 408 17200,'0'0'1895,"15"1"-1750,38-1 189,0-3 1,95-18-1,919-142 413,7 48-282,350 62-44,-602 38 3034,337-19-1511,-664 30-9446,-491 3 2474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440"/>
    </inkml:context>
    <inkml:brush xml:id="br0">
      <inkml:brushProperty name="width" value="0.025" units="cm"/>
      <inkml:brushProperty name="height" value="0.025" units="cm"/>
    </inkml:brush>
  </inkml:definitions>
  <inkml:trace contextRef="#ctx0" brushRef="#br0">1 66 15439,'0'0'6742,"9"-5"-6032,14-6-567,2 1 0,-1 1 0,1 2 1,1 0-1,-1 1 0,1 2 0,0 1 0,0 1 0,0 1 1,38 3-1,-60-2-146,-1 1 0,0-1-1,0 0 1,0 1 0,0 0 0,0 0 0,0 0 0,0 0-1,0 0 1,0 1 0,-1-1 0,1 1 0,0 0 0,-1 0 0,0-1-1,1 2 1,-1-1 0,0 0 0,0 0 0,3 4 0,-3-2 3,-1 0 0,1 0 0,-1 0 0,0 1 0,0-1 0,0 0 0,0 0 0,-1 0 0,0 1 0,0-1 1,0 0-1,0 1 0,-2 4 0,-1 6 94,-1 1 0,0-1 0,-1-1 1,-1 1-1,-1-1 0,0 0 0,-10 15 0,-102 127 2779,-4 8-1160,120-159-1851,1-3-87,1 0-1,-1 1 1,1-1-1,0 0 1,-1 1-1,1-1 1,0 1-1,1-1 1,-1 1-1,0-1 1,1 1-1,-1 3 1,4-7-5439,14-15-4068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204"/>
    </inkml:context>
    <inkml:brush xml:id="br0">
      <inkml:brushProperty name="width" value="0.025" units="cm"/>
      <inkml:brushProperty name="height" value="0.025" units="cm"/>
    </inkml:brush>
  </inkml:definitions>
  <inkml:trace contextRef="#ctx0" brushRef="#br0">1 839 15503,'0'0'1420,"3"-10"-267,4-9-666,0 0 0,2 1 1,1 0-1,22-33 0,64-74 901,-44 60-1064,0-3-23,37-45 672,131-220 0,-217 334-756,0 12-222,0 23-130,-3-28 186,3 27 62,1 0-1,2-1 1,1 1-1,16 43 0,-17-64-311,0 1-1,1-1 1,1 0-1,0 0 1,10 12-1,-12-18-414,0-1 0,0-1 0,1 1 0,0-1 0,0 0 1,1-1-1,0 1 0,-1-1 0,14 5 0,28 5-7506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766"/>
    </inkml:context>
    <inkml:brush xml:id="br0">
      <inkml:brushProperty name="width" value="0.025" units="cm"/>
      <inkml:brushProperty name="height" value="0.025" units="cm"/>
    </inkml:brush>
  </inkml:definitions>
  <inkml:trace contextRef="#ctx0" brushRef="#br0">3 1 16816,'0'0'705,"-3"58"-802,3-22 130,12 5 63,9 3-128,5-2-65,4-4 33,5-8-288,4-4-1378,-4-5-544,-6-8-1409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6.207"/>
    </inkml:context>
    <inkml:brush xml:id="br0">
      <inkml:brushProperty name="width" value="0.025" units="cm"/>
      <inkml:brushProperty name="height" value="0.025" units="cm"/>
      <inkml:brushProperty name="color" value="#F6630D"/>
    </inkml:brush>
  </inkml:definitions>
  <inkml:trace contextRef="#ctx0" brushRef="#br0">112 25 14382,'0'0'15625,"-8"-5"-14520,3 3-1004,1-1 1,-1 0-1,0 1 0,0 0 0,0 0 1,0 1-1,0-1 0,-10-1 0,13 3-95,0 0 0,0 1 0,0-1 0,0 0 0,0 1 0,0-1-1,0 1 1,0-1 0,0 1 0,0 0 0,1 0 0,-1 0 0,0 0 0,1 0-1,-1 0 1,0 0 0,1 1 0,0-1 0,-1 1 0,1-1 0,0 1 0,-1-1-1,1 1 1,0 0 0,0-1 0,1 1 0,-1 0 0,0 0 0,0 0 0,1 0-1,0 0 1,-1 3 0,0-3-14,1 0-1,-1-1 1,1 1-1,0 0 1,-1-1-1,1 1 1,0 0-1,0-1 1,0 1-1,1 0 1,-1-1-1,0 1 1,0-1-1,1 1 1,-1 0-1,1-1 1,0 1-1,-1-1 0,1 1 1,0-1-1,0 1 1,0-1-1,0 0 1,0 1-1,0-1 1,0 0-1,1 0 1,-1 0-1,0 0 1,1 0-1,-1 0 1,0 0-1,1-1 1,0 1-1,-1 0 1,1-1-1,-1 1 1,1-1-1,-1 1 1,1-1-1,2 0 1,10 2-382,0-1 0,0 0-1,0-1 1,17-2 0,-3 1-1263,-27 1 1593,0-1-1,1 1 1,-1 0 0,1 0-1,-1 1 1,1-1 0,-1 0-1,0 0 1,1 1-1,-1-1 1,1 1 0,-1-1-1,0 1 1,0-1 0,1 1-1,-1 0 1,0 0 0,0 0-1,0-1 1,0 1-1,0 0 1,0 1 0,0-1-1,0 0 1,0 0 0,1 2-1,-2-1 134,1 0 0,-1 0 0,0 0 0,0 0 0,0 0 0,0 0 0,0 0 0,0 0 0,-1 0 0,1 0 0,-1 0 0,1 0 0,-1 0 0,0 0-1,0 0 1,1 0 0,-1-1 0,-1 1 0,0 2 0,-3 3 141,0 0-1,-1 0 1,1-1-1,-1 0 1,-1 0-1,1 0 1,-1-1 0,0 0-1,0 0 1,0 0-1,-1-1 1,0 0-1,0-1 1,0 0-1,0 0 1,0-1-1,0 0 1,-13 2-1,21-4-326,-1 0-1,1 0 0,0 0 0,0 0 0,0 0 0,0 0 0,-1 0 0,1 0 1,0 0-1,0 0 0,0 0 0,0 0 0,0 0 0,-1 0 0,1 0 1,0 0-1,0 0 0,0 0 0,0 0 0,-1-1 0,1 1 0,0 0 1,0 0-1,0 0 0,0 0 0,0 0 0,0 0 0,0 0 0,-1 0 0,1-1 1,0 1-1,0 0 0,0 0 0,0 0 0,0 0 0,0 0 0,0-1 1,0 1-1,0 0 0,0 0 0,0 0 0,0 0 0,0-1 0,0 1 0,0 0 1,0 0-1,0 0 0,0 0 0,0-1 0,0 1 0,0 0 0,0 0 1,0 0-1,0 0 0,0-1-505,0-10-7025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126"/>
    </inkml:context>
    <inkml:brush xml:id="br0">
      <inkml:brushProperty name="width" value="0.025" units="cm"/>
      <inkml:brushProperty name="height" value="0.025" units="cm"/>
    </inkml:brush>
  </inkml:definitions>
  <inkml:trace contextRef="#ctx0" brushRef="#br0">1 246 16335,'0'0'5382,"60"-65"-4870,-15 33-352,8-3-96,4 0-448,-3 2-2243,-8 8-1857,-6 4-4196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454"/>
    </inkml:context>
    <inkml:brush xml:id="br0">
      <inkml:brushProperty name="width" value="0.025" units="cm"/>
      <inkml:brushProperty name="height" value="0.025" units="cm"/>
    </inkml:brush>
  </inkml:definitions>
  <inkml:trace contextRef="#ctx0" brushRef="#br0">12 0 15118,'0'0'5392,"9"6"-4986,51 27 85,-58-31-457,-1-1 0,0 1 0,1 0 1,-1-1-1,0 1 0,0 0 0,0 0 0,0-1 1,0 1-1,0 0 0,0 0 0,-1 0 0,1 0 1,-1 0-1,1 0 0,-1 0 0,0 0 0,0 1 0,0-1 1,0 0-1,0 0 0,0 0 0,-1 0 0,1 0 1,-1 0-1,1 0 0,-2 3 0,-1 5 270,-1 1 0,0-1 0,0 0 0,-7 9 0,-10 12 765,16-25-751,-1 1 1,1-1 0,1 1 0,0 0-1,-1 1 1,2-1 0,-1 1 0,1 0-1,1 0 1,-3 8 0,6-15-327,0-1 1,-1 1-1,1-1 1,0 1-1,0-1 1,-1 1-1,1-1 0,0 1 1,0-1-1,0 0 1,0 0-1,-1 1 1,1-1-1,0 0 1,0 0-1,0 0 0,0 0 1,0 0-1,0 0 1,0 0-1,0 0 1,-1 0-1,1 0 1,0-1-1,0 1 0,0 0 1,1-1-1,30-7-4,8-3-219,104-28 465,-44 24-6884,-47 13-3279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984"/>
    </inkml:context>
    <inkml:brush xml:id="br0">
      <inkml:brushProperty name="width" value="0.025" units="cm"/>
      <inkml:brushProperty name="height" value="0.025" units="cm"/>
    </inkml:brush>
  </inkml:definitions>
  <inkml:trace contextRef="#ctx0" brushRef="#br0">41 0 20852,'0'0'1121,"-36"87"-641,32-41-63,4 2-321,5 2-64,16-3-32,8-8-160,10-8-865,6-4-801,0-5-416,-1-4-1730,-10-4-1857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375"/>
    </inkml:context>
    <inkml:brush xml:id="br0">
      <inkml:brushProperty name="width" value="0.025" units="cm"/>
      <inkml:brushProperty name="height" value="0.025" units="cm"/>
    </inkml:brush>
  </inkml:definitions>
  <inkml:trace contextRef="#ctx0" brushRef="#br0">0 408 16271,'0'0'5285,"6"-70"-4292,22 33-128,8-4 160,8-4-705,6-1-288,-1-1-160,3 6-1537,-9 9-1122,-12 5-1761,-11 5-6375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718"/>
    </inkml:context>
    <inkml:brush xml:id="br0">
      <inkml:brushProperty name="width" value="0.025" units="cm"/>
      <inkml:brushProperty name="height" value="0.025" units="cm"/>
    </inkml:brush>
  </inkml:definitions>
  <inkml:trace contextRef="#ctx0" brushRef="#br0">0 411 19090,'0'0'1468,"9"-12"-384,85-115 22,107-134-1561,-187 250-372,-11 23 561,-15 34 347,10-38-126,-6 19 15,-30 123 160,35-135-211,1 1 1,0-1-1,1 1 1,1-1-1,1 1 1,0-1-1,5 26 1,-5-38-172,0 0 1,0 0-1,1 1 1,-1-1 0,1-1-1,-1 1 1,1 0-1,0 0 1,0-1 0,4 5-1,22 11-5502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2.108"/>
    </inkml:context>
    <inkml:brush xml:id="br0">
      <inkml:brushProperty name="width" value="0.025" units="cm"/>
      <inkml:brushProperty name="height" value="0.025" units="cm"/>
    </inkml:brush>
  </inkml:definitions>
  <inkml:trace contextRef="#ctx0" brushRef="#br0">0 0 10090,'0'0'8247,"1"10"-7425,1-2-604,0 1 0,1 0 0,0-1 0,0 0 0,1 0 0,0 0 0,0 0 0,0 0 0,1-1 0,1 0 0,10 12 0,113 112 732,220 174 0,-344-301-933,107 96 419,104 122 0,-174-177-214,160 144 511,1 0 552,76 89-484,-97-100-508,2 18-168,55 55 92,75 64 47,-111-108-1174,-128-132 847,87 83 212,-100-91 431,-48-50-1505,0-1 0,29 25 0,-41-38 197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4.857"/>
    </inkml:context>
    <inkml:brush xml:id="br0">
      <inkml:brushProperty name="width" value="0.025" units="cm"/>
      <inkml:brushProperty name="height" value="0.025" units="cm"/>
    </inkml:brush>
  </inkml:definitions>
  <inkml:trace contextRef="#ctx0" brushRef="#br0">24 45 21140,'0'0'7175,"-23"-44"-15727,28 52 1537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185"/>
    </inkml:context>
    <inkml:brush xml:id="br0">
      <inkml:brushProperty name="width" value="0.025" units="cm"/>
      <inkml:brushProperty name="height" value="0.025" units="cm"/>
    </inkml:brush>
  </inkml:definitions>
  <inkml:trace contextRef="#ctx0" brushRef="#br0">0 0 24695,'0'0'4068,"50"10"-13260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576"/>
    </inkml:context>
    <inkml:brush xml:id="br0">
      <inkml:brushProperty name="width" value="0.025" units="cm"/>
      <inkml:brushProperty name="height" value="0.025" units="cm"/>
    </inkml:brush>
  </inkml:definitions>
  <inkml:trace contextRef="#ctx0" brushRef="#br0">290 704 27322,'0'0'1345,"-48"15"-1089,33-13-95,9-2-33,0 0-128,6-6-577,0-10-2178,0-5-2530,-5-3-3267</inkml:trace>
  <inkml:trace contextRef="#ctx0" brushRef="#br0" timeOffset="1">1 182 24663,'0'0'3043,"0"-71"-4004,5 41-1409,7-7-1410,6-6-3522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918"/>
    </inkml:context>
    <inkml:brush xml:id="br0">
      <inkml:brushProperty name="width" value="0.025" units="cm"/>
      <inkml:brushProperty name="height" value="0.025" units="cm"/>
    </inkml:brush>
  </inkml:definitions>
  <inkml:trace contextRef="#ctx0" brushRef="#br0">21 1 23158,'0'0'2210,"-21"53"-2146,21-45-128,8-14-7623,8-12 640</inkml:trace>
  <inkml:trace contextRef="#ctx0" brushRef="#br0" timeOffset="1">656 421 19635,'0'0'2050,"25"53"-673,-7-40-1057,6-10-128,7-3-192,4-4-224,3-13-192,1-1-1923,-5-1-3394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219"/>
    </inkml:context>
    <inkml:brush xml:id="br0">
      <inkml:brushProperty name="width" value="0.025" units="cm"/>
      <inkml:brushProperty name="height" value="0.025" units="cm"/>
      <inkml:brushProperty name="color" value="#F6630D"/>
    </inkml:brush>
  </inkml:definitions>
  <inkml:trace contextRef="#ctx0" brushRef="#br0">1 0 10218,'0'0'13239,"5"11"-12412,84 210 2926,-60-138-4055,50 97 1,-76-172-4817,-7-9 1348,-16-18-843,-26-31-704,14 11 3066,-18-20 4217,10-4 8526,39 63-10389,1-1 0,0 1-1,0-1 1,0 1 0,0-1 0,0 1-1,0-1 1,0 1 0,0-1 0,0 1-1,0-1 1,0 1 0,0 0 0,0-1-1,0 1 1,0-1 0,1 1 0,-1-1-1,0 1 1,0 0 0,0-1 0,1 1-1,-1-1 1,0 1 0,1 0 0,-1-1-1,0 1 1,1 0 0,-1-1 0,0 1-1,1 0 1,-1 0 0,0-1 0,1 1-1,-1 0 1,1 0 0,-1 0 0,1-1-1,-1 1 1,1 0 0,-1 0 0,0 0-1,1 0 1,-1 0 0,1 0 0,0 0-1,31-3-813,-20 2 1061,24-4-842,47-13 0,-5-7-4679,-29 5-1523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6.294"/>
    </inkml:context>
    <inkml:brush xml:id="br0">
      <inkml:brushProperty name="width" value="0.025" units="cm"/>
      <inkml:brushProperty name="height" value="0.025" units="cm"/>
    </inkml:brush>
  </inkml:definitions>
  <inkml:trace contextRef="#ctx0" brushRef="#br0">0 18 22870,'0'0'2626,"51"6"-7975,-34-30-1505</inkml:trace>
  <inkml:trace contextRef="#ctx0" brushRef="#br0" timeOffset="1">215 82 19186,'0'0'2434,"0"54"-736,0-38-673,2-10-609,3-6-480,-2-13-1601,-3-9-2980,0-8-11210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7.698"/>
    </inkml:context>
    <inkml:brush xml:id="br0">
      <inkml:brushProperty name="width" value="0.025" units="cm"/>
      <inkml:brushProperty name="height" value="0.025" units="cm"/>
    </inkml:brush>
  </inkml:definitions>
  <inkml:trace contextRef="#ctx0" brushRef="#br0">6 31 8840,'0'0'12780,"-5"-31"-12715,5 38-162,0 0-1088,0-3-769,5-3-1024,3-1-2243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041"/>
    </inkml:context>
    <inkml:brush xml:id="br0">
      <inkml:brushProperty name="width" value="0.025" units="cm"/>
      <inkml:brushProperty name="height" value="0.025" units="cm"/>
    </inkml:brush>
  </inkml:definitions>
  <inkml:trace contextRef="#ctx0" brushRef="#br0">0 1 12876,'0'0'6214,"54"48"-7047,-42-48-1153,-1-7-1089,2 1-2530</inkml:trace>
  <inkml:trace contextRef="#ctx0" brushRef="#br0" timeOffset="1">245 249 13453,'0'0'2818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370"/>
    </inkml:context>
    <inkml:brush xml:id="br0">
      <inkml:brushProperty name="width" value="0.025" units="cm"/>
      <inkml:brushProperty name="height" value="0.025" units="cm"/>
    </inkml:brush>
  </inkml:definitions>
  <inkml:trace contextRef="#ctx0" brushRef="#br0">1 0 14061,'0'0'1794,"60"39"-4837,-44-36-512</inkml:trace>
  <inkml:trace contextRef="#ctx0" brushRef="#br0" timeOffset="1">161 133 3267,'0'0'3107,"16"59"-2082,-6-33-32,1 0 0,3-7-288,-1-3-161,3-4-448,2 0-993,-3-2-4260</inkml:trace>
  <inkml:trace contextRef="#ctx0" brushRef="#br0" timeOffset="2">359 426 8456,'0'0'9641,"10"61"-8552,-5-46-576,3-3-417,2-2-64,3-5-32,2 0-1313,1-1-2243,2 0-4419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718"/>
    </inkml:context>
    <inkml:brush xml:id="br0">
      <inkml:brushProperty name="width" value="0.025" units="cm"/>
      <inkml:brushProperty name="height" value="0.025" units="cm"/>
    </inkml:brush>
  </inkml:definitions>
  <inkml:trace contextRef="#ctx0" brushRef="#br0">1 0 16624,'0'0'7751,"33"32"-11723,-16-32-1633,0 2-6022</inkml:trace>
  <inkml:trace contextRef="#ctx0" brushRef="#br0" timeOffset="1">186 171 15535,'0'0'6566,"49"26"-6438,-39-29-96,2-4-1409,-1-1-609,-4 0-609,-2 3-2017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8.953"/>
    </inkml:context>
    <inkml:brush xml:id="br0">
      <inkml:brushProperty name="width" value="0.025" units="cm"/>
      <inkml:brushProperty name="height" value="0.025" units="cm"/>
    </inkml:brush>
  </inkml:definitions>
  <inkml:trace contextRef="#ctx0" brushRef="#br0">215 115 14414,'0'0'3651,"-5"13"-2151,-117 297 1632,40-112-2479,77-189-323,6-23-141,8-28-62,20-61-2216,31-211 0,-49 142 4420,-11 182-2246,0 0 1,1 1-1,0-1 0,0 0 0,1 0 1,1 0-1,0-1 0,7 19 1,-7-24-69,-1 1 1,1-1-1,0 0 1,1 0-1,-1 0 1,0 0 0,1-1-1,0 0 1,0 1-1,0-1 1,1-1 0,-1 1-1,0-1 1,1 1-1,0-1 1,-1-1 0,1 1-1,0-1 1,0 1-1,9 0 1,2-1-15,-1 1 1,1-2-1,0 0 1,-1-1-1,1-1 0,-1 0 1,1-1-1,-1-1 1,0 0-1,0-1 0,0-1 1,-1 0-1,0-1 1,0 0-1,0-1 0,-1-1 1,0 0-1,-1-1 1,0 0-1,-1-1 0,20-24 1,-59 116 978,11-36-422,1 0 0,3 2 0,2 0-1,2 0 1,2 1 0,2 0 0,1 56 0,4-98-539,1 0 0,-1-1 0,1 1 0,0 0 0,0-1 0,1 1 0,0-1 0,0 1 0,0-1 0,0 0 1,1 0-1,0 0 0,5 7 0,-6-10-61,1 0 1,-1 0 0,1 0-1,0 0 1,0 0 0,-1 0-1,1-1 1,0 1 0,0-1-1,1 0 1,-1 0 0,0 0-1,0-1 1,0 1 0,1-1-1,-1 1 1,0-1 0,0 0-1,1 0 1,-1-1 0,0 1-1,1-1 1,-1 1 0,6-3-1,-2 0-354,0 0-1,0-1 0,0 1 1,-1-1-1,0-1 0,1 1 1,-2-1-1,1 0 0,0 0 1,-1-1-1,8-11 1,7-10-2124,21-38 0,-33 52 1682,11-25-1709,6-12 1387,-4 26 5026,-22 41 152,1-6-3667,-8 31 1770,5-33-1705,1 0 1,0 0 0,0 1-1,1-1 1,0 1 0,1 0-1,0-1 1,1 1 0,3 18 0,-3-26-465,0 0 0,0 0 1,0 0-1,0 0 1,1 0-1,-1 0 0,1 0 1,0 0-1,-1 0 1,1-1-1,0 1 1,0-1-1,0 1 0,0-1 1,4 2-1,22 5-5647,-15-8-51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282"/>
    </inkml:context>
    <inkml:brush xml:id="br0">
      <inkml:brushProperty name="width" value="0.025" units="cm"/>
      <inkml:brushProperty name="height" value="0.025" units="cm"/>
    </inkml:brush>
  </inkml:definitions>
  <inkml:trace contextRef="#ctx0" brushRef="#br0">0 1 21172,'0'0'2915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626"/>
    </inkml:context>
    <inkml:brush xml:id="br0">
      <inkml:brushProperty name="width" value="0.025" units="cm"/>
      <inkml:brushProperty name="height" value="0.025" units="cm"/>
    </inkml:brush>
  </inkml:definitions>
  <inkml:trace contextRef="#ctx0" brushRef="#br0">184 3 20275,'0'0'1036,"-12"0"501,2 0-1245,4-1-141,0 0 0,0 1-1,0 0 1,0 0 0,0 0 0,0 1 0,0 0 0,0 0 0,0 1 0,0 0 0,0 0 0,0 0 0,1 0 0,-1 1-1,1 0 1,0 0 0,0 1 0,0-1 0,-7 8 0,7-4-25,0 0 0,1 0-1,0 1 1,0-1 0,0 1 0,1 0-1,1 0 1,-1 0 0,1 1 0,0-1 0,1 1-1,0-1 1,1 1 0,0 13 0,0-18-163,0 0 0,0 0 1,1 0-1,0 0 1,0 0-1,0 0 0,0 0 1,0 0-1,1 0 1,0 0-1,-1-1 0,2 1 1,-1-1-1,0 1 1,1-1-1,-1 0 0,1 0 1,0 0-1,0 0 1,0 0-1,0-1 0,1 0 1,-1 1-1,1-1 1,-1 0-1,1-1 0,0 1 1,0-1-1,0 1 1,0-1-1,7 1 0,-3-1-692,1 0-1,0-1 1,0 0-1,0-1 1,0 0-1,0 0 1,-1 0-1,14-5 1,-14 3-636,0 0 0,-1-1 0,0 0 0,1 0 0,10-9 0,16-16-7870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952"/>
    </inkml:context>
    <inkml:brush xml:id="br0">
      <inkml:brushProperty name="width" value="0.025" units="cm"/>
      <inkml:brushProperty name="height" value="0.025" units="cm"/>
    </inkml:brush>
  </inkml:definitions>
  <inkml:trace contextRef="#ctx0" brushRef="#br0">37 0 18385,'0'0'2429,"-4"10"-341,-3 9-1147,1 0 0,0 1 0,-4 36 0,8-48-864,1 1 0,0 0 0,1 0 1,0 0-1,1 0 0,-1 0 0,2-1 0,-1 1 0,1 0 0,1-1 1,-1 1-1,8 14 0,-10-23-74,0 1 1,0-1-1,0 0 0,0 0 1,0 0-1,1 1 0,-1-1 1,0 0-1,0 0 1,0 0-1,0 0 0,0 1 1,0-1-1,1 0 0,-1 0 1,0 0-1,0 0 0,0 0 1,0 0-1,1 1 1,-1-1-1,0 0 0,0 0 1,0 0-1,1 0 0,-1 0 1,0 0-1,0 0 1,0 0-1,1 0 0,-1 0 1,0 0-1,0 0 0,0 0 1,1 0-1,-1 0 0,0 0 1,0 0-1,0 0 1,0 0-1,1 0 0,-1 0 1,0-1-1,0 1 0,0 0 1,1 0-1,-1 0 1,0 0-1,0 0 0,0 0 1,0-1-1,0 1 0,0 0 1,1 0-1,-1-1 0,7-17 107,0-21-483,-7 34 248,1-74-636,-1 76 758,0 0 1,0 0-1,-1-1 0,1 1 1,-1 0-1,0 0 0,0 0 1,0 0-1,0 0 0,0 0 1,-1 0-1,0 1 0,1-1 1,-1 0-1,0 1 0,0-1 1,0 1-1,0 0 0,-1-1 1,1 1-1,-4-2 0,22 11-487,0-2 0,0 1 1,1-2-1,0 0 0,29 2 0,-31-5-1001,1-1 0,-1 0 0,0-1 0,22-4 0,5-7-4867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0.309"/>
    </inkml:context>
    <inkml:brush xml:id="br0">
      <inkml:brushProperty name="width" value="0.025" units="cm"/>
      <inkml:brushProperty name="height" value="0.025" units="cm"/>
    </inkml:brush>
  </inkml:definitions>
  <inkml:trace contextRef="#ctx0" brushRef="#br0">145 1 16239,'-9'7'1682,"-10"7"-382,1 1 0,0 1 0,-20 25 1,33-37-1052,1 1 1,0-1-1,1 1 1,-1 0 0,1 0-1,0 0 1,0 1 0,1-1-1,0 1 1,0-1 0,0 1-1,0 0 1,1 0 0,0 0-1,0-1 1,1 1 0,-1 0-1,1 0 1,1 0-1,-1 0 1,3 10 0,-1-13-237,0 0 1,0 0-1,0-1 0,0 1 1,1 0-1,-1-1 1,1 0-1,0 1 1,0-1-1,0 0 1,0 0-1,0-1 0,0 1 1,0-1-1,1 1 1,-1-1-1,0 0 1,1 0-1,-1-1 0,1 1 1,-1-1-1,1 0 1,0 0-1,6 0 1,-1 0 28,0 0 1,0-1 0,0 0 0,0 0-1,0-1 1,0 0 0,0-1 0,15-6-1,-17 5 27,1-1 0,-1 0 0,0 0-1,0-1 1,-1 1 0,1-2-1,9-11 1,-13 14 67,-1 0 0,1 0 0,-1 0-1,0-1 1,0 1 0,0-1 0,0 1 0,-1-1-1,0 1 1,0-1 0,0 0 0,-1 1 0,1-1-1,-1 0 1,-1-9 0,0 11-114,-1 0 0,1 0 0,-1 0 0,1 0 0,-1 0 0,0 1 0,0-1 0,0 1 0,0-1 0,-1 1 1,1 0-1,-1 0 0,1 0 0,-1 0 0,0 0 0,0 0 0,0 1 0,0-1 0,0 1 0,0 0 0,0 0 0,0 0 0,0 1 0,-7-2 0,-9-1 31,-1 0 0,-31-1 0,42 4-691,6 1-333,0-1-1,0 0 1,-1 0 0,1 0-1,0 0 1,0 0-1,0 0 1,-1-1 0,1 0-1,0 0 1,0 0 0,-4-1-1,7-9-12603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594"/>
    </inkml:context>
    <inkml:brush xml:id="br0">
      <inkml:brushProperty name="width" value="0.025" units="cm"/>
      <inkml:brushProperty name="height" value="0.025" units="cm"/>
      <inkml:brushProperty name="color" value="#F6630D"/>
    </inkml:brush>
  </inkml:definitions>
  <inkml:trace contextRef="#ctx0" brushRef="#br0">109 26 16560,'0'0'2957,"-9"5"-731,1 0-1942,1 0-1,0 1 1,0 0-1,1 0 1,0 1 0,0-1-1,0 1 1,1 1-1,0-1 1,0 1-1,1 0 1,0 0 0,0 0-1,1 0 1,0 1-1,-3 16 1,3-14 2,1 0 1,1 0-1,0 0 1,0 0 0,1-1-1,2 15 1,-2-24-265,0 1 0,1 0 0,-1 0 1,0 0-1,1 0 0,-1-1 0,1 1 1,0 0-1,0 0 0,0-1 0,0 1 1,0-1-1,0 1 0,0-1 0,0 1 0,0-1 1,1 1-1,-1-1 0,1 0 0,-1 0 1,1 0-1,-1 0 0,1 0 0,0 0 1,-1 0-1,1-1 0,0 1 0,0 0 0,-1-1 1,1 0-1,0 1 0,0-1 0,0 0 1,0 0-1,0 0 0,0 0 0,-1 0 1,1-1-1,0 1 0,0 0 0,0-1 0,0 1 1,2-2-1,3-1 70,0 0-1,-1 0 1,1-1 0,-1 0-1,0 0 1,0 0 0,0-1-1,0 1 1,-1-2 0,0 1-1,0 0 1,0-1 0,-1 0-1,0 0 1,0-1 0,0 1-1,-1-1 1,3-8 0,0 2 72,-2-1 0,1 1 0,-2-1 0,1 0 0,-2-1 1,0 1-1,-1 0 0,-1-22 0,1 34-277,-1 0 0,0 1 0,0-1 0,0 0 0,0 1 0,0-1 0,-1 0 0,1 1 0,0-1 0,-1 1 0,0-1 0,1 0 0,-1 1 0,0-1 0,1 1 0,-1 0 0,0-1 0,0 1 0,0 0 0,0-1 0,0 1 0,-1 0 0,1 0 0,0 0 0,-1 0 0,1 0 0,0 0 0,-1 0 0,1 1 0,-1-1 0,1 0 0,-1 1 0,0 0 0,1-1 0,-1 1 0,1 0 0,-1-1 0,-3 1 0,2 1-379,0 0 1,0-1-1,1 1 0,-1 1 0,0-1 0,0 0 1,0 1-1,1-1 0,-1 1 0,1 0 0,-1 0 1,1 0-1,0 0 0,-1 0 0,1 0 0,0 1 1,1-1-1,-1 1 0,-3 5 0,-2 10-13099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1.990"/>
    </inkml:context>
    <inkml:brush xml:id="br0">
      <inkml:brushProperty name="width" value="0.025" units="cm"/>
      <inkml:brushProperty name="height" value="0.025" units="cm"/>
    </inkml:brush>
  </inkml:definitions>
  <inkml:trace contextRef="#ctx0" brushRef="#br0">34 1 8392,'0'0'12545,"-3"9"-11749,-5 24 396,1 0 0,2 0 0,-2 45 0,3 116 930,4-177-2174,16 344 1771,15 92-1319,-20-366-312,4 0 1,4-1-1,46 127 0,-32-110 104,-19-55 22,2-1-1,39 79 0,76 94-3,-106-184-185,1-2 0,2-1 0,61 57 0,51 25 19,49 46 14,-110-95 85,2-4 0,113 66 0,-101-69-92,-27-19-51,1-2 0,3-4 0,0-3 0,2-2 0,1-4 0,100 20 0,-64-26 0,-74-14 0,0 1 0,0 2 0,64 23 0,179 92 0,-260-116-78,0 0 0,1-1-1,0-1 1,0-1 0,21 1 0,-16-2-43,-1 2-1,44 13 1,-56-15 15,0-1-1,-1 0 0,1 0 0,0-1 1,0-1-1,16 0 0,38 3 310,-28-1-290,-31-2 90,0 0-1,0 0 1,1 1-1,-1-1 0,0 2 1,10 2-1,-7-3-1097,-5-1-1959,-2 0-372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362"/>
    </inkml:context>
    <inkml:brush xml:id="br0">
      <inkml:brushProperty name="width" value="0.025" units="cm"/>
      <inkml:brushProperty name="height" value="0.025" units="cm"/>
    </inkml:brush>
  </inkml:definitions>
  <inkml:trace contextRef="#ctx0" brushRef="#br0">0 0 19442,'0'0'4613,"0"71"-3300,0-38 449,0 5-705,6 1-385,-2-4-447,2-3-193,0-5 0,0-5 0,-2-3-32,0-6-64,-4 1-1025,0-2-1826,0-2-2082,-10-2-4708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721"/>
    </inkml:context>
    <inkml:brush xml:id="br0">
      <inkml:brushProperty name="width" value="0.025" units="cm"/>
      <inkml:brushProperty name="height" value="0.025" units="cm"/>
    </inkml:brush>
  </inkml:definitions>
  <inkml:trace contextRef="#ctx0" brushRef="#br0">1 134 13068,'0'0'14126,"77"-15"-12429,-36 0-415,5-5-674,-1 1-480,0 1-288,-4 3-1570,-14 1-2241,-8 4-1314,-12 2-2306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096"/>
    </inkml:context>
    <inkml:brush xml:id="br0">
      <inkml:brushProperty name="width" value="0.025" units="cm"/>
      <inkml:brushProperty name="height" value="0.025" units="cm"/>
    </inkml:brush>
  </inkml:definitions>
  <inkml:trace contextRef="#ctx0" brushRef="#br0">0 46 11691,'0'0'12748,"64"4"-11114,-17-2 384,6-1-1058,6-1-799,-3 0-161,-4-7-737,-2-3-2050,-9-5-1633,-8-5-2434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441"/>
    </inkml:context>
    <inkml:brush xml:id="br0">
      <inkml:brushProperty name="width" value="0.025" units="cm"/>
      <inkml:brushProperty name="height" value="0.025" units="cm"/>
    </inkml:brush>
  </inkml:definitions>
  <inkml:trace contextRef="#ctx0" brushRef="#br0">0 233 24119,'0'0'7847,"13"-9"-7169,14-12-973,-1-2-1,-1-1 1,-1-1 0,-1-1-1,33-48 1,-54 70 134,15-19-564,-10 20 388,-4 14 92,-8 101 943,0 31-62,5-142-647,0 2-148,0 0 0,0 0-1,0 0 1,0 0 0,0 1 0,1-1 0,0 0 0,-1 0 0,1 0 0,0 0 0,1-1 0,-1 1 0,0 0 0,1 0-1,3 4 1,8-2-5985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6.677"/>
    </inkml:context>
    <inkml:brush xml:id="br0">
      <inkml:brushProperty name="width" value="0.025" units="cm"/>
      <inkml:brushProperty name="height" value="0.025" units="cm"/>
    </inkml:brush>
  </inkml:definitions>
  <inkml:trace contextRef="#ctx0" brushRef="#br0">36 1634 7079,'0'0'18033,"-6"1"-17345,-18 2-58,18-3 694,12 0-1028,-1-1 0,1 0 0,0-1 0,-1 1 0,1-1 0,-1 0 0,0 0 0,1-1 0,-1 0 0,0 0 0,-1 0 0,9-7 0,57-56-689,-37 33 616,420-424-1760,-359 363 946,3 4 0,162-114 0,-101 82-684,-25 18-107,172-141 516,-276 223 1159,36-22 0,19-14-3022,-36 12-7497,-33 26 2000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7.069"/>
    </inkml:context>
    <inkml:brush xml:id="br0">
      <inkml:brushProperty name="width" value="0.025" units="cm"/>
      <inkml:brushProperty name="height" value="0.025" units="cm"/>
    </inkml:brush>
  </inkml:definitions>
  <inkml:trace contextRef="#ctx0" brushRef="#br0">1 93 11243,'0'0'14178,"9"-1"-13473,85-12 515,-53 10-1024,-1-3 1,46-12 0,-35-4-70,-44 18-62,-1 0-1,1 0 0,0 1 0,0 0 0,0 0 0,1 1 0,-1 0 0,1 1 0,-1-1 0,1 1 0,-1 1 1,12-1-1,-18 2-32,0 0 1,0-1 0,0 1-1,1 0 1,-1-1 0,0 1-1,0 0 1,0 0 0,0 0-1,0 0 1,0 0 0,-1 0-1,1 0 1,0 0 0,0 1-1,-1-1 1,1 0-1,-1 0 1,1 1 0,-1-1-1,0 0 1,1 1 0,-1-1-1,0 0 1,0 2 0,2 40 407,-2-35-325,-3 35 258,-2-1 1,-1 1 0,-3-1-1,-22 66 1,-15 72-2952,41-154-1608,2-11-2770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4.178"/>
    </inkml:context>
    <inkml:brush xml:id="br0">
      <inkml:brushProperty name="width" value="0.025" units="cm"/>
      <inkml:brushProperty name="height" value="0.025" units="cm"/>
    </inkml:brush>
  </inkml:definitions>
  <inkml:trace contextRef="#ctx0" brushRef="#br0">7 1 9385,'0'0'4820,"-2"9"-3933,1 1-531,-1 0 0,1 0 1,1-1-1,-1 1 0,2 0 1,0 0-1,3 17 0,93 292 2776,-8-34-2404,-65-197-206,4 0 0,3-2-1,58 111 1,-10-28 99,13 23-411,-74-160-80,1-1 0,2 0 0,44 49 0,86 111 95,-108-131-175,86 93 1,-106-134-50,-1 0-1,30 17 1,27 23 93,-66-47-85,2-1 1,-1-1 0,1 0 0,1-1 0,0 0-1,0-1 1,1-1 0,0-1 0,0 0-1,1-1 1,19 3 0,161 41 212,-132-29-122,105 16 0,-64-21 1376,-6 0-621,133 2 1,-74-28 1359,-135 11-1868,-20 0-4811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145"/>
    </inkml:context>
    <inkml:brush xml:id="br0">
      <inkml:brushProperty name="width" value="0.025" units="cm"/>
      <inkml:brushProperty name="height" value="0.025" units="cm"/>
    </inkml:brush>
  </inkml:definitions>
  <inkml:trace contextRef="#ctx0" brushRef="#br0">0 81 14894,'0'0'2872,"5"-11"48,-1-3-1894,-2 9-546,-1-1 0,1 1-1,0-1 1,1 1 0,-1 0-1,1 0 1,6-9 0,-9 14-418,0 0 0,1 0 0,-1-1 0,0 1 0,0 0 0,0 0 0,0-1 0,1 1 0,-1 0 0,0 0 0,0 0 0,0-1 0,1 1 0,-1 0 0,0 0 0,0 0 0,1 0 0,-1-1 0,0 1 0,0 0 0,1 0 0,-1 0 0,0 0 0,1 0 0,-1 0 0,0 0 0,1 0 0,-1 0 0,0 0 0,0 0 0,1 0 0,-1 0 0,0 0 0,1 0 0,-1 0 0,0 0 0,0 0 0,1 1 0,-1-1 0,0 0 0,1 0 0,-1 0 0,0 0 0,0 1 0,0-1 0,1 0 0,-1 0 0,0 0 0,0 1 0,0-1 1,1 0-1,-1 0 0,0 1 0,0-1 0,0 0 0,0 1 0,0-1 0,0 0 0,0 0 0,0 1 0,1-1 0,-1 0 0,0 1 0,0-1 0,0 0 0,0 1 0,-1-1 0,6 28-83,-5-24 309,7 137 579,2 17-1634,-6-139-1876,0-1-1,2 0 0,10 28 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526"/>
    </inkml:context>
    <inkml:brush xml:id="br0">
      <inkml:brushProperty name="width" value="0.025" units="cm"/>
      <inkml:brushProperty name="height" value="0.025" units="cm"/>
    </inkml:brush>
  </inkml:definitions>
  <inkml:trace contextRef="#ctx0" brushRef="#br0">101 472 17392,'0'0'8681,"71"24"-7400,-35-24-705,2 0-351,1-4-161,-3-8 64,-3 0-96,-7-2-224,-7 2-513,-4 3-832,-9-2-1154,-6 1-1377,0-1-2210,-12-2-6630</inkml:trace>
  <inkml:trace contextRef="#ctx0" brushRef="#br0" timeOffset="1">0 158 14221,'0'0'11627,"16"-49"-10121,20 38-481,9-1-545,4-3-384,5 1-64,-2 0-1089,-9-2-2338,-5 3-2402,-12-1-5510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232"/>
    </inkml:context>
    <inkml:brush xml:id="br0">
      <inkml:brushProperty name="width" value="0.025" units="cm"/>
      <inkml:brushProperty name="height" value="0.025" units="cm"/>
      <inkml:brushProperty name="color" value="#F6630D"/>
    </inkml:brush>
  </inkml:definitions>
  <inkml:trace contextRef="#ctx0" brushRef="#br0">0 1 12780,'0'0'11072,"5"12"-9353,58 188 1761,-23-63-2775,-39-132-711,13 29 84,-14-33-81,1 0-1,-1 0 1,0 0-1,1 0 1,-1 0-1,1-1 1,0 1-1,-1 0 1,1 0-1,0-1 0,-1 1 1,1 0-1,0-1 1,0 1-1,0-1 1,0 1-1,-1-1 1,1 1-1,0-1 1,0 0-1,0 0 1,0 1-1,0-1 0,0 0 1,0 0-1,0 0 1,0 0-1,0 0 1,0 0-1,1 0 1,-1-2-429,1 0 1,-1 0-1,0 1 1,0-1-1,0 0 1,0 0-1,0-1 1,0 1-1,0 0 1,-1 0-1,1 0 1,-1 0-1,0-1 1,0 1 0,1 0-1,-1 0 1,-1-1-1,1 1 1,0 0-1,-1-3 1,1-3-2359,0-15-5181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7.289"/>
    </inkml:context>
    <inkml:brush xml:id="br0">
      <inkml:brushProperty name="width" value="0.025" units="cm"/>
      <inkml:brushProperty name="height" value="0.025" units="cm"/>
    </inkml:brush>
  </inkml:definitions>
  <inkml:trace contextRef="#ctx0" brushRef="#br0">215 9 13741,'7'-9'8473,"-7"25"-6083,-8 29-1711,-12 19 493,-2-1 1,-56 111 0,94-259-1339,12-67-2044,2 261 2568,-27-101-267,1 0 0,0-1 0,0 1 1,0-1-1,1 0 0,0-1 0,8 10 1,-10-14-34,-1 0 1,0 0 0,1 0 0,-1 0-1,1 0 1,0 0 0,-1 0 0,1-1 0,0 1-1,0-1 1,0 0 0,0 0 0,1 0 0,-1-1-1,0 1 1,0-1 0,0 1 0,1-1 0,-1 0-1,0 0 1,0-1 0,4 0 0,-6 1-49,-1 0 1,0-1 0,1 1 0,-1 0 0,1-1 0,-1 1-1,0-1 1,1 1 0,-1 0 0,0-1 0,0 1-1,1-1 1,-1 1 0,0-1 0,0 1 0,0-1-1,0 1 1,0-1 0,1 1 0,-1-1 0,0 1 0,0-1-1,0 0 1,0 1 0,-1-1 0,1 1 0,0-1-1,0 1 1,0-1 0,0 1 0,0-1 0,-1 1 0,1-1-1,0 1 1,0 0 0,-1-1 0,1 1 0,0-1-1,-1 1 1,0-1 0,-14-19 112,-6 7-130,0 1 1,-2 1-1,1 1 1,-1 0-1,-1 2 1,0 1 0,0 1-1,0 1 1,-32-2-1,52 10-133,12 5 126,13 6 78,2-6-42,1-1 1,1-1-1,-1-2 0,1 0 1,-1-1-1,1-2 1,0 0-1,0-2 0,25-3 1,-14-4 126,-39 4 8,-19 2-169,-262 21-373,463-67-1681,-126 31-1313,-5-4-2136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194"/>
    </inkml:context>
    <inkml:brush xml:id="br0">
      <inkml:brushProperty name="width" value="0.025" units="cm"/>
      <inkml:brushProperty name="height" value="0.025" units="cm"/>
    </inkml:brush>
  </inkml:definitions>
  <inkml:trace contextRef="#ctx0" brushRef="#br0">1 1451 17969,'0'0'9572,"5"-13"-8697,65-190 901,44-212 0,-76 266-1724,-4 13-80,86-279-484,-114 401 154,23-55-900,-2 34-4012,-25 34 3622,-8 17-8678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597"/>
    </inkml:context>
    <inkml:brush xml:id="br0">
      <inkml:brushProperty name="width" value="0.025" units="cm"/>
      <inkml:brushProperty name="height" value="0.025" units="cm"/>
    </inkml:brush>
  </inkml:definitions>
  <inkml:trace contextRef="#ctx0" brushRef="#br0">69 1 16015,'0'0'7250,"-2"8"-6530,-5 21-472,2 0-1,1 0 0,2 0 0,1 44 1,-3 38 469,-11 42 287,-14 250 1131,29-401-2132,0 0 0,0 1 0,0-1 0,1 1 0,-1-1 0,0 0 0,1 1 0,0-1 0,-1 0 0,1 0 0,0 1 1,0-1-1,0 0 0,1 0 0,-1 0 0,0 0 0,3 2 0,-3-3 0,0 0 0,1-1 0,-1 1 0,1-1 0,-1 0 0,0 1 0,1-1 0,-1 0 0,1 0 0,-1 0 0,1 0 0,-1 0 0,1 0 1,-1 0-1,1 0 0,-1-1 0,0 1 0,1 0 0,-1-1 0,1 1 0,-1-1 0,0 0 0,0 0 0,1 1 0,-1-1 0,0 0 0,0 0 0,0 0 1,0 0-1,2-2 0,15-16 157,0-1 1,-2-1 0,0-1 0,-2 0-1,0-1 1,14-32 0,-8 16-91,14-23-145,63-111 422,-20 65-2930,-37 49-7165,-27 28-1185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068"/>
    </inkml:context>
    <inkml:brush xml:id="br0">
      <inkml:brushProperty name="width" value="0.025" units="cm"/>
      <inkml:brushProperty name="height" value="0.025" units="cm"/>
    </inkml:brush>
  </inkml:definitions>
  <inkml:trace contextRef="#ctx0" brushRef="#br0">14 302 8168,'-1'-12'2749,"-2"-7"-1456,-4-34 1951,4 15 5165,17 59-5762,49 119-249,-43-93-2316,1 0-1,38 60 1,-58-105-85,0-1 0,0 1-1,0 0 1,0 0 0,0-1 0,0 1-1,1-1 1,-1 1 0,1-1 0,-1 0 0,1 1-1,-1-1 1,1 0 0,0 0 0,-1 0 0,1 0-1,0-1 1,0 1 0,0 0 0,0-1 0,3 1-1,-4-1-2,1-1 0,-1 1 0,1-1 0,-1 0 0,1 1 0,-1-1 0,0 0 0,1 0 0,-1 0-1,0 0 1,0 0 0,0 0 0,0 0 0,0-1 0,0 1 0,0 0 0,0-1 0,-1 1 0,1 0 0,1-3-1,3-10-38,-1 1-1,0-1 0,0 0 1,1-22-1,0-9-282,-1 0 1,-3 0-1,-5-51 1,2 76 375,-1 0 0,0 1 0,-2-1 1,0 1-1,-1-1 0,-1 1 1,-1 1-1,0 0 0,-16-25 0,24 43-30,0-1 1,-1 1-1,1 0 0,0-1 0,0 1 0,0 0 0,0 0 0,0-1 0,0 1 0,0 0 0,-1-1 1,1 1-1,0 0 0,0 0 0,0-1 0,-1 1 0,1 0 0,0 0 0,0 0 0,-1-1 0,1 1 1,0 0-1,0 0 0,-1 0 0,1 0 0,0-1 0,-1 1 0,1 0 0,0 0 0,0 0 0,-1 0 0,1 0 1,0 0-1,-1 0 0,1 0 0,0 0 0,-1 0 0,1 0 0,0 0 0,-1 0 0,0 1 0,0 15 60,7 27-211,5 1 124,1-1 0,2-1 0,2 0 0,2-1 1,34 59-1,-47-94-131,-1-1 0,1 1 1,0-1-1,1 0 0,-1 0 1,12 6-1,13 14-4899,-45-24-5636,-22-1 8378,-32-24 4737,40 11 1558,-43-28 1,71 40-3778,0 1 1,0-1 0,0 0 0,0 1 0,1-1 0,-1 0 0,0 1 0,0-1-1,0 0 1,0 0 0,1 0 0,-1 0 0,0 0 0,1 0 0,-1 0-1,1 0 1,-1-2 0,1 2-167,0 1 0,0-1 0,0 1 0,0-1 0,1 1 0,-1-1 0,0 1 0,0-1 0,1 1 0,-1-1 0,0 1 0,1-1 0,-1 1 0,0 0 0,1-1 0,-1 1 0,1-1 0,-1 1 0,1 0 0,-1 0 1,1-1-1,-1 1 0,1 0 0,-1 0 0,1-1 0,47-9-481,-37 9 483,38-10-3202,-2-8-5914,-19 1-2733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723"/>
    </inkml:context>
    <inkml:brush xml:id="br0">
      <inkml:brushProperty name="width" value="0.025" units="cm"/>
      <inkml:brushProperty name="height" value="0.025" units="cm"/>
    </inkml:brush>
  </inkml:definitions>
  <inkml:trace contextRef="#ctx0" brushRef="#br0">42 235 17136,'0'0'2354,"-6"10"-159,0 2-1670,0 1 1,1-1-1,1 1 1,0 1 0,-4 24-1,7-30-298,0-1-1,1 0 0,0 0 1,0 0-1,1 0 1,2 14-1,-2-18-164,0 0-1,0 0 1,0 0-1,0 0 1,1-1-1,-1 1 1,1 0-1,-1-1 1,1 1-1,0-1 1,0 0-1,0 0 1,0 0-1,1 0 1,-1 0-1,1 0 1,3 2-1,-4-3-48,0 0-1,1 0 1,-1 0-1,1 0 0,0 0 1,-1 0-1,1-1 1,-1 1-1,1-1 1,0 0-1,-1 0 1,1 0-1,0 0 1,-1 0-1,1-1 1,0 1-1,-1-1 1,1 1-1,-1-1 1,4-2-1,-1 1 16,-1-1 0,0 0 0,0 0 0,0 0 0,0-1 0,0 1 0,-1-1 0,0 0 0,1 0 0,2-5 0,0-2 29,0 1-1,0-1 1,-1-1-1,-1 1 1,0-1-1,-1 0 0,0 0 1,2-15-1,-4 20 38,-1 0 0,0 0 0,0 0-1,-1-1 1,0 1 0,0 0-1,-1 0 1,-2-8 0,3 13-78,0 0-1,0 0 1,0 0 0,0 0 0,0 0 0,-1 0 0,1 0-1,-1 0 1,1 0 0,-1 0 0,0 1 0,1-1 0,-1 1-1,0-1 1,0 1 0,0 0 0,-1 0 0,1 0-1,0 0 1,0 0 0,0 0 0,-1 0 0,1 1 0,0-1-1,-1 1 1,1 0 0,-4 0 0,5 0-18,0 0-1,0 0 1,1 0 0,-1 1-1,0-1 1,1 0 0,-1 0-1,0 1 1,1-1 0,-1 0 0,0 1-1,1-1 1,-1 1 0,0-1-1,1 1 1,-1-1 0,1 1-1,-1-1 1,1 1 0,-1 0-1,1-1 1,0 1 0,-1 0-1,1-1 1,0 1 0,0 0 0,-1 0-1,-3 31-98,3-26 82,2 1 0,-1 0 0,1-1 0,0 1 0,1-1 0,3 12 0,-5-16 22,1-1-1,-1 0 1,1 0 0,0 0-1,-1 0 1,1 0 0,0 0-1,0 0 1,-1-1 0,1 1-1,0 0 1,0 0 0,0 0-1,0-1 1,0 1 0,0-1-1,0 1 1,0-1 0,0 1-1,0-1 1,1 1-1,-1-1 1,0 0 0,0 0-1,0 0 1,0 0 0,3 0-1,-2 0 11,0-1 0,0 0 0,1 0 0,-1 0 0,0 0 0,0 0 0,0-1 0,0 1 0,0 0 0,0-1 0,-1 0 0,4-3 0,2-4 45,0 0 0,-1 0 0,0-1 1,8-17-1,-7 3-18,-1-1 0,5-48 0,-10 64-705,4 109 538,-4-91 128,1 0 0,-1-1 0,2 1 0,-1-1 0,1 0 0,0 0 0,1 0 0,0 0 0,7 11 0,-11-18 16,1 0 0,0 0 0,-1 0-1,1-1 1,-1 1 0,1 0 0,0 0 0,0-1 0,0 1 0,-1 0 0,1-1-1,0 1 1,0-1 0,0 1 0,0-1 0,0 1 0,0-1 0,0 0 0,0 1-1,0-1 1,0 0 0,0 0 0,0 0 0,0 0 0,0 0 0,0 0 0,0 0-1,0 0 1,0 0 0,0-1 0,1 1 0,-2 0 0,1-1 0,0 1 0,0-1 0,0 1-1,0-1 1,0 1 0,0-1 0,0 0 0,0 1 0,-1-1 0,1 0 0,0 0-1,-1 1 1,1-1 0,0 0 0,-1 0 0,1 0 0,-1 0 0,1 0 0,-1-1-1,5-6 195,-1-1 0,0 1 0,0-1 0,3-13-1,0-19-108,-2 0 0,-2-1 0,-1-45 0,-2 81-371,-1 15 273,2-1 0,-1 1-1,1 0 1,0-1 0,1 1-1,0-1 1,1 0 0,-1 1-1,2-1 1,-1 0 0,1-1 0,7 13-1,-10-20 7,-1 1-1,1 0 1,-1-1-1,1 1 0,-1-1 1,1 1-1,-1-1 1,1 1-1,0-1 1,-1 1-1,1-1 0,0 0 1,-1 1-1,1-1 1,0 0-1,0 0 1,-1 1-1,1-1 0,0 0 1,0 0-1,-1 0 1,1 0-1,0 0 1,0 0-1,-1 0 0,1 0 1,0 0-1,0 0 1,-1-1-1,1 1 1,0 0-1,0-1 0,1 0 17,0-1-1,-1 1 1,1-1-1,-1 0 1,1 1-1,-1-1 1,1 0-1,-1 0 1,0 0-1,0 0 1,1-2-1,14-53 260,-13 2-1306,-3 52-564,1 8-353,5 24-1434,-1-2-616,0 2-2103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129"/>
    </inkml:context>
    <inkml:brush xml:id="br0">
      <inkml:brushProperty name="width" value="0.025" units="cm"/>
      <inkml:brushProperty name="height" value="0.025" units="cm"/>
    </inkml:brush>
  </inkml:definitions>
  <inkml:trace contextRef="#ctx0" brushRef="#br0">111 1 17040,'0'0'6262,"-9"0"-5445,6 0-764,0 1 0,0-1 0,0 0 0,-1 1 0,1 0 0,0 0 0,0 0 0,0 0 0,0 0 0,1 0 0,-1 1 0,0 0 0,0-1 0,1 1 0,-1 0 0,1 0 0,0 0 0,-1 1 0,1-1 0,0 1 0,0-1 0,1 1 0,-1-1 0,0 1 0,1 0 0,-2 4 0,-2 3 164,1-2 191,-1 0 0,2 1 0,-1-1-1,1 1 1,0 0 0,1 0 0,-2 13 0,5-21-392,1-1 0,-1 0 0,1 0 0,-1 0 0,1 0 0,-1 0 0,1 0 0,-1 0 0,1 0 0,-1-1 0,0 1 0,1-1 0,-1 1 0,0-1 0,1 1 0,1-2 0,51-31-99,21-13-1964,-71 44 1921,1 0 0,-1 0 0,1 0 1,0 1-1,-1 0 0,1 0 0,0 0 0,0 0 1,0 1-1,0 0 0,0 0 0,0 0 1,9 2-1,-13-1 180,0 0 1,0 0 0,0 0 0,0 1 0,0-1-1,-1 0 1,1 0 0,0 0 0,-1 1-1,1-1 1,-1 0 0,0 1 0,1-1 0,-1 0-1,0 1 1,0-1 0,1 1 0,-1-1-1,0 0 1,-1 1 0,1-1 0,0 2 0,-4 34 1664,1-27-1247,-1 1 0,0-1 0,-10 19 0,12-26-415,1 1 0,-1-1 0,0 0 0,0 0 1,-1 0-1,1 0 0,0-1 0,-1 1 0,0-1 0,0 1 0,0-1 1,0 0-1,0 0 0,0 0 0,-5 2 0,8-4-178,-1 0 0,1 0 0,-1 0 1,1 0-1,-1 0 0,1 0 0,-1 0 0,1 0 0,-1 0 0,1 0 0,-1 0 0,1-1 0,-1 1 0,1 0 0,-1 0 1,1 0-1,-1-1 0,1 1 0,0 0 0,-1-1 0,1 1 0,0 0 0,-1-1 0,1 1 0,0-1 0,-1 1 0,1 0 1,0-1-1,0 1 0,-1-1 0,1 1 0,0-1 0,0 1 0,0-1 0,0 1 0,-1-1 0,1 1 0,0-1 0,0 1 1,0-1-1,0-27-5047,1 19 2155,-1-18-4343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473"/>
    </inkml:context>
    <inkml:brush xml:id="br0">
      <inkml:brushProperty name="width" value="0.025" units="cm"/>
      <inkml:brushProperty name="height" value="0.025" units="cm"/>
    </inkml:brush>
  </inkml:definitions>
  <inkml:trace contextRef="#ctx0" brushRef="#br0">35 152 12588,'0'0'12305,"9"-11"-10058,26-35-496,-33 42-1600,0 0 0,0 0 0,0 0 1,0-1-1,-1 1 0,0-1 0,0 1 0,0-1 0,0 0 0,-1 1 0,1-1 0,-1 0 0,0 0 0,-1 1 0,1-1 0,-3-6 0,3 10-137,0 1 0,0-1 0,0 0-1,-1 1 1,1-1 0,0 1 0,-1-1 0,1 1 0,0-1 0,-1 1-1,1-1 1,0 1 0,-1-1 0,1 1 0,-1-1 0,1 1 0,-1 0-1,1-1 1,-1 1 0,0 0 0,1-1 0,-1 1 0,1 0-1,-1 0 1,0-1 0,1 1 0,-1 0 0,1 0 0,-1 0 0,0 0-1,1 0 1,-1 0 0,0 0 0,1 0 0,-1 0 0,0 0-1,1 1 1,-1-1 0,1 0 0,-1 0 0,0 1 0,1-1 0,-1 0-1,0 1 1,-26 18-12,22-10 2,-1 0-1,2 0 1,-1 1 0,1-1 0,1 1 0,-1 0 0,2 0 0,-1 1-1,2-1 1,-1 0 0,1 1 0,1-1 0,0 1 0,0-1 0,1 0-1,0 1 1,5 14 0,-5-22-1,1-1 0,-1 1 1,1-1-1,0 1 0,0-1 0,0 1 0,0-1 0,1 0 1,-1 0-1,0 0 0,1 0 0,0 0 0,-1-1 0,1 1 1,0-1-1,0 0 0,0 0 0,0 0 0,0 0 0,0 0 1,0-1-1,0 1 0,0-1 0,0 0 0,1 0 0,-1 0 1,0 0-1,0-1 0,0 1 0,5-2 0,0 0-363,1 0-1,-1 0 1,1-1-1,-1 0 1,0 0-1,0-1 0,0 0 1,-1-1-1,13-9 1,15-23-5678,-2-10-5391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040"/>
    </inkml:context>
    <inkml:brush xml:id="br0">
      <inkml:brushProperty name="width" value="0.025" units="cm"/>
      <inkml:brushProperty name="height" value="0.025" units="cm"/>
    </inkml:brush>
  </inkml:definitions>
  <inkml:trace contextRef="#ctx0" brushRef="#br0">36 54 15054,'0'0'2429,"-6"-8"390,-24-37 2348,35 63-1836,-1-1-3304,29 50 573,3-3 0,56 78-1,-84-130-503,29 36 100,-35-45-170,0-1 0,1 0-1,-1 1 1,1-1 0,-1 0 0,1 0-1,0 0 1,0-1 0,0 1 0,0-1-1,0 0 1,0 1 0,0-1 0,5 0-1,-6-1 8,0 0-1,-1 0 1,1-1-1,0 1 1,-1-1 0,1 0-1,-1 1 1,1-1-1,-1 0 1,1 0-1,-1 0 1,0 0-1,0 0 1,1 0-1,-1 0 1,0 0 0,0 0-1,0-1 1,0 1-1,0-1 1,0 1-1,0 0 1,-1-1-1,1 1 1,0-1-1,-1 0 1,1-1 0,13-50 162,-14 50-186,5-25 71,-2 0 0,-1-32 0,34 144-1905,-36-83 1578,1 1 1,-1-1-1,1 1 1,0-1-1,0 1 1,0-1-1,0 0 1,0 1-1,0-1 1,0 0-1,0 0 1,1 0-1,-1 0 1,0 0 0,1 0-1,-1 0 1,1 0-1,-1-1 1,1 1-1,-1 0 1,1-1-1,-1 1 1,1-1-1,0 0 1,-1 1-1,1-1 1,-1 0 0,3 0-1,-1-1-508,0 1 0,0-1 0,-1 0 0,1 0 0,0 0 0,-1-1-1,1 1 1,-1 0 0,1-1 0,-1 0 0,0 0 0,1 1 0,-1-1 0,0 0 0,2-3 0,17-24-9410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501"/>
    </inkml:context>
    <inkml:brush xml:id="br0">
      <inkml:brushProperty name="width" value="0.025" units="cm"/>
      <inkml:brushProperty name="height" value="0.025" units="cm"/>
    </inkml:brush>
  </inkml:definitions>
  <inkml:trace contextRef="#ctx0" brushRef="#br0">70 401 16784,'0'0'7297,"-8"5"-5092,3-2-2088,1 0-1,0 0 0,0 1 1,0-1-1,0 1 1,1 0-1,-1 0 1,1 0-1,0 1 0,0-1 1,0 1-1,1-1 1,0 1-1,0 0 1,0 0-1,0 0 0,1 0 1,0 0-1,0 0 1,0 11-1,0-13-84,0 11 103,0 0 0,1 0 0,2 26 0,-2-38-125,0-1 0,0 1 0,0 0 0,0 0-1,1 0 1,-1-1 0,1 1 0,-1 0 0,1-1 0,0 1 0,-1 0-1,1-1 1,0 1 0,0-1 0,0 1 0,0-1 0,0 1 0,1-1-1,-1 0 1,0 1 0,1-1 0,-1 0 0,1 0 0,-1 0 0,1 0-1,-1-1 1,1 1 0,0 0 0,-1-1 0,1 1 0,0-1 0,0 1-1,-1-1 1,1 0 0,0 1 0,0-1 0,0 0 0,-1-1 0,5 1-1,-3-2 38,1 1-1,-1-1 1,1 0-1,-1 0 1,0-1-1,0 1 1,0-1-1,0 1 1,0-1-1,0 0 0,-1 0 1,1 0-1,-1-1 1,0 1-1,0 0 1,0-1-1,0 1 1,-1-1-1,0 0 0,2-6 1,4-10 41,-2-1-1,5-28 1,-6-7-126,-4-57 1,0 104-860,0 11 897,0 0 0,0 0-1,1 0 1,-1 0-1,1 0 1,0 0 0,-1 0-1,1 0 1,0 0-1,0 0 1,0 0-1,0 0 1,1-1 0,-1 1-1,0 0 1,1-1-1,-1 1 1,1-1 0,-1 0-1,1 1 1,0-1-1,1 1 1,-1-2 7,-1 1 0,0-1 0,1 0 0,-1 1 0,0-1 0,1 0 0,-1 0 0,0 0 0,0 0 0,1 0 0,-1 0 0,0 0 0,1-1 0,-1 1 0,0 0 0,1-1 0,-1 1 0,0-1 0,0 0 0,0 1 0,0-1 0,1 0 0,-1 0 0,0 1-1,0-1 1,0 0 0,-1 0 0,1 0 0,0 0 0,0 0 0,0 0 0,-1-1 0,1 1 0,0-2 0,5-10 111,-1 1 0,0-1 0,-1-1 1,0 1-1,-1 0 0,-1-1 0,0 0 0,-1 1 0,-1-1 0,0-15 0,0 19-65,-1-1 1,0 1-1,-1 0 0,0-1 0,-1 1 1,1 0-1,-2 0 0,0 0 0,0 1 1,-1-1-1,0 1 0,0 0 1,-11-13-1,15 21-62,1 0 1,-1 0-1,1 1 0,-1-1 1,1 0-1,-1 1 1,0-1-1,0 1 0,1-1 1,-1 0-1,0 1 1,0 0-1,1-1 0,-1 1 1,0-1-1,0 1 1,0 0-1,0 0 0,0-1 1,0 1-1,0 0 1,1 0-1,-1 0 0,0 0 1,0 0-1,0 0 1,0 0-1,-2 1 0,2 0-2,0 0-1,0 0 0,0 0 1,0 1-1,0-1 0,0 0 1,0 0-1,0 1 0,0-1 0,0 1 1,1-1-1,-1 1 0,1-1 1,-1 1-1,1 1 0,-9 69-107,9-65 141,-3 31-27,-1 99 15,4-125-18,1 1 0,0 0 0,1 0 0,1-1 0,0 1 0,0-1 0,11 24 0,-12-33-37,0 1 0,0-1 0,0 0 0,0 0 0,1 0-1,-1 0 1,1-1 0,0 1 0,0 0 0,0-1 0,0 0-1,0 0 1,0 0 0,1 0 0,-1 0 0,0-1 0,1 0 0,0 1-1,-1-1 1,1 0 0,0-1 0,0 1 0,-1-1 0,1 0 0,0 0-1,0 0 1,0 0 0,-1 0 0,1-1 0,0 0 0,0 0 0,-1 0-1,7-3 1,4-1-691,-1-2 0,0 1-1,0-1 1,-1-1 0,0-1-1,0 1 1,15-17 0,-13 12-1325,-2 0 0,0-1 1,0-1-1,11-20 1,3-14-4848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877"/>
    </inkml:context>
    <inkml:brush xml:id="br0">
      <inkml:brushProperty name="width" value="0.025" units="cm"/>
      <inkml:brushProperty name="height" value="0.025" units="cm"/>
    </inkml:brush>
  </inkml:definitions>
  <inkml:trace contextRef="#ctx0" brushRef="#br0">136 334 5541,'0'0'5947,"-11"-7"-1377,-36-23-678,45 29-3738,1 1 1,-1-1-1,1 0 1,-1 1-1,0-1 1,1 1-1,-1 0 1,1-1-1,-1 1 1,0 0-1,1 0 1,-1 0 0,0 0-1,1 0 1,-1 1-1,0-1 1,1 0-1,-1 1 1,1-1-1,-1 1 1,1 0-1,-1-1 1,1 1-1,-1 0 1,1 0-1,-1 0 1,1 0 0,0 0-1,0 0 1,0 0-1,-1 1 1,1-1-1,0 0 1,0 1-1,1-1 1,-1 0-1,-1 4 1,-2 2 198,1 1 0,0 0 1,0 0-1,1 0 0,-2 11 0,3-11-233,0 0 0,0 0 0,0-1 1,1 1-1,0 0 0,1 0 0,0 0 0,3 13 0,-3-18-96,0 0 0,0-1-1,0 1 1,1 0 0,-1-1-1,1 1 1,-1-1 0,1 1 0,0-1-1,0 0 1,0 0 0,0 0-1,0 0 1,1 0 0,-1 0 0,1-1-1,-1 1 1,1-1 0,-1 1-1,1-1 1,0 0 0,0 0 0,0 0-1,-1-1 1,7 1 0,-4 0-18,-1 0-1,1-1 1,0 0 0,0 0 0,0 0 0,-1-1 0,1 0 0,0 1 0,-1-2-1,1 1 1,-1 0 0,1-1 0,-1 0 0,1 0 0,-1-1 0,0 1 0,0-1-1,0 0 1,3-3 0,-1 0 20,0-1 0,-1 0 1,0 0-1,0 0 0,-1 0 0,0-1 0,0 0 0,0 0 1,3-15-1,1-9 56,-2 0 0,-1-1 0,-2 0 1,0-48-1,-3 66-64,-4-72 58,3 82-68,0 0 0,0 0 0,0 1 0,0-1 0,-1 0 0,0 1 0,0-1-1,0 1 1,0 0 0,-1-1 0,0 1 0,1 0 0,-2 0 0,-4-4 0,8 7-6,-1 0 0,0 1 0,1-1 1,-1 0-1,0 1 0,1-1 0,-1 1 0,0-1 0,0 1 0,0-1 0,1 1 0,-1 0 0,0 0 0,0-1 0,0 1 0,0 0 0,0 0 0,0 0 0,1 0 1,-1 0-1,0 0 0,0 0 0,0 0 0,0 0 0,0 0 0,0 0 0,0 1 0,1-1 0,-1 0 0,0 1 0,0-1 0,0 1 0,1-1 0,-1 0 0,0 1 1,0 0-1,1-1 0,-1 1 0,0 0 0,1-1 0,-1 1 0,1 0 0,-1-1 0,1 1 0,-1 0 0,1 0 0,0 0 0,-1-1 0,1 1 0,0 0 0,0 0 1,-1 0-1,1 0 0,0 0 0,0 0 0,0 1 0,-6 58 138,6-57-136,0 14 29,1-1 0,0 1 0,1 0 0,1-1 0,0 1 0,2-1 0,0 0 0,0 0 0,1 0 0,10 16 0,-10-22-255,0-1 0,1 0 1,0 0-1,0 0 0,1-1 1,16 14-1,-16-17-456,0 1 0,1-1 0,0 0-1,0-1 1,0 1 0,0-2 0,0 0 0,16 4 0,24-2-4869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764"/>
    </inkml:context>
    <inkml:brush xml:id="br0">
      <inkml:brushProperty name="width" value="0.025" units="cm"/>
      <inkml:brushProperty name="height" value="0.025" units="cm"/>
      <inkml:brushProperty name="color" value="#F6630D"/>
    </inkml:brush>
  </inkml:definitions>
  <inkml:trace contextRef="#ctx0" brushRef="#br0">1 1 11050,'0'0'17083,"7"8"-16319,7 8-537,-2 0 0,0 1 1,-1 1-1,9 19 1,-17-32-454,14 27 166,-4-19-2119,1-8-3588,-9-6 1619,-1-7-1879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379"/>
    </inkml:context>
    <inkml:brush xml:id="br0">
      <inkml:brushProperty name="width" value="0.025" units="cm"/>
      <inkml:brushProperty name="height" value="0.025" units="cm"/>
    </inkml:brush>
  </inkml:definitions>
  <inkml:trace contextRef="#ctx0" brushRef="#br0">56 108 15407,'0'0'12828,"-8"16"-12786,-2 3-21,2 0 1,-9 26-1,14-35 18,0 0 0,1 0 0,1 0 0,-1 0 0,1 0 0,1 0 0,0 0 0,0 0 0,3 14 0,-3-23-30,0 0 0,1 0 0,-1 0 0,0 1-1,1-1 1,-1 0 0,1 0 0,-1 0 0,1 0 0,-1 1-1,1-1 1,0 0 0,-1 0 0,1 0 0,0-1 0,0 1 0,0 0-1,0 0 1,0 0 0,0-1 0,0 1 0,0 0 0,0-1-1,0 1 1,0-1 0,1 1 0,-1-1 0,0 0 0,0 1 0,2-1-1,-2 0 39,1 0 0,0 0 0,-1-1 0,1 1-1,0-1 1,-1 1 0,1-1 0,-1 0 0,1 1-1,-1-1 1,1 0 0,-1 0 0,0 0 0,1 0-1,-1 0 1,0 0 0,0-1 0,0 1 0,0 0-1,0-1 1,0 1 0,1-2 0,5-10 203,-1-1 0,0 0-1,-1 0 1,-1 0 0,0 0 0,-1-1 0,2-17 0,-2 2-100,-2 0 1,-3-46-1,2 73-172,0-1-1,0 1 1,0 0-1,0 0 0,-1-1 1,0 1-1,1 0 1,-1 0-1,-1 0 1,1 0-1,0 0 1,-1 0-1,1 0 1,-1 0-1,0 0 0,0 1 1,-4-5-1,5 11-218,-1 0 1,1 0-1,0 0 0,0 0 0,1 0 0,-1 1 0,1-1 0,0 0 0,1 8 0,-1-10 131,0 8-378,1-1 0,0 1 0,0-1 0,1 1 0,0-1 0,5 12 0,14 13-4244,-19-32 3992,0 0 0,0-1 0,0 1 1,0 0-1,0-1 0,0 1 0,1-1 0,-1 0 0,1 0 0,-1 0 0,0 0 0,5 1 1,13-1-8668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789"/>
    </inkml:context>
    <inkml:brush xml:id="br0">
      <inkml:brushProperty name="width" value="0.025" units="cm"/>
      <inkml:brushProperty name="height" value="0.025" units="cm"/>
    </inkml:brush>
  </inkml:definitions>
  <inkml:trace contextRef="#ctx0" brushRef="#br0">0 142 13164,'0'0'7736,"4"13"-7555,9 34 599,3 0 0,1-1 0,3-1 1,1-1-1,3-1 0,1-1 0,38 49 0,-76-149 2321,-31-48-2684,-38-135-1,79 230-416,0 0-1,1-1 0,0 1 1,1 0-1,0-1 0,1-13 1,0 22-35,1 0 0,-1 0-1,1 1 1,0-1 0,0 1 0,0-1 0,0 0 0,0 1-1,0 0 1,0-1 0,1 1 0,0 0 0,-1-1 0,1 1-1,0 0 1,0 0 0,0 1 0,0-1 0,0 0 0,1 1-1,-1-1 1,0 1 0,1 0 0,-1-1 0,1 1 0,-1 1 0,1-1-1,0 0 1,-1 0 0,5 1 0,-4-1-103,-1 0 0,1 1 0,0-1 0,-1 1 0,1 0 0,0-1 0,-1 1 0,1 1 0,0-1 0,0 0 0,-1 1 0,1-1 0,0 1 0,-1 0 1,1 0-1,-1 0 0,1 0 0,-1 0 0,0 1 0,1-1 0,-1 1 0,0-1 0,3 4 0,-4-2 94,1 0 1,-1 0-1,1 0 1,-1 0-1,0 1 1,-1-1-1,1 0 1,0 1 0,-1-1-1,0 1 1,0-1-1,0 1 1,0-1-1,0 1 1,-1-1-1,0 0 1,1 1-1,-3 4 1,-6 15 522,0-1-1,-2 0 1,-1 0 0,0-1 0,-2-1 0,-22 28 0,36-48-505,0 1 0,0-1-1,-1 0 1,1 1 0,0-1-1,0 0 1,0 1 0,0-1 0,0 0-1,0 0 1,0 1 0,-1-1-1,1 0 1,0 1 0,0-1 0,0 0-1,-1 0 1,1 0 0,0 1-1,0-1 1,-1 0 0,1 0-1,0 0 1,0 1 0,-1-1 0,1 0-1,0 0 1,-1 0 0,1 0-1,0 0 1,0 0 0,-1 0 0,1 0-1,0 0 1,-1 0 0,1 0-1,0 0 1,-1 0 0,1 0 0,0 0-1,-1 0 1,1 0 0,0 0-1,0 0 1,-1 0 0,1 0 0,0-1-1,-1 1 1,1 0 0,0 0-1,-1-1 1,2-21-2194,11-31-2964,0 7-1227,-1-6-4357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478"/>
    </inkml:context>
    <inkml:brush xml:id="br0">
      <inkml:brushProperty name="width" value="0.025" units="cm"/>
      <inkml:brushProperty name="height" value="0.025" units="cm"/>
    </inkml:brush>
  </inkml:definitions>
  <inkml:trace contextRef="#ctx0" brushRef="#br0">0 248 16976,'0'0'1858,"2"14"-43,4 27 86,2 1 0,13 41 0,-15-63-1429,1 0 0,1 0-1,1-1 1,0 0 0,2-1 0,22 32 0,-30-47-459,-1 0 1,1 0 0,0 0-1,0 0 1,1-1 0,-1 1-1,0-1 1,1 0 0,6 3-1,-10-5 0,1 1-1,0-1 0,-1 0 0,1 0 1,-1 0-1,1 0 0,0 0 1,-1 0-1,1 0 0,-1 0 0,1 0 1,0 0-1,-1 0 0,1 0 1,-1 0-1,1-1 0,-1 1 0,1 0 1,0 0-1,-1-1 0,1 1 1,-1 0-1,1-1 0,-1 1 0,1-1 1,0 0 23,0-1 0,0 1 0,-1-1 0,1 1 0,-1-1 0,1 0 0,-1 1 0,1-1 0,-1 1 0,0-1 0,0 0 0,0 1 1,0-4-1,0-2-21,-1 1 0,0-1 1,-1 1-1,0 0 0,0-1 1,0 1-1,-1 0 0,1 0 1,-2 0-1,1 1 1,0-1-1,-5-5 0,-4-4-56,-1 1-1,-26-25 0,18 28-35,21 11 71,-1 0 1,1 1-1,0-1 1,-1 0-1,1 0 0,-1 0 1,1 0-1,0 0 1,-1 0-1,1 1 0,0-1 1,-1 0-1,1 0 1,0 1-1,-1-1 0,1 0 1,0 0-1,-1 1 1,1-1-1,0 0 0,0 1 1,-1-1-1,1 1 1,0-1-1,0 0 1,0 1-1,0-1 0,-1 0 1,1 1-1,0 0 1,0 1-6,0 1 0,0-1 1,0 1-1,0-1 0,0 0 0,1 1 1,-1-1-1,1 1 0,-1-1 1,1 0-1,0 0 0,0 1 1,0-1-1,0 0 0,3 3 1,-3-2 5,1-1 0,1 1 0,-1 0 0,0-1 1,0 1-1,1-1 0,0 0 0,-1 0 0,1 0 1,0 0-1,0 0 0,0-1 0,0 1 0,0-1 0,1 0 1,-1 0-1,0 0 0,0 0 0,1-1 0,-1 1 1,1-1-1,-1 0 0,0 0 0,1 0 0,-1 0 1,1-1-1,-1 0 0,0 1 0,1-1 0,5-3 0,-2 1 14,0 0 0,0-1-1,0 0 1,-1-1-1,0 1 1,0-1 0,0-1-1,0 1 1,-1-1-1,0 0 1,0 0 0,6-11-1,-1-2-26,-2-1 0,0 0 0,-1 0 0,8-41 0,-15 60 20,0 1 1,0-1 0,0 1 0,0-1 0,0 1 0,0-1 0,0 1 0,0-1 0,0 1 0,0-1 0,0 1 0,1-1 0,-1 1 0,0-1-1,0 1 1,0-1 0,1 1 0,-1-1 0,0 1 0,1-1 0,-1 1 0,0-1 0,1 1 0,-1 0 0,0-1 0,1 1 0,-1 0 0,1-1 0,-1 1-1,1 0 1,-1 0 0,1-1 0,-1 1 0,1 0 0,-1 0 0,1 0 0,-1 0 0,1 0 0,-1 0 0,1 0 0,-1 0 0,1 0 0,-1 0 0,1 0-1,-1 0 1,1 0 0,-1 0 0,1 0 0,0 0 0,-1 0 0,0 1 0,1-1 0,-1 0 0,1 0 0,-1 1 0,1-1 0,-1 0 0,1 1-1,-1-1 1,0 1 0,1 0 0,25 33 282,-17-22-207,-7-9-53,0 0 1,1 0-1,0 0 1,0-1-1,0 1 1,0-1-1,0 1 0,0-1 1,0 0-1,1-1 1,-1 1-1,1 0 1,0-1-1,-1 0 0,1 0 1,0 0-1,0 0 1,-1-1-1,1 1 0,8-1 1,-7-2 7,1 1 0,-1-1 0,0 1-1,0-1 1,0-1 0,0 1 0,0-1 0,0 0 0,-1 0 0,1 0 0,-1-1-1,0 0 1,4-4 0,10-12-353,-1-2-1,-1 0 1,-1-1-1,19-41 0,-31 59 287,10-15-476,-13 20 512,1 0-1,-1 1 0,1-1 0,0 0 1,-1 0-1,1 0 0,-1 0 0,1 0 0,-1 0 1,1 1-1,-1-1 0,1 0 0,-1 0 0,1 1 1,-1-1-1,1 0 0,-1 1 0,1-1 1,-1 1-1,0-1 0,1 0 0,-1 1 0,0-1 1,1 1-1,-1-1 0,0 1 0,0-1 1,1 1-1,-1-1 0,0 1 0,0-1 0,0 1 1,0-1-1,0 1 0,0 0 0,0-1 1,0 1-1,0 0 0,1 1 28,-1 0 0,0-1 0,1 1 0,0 0 0,-1-1 0,1 1 0,0-1-1,0 1 1,0-1 0,0 1 0,0-1 0,0 1 0,0-1 0,0 0 0,1 0 0,-1 0 0,0 0 0,1 0 0,-1 0 0,1 0 0,-1 0 0,1 0-1,-1-1 1,1 1 0,0 0 0,-1-1 0,1 0 0,0 1 0,0-1 0,-1 0 0,1 0 0,0 0 0,0 0 0,-1 0 0,1 0 0,0-1-1,-1 1 1,1 0 0,0-1 0,-1 0 0,1 1 0,2-2 0,4-2 50,-1-1 0,0 0-1,-1 0 1,1 0 0,-1 0-1,0-1 1,9-11 0,16-27-17,-24 32-198,0 2-1,0-1 1,1 1 0,1 0 0,-1 1 0,2 0-1,-1 0 1,12-8 0,-17 16 1607,-1 0-3623,-23 0-25343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825"/>
    </inkml:context>
    <inkml:brush xml:id="br0">
      <inkml:brushProperty name="width" value="0.025" units="cm"/>
      <inkml:brushProperty name="height" value="0.025" units="cm"/>
    </inkml:brush>
  </inkml:definitions>
  <inkml:trace contextRef="#ctx0" brushRef="#br0">0 26 17008,'0'0'5637,"52"-17"-5637,-27 15-1281,-2 0-4164,3-3-9353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154"/>
    </inkml:context>
    <inkml:brush xml:id="br0">
      <inkml:brushProperty name="width" value="0.025" units="cm"/>
      <inkml:brushProperty name="height" value="0.025" units="cm"/>
    </inkml:brush>
  </inkml:definitions>
  <inkml:trace contextRef="#ctx0" brushRef="#br0">0 357 13357,'0'0'4553,"1"9"-1232,0-3-2754,0 1 0,1-1 1,-1 1-1,1-1 0,1 0 0,-1 0 1,6 9-1,-6-12-430,0 0-1,0-1 1,0 1 0,0-1 0,1 1-1,-1-1 1,1 0 0,-1 0 0,1 0-1,0-1 1,0 1 0,0-1 0,0 1-1,0-1 1,0 0 0,0 0-1,0 0 1,1-1 0,-1 1 0,4-1-1,-1 1-119,1-1 0,-1 0 0,0 0 0,1-1 0,-1 0 0,0 0 0,0-1 0,0 1 0,0-1 0,0-1 0,0 1 0,-1-1 0,1 0 0,-1 0 0,1-1 0,-1 0 0,0 1 0,-1-2 0,1 1 0,-1 0 0,5-7 0,6-9-53,-2 0 0,-1-1 1,0-1-1,10-27 0,1 0 156,-22 48-49,-1 1-1,1-1 1,0 0 0,0 0-1,-1 0 1,1 0-1,0 1 1,0-1-1,0 0 1,0 1-1,0-1 1,0 0-1,0 1 1,0 0-1,0-1 1,0 1 0,0-1-1,0 1 1,0 0-1,1 0 1,-1 0-1,0 0 1,2 0-1,34 3 339,-32-1-386,0-1 0,0-1 0,0 1 0,1-1 0,-1 0 0,0 0-1,6-1 1,1-5-4,-1 0-1,1-1 0,-1-1 1,-1 1-1,1-2 0,-1 1 1,17-21-1,1 2-448,-13 13 211,40-32-2732,-51 43 2659,1 0 0,0 0-1,-1 0 1,1 1 0,0 0 0,1 0-1,-1 0 1,0 0 0,1 1 0,8-1 0,-13 2-333,1 0 0,-1 0 0,0-1 0,1 1 0,-1 0 0,0-1 1,1 1-1,-1-1 0,0 1 0,1-1 0,-1 0 0,0 1 0,0-1 1,0 0-1,0 0 0,0 0 0,0 0 0,0 0 0,1-2 0,5-7-8343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500"/>
    </inkml:context>
    <inkml:brush xml:id="br0">
      <inkml:brushProperty name="width" value="0.025" units="cm"/>
      <inkml:brushProperty name="height" value="0.025" units="cm"/>
    </inkml:brush>
  </inkml:definitions>
  <inkml:trace contextRef="#ctx0" brushRef="#br0">9 50 16624,'0'0'8360,"-8"-50"-4421,8 73-3490,11 7 223,2 7 65,10 6-320,-3 0-321,5 0-128,-1-4-1314,-1-4-1344,-1-3-1474,-3-5-3139</inkml:trace>
  <inkml:trace contextRef="#ctx0" brushRef="#br0" timeOffset="1">376 658 13773,'0'0'10474,"49"32"-7207,-29-30-1858,-2-2-1120,0 0-417,-6-2-2819,-7-7-4676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7.501"/>
    </inkml:context>
    <inkml:brush xml:id="br0">
      <inkml:brushProperty name="width" value="0.025" units="cm"/>
      <inkml:brushProperty name="height" value="0.025" units="cm"/>
    </inkml:brush>
  </inkml:definitions>
  <inkml:trace contextRef="#ctx0" brushRef="#br0">61 1485 8168,'0'0'4831,"-8"-1"-3528,3 0-941,2 1-235,1 0-1,0 0 0,-1 0 0,1 0 0,0-1 0,-1 1 0,1-1 0,0 0 0,-1 1 0,1-1 0,0 0 0,0 0 0,0-1 0,0 1 0,0 0 0,0-1 0,-1-1 0,2 3-98,0-1 0,1 0-1,-1 1 1,1-1 0,-1 1-1,1-1 1,0 0 0,-1 1-1,1-1 1,0 0 0,-1 0-1,1 1 1,0-1 0,0 0-1,0 0 1,0 1 0,-1-1-1,1 0 1,0 0 0,0 0-1,1 1 1,-1-1 0,0 0-1,0-1 1,17-2 847,35 16 557,-41-9-1281,-4-2-145,1 0 0,-1-1 0,1 1 0,-1-2 0,1 1 0,-1-1 0,0 0 0,1 0 0,-1-1 0,0 0-1,0 0 1,0-1 0,0 0 0,0 0 0,0 0 0,9-8 0,7-6 36,-2 0 0,-1-2 0,24-26 0,6-6 4,446-388-33,-383 342-149,72-75-147,-98 88 248,134-101 1,153-110-206,-353 286 564,-16 10-8117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8.142"/>
    </inkml:context>
    <inkml:brush xml:id="br0">
      <inkml:brushProperty name="width" value="0.025" units="cm"/>
      <inkml:brushProperty name="height" value="0.025" units="cm"/>
    </inkml:brush>
  </inkml:definitions>
  <inkml:trace contextRef="#ctx0" brushRef="#br0">53 148 11050,'0'0'1602,"-9"0"-145,-29 1-63,39-2-1354,-1 1 1,0 0 0,1 0-1,-1 0 1,0-1 0,1 1-1,-1 0 1,0 0 0,1-1-1,-1 1 1,0 0 0,0 0-1,0-1 1,1 1 0,-1 0-1,0-1 1,0 1 0,0 0-1,1-1 1,-1 1 0,0-1-1,0 1 1,0 0 0,0-1-1,0 1 1,0 0 0,0-1-1,0 1 1,0-1 0,0 1-1,0 0 1,0-1 0,0 1-1,-1 0 1,1-1 0,0 1-1,0-1 1,0 1 0,0 0-1,-1-1 1,1 1 0,0 0-1,0 0 1,0-1 0,-1 1-1,1 0 1,0-1 0,-1 1-1,1 0 1,0 0 0,-1 0-1,1-1 1,0 1 0,-1 0-1,1 0 1,0 0 0,-1 0-1,1 0 1,-1 0 0,1 0-1,0 0 1,-1 0 0,1 0-1,0 0 1,-1 0 0,1 0-1,-1 0 1,0 0 0,21-19-82,3 5 11,1 1 1,0 0 0,1 2-1,1 1 1,-1 1-1,1 1 1,31-5-1,-2 4-1156,0 3-1,83 0 0,-136 6 1211,-1 0 1,1 0-1,0 0 0,0 0 0,0 0 0,-1 1 0,1-1 0,0 0 1,0 1-1,-1 0 0,1-1 0,0 1 0,-1 0 0,1 0 0,-1 0 0,1 0 1,-1 0-1,0 0 0,1 0 0,-1 1 0,0-1 0,0 0 0,0 1 1,0-1-1,0 1 0,0-1 0,0 1 0,0 0 0,-1-1 0,1 1 0,0 0 1,-1 0-1,0-1 0,1 1 0,-1 0 0,0 0 0,0-1 0,0 1 1,0 0-1,0 0 0,-1 0 0,1 1 0,-3 14 579,0-1-1,0-1 1,-13 32-1,6-14-452,4-2 43,2 2 1,2-1-1,1 0 0,1 0 0,8 53 0,-4-52-333,-1 1 0,-2 0 0,-1 0 0,-8 54 1,-6-48-2306,-4-7-2461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1.922"/>
    </inkml:context>
    <inkml:brush xml:id="br0">
      <inkml:brushProperty name="width" value="0.025" units="cm"/>
      <inkml:brushProperty name="height" value="0.025" units="cm"/>
    </inkml:brush>
  </inkml:definitions>
  <inkml:trace contextRef="#ctx0" brushRef="#br0">0 153 18738,'0'0'4580,"95"-9"-3715,-32-4-449,15-4-288,7-1-96,5 1-96,-3 2-256,-4-1-160,-11 5-673,-8 3-449,-10 2-416,-16 1-961,-9-2-1441,-11-3-2274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2.297"/>
    </inkml:context>
    <inkml:brush xml:id="br0">
      <inkml:brushProperty name="width" value="0.025" units="cm"/>
      <inkml:brushProperty name="height" value="0.025" units="cm"/>
    </inkml:brush>
  </inkml:definitions>
  <inkml:trace contextRef="#ctx0" brushRef="#br0">14 76 13549,'0'0'2306,"-3"-9"-43,-8-25-191,11 33-1974,0 0 0,0 0 0,0 0 0,1 0 0,-1 0 0,0 0 0,0 1 0,0-1 0,1 0 0,-1 0 0,1 0 0,-1 0 0,0 1 0,1-1 0,-1 0 0,1 1 0,0-1 0,-1 0 0,1 1 0,0-1 0,-1 0 0,1 1 0,0-1 0,-1 1 0,1 0 0,0-1 0,0 1 0,0-1 0,0 1 0,-1 0 0,1 0 0,0 0 1,0-1-1,2 1 0,35-5 1140,-32 5-873,25-3 86,0 1 1,0 2-1,0 1 1,0 1-1,54 11 1,-76-11-450,-1 1-1,1 0 1,0 0 0,-1 0 0,1 1 0,-1 0 0,0 1 0,0 0 0,-1 0 0,0 1 0,0 0 0,0 0-1,0 1 1,-1-1 0,0 1 0,-1 1 0,1-1 0,-1 1 0,-1 0 0,1 0 0,-2 0 0,1 1 0,4 17-1,-5-11 69,-1 1 0,-1-1 0,0 1-1,-1 0 1,0-1 0,-2 1-1,0 0 1,0-1 0,-2 0 0,0 1-1,0-2 1,-2 1 0,0 0-1,0-1 1,-17 26 0,-6 5-524,-3-2 0,-1-1 1,-50 49-1,70-78-5626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126"/>
    </inkml:context>
    <inkml:brush xml:id="br0">
      <inkml:brushProperty name="width" value="0.025" units="cm"/>
      <inkml:brushProperty name="height" value="0.025" units="cm"/>
      <inkml:brushProperty name="color" value="#F6630D"/>
    </inkml:brush>
  </inkml:definitions>
  <inkml:trace contextRef="#ctx0" brushRef="#br0">0 120 17617,'0'0'5824,"10"1"-4911,-4 0-724,4 0 135,1 0-1,-1 0 1,1-1 0,20-2-1,-26 1-213,-1 0 0,-1 0 0,1 0-1,0-1 1,0 0 0,0 1-1,-1-1 1,1 0 0,-1-1-1,1 1 1,-1-1 0,0 1-1,0-1 1,0 0 0,0 0-1,-1 0 1,1-1 0,2-5-1,-3 6 48,0-1 0,-1 1 0,1-1 0,-1 0 0,0 0 0,0 0 0,0 0 0,-1 0 0,0 0-1,1 0 1,-1 0 0,-1-5 0,1 8-129,0 0-1,-1 0 1,1 0-1,0 0 1,0 0-1,-1 0 1,1 0-1,-1 0 1,1 0-1,-1 0 1,1 0-1,-1 1 1,0-1-1,1 0 1,-1 0 0,0 1-1,1-1 1,-1 0-1,0 1 1,0-1-1,-1 0 1,1 1-27,-1 0 0,1-1 1,-1 1-1,0 0 0,1 0 1,-1 0-1,0 0 0,1 0 1,-1 1-1,1-1 0,-1 0 1,1 1-1,-1-1 0,1 1 1,-1 0-1,1-1 0,-3 3 1,-1 0-16,0 1 0,0 0 1,1 0-1,0 0 0,0 0 1,0 1-1,0 0 1,1 0-1,0 0 0,0 0 1,0 0-1,0 1 0,1-1 1,-3 9-1,0 2 6,1 0 0,1 0 0,0 0-1,-1 19 1,4-33 17,-1 1 1,1 0-1,0-1 1,0 1-1,0 0 1,1-1-1,-1 1 0,1 0 1,-1-1-1,1 1 1,0-1-1,0 1 1,0-1-1,0 1 1,1-1-1,-1 0 0,0 0 1,1 1-1,0-1 1,0 0-1,-1 0 1,4 2-1,-2-3 11,0 1 1,0-1-1,1 0 0,-1 0 0,0 0 1,1 0-1,-1 0 0,0-1 0,1 0 1,-1 1-1,1-1 0,-1-1 1,1 1-1,-1 0 0,1-1 0,-1 0 1,5-1-1,0 0 5,1-2 0,-1 1 1,0-1-1,1 0 0,-2-1 1,1 0-1,-1 0 0,1 0 0,-1-1 1,8-9-1,-10 10-456,-1-1-1,1 0 1,-1 1 0,0-1-1,-1-1 1,4-6 0,-5 9-450,-1 0 0,0 0 1,1 0-1,-2 0 1,1 0-1,0-1 0,-1 1 1,0 0-1,0 0 1,0-8-1,-7-13-6251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220"/>
    </inkml:context>
    <inkml:brush xml:id="br0">
      <inkml:brushProperty name="width" value="0.025" units="cm"/>
      <inkml:brushProperty name="height" value="0.025" units="cm"/>
    </inkml:brush>
  </inkml:definitions>
  <inkml:trace contextRef="#ctx0" brushRef="#br0">198 126 12780,'4'-9'2392,"-2"6"-2262,3-7 996,0 0 1,-1-1-1,5-18 1,-8 28-941,0-1-1,-1 1 1,1-1 0,-1 1-1,1-1 1,-1 1 0,0-1 0,0 0-1,0 1 1,0-1 0,0 1-1,0-1 1,0 0 0,0 1 0,-1-1-1,1 1 1,0-1 0,-1 1-1,0-1 1,1 1 0,-1-1 0,0 1-1,0-1 1,0 1 0,0 0-1,0-1 1,0 1 0,0 0 0,0 0-1,0 0 1,0 0 0,-1 0-1,1 0 1,-1 0 0,1 0 0,0 1-1,-1-1 1,1 1 0,-3-2-1,-1 2-111,-1 0 0,1 0 0,0 0 0,-1 1-1,1-1 1,0 1 0,0 0 0,-1 1-1,1-1 1,0 1 0,0 0 0,1 0 0,-1 1-1,0 0 1,1-1 0,-1 1 0,1 1-1,0-1 1,0 1 0,0 0 0,1-1-1,-1 2 1,1-1 0,-3 5 0,-5 6 16,1 1 0,1 0 1,0 1-1,2 0 0,-10 29 1,11-26 73,1 0 0,1 0 0,1 1 0,1-1 0,0 1 0,3 25 0,-1-38-105,1 0 1,0 0-1,1-1 0,0 1 1,0-1-1,1 1 1,0-1-1,6 12 1,-7-15-51,1-1 1,-1 0 0,1 0 0,0 0-1,0 0 1,0 0 0,0 0-1,0-1 1,0 0 0,1 1-1,-1-1 1,1 0 0,0-1 0,0 1-1,-1-1 1,1 0 0,6 2-1,-4-2-1,-1-1 0,0 1 0,1-1-1,-1 0 1,1 0 0,-1-1 0,0 1-1,0-1 1,1 0 0,-1-1-1,0 1 1,0-1 0,0 0 0,0-1-1,5-2 1,-2 0 3,-1-1 1,0 0-1,0 0 0,0 0 0,0-1 0,-1 0 0,0-1 1,6-9-1,-3 2-26,-1 0 0,-1 0 0,0-1 0,0 0 0,-2 0 0,0-1 0,-1 0 0,-1 1 0,2-21 0,-4 27-20,-1 0-1,-1 1 0,0-1 1,0 0-1,-1 1 1,0-1-1,0 1 0,-1-1 1,-8-16-1,9 22-96,0 1 0,0-1 0,0 0 0,-1 1 0,0-1 0,1 1 0,-1 0 0,-1 0 0,1 0 0,0 1 0,-1-1 0,1 1 0,-1-1 0,0 1 0,0 0 0,0 1 0,0-1 0,0 1 0,0-1 0,0 1 0,0 1-1,-1-1 1,1 0 0,-6 1 0,9 0-13,0 0-1,-1 0 0,1 0 1,0 0-1,-1 0 0,1 1 1,0-1-1,0 0 1,-1 1-1,1-1 0,0 1 1,0-1-1,0 1 0,-1 0 1,1-1-1,0 1 0,0 0 1,0 0-1,0 0 0,0 0 1,1 0-1,-1 0 0,0 0 1,0 0-1,1 0 0,-1 0 1,0 0-1,0 3 0,0 0-520,0 1 0,0-1-1,0 1 1,1-1-1,0 1 1,0-1-1,1 6 1,1 9-4384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658"/>
    </inkml:context>
    <inkml:brush xml:id="br0">
      <inkml:brushProperty name="width" value="0.025" units="cm"/>
      <inkml:brushProperty name="height" value="0.025" units="cm"/>
    </inkml:brush>
  </inkml:definitions>
  <inkml:trace contextRef="#ctx0" brushRef="#br0">4 39 20756,'0'0'3235,"0"11"-566,-1 13-1569,-2 32 1198,6 69-1,-1-105-2306,1 1-1,1-1 0,1 0 0,0 0 0,2-1 0,0 1 0,12 22 0,6-3-302,-18-30 295,-1 1 1,0-1-1,-1 1 1,0 0 0,-1 1-1,5 14 1,-17-91 83,3 0 1,4-84-1,2 86-787,-1 45 507,1 0-1,1 1 1,0-1-1,2 1 1,8-29 0,-10 42 193,0-1 0,1 1-1,-1 0 1,1 0 0,0 0 0,0 0 0,1 1 0,-1-1 0,1 1 0,4-4 0,-5 6 18,0 0-1,0 0 1,-1 1-1,1-1 1,0 1-1,0-1 1,1 1-1,-1 0 1,0 0-1,0 1 1,0-1-1,1 1 1,-1-1-1,0 1 1,1 0-1,-1 0 1,0 1-1,6 0 1,-6 0 2,-1 0 0,1 0 0,0 0 0,0 1 1,-1-1-1,1 1 0,-1-1 0,1 1 0,-1 0 0,0 0 1,0 0-1,0 1 0,0-1 0,0 0 0,0 1 0,0-1 0,-1 1 1,1-1-1,-1 1 0,0 0 0,0 0 0,0 0 0,0 0 0,0-1 1,0 6-1,2 9 149,-1 0 1,-1 0 0,0 20-1,-1-32-73,0 6 45,-1 0 1,0 1-1,-1-1 0,0 0 1,-1 0-1,0-1 0,0 1 1,-1 0-1,-1-1 1,0 0-1,0 0 0,-1 0 1,0-1-1,-1 0 0,0 0 1,0-1-1,-1 0 1,-11 10-1,17-16-152,0 0 0,-1-1 0,1 1 0,0-1 0,-1 1 0,1-1 0,-1 0 0,1 0 0,-1 0 0,0 0 0,1-1 0,-1 1 0,0-1 0,0 1 0,1-1 0,-1 0 0,0 0 0,0 0 0,1 0 0,-5-2 0,5 1-74,-1 0-1,1 0 0,0-1 0,-1 0 0,1 1 0,0-1 0,0 0 0,0 0 1,0 0-1,1 0 0,-1 0 0,0-1 0,1 1 0,0 0 0,-1-1 1,0-4-1,-3-6-771,1-1 1,0 0 0,2 0 0,-1-1-1,2 1 1,0-18 0,0-14-7644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594"/>
    </inkml:context>
    <inkml:brush xml:id="br0">
      <inkml:brushProperty name="width" value="0.025" units="cm"/>
      <inkml:brushProperty name="height" value="0.025" units="cm"/>
    </inkml:brush>
  </inkml:definitions>
  <inkml:trace contextRef="#ctx0" brushRef="#br0">0 0 18449,'0'0'3326,"0"14"-1313,10 197 3031,-1-130-4363,3 0 1,25 87 0,-18-119-401,-2-31-18,-16-18-252,0 0 0,-1 0 1,1 0-1,0 1 0,0-1 0,-1 0 1,1 0-1,0 0 0,0 0 0,-1-1 0,1 1 1,0 0-1,-1 0 0,1 0 0,0-1 0,-1 1 1,1 0-1,0-1 0,-1 1 0,1 0 1,0-1-1,-1 1 0,1-1 0,-1 1 0,1-1 1,-1 1-1,1-1 0,-1 1 0,1-1 1,-1 0-1,4-5 7,-1 1 0,0-1 0,-1 1 1,1-1-1,-1 0 0,0 0 0,-1 0 0,1 0 1,-1-1-1,0-7 0,1-72-59,-2 61-22,0 6 15,1 4 4,-1 1 1,-1-1-1,0 0 0,-1 0 1,-5-19-1,3 27-107,3 13 117,2 14 70,1-11-1,0 0 0,1 0 0,0 0 0,0-1 0,1 1 0,1-1 0,-1 0 0,1 0 0,1-1 0,-1 1 0,1-1 0,1 0 0,11 10 0,-12-13-23,-1 0 1,1-1-1,-1 0 1,1 0-1,0-1 1,0 1-1,0-1 1,1 0-1,-1-1 1,0 0-1,1 0 1,-1 0-1,1-1 1,-1 0-1,1 0 1,-1 0-1,1-1 1,-1 0-1,1 0 1,9-4-1,4-3-31,-2-1-1,1-1 0,-1 0 0,-1-2 0,0 0 0,18-15 0,5-4-145,-39 30 171,0 0 0,0 0 0,0 0 0,0 0 0,0 0 0,0 0 0,0 0 0,1 1 0,-1-1 0,0 0 1,0 1-1,1-1 0,-1 1 0,1 0 0,-1-1 0,0 1 0,1 0 0,-1 0 0,1 0 0,-1 0 0,1 0 0,-1 0 0,0 0 0,1 0 0,-1 1 0,1-1 0,-1 1 0,0-1 0,1 1 0,-1-1 0,0 1 0,0 0 0,1 0 0,-1-1 0,0 1 0,0 0 0,0 0 0,1 2 0,3 3 60,-1 1 0,-1 1-1,1-1 1,-1 0 0,-1 1-1,3 8 1,-3-8-30,0-1 1,1 0-1,0 0 0,0 0 1,5 9-1,-6-14-36,0 0 0,-1 0 0,1-1 0,0 1 0,0-1 0,0 1 0,0-1 0,0 1 0,0-1 0,1 0 0,-1 0 0,0 0 0,1-1 0,-1 1 0,0 0 0,1-1 0,-1 1 0,1-1 0,-1 0 0,1 0 0,-1 0 0,1 0 0,-1-1 0,1 1 0,-1 0 0,0-1 0,1 0 0,-1 0 0,0 0 0,1 0 0,-1 0 0,0 0 0,0 0 0,0-1 0,3-1 0,9-7 0,-1-1 0,0 0 0,-1-1 0,12-14 0,-12 12 0,8-8 0,34-35 0,-51 54 0,0 1 0,0-1 0,1 0 0,-1 1 0,1 0 0,-1 0 0,1 0 0,0 0 0,0 0 0,0 1 0,0 0 0,0-1 0,8 0 0,-12 2-76,1 1-1,-1-1 1,0 0-1,1 0 1,-1 0-1,1 0 1,-1 0 0,1 1-1,-1-1 1,1 0-1,-1 0 1,0 1 0,1-1-1,-1 0 1,1 1-1,-1-1 1,0 0-1,1 1 1,-1-1 0,0 0-1,0 1 1,1-1-1,-1 1 1,0-1 0,0 1-1,0-1 1,1 1-1,3 27-8182,-3-17 2493,-8-25-6160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951"/>
    </inkml:context>
    <inkml:brush xml:id="br0">
      <inkml:brushProperty name="width" value="0.025" units="cm"/>
      <inkml:brushProperty name="height" value="0.025" units="cm"/>
    </inkml:brush>
  </inkml:definitions>
  <inkml:trace contextRef="#ctx0" brushRef="#br0">1 1 21428,'0'0'5381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405"/>
    </inkml:context>
    <inkml:brush xml:id="br0">
      <inkml:brushProperty name="width" value="0.025" units="cm"/>
      <inkml:brushProperty name="height" value="0.025" units="cm"/>
    </inkml:brush>
  </inkml:definitions>
  <inkml:trace contextRef="#ctx0" brushRef="#br0">1 0 5477,'0'0'20040,"3"12"-18534,1 6-933,30 115 1804,-28-112-2254,1 0 0,2 0 1,0-1-1,17 28 0,-26-47-204,1 0 1,-1 0-1,1 0 0,0 0 1,-1 0-1,1 1 1,0-2-1,0 1 0,0 0 1,0 0-1,-1 0 0,1 0 1,1 0-1,-1-1 1,0 1-1,0 0 0,0-1 1,0 1-1,0-1 0,1 0 1,-1 1-1,1-1 1,-1 0-121,0-1 1,0 1 0,-1-1-1,1 1 1,0-1 0,-1 0-1,1 1 1,0-1 0,-1 0-1,1 0 1,-1 1 0,1-1 0,-1 0-1,0 0 1,1 0 0,-1 0-1,0 0 1,1 1 0,-1-1-1,0 0 1,0 0 0,0-1-1,1-7-1587,0 1 0,-1-1 0,0 1 0,-1-1 0,-1-12 0,-15-26-8280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800"/>
    </inkml:context>
    <inkml:brush xml:id="br0">
      <inkml:brushProperty name="width" value="0.025" units="cm"/>
      <inkml:brushProperty name="height" value="0.025" units="cm"/>
    </inkml:brush>
  </inkml:definitions>
  <inkml:trace contextRef="#ctx0" brushRef="#br0">1 33 14446,'0'0'12155,"7"1"-12133,49-2-1200,33-14-4849,18-2-1261,-96 16 7052,1 1-1,0 1 1,-1 0 0,13 2 0,-22-2 625,0 0 1,0 0-1,0 0 1,0 0-1,0 1 1,0-1-1,0 1 1,0-1-1,0 1 1,-1 0-1,1-1 0,-1 1 1,1 0-1,-1 0 1,0 0-1,0 0 1,0 1-1,0-1 1,0 0-1,0 0 0,0 1 1,-1-1-1,1 4 1,8 62 4547,-9-59-4514,2 76 2328,3 31-243,-5-114-2470,0 0 0,1 0 0,-1 0 0,1 0 0,-1 0 0,1-1 0,0 1 0,0 0 0,-1 0 0,1 0 0,1-1 0,-1 1 0,0 0 0,0-1 0,1 1 0,-1-1 1,1 1-1,-1-1 0,1 0 0,0 0 0,-1 0 0,5 2 0,-2-2-11,0 1-1,0-1 1,1 0-1,-1-1 1,0 1 0,1-1-1,-1 0 1,1 0 0,-1 0-1,6-1 1,1-1-60,0 0 0,-1-1-1,1 0 1,-1-1 0,0 0 0,0-1 0,0 0 0,9-6 0,21-27-1042,-38 36 785,-1 0-1,1-1 0,-1 1 0,0 0 0,0 0 0,1-1 0,-1 1 0,-1-1 1,1 1-1,0-1 0,-1 1 0,1-1 0,-1 1 0,0-1 0,0 0 0,0 1 1,0-1-1,0 1 0,-1-4 0,0 5-135,0-1 0,1 1 0,-1 0 0,0 0 0,0-1 0,0 1 0,0 0 0,0 0 0,0 0 0,-1 0 0,1 0 0,0 1 0,0-1 0,-1 0 0,1 1 0,-1-1 0,1 0 0,0 1 0,-1 0 0,1-1-1,-1 1 1,1 0 0,-1 0 0,-1 0 0,2-1 42,-31-3-11424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141"/>
    </inkml:context>
    <inkml:brush xml:id="br0">
      <inkml:brushProperty name="width" value="0.025" units="cm"/>
      <inkml:brushProperty name="height" value="0.025" units="cm"/>
    </inkml:brush>
  </inkml:definitions>
  <inkml:trace contextRef="#ctx0" brushRef="#br0">0 150 14670,'0'0'11339,"82"-66"-10891,-34 42-352,9 2-640,-4 1-2275,-3 4-3747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720"/>
    </inkml:context>
    <inkml:brush xml:id="br0">
      <inkml:brushProperty name="width" value="0.025" units="cm"/>
      <inkml:brushProperty name="height" value="0.025" units="cm"/>
    </inkml:brush>
  </inkml:definitions>
  <inkml:trace contextRef="#ctx0" brushRef="#br0">72 333 11531,'0'0'6011,"-8"8"-2755,2-4-2851,1 0 0,0 1 0,0 0-1,1 0 1,-1 1 0,1-1 0,0 1 0,1 0-1,0 0 1,-1 0 0,2 0 0,-1 1-1,1-1 1,0 1 0,0-1 0,0 9 0,1-10-271,0 1 1,1-1 0,0 0 0,0 1 0,0-1 0,1 1 0,0-1 0,0 0 0,0 1 0,1-1 0,0 0 0,0 0 0,0 0 0,1 0 0,-1 0 0,5 5 0,-4-6-135,1-1 0,0 1 0,1-1 0,-1 0 0,0 0 0,1 0 0,-1-1 0,1 0 0,0 0 0,0 0 0,0 0 1,0-1-1,0 0 0,0 0 0,1 0 0,-1 0 0,6-1 0,-6 0-115,1 1-1,-1-1 1,0 0-1,1-1 0,-1 0 1,0 1-1,1-2 1,-1 1-1,0 0 1,0-1-1,0 0 1,0-1-1,0 1 1,0-1-1,-1 1 1,1-2-1,-1 1 1,0 0-1,0-1 1,0 0-1,0 0 1,-1 0-1,4-5 1,-3 2-86,0 0 1,-1-1-1,0 0 0,0 1 1,0-1-1,-1 0 0,-1 0 1,1 0-1,-1 0 1,0-1-1,-1 1 0,0 0 1,-1 0-1,-1-14 1,2 21 200,0 0 0,-1-1 0,1 1 0,0-1 1,0 1-1,-1 0 0,1-1 0,0 1 0,-1 0 0,0 0 1,1-1-1,-1 1 0,0 0 0,0 0 0,1 0 1,-1 0-1,0 0 0,0 0 0,0 0 0,0 0 1,0 0-1,-1 0 0,1 0 0,0 1 0,0-1 0,-2 0 1,2 1 5,0 0 1,0 0-1,0 1 1,0-1 0,0 0-1,0 1 1,0-1-1,0 1 1,0-1 0,0 1-1,0-1 1,0 1-1,1 0 1,-1 0 0,0-1-1,1 1 1,-1 0-1,0 0 1,1 0 0,-1 0-1,1 0 1,-1-1 0,1 1-1,-1 0 1,1 0-1,0 0 1,-1 0 0,1 1-1,0-1 1,0 0-1,0 0 1,0 0 0,0 2-1,-2 8 119,1 1 0,0-1-1,1 1 1,1 0 0,-1-1 0,2 1 0,2 12-1,-3-21-101,-1 0-1,1 1 1,0-1-1,1 0 0,-1 0 1,0 0-1,1-1 0,-1 1 1,1 0-1,0 0 1,0-1-1,0 1 0,1-1 1,-1 0-1,0 0 1,1 0-1,-1 0 0,1 0 1,0 0-1,0-1 1,0 1-1,0-1 0,0 0 1,0 0-1,0 0 0,0 0 1,0 0-1,0-1 1,1 1-1,2-1 0,-2-1-9,-1 1-1,1-1 0,-1 0 0,1 0 1,-1 0-1,1-1 0,-1 1 0,0-1 1,0 0-1,0 0 0,0 0 0,0 0 1,0 0-1,0-1 0,-1 1 0,1-1 0,-1 0 1,0 0-1,0 0 0,0 0 0,0 0 1,0 0-1,-1-1 0,3-4 0,3-9 25,-1-1 0,0 0 0,5-27 0,-5 12-31,-2 0 0,-1 0 0,-3-59 0,-2 69-80,0 0 1,-1 0-1,-2 1 1,0-1-1,-1 1 1,-13-28-1,19 49 66,-1-1 0,0 0 1,1 1-1,-1-1 0,0 1 0,0-1 0,0 1 0,0-1 1,0 1-1,-1 0 0,1-1 0,0 1 0,-1 0 0,-1-1 1,3 2 6,-1 0 0,1 0-1,-1 0 1,1 0 0,0 0 0,-1 0 0,1 0 0,-1 0 0,1 0 0,-1 0 0,1 0 0,-1 0 0,1 1 0,-1-1 0,1 0 0,0 0 0,-1 0 0,1 1-1,-1-1 1,1 0 0,0 1 0,-1-1 0,1 0 0,0 1 0,-1-1 0,1 0 0,0 1 0,0-1 0,-1 1 0,1-1 0,0 1 0,-3 5 44,1 0 0,0-1 0,1 1 0,-1 0 0,1 0 0,0 9-1,-1 10 290,2 0 0,0 1 0,2-1 0,1 0 0,1 0 0,1-1 0,16 48-1,-16-58-286,0-1 0,1 0 0,1-1 0,0 1 0,1-1 0,0-1 0,1 0 0,0 0 0,1 0 0,0-1 0,0-1 0,1 1 0,1-2-1,-1 0 1,22 11 0,-30-17-35,0 0-1,-1-1 0,1 0 0,0 0 0,0 0 0,0 0 1,0 0-1,0 0 0,0-1 0,0 0 0,0 1 1,0-1-1,1 0 0,-1-1 0,0 1 0,0 0 1,0-1-1,0 0 0,3-1 0,-3 1 29,-1-1 0,0 0 0,0 0 0,0 0 0,-1 0 0,1 0 0,0 0 0,-1-1 0,1 1 0,-1 0 0,0-1 0,0 1 0,0-1 0,0 0 0,0 1 0,-1-1 0,1 0 0,-1 1 0,1-1 0,-1 0 0,0-3 0,1-12 79,-1 0 0,-1 0 0,0 1 0,-1-1-1,-6-21 1,6 30-111,-1 0 0,0 0-1,0 0 1,-1 0-1,0 1 1,0 0 0,-1-1-1,0 2 1,-1-1-1,0 0 1,-11-10 0,16 17-7,0 0-1,0 0 1,0 0 0,0 0 0,0 0 0,0 1 0,0-1 0,0 0 0,-1 1 0,1-1-1,0 1 1,-1-1 0,1 1 0,0 0 0,-1-1 0,1 1 0,0 0 0,-2 0 0,2 0 6,0 0 0,0 1 1,1-1-1,-1 0 1,0 1-1,1-1 0,-1 1 1,0-1-1,1 1 1,-1-1-1,1 1 0,-1-1 1,1 1-1,-1 0 1,1-1-1,-1 1 0,1 0 1,-1-1-1,1 1 1,0 0-1,0 0 1,-1 1-1,0 2 25,0-1-1,1 1 1,-1 0 0,1 0-1,0 0 1,0 0 0,1 0-1,-1 0 1,1-1-1,0 1 1,1 5 0,2-2-2,-1 0 1,2 0 0,-1 0-1,1-1 1,0 0 0,0 0-1,1 0 1,0 0 0,0-1-1,0 0 1,1 0 0,-1-1-1,1 0 1,0 0 0,0 0-1,1-1 1,-1 0 0,11 2-1,-3 0-100,1-1 1,0 0-1,0-2 0,0 0 0,0 0 1,1-2-1,-1 0 0,19-3 0,-29 2 38,0 0 0,-1 0 0,1 0 0,0-1 0,-1 0 0,0-1 0,1 1 0,-1-1 0,0 0-1,0 0 1,-1 0 0,1-1 0,-1 0 0,1 0 0,-1 0 0,0 0 0,-1-1 0,1 1 0,-1-1 0,0 0-1,3-6 1,-1 0 44,-1-1-1,0 0 0,0 0 0,-1-1 0,-1 1 1,0-1-1,-1 1 0,0-20 0,-3 29 173,-1 8-68,-3 10 103,4-1 9,0 0 1,2 0 0,-1 0 0,4 27 0,-2-37-301,0 0-1,-1-1 1,2 1 0,-1 0 0,0-1-1,1 1 1,-1-1 0,1 1 0,0-1 0,4 5-1,-5-7-130,0 1-1,0-1 0,1 0 1,-1 0-1,1 0 0,-1 0 1,1 0-1,0 0 1,-1-1-1,1 1 0,0 0 1,-1-1-1,1 1 0,0-1 1,0 0-1,-1 0 0,1 0 1,0 1-1,0-2 0,0 1 1,-1 0-1,1 0 1,2-1-1,-3 1-120,1-1 1,-1 0-1,0 1 0,0-1 1,0 1-1,0-1 0,0 0 1,0 0-1,0 0 0,0 1 1,-1-1-1,1 0 1,0 0-1,0 0 0,-1 0 1,1-1-1,-1 1 0,1 0 1,-1 0-1,1 0 0,-1 0 1,0 0-1,1-1 0,-1 1 1,0 0-1,0 0 1,0-2-1,3-26-6833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109"/>
    </inkml:context>
    <inkml:brush xml:id="br0">
      <inkml:brushProperty name="width" value="0.025" units="cm"/>
      <inkml:brushProperty name="height" value="0.025" units="cm"/>
    </inkml:brush>
  </inkml:definitions>
  <inkml:trace contextRef="#ctx0" brushRef="#br0">1 3 6919,'0'0'20403,"64"40"-20467,-22-19-1762,4-6-1473,-4-1-1826,-6-7-3075</inkml:trace>
  <inkml:trace contextRef="#ctx0" brushRef="#br0" timeOffset="1">298 107 13965,'0'0'12503,"-6"10"-10758,4-6-1621,-2 2 183,1 0 1,0 1-1,0-1 1,0 1 0,-2 12-1,4-18-265,1 1-1,0 0 0,-1 0 1,1 0-1,0 0 1,0 0-1,0 0 0,1 0 1,-1 0-1,0-1 1,1 1-1,-1 0 0,1 0 1,0 0-1,-1-1 1,1 1-1,0 0 0,0-1 1,0 1-1,0 0 1,1-1-1,-1 1 1,0-1-1,1 0 0,-1 1 1,1-1-1,-1 0 1,1 0-1,-1 0 0,1 0 1,3 1-1,1 0-94,1 0-1,0 0 0,-1-1 1,1 1-1,0-2 1,0 1-1,0-1 1,0 0-1,0 0 1,0-1-1,0 0 1,0 0-1,-1-1 0,1 0 1,0 0-1,-1 0 1,1-1-1,-1 0 1,6-4-1,15-9-1993,0-1 0,45-39 0,-47 35 152,9-9 1051,24-18 1413,-18 28 3144,-39 19-3532,0 1 0,0 0 0,0 0 0,0 0 0,-1 0 0,1 0 0,0 0 1,0 0-1,0 0 0,0 1 0,0-1 0,0 0 0,-1 0 0,1 1 0,0-1 0,0 0 0,0 1 0,-1-1 1,1 1-1,0-1 0,-1 1 0,1 0 0,0-1 0,-1 1 0,1-1 0,0 1 0,-1 0 0,1 0 1,-1-1-1,1 3 0,14 33 798,-1-1-921,-12-33-228,0 0-1,-1 0 1,1 0-1,0 0 1,0 0-1,0-1 1,0 1-1,1-1 1,-1 0-1,0 1 1,1-1-1,3 1 1,20 1-7959,-3-7-7032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811"/>
    </inkml:context>
    <inkml:brush xml:id="br0">
      <inkml:brushProperty name="width" value="0.025" units="cm"/>
      <inkml:brushProperty name="height" value="0.025" units="cm"/>
    </inkml:brush>
  </inkml:definitions>
  <inkml:trace contextRef="#ctx0" brushRef="#br0">21 95 15246,'0'0'2531,"-4"11"-652,1-4-1527,0 0 0,1 0 0,-1 0 0,1 1 0,1-1 0,0 1 0,0 0 1,0-1-1,1 1 0,0 0 0,1 0 0,-1-1 0,2 1 0,-1-1 0,1 1 0,0-1 0,0 1 0,1-1 0,0 0 1,4 7-1,-3-8-206,0 0 1,1-1-1,0 1 1,0-1-1,0 0 1,0 0 0,1-1-1,0 1 1,-1-1-1,2-1 1,-1 1-1,0-1 1,1 0 0,0 0-1,-1-1 1,1 0-1,0 0 1,0-1-1,0 0 1,11 1 0,-9-3-74,0 1 1,0-1-1,-1-1 1,1 1 0,0-2-1,-1 1 1,0-1-1,1 0 1,-1-1 0,0 0-1,-1 0 1,1-1 0,-1 0-1,0 0 1,0-1-1,8-8 1,-6 5-55,0 0 1,-1 0-1,0-1 1,0 0-1,-1-1 1,-1 0-1,0 0 1,0 0-1,-1-1 1,-1 0-1,0 0 1,0 0-1,-1 0 1,-1 0-1,0-1 1,1-21-1,-3 32-19,0 0 0,-1 0 0,1 1 0,0-1 0,-1 0 0,1 0 0,-1 0 0,1 0 0,-1 0 0,0 1 0,0-1 0,0 0 0,0 1 0,0-1 0,0 0 0,0 1 0,0-1 0,-1 1 0,1 0 0,-1-1 0,1 1 0,-1 0 0,1 0 0,-1 0 0,0 0 0,1 0 0,-1 1 0,0-1 0,0 0 0,0 1 0,0-1 0,0 1 0,0 0 0,1-1 0,-1 1 0,0 0 0,0 0 0,0 1 0,0-1 0,0 0 0,0 0 0,0 1 0,0-1 0,0 1 0,1 0 0,-1 0 0,0 0 0,0-1 0,1 2 0,-1-1 0,1 0 0,-1 0 0,1 0 0,-1 1 0,1-1 0,0 1 0,0-1 0,-1 1 0,1-1 0,0 1 0,0 0 0,1-1 0,-1 1 0,-1 2 0,1 2 20,-1 0 0,1 0 1,0 0-1,1 0 0,-1 0 0,1 1 1,0-1-1,1 0 0,1 9 0,-2-13-12,1-1-1,-1 1 1,0-1-1,1 1 1,-1-1-1,1 0 1,-1 1-1,1-1 1,0 0-1,-1 0 1,1 1-1,0-1 1,0 0-1,0 0 1,0 0-1,0 0 1,0 0-1,1 0 1,-1 0-1,0 0 1,0 0-1,1-1 0,-1 1 1,0-1-1,1 1 1,-1-1-1,0 1 1,1-1-1,-1 0 1,1 1-1,-1-1 1,1 0-1,-1 0 1,1 0-1,-1 0 1,1 0-1,-1-1 1,1 1-1,-1 0 1,0-1-1,1 1 1,-1-1-1,1 1 1,1-2-1,0 0-135,1 0 0,0-1 0,0 0 0,-1 1 0,0-1 1,1 0-1,-1 0 0,0-1 0,-1 1 0,1-1 0,0 1 0,-1-1 0,0 0 0,2-6 0,0 2-1456,0-1-1,-1 1 1,0-1 0,-1 0-1,0 0 1,1-10 0,-3-11-7727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472"/>
    </inkml:context>
    <inkml:brush xml:id="br0">
      <inkml:brushProperty name="width" value="0.025" units="cm"/>
      <inkml:brushProperty name="height" value="0.025" units="cm"/>
      <inkml:brushProperty name="color" value="#F6630D"/>
    </inkml:brush>
  </inkml:definitions>
  <inkml:trace contextRef="#ctx0" brushRef="#br0">54 24 14958,'0'0'7047,"-53"-24"-4132,52 24-1570,4 0-1858,12 0-1953,0 0-3235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141"/>
    </inkml:context>
    <inkml:brush xml:id="br0">
      <inkml:brushProperty name="width" value="0.025" units="cm"/>
      <inkml:brushProperty name="height" value="0.025" units="cm"/>
    </inkml:brush>
  </inkml:definitions>
  <inkml:trace contextRef="#ctx0" brushRef="#br0">1 0 13581,'0'0'8680,"20"72"-5093,-11-38-1344,0 3-674,4-2-544,3-6-737,1-7-256,1-8-160,-2-12-512,1-2-1,-6-4-544,-7-14-1281,-4-7-770,0-9-671,-9-6-866,-12-8-1633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471"/>
    </inkml:context>
    <inkml:brush xml:id="br0">
      <inkml:brushProperty name="width" value="0.025" units="cm"/>
      <inkml:brushProperty name="height" value="0.025" units="cm"/>
    </inkml:brush>
  </inkml:definitions>
  <inkml:trace contextRef="#ctx0" brushRef="#br0">8 1 8488,'0'0'19186,"-7"3"-19186,30 13-993,5-1-1857,4-3-2660,4-4-5060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818"/>
    </inkml:context>
    <inkml:brush xml:id="br0">
      <inkml:brushProperty name="width" value="0.025" units="cm"/>
      <inkml:brushProperty name="height" value="0.025" units="cm"/>
    </inkml:brush>
  </inkml:definitions>
  <inkml:trace contextRef="#ctx0" brushRef="#br0">128 112 19891,'0'0'1874,"-10"5"458,1 0-2003,1 0 0,0 0 0,0 1 0,0 0-1,1 1 1,0 0 0,0 0 0,1 0-1,0 1 1,0 0 0,0 0 0,1 0 0,1 1-1,0 0 1,0 0 0,-4 13 0,6-17-224,1 1 0,0 0 0,0 0 0,0 0 0,0-1 1,1 1-1,0 0 0,0 0 0,1 0 0,0 0 0,0 0 0,0-1 1,1 1-1,0 0 0,4 9 0,-4-12-92,0-1 0,1 1 0,-1-1-1,0 0 1,1 1 0,0-1 0,-1 0 0,1-1 0,0 1 0,0 0-1,0-1 1,0 0 0,0 1 0,1-1 0,-1-1 0,0 1 0,1 0 0,-1-1-1,0 1 1,1-1 0,-1 0 0,0 0 0,1-1 0,-1 1 0,0-1-1,1 1 1,-1-1 0,6-2 0,-1 0-24,1 0-1,-1-1 1,0 0 0,0 0-1,0-1 1,0 0 0,-1 0 0,0-1-1,0 0 1,0 0 0,-1 0-1,0-1 1,0 0 0,-1 0-1,0-1 1,0 0 0,-1 1-1,0-2 1,4-9 0,0-1-48,-1-1-1,-1 0 1,-1 0 0,-1-1 0,0 0 0,-2 0 0,1-25 0,-3 40 73,-1 1 0,1-1 1,-1 0-1,0 1 0,0-1 1,-3-6-1,4 11-8,0 0-1,-1 0 0,1 1 1,-1-1-1,1 0 0,0 0 1,-1 0-1,0 0 0,1 0 1,-1 0-1,1 0 1,-1 1-1,0-1 0,0 0 1,1 1-1,-1-1 0,0 0 1,0 1-1,0-1 0,0 1 1,0-1-1,0 1 0,0 0 1,0-1-1,0 1 1,0 0-1,0 0 0,0 0 1,0 0-1,0-1 0,0 1 1,0 1-1,0-1 0,0 0 1,0 0-1,0 0 1,0 0-1,0 1 0,0-1 1,-1 1-1,-1 1 1,1 0 0,0 0-1,0 0 1,0 0 0,1 0 0,-1 0-1,0 0 1,1 1 0,0-1 0,-1 1-1,1-1 1,0 1 0,0-1 0,0 1-1,1 0 1,-1-1 0,1 1 0,-1 0 0,1 5-1,-1 0 4,1 0 0,0 0-1,0 0 1,1-1 0,0 1-1,2 9 1,-1-12-58,0 0 1,0 0-1,1 0 0,0-1 0,0 1 0,0-1 0,0 1 1,1-1-1,0 0 0,-1 0 0,2 0 0,-1-1 1,5 4-1,-3-3-555,0-1 0,0 0 0,0 0 0,0 0 0,0-1 0,10 3 0,34 1-7222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211"/>
    </inkml:context>
    <inkml:brush xml:id="br0">
      <inkml:brushProperty name="width" value="0.025" units="cm"/>
      <inkml:brushProperty name="height" value="0.025" units="cm"/>
    </inkml:brush>
  </inkml:definitions>
  <inkml:trace contextRef="#ctx0" brushRef="#br0">0 0 19506,'0'0'3396,"51"49"-738,-30-9-1024,2 7-65,1 6-191,-1 4-321,-1-2-449,1-4-352,-3-6-192,-2-9-32,-2-9-128,-3-9-224,0-11-224,-4-7-1058,0-5-2081,-5-15-2211,2-3-5733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554"/>
    </inkml:context>
    <inkml:brush xml:id="br0">
      <inkml:brushProperty name="width" value="0.025" units="cm"/>
      <inkml:brushProperty name="height" value="0.025" units="cm"/>
    </inkml:brush>
  </inkml:definitions>
  <inkml:trace contextRef="#ctx0" brushRef="#br0">4 1 21204,'0'0'8072,"-4"58"-7592,15-33-384,6-1-64,1 3 0,1 0-32,1-4-448,0-3-705,1-4-1089,-3-5-65,-5-8-1312,-2-3-2178,-4-10-7208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898"/>
    </inkml:context>
    <inkml:brush xml:id="br0">
      <inkml:brushProperty name="width" value="0.025" units="cm"/>
      <inkml:brushProperty name="height" value="0.025" units="cm"/>
    </inkml:brush>
  </inkml:definitions>
  <inkml:trace contextRef="#ctx0" brushRef="#br0">0 99 13196,'0'0'13827,"2"11"-12338,1 3-1181,0-1 0,1 1 0,0-1 1,1 0-1,10 19 0,-14-28-279,1-1 0,0 0 1,-1 0-1,1 1 1,0-1-1,1-1 0,-1 1 1,0 0-1,1 0 1,0-1-1,-1 1 1,1-1-1,0 0 0,0 0 1,1 0-1,-1 0 1,0-1-1,1 1 0,-1-1 1,1 0-1,-1 0 1,1 0-1,-1-1 0,1 1 1,0-1-1,-1 1 1,1-1-1,0-1 0,-1 1 1,8-2-1,-7 0-19,0 0 0,0 0 0,0 0 0,0-1 0,-1 0 0,1 1 0,-1-1 0,1-1 0,-1 1 0,0 0 1,-1-1-1,1 0 0,-1 0 0,1 1 0,2-9 0,28-71-243,-26 62 28,28-72 7,-35 93 205,0-1 0,0 1 0,0 0 0,0-1 0,0 1 0,0 0 0,1-1 0,-1 1 0,0 0 0,0-1 0,0 1 0,0 0 1,1-1-1,-1 1 0,0 0 0,0 0 0,1-1 0,-1 1 0,0 0 0,1 0 0,-1-1 0,0 1 0,1 0 0,-1 0 0,0 0 0,1 0 0,-1 0 0,0-1 0,1 1 0,-1 0 0,1 0 0,-1 0 0,0 0 0,1 0 0,7 13 199,1 30 146,-8-36-254,2 15 75,14 54 81,-16-71-256,0-1 0,1 1 0,0-1 0,0 0 1,0 1-1,0-1 0,1 0 0,0 0 0,0 0 0,0-1 0,0 1 0,0-1 1,4 4-1,-6-7-97,0 1 1,0-1-1,0 1 0,-1 0 1,1-1-1,0 0 1,0 1-1,0-1 0,0 1 1,0-1-1,0 0 1,0 0-1,0 0 0,0 1 1,0-1-1,0 0 1,0 0-1,0 0 0,0-1 1,0 1-1,0 0 1,0 0-1,0 0 0,0-1 1,0 1-1,0-1 1,0 1-1,-1 0 0,1-1 1,0 0-1,0 1 1,0-1-1,-1 1 0,1-1 1,0 0-1,-1 0 1,1 1-1,0-1 1,-1 0-1,1 0 0,-1 0 1,1 0-1,-1 0 1,0 1-1,1-3 0,2-4-1374,-1 1 1,0-1-1,-1 0 0,0 1 0,1-10 0,0-23-8029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260"/>
    </inkml:context>
    <inkml:brush xml:id="br0">
      <inkml:brushProperty name="width" value="0.025" units="cm"/>
      <inkml:brushProperty name="height" value="0.025" units="cm"/>
    </inkml:brush>
  </inkml:definitions>
  <inkml:trace contextRef="#ctx0" brushRef="#br0">0 134 10474,'0'0'12321,"13"8"-9759,-11-6-2500,7 4 390,0-1 0,0 1-1,1-1 1,18 6 0,-24-10-337,1 1 1,-1-1 0,1-1-1,-1 1 1,1-1-1,0 1 1,-1-1-1,1-1 1,-1 1 0,1-1-1,0 1 1,-1-1-1,1-1 1,-1 1-1,0-1 1,0 1-1,1-1 1,4-3 0,0-1-37,-1-1 0,1 1 0,-1-1 0,-1-1 1,1 1-1,7-12 0,-13 16-35,1 0-1,-1 0 1,0 0-1,0-1 1,0 1-1,-1-1 1,1 1-1,-1-1 1,0 1-1,0-1 1,0 0-1,0 0 1,-1 1-1,1-1 1,-1 0-1,0 0 1,0 0-1,0 0 1,-1 1-1,-1-9 1,1 11-28,0-1 1,0 1 0,-1-1 0,1 0 0,0 1-1,-1 0 1,1-1 0,0 1 0,-1 0 0,0 0 0,1 0-1,-1 0 1,0 0 0,1 0 0,-1 0 0,0 0-1,0 1 1,0-1 0,0 1 0,0-1 0,1 1-1,-1 0 1,0 0 0,0 0 0,0 0 0,0 0-1,0 0 1,0 1 0,0-1 0,0 1 0,0-1 0,0 1-1,-2 1 1,-2-1-14,0 1 0,0 1 0,0-1 0,0 1 0,1 0 0,-1 0 0,1 1 0,-10 8 0,7-4 11,1 2 0,1-1 1,-1 1-1,2-1 1,-1 2-1,1-1 1,-6 20-1,8-23-5,1 1 1,0-1-1,1 1 0,0-1 0,0 1 0,0 0 0,1 0 1,0-1-1,1 1 0,-1 0 0,2-1 0,2 13 0,-3-18-60,1 1-1,-1-1 1,1 0 0,-1 0-1,1 0 1,0 0-1,0 0 1,-1 0-1,2 0 1,-1-1-1,0 1 1,0-1-1,0 1 1,1-1-1,-1 0 1,1 0-1,-1 0 1,1 0-1,-1 0 1,1-1-1,-1 1 1,1-1-1,0 0 1,-1 1-1,1-1 1,0-1-1,-1 1 1,1 0-1,4-1 1,0 0-692,1-1 0,0 1 0,-1-1 0,1 0 0,-1-1 0,1 0 0,-1 0 0,13-8 0,17-21-6859,-3-5-5056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587"/>
    </inkml:context>
    <inkml:brush xml:id="br0">
      <inkml:brushProperty name="width" value="0.025" units="cm"/>
      <inkml:brushProperty name="height" value="0.025" units="cm"/>
    </inkml:brush>
  </inkml:definitions>
  <inkml:trace contextRef="#ctx0" brushRef="#br0">62 444 17969,'0'0'5152,"-9"12"-2884,-28 40-495,35-50-1629,0 0 0,1 1 1,-1-1-1,1 1 0,0-1 0,-1 1 1,1 0-1,0-1 0,1 1 1,-1 0-1,0 0 0,1 0 1,0 0-1,-1 0 0,1-1 1,0 1-1,1 0 0,0 4 0,-1-5-121,1 0-1,0-1 0,0 0 0,0 1 1,0-1-1,1 0 0,-1 1 0,0-1 1,1 0-1,-1 0 0,0 0 0,1 0 0,-1 0 1,1-1-1,0 1 0,-1 0 0,1-1 1,0 1-1,-1-1 0,1 1 0,3-1 1,5 1-108,0-1 0,-1 0 0,1 0 0,0-1 0,0 0 0,0-1 0,-1 0 0,11-4 0,176-60 1574,-196 66-1462,1-1-1,-1 1 1,1-1-1,-1 0 0,0 1 1,0-1-1,1 1 0,-1-1 1,0 1-1,0-1 0,0 0 1,1 1-1,-1-1 0,0 0 1,0 1-1,0-1 1,0 0-1,0 1 0,0-1 1,0 1-1,-1-1 0,1 0 1,0 1-1,0-1 0,0 1 1,-1-1-1,1 0 0,0 1 1,-1-1-1,1 1 1,0-1-1,-1 1 0,1-1 1,-1 0-1,-15-25 669,13 23-663,-37-53-67,19 29-31,-24-44 0,40 63 59,0-1 0,1-1 0,1 1 1,0 0-1,0-1 0,0 0 0,1 0 1,1 1-1,-1-16 0,3 21 12,-1 0 0,1-1 0,0 1 0,0 0-1,1 0 1,0 0 0,-1 0 0,1 1 0,0-1 0,1 0 0,-1 1 0,1-1-1,-1 1 1,1 0 0,0 0 0,0 0 0,1 0 0,-1 0 0,1 1 0,-1 0-1,1 0 1,7-4 0,11-4 35,1 0 0,42-11-1,-50 16-35,8-1-492,28-8-2041,-48 13 2280,0 0 0,0 0-1,-1 0 1,1 0 0,0-1 0,-1 1 0,1-1-1,-1 1 1,0-1 0,1 0 0,-1 0 0,3-4-1,-7-5-4810,-15-2-2521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917"/>
    </inkml:context>
    <inkml:brush xml:id="br0">
      <inkml:brushProperty name="width" value="0.025" units="cm"/>
      <inkml:brushProperty name="height" value="0.025" units="cm"/>
    </inkml:brush>
  </inkml:definitions>
  <inkml:trace contextRef="#ctx0" brushRef="#br0">0 0 23254,'0'0'6854,"67"4"-26648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060"/>
    </inkml:context>
    <inkml:brush xml:id="br0">
      <inkml:brushProperty name="width" value="0.025" units="cm"/>
      <inkml:brushProperty name="height" value="0.025" units="cm"/>
    </inkml:brush>
  </inkml:definitions>
  <inkml:trace contextRef="#ctx0" brushRef="#br0">0 5 13549,'0'0'5354,"8"15"-3987,77 194 1827,4 10 210,-88-216-3296,1 2 38,0-1 1,0 1 0,1 0 0,-1 0 0,1-1 0,0 1 0,0-1 0,1 0 0,-1 0 0,1 0 0,0 0 0,6 4 0,-10-8-139,0 0-1,1 0 1,-1 0-1,0 0 1,1 0-1,-1 0 1,0 0-1,1-1 1,-1 1-1,0 0 1,1 0 0,-1 0-1,0 0 1,0 0-1,1-1 1,-1 1-1,0 0 1,0 0-1,1 0 1,-1-1 0,0 1-1,0 0 1,1 0-1,-1-1 1,0 1-1,0 0 1,0-1-1,0 1 1,0 0-1,0 0 1,1-1 0,-1 1-1,0 0 1,0-1-1,0 1 1,0 0-1,0-1 1,0 1-1,0 0 1,0-1 0,0-17 146,0 14-116,-2-23-33,-2 0 0,0 0-1,-2 1 1,-1-1 0,-1 1 0,-23-50 0,18 47-201,1-1 0,2-1 1,1 0-1,-6-42 0,14 72 191,1-1 1,0 0 0,-1 0-1,1 0 1,0 1-1,0-1 1,1 0 0,-1 0-1,0 0 1,0 1-1,1-1 1,-1 0-1,1 0 1,0 1 0,-1-1-1,1 1 1,0-1-1,0 0 1,0 1 0,0-1-1,0 1 1,1 0-1,-1-1 1,2 0-1,0 0 3,-1 1 0,1 0-1,0 0 1,-1 0 0,1 0-1,0 1 1,0-1 0,0 1-1,0 0 1,-1 0 0,1 0 0,0 0-1,0 0 1,3 1 0,3 1-1,0 0 1,0 0 0,0 1 0,0 0-1,0 1 1,-1 0 0,0 0 0,16 11-1,-21-12 18,0-1-1,0 1 0,0 0 0,0 0 1,-1 0-1,1 0 0,-1 0 0,0 1 0,0-1 1,0 1-1,0-1 0,-1 1 0,1 0 0,-1 0 1,0-1-1,0 1 0,-1 0 0,1 0 1,-1 0-1,1 0 0,-1 0 0,-1 0 0,1 0 1,0 0-1,-1 0 0,0 0 0,0 0 0,0 0 1,-1-1-1,1 1 0,-1 0 0,0-1 1,0 1-1,0-1 0,0 0 0,0 1 0,-1-1 1,0 0-1,-3 3 0,1-1 7,-1 1 1,1-1-1,-1 0 1,0-1-1,0 0 1,-1 0-1,1 0 1,-1 0-1,0-1 1,0 0-1,0-1 1,0 1-1,-1-2 1,1 1-1,0-1 1,-1 0-1,1 0 1,-1-1-1,0 0 1,-11-1-1,17 0-234,0 1-1,0-1 1,0 0-1,0 0 1,1 0-1,-1 0 1,0 0-1,0 0 1,1 0-1,-1-1 1,0 1-1,1-1 1,0 1 0,-1-1-1,1 1 1,0-1-1,0 0 1,-1 0-1,1 0 1,1 1-1,-1-1 1,0 0-1,-1-4 1,1-1-1223,0 1 1,0 0-1,1-1 1,-1 1-1,1-1 1,2-10-1,3-12-7724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347"/>
    </inkml:context>
    <inkml:brush xml:id="br0">
      <inkml:brushProperty name="width" value="0.025" units="cm"/>
      <inkml:brushProperty name="height" value="0.025" units="cm"/>
      <inkml:brushProperty name="color" value="#E71224"/>
    </inkml:brush>
  </inkml:definitions>
  <inkml:trace contextRef="#ctx0" brushRef="#br0">1 1 3651,'0'0'25561,"10"6"-25465,-9-6-32,0 0-256,2 0-1442,0 0-1921,-2 6-1314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159"/>
    </inkml:context>
    <inkml:brush xml:id="br0">
      <inkml:brushProperty name="width" value="0.025" units="cm"/>
      <inkml:brushProperty name="height" value="0.025" units="cm"/>
      <inkml:brushProperty name="color" value="#F6630D"/>
    </inkml:brush>
  </inkml:definitions>
  <inkml:trace contextRef="#ctx0" brushRef="#br0">0 41 11499,'0'0'12305,"5"8"-11424,7 15-282,-5-7-234,2 0 0,0-1 0,0 0 0,21 25 0,-28-38-326,0 0 0,0 0 1,0 0-1,0 0 0,0 0 0,0 0 0,1-1 0,-1 1 0,0-1 0,1 0 1,-1 1-1,1-1 0,0 0 0,-1-1 0,1 1 0,0 0 0,-1-1 0,1 1 1,0-1-1,0 0 0,0 0 0,-1 0 0,1 0 0,0-1 0,0 1 0,0-1 1,-1 0-1,1 1 0,0-1 0,-1 0 0,1-1 0,-1 1 0,1 0 0,-1-1 1,0 1-1,1-1 0,-1 0 0,3-3 0,5-6 124,0 0-1,0-1 1,-1 0-1,10-18 1,8-9-10,-27 38-156,0 1 0,0 0 0,1-1 0,-1 1 0,0-1 0,0 1 0,1 0 0,-1-1 0,0 1 0,1 0 0,-1-1 0,0 1 0,1 0 0,-1 0 0,1-1 0,-1 1 0,0 0 0,1 0 0,-1 0 0,1 0 0,-1-1 0,1 1 0,-1 0 0,1 0 0,-1 0 0,0 0-1,1 0 1,-1 0 0,1 0 0,-1 0 0,1 1 0,-1-1 0,1 0 0,-1 0 0,1 0 0,-1 0 0,0 0 0,1 1 0,-1-1 0,1 0 0,-1 0 0,0 1 0,1-1 0,-1 0 0,0 1 0,1-1 0,-1 0 0,0 1 0,0-1 0,1 1 0,-1-1 0,0 0 0,0 1 0,0-1 0,1 1 0,-1-1 0,0 1 0,0-1-1,0 1 1,0-1 0,0 1 0,10 36 84,-8-29 69,0 0-1,1 2-107,-1 0-1,2 0 1,-1 0-1,10 17 1,-12-26-19,-1 0 0,1 1 0,0-1 0,-1 0 0,1 0 0,0-1 0,0 1 0,0 0-1,0 0 1,0 0 0,0 0 0,0-1 0,0 1 0,0 0 0,0-1 0,0 1 0,0-1 0,1 1 0,-1-1 0,0 0 0,0 0 0,1 1 0,-1-1-1,0 0 1,0 0 0,1 0 0,-1 0 0,0 0 0,0-1 0,1 1 0,-1 0 0,0 0 0,0-1 0,0 1 0,1-1 0,-1 1 0,0-1 0,0 0 0,0 1-1,0-1 1,0 0 0,0 0 0,0 0 0,0 0 0,-1 1 0,1-1 0,0 0 0,0 0 0,-1-1 0,2-1 0,10-13 177,0 0 1,-1-1-1,16-34 0,13-20-115,-40 70-97,0 0 0,1 0 0,-1 0 0,1 1 0,-1-1 0,1 0 0,-1 0 0,1 0 0,0 1 0,-1-1 0,1 0-1,0 1 1,-1-1 0,1 0 0,0 1 0,0-1 0,0 1 0,0-1 0,0 1 0,-1 0 0,1-1 0,0 1 0,0 0 0,0 0 0,0 0 0,0-1 0,0 1 0,2 0 0,-2 1 5,1 0 0,-1 0 0,0 0 1,0 0-1,0 1 0,0-1 0,0 0 0,0 0 1,0 1-1,0-1 0,-1 0 0,1 1 1,0-1-1,-1 1 0,1-1 0,-1 2 0,14 73-255,-13-68 97,2 24-1529,-3-25-6584,-4-7 1883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389"/>
    </inkml:context>
    <inkml:brush xml:id="br0">
      <inkml:brushProperty name="width" value="0.025" units="cm"/>
      <inkml:brushProperty name="height" value="0.025" units="cm"/>
    </inkml:brush>
  </inkml:definitions>
  <inkml:trace contextRef="#ctx0" brushRef="#br0">33 23 15054,'0'0'7319,"-1"12"-5477,-1-1-1401,0 5 345,0 0 1,1 0 0,2 26 0,-1-39-725,0 0 1,1-1 0,-1 1-1,0 0 1,1 0-1,0 0 1,-1-1 0,1 1-1,0-1 1,0 1 0,1 0-1,-1-1 1,0 0-1,1 1 1,0-1 0,-1 0-1,1 0 1,0 0 0,0 0-1,0 0 1,0 0-1,1 0 1,-1-1 0,0 1-1,1-1 1,-1 0 0,1 0-1,0 0 1,5 2-1,-8-3-27,1 0-1,0 0 1,-1 0-1,1 0 0,0 0 1,-1 0-1,1 0 0,0 0 1,-1-1-1,1 1 1,0 0-1,-1 0 0,1 0 1,-1-1-1,1 1 0,0 0 1,-1-1-1,1 1 1,-1 0-1,1-1 0,-1 1 1,1-1-1,-1 1 0,1-1 1,-1 1-1,0-1 1,1 0-1,-1 1 0,1-1 1,3-25 487,-11-27-277,3 42-227,-1 1 0,0-1 0,0 1 0,-11-14 0,13 19-27,0 1 0,0 0 0,-1 0 0,1 0 0,-1 1 0,0-1 0,0 1 0,0 0 0,0 0 1,-1 0-1,1 0 0,-6-1 0,16 12-1386,13 5-146,-11-11 163,1-1 0,-1 1 0,1-1 0,-1-1 0,1 0 0,-1 0 0,17-3 0,7-7-6475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732"/>
    </inkml:context>
    <inkml:brush xml:id="br0">
      <inkml:brushProperty name="width" value="0.025" units="cm"/>
      <inkml:brushProperty name="height" value="0.025" units="cm"/>
    </inkml:brush>
  </inkml:definitions>
  <inkml:trace contextRef="#ctx0" brushRef="#br0">97 18 17360,'0'0'1933,"-11"8"635,4-3-2216,0 1 1,1 0 0,-1 0-1,1 0 1,0 1 0,1-1 0,-1 1-1,1 1 1,1-1 0,-1 1-1,2 0 1,-1 0 0,1 0-1,-4 12 1,6-14-183,0 0 1,0 1-1,0-1 0,1 0 0,0 0 1,0 0-1,0 0 0,1 0 1,0 0-1,0 0 0,1 0 1,2 8-1,-2-11-156,0-1 1,-1 1-1,1-1 0,0 1 1,1-1-1,-1 0 0,0 0 1,1 0-1,-1 0 1,1 0-1,0 0 0,0-1 1,-1 1-1,1-1 0,0 0 1,0 0-1,0 0 1,0 0-1,0-1 0,1 1 1,-1-1-1,0 0 0,0 0 1,6 0-1,-4-1-5,0 0 0,0 1-1,0-2 1,0 1 0,-1-1 0,1 1-1,0-1 1,-1 0 0,1-1 0,-1 1-1,0-1 1,0 0 0,0 0 0,0 0-1,-1-1 1,1 1 0,-1-1 0,0 0-1,0 0 1,0 0 0,0 0 0,-1-1 0,0 1-1,3-7 1,-2 5 2,0-1 0,-1 0 0,0 0 0,0 0 0,0 0 0,-1 0 0,0 0 0,0 0 0,-1-1 0,0 1 0,0 0 0,-1 0 0,0 0 0,0-1 0,-1 1 0,-4-11 0,4 14-55,0 0 0,-1 1 0,1-1 1,-1 1-1,0 0 0,0 0 0,0 0 0,0 0 1,-1 0-1,1 0 0,-1 1 0,0 0 0,0 0 1,0 0-1,0 0 0,-7-2 0,5 2-80,-1 1 0,0-1 0,1 1 0,-1 0 0,0 0-1,0 1 1,0 0 0,0 0 0,-12 3 0,18-3 28,0 0 0,1 0 0,-1 0 0,0 0 0,0 0 0,1 0 0,-1 0 0,0 0 0,0 0 0,1 1 0,-1-1 0,0 0 0,1 1 0,-1-1 0,0 0 0,1 1 0,-1-1 0,1 1-1,-1-1 1,0 1 0,1-1 0,-1 1 0,1-1 0,-1 1 0,1-1 0,0 1 0,-1 0 0,1-1 0,0 1 0,-1 0 0,1-1 0,0 1 0,0 0 0,0 0 0,-1-1 0,1 1 0,0 0 0,0 0 0,0-1 0,0 1 0,0 0 0,0 0 0,1-1 0,-1 1 0,0 0 0,0-1 0,0 1 0,1 0 0,-1-1 0,0 1 0,1 1 0,1 0-284,-1-1 1,1 1-1,-1 0 0,1 0 1,0-1-1,0 1 1,-1-1-1,1 1 1,0-1-1,0 0 0,1 0 1,-1 0-1,0 0 1,0 0-1,4 0 0,25 2-3276,5-2-380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324"/>
    </inkml:context>
    <inkml:brush xml:id="br0">
      <inkml:brushProperty name="width" value="0.025" units="cm"/>
      <inkml:brushProperty name="height" value="0.025" units="cm"/>
    </inkml:brush>
  </inkml:definitions>
  <inkml:trace contextRef="#ctx0" brushRef="#br0">111 237 11915,'1'-8'3935,"0"2"-3470,0 1 136,0 0 0,-1 1 0,1-1 0,-1 1 0,0-1-1,0 0 1,-2-8 0,2 12-499,-1 0 0,1-1 0,-1 1 0,0 0 0,0 0 0,1 0 0,-1-1 0,0 1 0,0 0 0,0 0 0,0 0-1,0 0 1,-1 0 0,1 1 0,0-1 0,0 0 0,0 1 0,-1-1 0,1 0 0,0 1 0,-1-1 0,1 1 0,-1 0 0,1 0 0,-1-1 0,1 1 0,0 0-1,-1 0 1,1 0 0,-1 0 0,1 1 0,-1-1 0,1 0 0,-2 1 0,-1 0-59,1 0 0,-1 0 1,1 1-1,-1-1 0,1 1 0,0 0 0,-1 0 0,1 0 1,0 0-1,0 0 0,0 1 0,1-1 0,-1 1 1,1 0-1,-1 0 0,1 0 0,0 0 0,0 0 0,0 1 1,0-1-1,1 1 0,-1-1 0,1 1 0,0-1 0,0 1 1,0 4-1,0-4-25,0 1 1,0-1 0,0 1-1,1-1 1,0 1-1,0-1 1,0 1 0,0-1-1,1 1 1,0-1-1,-1 0 1,2 1 0,-1-1-1,0 0 1,1 1-1,0-1 1,0 0-1,0 0 1,1-1 0,-1 1-1,6 6 1,2-4-97,-1-1 1,1 1 0,0-2-1,1 1 1,-1-1-1,1-1 1,0 0-1,0-1 1,0 0-1,22 1 1,-19-1 24,1 0-1,-1 0 1,0 1-1,0 1 1,19 8-1,-28-10 35,-1 1 0,1 0 1,-1 0-1,0 0 0,0 0 0,-1 1 1,1-1-1,-1 1 0,1 0 0,-1 0 1,0 0-1,-1 0 0,1 1 0,-1-1 1,1 1-1,-2 0 0,1 0 0,0-1 0,1 11 1,0-2 398,-1 1 1,-1 0 0,0-1 0,-2 26-1,1-34-112,0 0 0,-1 0 0,0 0 0,0 0 0,0 0 0,-1 0 0,0 0 0,0-1 0,0 1 0,0-1 0,-1 1 0,1-1 0,-1 0 0,0 0 0,0 0 0,-5 4 0,7-7-245,0-1-1,0 1 1,0 0-1,0-1 1,0 1-1,0-1 1,0 1-1,-1-1 1,1 0-1,0 0 1,0 1-1,0-1 1,-1 0-1,1 0 1,0 0-1,0 0 1,0 0-1,-1 0 1,1-1-1,0 1 1,0 0-1,0-1 1,-1 1-1,1 0 1,0-1-1,0 0 1,0 1-1,0-1 1,0 0 0,0 1-1,0-1 1,0 0-1,0 0 1,1 0-1,-1 0 1,0 0-1,0 0 1,1 0-1,-1 0 1,0 0-1,1 0 1,0 0-1,-1 0 1,0-2-1,-22-58-242,22 55 207,-9-27-624,2-2 0,1 1 0,2-1 0,1 0 1,2 0-1,4-68 0,-1 96 636,0 0 0,1 0-1,0 1 1,0-1 0,1 0 0,0 1 0,6-11-1,-8 15-1,0 0-1,0 0 0,0 0 0,1 0 0,-1 0 1,1 0-1,-1 1 0,1-1 0,0 1 0,0-1 1,0 1-1,0 0 0,0-1 0,0 1 0,0 0 1,0 0-1,0 0 0,0 1 0,1-1 0,-1 1 1,0-1-1,1 1 0,-1 0 0,0 0 1,1-1-1,1 2 0,-2-1 3,-1 1-1,1 0 1,-1 0-1,0 0 1,0 0 0,1 0-1,-1 0 1,0 0 0,0 0-1,0 0 1,0 1-1,0-1 1,0 0 0,-1 1-1,1-1 1,0 0 0,-1 1-1,1-1 1,-1 1-1,1-1 1,-1 1 0,1 1-1,6 41 276,-6-36-57,5 18 725,3-19 294,-8-9-1170,1 1 1,-1-1-1,1 1 0,-1-1 0,0 0 1,1 0-1,-1 0 0,0 0 0,0 0 1,0 0-1,0 0 0,-1 0 0,1 0 1,-1 0-1,1 0 0,0-4 0,3-14 66,-1 0 0,0 0 0,-1 0 0,-1-25 0,-2 37-110,1 1-1,-1 0 1,0 0-1,0 0 1,-1 0-1,1 0 1,-2 0-1,1 0 1,-1 0-1,0 1 1,-1 0-1,1-1 1,-1 1-1,0 0 1,-6-5-1,8 9-29,1 1 0,0 0 0,-1 0 0,1 0 0,-1 0 0,0 0 0,1 0 0,-1 1 0,0-1 0,0 0 0,1 1 0,-4-1 0,2 3-436,13 6-268,1-3-116,0-1 0,0-1 0,1 1 0,-1-2 0,1 1 0,-1-2-1,1 0 1,0 0 0,15-1 0,-15-1-725,1 0 0,-1-1-1,0 0 1,0-1 0,13-5 0,17-10-5975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934"/>
    </inkml:context>
    <inkml:brush xml:id="br0">
      <inkml:brushProperty name="width" value="0.025" units="cm"/>
      <inkml:brushProperty name="height" value="0.025" units="cm"/>
    </inkml:brush>
  </inkml:definitions>
  <inkml:trace contextRef="#ctx0" brushRef="#br0">139 423 4965,'0'0'15017,"-12"-6"-12572,-37-14-817,47 19-1556,0 1 0,0 0 0,-1 0 0,1 0 0,0 0 0,0 0 0,-1 0 0,1 0 0,0 1 0,0-1 0,0 1 0,0 0 0,-1-1 0,1 1-1,0 0 1,0 0 0,1 1 0,-1-1 0,0 0 0,0 1 0,0-1 0,1 1 0,-1-1 0,1 1 0,-1 0 0,1-1 0,0 1 0,0 0 0,-1 0 0,1 0 0,-1 4 0,-1 1 263,0 0-1,0 1 0,1 0 1,0-1-1,0 1 1,0 15-1,1-19-247,1 0 0,0 0-1,0 0 1,1 0 0,-1 0 0,1-1 0,0 1-1,0 0 1,0 0 0,0-1 0,1 1-1,-1-1 1,1 1 0,0-1 0,4 6 0,-4-7-79,0-1 0,1 1 0,-1-1 0,0 1 0,0-1 0,1 0 0,-1 0 0,1 0 0,-1 0 0,1-1-1,-1 1 1,1 0 0,-1-1 0,1 0 0,0 0 0,-1 0 0,1 0 0,-1 0 0,1 0 0,0-1 0,-1 1 0,1-1 0,-1 1 0,1-1 0,2-2 0,2 0-11,0-1 0,0 0 0,0 0 0,-1 0 0,1-1 0,-1 0-1,0-1 1,-1 1 0,1-1 0,-1 0 0,0-1 0,7-12 0,-1 1-97,-1-1 1,-1 1 0,12-36 0,-10 12 66,-6 21 764,-6 54 140,0-26-786,0 0-1,1 0 1,0 0 0,0 0-1,1 0 1,0 0 0,0 0-1,2 7 1,-2-13-68,0 1 0,0 0 0,0-1 0,0 1 0,0 0 0,0-1 0,1 1 0,-1-1 0,0 0 0,1 0 0,0 1 0,-1-1 0,1 0 0,-1 0 0,1 0 0,0 0 0,0-1 0,0 1 0,-1 0 0,1-1 0,0 1 0,0-1 0,0 0 0,0 0 0,0 0 0,0 1 0,0-2 0,0 1 0,0 0 0,0 0 0,0-1 0,0 1 0,2-2 0,1 1-51,1-2 1,0 1-1,-1 0 1,0-1-1,0 0 0,0 0 1,0-1-1,0 1 0,-1-1 1,1 0-1,-1 0 1,0-1-1,0 1 0,-1-1 1,6-9-1,3-5-169,-1-1 0,15-37-1,-15 20 84,0 2 489,-7 38-26,-3 24 80,-1-24-417,0 1 0,0-1 0,0 1 1,1-1-1,-1 0 0,1 1 0,0-1 1,0 0-1,0 1 0,1-1 0,-1 0 1,1 0-1,-1 0 0,1 0 0,0 0 1,0-1-1,0 1 0,4 3 0,-4-5-5,0 0-1,0 0 1,0 0-1,0-1 0,-1 1 1,1-1-1,0 1 1,0-1-1,0 0 1,0 0-1,0 0 0,1 0 1,-1 0-1,0 0 1,0 0-1,0-1 1,0 1-1,-1-1 1,1 0-1,0 1 0,0-1 1,0 0-1,0 0 1,-1 0-1,1 0 1,0-1-1,-1 1 0,1 0 1,-1-1-1,1 1 1,-1-1-1,0 1 1,2-3-1,10-12 0,-1 0 0,-1-1 0,0 0 0,-1-1 0,-1 0 0,10-27 0,-2 5 0,-16 48 0,5 36 0,-5-43 0,-1 1 0,0 0 0,1 0 0,-1 0 0,1-1 0,-1 1 0,1 0 0,0-1 0,0 1 0,0-1 0,0 1 0,0-1 0,0 1 0,0-1 0,0 1 0,1-1 0,-1 0 0,0 0 0,1 0 0,2 2 0,-2-3-110,1 0 0,-1-1 0,0 1 0,1-1 0,-1 1 0,1-1 0,-1 0 0,0 0 0,1 1 0,-1-2 0,0 1 0,0 0 0,0 0 0,0-1 0,0 1 0,0-1 0,0 0 0,-1 0 0,1 1 0,0-1 0,-1 0 0,1 0 0,-1 0 0,0-1 0,1-1 0,34-66-5362,-33 63 4654,12-33-5257,-3 1-2370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420"/>
    </inkml:context>
    <inkml:brush xml:id="br0">
      <inkml:brushProperty name="width" value="0.025" units="cm"/>
      <inkml:brushProperty name="height" value="0.025" units="cm"/>
    </inkml:brush>
  </inkml:definitions>
  <inkml:trace contextRef="#ctx0" brushRef="#br0">5 281 15631,'0'0'2899,"-1"10"-962,0 2-1119,-1 15 392,1 1 2709,2-28-3802,1 0 0,-1 0 0,0 0 0,0-1-1,0 1 1,1 0 0,-1-1 0,0 1 0,0 0-1,0-1 1,0 0 0,0 1 0,0-1 0,0 1 0,0-1-1,2-2 1,9-9-212,-1-2 0,0 1 0,9-17-1,-11 17-252,0 0-1,0 0 0,1 1 0,16-15 1,-25 27 387,-1 0 1,0 0-1,1 0 1,-1 0 0,0 0-1,1 0 1,-1 0-1,0 0 1,1 0 0,-1 1-1,0-1 1,1 0-1,-1 0 1,0 0 0,1 0-1,-1 0 1,0 1-1,0-1 1,1 0 0,-1 0-1,0 1 1,0-1 0,1 0-1,-1 0 1,0 1-1,0-1 1,0 0 0,0 0-1,1 1 1,-1-1-1,0 0 1,0 1 0,0-1-1,0 0 1,0 1-1,0-1 1,0 0 0,0 1-1,0-1 1,0 0-1,0 1 1,0-1 0,0 0-1,0 1 1,0-1 0,0 0-1,0 1 1,-1-1-1,4 33 3168,-1-12-1863,-1-19-1344,-1-1 0,0 1 0,1 0 0,-1-1 0,1 1 0,0 0 0,-1-1 0,1 1 0,0-1 0,0 1 0,0-1 0,0 1 0,0-1 0,0 0 0,1 0 0,-1 1 0,0-1 0,2 1 0,-2-2 0,0 1 0,1-1 0,-1 0 0,0 1 0,0-1 0,0 0 0,1 0 0,-1 0 0,0 0 0,0 0 0,1 0 0,-1 0 0,0-1 0,0 1 0,0 0 0,1-1 0,-1 1 0,0-1 0,1 0 0,3-2 0,0 0 0,0-1 0,-1 1 0,1-1 0,-1 0 0,0 0 0,0 0 0,-1-1 0,4-5 0,6-12-26,-1-1-1,8-26 1,13-22-93,-33 71 120,0 1-1,0-1 1,0 1-1,0-1 0,0 0 1,0 1-1,0-1 0,0 1 1,0-1-1,0 0 0,0 1 1,1-1-1,-1 0 0,0 1 1,0-1-1,0 0 1,1 1-1,-1-1 0,0 0 1,0 1-1,1-1 0,-1 0 1,0 0-1,1 1 0,-1-1 1,0 0-1,1 0 0,-1 0 1,0 1-1,1-1 1,-1 0-1,0 0 0,1 0 1,-1 0-1,1 0 0,-1 0 1,0 0-1,1 0 0,-1 0 1,1 0-1,-1 0 0,0 0 1,1 0-1,-1 0 1,1 0-1,-1 0 0,0 0 1,1-1-1,-1 1 0,0 0 1,1 0-1,-1 0 0,0-1 1,1 1-1,-1 0 1,0 0-1,1-1 0,-1 1 1,0 0-1,0-1 0,0 1 1,1 0-1,-1-1 0,0 1 1,0 0-1,0-1 0,0 1 1,1-1-1,10 46 137,-7-27-101,-3-16-38,-1 0 1,1 0-1,0 0 1,-1 0-1,1 0 0,0 0 1,0 0-1,1-1 1,-1 1-1,0 0 1,0-1-1,1 1 0,-1 0 1,1-1-1,-1 0 1,1 1-1,0-1 0,0 0 1,0 0-1,3 2 1,-3-3-7,0 0-1,0 0 1,1 0 0,-1 0 0,0 0 0,0 0 0,0-1 0,0 1 0,0-1 0,0 1 0,0-1 0,0 0 0,0 0-1,0 0 1,0 0 0,-1 0 0,3-1 0,7-7-172,-1 0 0,0 0 0,-1-1 1,16-21-1,-21 26-219,37-56-3872,-39 57 3407,-1 0-1,1 1 1,0-2 0,-1 1-1,0 0 1,0 0-1,0 0 1,0-7 0,-16 48-1966,14-21-2802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776"/>
    </inkml:context>
    <inkml:brush xml:id="br0">
      <inkml:brushProperty name="width" value="0.025" units="cm"/>
      <inkml:brushProperty name="height" value="0.025" units="cm"/>
    </inkml:brush>
  </inkml:definitions>
  <inkml:trace contextRef="#ctx0" brushRef="#br0">0 75 11115,'0'0'4238,"0"-11"-976,0-25-471,0 9 3568,12 61-3631,-8 2-1978,10 51 97,-13-82-968,0 0 0,1 0-1,-1 0 1,1 0 0,0-1-1,1 1 1,-1-1 0,1 1-1,0-1 1,0 0 0,0 0-1,1 0 1,5 4-1,-8-6-57,1-1 0,0 0 0,0 1 0,-1-1-1,1 0 1,0 0 0,0 0 0,0 0-1,1 0 1,-1-1 0,0 1 0,0-1 0,0 1-1,0-1 1,1 0 0,-1 0 0,0 0 0,0 0-1,1 0 1,-1 0 0,3-1 0,-3 0-68,0-1 1,0 1 0,0 0 0,0-1 0,0 1-1,-1-1 1,1 0 0,0 1 0,-1-1-1,0 0 1,1 0 0,-1 0 0,0 0 0,0 0-1,0 0 1,1-4 0,2-5-1071,-1-1 1,-1 1-1,0-1 1,-1 1-1,0-1 1,-1-19-1,-5-1-2393,-6-3-502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390"/>
    </inkml:context>
    <inkml:brush xml:id="br0">
      <inkml:brushProperty name="width" value="0.025" units="cm"/>
      <inkml:brushProperty name="height" value="0.025" units="cm"/>
    </inkml:brush>
  </inkml:definitions>
  <inkml:trace contextRef="#ctx0" brushRef="#br0">0 350 11243,'0'0'16090,"10"6"-14692,-2-1-1178,3 4-25,2-1 1,-1-1-1,1 0 0,18 7 1,-28-13-183,0 1 0,-1-1 0,1-1 0,0 1 0,0 0 1,0-1-1,0 1 0,0-1 0,0 0 0,1 0 0,-1 0 0,0 0 1,0-1-1,0 1 0,0-1 0,0 0 0,-1 1 0,1-1 0,0-1 1,0 1-1,0 0 0,-1-1 0,1 0 0,-1 1 0,1-1 0,-1 0 1,0 0-1,1 0 0,2-5 0,0 1-93,0-1 1,-1 1-1,0-1 1,-1 0-1,1 0 0,-1-1 1,0 1-1,-1 0 0,0-1 1,0 0-1,1-14 0,-18 44 956,7 28-424,7-50-476,1 1 1,0 0 0,0 0-1,-1 0 1,1 0-1,0 0 1,0 0-1,0 0 1,0 0 0,0 0-1,1-1 1,-1 1-1,0 0 1,0 0-1,1 0 1,-1 0 0,0 0-1,1 0 1,-1-1-1,1 1 1,-1 0-1,1 0 1,-1-1 0,1 1-1,-1 0 1,1-1-1,0 1 1,0 0-1,-1-1 1,1 1 0,0-1-1,0 1 1,-1-1-1,1 0 1,0 1-1,0-1 1,0 0 0,0 1-1,0-1 1,0 0-1,0 0 1,-1 0-1,1 0 1,0 0 0,0 0-1,0 0 1,1 0-1,-1-1-61,1 0 0,-1 0 0,0 0-1,0 0 1,0 0 0,0 0 0,0 0-1,0 0 1,0 0 0,0 0 0,0 0-1,0-1 1,-1 1 0,1 0 0,0 0-1,-1-1 1,1 1 0,-1-1 0,0 1-1,1-1 1,-1-1 0,5-36-1346,-5 33 1209,3-19-1434,-2 0 0,-3-27 0,1 44 955,0-1 0,0 1 0,-1 0 0,0 1 0,0-1 0,-1 0 0,0 1 0,-1-1 0,1 1 0,-8-10 0,11 16 839,-1 0 0,0 0 0,0 0 0,0 0 0,1 0 0,-1 0 0,0 0 0,0 0 1,-1 0-1,1 0 0,0 1 0,0-1 0,0 0 0,0 1 0,-1-1 0,1 1 0,0-1 0,0 1 0,-1 0 0,1 0 0,0-1 0,-1 1 0,1 0 0,0 0 1,-3 1-1,3-1-29,0 1 0,0-1 1,0 1-1,0-1 1,0 1-1,0 0 1,1-1-1,-1 1 1,0 0-1,0 0 1,0 0-1,1-1 0,-1 1 1,1 0-1,-1 0 1,0 0-1,1 0 1,0 0-1,-1 0 1,1 1-1,0-1 1,-1 0-1,1 0 0,0 0 1,0 0-1,0 0 1,0 0-1,0 2 1,20-1-15327,-1-2 13182,-15 0 4462,-1 0-1813,0 1-1,0 0 1,0 0 0,0 0-1,-1 0 1,1 0 0,0 1-1,0-1 1,-1 1 0,1-1-1,-1 1 1,0 0-1,1 0 1,-1 0 0,3 5-1,34 44 3236,-29-36-2707,5 6 115,-1 0 1,-2 1 0,0 1 0,15 39-1,-23-50-923,0 1 0,0 0 0,-2 0 0,0 0 0,0 0 0,-1 0 0,-1 1-1,0-1 1,-1 0 0,-4 24 0,4-33-239,0 0 0,-1 0 0,1 0 0,-1 0 0,0 0 1,0-1-1,0 1 0,-1-1 0,1 1 0,-1-1 0,0 0 0,0 0 0,0 0 0,0 0 0,0-1 0,-6 4 0,7-5-57,0 0-1,-1 1 0,1-1 0,0-1 0,-1 1 1,1 0-1,-1-1 0,1 1 0,-1-1 1,1 0-1,-1 0 0,1 0 0,-1 0 1,1 0-1,-1 0 0,1-1 0,-1 1 0,1-1 1,-1 0-1,1 1 0,0-1 0,-1 0 1,1-1-1,0 1 0,0 0 0,0-1 1,0 1-1,-3-4 0,-22-24-475,1-1 1,2-2-1,2-1 0,0 0 0,-30-67 1,39 74-1186,1-2 0,2 0 1,0 0-1,-6-34 0,12 36-1091,0-1 0,0-41 0,4 29-2779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720"/>
    </inkml:context>
    <inkml:brush xml:id="br0">
      <inkml:brushProperty name="width" value="0.025" units="cm"/>
      <inkml:brushProperty name="height" value="0.025" units="cm"/>
    </inkml:brush>
  </inkml:definitions>
  <inkml:trace contextRef="#ctx0" brushRef="#br0">54 30 9417,'0'0'15503,"-53"-27"-12653,53 24-351,4 8-2563,1 8-1602,-3 1-3971,-2-1-9834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255"/>
    </inkml:context>
    <inkml:brush xml:id="br0">
      <inkml:brushProperty name="width" value="0.025" units="cm"/>
      <inkml:brushProperty name="height" value="0.025" units="cm"/>
    </inkml:brush>
  </inkml:definitions>
  <inkml:trace contextRef="#ctx0" brushRef="#br0">246 1 17392,'-9'2'988,"-2"2"-604,0 1-1,0 0 1,1 1-1,0 0 1,0 0-1,0 1 1,0 0 0,1 1-1,1 0 1,-1 1-1,1 0 1,-8 12-1,1-1 374,0 0 1,2 1-1,1 0 0,1 1 0,-13 33 0,21-47-582,0 0 0,1 0-1,0 0 1,1 0 0,-1 0 0,1 14-1,1-20-167,0-1 1,0 1-1,1 0 0,-1-1 0,1 1 0,-1 0 1,1-1-1,-1 1 0,1-1 0,0 1 0,0 0 1,0-1-1,0 0 0,0 1 0,0-1 0,0 0 1,0 1-1,0-1 0,1 0 0,-1 0 0,0 0 1,1 0-1,-1 0 0,1 0 0,-1-1 0,1 1 1,0 0-1,-1-1 0,1 0 0,0 1 0,-1-1 1,1 0-1,0 1 0,0-1 0,-1 0 0,4-1 0,12 0 0,0-1 0,0 0-1,0-2 1,0 0-1,0-1 1,-1 0-1,19-10 1,-15 7 2,0 0-1,0 2 1,0 0 0,29-4 0,-40 9-13,0 0 1,0 1-1,0-1 1,0 2 0,0-1-1,-1 2 1,13 2 0,-19-4 21,1 2-1,-1-1 1,1 0 0,-1 0 0,0 1 0,0-1 0,0 1 0,1 0-1,-2 0 1,1 0 0,0 0 0,0 0 0,-1 0 0,1 0 0,-1 0-1,1 1 1,-1-1 0,0 1 0,0-1 0,0 1 0,0-1 0,-1 1 0,1-1-1,-1 1 1,1 0 0,-1-1 0,0 1 0,0 3 0,-1 3 67,0-1 1,0 1-1,-1 0 1,0-1-1,-1 1 1,0-1-1,0 1 1,-1-1-1,0 0 1,0-1-1,-1 1 1,0-1-1,0 0 1,-1 0-1,0 0 1,0-1-1,-12 10 0,9-8 4,1-1 0,-1 0 0,-1-1-1,1 0 1,-1 0 0,0-1 0,0 0-1,-1-1 1,0 0 0,1-1 0,-1 0-1,0-1 1,-18 2 0,27-4-249,0 0 1,0 0-1,0 0 1,1-1-1,-1 1 1,0-1-1,0 1 1,0-1-1,1 0 1,-1 1-1,0-1 1,1 0-1,-1 0 1,0 0-1,1-1 1,0 1-1,-1 0 1,1-1-1,0 1 1,-1 0-1,1-1 1,0 1-1,0-1 1,0 0-1,0 1 1,1-1-1,-1 0 1,0 0-1,1 0 1,-1 1-1,1-1 1,-1-2-1,0-2-805,1-1-1,-1 1 0,1 0 1,0-1-1,0 1 0,1 0 1,0 0-1,3-13 0,13-16-6699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628"/>
    </inkml:context>
    <inkml:brush xml:id="br0">
      <inkml:brushProperty name="width" value="0.025" units="cm"/>
      <inkml:brushProperty name="height" value="0.025" units="cm"/>
    </inkml:brush>
  </inkml:definitions>
  <inkml:trace contextRef="#ctx0" brushRef="#br0">0 1 17489,'0'0'10473,"18"68"-9255,-7-32-225,1 1-577,2 2-256,-1-1-160,1-2 64,2-1-224,-1-4-801,0-4-865,2-7-1056,-3-6-866,-6-11-3523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500"/>
    </inkml:context>
    <inkml:brush xml:id="br0">
      <inkml:brushProperty name="width" value="0.025" units="cm"/>
      <inkml:brushProperty name="height" value="0.025" units="cm"/>
      <inkml:brushProperty name="color" value="#F6630D"/>
    </inkml:brush>
  </inkml:definitions>
  <inkml:trace contextRef="#ctx0" brushRef="#br0">1 1 20435,'0'0'8104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110"/>
    </inkml:context>
    <inkml:brush xml:id="br0">
      <inkml:brushProperty name="width" value="0.025" units="cm"/>
      <inkml:brushProperty name="height" value="0.025" units="cm"/>
    </inkml:brush>
  </inkml:definitions>
  <inkml:trace contextRef="#ctx0" brushRef="#br0">65 156 12524,'0'0'8749,"4"9"-6800,79 173 3692,-2-1-3830,-81-180-1797,0 0 0,0-1 0,0 1-1,1 0 1,-1 0 0,0 0 0,0-1 0,1 1-1,-1 0 1,1-1 0,-1 1 0,1 0-1,-1-1 1,1 1 0,-1 0 0,1-1 0,-1 1-1,1-1 1,0 1 0,-1-1 0,1 1-1,0-1 1,0 0 0,-1 1 0,1-1 0,1 1-1,1-22 702,-10-40 291,-3 32-1188,-1 1 1,-1 0-1,-1 1 1,-2 0-1,0 1 1,-2 1-1,-1 0 1,-1 1-1,-1 1 1,-43-38-1,57 56 88,5 3 78,0 1-1,0 0 0,-1 0 0,1 0 0,0 0 0,-1 0 0,1 0 1,-1 0-1,1 0 0,-1 0 0,1 1 0,-1-1 0,0 1 0,-2-1 0,8 15-169,2-6 215,0-1 1,1 1-1,0-1 1,1-1 0,-1 1-1,1-1 1,0 0-1,1-1 1,0 0-1,-1-1 1,1 1 0,19 5-1,-25-9-20,1 1 0,0-1-1,0 0 1,1 0 0,-1-1 0,0 1-1,0-1 1,0 0 0,0 0-1,1 0 1,-1 0 0,0-1 0,0 0-1,0 1 1,0-2 0,0 1 0,0 0-1,0-1 1,0 0 0,-1 0-1,1 0 1,0 0 0,-1-1 0,0 1-1,0-1 1,1 0 0,-2 0 0,1 0-1,0 0 1,-1 0 0,1-1-1,3-6 1,-2 0 21,0-1-1,-1 1 0,0-1 0,-1 0 1,2-20-1,-3 25-23,-1 0 1,1 0-1,-2-1 0,1 1 0,0 0 1,-1 0-1,0 0 0,-1 0 0,1 0 1,-1 0-1,-5-10 0,7 16-8,0 0 0,0-1-1,0 1 1,0 0 0,0 0 0,0 0 0,0-1-1,0 1 1,0 0 0,0 0 0,0 0-1,0-1 1,-1 1 0,1 0 0,0 0-1,0 0 1,0 0 0,0-1 0,0 1-1,0 0 1,-1 0 0,1 0 0,0 0-1,0 0 1,0-1 0,0 1 0,-1 0 0,1 0-1,0 0 1,0 0 0,0 0 0,0 0-1,-1 0 1,1 0 0,0 0 0,0 0-1,0 0 1,-1 0 0,1 0 0,0 0-1,0 0 1,-1 0 0,1 0 0,0 0 0,0 0-1,0 0 1,-1 0 0,1 0 0,0 0-1,0 0 1,0 0 0,0 0 0,-1 1-1,1-1 1,0 0 0,0 0 0,0 0-1,0 0 1,0 0 0,-1 1 0,1-1-1,-2 20 67,7 29 299,2-23-270,2-1 0,1 0 0,1 0 0,2-1 0,0 0 0,1-1 0,1-1 0,1 0 0,1-2 0,1 1 0,21 16 0,-34-32-396,1-1 0,-1-1 1,1 1-1,0-1 0,0 0 0,10 3 0,-13-5-423,1 0-1,-1 0 1,1 0-1,-1-1 1,1 0-1,0 0 0,-1 0 1,6 0-1,11-6-8828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814"/>
    </inkml:context>
    <inkml:brush xml:id="br0">
      <inkml:brushProperty name="width" value="0.025" units="cm"/>
      <inkml:brushProperty name="height" value="0.025" units="cm"/>
    </inkml:brush>
  </inkml:definitions>
  <inkml:trace contextRef="#ctx0" brushRef="#br0">0 1 16944,'0'0'7976,"47"75"-6247,-19-38-512,1 3-352,3 0-416,-1-2-225,1-4-128,-4-6 0,-3-6-224,-7-6-705,-6-4-384,-6-10-609,-14-3-5028,-15-14 864,-8-7-3010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155"/>
    </inkml:context>
    <inkml:brush xml:id="br0">
      <inkml:brushProperty name="width" value="0.025" units="cm"/>
      <inkml:brushProperty name="height" value="0.025" units="cm"/>
    </inkml:brush>
  </inkml:definitions>
  <inkml:trace contextRef="#ctx0" brushRef="#br0">37 202 12684,'0'0'5509,"-7"-9"-2642,-20-33-411,27 41-2343,-1-1-1,1 0 1,-1 1 0,1-1 0,0 0 0,-1 1 0,1-1 0,0 0 0,0 0 0,0 1 0,1-1 0,-1 0 0,0 0 0,1 1-1,-1-1 1,1 0 0,-1 1 0,1-1 0,0 1 0,0-1 0,-1 1 0,1-1 0,0 1 0,0-1 0,1 1 0,1-2 0,36-28 1103,-31 26-922,4-4-191,2 0 1,-1 2-1,1-1 0,1 2 1,-1 0-1,1 0 1,0 1-1,1 1 1,-1 1-1,1 0 1,-1 1-1,32 0 1,-44 2-119,-1 1 0,1-1 0,-1 1 0,1-1 1,-1 1-1,1 0 0,-1 0 0,0 0 0,1 0 0,-1 0 1,0 1-1,0-1 0,0 1 0,0 0 0,0-1 0,0 1 1,0 0-1,0 0 0,-1 0 0,1 0 0,-1 0 0,1 1 1,-1-1-1,0 0 0,0 1 0,0-1 0,0 1 0,-1-1 1,1 1-1,-1-1 0,1 1 0,-1-1 0,0 1 0,0 0 1,0-1-1,0 1 0,-1-1 0,0 4 0,0 3 108,0 1 0,-1-1 1,0 0-1,0 1 0,-1-1 0,-1 0 0,1 0 0,-1-1 0,-7 11 0,1-4-227,0-1-1,-1 0 0,0 0 1,-1-1-1,-1-1 0,0 0 1,0-1-1,-21 14 0,39-29-6129,3-6 3775,0 0 139,18-15-4953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776"/>
    </inkml:context>
    <inkml:brush xml:id="br0">
      <inkml:brushProperty name="width" value="0.025" units="cm"/>
      <inkml:brushProperty name="height" value="0.025" units="cm"/>
    </inkml:brush>
  </inkml:definitions>
  <inkml:trace contextRef="#ctx0" brushRef="#br0">1 1 16496,'0'0'8317,"5"8"-6838,23 36-826,-2 2 1,-2 1 0,-2 0 0,-2 2 0,14 54 0,-33-97-497,1-1 0,0 1 0,0-1 0,0 0 0,1 0 0,0 0-1,0 0 1,5 6 0,-7-10-126,0 0 0,0 0 0,1 0-1,-1 0 1,0-1 0,1 1 0,-1 0 0,0-1-1,1 1 1,-1-1 0,1 1 0,-1-1 0,1 1-1,-1-1 1,1 0 0,-1 0 0,1 0 0,-1 0 0,1 0-1,-1 0 1,1-1 0,-1 1 0,1 0 0,-1-1-1,1 1 1,-1-1 0,1 1 0,-1-1 0,0 0-1,1 0 1,-1 1 0,0-1 0,0 0 0,1 0-1,-1 0 1,1-2 0,17-16-31,0 0 0,-1-1 0,-1-1 0,-2-1 0,0 0 0,15-29 0,-19 23-2621,-11 26 2145,1 0 0,-1 1 0,0-1 1,0 0-1,0 0 0,0 1 0,0-1 0,0 0 0,0 0 1,-1 1-1,1-1 0,-1 0 0,1 1 0,-2-3 0,-6-7-10393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122"/>
    </inkml:context>
    <inkml:brush xml:id="br0">
      <inkml:brushProperty name="width" value="0.025" units="cm"/>
      <inkml:brushProperty name="height" value="0.025" units="cm"/>
    </inkml:brush>
  </inkml:definitions>
  <inkml:trace contextRef="#ctx0" brushRef="#br0">1 0 22197,'0'0'4997,"7"72"-4549,-4-29-96,-1 6-127,-1 4 31,-1 3 320,0 0 161,0-2-256,0-5-257,0-8-224,3-12 32,3-16-1089,0-13-2338,0-13-2851,-4-21-7143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453"/>
    </inkml:context>
    <inkml:brush xml:id="br0">
      <inkml:brushProperty name="width" value="0.025" units="cm"/>
      <inkml:brushProperty name="height" value="0.025" units="cm"/>
    </inkml:brush>
  </inkml:definitions>
  <inkml:trace contextRef="#ctx0" brushRef="#br0">0 1 18449,'0'0'8296,"9"8"-7842,4 3-224,1 0-1,0-1 1,1-1-1,0 0 1,19 8-1,-11-8 370,0 0 0,1-2 0,36 8-1,31-8-6132,-80-8 757,-8-7-2783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024"/>
    </inkml:context>
    <inkml:brush xml:id="br0">
      <inkml:brushProperty name="width" value="0.025" units="cm"/>
      <inkml:brushProperty name="height" value="0.025" units="cm"/>
    </inkml:brush>
  </inkml:definitions>
  <inkml:trace contextRef="#ctx0" brushRef="#br0">0 173 11307,'0'0'17365,"9"9"-15827,15 22-899,-1 1 0,-2 1 1,33 68-1,-38-68-639,-5-7 0,2 0 0,1-2 0,0 1 0,21 24 0,-35-48-11,0-1 0,1 0 0,-1 1 1,0-1-1,0 0 0,0 0 0,0 1 0,0-1 0,1 0 0,-1 0 1,0 1-1,0-1 0,1 0 0,-1 0 0,0 0 0,0 1 1,1-1-1,-1 0 0,0 0 0,0 0 0,1 0 0,-1 0 0,0 1 1,1-1-1,-1 0 0,0 0 0,1 0 0,-1 0 0,0 0 0,1 0 1,-1 0-1,0 0 0,1 0 0,-1 0 0,0 0 0,0-1 1,1 1-1,-1 0 0,0 0 0,1 0 0,-1 0 0,0 0 0,0 0 1,1-1-1,-1 1 0,0 0 0,1-1 0,3-19-1280,-9-29-1979,0 35 2069,0 1 1,-1 0-1,-1 0 1,0 1-1,-1 0 0,-11-14 1,-63-67-4084,50 58 4665,17 20 998,-23-28 2479,37 41-2298,-1 0 0,1 0 0,0-1 0,0 1 0,0 0 0,0 0 0,1 0-1,-1-1 1,1 1 0,-1 0 0,1-5 0,0 5-231,0 0-1,1 1 1,-1-1 0,1 0-1,-1 1 1,1-1-1,0 0 1,0 1 0,0-1-1,0 1 1,0-1 0,0 1-1,2-3 1,37-27 2161,-32 25-1990,24-18 557,-15 11-1102,0 0 1,1 1 0,1 0 0,-1 2 0,2 0 0,23-8 0,-36 17-119,1 2-5045,-7-1 4885,-1 1 1,0-1 0,0 1-1,1-1 1,-1 0-1,0 1 1,0-1 0,0 1-1,0-1 1,1 0-1,-1 1 1,0-1 0,0 1-1,0-1 1,0 1-1,0-1 1,0 1 0,0-1-1,0 1 1,0-1 0,0 0-1,0 1 1,-1-1-1,1 1 1,0-1 0,0 1-1,0-1 1,-1 0-1,1 1 1,0-1 0,0 0-1,-1 1 1,-11 13-8999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376"/>
    </inkml:context>
    <inkml:brush xml:id="br0">
      <inkml:brushProperty name="width" value="0.025" units="cm"/>
      <inkml:brushProperty name="height" value="0.025" units="cm"/>
    </inkml:brush>
  </inkml:definitions>
  <inkml:trace contextRef="#ctx0" brushRef="#br0">1 177 5541,'0'0'22261,"76"-46"-20947,-45 12-578,1 3-447,0 2-225,-7 10-225,-7 7-992,-4 7-1153,-10 5-480,-4 8-706,0 13-960,-9 4-4452</inkml:trace>
  <inkml:trace contextRef="#ctx0" brushRef="#br0" timeOffset="1">101 318 16015,'0'0'12812,"60"-9"-11755,-28-13-96,-1 0-448,-2-1-385,-2 3-128,-4 9-256,-5 2-577,-5 6-641,-3 3-1184,0 0-1026,-2 0-2177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719"/>
    </inkml:context>
    <inkml:brush xml:id="br0">
      <inkml:brushProperty name="width" value="0.025" units="cm"/>
      <inkml:brushProperty name="height" value="0.025" units="cm"/>
    </inkml:brush>
  </inkml:definitions>
  <inkml:trace contextRef="#ctx0" brushRef="#br0">38 0 19667,'0'0'8867,"1"15"-8024,-10 321 2002,-17-104-4579,24-208 860,1-14-1315,1-36-13257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077"/>
    </inkml:context>
    <inkml:brush xml:id="br0">
      <inkml:brushProperty name="width" value="0.025" units="cm"/>
      <inkml:brushProperty name="height" value="0.025" units="cm"/>
    </inkml:brush>
  </inkml:definitions>
  <inkml:trace contextRef="#ctx0" brushRef="#br0">18 78 416,'0'0'16048,"-18"-57"-12397,18 42 801,0 10-1281,15 5-1249,3 0-673,5 8-704,6 8-289,3 4-224,1-1 0,0-1-32,0 3-961,-1-6-1729,-4 2-1987,-7-7-3138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2.172"/>
    </inkml:context>
    <inkml:brush xml:id="br0">
      <inkml:brushProperty name="width" value="0.025" units="cm"/>
      <inkml:brushProperty name="height" value="0.025" units="cm"/>
      <inkml:brushProperty name="color" value="#F6630D"/>
    </inkml:brush>
  </inkml:definitions>
  <inkml:trace contextRef="#ctx0" brushRef="#br0">13 34 13549,'-7'-26'5139,"3"19"-1368,3 18-1198,3 22-2430,1 0 0,2 0 0,1-1 0,12 38 0,-17-68-138,-1 1 0,1-1 0,-1 0 0,1 0-1,0 1 1,0-1 0,0 0 0,0 0 0,1 0 0,-1 0 0,0-1 0,1 1-1,-1 0 1,1 0 0,0-1 0,-1 1 0,1-1 0,0 0 0,0 1-1,0-1 1,0 0 0,0 0 0,0 0 0,4 0 0,-2 0 18,0-1 0,0-1 0,0 1 0,1 0 0,-1-1 0,0 0 0,0 0 0,0 0 0,0-1 1,0 0-1,0 1 0,4-4 0,-6 4-26,0 0 1,-1 0-1,1 0 1,0 0-1,0 0 1,0 0-1,0 0 1,-1 1-1,1-1 1,0 1 0,0 0-1,0-1 1,0 1-1,1 0 1,-1 0-1,0 0 1,0 1-1,0-1 1,0 0-1,0 1 1,0-1-1,-1 1 1,1 0-1,0-1 1,0 1-1,0 0 1,0 0 0,-1 0-1,1 1 1,0-1-1,-1 0 1,1 1-1,-1-1 1,0 1-1,1-1 1,-1 1-1,0 0 1,0-1-1,0 1 1,1 3-1,1 3 18,0 0 0,-1 0 0,0 1 0,0-1 0,-1 0 0,-1 0 0,1 1 0,-1-1 0,-1 9 0,0-15 79,1 1 1,-1-1 0,0 1-1,0-1 1,0 0 0,0 0 0,0 1-1,-1-1 1,1 0 0,-1 0-1,1 0 1,-1-1 0,0 1-1,0 0 1,0-1 0,0 1-1,0-1 1,0 1 0,0-1-1,0 0 1,0 0 0,-1 0-1,1 0 1,0 0 0,-1-1-1,1 1 1,-1-1 0,1 1-1,-1-1 1,1 0 0,-1 0-1,-2-1 1,-1 2 157,-1-1-1,0 0 1,1-1 0,-1 1 0,1-1-1,-1-1 1,1 1 0,-1-1-1,1 0 1,0-1 0,-7-3-1,9 4-442,1 0 1,0 0-1,0 0 0,0-1 0,1 1 0,-1-1 0,1 0 1,-1 0-1,1 0 0,0 0 0,0 0 0,0 0 0,0-1 0,1 1 1,-2-5-1,8 6-5697,9 2 1653,-12 0 2576,16 0-5489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405"/>
    </inkml:context>
    <inkml:brush xml:id="br0">
      <inkml:brushProperty name="width" value="0.025" units="cm"/>
      <inkml:brushProperty name="height" value="0.025" units="cm"/>
    </inkml:brush>
  </inkml:definitions>
  <inkml:trace contextRef="#ctx0" brushRef="#br0">89 1480 14318,'-10'10'1590,"-3"3"-869,-27 29 1378,14-8 2379,36-41 417,42-34-3603,869-820 2082,-271 222-3534,-643 631-370,8-9 149,-5 11-5685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1:09.524"/>
    </inkml:context>
    <inkml:brush xml:id="br0">
      <inkml:brushProperty name="width" value="0.025" units="cm"/>
      <inkml:brushProperty name="height" value="0.025" units="cm"/>
    </inkml:brush>
  </inkml:definitions>
  <inkml:trace contextRef="#ctx0" brushRef="#br0">1299 187 12492,'-66'-38'102,"-79"-34"1,118 61-165,0 1 1,0 2 0,-1 1-1,0 1 1,-1 1 0,-36-2 0,46 6 26,0 1 0,0 1 0,0 0 0,1 1 0,-1 1 0,1 1 1,-1 1-1,1 0 0,0 2 0,1 0 0,0 0 0,0 2 0,0 0 1,1 1-1,1 1 0,-18 15 0,-14 15 328,1 3-1,2 1 1,3 3-1,1 1 1,3 2-1,-57 103 1,62-92-206,2 1 1,4 2 0,2 1-1,3 0 1,-24 138-1,40-168-87,1 1-1,2-1 1,1 1 0,2-1-1,10 64 1,-6-81 25,-1 1 0,2-1 0,1 0 0,0 0 0,2-1 0,0 0 1,1 0-1,0-1 0,2 0 0,0-1 0,27 28 0,-13-21 71,1-1-1,1-1 1,1-1-1,0-2 1,1-1-1,1-1 1,1-2-1,0-1 1,1-2-1,0-1 1,48 8-1,9-4-35,1-4-1,0-4 0,104-6 0,-109-4-56,-1-4 0,0-3 0,-1-4 0,-1-4 1,0-3-1,-1-4 0,146-69 0,-174 68 60,-1-2 0,-2-3 0,-1-2 0,-2-2 0,-1-2 0,-3-2 0,0-2 0,-3-2-1,-2-1 1,-2-3 0,-1 0 0,28-56 0,-49 76-27,-1-1 0,-1-1 0,-2-1-1,-1 1 1,-1-1 0,-2-1 0,-1 0 0,2-33 0,-7 45 33,-1 1 0,-1-1 0,0 0 1,-2 0-1,0 1 0,-1 0 0,-1-1 1,-1 2-1,0-1 0,-1 1 0,-2 0 1,0 0-1,0 1 0,-17-21 0,2 8-37,-2 2 0,-2 1-1,0 1 1,-1 1 0,-2 2-1,-1 1 1,0 1 0,-1 2-1,-68-28 1,10 12 28,0 5 0,-170-33 0,64 32-56,-1 9-1,-293 4 1,466 18-118,1 1 1,-1 0-1,1 2 1,-43 10 0,59-10-150,0 0 0,0 0 0,0 1 1,1 0-1,0 0 0,-1 0 0,2 1 0,-1 0 1,0 1-1,1-1 0,0 1 0,0 1 1,1-1-1,0 1 0,0 0 0,-7 14 1,-13 32-3278,3-7-1627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7:29.363"/>
    </inkml:context>
    <inkml:brush xml:id="br0">
      <inkml:brushProperty name="width" value="0.025" units="cm"/>
      <inkml:brushProperty name="height" value="0.025" units="cm"/>
    </inkml:brush>
  </inkml:definitions>
  <inkml:trace contextRef="#ctx0" brushRef="#br0">18114 1142 16688,'-837'-248'1281,"272"108"-1591,-553-112 177,-447 41 604,922 133-312,-435-46 745,-7 48-276,-993 64-719,143 124-126,9 90-383,64 93-102,1319-172 661,-724 266 0,1064-313 41,-331 177 1,456-209-5,2 4 0,2 3 0,3 4 0,2 2 0,2 3 0,-113 135 0,148-153-5,2 2 0,1 2 0,3 0-1,2 2 1,1 1 0,3 1 0,2 0 0,3 1 0,-11 60 0,19-69 2,2 0 0,2 1 1,1 0-1,3 0 1,1-1-1,2 1 0,2-1 1,2 1-1,2-2 0,2 0 1,31 74-1,-13-55-15,3-2-1,2-1 1,3-2-1,2-1 1,2-2-1,3-2 1,2-2-1,95 75 1,-37-45-5,4-5 0,3-5 0,187 85 1,-90-66 21,4-10 1,3-8 0,438 77 0,695-10 63,863-108 144,455-146-352,-1863 73 250,-242 15-115,1917-113 465,-8-70-221,-2426 208-230,1195-142 33,-15-64-2,-574 38-4,-559 141-9,-1-4 0,-2-4 1,-2-4-1,151-101 0,-202 117 141,-1-1 0,-1-2 0,-1-1 0,-2-1 0,-2-2 0,-1-1 0,-1-1 0,-2-2 0,-2 0 0,-2-2-1,-1 0 1,-3-1 0,-1-1 0,-2 0 0,-1-1 0,-3-1 0,7-74 0,-11 59-55,-4-1 0,-2 1 0,-2-1-1,-3 1 1,-3 0 0,-3 1 0,-2 0 0,-2 1-1,-3 0 1,-3 1 0,-2 1 0,-2 2 0,-3 0-1,-2 2 1,-3 1 0,-1 1 0,-78-84 0,42 66-113,-2 3 1,-3 4-1,-3 2 1,-2 5 0,-2 2-1,-3 5 1,-133-55-1,45 35-265,-4 8-1,-362-71 0,-42 53-1053,-10 37-1453,519 36 2267,-390-23-3911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24:31.381"/>
    </inkml:context>
    <inkml:brush xml:id="br0">
      <inkml:brushProperty name="width" value="0.025" units="cm"/>
      <inkml:brushProperty name="height" value="0.025" units="cm"/>
    </inkml:brush>
  </inkml:definitions>
  <inkml:trace contextRef="#ctx0" brushRef="#br0">0 321 16432,'0'0'2226,"11"1"-2312,38 2 261,1-1 0,-1-3 1,0-2-1,74-13 0,153-50 1023,-102 22-986,342-42 1,381 86-91,-452 13-63,916-83 1019,-408 16-568,-1 92 1377,-330 34-650,88 9-337,2-31-1435,-437-52-4643,-148-14-1335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19.339"/>
    </inkml:context>
    <inkml:brush xml:id="br0">
      <inkml:brushProperty name="width" value="0.025" units="cm"/>
      <inkml:brushProperty name="height" value="0.025" units="cm"/>
    </inkml:brush>
  </inkml:definitions>
  <inkml:trace contextRef="#ctx0" brushRef="#br0">2165 325 10154,'-4'-8'42,"-4"-7"767,-2 1 1,1 0-1,-2 1 0,0 0 0,0 1 0,-1 0 1,-1 1-1,-21-16 0,10 12-422,-1 0 0,0 2 0,0 0 0,-45-14 0,17 12-341,-1 2 0,0 2 1,0 3-1,-106-3 0,67 10 441,1 4 1,-1 4-1,-121 25 0,153-18-478,-1 4 0,2 2-1,0 3 1,2 2 0,1 3 0,1 2 0,1 3 0,2 2 0,-96 84 0,117-90-12,2 1 1,1 2 0,1 1 0,2 2 0,1 0-1,2 1 1,2 2 0,1 0 0,2 1-1,1 1 1,3 0 0,1 2 0,2-1 0,2 1-1,-7 71 1,14-76-8,1-1-1,2 1 1,2-1-1,1 0 1,11 43-1,-9-57 8,1 1-1,1-2 0,1 1 0,1-1 0,1 0 0,1-1 0,0-1 0,2 0 1,20 23-1,-15-22 3,0-1 0,2 0 0,0-2 0,2 0 0,-1-2 0,2 0 0,0-2 0,1 0 0,49 17 0,-38-19 2,1-2 0,1-2 1,-1-1-1,1-2 0,0-1 0,55-4 0,-22-4 27,-1-4-1,118-29 1,120-59 184,-79 13 1417,389-202-1,-582 266-1240,0-3 0,-2 0 0,51-46 0,-74 58-208,0 0-1,0-1 1,-1 0-1,0 0 1,-1-2-1,-1 1 1,0-1-1,-1 0 1,0 0-1,-1-1 1,-1 0 0,6-26-1,-8 16-44,-1-1 0,-1 1 1,-1-1-1,-1 0 0,-2 0 0,0 1 0,-2 0 0,0 0 1,-2 0-1,-1 0 0,-19-42 0,3 21-90,-1 1 0,-2 1 0,-2 1 0,-65-74 0,66 88-211,0 1-1,-2 1 1,-1 1-1,-1 2 0,-1 1 1,-2 2-1,0 2 1,0 0-1,-57-19 1,73 32-760,9 3-670,-1-1 1,1 0-1,0 0 0,-16-11 0,7-3-7997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1.255"/>
    </inkml:context>
    <inkml:brush xml:id="br0">
      <inkml:brushProperty name="width" value="0.025" units="cm"/>
      <inkml:brushProperty name="height" value="0.025" units="cm"/>
    </inkml:brush>
  </inkml:definitions>
  <inkml:trace contextRef="#ctx0" brushRef="#br0">1672 246 10634,'-8'-5'1538,"-31"-20"-188,0 3 0,-1 1 0,-1 2 0,-65-20 0,27 15-508,-139-24 0,114 35-812,0 5-1,0 4 0,-136 12 1,177-2 111,-112 25 0,146-23 9,2 0 0,-1 2 1,1 0-1,1 2 0,0 1 1,-31 21-1,50-29-136,0 1 0,0 0 0,0 0 0,1 0 0,-1 1-1,2 0 1,-1 0 0,1 1 0,0-1 0,1 1 0,-1 0 0,2 0 0,-1 1-1,1-1 1,0 1 0,1 0 0,0 0 0,1 0 0,-2 11 0,3-7-6,1 0 0,0 0 0,1 0 0,0-1 0,0 1 0,2-1 0,-1 1 0,2-1 0,0 0 0,0 0 0,1-1 0,0 0 0,9 11 0,26 32-10,2-3 0,3-2 1,1-1-1,3-3 0,74 53 0,-103-84-19,0 0-1,1-2 0,1 0 1,0-1-1,0-2 1,1 0-1,0-2 0,41 8 1,-30-10 113,-1-2 1,1-2-1,0-1 1,-1-1-1,57-10 1,-15-6 246,-1-3 0,-1-4 0,-1-3 0,133-68-1,-131 55 191,-1-3 0,77-59 0,-124 81-312,-1 0 0,-1-2 0,0-1 0,-2-1 0,-1-1 0,-2-1 0,0 0 0,20-40 0,-34 55-122,-1 1 0,0-1 0,-1-1 0,-1 1 0,0-1 0,0 1 1,-1-1-1,0-13 0,-2 20-58,0 0 0,0 0 1,-1 0-1,0 0 0,0 0 0,0 1 1,-1-1-1,0 0 0,0 0 1,0 1-1,-1-1 0,0 1 0,0 0 1,0 0-1,-1 0 0,1 0 0,-1 1 1,-9-8-1,-1 2-35,0 0 1,-1 2-1,0-1 1,-1 2-1,0 0 0,0 1 1,0 1-1,-1 0 1,0 2-1,0-1 0,-23 0 1,-29 0-58,-100 5 1,139 0 27,-127 14-1074,40-2-3296,68-12-920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3.815"/>
    </inkml:context>
    <inkml:brush xml:id="br0">
      <inkml:brushProperty name="width" value="0.025" units="cm"/>
      <inkml:brushProperty name="height" value="0.025" units="cm"/>
    </inkml:brush>
  </inkml:definitions>
  <inkml:trace contextRef="#ctx0" brushRef="#br0">1844 264 8200,'0'0'2172,"4"-9"-437,1-2-942,0-1-1,-1 1 1,-1-1-1,0 0 1,3-24-1,-6 32-567,1-1-1,-1 1 0,0-1 0,-1 0 1,1 1-1,-1 0 0,0-1 1,0 1-1,0-1 0,-1 1 0,1 0 1,-1 0-1,0 0 0,0 0 1,-1 0-1,1 0 0,-1 0 0,0 1 1,0-1-1,0 1 0,0 0 1,-7-5-1,-2 1-136,0 0 1,-1 1-1,0 0 1,0 1-1,0 1 0,-1 0 1,0 1-1,-15-2 1,-117-6-188,124 10 123,-159-3-263,-310 33 0,383-14 238,0 5-1,2 5 0,1 4 0,-118 50 1,202-71 40,1 1 0,0 1 1,1 1-1,0 0 0,1 2 0,-29 25 1,43-35-11,0 1 1,0 0 0,0 0-1,1 1 1,0-1 0,0 1 0,0 0-1,1 0 1,-1 0 0,1 0-1,0 0 1,1 0 0,-1 0-1,1 1 1,0-1 0,0 1-1,1-1 1,0 1 0,0-1-1,0 1 1,0-1 0,1 1-1,0-1 1,0 0 0,0 1-1,1-1 1,0 0 0,0 0 0,0 0-1,1 0 1,0 0 0,4 5-1,4 5 15,0 0-1,2-1 0,0-1 0,0 0 1,1-1-1,0 0 0,1-1 1,1-1-1,21 11 0,8 2 19,1-3 0,61 19 0,-14-12-14,1-5 0,0-3 0,128 8 0,290-22 59,-448-9 329,0-2-1,0-3 1,-1-3-1,122-39 0,-154 39-179,0-2 1,-1-1-1,-1-1 0,45-32 0,-56 34-167,-1-1 0,0 0 0,-1-1 0,-1-1 0,-1 0 0,0-2 0,18-31 0,-26 39-62,0-1-1,-1 1 1,0-1 0,-1 0 0,-1 0 0,0 0 0,0 0-1,-1 0 1,-1-1 0,0-14 0,-1 22-31,0-1 0,-1 1 1,0 0-1,0 0 0,0-1 0,-1 1 1,0 0-1,0 0 0,0 0 0,0 1 1,-1-1-1,0 0 0,0 1 0,0 0 1,0-1-1,-1 1 0,0 1 0,0-1 1,0 1-1,0-1 0,0 1 0,-1 0 1,1 0-1,-1 1 0,-9-4 0,-8-2-13,-1 2 0,1 0 0,-2 1 0,1 1 0,-38-1 0,-123 7-987,154 0 514,-171 13-6188,124-14 154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5.302"/>
    </inkml:context>
    <inkml:brush xml:id="br0">
      <inkml:brushProperty name="width" value="0.025" units="cm"/>
      <inkml:brushProperty name="height" value="0.025" units="cm"/>
    </inkml:brush>
  </inkml:definitions>
  <inkml:trace contextRef="#ctx0" brushRef="#br0">93 73 19218,'0'0'865,"0"11"16,-2 29-195,-2 0 0,-1 0 0,-3 0 0,-18 57 0,13-53-588,3 0 0,1 1 0,-6 85 0,15-130-86,0 0-1,0 0 1,0 0 0,0 0 0,0 0-1,0 0 1,1 0 0,-1 0-1,0 0 1,0 0 0,0 0-1,0 0 1,0-1 0,0 1-1,1 0 1,-1 0 0,0 0-1,0 0 1,0 0 0,0 0-1,0 0 1,1 0 0,-1 0 0,0 1-1,0-1 1,0 0 0,0 0-1,0 0 1,0 0 0,1 0-1,-1 0 1,0 0 0,0 0-1,0 0 1,0 0 0,0 0-1,0 0 1,0 1 0,0-1-1,1 0 1,-1 0 0,0 0 0,0 0-1,0 0 1,0 0 0,0 0-1,0 1 1,0-1 0,0 0-1,0 0 1,0 0 0,0 0-1,0 0 1,0 1 0,0-1-1,0 0 1,0 0 0,0 0-1,0 0 1,0 0 0,0 1-1,0-1 1,0 0 0,0 0 0,0 0-1,0 0 1,11-15 497,9-25 142,-4-11-585,-1-1-1,-3 0 0,-2-1 1,-2 0-1,-3 0 1,-2-1-1,-6-82 0,3 133-68,0 1-1,0-1 0,0 0 0,-1 1 0,1-1 0,-1 1 0,0-1 0,0 0 0,0 1 0,0 0 0,0-1 0,0 1 0,-1 0 0,1-1 1,-1 1-1,1 0 0,-4-3 0,4 5 2,1 0 1,-1-1-1,1 1 1,-1 0-1,1 0 1,-1 0-1,1 0 1,-1 0-1,1 0 1,-1-1-1,1 1 1,-1 1-1,1-1 1,-1 0-1,1 0 1,-1 0-1,1 0 1,-1 0-1,1 0 1,-1 0-1,1 1 1,-1-1-1,1 0 1,-1 0-1,1 1 1,-1-1-1,1 0 1,-1 1-1,-13 26-17,10-12 71,0 0 1,1 0-1,1 1 1,0-1-1,1 1 0,1 0 1,2 21-1,-2-32-35,1 0-1,0-1 1,-1 1 0,2 0-1,-1 0 1,0-1 0,1 1 0,0-1-1,0 1 1,0-1 0,1 0-1,-1 1 1,1-1 0,0-1-1,0 1 1,1 0 0,-1-1-1,1 0 1,0 1 0,0-1-1,0-1 1,0 1 0,0-1-1,0 1 1,1-1 0,-1-1 0,7 3-1,-1-2 24,0-1 1,1 0-1,-1-1 0,0 0 1,0-1-1,1 0 0,-1 0 1,0-1-1,0 0 0,-1-1 1,1 0-1,0-1 0,-1 0 0,0-1 1,0 1-1,0-2 0,0 1 1,-1-1-1,8-8 0,-2 2-4,0 0-1,-1-2 0,-1 1 0,0-2 0,-1 0 1,-1 0-1,0-1 0,-1 0 0,12-29 1,-13 18 85,-8 27-122,0 0 1,0 0-1,0 1 1,0-1-1,0 0 1,0 0-1,0 0 1,0 0 0,-1 0-1,1 0 1,0 0-1,0 0 1,0 0-1,0 0 1,0 0-1,0 0 1,0 0 0,0 0-1,0 0 1,-1 0-1,1 0 1,0 0-1,0 0 1,0 0 0,0 0-1,0 0 1,0 0-1,0 0 1,0 0-1,0 0 1,-1 0-1,1 0 1,0 0 0,0 0-1,0 0 1,0 0-1,0 0 1,0 0-1,0 0 1,0 0-1,0 0 1,0 0 0,-1 0-1,1 0 1,0-1-1,0 1 1,0 0-1,0 0 1,0 0-1,0 0 1,0 0 0,0 0-1,-24 42-27,10-11 301,1 0 0,1 1 0,2 0 0,1 1 0,2 0 0,1 0-1,-2 41 1,8-70-254,0 1-1,0-1 0,1 0 1,-1 1-1,1-1 0,0 1 1,0-1-1,0 0 0,1 0 1,0 0-1,0 0 0,0 0 1,0 0-1,0 0 0,1 0 1,4 4-1,-3-4-61,1 0 1,1 0 0,-1 0-1,0-1 1,1 0 0,0 0-1,-1 0 1,1-1-1,1 0 1,11 3 0,52 4-2857,-24-8-3865,-19-1-1895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5.804"/>
    </inkml:context>
    <inkml:brush xml:id="br0">
      <inkml:brushProperty name="width" value="0.025" units="cm"/>
      <inkml:brushProperty name="height" value="0.025" units="cm"/>
    </inkml:brush>
  </inkml:definitions>
  <inkml:trace contextRef="#ctx0" brushRef="#br0">1 32 1569,'0'0'5414,"53"-19"-2660,-45 15-1825,-3 0-993,-5 2-1313,0-1-2979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6.176"/>
    </inkml:context>
    <inkml:brush xml:id="br0">
      <inkml:brushProperty name="width" value="0.025" units="cm"/>
      <inkml:brushProperty name="height" value="0.025" units="cm"/>
    </inkml:brush>
  </inkml:definitions>
  <inkml:trace contextRef="#ctx0" brushRef="#br0">1 69 8584,'0'0'5333,"10"-4"-2765,-5 2-2592,60-21 4859,-60 22-4378,0 0-1,0 0 1,1 0-1,-1 1 1,0 0-1,1 0 1,-1 0 0,1 1-1,-1-1 1,0 1-1,0 1 1,9 2-1,-7 0-373,0-1 1,0 0-1,0 0 0,1 0 0,-1-1 1,1 0-1,0-1 0,-1 0 1,1 0-1,0 0 0,0-1 0,0 0 1,0-1-1,8-1 0,-16 2-74,1-1-1,0 1 0,0 0 0,0-1 1,-1 1-1,1 0 0,0-1 0,-1 1 1,1-1-1,0 1 0,-1-1 0,1 1 1,0-1-1,-1 0 0,1 1 0,-1-1 1,1 0-1,-1 1 0,0-1 0,1 0 1,-1 0-1,0 1 0,1-1 1,-1 0-1,0 0 0,0 0 0,0 1 1,0-1-1,0 0 0,0 0 0,0 0 1,0 0-1,0 1 0,0-1 0,0 0 1,0 0-1,-1 0 0,1 0 0,0 1 1,0-1-1,-1 0 0,1 0 0,-1 1 1,0-2-1,0 0 19,0 0 0,-1 0 0,1 0 1,-1 0-1,0 1 0,1-1 0,-1 0 0,0 1 1,0-1-1,0 1 0,0 0 0,0 0 0,-1-1 0,-2 0 1,-6 0-10,-1-1 1,0 2-1,0 0 1,1 0 0,-1 1-1,0 0 1,0 1-1,0 1 1,1 0-1,-17 4 1,23-4-14,0-1 0,0 1 0,1 0-1,-1 0 1,1 0 0,-1 1 0,1-1 0,0 1 0,0 0 0,0 0 0,0 1 0,1-1-1,-1 1 1,1 0 0,0 0 0,0 0 0,0 0 0,1 0 0,-1 1 0,1-1 0,0 1 0,1 0-1,-1 0 1,1-1 0,0 1 0,-1 10 0,2-14-6,-1 1 1,2-1-1,-1 1 0,0-1 1,0 1-1,0-1 1,1 0-1,-1 1 0,0-1 1,1 1-1,0-1 0,-1 0 1,1 1-1,0-1 1,-1 0-1,1 0 0,0 0 1,0 0-1,0 1 0,0-1 1,2 1-1,0 0-7,1 0-1,-1 0 1,1 0-1,-1-1 1,1 1-1,-1-1 1,1 0-1,5 1 0,10 0-176,-1 0-1,34-2 1,-37 0-54,78-10-3119,-2-11-3929,-36 3-688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3.013"/>
    </inkml:context>
    <inkml:brush xml:id="br0">
      <inkml:brushProperty name="width" value="0.025" units="cm"/>
      <inkml:brushProperty name="height" value="0.025" units="cm"/>
      <inkml:brushProperty name="color" value="#F6630D"/>
    </inkml:brush>
  </inkml:definitions>
  <inkml:trace contextRef="#ctx0" brushRef="#br0">1 326 12524,'0'0'13650,"10"-2"-13217,-5 2-358,0-1 1,-1 0 0,1-1-1,0 1 1,-1-1 0,1 0 0,-1 0-1,1 0 1,-1 0 0,0-1-1,0 0 1,0 0 0,-1 0 0,1 0-1,-1-1 1,1 1 0,-1-1 0,0 0-1,0 0 1,-1 0 0,1 0-1,-1 0 1,0-1 0,0 1 0,0-1-1,1-8 1,-2 7 81,1-1 0,-2 1 0,1-1 0,-1 0 0,0 1 0,0-1 0,-2-8 0,2 14-118,0-1 1,0 1-1,-1 0 0,1 0 1,0 0-1,-1 0 0,1 0 1,-1 0-1,0 0 1,1 0-1,-1 0 0,0 0 1,1 0-1,-1 0 0,0 0 1,0 0-1,0 0 0,0 1 1,-1-2-1,1 2-28,-1 0-1,1-1 1,0 1 0,-1 0 0,1 0-1,0 0 1,-1 1 0,1-1 0,0 0-1,-1 0 1,1 1 0,0-1 0,0 1-1,-1-1 1,1 1 0,0 0 0,0-1-1,0 1 1,0 0 0,0 0 0,0 0 0,-1 1-1,-3 3-8,0 0 0,0 1 0,1-1 1,0 1-1,0 0 0,0 0 0,1 1 0,0-1 0,0 1 0,1 0 0,0 0 0,0-1 0,0 2 0,0 6 0,-2 14-12,2-1 0,0 37-1,2-62 5,0 0 0,0 1 0,0-1 0,1 1-1,-1-1 1,0 0 0,1 1 0,0-1 0,0 0 0,-1 1-1,1-1 1,0 0 0,1 0 0,-1 0 0,0 0 0,1 0-1,-1 0 1,1 0 0,-1-1 0,1 1 0,0 0 0,0-1-1,0 1 1,2 0 0,-1-1 5,-1 0-1,1 0 1,-1-1 0,1 0-1,-1 1 1,1-1 0,-1 0-1,1 0 1,-1-1-1,1 1 1,-1 0 0,1-1-1,-1 1 1,0-1 0,1 0-1,-1 0 1,0 0 0,1 0-1,-1 0 1,0-1 0,0 1-1,0-1 1,4-3-1,7-6-469,0-2 0,-1 0 0,-1 0 0,0-1 0,0 0-1,-2-1 1,0 0 0,0-1 0,10-28 0,-9 17-2163,-2 0 0,-1-1 0,-1 0 0,-1 0 0,1-39 0,-4 19-4050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6.506"/>
    </inkml:context>
    <inkml:brush xml:id="br0">
      <inkml:brushProperty name="width" value="0.025" units="cm"/>
      <inkml:brushProperty name="height" value="0.025" units="cm"/>
    </inkml:brush>
  </inkml:definitions>
  <inkml:trace contextRef="#ctx0" brushRef="#br0">271 0 15439,'0'0'8712,"-80"70"-7751,45-30-289,-1-3-287,3-1-129,6-5-160,4-8-64,8-9-160,8-6-897,1-8-609,4-3-960,-2-14-2114,3-9-2788</inkml:trace>
  <inkml:trace contextRef="#ctx0" brushRef="#br0" timeOffset="1">1 25 14798,'0'0'9833,"74"39"-8167,-38-23-481,3 2-576,8 0-513,-4-1-961,3 2-3011,-3 1-4708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8.005"/>
    </inkml:context>
    <inkml:brush xml:id="br0">
      <inkml:brushProperty name="width" value="0.025" units="cm"/>
      <inkml:brushProperty name="height" value="0.025" units="cm"/>
    </inkml:brush>
  </inkml:definitions>
  <inkml:trace contextRef="#ctx0" brushRef="#br0">111 299 5125,'0'0'245,"6"-12"28,7-8 322,0 1-1,2-1 1,0 2 0,1 0 0,0 1 0,24-18 0,57-34 3294,1-2 5776,-124 84-6786,2-3-2902,-170 116 189,167-105-47,1 1 1,0 1-1,2 1 1,-36 47-1,56-65-106,-1 0 1,2 1-1,-1-1 0,1 1 1,0 0-1,0 0 0,-2 11 0,4-16-17,1-1 0,-1 1 0,1 0 0,0 0 0,0 0 0,0 0 0,0-1 0,0 1 0,0 0 0,1 0 0,-1 0 0,0-1 0,1 1-1,-1 0 1,1 0 0,0-1 0,0 1 0,0 0 0,0-1 0,0 1 0,0-1 0,0 1 0,0-1 0,0 0 0,1 1 0,-1-1 0,1 0 0,-1 0-1,1 0 1,-1 0 0,1 0 0,-1 0 0,4 0 0,17 4-784,0-1 0,-1 0-1,1-2 1,0-1 0,0-1-1,0-1 1,0 0 0,34-8-1,12-6-4522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8.457"/>
    </inkml:context>
    <inkml:brush xml:id="br0">
      <inkml:brushProperty name="width" value="0.025" units="cm"/>
      <inkml:brushProperty name="height" value="0.025" units="cm"/>
    </inkml:brush>
  </inkml:definitions>
  <inkml:trace contextRef="#ctx0" brushRef="#br0">144 12 15503,'0'0'2626,"-10"-3"-218,2 1-1923,-1 0-1,0 0 1,1 1 0,-1 0 0,0 0-1,-10 1 1,16 0-369,0 1 0,0-1 0,1 1-1,-1-1 1,0 1 0,0 0 0,1 0 0,-1 0-1,1 1 1,-1-1 0,1 1 0,0-1-1,-1 1 1,1 0 0,0 0 0,0 0 0,0 0-1,0 0 1,1 0 0,-1 0 0,0 1 0,1-1-1,0 1 1,-1-1 0,1 1 0,0-1 0,-1 6-1,2-6-95,-1 0-1,0 0 1,1-1 0,0 1-1,-1 0 1,1 0-1,0 0 1,0 0-1,0 0 1,0-1-1,1 1 1,-1 0 0,0 0-1,1 0 1,-1 0-1,1-1 1,0 1-1,-1 0 1,1 0-1,0-1 1,0 1 0,0-1-1,2 2 1,-1-1-6,0 0 0,1 0 0,0 0-1,-1 0 1,1-1 0,0 0 0,0 1 0,0-1 0,0 0 0,0 0 0,0-1 0,5 2 0,7-1-27,1 0 1,-1-1-1,0-1 0,25-4 1,-27 2-131,0 0 0,0-1 0,0-1 0,0 0 1,-1 0-1,0-1 0,0-1 0,-1 0 0,0-1 1,0 0-1,10-10 0,-27 23 573,1 1 0,0-1 0,0 1 0,1 0 0,-1 0 0,1 0 0,1 0 0,-1 1 0,1 0 0,-3 8 0,7-14-414,-1 0 0,1 0 0,-1 0 0,1 0 0,0-1 0,-1 1 0,1 0 0,0 0 0,0 0 0,-1-1 0,1 1 0,0 0 0,0-1 0,0 1 0,0-1 0,0 1 0,0-1 0,0 1 0,0-1 0,0 0 0,0 1 0,0-1 0,1 0 0,-1 0 1,0 0-1,0 0 0,0 0 0,0 0 0,0 0 0,0 0 0,3-1 0,39-2 74,-16-3-306,-1-1 0,39-15 0,-38 11-321,0 2 0,30-5 1,-57 14 544,0-1 1,1 1-1,-1 0 1,1 0-1,-1 0 1,1 0-1,-1 0 0,1 0 1,-1 0-1,1 0 1,-1 0-1,0 0 1,1 0-1,-1 0 1,1 0-1,-1 0 0,1 1 1,-1-1-1,1 0 1,-1 0-1,0 0 1,1 1-1,-1-1 1,1 0-1,-1 0 1,0 1-1,1-1 0,-1 0 1,0 1-1,0-1 1,1 1-1,-1-1 1,0 0-1,0 1 1,1-1-1,-1 1 0,0-1 1,0 0-1,0 1 1,0-1-1,0 1 1,1-1-1,-1 1 1,0-1-1,0 1 0,0-1 1,0 1-1,-1-1 1,1 1-1,0-1 1,0 0-1,0 1 1,0-1-1,0 1 0,0-1 1,-1 1-1,1-1 1,0 0-1,0 1 1,-1-1-1,1 1 1,0-1-1,-1 0 1,1 1-1,0-1 0,-1 0 1,-26 43 1080,15-25-667,12-18-443,-1 1 1,1 0 0,-1-1-1,1 1 1,-1 0 0,1-1 0,0 1-1,-1 0 1,1 0 0,0 0 0,0-1-1,0 1 1,-1 0 0,1 0 0,0 0-1,0 0 1,0 0 0,0-1-1,0 1 1,1 0 0,-1 0 0,0 0-1,0 0 1,0-1 0,1 1 0,-1 0-1,0 0 1,1-1 0,-1 1 0,1 0-1,-1 0 1,1-1 0,-1 1 0,1-1-1,-1 1 1,1 0 0,0-1-1,-1 1 1,1-1 0,0 1 0,0-1-1,2 1-739,0 0-1,0-1 1,-1 1-1,1-1 1,0 0-1,0 0 1,0 0-1,-1-1 1,1 1-1,0 0 1,4-2-1,18-9-11170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0.035"/>
    </inkml:context>
    <inkml:brush xml:id="br0">
      <inkml:brushProperty name="width" value="0.025" units="cm"/>
      <inkml:brushProperty name="height" value="0.025" units="cm"/>
    </inkml:brush>
  </inkml:definitions>
  <inkml:trace contextRef="#ctx0" brushRef="#br0">231 173 12748,'0'0'3619,"2"-10"-944,5-32-97,-7 41-2504,0 0-1,-1 0 0,1 0 0,0 0 0,-1 0 0,1 0 0,-1 0 0,1 0 0,0 1 0,-1-1 1,0 0-1,1 0 0,-1 0 0,0 1 0,1-1 0,-1 0 0,0 1 0,0-1 0,1 1 0,-1-1 1,0 1-1,0-1 0,0 1 0,0 0 0,0-1 0,0 1 0,0 0 0,1 0 0,-1-1 0,0 1 1,0 0-1,0 0 0,0 0 0,0 0 0,0 0 0,-2 1 0,-35 6 735,26-2-681,0 1 0,0 1 1,0 0-1,0 0 0,1 1 0,1 1 0,-1 0 1,2 0-1,-1 1 0,1 0 0,0 1 0,1 0 0,1 0 1,0 1-1,0 0 0,-6 15 0,13-26-114,-1 0-1,1 0 1,-1 0 0,1 1-1,0-1 1,0 0 0,-1 0-1,1 0 1,0 0 0,0 0-1,0 1 1,0-1-1,0 0 1,0 0 0,1 0-1,-1 0 1,0 0 0,1 0-1,-1 1 1,0-1-1,1 0 1,-1 0 0,1 0-1,0 0 1,-1 0 0,1-1-1,0 1 1,0 0 0,-1 0-1,1 0 1,0-1-1,0 1 1,0 0 0,0-1-1,0 1 1,0-1 0,0 1-1,0-1 1,0 1 0,0-1-1,1 0 1,-1 1-1,0-1 1,0 0 0,0 0-1,0 0 1,0 0 0,1 0-1,-1 0 1,0 0 0,0-1-1,2 1 1,6-1 17,0-1 0,1 0-1,-1 0 1,0-1 0,12-5 0,1-2-14,1-2 0,-2 0 0,32-24 0,-43 28-37,-1 1-1,0-2 1,0 1 0,0-1-1,-1 0 1,-1-1 0,0 0-1,0 0 1,7-14-1,-13 12-109,-10 16 6,-10 14 45,11-9 96,-3 1 127,1 1 1,1 0 0,0 1-1,0 0 1,1 0-1,1 1 1,0 0 0,-9 23-1,16-35-124,0 0-1,0-1 0,0 1 1,-1 0-1,1-1 1,0 1-1,0 0 1,0-1-1,0 1 0,1 0 1,-1-1-1,0 1 1,0 0-1,0-1 1,0 1-1,1-1 1,-1 1-1,0 0 0,1-1 1,-1 1-1,0-1 1,1 1-1,-1-1 1,1 1-1,-1-1 0,1 1 1,-1-1-1,1 0 1,-1 1-1,2 0 1,23 3 165,29-12-91,-14-3-335,57-25 0,-72 25-121,1 0 1,1 2-1,-1 1 1,1 1-1,0 2 1,29-3-1,-55 8 362,0 0-1,-1 0 0,1 0 0,-1 0 1,1 0-1,0 0 0,-1 0 0,1 0 1,0 0-1,-1 0 0,1 0 0,-1 0 1,1 0-1,-1 1 0,1-1 0,0 0 1,-1 0-1,1 1 0,-1-1 1,1 0-1,-1 1 0,1-1 0,-1 1 1,0-1-1,1 0 0,-1 1 0,1-1 1,-1 1-1,0-1 0,1 1 0,-1 0 1,0-1-1,1 1 0,-7 22 528,-25 22 1238,29-43-1592,-8 14 369,24-25 203,25-28 197,-25 17-1004,-1-1 0,-2-1 1,18-45-1,-28 65 57,0 5 17,0-1 0,0 0 0,0 1 0,1-1-1,-1 0 1,1 0 0,-1 0 0,1 0 0,0 0-1,0 0 1,0 0 0,0 0 0,0-1 0,0 1-1,1-1 1,-1 0 0,0 1 0,1-1 0,-1 0-1,1-1 1,-1 1 0,1 0 0,5 0 0,6 1 58,1 0 1,0-1 0,16-1-1,-16 0-19,5-1-24,0 0 0,0 0 1,0-2-1,0-1 0,-1 0 0,1-1 1,-1-2-1,0 0 0,-1 0 1,0-2-1,0 0 0,32-23 0,-48 30-27,0 1 0,0-1 0,0 0 0,-1 0 0,1 1 0,0-1 0,-1-1 0,1 1 0,-1 0 0,1 0-1,-1-1 1,0 1 0,0 0 0,0-1 0,0-2 0,-1 4 0,0 0 0,0 0 0,0 1 0,-1-1 0,1 0 0,0 0 0,-1 0 0,1 0 0,0 0 0,-1 1 0,1-1 0,-1 0 0,1 0 0,-1 1 0,1-1 0,-1 0 0,0 1 0,1-1 0,-1 0 0,0 1 0,0-1 0,0 1 0,1 0 0,-1-1 0,0 1 0,0-1 0,0 1 0,0 0 0,0 0 0,1-1 0,-1 1 0,0 0 0,0 0 0,0 0 0,0 0 0,0 0 0,0 0 0,0 1 0,0-1 0,-1 0 0,-7 2-3,-1-1 1,1 1-1,0 0 1,0 1 0,0 0-1,0 1 1,0 0 0,1 0-1,-1 1 1,1 0-1,0 1 1,1-1 0,-1 1-1,-7 9 1,8-10 4,1 1-1,1 0 1,-1 0 0,1 1 0,0-1 0,1 1-1,-1 0 1,1 0 0,1 1 0,-1-1 0,1 1-1,1 0 1,-1-1 0,1 1 0,0 1-1,0 13 1,2-20-96,1 1-1,-1 0 1,1-1-1,0 1 1,0-1-1,0 1 1,0-1-1,1 1 1,-1-1 0,1 0-1,-1 1 1,1-1-1,0 0 1,0 0-1,0 0 1,0-1-1,0 1 1,0 0-1,0-1 1,1 1-1,-1-1 1,0 0-1,1 0 1,0 0-1,-1 0 1,1 0-1,-1 0 1,6 0 0,8 2-2643,0-1 1,0 0-1,25-2 1,-38 0 1972,46 0-13867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2.276"/>
    </inkml:context>
    <inkml:brush xml:id="br0">
      <inkml:brushProperty name="width" value="0.025" units="cm"/>
      <inkml:brushProperty name="height" value="0.025" units="cm"/>
    </inkml:brush>
  </inkml:definitions>
  <inkml:trace contextRef="#ctx0" brushRef="#br0">70 15 19955,'0'0'1238,"-8"9"209,3-5-1124,-33 35 776,36-36-960,0-1 0,1 1 1,-1-1-1,0 1 0,1-1 0,-1 1 1,1 0-1,0 0 0,0 0 1,0-1-1,0 1 0,0 0 1,1 0-1,0 1 0,-1-1 1,1 0-1,0 4 0,1-6-117,0 0 0,0 0 0,0-1 0,1 1 0,-1 0 0,0 0-1,0-1 1,0 1 0,0-1 0,1 1 0,-1-1 0,0 0 0,0 1 0,1-1 0,-1 0 0,0 0-1,1 0 1,-1 0 0,0 0 0,1 0 0,-1 0 0,2-1 0,32-2 13,-19-2-22,0 0 0,0-1-1,0-1 1,-1-1 0,0 0-1,0-1 1,22-17-1,34-20-107,-70 46 128,-1-1 0,0 1 0,1 0 0,-1-1 0,1 1 0,-1 0 0,0 0 0,1-1 1,-1 1-1,1 0 0,-1 0 0,1 0 0,-1 0 0,0 0 0,1-1 0,-1 1 0,1 0 1,-1 0-1,1 0 0,-1 0 0,1 0 0,-1 0 0,1 1 0,-1-1 0,0 0 0,1 0 0,-1 0 1,1 0-1,-1 0 0,1 1 0,-1-1 0,0 0 0,1 0 0,-1 1 0,1-1 0,-1 0 1,0 1-1,1-1 0,-1 0 0,0 1 0,0-1 0,1 0 0,-1 1 0,0-1 0,0 1 0,0-1 1,1 1-1,-1-1 0,0 0 0,0 1 0,0-1 0,0 1 0,0-1 0,0 1 0,0-1 0,0 1 1,0-1-1,0 1 0,-5 43 1187,4-40-1105,0 1 1,0-1-1,0 1 0,1-1 0,0 1 0,0-1 0,0 6 0,1-9-111,1 0-1,-1 0 0,0 0 1,0 0-1,1-1 1,-1 1-1,0 0 0,1-1 1,-1 1-1,1-1 1,-1 1-1,1-1 0,-1 0 1,1 1-1,-1-1 0,1 0 1,-1 0-1,1 0 1,0 0-1,-1-1 0,1 1 1,1-1-1,37-6 31,-16-1-173,1-1 0,37-21-1,-44 20-272,0 1-1,0 1 1,1 1-1,0 0 0,36-6 1,-54 13 409,-1 0 0,1 0 0,0 0 0,-1 0 0,1 0 0,0 0 0,-1 0 0,1 0 0,0 1 0,-1-1 0,1 0 0,0 1 0,-1-1 0,1 0 0,0 1 0,-1-1 0,1 1 0,-1-1 0,1 1 0,-1-1 0,1 1 0,-1-1 0,0 1 0,1 0 0,-1-1 0,1 1 0,-1-1 0,0 1 0,0 0 0,1-1 0,-1 1 0,0 0 0,0 0 0,0-1 1,0 1-1,0 0 0,0-1 0,0 1 0,0 0 0,0 0 0,0-1 0,0 1 0,-1 0 0,1-1 0,0 1 0,0 0 0,-1-1 0,1 1 0,-1 1 0,-14 36 440,-7-5 122,18-27-574,-1-1-1,1 1 1,0 0-1,0 1 1,1-1 0,-1 1-1,1 0 1,1 0 0,0 0-1,-3 10 1,13-25-8180,2-16-1633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2.606"/>
    </inkml:context>
    <inkml:brush xml:id="br0">
      <inkml:brushProperty name="width" value="0.025" units="cm"/>
      <inkml:brushProperty name="height" value="0.025" units="cm"/>
    </inkml:brush>
  </inkml:definitions>
  <inkml:trace contextRef="#ctx0" brushRef="#br0">0 0 21460,'0'0'3620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2.964"/>
    </inkml:context>
    <inkml:brush xml:id="br0">
      <inkml:brushProperty name="width" value="0.025" units="cm"/>
      <inkml:brushProperty name="height" value="0.025" units="cm"/>
    </inkml:brush>
  </inkml:definitions>
  <inkml:trace contextRef="#ctx0" brushRef="#br0">45 0 16015,'0'0'7976,"-6"60"-5766,-4-24-577,2 5-992,-2 2-481,3-4-128,4 1 0,3-8-288,0-4-1410,0-7-1024,5-8-1250,-3-5-1569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3.306"/>
    </inkml:context>
    <inkml:brush xml:id="br0">
      <inkml:brushProperty name="width" value="0.025" units="cm"/>
      <inkml:brushProperty name="height" value="0.025" units="cm"/>
    </inkml:brush>
  </inkml:definitions>
  <inkml:trace contextRef="#ctx0" brushRef="#br0">13 409 8904,'0'0'9161,"48"3"-6214,-1-3-609,13-6-576,9-3-289,1-1-992,-3 2-449,-12 0-1217,-9 2-769,-19 1-385,-15-1-127,-12 0-1538,-6-2-4227</inkml:trace>
  <inkml:trace contextRef="#ctx0" brushRef="#br0" timeOffset="1">1 110 13645,'0'0'9641,"32"-64"-7879,8 47-737,12 4-673,6 4-352,2 3-320,2 5-1666,-5 1-1986,-10 0-1697,-8 1-6086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3.667"/>
    </inkml:context>
    <inkml:brush xml:id="br0">
      <inkml:brushProperty name="width" value="0.025" units="cm"/>
      <inkml:brushProperty name="height" value="0.025" units="cm"/>
    </inkml:brush>
  </inkml:definitions>
  <inkml:trace contextRef="#ctx0" brushRef="#br0">46 1 3523,'-4'8'12028,"-1"1"-10633,0-1-406,0 0 0,0 0 0,1 1 0,1-1 0,0 1 0,0 0 0,0 0 0,1 0 0,-2 17 0,5-25-935,-1 0 1,0 1-1,1-1 1,-1 0-1,1 0 0,0 1 1,-1-1-1,1 0 1,0 0-1,-1 0 0,1 0 1,0 0-1,0 0 0,0 0 1,0 0-1,0 0 1,0 0-1,0-1 0,1 1 1,-1 0-1,0-1 1,0 1-1,1-1 0,-1 1 1,0-1-1,0 0 1,1 1-1,-1-1 0,0 0 1,1 0-1,1 0 0,50 0-94,-45-1 118,8-1-549,0-1 0,-1 0 0,1-2 0,-1 0 0,23-10 0,-25 9 106,0 0 0,0 1 0,1 1 0,0 0 0,0 1 0,26-2 0,-39 50 3696,-1-43-3259,0 0 1,0 0-1,-1 0 0,1 0 1,0 0-1,1 0 1,-1 0-1,0 0 0,1 0 1,-1 0-1,1 0 1,-1 0-1,1 0 0,0 0 1,0 0-1,2 3 1,-1-4-36,0 1 1,0-1-1,0 0 1,0 0-1,1 0 1,-1 0-1,0-1 1,1 1-1,-1-1 1,0 1-1,1-1 1,-1 0-1,1 0 1,3 0-1,12 0-611,-1-1-1,1-1 0,0 0 0,0-2 0,-1 0 0,0 0 0,0-2 0,0 0 0,25-14 0,-41 19 613,-1 1-1,1-1 1,0 1-1,0-1 1,-1 1-1,1-1 1,0 1-1,0-1 1,0 1-1,-1 0 1,1-1-1,0 1 1,0 0-1,0 0 1,0 0 0,0-1-1,0 1 1,0 0-1,-1 0 1,1 0-1,0 1 1,0-1-1,0 0 1,0 0-1,0 0 1,0 1-1,0-1 1,-1 0-1,1 1 1,1 0 0,-5 23 1896,-3 5-1758,7-29-280,-1 1-1,0 0 1,0 0-1,0-1 1,0 1-1,0 0 1,1-1 0,-1 1-1,0-1 1,1 1-1,-1 0 1,0-1-1,1 1 1,-1-1 0,1 1-1,-1-1 1,1 1-1,-1-1 1,1 1-1,-1-1 1,1 1-1,0-1 1,-1 0 0,1 1-1,0-1 1,-1 0-1,1 0 1,0 0-1,-1 1 1,1-1-1,0 0 1,-1 0 0,1 0-1,0 0 1,1 0-1,18 0-3487,4 0-2606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3.996"/>
    </inkml:context>
    <inkml:brush xml:id="br0">
      <inkml:brushProperty name="width" value="0.025" units="cm"/>
      <inkml:brushProperty name="height" value="0.025" units="cm"/>
    </inkml:brush>
  </inkml:definitions>
  <inkml:trace contextRef="#ctx0" brushRef="#br0">150 0 12300,'0'0'6320,"-9"10"-3282,-2 2-2390,2-1 0,-1 1 0,2 0 1,0 1-1,0 0 0,1 0 0,1 1 0,0 0 0,1 0 1,0 0-1,-3 18 0,5 43-648,4-61-44,-1 0 0,0 0-1,-1 0 1,-1 0 0,0 0-1,-1 0 1,0-1-1,-1 1 1,-7 15 0,10-28 86,1 0 1,0 0 0,-1 0-1,1 0 1,-1 0 0,1 0 0,-1 0-1,1 0 1,-1 0 0,0 0-1,1 0 1,-1 0 0,0-1-1,0 1 1,0 0 0,0 0-1,1-1 1,-1 1 0,0-1-1,0 1 1,-2 0 0,-1-19 748,11-41-498,2 29-1031,1 0-1,2 1 1,30-54 0,-36 72 559,2-1 0,-1 1 1,1 0-1,1 1 0,0 0 0,0 0 1,1 1-1,0 0 0,1 1 0,0 0 1,21-11-1,-26 16 186,0 2 1,0-1-1,0 1 1,0-1-1,0 2 1,0-1 0,0 1-1,0 0 1,0 0-1,7 1 1,-11-1-8,-1 0 0,0 1-1,1-1 1,-1 0 0,1 1 0,-1-1 0,0 1 0,1-1 0,-1 1 0,0 0 0,1-1 0,-1 1 0,0 0 0,0 0 0,0 0 0,0 0 0,0 0 0,0 0 0,0 0-1,0 1 1,0-1 0,0 0 0,-1 0 0,1 1 0,-1-1 0,1 0 0,-1 1 0,1-1 0,-1 1 0,0-1 0,1 0 0,-1 1 0,0-1 0,0 1 0,0-1 0,0 1 0,0-1-1,-1 1 1,1-1 0,0 0 0,-1 1 0,1-1 0,-1 1 0,1-1 0,-1 0 0,0 1 0,0 0 0,-2 1 128,1 0 0,0 0-1,-1 0 1,1 0 0,-1 0 0,0-1 0,0 1-1,0-1 1,0 0 0,-1 0 0,1 0 0,0 0 0,-1 0-1,0-1 1,1 0 0,-1 0 0,0 0 0,-7 1-1,-2 1 313,1-2 0,-1 1 0,0-2 0,-18 0 0,31 0-486,0 0 0,-1 0 0,1 0 0,-1 0 0,1 0 0,0 0-1,-1 0 1,1 0 0,0 0 0,-1 0 0,1-1 0,-1 1 0,1 0-1,0 0 1,-1 0 0,1 0 0,0-1 0,0 1 0,-1 0 0,1 0 0,0-1-1,-1 1 1,1 0 0,0 0 0,0-1 0,0 1 0,-1 0 0,1-1-1,0 1 1,0 0 0,0-1 0,0 1 0,-1-1 0,1 1 0,0 0 0,0-1-1,0 1 1,0 0 0,0-1 0,0 1 0,0-1 0,0 1 0,0 0-1,0-1 1,1 1 0,-1 0 0,0-1 0,0 1 0,0 0 0,0-1 0,0 1-1,1 0 1,-1-1 0,0 1 0,0 0 0,1-1 0,-1 1 0,0 0-1,18-18-5046,6 5-1009,4 0-2920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4.529"/>
    </inkml:context>
    <inkml:brush xml:id="br0">
      <inkml:brushProperty name="width" value="0.025" units="cm"/>
      <inkml:brushProperty name="height" value="0.025" units="cm"/>
      <inkml:brushProperty name="color" value="#F6630D"/>
    </inkml:brush>
  </inkml:definitions>
  <inkml:trace contextRef="#ctx0" brushRef="#br0">58 1 8552,'0'0'13474,"-9"11"-12299,8-8-1132,-5 3 88,1 1 0,0 0 1,1 1-1,-1-1 1,2 1-1,-1-1 0,1 1 1,0 0-1,1 1 0,-1-1 1,2 0-1,-2 15 1,2 21 979,2 0 1,3-1-1,1 1 0,21 83 1,-25-125-1088,-1 0 1,0-1 0,1 1-1,-1 0 1,1-1 0,0 1-1,0 0 1,0-1-1,0 1 1,0-1 0,0 1-1,0-1 1,0 0-1,0 1 1,1-1 0,-1 0-1,0 0 1,1 0 0,2 1-1,6-7 478,-4-18 105,-5 3-498,-1 0 0,-1 0 0,-1 0-1,-1 0 1,-9-32 0,10 41-105,2 10-7,0 0 0,1 1 0,-1-1 0,0 0 0,1 1-1,-1-1 1,0 1 0,1-1 0,-1 1 0,1-1 0,-1 1 0,1-1 0,-1 1 0,1-1 0,-1 1 0,1-1 0,0 1-1,-1 0 1,1 0 0,0-1 0,-1 1 0,1 0 0,0 0 0,-1-1 0,1 1 0,0 0 0,-1 0 0,1 0 0,0 0-1,-1 0 1,1 0 0,0 0 0,1 1 0,33-1-159,-29 0 135,-3 0 19,0 0-1,-1 0 0,1 0 1,0 1-1,-1-1 0,1 0 1,-1 1-1,1 0 1,-1 0-1,1 0 0,-1 0 1,1 0-1,-1 0 0,0 0 1,0 1-1,0-1 0,0 1 1,0 0-1,0 0 0,0-1 1,0 1-1,0 0 0,-1 1 1,1-1-1,-1 0 0,0 0 1,0 1-1,0-1 1,0 0-1,0 1 0,0-1 1,0 1-1,-1 0 0,1-1 1,-1 4-1,1 10 34,-1 0 1,0 0 0,-2 0-1,-5 28 1,2-6 29,5-38-55,0 1-1,0-1 0,-1 0 1,1 0-1,0 0 1,0 0-1,0 0 0,0 0 1,0 0-1,0 0 1,0 0-1,0 1 0,0-1 1,0 0-1,0 0 0,1 0 1,-1 0-1,0 0 1,0 0-1,0 0 0,0 0 1,0 0-1,0 1 1,0-1-1,0 0 0,0 0 1,0 0-1,0 0 0,0 0 1,0 0-1,0 0 1,0 0-1,1 0 0,-1 0 1,0 0-1,0 0 1,0 0-1,0 0 0,0 0 1,0 0-1,0 0 0,0 0 1,0 0-1,1 0 1,-1 0-1,0 0 0,0 0 1,0 0-1,0 0 1,0 0-1,0 0 0,0 0 1,0 0-1,0 0 0,1 0 1,-1 0-1,0 0 1,0 0-1,0 0 0,0 0 1,0 0-1,0 0 1,0 0-1,0 0 0,0 0 1,0 0-1,0 0 0,0-1 1,1 1-1,9-9 40,8-15 56,-4-2-109,17-41 0,-3 2-193,-27 65 193,-1-1 1,0 1-1,0-1 0,0 1 0,0-1 1,0 1-1,0 0 0,1-1 0,-1 1 1,0-1-1,0 1 0,0 0 0,1-1 1,-1 1-1,0 0 0,1 0 0,-1-1 1,0 1-1,1 0 0,-1-1 0,0 1 1,1 0-1,-1 0 0,0 0 0,1-1 1,-1 1-1,1 0 0,-1 0 1,1 0-1,-1 0 0,0 0 0,1 0 1,-1 0-1,1 0 0,-1 0 0,1 0 1,9 15-228,0 30 181,-10-43 63,2 17 20,6 34-34,-7-51 13,-1 1 0,1 0 0,-1-1 1,1 1-1,0-1 0,0 1 0,0-1 0,1 1 1,-1-1-1,1 0 0,-1 1 0,1-1 1,3 4-1,-3-6 23,-1 1 1,1-1 0,0 0-1,-1 1 1,1-1 0,-1 0-1,1 0 1,0 0 0,-1 0-1,1 0 1,0 0 0,-1-1-1,1 1 1,-1 0 0,1-1-1,-1 0 1,1 1 0,-1-1-1,1 0 1,-1 1-1,1-1 1,-1 0 0,0 0-1,1 0 1,-1 0 0,0-1-1,0 1 1,0 0 0,0 0-1,0-1 1,0 1 0,0 0-1,0-3 1,28-50 148,-26 47-150,0-1-1,0 1 1,-1-1-1,0 0 1,-1 0 0,1 0-1,-2 0 1,1 0-1,-1 0 1,0 0-1,-2-12 1,-3 17-32,-1 12-12,0 9-32,6 6 68,9-55 11,-7 26-22,0-1 1,0 1-1,0-1 0,-1 1 0,0-1 1,1-7-1,-2 13-5,0 0 0,1 0 0,-1-1 0,0 1 0,0 0 0,0 0 0,0 0 0,0 0 0,0 0 0,0-1 0,1 1 0,-1 0 0,0 0 0,0 0 0,0 0 0,0 0 0,0-1 0,0 1 0,0 0 0,0 0 0,0 0 0,0 0 0,0-1 0,0 1 0,0 0 0,0 0 0,0 0 0,0 0 0,0-1 0,0 1 0,0 0 0,0 0 0,0 0 0,-1 0 0,1-1 0,0 1 0,0 0 0,0 0 0,0 0 0,0 0 0,0 0 0,0 0 0,-1-1 0,1 1 0,0 0 0,0 0 0,0 0 0,0 0 0,0 0 0,-1 0 0,1 0 0,0 0 0,0 0 0,0 0 0,0 0 0,-1 0 0,1 0 0,0 0 0,0 0 0,0 0 0,0 0 0,-1 0 0,1 0 0,0 0 0,0 0 0,0 0 0,-1 0 0,-5 15 0,5-15 0,1 1 0,-1 0 0,1 0 0,-1 0 0,1 0 0,0 0 0,-1 0 0,1 0 0,0 0 0,0 0 0,0 0 0,0 0 0,0-1 0,0 1 0,0 0 0,0 0 0,0 0 0,0 0 0,1 0 0,-1 0 0,0 0 0,1 0 0,-1 0 0,0 0 0,1 0 0,-1-1 0,1 1 0,-1 0 0,1 0 0,0 0 0,-1-1 0,1 1 0,0 0 0,1 0 0,44 4 0,18 0 0,-59-6 0,-1 1 0,1-1 0,-1 0 0,0 0 0,1-1 0,-1 1 0,0-1 0,0 0 0,0 0 0,0 0 0,0-1 0,6-5 0,-6 6 0,-1-1 0,0 1 0,1-1 0,-1 0 0,0 0 0,0 0 0,-1 0 0,1-1 0,-1 1 0,1-1 0,-1 1 0,0-1 0,-1 0 0,1 0 0,0 0 0,-1 0 0,0 0 0,0 0 0,0 0 0,-1 0 0,0 0 0,1-7 0,-2 10 0,1 0 0,0 1 0,-1-1 0,1 0 0,-1 0 0,1 1 0,-1-1 0,1 0 0,-1 0 0,1 1 0,-1-1 0,0 1 0,1-1 0,-1 0 0,0 1 0,0-1 0,1 1 0,-1 0 0,0-1 0,0 1 0,0 0 0,0-1 0,1 1 0,-1 0 0,0 0 0,0 0 0,0 0 0,0 0 0,0 0 0,0 0 0,0 0 0,1 0 0,-1 0 0,0 0 0,0 0 0,-1 1 0,0-1 0,-1 1 0,1 0 0,-1-1 0,1 1 0,-1 0 0,1 0 0,0 0 0,0 0 0,-1 1 0,1-1 0,-3 3 0,-1 4 0,0 0 0,0 1 0,1-1 0,0 1 0,1 0 0,0 0 0,0 0 0,1 1 0,0-1 0,1 1 0,0 0 0,1-1 0,-1 1 0,2 19 0,0-28 0,1 1 0,0-1 0,-1 0 0,1 1 0,0-1 0,0 0 0,0 0 0,0 0 0,0 0 0,0 0 0,0 0 0,0 0 0,1 0 0,-1 0 0,0 0 0,0 0 0,1-1 0,-1 1 0,1-1 0,-1 1 0,0-1 0,1 1 0,-1-1 0,1 0 0,-1 0 0,1 0 0,-1 0 0,1 0 0,-1 0 0,1 0 0,-1 0 0,1-1 0,-1 1 0,1 0 0,1-2 0,6 1 0,-1-1 0,0 0 0,0-1 0,-1 1 0,10-6 0,-8 3 0,-1 0 0,0-1 0,-1 0 0,1 0 0,-1-1 0,0 0 0,-1 0 0,0 0 0,0-1 0,0 0 0,-1 0 0,0-1 0,-1 0 0,0 1 0,0-1 0,-1-1 0,0 1 0,-1 0 0,0-1 0,0 1 0,0-13 0,-2 22 0,0-1 0,0 1 0,0 0 0,0 0 0,0 0 0,0-1 0,0 1 0,0 0 0,0 0 0,0 0 0,0-1 0,0 1 0,0 0 0,0 0 0,0 0 0,0 0 0,-1-1 0,1 1 0,0 0 0,0 0 0,0 0 0,0-1 0,0 1 0,0 0 0,0 0 0,-1 0 0,1 0 0,0 0 0,0 0 0,0-1 0,0 1 0,-1 0 0,1 0 0,0 0 0,0 0 0,0 0 0,-1 0 0,1 0 0,0 0 0,0 0 0,0 0 0,-1 0 0,1 0 0,0 0 0,0 0 0,0 0 0,-1 0 0,1 0 0,0 0 0,-14 8 0,-7 14 0,16-16 0,1 1 0,0 0 0,0 0 0,1 0 0,0 1 0,0-1 0,1 1 0,0 0 0,0 0 0,1-1 0,-1 10 0,3-17 0,-1 1 0,1 0 0,-1 0 0,1-1 0,-1 1 0,1 0 0,0-1 0,-1 1 0,1-1 0,0 1 0,0-1 0,-1 1 0,1-1 0,0 1 0,0-1 0,0 0 0,-1 1 0,1-1 0,0 0 0,0 0 0,0 0 0,0 0 0,0 0 0,0 0 0,-1 0 0,1 0 0,0 0 0,0 0 0,0 0 0,0 0 0,0-1 0,0 1 0,-1 0 0,2-1 0,33-8 0,-5-16 0,-27 22 0,0-1 0,1 1 0,-1 0 0,0 0 0,1 0 0,0 1 0,-1-1 0,1 1 0,0 0 0,0 0 0,0 0 0,1 1 0,-1-1 0,6 0 0,-8 3 0,-1-1 0,0 1 0,0 0 0,0 0 0,0 0 0,0 0 0,0 0 0,0 0 0,0 0 0,0 0 0,0 0 0,-1 0 0,1 0 0,0 1 0,-1-1 0,1 0 0,-1 0 0,1 1 0,-1-1 0,0 0 0,1 3 0,-1-2 0,0-1 0,1 1 0,-1 0 0,0-1 0,1 1 0,0-1 0,-1 1 0,1-1 0,0 1 0,0-1 0,0 1 0,0-1 0,0 0 0,0 1 0,0-1 0,0 0 0,0 0 0,1 0 0,-1 0 0,0 0 0,1 0 0,2 1 0,2-2 0,-1 0 0,1-1 0,-1 1 0,1-1 0,-1-1 0,1 1 0,-1-1 0,0 0 0,0 0 0,0 0 0,0-1 0,0 1 0,0-1 0,0 0 0,-1-1 0,0 1 0,8-9 0,-7 7 0,0 1 0,0 0 0,0 0 0,1 0 0,0 0 0,0 1 0,0 0 0,0 0 0,0 0 0,0 1 0,1 0 0,-1 0 0,9 0 0,-14 2-4,0 0 1,0 0-1,-1 0 0,1 0 1,0 0-1,0 1 0,-1-1 1,1 0-1,0 1 0,0-1 1,-1 0-1,1 1 1,0-1-1,-1 1 0,1-1 1,-1 1-1,1-1 0,0 1 1,-1 0-1,1-1 0,-1 1 1,0 0-1,1-1 0,-1 1 1,1 0-1,-1 0 0,0-1 1,0 1-1,1 0 0,-1 0 1,0 0-1,3 35-525,0-1-632,-3-34 1097,0 0 0,1-1 0,-1 1 0,0 0 0,0-1 0,0 1 0,1 0 0,-1-1 0,0 1 0,1 0 0,-1-1 0,1 1 0,-1 0 0,1-1 0,-1 1 0,1-1 0,-1 1 0,1-1 0,-1 1 0,1-1 0,0 0 0,-1 1 0,1-1 0,0 0 0,-1 1 0,1-1 1,0 0-1,-1 0 0,1 0 0,0 1 0,0-1 0,6-2-8350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4.600"/>
    </inkml:context>
    <inkml:brush xml:id="br0">
      <inkml:brushProperty name="width" value="0.025" units="cm"/>
      <inkml:brushProperty name="height" value="0.025" units="cm"/>
    </inkml:brush>
  </inkml:definitions>
  <inkml:trace contextRef="#ctx0" brushRef="#br0">66 247 18353,'0'0'10613,"-9"9"-9620,-3 0-795,8-6-159,0 0-1,-1 1 1,2-1 0,-1 1 0,0 0 0,1 0-1,0 0 1,-1 0 0,2 1 0,-4 6 0,5-11-52,1 1 1,0-1-1,0 0 1,-1 1-1,1-1 1,0 1-1,0-1 1,0 1-1,0-1 1,-1 1 0,1-1-1,0 1 1,0-1-1,0 1 1,0-1-1,0 1 1,0 0-1,0-1 1,1 1-1,-1-1 1,0 1 0,0-1-1,0 1 1,0-1-1,1 0 1,-1 1-1,0-1 1,0 1-1,1-1 1,-1 1-1,0-1 1,1 0-1,-1 1 1,1-1 0,-1 0-1,0 1 1,1-1-1,0 1 1,27 4-529,34-10-792,-38 1 1088,-1-1-1,1 0 1,-1-2 0,-1-1 0,26-12-1,-39 15-28,-1 1 0,-1-1 1,1-1-1,-1 1 0,0-1 0,0 0 0,-1-1 0,11-13 0,-13 14-538,0 0-1,-1 0 1,0 0-1,0-1 1,0 1-1,-1-1 1,3-12-1,1-44-5834,-2 7 1287,5 23 7827,-9 33-2300,0 0 1,0 0 0,1 0 0,-1 0-1,0 0 1,0 0 0,0 0 0,0 0-1,0 0 1,3-1 4361,-3 1-4361,0 0 0,0-1-1,0 1 1,0 0 0,0 0 0,0 0-1,0 0 1,0 0 0,0 0 0,0 0-1,0-1 1,0 1 0,0 0 0,0 0-1,3 16 2342,-1 22-2080,-17 210-1171,15-245 739,-2 6-143,1-11-131,0 0 243,0 0 1,0 0 0,0 0-1,0 0 1,0 1 0,0-1-1,-1 0 1,1 1 0,0-1-1,-1 1 1,0-1 0,-1 0-1,-2-1 195,0 0 0,0-1-1,1 1 1,-1-1 0,1 0-1,0-1 1,0 1 0,-6-9-1,9 11 107,-1-1-1,1 0 1,0 1 0,0-1-1,1 0 1,-1 1-1,1-1 1,-1 0 0,1 0-1,0 0 1,0 1-1,0-1 1,0-4 0,1 6-158,0 0 1,0-1 0,0 1-1,0 0 1,0 0-1,0 0 1,0 0 0,0 0-1,0 0 1,1 0 0,-1 0-1,0 1 1,0-1 0,1 0-1,-1 1 1,1-1 0,-1 1-1,0 0 1,1-1 0,-1 1-1,1 0 1,-1 0 0,1 0-1,-1 0 1,1 0 0,1 0-1,43 2 465,14 14-1782,-21-5-2872,1-4-4293,-9-7-980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4.943"/>
    </inkml:context>
    <inkml:brush xml:id="br0">
      <inkml:brushProperty name="width" value="0.025" units="cm"/>
      <inkml:brushProperty name="height" value="0.025" units="cm"/>
    </inkml:brush>
  </inkml:definitions>
  <inkml:trace contextRef="#ctx0" brushRef="#br0">90 1 15022,'0'0'8024,"-10"0"-6540,-30 2-192,39-2-1300,0 0 0,0 1 0,1-1 1,-1 0-1,0 0 0,0 0 0,0 1 1,0-1-1,0 1 0,0-1 0,0 0 1,1 1-1,-1 0 0,0-1 0,0 1 1,1-1-1,-1 1 0,0 0 0,1-1 0,-1 1 1,1 0-1,-1 0 0,1 0 0,-1 0 1,1-1-1,-1 1 0,1 0 0,0 0 1,0 0-1,-1 0 0,1 0 0,0 0 1,0 0-1,0 0 0,0 0 0,0 0 0,0 0 1,0-1-1,0 1 0,1 0 0,-1 0 1,0 0-1,1 0 0,-1 0 0,0 0 1,1 0-1,-1-1 0,1 1 0,-1 0 0,1 0 1,-1 0-1,1-1 0,0 1 0,0 0 1,-1-1-1,1 1 0,0-1 0,0 1 1,-1-1-1,1 1 0,0-1 0,0 0 1,0 1-1,0-1 0,1 1 0,21 6-2162,42 18-2384,-62-24 4554,0 1 0,0 0-1,1 0 1,-1 1 0,-1-1 0,1 1-1,0-1 1,4 7 0,-6-9 207,-1 1 1,1 0-1,-1-1 0,0 1 1,1 0-1,-1 0 0,0-1 0,1 1 1,-1 0-1,0 0 0,0-1 1,0 1-1,0 0 0,0 0 1,0 0-1,0-1 0,0 1 1,0 0-1,0 0 0,0 0 1,0-1-1,-1 1 0,1 0 1,0 0-1,0-1 0,-1 1 1,1 0-1,-1 0 0,-23 16 2938,-35 1-1170,54-18-1806,-1 2-231,-28 4 374,13-9-3306,13-5-3166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5.569"/>
    </inkml:context>
    <inkml:brush xml:id="br0">
      <inkml:brushProperty name="width" value="0.025" units="cm"/>
      <inkml:brushProperty name="height" value="0.025" units="cm"/>
    </inkml:brush>
  </inkml:definitions>
  <inkml:trace contextRef="#ctx0" brushRef="#br0">213 31 15631,'0'0'2156,"-11"-4"407,-3 1-1767,0 0 1,0 0-1,0 2 0,-1 0 1,1 0-1,-16 2 1,25 0-575,0-1 1,-1 1 0,1 0 0,0 1 0,0-1 0,1 1-1,-1 0 1,0 0 0,0 1 0,-5 3 0,7-4-189,1 0 0,0 0 1,0 0-1,0 1 0,0-1 1,1 0-1,-1 1 0,0-1 1,1 1-1,0 0 0,0 0 1,-1-1-1,2 1 0,-1 0 1,0 0-1,1 0 0,-1 0 0,1 0 1,0 6-1,0-8-30,1 0 0,0 1-1,-1-1 1,1 0 0,0 1 0,0-1 0,0 0-1,0 0 1,0 0 0,0 0 0,0 0-1,1 0 1,-1 0 0,0 0 0,1 0-1,-1-1 1,0 1 0,1-1 0,-1 1-1,1-1 1,-1 1 0,0-1 0,1 0 0,-1 1-1,1-1 1,-1 0 0,1 0 0,0 0-1,-1 0 1,3-1 0,55-1 90,-55 1-75,17-2-176,0-2 1,0-1-1,-1 0 1,1-2-1,-2 0 1,1-1-1,-1-1 1,25-18-1,7-2-20,-66 68 935,14-36-715,0 0 0,0 0 0,-1 0 0,1 0 0,0 0 0,1 0 0,-1 0 0,0 1 0,1-1 0,-1 0 0,1 0 0,0 1 0,-1-1 0,1 0 0,0 1 0,1-1 0,-1 0 0,0 1 0,1-1 0,-1 0 0,1 0 0,0 1 0,-1-1 0,3 4 0,0-4-14,0 0-1,0 0 0,-1 0 0,1-1 0,0 1 0,0-1 0,1 0 0,-1 0 1,0 0-1,0 0 0,1 0 0,-1-1 0,0 0 0,1 1 0,-1-1 1,6-1-1,22-1-499,-1-1 0,1-2-1,-1-1 1,56-18 0,-14 3-3371,-71 20 3705,0 1-1,0-1 1,0 1 0,0-1-1,0 1 1,0-1 0,0 1-1,0 0 1,0-1 0,0 1-1,1 0 1,-1 0 0,0 0 0,0 0-1,0 0 1,0 0 0,0 0-1,0 0 1,0 1 0,0-1-1,0 0 1,1 1 0,-1-1 0,0 1-1,0-1 1,-1 1 0,1-1-1,0 1 1,0 0 0,0-1-1,0 1 1,0 0 0,-1 0-1,1-1 1,1 2 0,10 12-750,-10-13 576,0 1 0,0-1 0,0 0-1,0 0 1,0 0 0,0 0-1,0-1 1,1 1 0,-1-1 0,0 1-1,0-1 1,4 0 0,21 1-4248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5.914"/>
    </inkml:context>
    <inkml:brush xml:id="br0">
      <inkml:brushProperty name="width" value="0.025" units="cm"/>
      <inkml:brushProperty name="height" value="0.025" units="cm"/>
    </inkml:brush>
  </inkml:definitions>
  <inkml:trace contextRef="#ctx0" brushRef="#br0">115 108 6758,'0'0'12535,"-10"-3"-9466,5 1-2735,-1 1-1,0 0 0,0 1 0,1-1 0,-1 1 0,0 0 0,0 0 0,-11 3 0,15-3-195,0 1-1,0-1 1,0 1-1,0 0 1,0 0-1,0 0 1,0 0 0,0 1-1,0-1 1,0 0-1,0 1 1,1-1-1,-1 1 1,0 0-1,1-1 1,0 1-1,-1 0 1,1 0-1,0 0 1,0 0 0,0 0-1,0 0 1,0 0-1,1 0 1,-1 0-1,1 1 1,-1-1-1,1 0 1,0 0-1,0 1 1,0 3-1,0-4-110,1-1 0,-1 1 0,1-1 0,-1 1 0,1 0-1,0-1 1,0 1 0,-1-1 0,1 1 0,0-1 0,0 0-1,1 1 1,-1-1 0,0 0 0,0 0 0,1 0-1,-1 0 1,0 0 0,1 0 0,-1 0 0,1 0 0,-1-1-1,1 1 1,0-1 0,-1 1 0,1-1 0,-1 1-1,1-1 1,2 0 0,56 6 49,-41-6-273,1 0-1,0-2 0,-1 0 0,0-1 1,0-1-1,0-1 0,33-12 0,-43 13 56,1-1 1,-1 0-1,0 0 0,-1 0 0,1-1 0,-1-1 0,0 0 1,-1 0-1,0 0 0,0-1 0,0 0 0,-1 0 1,0 0-1,-1-1 0,0 0 0,7-16 0,-11 24 145,-1-1 0,1 0 0,0 1 0,0-1 0,-1 0 0,0 0 0,1 1 0,-1-1 0,0 0 0,1 0 0,-1 0 0,0 0 0,-1 1 0,1-4 0,-1 5 32,1 0 0,0 0 0,-1-1 0,1 1 0,-1 0 0,1 0 0,0 0 0,-1 0 0,1 0 0,-1 0 0,1 0 0,-1 0 0,1 0 0,-1 0 0,1 0 0,-1 0 0,1 0 0,-1 0 0,1 0 0,0 0 0,-1 0 0,1 0 0,-1 1 0,1-1 0,-1 0 0,1 0 0,0 1 0,-1-1 0,1 0 0,0 0 0,-1 1 0,1-1 0,-1 1 0,-4 3 136,0 0 1,1 1-1,-1-1 0,1 1 1,0 0-1,0 0 0,-3 6 0,3-3-111,0 0-1,1 0 0,0 1 0,0-1 0,1 1 0,1-1 0,-1 1 1,1 16-1,1-19-226,0-1 0,0 0 0,1 0-1,0 1 1,1-1 0,-1 0 0,3 5 0,-3-7-253,1 0-1,0 1 1,0-1-1,0 0 1,0 0-1,0 0 1,1 0 0,-1-1-1,1 1 1,5 3-1,31 16-5499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6.570"/>
    </inkml:context>
    <inkml:brush xml:id="br0">
      <inkml:brushProperty name="width" value="0.025" units="cm"/>
      <inkml:brushProperty name="height" value="0.025" units="cm"/>
    </inkml:brush>
  </inkml:definitions>
  <inkml:trace contextRef="#ctx0" brushRef="#br0">11 1 9321,'0'0'9385,"-8"58"-8328,5-19 897,3 0-1186,0 1-640,3-5 161,9-5-33,4-10-224,3-7-1185,2-13-128,-2 0-929,-6-14-2851,-9-9-5029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6.929"/>
    </inkml:context>
    <inkml:brush xml:id="br0">
      <inkml:brushProperty name="width" value="0.025" units="cm"/>
      <inkml:brushProperty name="height" value="0.025" units="cm"/>
    </inkml:brush>
  </inkml:definitions>
  <inkml:trace contextRef="#ctx0" brushRef="#br0">1 50 17296,'0'0'7239,"79"-25"-5637,-36 18-161,5 1-992,3-1-385,0 4-353,-9 1-2081,-6 2-1474,-15 0-1537,-13 0-2658</inkml:trace>
  <inkml:trace contextRef="#ctx0" brushRef="#br0" timeOffset="1">73 130 14862,'0'0'9897,"69"-22"-9897,-26 14-544,-2 1-2339,-6 2-2786,-9 4-7207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7.288"/>
    </inkml:context>
    <inkml:brush xml:id="br0">
      <inkml:brushProperty name="width" value="0.025" units="cm"/>
      <inkml:brushProperty name="height" value="0.025" units="cm"/>
    </inkml:brush>
  </inkml:definitions>
  <inkml:trace contextRef="#ctx0" brushRef="#br0">1 92 9289,'0'0'15438,"69"3"-14925,-13-22-321,3-3-96,2 1-640,-5 3-3396,-8 4-4900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7.647"/>
    </inkml:context>
    <inkml:brush xml:id="br0">
      <inkml:brushProperty name="width" value="0.025" units="cm"/>
      <inkml:brushProperty name="height" value="0.025" units="cm"/>
    </inkml:brush>
  </inkml:definitions>
  <inkml:trace contextRef="#ctx0" brushRef="#br0">298 1 12588,'0'0'11883,"-67"34"-9737,34-8-416,-2 2-833,-3 3-481,2 3-256,4-1-96,9-6-32,6-4-96,6-8-480,6-8-802,5-19-8551,5-11 1857</inkml:trace>
  <inkml:trace contextRef="#ctx0" brushRef="#br0" timeOffset="1">53 65 13261,'0'0'7815,"48"28"-6758,-21-10-320,3 0-257,2-1-384,1-2-608,-3-1-2531,-1-6-3171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7.994"/>
    </inkml:context>
    <inkml:brush xml:id="br0">
      <inkml:brushProperty name="width" value="0.025" units="cm"/>
      <inkml:brushProperty name="height" value="0.025" units="cm"/>
    </inkml:brush>
  </inkml:definitions>
  <inkml:trace contextRef="#ctx0" brushRef="#br0">55 1 12940,'0'0'9583,"-3"13"-8756,-11 67-92,3 0 0,-1 114 0,13-170-655,0-13 115,-1 0 1,0 1-1,0-1 1,-1 0-1,-1 0 1,0-1 0,-6 21-1,5-71 1049,9-4-1712,2 2 1,2-1-1,2 1 1,23-56-1,-28 80 105,-4 7 199,2-1 1,0 1 0,0 0-1,1 0 1,0 1 0,11-14-1,-14 21 150,1-1-1,-1 1 1,1 0-1,0 0 1,0 0-1,0 0 0,0 1 1,0 0-1,0-1 1,1 2-1,-1-1 1,1 0-1,0 1 1,-1 0-1,1 0 0,0 1 1,0-1-1,7 1 1,-11 0 11,0-1 1,-1 1 0,1 0 0,0 0 0,0 0-1,0 0 1,0 0 0,-1 0 0,1 0-1,0 0 1,0 1 0,0-1 0,-1 0 0,1 0-1,0 1 1,0-1 0,-1 0 0,1 1-1,0-1 1,-1 1 0,1-1 0,0 1 0,-1-1-1,1 1 1,-1-1 0,1 1 0,-1-1-1,1 1 1,-1 0 0,1 0 0,-1-1-1,1 1 1,-1 0 0,0-1 0,0 1 0,1 0-1,-1 0 1,0 0 0,0-1 0,0 1-1,0 0 1,0 0 0,0 0 0,0 0 0,0-1-1,0 1 1,0 0 0,0 0 0,-1-1-1,1 1 1,0 0 0,-1 0 0,1-1 0,-1 2-1,0 1 63,-1 1 0,0-1 0,0 0 0,0 0 0,0 0 0,0-1 0,-1 1 0,1 0 1,-1-1-1,1 1 0,-6 2 0,-11 5 783,0-1 0,-1-1 0,0-1 0,-25 6 0,-10-6-1626,65-15-6107,-4 2 3584,18-8-10174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9.083"/>
    </inkml:context>
    <inkml:brush xml:id="br0">
      <inkml:brushProperty name="width" value="0.025" units="cm"/>
      <inkml:brushProperty name="height" value="0.025" units="cm"/>
    </inkml:brush>
  </inkml:definitions>
  <inkml:trace contextRef="#ctx0" brushRef="#br0">109 144 10666,'0'0'8344,"1"-8"-6161,1 1-1521,2-25 1411,-4 7 2303,0 25-4352,0 0 0,0 0 0,0-1 0,0 1 0,0 0 0,-1 0 0,1-1 0,0 1 1,0 0-1,0 0 0,0-1 0,0 1 0,0 0 0,-1 0 0,1-1 0,0 1 0,0 0 0,0 0 0,0 0 0,-1-1 0,1 1 0,0 0 0,0 0 0,-1 0 0,1 0 0,0 0 0,0-1 0,-1 1 0,1 0 0,0 0 0,0 0 1,-1 0-1,1 0 0,0 0 0,0 0 0,-1 0 0,1 0 0,0 0 0,-1 0 0,-14 6 178,-10 12-239,19-12 41,0-1-1,0 1-1,0 0 0,1 1 0,-1-1 1,1 1-1,1 0 0,-1 0 0,1 1 1,1-1-1,-1 1 0,-4 16 1,8-24-5,1 1 1,-1-1 0,0 1-1,0-1 1,0 1 0,1-1 0,-1 0-1,0 1 1,0-1 0,1 1-1,-1-1 1,0 0 0,1 1 0,-1-1-1,1 0 1,-1 1 0,0-1-1,1 0 1,-1 0 0,1 1 0,-1-1-1,1 0 1,-1 0 0,1 0 0,-1 0-1,1 1 1,-1-1 0,1 0-1,-1 0 1,1 0 0,-1 0 0,1 0-1,-1 0 1,1 0 0,-1-1-1,2 1 1,21-3 22,2-3-150,1-2 0,47-21 0,-56 21 37,0 0 0,1 2 1,0-1-1,0 2 0,1 1 0,0 0 1,25-1-1,-44 5 102,1 0 1,-1 0-1,0 0 1,1 0-1,-1 1 1,0-1-1,0 0 0,1 0 1,-1 1-1,0-1 1,0 0-1,1 1 1,-1-1-1,0 0 1,0 0-1,0 1 1,1-1-1,-1 0 0,0 1 1,0-1-1,0 1 1,0-1-1,0 0 1,0 1-1,0-1 1,0 0-1,0 1 1,0-1-1,0 0 0,0 1 1,0-1-1,0 0 1,0 1-1,0-1 1,0 1-1,-1-1 1,1 0-1,0 1 1,0-1-1,-6 16 469,2-10-231,0 0 1,0 0 0,0-1 0,-1 0-1,0 0 1,0 0 0,0 0 0,0-1 0,-10 7-1,22-34 345,-1 11-687,1 1 1,-2-1 0,0-1-1,0 1 1,-1-1-1,-1 1 1,0-1 0,-1 0-1,1-17 1,-1 33 51,0 1 1,0-1 0,1 0-1,-1 0 1,1 0-1,-1 0 1,1-1 0,0 1-1,0-1 1,0 1 0,1-1-1,-1 0 1,1 0-1,-1-1 1,6 3 0,-1-2-266,-1 0 1,1-1-1,-1 0 1,1 0-1,-1-1 1,1 1-1,-1-2 1,1 1 0,-1-1-1,1 0 1,-1-1-1,1 0 1,10-3-1,-12 2-405,0 0 1,0 0-1,0-1 0,0 1 0,0-1 1,-1 0-1,1-1 0,-1 1 0,6-8 1,6-12-4964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5.829"/>
    </inkml:context>
    <inkml:brush xml:id="br0">
      <inkml:brushProperty name="width" value="0.025" units="cm"/>
      <inkml:brushProperty name="height" value="0.025" units="cm"/>
      <inkml:brushProperty name="color" value="#F6630D"/>
    </inkml:brush>
  </inkml:definitions>
  <inkml:trace contextRef="#ctx0" brushRef="#br0">1 212 6822,'16'-48'6413,"0"1"745,-9 38 2872,-8 90-9880,4 114 1371,-2-190-1484,0 0-1,1 0 1,-1-1-1,1 1 0,-1 0 1,2-1-1,-1 1 1,0-1-1,1 1 0,4 4 1,-7-8-28,1 0 1,0 0-1,0-1 1,-1 1 0,1 0-1,0 0 1,0-1-1,0 1 1,0 0-1,0-1 1,0 1-1,0-1 1,0 1 0,0-1-1,1 0 1,-1 1-1,0-1 1,0 0-1,2 0 1,-2 0-6,1-1 0,-1 1 0,1-1-1,-1 1 1,0-1 0,0 0 0,1 0 0,-1 0 0,0 1 0,0-1-1,0 0 1,0 0 0,0-1 0,0 1 0,0 0 0,0 0 0,0 0-1,-1-1 1,1 1 0,0-2 0,3-4-4,-2-1 0,1 0 0,-1 0 0,0 0 0,0 0 0,-1 0 0,0 0 0,-1 0 0,0 0 0,0-1 0,-2-13 0,0 8 0,-1 0 0,0 0 0,-1 0 0,-1 1 0,-11-26 0,16 39-1,0 0 0,0 0 0,0 0 0,0-1 1,0 1-1,0 0 0,0 0 0,0 0 0,0-1 0,0 1 0,0 0 0,0 0 0,0 0 0,0 0 1,-1-1-1,1 1 0,0 0 0,0 0 0,0 0 0,0 0 0,0 0 0,0-1 0,-1 1 0,1 0 1,0 0-1,0 0 0,0 0 0,0 0 0,0 0 0,-1 0 0,1 0 0,0-1 0,0 1 1,0 0-1,-1 0 0,1 0 0,0 0 0,0 0 0,0 0 0,-1 0 0,1 0 0,0 0 0,0 0 1,0 0-1,0 0 0,-1 1 0,1-1 0,0 0 0,0 0 0,0 0 0,0 0 0,-1 0 0,1 0 1,0 0-1,0 0 0,0 0 0,0 1 0,-1-1 0,1 0 0,0 0 0,0 0 0,0 0 1,0 1-1,0-1 0,0 0 0,0 0 0,-6 22-131,3 28-60,5-48 191,0 0 1,0 0 0,0-1 0,0 1 0,0 0-1,0-1 1,1 0 0,-1 1 0,1-1 0,-1 0-1,1 0 1,5 1 0,40 9 13,-45-11-3,0-1 1,0 0-1,0 0 0,-1 0 0,1 0 0,-1-1 0,1 1 0,-1-1 0,1 1 1,-1-1-1,0 0 0,0 0 0,0 0 0,0 0 0,0 0 0,0 0 1,0-1-1,2-4 0,27-50 171,-31 56-181,10-20 0,0-1 0,-2 1 0,0-2 0,-2 1 0,0-1 0,-2 0 0,3-38 0,-10 57 0,-4 10 0,-6 9 0,-1 13-9,1 1 0,2 0 0,1 1 0,1 0 1,1 0-1,2 0 0,1 1 0,-1 57 0,6-86 9,0 0 0,0 1 0,0-1 0,0 0 0,1 1 0,-1-1 0,1 0 0,0 1 0,0-1-1,0 0 1,0 0 0,0 0 0,0 0 0,0 0 0,1 0 0,-1 0 0,1 0 0,-1 0 0,1-1 0,0 1 0,2 1 0,0-1 3,0 0-1,0 0 1,0 0-1,0 0 1,0-1 0,1 0-1,-1 0 1,1 0 0,-1 0-1,8 0 1,1-1 3,0-1 1,0 0-1,0-1 1,0 0-1,0-1 1,-1 0-1,15-6 1,-16 4-7,-1 1 0,0-2 0,0 1 0,0-1 0,-1-1 0,0 0 0,0 0 0,-1 0 0,0-1 0,0-1 0,-1 1 0,0-1 0,0 0 0,-1-1 0,-1 0 0,1 0 0,-2 0 0,1 0 0,-1-1 0,-1 0 0,0 0 0,0 0 0,-1 0 0,1-21 0,-3 31 0,0 0 0,0 0 0,0 0 0,0 0 0,0 0 0,0 0 0,0 0 0,0 0 0,-1 0 0,1 0 0,0 0 0,-1 0 0,1 0 0,0 1 0,-1-1 0,1 0 0,-1 0 0,0 0 0,1 0 0,-1 1 0,0-1 0,1 0 0,-1 1 0,0-1 0,0 0 0,1 1 0,-1-1 0,0 1 0,0-1 0,0 1 0,0 0 0,0-1 0,0 1 0,0 0 0,0 0 0,0-1 0,0 1 0,0 0 0,0 0 0,0 0 0,0 0 0,0 0 0,0 1 0,0-1 0,0 0 0,0 0 0,1 1 0,-1-1 0,0 0 0,0 1 0,0-1 0,-1 2 0,-3-1 0,1 1 0,0 1 0,0-1 0,0 0 0,0 1 0,0 0 0,0 0 0,1 0 0,-1 0 0,-3 6 0,0 2 0,0 2 0,1-1 0,1 1 0,0 0 0,0 0 0,1 0 0,1 0 0,0 1 0,1 0 0,-1 27 0,3-39-2,0 0-1,1 0 1,-1 0-1,0-1 1,1 1-1,-1 0 1,1 0-1,-1-1 1,1 1-1,0 0 1,0-1-1,0 1 1,0 0-1,0-1 1,0 0-1,0 1 1,0-1-1,1 0 1,-1 1-1,1-1 1,2 2-1,-1-1-35,1-1 0,0 1 1,0-1-1,-1 0 0,1 0 0,0 0 0,0 0 0,0 0 0,8-1 0,-3 0-297,0 0-1,1-1 1,-1-1-1,0 1 0,0-1 1,0-1-1,0 0 1,11-5-1,17-15-6556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9.444"/>
    </inkml:context>
    <inkml:brush xml:id="br0">
      <inkml:brushProperty name="width" value="0.025" units="cm"/>
      <inkml:brushProperty name="height" value="0.025" units="cm"/>
    </inkml:brush>
  </inkml:definitions>
  <inkml:trace contextRef="#ctx0" brushRef="#br0">178 0 18001,'0'0'2979,"-5"10"400,0 0-2677,0 0 1,0 1-1,1-1 0,1 1 1,0 0-1,0 0 0,1 0 0,-1 21 1,3-9-613,1 9-456,-1 0 0,-2 0 0,0 0 0,-3 0 0,0-1 0,-13 40 0,17-70-782,1-18-1281,0 0 1412,-1 1-1,-1-1 0,-1 1 0,0-1 1,-1 1-1,-1 0 0,0 0 0,-10-19 1,4 14 1710,-1-1 1,-25-33 0,28 38 1864,14 9 1009,32 10-900,3 7-2246,-15-4-1381,0 0-1,40 2 0,-24-7-4762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2.162"/>
    </inkml:context>
    <inkml:brush xml:id="br0">
      <inkml:brushProperty name="width" value="0.025" units="cm"/>
      <inkml:brushProperty name="height" value="0.025" units="cm"/>
    </inkml:brush>
  </inkml:definitions>
  <inkml:trace contextRef="#ctx0" brushRef="#br0">205 1 8808,'0'0'14724,"-10"6"-14655,-7 5-51,0 0 0,1 1-1,0 1 1,1 0 0,-19 22 0,34-34-21,0-1-1,0 0 1,0 1 0,0-1 0,0 0 0,0 1 0,0-1-1,0 0 1,0 1 0,0-1 0,0 0 0,0 1 0,0-1-1,1 0 1,-1 1 0,0-1 0,0 0 0,0 0 0,0 1-1,1-1 1,-1 0 0,0 0 0,0 1 0,1-1 0,-1 0-1,0 0 1,0 0 0,1 1 0,-1-1 0,0 0 0,1 0-1,-1 0 1,0 0 0,1 0 0,-1 0 0,0 0 0,0 0-1,1 1 1,-1-1 0,0 0 0,1 0 0,-1-1 0,0 1-1,1 0 1,-1 0 0,0 0 0,1 0 0,30 4-271,-5-1 118,-24-2 206,0-1 0,0 1 0,1 0-1,-1 0 1,0 0 0,0 0 0,0 0 0,0 0 0,0 1 0,0-1 0,0 1 0,-1-1-1,1 1 1,0 0 0,-1 0 0,0-1 0,1 1 0,-1 0 0,0 0 0,0 1 0,0-1 0,0 0-1,0 0 1,0 0 0,-1 1 0,1-1 0,-1 0 0,0 1 0,0-1 0,1 0 0,-2 1-1,1-1 1,0 0 0,0 1 0,-1-1 0,1 0 0,-1 1 0,-1 2 0,0 0 94,-1 1 1,1-1 0,-1 0-1,0-1 1,-1 1 0,1 0-1,-1-1 1,0 0-1,0 0 1,0 0 0,0-1-1,-1 1 1,0-1 0,0 0-1,-5 3 1,0-3 98,0 1-1,0-1 1,-1-1-1,1 0 1,-1 0 0,0-1-1,1-1 1,-22 0-1,32 0-265,0 0 0,0 0-1,-1 0 1,1 0 0,0 0 0,0 0-1,0 0 1,0 0 0,-1-1-1,1 1 1,0 0 0,0 0-1,0 0 1,0 0 0,-1 0 0,1 0-1,0 0 1,0 0 0,0 0-1,0-1 1,0 1 0,-1 0-1,1 0 1,0 0 0,0 0 0,0 0-1,0 0 1,0-1 0,0 1-1,0 0 1,0 0 0,0 0-1,0 0 1,0-1 0,0 1 0,0 0-1,-1 0 1,1 0 0,0-1-1,0 1 1,1 0 0,-1 0-1,0 0 1,0 0 0,0-1 0,0 1-1,0 0 1,0 0 0,0 0-1,0 0 1,0-1 0,0 1-1,0 0 1,0 0 0,1 0 0,-1 0-1,0 0 1,0 0 0,0-1-1,0 1 1,0 0 0,1 0-1,9-9-2421,13-1-1516,5-3-2167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3.130"/>
    </inkml:context>
    <inkml:brush xml:id="br0">
      <inkml:brushProperty name="width" value="0.025" units="cm"/>
      <inkml:brushProperty name="height" value="0.025" units="cm"/>
    </inkml:brush>
  </inkml:definitions>
  <inkml:trace contextRef="#ctx0" brushRef="#br0">88 169 16848,'0'0'9732,"-10"0"-9401,7 0-321,0-1 1,0 1-1,0 0 0,0 1 1,0-1-1,0 0 0,0 1 1,0 0-1,0 0 1,1 0-1,-1 0 0,0 0 1,0 0-1,1 1 1,-1-1-1,1 1 0,-1 0 1,1 0-1,-1 0 0,1 0 1,0 0-1,0 0 1,0 1-1,1-1 0,-1 1 1,0-1-1,1 1 0,0 0 1,-1-1-1,1 1 1,0 0-1,0 0 0,1 0 1,-1 0-1,0 4 0,1-6-7,0-1-1,0 1 1,0 0-1,1 0 1,-1 0-1,0-1 1,0 1-1,0 0 0,1-1 1,-1 1-1,0 0 1,1 0-1,-1-1 1,0 1-1,1-1 1,-1 1-1,1 0 0,-1-1 1,1 1-1,0-1 1,-1 1-1,1-1 1,-1 1-1,1-1 1,0 0-1,-1 1 1,1-1-1,0 0 0,0 1 1,-1-1-1,1 0 1,0 0-1,0 0 1,-1 0-1,1 0 1,0 0-1,0 0 0,-1 0 1,1 0-1,0 0 1,0 0-1,-1 0 1,2-1-1,37-6 72,40-22-634,-59 20 359,0 1 0,1 2 0,-1 0-1,1 1 1,41-5 0,-61 10 229,0-1 1,0 1-1,0 0 1,0 0-1,1 0 0,-1 0 1,0 0-1,0 0 1,0 0-1,0 0 1,0 1-1,1-1 0,-1 0 1,0 1-1,0-1 1,0 1-1,0-1 0,0 1 1,0-1-1,0 1 1,0 0-1,0-1 1,-1 1-1,1 0 0,0 0 1,0 0-1,-1 0 1,1-1-1,0 1 0,-1 0 1,1 0-1,-1 0 1,1 1-1,-1-1 1,1 0-1,-1 0 0,0 0 1,0 0-1,1 0 1,-1 0-1,0 1 0,0 1 1,-2 5 399,1 0-1,-1 0 1,0 0 0,-1 0 0,-4 10-1,-4 14 963,31-53-450,-11 6-907,1 0 1,-2-1-1,0 0 1,-1-1-1,7-21 1,3-8-112,-2 64-366,-11-13 421,0 0-1,1 0 0,0-1 0,0 1 0,0-1 0,0-1 0,1 1 0,0-1 0,-1 1 0,1-2 1,0 1-1,0-1 0,1 0 0,-1 0 0,0 0 0,1-1 0,-1 0 0,1 0 0,0-1 0,-1 0 0,1 0 1,-1-1-1,1 1 0,-1-1 0,1-1 0,-1 1 0,1-1 0,6-3 0,-7 3 30,0 0-1,0 0 1,0 0-1,-1-1 1,1 0-1,-1 0 1,0 0-1,1-1 1,-1 1-1,-1-1 1,1-1-1,-1 1 1,1-1-1,-1 1 1,0-1-1,-1 0 1,1-1-1,-1 1 1,0 0-1,-1-1 1,1 0-1,-1 0 1,0 0-1,-1 0 1,1 0-1,-1 0 0,0 0 1,-1 0-1,1-11 1,-2 16-1,1 0 0,0 0 0,0 0 0,-1 0 0,1 0 0,-1 0 0,1 0 0,-1 0 0,1 0 0,-1 0 0,1 0 0,-1 0 0,0 1 0,0-1 0,1 0 0,-1 0 0,0 1 0,0-1 1,0 0-1,0 1 0,0-1 0,0 1 0,0-1 0,0 1 0,0 0 0,0-1 0,0 1 0,0 0 0,0 0 0,0 0 0,0 0 0,0 0 0,-1 0 0,1 0 0,0 0 0,0 0 0,0 0 0,0 1 0,0-1 0,0 0 0,0 1 0,0-1 0,-2 2 0,-1-1 2,0 0 0,-1 1-1,1 0 1,0 0 0,0 1-1,0-1 1,1 1 0,-1-1 0,-4 6-1,2-1 9,0 0-1,1 1 1,0 0-1,1 0 1,-1 0-1,1 0 1,1 1 0,0 0-1,0-1 1,0 1-1,1 1 1,1-1-1,0 0 1,0 0-1,0 1 1,1-1-1,2 12 1,-1-19-65,-1 1 0,1-1 0,0 0 0,1 0 0,-1 1 1,0-1-1,1 0 0,-1 0 0,1 0 0,0 0 0,0 0 0,-1-1 0,1 1 0,0 0 1,0-1-1,1 0 0,-1 1 0,0-1 0,0 0 0,1 0 0,-1 0 0,1 0 0,3 0 1,4 1-1034,-1 0 1,1-1 0,0-1-1,18 0 1,19-4-5858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3.049"/>
    </inkml:context>
    <inkml:brush xml:id="br0">
      <inkml:brushProperty name="width" value="0.025" units="cm"/>
      <inkml:brushProperty name="height" value="0.025" units="cm"/>
    </inkml:brush>
  </inkml:definitions>
  <inkml:trace contextRef="#ctx0" brushRef="#br0">1 19 17232,'0'6'2050,"14"-3"-416,14-3 736,13 0-1121,10 0-480,9 0 64,8-2-513,-1-5-256,-2 2-1121,-12 1-1601,-9 0-1667,-16-1-2497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3.377"/>
    </inkml:context>
    <inkml:brush xml:id="br0">
      <inkml:brushProperty name="width" value="0.025" units="cm"/>
      <inkml:brushProperty name="height" value="0.025" units="cm"/>
    </inkml:brush>
  </inkml:definitions>
  <inkml:trace contextRef="#ctx0" brushRef="#br0">28 0 15246,'0'0'7880,"46"55"-6375,-27-28-191,2 4-33,-3 2-384,-4 1-385,-8 1-96,-6 2-31,-2 4-129,-17 2-128,-8 0-64,0-3-64,-4-5-1121,6-9-2562,5-14-3652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5.812"/>
    </inkml:context>
    <inkml:brush xml:id="br0">
      <inkml:brushProperty name="width" value="0.025" units="cm"/>
      <inkml:brushProperty name="height" value="0.025" units="cm"/>
    </inkml:brush>
  </inkml:definitions>
  <inkml:trace contextRef="#ctx0" brushRef="#br0">71 1 10090,'-1'20'4216,"0"0"0,-8 32 0,-14 44-1564,13-64-2737,2 1-1,1 0 0,-4 67 1,28-146-7982,-9 8 3156,-1-6-1586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6.168"/>
    </inkml:context>
    <inkml:brush xml:id="br0">
      <inkml:brushProperty name="width" value="0.025" units="cm"/>
      <inkml:brushProperty name="height" value="0.025" units="cm"/>
    </inkml:brush>
  </inkml:definitions>
  <inkml:trace contextRef="#ctx0" brushRef="#br0">0 92 9865,'0'0'13320,"4"14"-12600,-1-4-648,7 32 540,27 63 0,-33-94-569,1 0 0,0-1 1,0 1-1,1-1 0,1 0 0,0-1 1,0 0-1,1 0 0,0 0 0,0-1 1,1-1-1,12 10 0,-19-16 2,1 1 0,-1-1 0,0 0 0,1 0-1,-1 0 1,1 0 0,-1 0 0,1 0 0,0-1 0,-1 1 0,1-1 0,0 0 0,-1 0-1,1 0 1,0 0 0,-1 0 0,1 0 0,-1-1 0,1 1 0,0-1 0,-1 0 0,6-2-1,-5 0 33,1 1-1,-1-1 0,0 0 0,0 0 0,0-1 0,0 1 0,-1-1 0,1 1 1,-1-1-1,0 0 0,0 0 0,3-7 0,2-11 255,-1 0 1,-1-1-1,-1 0 0,2-24 1,-6 47-327,1-7 100,2-20 94,0 1-1,-2 0 1,-1-1 0,-1 1-1,-6-37 1,2 55-582,2 21-1003,1 20-2376,2-26 1752,1-1 0,0 0 0,0 1 1,0-1-1,5 12 0,2 6-10279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6.622"/>
    </inkml:context>
    <inkml:brush xml:id="br0">
      <inkml:brushProperty name="width" value="0.025" units="cm"/>
      <inkml:brushProperty name="height" value="0.025" units="cm"/>
    </inkml:brush>
  </inkml:definitions>
  <inkml:trace contextRef="#ctx0" brushRef="#br0">14 99 14862,'0'0'13832,"11"5"-13186,35 17-369,-43-22-264,-1 1 0,1-1-1,0 0 1,-1 1-1,1-1 1,0-1 0,-1 1-1,1 0 1,-1-1-1,1 1 1,-1-1 0,1 0-1,-1 0 1,1 0-1,-1 0 1,0 0 0,1 0-1,-1-1 1,0 1-1,0-1 1,0 1-1,0-1 1,0 0 0,0 0-1,-1 0 1,1 0-1,-1 0 1,1 0 0,-1-1-1,0 1 1,0 0-1,2-5 1,-2 5 19,0 0-1,0 0 1,0-1-1,0 1 1,0 0-1,0-1 1,0 1-1,-1 0 1,1-1 0,-1 1-1,0-1 1,0 1-1,0-1 1,0 1-1,0 0 1,-1-1-1,1 1 1,-1-1 0,1 1-1,-1 0 1,0-1-1,0 1 1,0 0-1,0 0 1,0 0-1,0 0 1,-1 0-1,1 0 1,-1 0 0,0 0-1,-3-3 1,2 3-33,0 1 1,0 0 0,0 0 0,0 0-1,0 0 1,-1 0 0,1 1 0,0-1-1,-1 1 1,1 0 0,0 0 0,0 0 0,-1 0-1,1 1 1,0-1 0,0 1 0,-1 0-1,1 0 1,0 0 0,0 0 0,0 1-1,0-1 1,0 1 0,1 0 0,-1 0-1,0 0 1,1 0 0,-1 0 0,1 0-1,0 1 1,0-1 0,0 1 0,0 0-1,0 0 1,0-1 0,-1 5 0,-1 0-7,1 0 1,0 0-1,0 1 1,0-1-1,1 1 1,0 0-1,0 0 1,1 0-1,0 0 0,1 0 1,-1 0-1,2 0 1,-1 0-1,2 8 1,-1-13 1,1-1-1,-1 1 1,0-1 0,1 1-1,0-1 1,-1 0-1,1 0 1,0 0 0,0 0-1,0 0 1,0 0 0,1 0-1,-1-1 1,0 1 0,1-1-1,-1 1 1,1-1 0,-1 0-1,1 0 1,0 0 0,0-1-1,-1 1 1,1-1 0,0 1-1,0-1 1,-1 0 0,5 0-1,3 0-25,1 0 0,-1 0-1,1-1 1,-1 0 0,1-1 0,11-4 0,-10 2 44,-1-1 1,0-1 0,0 0 0,0 0-1,-1-1 1,1-1 0,-2 0 0,1 0-1,-1-1 1,-1 0 0,1 0 0,-1-1 0,-1 0-1,0-1 1,-1 1 0,0-1 0,0-1-1,4-12 1,-15 46 305,0 0-1,2 1 1,1-1-1,1 1 1,1 28-1,0-49-335,1 0-1,-1 0 0,0 0 0,1 0 1,-1 0-1,1 0 0,0 0 0,0 0 1,0 0-1,0-1 0,0 1 0,0 0 1,0-1-1,0 1 0,1-1 0,-1 1 1,1-1-1,-1 1 0,1-1 0,-1 0 1,1 0-1,0 0 0,0 0 0,-1 0 1,1 0-1,0 0 0,0-1 0,0 1 1,0-1-1,0 1 0,0-1 0,0 0 1,0 0-1,4 0 0,-4 0-284,-1-1 1,1 1-1,0-1 0,0 1 0,-1-1 1,1 0-1,0 0 0,-1 1 0,1-1 1,-1-1-1,1 1 0,-1 0 0,1 0 1,-1 0-1,0-1 0,0 1 0,1-1 1,-1 1-1,0-1 0,0 1 0,-1-1 1,1 0-1,0 1 0,0-1 0,0-3 1,4-18-5022,-2-7-2097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6.997"/>
    </inkml:context>
    <inkml:brush xml:id="br0">
      <inkml:brushProperty name="width" value="0.025" units="cm"/>
      <inkml:brushProperty name="height" value="0.025" units="cm"/>
    </inkml:brush>
  </inkml:definitions>
  <inkml:trace contextRef="#ctx0" brushRef="#br0">1 0 13901,'0'0'12428,"40"59"-15151,-14-45-2914,3 0-6791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7.417"/>
    </inkml:context>
    <inkml:brush xml:id="br0">
      <inkml:brushProperty name="width" value="0.025" units="cm"/>
      <inkml:brushProperty name="height" value="0.025" units="cm"/>
    </inkml:brush>
  </inkml:definitions>
  <inkml:trace contextRef="#ctx0" brushRef="#br0">160 160 17617,'0'0'5413,"-9"5"-2936,4-3-2210,1 0 0,-1 1 0,0 0 1,1 0-1,0 0 0,0 0 0,0 0 0,0 1 0,1 0 1,-1 0-1,1 0 0,0 0 0,0 1 0,0-1 1,1 1-1,0-1 0,0 1 0,0 0 0,-2 7 1,0 15-326,1 0 0,2 0 0,0 0 0,2 0 0,1 0 0,1 0 0,8 32 0,-4-25-241,-3-1 0,0 1-1,-3 67 1,-1-97 313,-1-1-1,0 1 1,0 0-1,-1 0 0,1-1 1,-1 1-1,1-1 1,-1 0-1,0 1 1,0-1-1,-1 0 0,1 0 1,-1 0-1,1 0 1,-1-1-1,0 1 1,-5 3-1,7-6 12,-1 1-1,1 0 1,0 0-1,-1-1 1,1 1-1,0-1 1,-1 0-1,1 1 1,0-1 0,-1 0-1,1 0 1,-1 1-1,1-1 1,-1 0-1,1-1 1,-1 1-1,1 0 1,0 0-1,-1-1 1,1 1 0,-1 0-1,1-1 1,0 0-1,0 1 1,-1-1-1,1 0 1,0 1-1,0-1 1,0 0-1,-1 0 1,1 0 0,0 0-1,1 0 1,-1 0-1,0-1 1,0 1-1,0 0 1,1 0-1,-1-1 1,0 1-1,1 0 1,-1-1 0,1 1-1,0 0 1,-1-1-1,1 1 1,0-3-1,-4-9-45,1 0 0,1 0-1,0 0 1,0 0-1,1 0 1,1-1 0,0 1-1,1 0 1,1-1 0,0 1-1,1 0 1,0 0-1,1 0 1,0 1 0,1-1-1,6-11 1,11-13-202,1 0 0,2 2 0,47-52 0,-40 50-1017,-1-2 0,31-50 0,-35 28 449,-25 57 804,-1 0 1,0 0-1,0 0 0,0-1 1,0 1-1,-1 0 1,0 0-1,1 0 1,-1-1-1,-1 1 0,1 0 1,-1 0-1,-1-7 1,1 10 14,0 0 0,1 0 0,-1 0 0,0 0 0,0 1 0,0-1 0,0 0 0,0 1 0,0-1 0,0 0 0,0 1 0,0-1 0,0 1 0,0 0 0,0-1 0,0 1 0,0 0 0,0 0 0,0-1 0,-1 1 0,1 0 0,0 0 0,0 0 0,0 0 0,0 1 0,0-1 0,-1 0 0,1 0 0,-2 2 0,0-2 48,0 1-1,0 0 1,0 0-1,0 1 1,0-1 0,0 1-1,1-1 1,-1 1-1,-4 4 1,-1 4 153,1 1 0,0 0-1,1 0 1,0 1 0,1-1 0,1 1 0,-1 1 0,2-1-1,0 1 1,0-1 0,1 1 0,1 0 0,0 0 0,1 13-1,0-24-198,0 0 0,0 0-1,0-1 1,1 1 0,-1 0-1,0-1 1,1 1 0,-1 0-1,1-1 1,0 1 0,-1-1 0,1 1-1,0-1 1,0 1 0,0-1-1,0 1 1,0-1 0,1 0-1,-1 0 1,0 0 0,0 1-1,1-1 1,1 1 0,1 0 3,0-1 0,0 1 0,0-1 0,0 0 0,0 0 0,1 0 0,-1 0 0,0-1 0,6 0 0,2 0-125,-1 0-1,1-2 1,-1 1-1,0-1 1,0-1-1,17-6 0,-10-1-363,-14 7 432,0 1-1,0 0 1,0 0 0,0 0-1,1 0 1,-1 1 0,8-2-1,-14 30 1990,-13 12-997,12-33-978,0 0 1,1 0 0,0 0 0,0 0-1,0 1 1,1-1 0,-1 1 0,2 0-1,-1 11 1,2-18-439,0 1 0,-1-1 0,1 0 0,0 0 0,0 1 0,0-1 0,0 0 0,0 0 0,0 0 0,0 0 0,0 0 0,0 0 0,0 0 0,0-1 0,0 1 0,0 0 0,-1 0 0,1-1 0,0 1 0,0 0 0,0-1 0,0 1 0,0-1 0,1-1 0,12-10-11547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6.562"/>
    </inkml:context>
    <inkml:brush xml:id="br0">
      <inkml:brushProperty name="width" value="0.025" units="cm"/>
      <inkml:brushProperty name="height" value="0.025" units="cm"/>
      <inkml:brushProperty name="color" value="#F6630D"/>
    </inkml:brush>
  </inkml:definitions>
  <inkml:trace contextRef="#ctx0" brushRef="#br0">1 18 8456,'0'9'10364,"-1"18"-1328,3 29-6401,10 1-4037,5-29 3260,-16-26-1838,0-1 0,0 0 1,1 0-1,-1 0 1,0 0-1,1 0 0,-1 0 1,1 0-1,-1-1 1,1 1-1,0 0 1,-1-1-1,1 1 0,0-1 1,-1 0-1,1 1 1,0-1-1,-1 0 0,1 0 1,0 0-1,2-1 1,0 0 28,-1 0 0,1 0 0,-1-1 0,1 1 0,-1-1 0,1 0 0,-1 0 0,0 0 0,4-4 0,5-5 78,0-1-1,-1 0 1,14-20-1,-22 29-141,60-95 229,-63 98-217,0-1 0,0 1 1,0 0-1,1-1 0,-1 1 0,0 0 0,0-1 1,1 1-1,-1 0 0,0 0 0,0 0 1,1-1-1,-1 1 0,0 0 0,0 0 1,1 0-1,-1-1 0,0 1 0,1 0 1,-1 0-1,0 0 0,1 0 0,-1 0 1,0 0-1,1 0 0,-1 0 0,1 0 0,-1 0 1,0 0-1,1 0 0,-1 0 0,0 0 1,1 0-1,-1 0 0,0 0 0,1 0 1,-1 1-1,0-1 0,1 0 0,8 16-18,0 25 95,-9-38-64,1-1-4,-1 1-1,0-1 1,1 1 0,-1-1-1,1 1 1,0-1 0,-1 0 0,1 0-1,1 1 1,-1-1 0,0 0-1,0 0 1,1 0 0,-1 0 0,1 0-1,0 0 1,-1 0 0,1-1-1,0 1 1,3 2 0,-2-4-2,-1 0 0,0 1 0,0-1 1,0 0-1,0 0 0,0-1 0,0 1 0,0 0 0,0-1 1,0 1-1,0-1 0,0 1 0,0-1 0,0 0 0,0 0 1,0 0-1,0 0 0,0 0 0,-1 0 0,1-1 0,-1 1 1,1-1-1,-1 1 0,3-3 0,24-28-4,-23 25 0,0 1 0,0-1 0,0 1 0,0 1 0,1-1 0,0 1 0,1 0 0,-1 0 0,1 1 0,0 0 0,0 0 0,10-4 0,-16 8-2,0 0 1,1 1-1,-1-1 0,0 0 0,0 1 1,0-1-1,0 1 0,0-1 0,0 1 1,0-1-1,0 1 0,0 0 1,0-1-1,0 1 0,0 0 0,0 0 1,-1 0-1,1 0 0,0 0 0,-1 0 1,1 0-1,0 0 0,-1 0 1,1 0-1,-1 0 0,0 0 0,1 0 1,-1 0-1,0 0 0,0 1 0,1-1 1,-1 0-1,0 0 0,0 0 1,0 1-1,-1 0 0,3 57-266,-3-47 125,1-9-989,0 16 1903,-2-13-4438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8.325"/>
    </inkml:context>
    <inkml:brush xml:id="br0">
      <inkml:brushProperty name="width" value="0.025" units="cm"/>
      <inkml:brushProperty name="height" value="0.025" units="cm"/>
    </inkml:brush>
  </inkml:definitions>
  <inkml:trace contextRef="#ctx0" brushRef="#br0">9 3 17104,'3'-2'5019,"-2"10"-1814,2 32-673,-7 52-2051,1-76-440,0-3 125,1 0-1,0 0 1,1 1 0,1-1 0,0 14 0,1-26-164,-1 0 0,1 0 0,-1-1 0,1 1 0,-1 0 0,1-1 0,0 1 0,-1-1 0,1 1 0,0 0 0,-1-1 1,1 0-1,0 1 0,0-1 0,-1 1 0,1-1 0,0 0 0,0 0 0,0 1 0,-1-1 0,1 0 0,0 0 0,0 0 0,0 0 0,0 0 0,0 0 0,1 0 0,29-2-167,-29 1 118,74-15-2765,-58 11 2089,-1 1-1,1 1 0,36-3 1,-53 6 749,-1 0 1,1 0-1,-1 0 1,1 0-1,-1 0 1,1 0-1,-1 0 1,0 0-1,1 0 1,-1 0-1,1 0 1,-1 0-1,1 0 1,-1 0-1,1 1 1,-1-1-1,1 0 1,-1 0-1,0 1 1,1-1-1,-1 0 1,0 0 0,1 1-1,-1-1 1,0 0-1,1 1 1,-1-1-1,0 1 1,1-1-1,-1 0 1,0 1-1,0-1 1,0 1-1,1-1 1,-1 1-1,0-1 1,0 1-1,0-1 1,0 0-1,0 1 1,0-1-1,0 1 1,0-1-1,0 1 1,0-1-1,0 1 1,0-1-1,0 1 1,-1-1 0,1 1-1,0-1 1,0 0-1,0 1 1,-1-1-1,1 1 1,0-1-1,0 0 1,-1 1-1,1-1 1,0 0-1,-1 1 1,1-1-1,0 0 1,-1 1-1,0-1 1,-26 26 2894,13-19-2467,-1 0 0,0-1 1,0 0-1,-1-1 0,0-1 0,0-1 1,0 0-1,0-1 0,-28 0 1,43-2-546,0 0 1,1 0-1,-1 1 1,1-1 0,-1 0-1,0 0 1,1 0-1,-1 0 1,0 0 0,1 0-1,-1-1 1,1 1-1,-1 0 1,0 0 0,1 0-1,-1 0 1,1-1-1,-1 1 1,1 0 0,-1-1-1,1 1 1,-1 0-1,1-1 1,-1 1 0,1-1-1,-1 1 1,1-1-1,-1 1 1,1-1 0,0 1-1,-1-1 1,1 1-1,0-1 1,0 1 0,-1-1-1,1 0 1,0 1-1,0-1 1,0 1 0,0-1-1,0 0 1,0 1-1,0-1 1,0 0 0,0 1-1,0-1 1,0 1-1,0-1 1,0 0 0,1 0-1,0-1-570,-1-1 0,1 1-1,1 0 1,-1 1 0,0-1-1,0 0 1,1 0 0,-1 0-1,1 1 1,0-1 0,-1 1-1,1-1 1,3-1 0,20-9-6765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9.110"/>
    </inkml:context>
    <inkml:brush xml:id="br0">
      <inkml:brushProperty name="width" value="0.025" units="cm"/>
      <inkml:brushProperty name="height" value="0.025" units="cm"/>
    </inkml:brush>
  </inkml:definitions>
  <inkml:trace contextRef="#ctx0" brushRef="#br0">158 134 20083,'0'0'9748,"-10"-8"-8862,-38-24-507,46 31-363,0 0 1,0 0-1,0 1 0,0-1 0,-1 0 0,1 1 1,0-1-1,0 1 0,-1 0 0,1 0 0,0 0 1,-1 0-1,1 0 0,0 0 0,0 1 1,-1-1-1,1 1 0,0 0 0,0-1 0,0 1 1,-1 0-1,1 0 0,0 1 0,0-1 1,1 0-1,-1 1 0,0-1 0,0 1 0,1-1 1,-1 1-1,0 0 0,1 0 0,0-1 1,0 1-1,-2 4 0,-1 0-13,0 0 1,1 1 0,0-1-1,0 1 1,1 0-1,0 0 1,0 0-1,0 0 1,0 9-1,2-15-3,0 1 0,0-1 0,0 1 0,0-1 0,1 1 0,-1-1 0,0 1 0,1-1-1,-1 1 1,1-1 0,0 1 0,-1-1 0,1 0 0,0 1 0,0-1 0,0 0 0,0 0 0,0 1 0,0-1-1,0 0 1,0 0 0,3 1 0,-1 0-23,0 0 0,0-1 0,1 0-1,-1 0 1,1 0 0,-1 0 0,0 0 0,1-1 0,-1 0-1,5 1 1,0-2-94,1 1 0,0-1-1,0 0 1,-1-1 0,1 0-1,-1 0 1,16-7 0,-15 4 50,-1 1 0,-1-2 0,1 1 1,-1-1-1,0 0 0,0 0 0,0-1 1,-1 0-1,0-1 0,-1 1 1,0-1-1,0 0 0,0 0 0,-1 0 1,0-1-1,-1 0 0,0 1 0,0-1 1,-1 0-1,0-1 0,0-11 0,-2 21 73,0 0 0,0 0 0,1-1 0,-1 1 0,0 0 0,0-1 0,0 1-1,-1 0 1,1-1 0,0 1 0,0 0 0,0 0 0,0-1 0,0 1 0,0 0-1,0-1 1,0 1 0,-1 0 0,1 0 0,0-1 0,0 1 0,0 0-1,-1 0 1,1-1 0,0 1 0,0 0 0,0 0 0,-1 0 0,1 0 0,0-1-1,-1 1 1,1 0 0,0 0 0,0 0 0,-1 0 0,1 0 0,0 0 0,-1 0-1,1 0 1,0 0 0,-1 0 0,1 0 0,0 0 0,0 0 0,-1 0-1,1 0 1,0 0 0,-1 0 0,1 0 0,0 0 0,0 0 0,-1 0 0,1 1-1,0-1 1,-1 0 0,1 0 0,0 0 0,0 0 0,0 1 0,-1-1-1,1 0 1,0 0 0,0 1 0,0-1 0,-1 0 0,1 0 0,0 1 0,0-1-1,0 1 1,-17 17 181,13-12-116,1 1 1,-1-1-1,1 1 0,0 0 0,0 0 0,1 0 0,0 0 0,1 1 0,-1-1 0,1 1 0,1-1 0,-1 0 0,1 1 0,1-1 0,1 11 0,-1-17-64,0 1 0,1 0 0,0 0 0,-1-1 0,1 1 0,0-1 0,0 1-1,0-1 1,0 0 0,0 1 0,0-1 0,0 0 0,0-1 0,1 1 0,-1 0-1,0-1 1,0 1 0,1-1 0,-1 0 0,0 1 0,1-1 0,-1 0 0,1 0-1,2-1 1,5 1-9,-1-1 0,0 0 0,0 0 1,0-1-1,12-3 0,-12 1-94,-1-1 0,1 1 0,0-2 0,-1 1 0,0-1 0,0 0 1,10-11-1,-14 13 60,0 0 0,-1 0 0,1-1 0,-1 1 1,0-1-1,0 1 0,-1-1 0,1 0 0,-1 0 1,0 0-1,0 0 0,-1-1 0,1 1 0,-1 0 0,0-6 1,-1 10 35,0 1 0,0 0 1,0 0-1,0 0 1,0-1-1,0 1 0,0 0 1,0 0-1,0 0 0,0-1 1,0 1-1,0 0 0,0 0 1,0 0-1,0-1 1,0 1-1,0 0 0,-1 0 1,1 0-1,0 0 0,0-1 1,0 1-1,0 0 1,0 0-1,-1 0 0,1 0 1,0 0-1,0-1 0,0 1 1,0 0-1,-1 0 1,1 0-1,0 0 0,0 0 1,0 0-1,-1 0 0,1 0 1,0 0-1,0 0 1,0 0-1,-1 0 0,1 0 1,0 0-1,-1 0 0,-12 6 55,-8 11 98,-22 36 567,40-49-569,0 1-1,0-1 1,1 0-1,-1 1 1,1 0-1,0 0 1,1-1-1,-1 1 0,1 0 1,-1 11-1,2-15-150,1-1-1,-1 1 1,0 0-1,1 0 1,0 0-1,-1 0 1,1 0-1,-1-1 1,1 1-1,0 0 0,0 0 1,-1-1-1,1 1 1,0-1-1,0 1 1,0-1-1,0 1 1,0-1-1,0 1 1,0-1-1,0 0 0,0 0 1,0 1-1,0-1 1,0 0-1,0 0 1,0 0-1,0 0 1,0 0-1,0 0 1,0 0-1,1-1 0,38-3-605,-25 0 23,0-1 1,0-1-1,-1-1 0,1 0 1,17-12-1,-19 10 234,1 1 0,0 1 0,0 0 0,1 1 0,22-7 1,-35 13 384,-1 0 0,0 0 1,0 0-1,0 0 1,0 0-1,0 0 1,0 0-1,0 0 1,0 0-1,0 1 1,0-1-1,0 0 0,0 1 1,0-1-1,0 1 1,0-1-1,0 1 1,0-1-1,0 1 1,0 0-1,0-1 0,-1 1 1,1 0-1,0 0 1,-1 0-1,1-1 1,0 1-1,-1 0 1,1 0-1,-1 0 0,1 0 1,-1 0-1,0 0 1,1 0-1,-1 2 1,9 52 1156,-2-7-250,-7-46-916,1-1-1,-1 1 1,1-1-1,-1 1 1,1-1-1,0 0 1,-1 1-1,1-1 1,0 0-1,0 1 1,0-1-1,0 0 1,0 0-1,0 0 1,0 0-1,1 0 1,-1 0-1,0 0 1,1 0-1,-1 0 1,0-1-1,1 1 1,-1 0-1,1-1 1,-1 0-1,1 1 1,-1-1-1,1 0 1,-1 1-1,1-1 1,0 0-1,-1 0 1,1 0-1,-1-1 1,1 1-1,-1 0 1,1-1-1,-1 1 1,3-2-1,0 1-13,-1-1 0,0 0 0,0-1 0,0 1 0,-1-1 0,1 1 0,-1-1 0,1 0 0,-1 0 0,0 0 0,0 0 0,0 0 0,0 0 0,-1 0 0,1-1 0,0-3 0,1-2 73,-2 1-1,1-1 0,-1 0 0,0 1 0,-1-1 0,0 0 1,-1 0-1,0 1 0,0-1 0,0 1 0,-1-1 1,-1 1-1,1-1 0,-2 1 0,1 0 0,-1 0 0,0 1 1,0-1-1,-1 1 0,0 0 0,0 0 0,-9-8 1,3 5-60,10 12-515,21 17-1098,-11-14 17,1 0 1,-1-1-1,1 1 1,1-2-1,-1 0 1,21 4-1,12-3-4398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9.438"/>
    </inkml:context>
    <inkml:brush xml:id="br0">
      <inkml:brushProperty name="width" value="0.025" units="cm"/>
      <inkml:brushProperty name="height" value="0.025" units="cm"/>
    </inkml:brush>
  </inkml:definitions>
  <inkml:trace contextRef="#ctx0" brushRef="#br0">307 1 21172,'-12'0'3326,"-4"-1"-2176,-65 4 2699,76-3-3662,1 1-1,0-1 0,-1 1 1,1 0-1,0 1 0,0-1 1,0 1-1,0 0 1,0 0-1,0 0 0,0 0 1,1 1-1,-1 0 0,1-1 1,0 1-1,-6 6 1,9-8-197,-1 0 1,0 1-1,0-1 1,1 0-1,-1 0 1,1 1 0,-1-1-1,1 0 1,-1 1-1,1-1 1,0 0-1,0 1 1,0-1 0,0 1-1,0-1 1,0 0-1,0 1 1,0-1-1,0 1 1,0-1 0,1 0-1,-1 1 1,1-1-1,-1 0 1,1 0-1,0 1 1,-1-1 0,1 0-1,0 0 1,0 0-1,0 0 1,0 0-1,0 0 1,0 0 0,0 0-1,0 0 1,0 0-1,1 0 1,7 5-337,-1-2 1,1 1-1,0-1 0,14 4 0,-8-2-184,6 2-192,45 20-480,-63-27 1248,-1 0 1,1 0 0,-1 0-1,0 1 1,0-1-1,0 1 1,0 0 0,0 0-1,0 0 1,0-1 0,0 2-1,-1-1 1,1 0 0,-1 0-1,1 0 1,-1 1 0,0-1-1,0 1 1,0-1 0,1 5-1,-3-6 58,1 0 0,0 0 0,0 0 0,0 0 0,-1 0 0,1 0 0,-1 0 0,1 0 0,-1 0 0,1 0 0,-1 0 0,1-1 0,-1 1 0,0 0 0,0 0 0,1-1 0,-1 1 0,0 0 0,0-1 0,0 1 0,0-1 0,1 1 0,-1-1 0,-2 1 0,-29 10 659,24-9-581,-42 13-59,-83 13 1,53-22-8704,66-6-4035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3.926"/>
    </inkml:context>
    <inkml:brush xml:id="br0">
      <inkml:brushProperty name="width" value="0.025" units="cm"/>
      <inkml:brushProperty name="height" value="0.025" units="cm"/>
    </inkml:brush>
  </inkml:definitions>
  <inkml:trace contextRef="#ctx0" brushRef="#br0">4 12 13837,'0'0'11275,"1"9"-10320,-2 6-545,-1-6-263,2 0-1,-1 1 0,1-1 0,0 0 1,1 0-1,0 0 0,3 10 0,-3-18-126,0 0-1,0 0 0,1 0 0,-1 0 0,1 0 0,-1 0 1,1-1-1,0 1 0,-1 0 0,1-1 0,0 1 0,-1-1 0,1 0 1,0 1-1,-1-1 0,1 0 0,0 0 0,0 0 0,2-1 0,36-3 191,-17-3-173,-1-1 1,0-1-1,0-1 0,-1 0 0,25-18 1,43-21-6,-88 49 37,-1-1 0,1 1 0,0-1-1,0 1 1,0 0 0,0-1 0,0 1-1,0 0 1,0 0 0,0-1 0,0 1-1,0 0 1,0 0 0,0 0 0,0 0-1,0 0 1,0 1 0,1-1 0,0 0-1,-2 1-29,1-1-1,-1 1 0,0-1 0,1 1 1,-1-1-1,0 1 0,1 0 1,-1-1-1,0 1 0,0-1 0,0 1 1,1 0-1,-1-1 0,0 1 1,0-1-1,0 1 0,0 0 1,0-1-1,0 1 0,0 0 0,0-1 1,-1 1-1,1 1 0,-21 52 846,8-20-640,14-33-223,0-1 0,0 1 0,0 0 0,0-1 0,0 1 0,0-1-1,0 0 1,1 1 0,-1-1 0,0 0 0,0 0 0,1 0 0,-1 1 0,0-1 0,0-1-1,1 1 1,-1 0 0,0 0 0,0 0 0,0-1 0,1 1 0,1-1 0,8-4 0,0 1-1,0-2 1,0 0 0,14-9 0,-18 9-43,0 1 1,0 1-1,1-1 1,-1 1-1,1 1 0,0 0 1,0 0-1,1 0 1,-1 1-1,1 0 0,8-1 1,-16 4 17,0 0-1,-1 0 1,1 0 0,0 0 0,-1 0 0,1 0 0,-1 0-1,1 0 1,-1 0 0,1 0 0,-1 0 0,0 0 0,0 0-1,1 0 1,-1 0 0,0 1 0,0-1 0,0 0-1,0 0 1,0 0 0,-1 1 0,1 36 30,-1-32-19,1-4-31,0 0 0,0 0 0,0 0 0,0 0-1,0 0 1,0 0 0,0 0 0,0 0 0,1 0 0,-1 0 0,1-1 0,0 1-1,-1 0 1,1 0 0,0 0 0,1 1 0,0-2-135,0 0 1,-1-1-1,1 1 0,-1-1 1,1 1-1,0-1 0,-1 0 1,1 0-1,0 0 0,-1 0 1,1 0-1,0 0 0,-1 0 1,1 0-1,0-1 0,-1 1 1,1-1-1,0 1 0,-1-1 1,3-1-1,44-24-10224,-44 23 8771,25-16-11825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4.521"/>
    </inkml:context>
    <inkml:brush xml:id="br0">
      <inkml:brushProperty name="width" value="0.025" units="cm"/>
      <inkml:brushProperty name="height" value="0.025" units="cm"/>
    </inkml:brush>
  </inkml:definitions>
  <inkml:trace contextRef="#ctx0" brushRef="#br0">150 28 19827,'-9'2'2439,"1"0"-1603,-6 1 14,0 0 0,1 1-1,0 1 1,-1 0 0,2 0-1,-1 2 1,1-1-1,-13 10 1,25-16-848,0 0 1,-1 1-1,1-1 0,0 0 1,0 0-1,0 0 0,0 0 0,-1 1 1,1-1-1,0 0 0,0 0 1,0 0-1,0 1 0,0-1 0,0 0 1,0 0-1,0 0 0,0 1 1,0-1-1,0 0 0,0 0 0,0 0 1,0 1-1,0-1 0,0 0 1,0 0-1,0 1 0,0-1 0,0 0 1,0 0-1,0 0 0,0 1 1,0-1-1,0 0 0,0 0 0,1 0 1,-1 0-1,0 1 0,0-1 1,0 0-1,0 0 0,0 0 0,1 0 1,-1 1-1,0-1 0,0 0 1,0 0-1,1 0 0,-1 0 0,0 0 1,0 0-1,0 0 0,1 0 1,-1 0-1,0 0 0,23 4-108,25-5-930,-36 0 485,-1-2 1,1 1-1,-1-1 1,0-1-1,0 0 1,10-5-1,-17 7 510,0 0 0,0 0 0,0 0 0,0 0-1,-1-1 1,1 1 0,-1-1 0,0 0 0,0 0 0,0 0 0,0-1-1,0 1 1,-1-1 0,1 1 0,-1-1 0,0 0 0,0 0 0,0 0-1,1-5 1,-3 9 62,0 0 0,0 0-1,0-1 1,0 1 0,0 0 0,0 0-1,0 0 1,0 0 0,0-1-1,0 1 1,0 0 0,0 0 0,0 0-1,0 0 1,0-1 0,0 1-1,0 0 1,0 0 0,0 0 0,0 0-1,0-1 1,-1 1 0,1 0-1,0 0 1,0 0 0,0 0-1,0 0 1,0-1 0,0 1 0,-1 0-1,1 0 1,0 0 0,0 0-1,0 0 1,0 0 0,0 0 0,-1 0-1,1 0 1,0 0 0,0 0-1,0-1 1,-1 1 0,1 0-1,0 0 1,0 0 0,0 0 0,-13 4 562,-7 9 22,15-9-482,1 1 1,-1-1-1,1 1 0,0 0 0,1 0 0,-1 0 0,1 1 0,0-1 0,0 1 0,1-1 0,-1 1 0,1 0 0,1 0 1,-1 0-1,1 0 0,0 1 0,0 5 0,1-10-117,1-1 1,0 0-1,-1 0 1,1 0-1,0 0 0,0 0 1,0 0-1,0 0 1,0 0-1,0-1 0,0 1 1,0 0-1,0 0 1,0-1-1,0 1 1,0-1-1,0 1 0,0-1 1,1 1-1,-1-1 1,0 0-1,0 0 1,1 0-1,-1 1 0,0-1 1,1 0-1,-1 0 1,0-1-1,2 1 0,43-3-1,-30-1-387,-1 0 0,-1-1 0,1 0 0,-1-1 0,0-1 0,0 0 0,20-15 0,43-20-768,-77 42 1180,0 0 0,0 0 0,0-1 0,1 1 0,-1 0 0,0 0 0,0 0 0,0 0 0,0 0 0,0 0 0,0 0 0,1 0 0,-1 0 0,0 0 0,0 0 0,0 0 0,0 0 0,0 0 0,1 0 0,-1 0 0,0 0 0,0 0 0,0 0 0,0 0 0,0 0 0,1 0 0,-1 0 0,0 0 0,0 0 0,0 0 0,0 0 0,0 0 0,0 0 0,0 0 0,1 1 0,-1-1 0,0 0 0,0 0 0,0 0 0,0 0 0,0 0 0,0 0 0,0 0 0,0 1 0,0-1 0,0 0 0,1 0 0,-1 0 0,0 0 0,0 0 0,0 1 0,0-1 0,0 0 0,0 0 0,0 0 0,-4 13 872,-11 17-104,13-27-634,0 1-39,0 0-1,0 0 0,0 0 1,1 0-1,0 0 0,0 0 1,0 1-1,0-1 0,0 8 1,1-11-102,0 0 1,0 0-1,0 0 1,1 1-1,-1-1 1,0 0-1,1 0 1,-1 0-1,1 0 1,-1 0 0,1 0-1,-1 0 1,1 0-1,0 0 1,0 0-1,-1 0 1,1 0-1,0 0 1,0-1-1,0 1 1,0 0-1,0-1 1,0 1-1,0-1 1,0 1 0,0-1-1,0 1 1,1-1-1,-1 0 1,0 1-1,0-1 1,0 0-1,0 0 1,1 0-1,-1 0 1,2 0-1,13-1-84,1 0-1,-1-1 0,0-1 0,0-1 0,0 0 1,-1-1-1,1 0 0,21-12 0,-14 7-389,0 1-1,34-9 0,-57 20 588,1-1 0,-1 1-1,1 0 1,-1-1 0,0 1-1,0-1 1,0 1 0,0 0 0,0-1-1,0 1 1,0 0 0,-1-1-1,1 1 1,0-1 0,-1 1 0,1-1-1,-1 1 1,0-1 0,-1 3-1,-2 12 365,4-15-491,0 0 0,0-1-1,0 1 1,0 0 0,0 0 0,0-1 0,0 1-1,0 0 1,1 0 0,-1-1 0,0 1 0,0 0 0,1-1-1,-1 1 1,1 0 0,-1-1 0,0 1 0,1 0-1,-1-1 1,1 1 0,-1-1 0,1 1 0,0-1 0,-1 1-1,1-1 1,0 0 0,-1 1 0,1-1 0,0 0-1,-1 1 1,2-1 0,31 2-296,-25-4-372,-1 1 0,0-1 0,0 0 0,1 0 0,-1-1 0,12-7 0,1-8-5096,-1-5-3384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4.864"/>
    </inkml:context>
    <inkml:brush xml:id="br0">
      <inkml:brushProperty name="width" value="0.025" units="cm"/>
      <inkml:brushProperty name="height" value="0.025" units="cm"/>
    </inkml:brush>
  </inkml:definitions>
  <inkml:trace contextRef="#ctx0" brushRef="#br0">0 0 15150,'0'0'17617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5.377"/>
    </inkml:context>
    <inkml:brush xml:id="br0">
      <inkml:brushProperty name="width" value="0.025" units="cm"/>
      <inkml:brushProperty name="height" value="0.025" units="cm"/>
    </inkml:brush>
  </inkml:definitions>
  <inkml:trace contextRef="#ctx0" brushRef="#br0">50 1 9833,'0'0'18674,"6"9"-17628,-3-3-975,0 0-1,0 1 0,-1 0 0,1-1 1,-1 1-1,-1 0 0,1 0 0,-1 0 0,-1 0 1,1 0-1,-1 1 0,0-1 0,-1 0 1,0 0-1,0 0 0,0 0 0,-1 0 1,-4 12-1,-17 53 354,12-39-184,2 0-1,0 0 1,-3 35 0,12-68-237,0 0 0,0 1 0,0-1 0,0 0 1,-1 1-1,1-1 0,0 0 0,0 1 1,0-1-1,0 1 0,0-1 0,0 0 1,0 1-1,0-1 0,0 0 0,0 1 1,1-1-1,-1 0 0,0 1 0,0-1 1,0 0-1,0 1 0,0-1 0,1 0 1,-1 1-1,0-1 0,0 0 0,1 1 1,-1-1-1,0 0 0,0 0 0,1 1 1,-1-1-1,0 0 0,1 0 0,-1 0 0,0 0 1,1 1-1,-1-1 0,0 0 0,1 0 1,16-9 160,15-20 32,-11 3-209,-14 18-7,0-1-1,0 2 1,0-1 0,1 1 0,0 0-1,14-10 1,-21 17 13,-1 0-1,0 0 1,0 0-1,0 0 0,1 0 1,-1 0-1,0 0 1,0-1-1,1 1 1,-1 0-1,0 0 1,0 0-1,0 0 1,1 0-1,-1 0 0,0 0 1,0 0-1,1 0 1,-1 1-1,0-1 1,0 0-1,0 0 1,1 0-1,-1 0 1,0 0-1,0 0 0,0 0 1,1 0-1,-1 1 1,0-1-1,0 0 1,0 0-1,0 0 1,1 0-1,-1 1 1,0-1-1,0 0 0,0 0 1,0 0-1,0 1 1,0-1-1,0 0 1,0 0-1,0 0 1,1 1-1,-1-1 1,0 0-1,0 0 0,0 1 1,0-1-1,0 0 1,0 20 38,0-19-53,0 1 1,-1-1-1,1 0 0,0 0 1,0 0-1,0 0 0,0 0 1,0 1-1,0-1 1,0 0-1,0 0 0,1 0 1,-1 0-1,0 0 0,1 0 1,-1 0-1,1 1 0,-1-1 1,1 0-1,-1 0 0,1-1 1,0 1-1,1 2 0,2-4 35,0 0-1,0 0 1,0 0 0,0 0-1,0-1 1,0 1-1,0-1 1,-1 0-1,1 0 1,5-5 0,-6 6-113,-1-1 0,0 1 0,0-1 1,0 0-1,0 0 0,0 0 1,0 0-1,0 0 0,-1 0 0,1-1 1,-1 1-1,0 0 0,0-1 1,1 1-1,-1-1 0,-1 1 0,1-1 1,0-3-1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5.735"/>
    </inkml:context>
    <inkml:brush xml:id="br0">
      <inkml:brushProperty name="width" value="0.025" units="cm"/>
      <inkml:brushProperty name="height" value="0.025" units="cm"/>
    </inkml:brush>
  </inkml:definitions>
  <inkml:trace contextRef="#ctx0" brushRef="#br0">1 32 12876,'0'0'13837,"58"-30"-13036,-19 30-673,0 0-352,5 0-2082,0 0-2403,-1-2-3683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6.062"/>
    </inkml:context>
    <inkml:brush xml:id="br0">
      <inkml:brushProperty name="width" value="0.025" units="cm"/>
      <inkml:brushProperty name="height" value="0.025" units="cm"/>
    </inkml:brush>
  </inkml:definitions>
  <inkml:trace contextRef="#ctx0" brushRef="#br0">36 0 18289,'0'0'5424,"-5"10"-3107,-1 5-1795,1 0 0,0 0-1,1 1 1,0-1 0,1 1 0,1 0 0,0 19 0,2-32-587,0 3-13,0-9 247,1-44-992,1 18-4237,6 23-3652,2 3-326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6.531"/>
    </inkml:context>
    <inkml:brush xml:id="br0">
      <inkml:brushProperty name="width" value="0.025" units="cm"/>
      <inkml:brushProperty name="height" value="0.025" units="cm"/>
    </inkml:brush>
  </inkml:definitions>
  <inkml:trace contextRef="#ctx0" brushRef="#br0">230 58 5669,'0'0'14035,"-7"-9"-11360,5 6-2471,-1 0 0,0-1 0,0 1 1,0 0-1,0 0 0,0 0 0,-1 1 1,0-1-1,1 1 0,-1 0 1,0 0-1,0 0 0,0 1 0,0-1 1,0 1-1,0 0 0,0 0 1,-1 0-1,1 1 0,0 0 0,-1 0 1,1 0-1,0 0 0,-1 0 1,1 1-1,0 0 0,0 0 0,-1 0 1,-6 3-1,4 0-151,1-1-1,-1 1 1,1 1-1,0-1 1,0 1 0,0 0-1,1 1 1,-1-1-1,1 1 1,0 0 0,1 0-1,-6 10 1,7-10-1,0-1 1,0 1-1,1 0 0,0-1 1,0 1-1,0 0 0,0 1 1,1-1-1,0 0 0,1 0 1,-1 1-1,1-1 0,0 0 1,1 0-1,1 11 0,-1-15-60,1 0-1,-1 1 1,0-1-1,0 0 1,1 0-1,0-1 1,-1 1-1,1 0 1,0 0-1,0-1 1,0 1-1,0-1 1,0 0-1,0 1 1,0-1-1,0 0 1,0 0-1,1 0 1,-1-1-1,0 1 1,1-1-1,-1 1 1,1-1-1,-1 0 1,0 0-1,1 0 1,-1 0-1,1 0 1,-1 0-1,5-2 1,2 1-50,0 0 1,0-1 0,0 0 0,0-1 0,0 0 0,0 0 0,7-5 0,-1-1-83,-1 0 0,0-1 1,-1-1-1,-1 0 0,14-16 1,-20 21 148,0-1 1,-1 0 0,0 0 0,0-1 0,-1 1-1,0-1 1,0 0 0,-1 0 0,0 0-1,0-1 1,2-15 0,-5 24 19,1-1-1,-1 1 1,0-1-1,0 1 1,1-1-1,-1 0 1,0 1-1,0-1 1,0 1-1,0-1 1,0 1-1,0-1 1,0 0-1,0 1 1,0-1-1,0 1 1,0-1-1,0 1 1,0-1-1,-1 0 1,1 1-1,0-1 1,0 1-1,-1-1 1,1 1-1,0-1 1,0 1-1,-1-1 1,1 1-1,-1-1 1,1 1-1,0 0 1,-1-1-1,1 1 1,-1 0-1,1-1 1,-1 1-1,1 0 1,-1-1-1,1 1 1,-1 0-1,0 0 1,1 0-1,-1 0 1,1-1-1,-1 1 1,1 0-1,-1 0 1,0 0-1,1 0 1,-1 0-1,1 1 1,-1-1-1,0 0 1,1 0-1,-1 0 1,1 0-1,-1 1 1,1-1-1,-1 0 1,1 0-1,-1 1 1,1-1-1,-1 0 1,0 1-1,-3 2 75,0 0-1,0-1 1,0 1 0,0 1-1,1-1 1,-6 7 0,4-2-31,0 0 0,0 1 0,1-1 0,0 1 0,1 0 0,-1 1 0,2-1 0,-3 16 0,4-22-79,1-1 0,-1 1 0,1 0 0,0-1 0,0 1 0,0 0 0,0-1 0,0 1 0,0-1 0,1 1 0,-1 0 0,1-1 0,0 1 0,0-1 0,0 1 0,0-1 0,0 1 0,1-1 0,-1 0 0,1 0 0,-1 0-1,1 0 1,0 0 0,0 0 0,0 0 0,0 0 0,0-1 0,0 1 0,0-1 0,1 0 0,-1 1 0,1-1 0,-1 0 0,1 0 0,2 0 0,2 1-475,0-1 1,0 0-1,0-1 0,0 0 1,0 0-1,0 0 0,0-1 1,10-2-1,-12 2-680,1-1 0,-1 0-1,0 0 1,0 0 0,0-1 0,9-5-1,14-14-8147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171"/>
    </inkml:context>
    <inkml:brush xml:id="br0">
      <inkml:brushProperty name="width" value="0.025" units="cm"/>
      <inkml:brushProperty name="height" value="0.025" units="cm"/>
      <inkml:brushProperty name="color" value="#F6630D"/>
    </inkml:brush>
  </inkml:definitions>
  <inkml:trace contextRef="#ctx0" brushRef="#br0">196 226 13229,'0'-9'5354,"1"2"-4882,0 0 377,-1 0 0,0 1-1,0-1 1,0 0 0,-1 0 0,-2-11 0,2 16-701,1 0 1,-1 0 0,0 0-1,0 0 1,0 0 0,0 1-1,-1-1 1,1 0 0,0 1-1,-1-1 1,1 0 0,-1 1-1,0 0 1,1-1 0,-1 1-1,0 0 1,0 0 0,0 0-1,0 0 1,0 0-1,0 1 1,0-1 0,0 1-1,0-1 1,0 1 0,0 0-1,0-1 1,-5 1 0,2 1-110,-1-1 1,0 1-1,1 0 1,-1 0 0,1 1-1,0 0 1,-1 0-1,1 0 1,0 0 0,0 1-1,0 0 1,0 0-1,1 0 1,-1 1 0,1-1-1,0 1 1,0 0-1,0 0 1,1 1-1,-6 6 1,5-4-33,-1 0-1,1 0 1,0 1-1,1-1 1,-1 1 0,1 0-1,1 0 1,0 0-1,0 0 1,0 0 0,1 0-1,0 1 1,1 11-1,0-19-3,1 0 0,-1 0 0,0 0 0,1 0 0,-1 0 0,1 0 0,-1 0 1,1 0-1,-1-1 0,1 1 0,0 0 0,-1 0 0,1-1 0,0 1 0,0 0 0,-1-1 0,1 1 0,0 0 0,0-1 0,0 1 0,0-1 0,0 0 0,0 1 0,0-1 0,0 0 0,0 1 0,0-1 0,0 0 0,0 0 0,0 0 0,0 0 0,0 0 0,0 0 0,0 0 0,0 0 0,0-1 0,0 1 0,0 0 0,0-1 0,2 0 0,3 0 25,-1-1 0,1 0 0,0 0 1,-1 0-1,0-1 0,6-3 0,6-7 16,0-2 1,-1 0-1,-1 0 1,-1-1-1,0-1 0,-1-1 1,-1 0-1,-1 0 1,0-1-1,-1 0 1,-1-1-1,-1 0 1,-1-1-1,5-24 1,-12 38-143,-2 9 43,-8 19 33,-11 34 58,17-39 31,0-1 1,2 1-1,0-1 1,0 1-1,2 0 0,0 0 1,2 17-1,-1-29-44,-1-1 0,1 0 1,0 1-1,0-1 0,0 0 0,1 0 0,-1 0 0,1 0 1,-1 0-1,1 0 0,0 0 0,0 0 0,1-1 1,-1 1-1,1-1 0,2 3 0,-2-3-11,1-1 0,-1 1 0,1-1 0,-1 0 0,1 0 0,0 0 0,-1 0 0,1-1-1,0 1 1,0-1 0,0 0 0,-1 0 0,1 0 0,0-1 0,0 1 0,0-1 0,6-2 0,0-1 4,0-1 1,0 0-1,-1 0 1,1-1-1,-1 0 1,-1 0-1,1-1 0,-1 0 1,0-1-1,-1 0 1,0 0-1,0-1 1,-1 0-1,0 0 1,0 0-1,-1-1 1,0 1-1,-1-1 1,0-1-1,-1 1 0,0 0 1,0-1-1,1-16 1,-21 52-167,12-13 192,0 1 0,1-1 0,1 0 0,0 1 0,0 0 0,0 23 0,3-35-86,0 0 1,0-1-1,0 1 0,0 0 0,0-1 1,0 1-1,0 0 0,0-1 1,0 1-1,1 0 0,-1-1 1,0 1-1,0 0 0,1-1 0,-1 1 1,1-1-1,-1 1 0,0-1 1,1 1-1,-1-1 0,1 1 0,-1-1 1,1 1-1,0-1 0,-1 1 1,1-1-1,-1 0 0,1 1 0,0-1 1,-1 0-1,1 0 0,0 0 1,-1 1-1,1-1 0,0 0 1,-1 0-1,1 0 0,0 0 0,-1 0 1,1 0-1,0 0 0,-1 0 1,2-1-1,0 1-216,-1 0 0,1-1 0,0 1 1,0-1-1,0 0 0,-1 1 0,1-1 0,0 0 0,-1 0 1,1 0-1,-1 0 0,1-1 0,-1 1 0,1 0 0,1-3 1,8-19-5560,0-6-2525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7.092"/>
    </inkml:context>
    <inkml:brush xml:id="br0">
      <inkml:brushProperty name="width" value="0.025" units="cm"/>
      <inkml:brushProperty name="height" value="0.025" units="cm"/>
    </inkml:brush>
  </inkml:definitions>
  <inkml:trace contextRef="#ctx0" brushRef="#br0">140 146 15855,'-9'6'3977,"-7"3"-2715,-47 28 3765,58-34-4630,0 1-1,0 0 1,0 0-1,0 0 1,1 0 0,0 1-1,0-1 1,0 1 0,-4 8-1,7-13-387,1 0-1,0 1 0,0-1 1,0 1-1,-1-1 1,1 1-1,0-1 0,0 0 1,0 1-1,0-1 1,0 1-1,0-1 1,0 1-1,0-1 0,0 1 1,0-1-1,0 1 1,0-1-1,0 0 0,1 1 1,-1-1-1,0 1 1,0-1-1,0 1 0,1-1 1,-1 0-1,0 1 1,0-1-1,1 0 1,-1 1-1,0-1 0,1 0 1,-1 1-1,0-1 1,1 1-1,21 4-55,26-9-358,-37 1 258,0-1 1,1 0-1,-1-1 1,-1 0 0,1-1-1,-1 0 1,0-1-1,0 0 1,-1 0 0,0-1-1,0 0 1,-1-1-1,9-11 1,-7 7 168,0 0 0,0-1 0,-1 0 0,-1-1 0,-1 1-1,0-2 1,-1 1 0,8-31 0,-14 46-3,0 0 1,1 0-1,-1 0 0,0 0 0,0 0 0,0 0 0,0 0 1,0 0-1,0-1 0,0 1 0,0 0 0,0 0 0,0 0 1,0 0-1,0 0 0,0 0 0,0-1 0,0 1 0,0 0 1,0 0-1,0 0 0,0 0 0,0 0 0,0 0 0,0 0 1,0-1-1,0 1 0,0 0 0,0 0 0,0 0 0,0 0 1,0 0-1,0 0 0,0 0 0,0-1 0,0 1 0,0 0 1,0 0-1,-1 0 0,1 0 0,0 0 0,0 0 0,0 0 1,0 0-1,0 0 0,0 0 0,0 0 0,0-1 0,-1 1 1,1 0-1,0 0 0,0 0 0,0 0 0,0 0 0,0 0 1,0 0-1,-1 0 0,1 0 0,0 0 0,0 0 0,0 0 0,0 0 1,0 0-1,0 1 0,-1-1 0,1 0 0,0 0 1,-11 9 491,-10 16-142,10-8-190,1 1 0,1-1 0,-11 35 0,17-46-148,1 0-1,0 0 1,1 0 0,0 1-1,0-1 1,0 1-1,1-1 1,-1 1 0,2-1-1,-1 1 1,1-1 0,0 0-1,0 1 1,1-1-1,4 11 1,-4-13-55,1-1-1,0 0 1,-1 0-1,2 0 0,-1 0 1,0 0-1,1-1 1,-1 0-1,1 1 1,-1-1-1,1-1 1,0 1-1,0 0 1,0-1-1,0 0 1,0 0-1,0 0 0,1-1 1,-1 1-1,0-1 1,0 0-1,1 0 1,6-1-1,3 0-354,0-1 1,0 0-1,-1-1 0,1 0 0,-1-1 0,14-7 1,85-48-1648,-89 46 2979,-30 33 3602,-4 7-4370,10-25-164,1-1-1,-1 1 1,0 0-1,1 0 1,-1 0-1,1-1 1,0 1 0,-1 0-1,1 0 1,0 0-1,0 0 1,0 0-1,1-1 1,-1 1-1,0 0 1,1 0-1,-1 0 1,1 0-1,-1-1 1,1 1 0,0 0-1,0-1 1,0 1-1,0 0 1,0-1-1,0 1 1,0-1-1,1 0 1,-1 1-1,0-1 1,1 0 0,-1 0-1,1 0 1,0 0-1,-1 0 1,1 0-1,0 0 1,-1-1-1,1 1 1,0 0-1,0-1 1,2 1-1,9 1-30,0-1-1,0 0 0,0-1 0,0 0 1,13-3-1,-15 2 25,10-1-220,1-1 0,-1-1-1,0-1 1,0-1 0,0-1 0,-1-1 0,37-20-1,-54 20-3953,-3 5 179,0-3-3877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7.408"/>
    </inkml:context>
    <inkml:brush xml:id="br0">
      <inkml:brushProperty name="width" value="0.025" units="cm"/>
      <inkml:brushProperty name="height" value="0.025" units="cm"/>
    </inkml:brush>
  </inkml:definitions>
  <inkml:trace contextRef="#ctx0" brushRef="#br0">0 12 14318,'0'0'16239,"57"-12"-16335,-29 24-2114,1 3-4036,1 0-5125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7.751"/>
    </inkml:context>
    <inkml:brush xml:id="br0">
      <inkml:brushProperty name="width" value="0.025" units="cm"/>
      <inkml:brushProperty name="height" value="0.025" units="cm"/>
    </inkml:brush>
  </inkml:definitions>
  <inkml:trace contextRef="#ctx0" brushRef="#br0">278 1 20243,'0'0'5483,"-10"9"-3118,-32 33-924,38-38-1362,1 1-1,0-1 1,0 1-1,1 0 1,-1 0 0,1 0-1,0 0 1,0 0-1,1 0 1,0 0 0,0 1-1,-1 8 1,4 61 634,0-53-654,6 46-69,-4-53 21,-2 0-1,0 1 1,0 0-1,-2-1 1,0 1-1,0 0 1,-2 0 0,-6 29-1,7-42 15,0 1-1,-1 0 0,0-1 1,0 0-1,0 1 1,0-1-1,-1 0 1,1 0-1,-1 0 1,0 0-1,0-1 1,0 1-1,0-1 1,0 0-1,-1 0 1,1 0-1,0 0 0,-1 0 1,0-1-1,1 0 1,-1 0-1,0 0 1,0 0-1,0 0 1,0-1-1,1 1 1,-1-1-1,0 0 1,-5-1-1,4 1 3,0-1 0,1 0 0,-1 0 0,0 0 0,0-1 0,1 1 0,-1-1 0,1 0 0,-1 0 0,1-1 1,0 1-1,0-1 0,0 0 0,0 0 0,1-1 0,-1 1 0,1-1 0,0 1 0,0-1 0,0 0 0,0 0 0,-4-9 0,4 7-74,1 0-1,-1 0 1,1-1-1,1 1 1,-1-1-1,1 0 1,0 1-1,0-1 1,1 0-1,0 0 1,0 1-1,0-1 1,1 0-1,0 0 1,1 1-1,-1-1 1,1 1-1,1-1 1,-1 1-1,1 0 1,0 0-1,0 0 1,1 0-1,0 1 1,0-1-1,0 1 1,1 0-1,-1 0 1,1 0-1,0 1 1,1 0-1,6-4 1,16-9-752,0 2 0,2 0 1,0 3-1,0 0 0,42-10 1,-49 15 9,26-8-8270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8.340"/>
    </inkml:context>
    <inkml:brush xml:id="br0">
      <inkml:brushProperty name="width" value="0.025" units="cm"/>
      <inkml:brushProperty name="height" value="0.025" units="cm"/>
    </inkml:brush>
  </inkml:definitions>
  <inkml:trace contextRef="#ctx0" brushRef="#br0">63 28 18738,'0'0'8877,"0"10"-8546,2 39 137,-1-1 0,-3 1 0,-2 0 0,-2-1 0,-19 74 0,14-94-349,8-20 23,0-1 1,0 0-1,1 1 1,0 0-1,0-1 1,-1 10-1,20-32 104,12-26-380,-2-1 0,-1-1 0,32-77 0,-29 59-1026,40-66 0,-66 124 1135,0-1 0,-1 1 0,1 0 0,0 0 0,1 0 0,-1 0 0,0 0 1,1 1-1,0-1 0,0 1 0,-1 0 0,1 0 0,0 1 0,1-1 0,-1 1 1,0 0-1,0 0 0,6-1 0,-8 2 22,0 0 0,0 0-1,0 0 1,1 0 0,-1 1 0,0-1 0,0 0 0,0 1 0,0 0-1,0-1 1,0 1 0,0 0 0,0 0 0,0 0 0,0 0-1,0 1 1,-1-1 0,1 0 0,0 1 0,-1-1 0,1 1 0,-1 0-1,0-1 1,1 1 0,-1 0 0,0 0 0,0 0 0,0 0 0,0 0-1,-1 0 1,1 0 0,0 0 0,-1 0 0,1 0 0,-1 0-1,0 0 1,0 3 0,0-2 23,1 1 0,-2-1 0,1 0 0,0 1 0,-1-1 0,1 1 0,-1-1 0,0 0-1,0 1 1,0-1 0,0 0 0,-1 0 0,0 0 0,1 0 0,-1 0 0,-3 4 0,-1-2 103,1 1 1,0-1-1,-1 0 0,0 0 1,0-1-1,-1 0 0,-8 4 1,-1 0 118,0-1 1,0-1 0,-1-1-1,1 0 1,-36 4-1,51-9-288,0 1 0,0-1 0,0 0 0,0 0 0,0 0-1,0 0 1,0 0 0,0 0 0,0 0 0,0 0 0,0 0-1,0 0 1,0-1 0,0 1 0,0 0 0,0-1 0,0 1-1,0-1 1,0 1 0,-1-2 0,2 2-104,0-1 0,0 1-1,0-1 1,0 1 0,0-1 0,0 0 0,0 1 0,0-1 0,0 1 0,0-1 0,0 1-1,0-1 1,1 0 0,-1 1 0,0-1 0,0 1 0,1-1 0,-1 1 0,0-1 0,1 1-1,-1-1 1,0 1 0,1 0 0,0-2 0,34-26-9531,-4 14 1957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8.699"/>
    </inkml:context>
    <inkml:brush xml:id="br0">
      <inkml:brushProperty name="width" value="0.025" units="cm"/>
      <inkml:brushProperty name="height" value="0.025" units="cm"/>
    </inkml:brush>
  </inkml:definitions>
  <inkml:trace contextRef="#ctx0" brushRef="#br0">27 76 17104,'0'0'14003,"-3"11"-13565,-2 6-269,0 0 11,1-1 1,0 1-1,-2 31 1,6-48-177,1 1-1,-1 0 1,0 0 0,0 0-1,0-1 1,1 1 0,-1 0 0,0 0-1,1-1 1,-1 1 0,1 0-1,-1-1 1,1 1 0,-1 0-1,1-1 1,-1 1 0,1-1-1,-1 1 1,1-1 0,0 1 0,-1-1-1,1 1 1,0-1 0,0 1-1,-1-1 1,1 0 0,0 0-1,0 1 1,0-1 0,-1 0-1,1 0 1,0 0 0,0 0 0,0 0-1,0 0 1,-1 0 0,1 0-1,0 0 1,0-1 0,0 1-1,-1 0 1,1 0 0,0-1-1,0 1 1,-1 0 0,2-2-1,39-16 0,-31 10-108,1-1 0,-1 0 0,0-1-1,-1 0 1,0 0 0,8-14 0,-14 20 121,0-1 0,0 1 1,-1-1-1,1 0 0,-1 0 0,0 0 1,0 0-1,-1 0 0,0 0 1,0 0-1,0-1 0,0 1 0,-1 0 1,0-1-1,0 1 0,0-1 1,-1 1-1,-1-9 0,1 14-14,1-1-1,0 1 1,0-1-1,0 0 1,-1 1-1,1-1 0,0 1 1,0-1-1,-1 1 1,1-1-1,0 1 1,-1-1-1,1 1 1,-1-1-1,1 1 1,-1 0-1,1-1 1,-1 1-1,1-1 1,-1 1-1,1 0 1,-1 0-1,1-1 1,-1 1-1,0 0 0,1 0 1,-1 0-1,1 0 1,-1-1-1,0 1 1,1 0-1,-1 0 1,0 0-1,1 0 1,-1 1-1,1-1 1,-1 0-1,0 0 1,0 1-1,0-1-18,1 0 1,0 1-1,-1-1 1,1 1-1,-1-1 0,1 1 1,0-1-1,-1 1 0,1-1 1,0 1-1,0-1 1,-1 1-1,1 0 0,0-1 1,0 1-1,0-1 0,0 1 1,0 0-1,0-1 1,0 1-1,0-1 0,0 1 1,0 0-1,0-1 0,0 1 1,0-1-1,0 1 1,1 0-1,-1-1 0,0 1 1,0-1-1,1 1 0,-1-1 1,0 1-1,1-1 0,-1 1 1,1-1-1,-1 1 1,1-1-1,-1 0 0,0 1 1,1-1-1,0 1 0,6 4-752,1-1-1,-1 1 0,1-2 0,-1 1 0,1-1 0,0 0 0,0 0 0,1-1 0,-1 0 0,0-1 0,1 0 0,14 0 0,16 0-5423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0.424"/>
    </inkml:context>
    <inkml:brush xml:id="br0">
      <inkml:brushProperty name="width" value="0.025" units="cm"/>
      <inkml:brushProperty name="height" value="0.025" units="cm"/>
    </inkml:brush>
  </inkml:definitions>
  <inkml:trace contextRef="#ctx0" brushRef="#br0">168 231 14221,'0'0'10619,"-12"-1"-9856,7 1-716,0-1 1,-1 1-1,1 0 0,0 0 0,0 0 1,-1 1-1,1 0 0,0 0 1,0 0-1,0 1 0,0 0 1,0 0-1,0 0 0,1 0 1,-1 1-1,1 0 0,-1 0 1,1 0-1,0 0 0,0 1 1,-6 6-1,4-2 88,1 0 0,0 0 0,1 0-1,-1 0 1,2 1 0,-1-1 0,1 1 0,-2 9 0,5-15-116,-1-1 0,0 0 1,1 0-1,-1 1 0,1-1 1,0 0-1,0 1 0,0-1 0,0 0 1,0 1-1,1-1 0,-1 0 0,1 1 1,-1-1-1,1 0 0,0 0 1,0 1-1,0-1 0,0 0 0,0 0 1,1 0-1,-1 0 0,1-1 0,-1 1 1,1 0-1,-1 0 0,1-1 1,0 1-1,0-1 0,0 0 0,0 0 1,0 1-1,0-1 0,0 0 0,0-1 1,4 2-1,5 0-14,0 0 0,0-1 1,0 0-1,0-1 0,0 0 0,0-1 1,0 0-1,0 0 0,0-2 0,0 1 0,0-1 1,20-9-1,-18 6 5,-1 0 1,1-1-1,-1-1 0,0 1 0,-1-2 1,0 0-1,0 0 0,-1-1 1,17-20-1,-25 28 78,-1 0 0,1-1 0,-1 1-1,1 0 1,-1 0 0,0-1 0,0 1 0,0 0 0,0-1 0,0 1 0,-1-1 0,1 1 0,-1-1 0,1-4-1,-17 12-6,9 1-54,0 0 0,1 0 0,-1 1 0,1 0 0,0 0 0,1 0 0,0 1 0,0 0 0,1 0 0,0 0 0,0 0 0,1 1 0,0 0 0,-3 13 0,6-22-20,0 1 0,0-1 0,0 1 0,0 0 0,0-1 0,0 1 0,0-1 0,0 1-1,0 0 1,0-1 0,1 1 0,-1-1 0,0 1 0,0 0 0,1-1 0,-1 1 0,0-1 0,1 1 0,-1-1-1,0 1 1,1-1 0,-1 0 0,1 1 0,-1-1 0,1 1 0,-1-1 0,1 0 0,-1 0 0,1 1 0,1-1-1,22 1 73,23-18-46,-23 3-256,40-32 1,-59 42 197,0 0 1,0-1 0,0 0 0,0 0-1,-1 0 1,0 0 0,0-1 0,0 1-1,-1-1 1,0 0 0,0-1 0,0 1-1,2-10 1,-5 16 15,0 0 0,0-1 0,0 1-1,0 0 1,0-1 0,-1 1 0,1 0 0,0-1 0,0 1 0,0 0-1,0-1 1,0 1 0,1 0 0,-1-1 0,0 1 0,0 0-1,0-1 1,0 1 0,0 0 0,0-1 0,0 1 0,1 0-1,-1-1 1,0 1 0,0 0 0,1 0 0,-1-1 0,0 1-1,0 0 1,1 0 0,-1-1 0,0 1 0,0 0 0,1 0-1,-1 0 1,0 0 0,1-1 0,-1 1 0,0 0 0,1 0-1,-1 0 1,0 0 0,1 0 0,-1 0 0,0 0 0,1 0 0,-1 0-1,1 0 1,-1 0 0,0 0 0,1 0 0,-1 0 0,22 1-205,-9-4-217,0 0 1,0 0-1,-1-1 1,1-1 0,-1 0-1,0-1 1,0 0-1,0 0 1,-1-2-1,0 1 1,17-17-1,-20 18 319,-1-1 0,0 0 0,0 0-1,-1 0 1,0-1 0,0 0 0,0 0 0,-1 0-1,-1-1 1,0 0 0,0 0 0,0 0-1,-1 0 1,0-1 0,-1 1 0,2-17-1,-4 26 119,0 0-1,0-1 0,0 1 0,0 0 1,0-1-1,0 1 0,0 0 0,-1 0 1,1-1-1,0 1 0,0 0 0,0-1 1,0 1-1,0 0 0,-1 0 0,1-1 1,0 1-1,0 0 0,0 0 0,-1-1 1,1 1-1,0 0 0,0 0 0,-1 0 1,1-1-1,0 1 0,0 0 0,-1 0 1,1 0-1,0 0 0,-1 0 0,1 0 1,0 0-1,0 0 0,-1-1 0,1 1 1,0 0-1,-1 0 0,1 0 0,0 1 1,-1-1-1,1 0 0,0 0 0,-1 0 1,1 0-1,0 0 0,0 0 0,-1 0 1,1 0-1,0 1 0,0-1 0,-1 0 0,1 0 1,0 0-1,-1 1 0,-16 11 556,9-2-435,0 1 1,1 0 0,0 1 0,1 0-1,0 0 1,1 0 0,0 1-1,1-1 1,-4 18 0,4-5 33,0 1-1,1-1 1,2 50-1,1-76-136,0-1 0,1 1 0,-1 0 0,1-1 0,-1 1 0,1 0 0,0 0 0,-1 0 0,1-1 0,0 1 0,0 0 0,0 0 0,0 0 0,0 0 0,0 0 0,0 1 0,0-1 0,0 0 0,0 0-1,1 1 1,-1-1 0,0 1 0,1-1 0,-1 1 0,0-1 0,1 1 0,-1 0 0,0 0 0,1 0 0,-1 0 0,0 0 0,1 0 0,-1 0 0,1 0 0,-1 0 0,0 0 0,1 1 0,-1-1 0,0 1 0,1-1 0,-1 1-1,0 0 1,0-1 0,0 1 0,1 0 0,-1 0 0,0-1 0,0 1 0,0 0 0,0 0 0,0 1 0,-1-1 0,1 0 0,0 0 0,0 0 0,-1 0 0,1 1 0,-1-1 0,1 0 0,-1 1 0,1-1 0,-1 0 0,0 1-1,0-1 1,0 0 0,0 1 0,0-1 0,0 0 0,0 2 0,13-66 56,-16 29-98,2 33 16,1 0 0,0 0 1,-1 0-1,1 0 0,0 0 0,-1 0 0,1 1 1,-1-1-1,1 0 0,-1 0 0,0 1 0,1-1 0,-1 0 1,0 1-1,0-1 0,1 0 0,-1 1 0,0-1 1,0 1-1,0-1 0,0 1 0,0 0 0,0-1 0,-1 1 1,6 8 792,9 2-657,6-3-253,0-2 0,0 0 1,0-2-1,0 0 0,1-1 0,-1-1 0,1 0 0,23-4 0,47 4-338,-90-1 520,1 0-1,-1 0 1,1 0 0,-1 0 0,1 0 0,-1 0 0,1 0 0,-1 0 0,1 0-1,-1 0 1,1 0 0,-1 0 0,1 0 0,-1 0 0,1 0 0,-1 1-1,0-1 1,1 0 0,-1 0 0,1 1 0,-1-1 0,1 0 0,-1 1 0,0-1-1,1 0 1,-1 1 0,0-1 0,1 0 0,-1 1 0,0-1 0,0 1 0,1-1-1,-1 1 1,0-1 0,0 1 0,0-1 0,0 1 0,0-1 0,1 1 0,-1-1-1,0 1 1,0-1 0,0 1 0,0-1 0,-1 1 0,1-1 0,0 1 0,0-1-1,0 0 1,0 1 0,0-1 0,-1 2 0,-20 28 1615,4-4-1007,18-25-660,-1-1 1,1 1-1,0 0 0,0-1 0,0 1 0,-1-1 0,1 1 0,0-1 0,0 0 0,0 1 0,0-1 0,0 0 0,0 0 1,0 0-1,0 1 0,0-1 0,0 0 0,0 0 0,0 0 0,0 0 0,0-1 0,0 1 0,1-1 0,29-2-22,-11-4-753,-1 0 0,0-2 0,0 0 0,-1-1 0,23-16 1,-24 15-471,-40 43 3135,22-30-1827,-1-1 0,1 1 1,0 0-1,1 0 1,-1 0-1,0 0 0,0 0 1,1 0-1,-1 0 0,1 0 1,0 0-1,0 0 0,0 1 1,0-1-1,0 0 0,0 0 1,0 0-1,1 2 0,2-3-55,-1 0-1,1 0 0,-1 0 0,1-1 0,0 1 0,-1-1 0,1 1 0,0-1 0,-1 0 0,1 0 1,0-1-1,4 0 0,2 1-21,7-1-398,1 0-1,0-1 0,-1-1 0,1-1 0,-1 0 1,0-1-1,0-1 0,-1 0 0,1-1 0,27-18 0,-43 25 464,0 0 0,0 0 0,0 0-1,0 0 1,0 0 0,0 0-1,0 0 1,0-1 0,0 1 0,0 0-1,0 0 1,0 0 0,0 0-1,0 0 1,0 0 0,0-1 0,0 1-1,1 0 1,-2 0 0,1 0-1,0 0 1,0 0 0,0 0-1,0-1 1,0 1 0,0 0 0,0 0-1,0 0 1,0 0 0,0 0-1,0 0 1,0-1 0,0 1 0,0 0-1,0 0 1,0 0 0,0 0-1,-1 0 1,1 0 0,0 0 0,0 0-1,0 0 1,0 0 0,0-1-1,0 1 1,0 0 0,-1 0 0,1 0-1,0 0 1,0 0 0,0 0-1,0 0 1,0 0 0,0 0-1,-1 0 1,1 0 0,0 0 0,0 0-1,0 0 1,0 0 0,-18-2 585,15 2-737,0-1 1,1 2-1,-1-1 0,0 0 1,0 0-1,1 1 0,-1-1 1,0 1-1,1 0 0,-1 0 1,1 0-1,-1 0 0,-3 3 1,4-3 81,0 1 1,0-1-1,0 1 1,1 0 0,-1 0-1,0 0 1,1 0-1,0 0 1,-1 0-1,1 1 1,0-1 0,0 0-1,0 1 1,0-1-1,1 1 1,-1-1 0,1 1-1,-1-1 1,1 1-1,0-1 1,0 1-1,0-1 1,0 1 0,0-1-1,1 1 1,-1-1-1,1 1 1,1 3-1,-1-3-111,1-1 1,-1 0-1,1 0 0,-1 0 0,1 0 0,0 0 0,0 0 0,0-1 0,0 1 0,0 0 0,4 1 0,-3-1-463,1 0 0,-1-1 1,1 1-1,0-1 0,0 0 0,0 0 0,0-1 0,6 1 1,19 0-4869,1-1 727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1.080"/>
    </inkml:context>
    <inkml:brush xml:id="br0">
      <inkml:brushProperty name="width" value="0.025" units="cm"/>
      <inkml:brushProperty name="height" value="0.025" units="cm"/>
    </inkml:brush>
  </inkml:definitions>
  <inkml:trace contextRef="#ctx0" brushRef="#br0">24 37 14446,'-1'3'10011,"-2"5"-4976,-13 41-4114,13 16-393,4-65-514,0 0 1,0-1-1,0 1 0,0-1 0,0 1 0,0-1 0,0 1 0,0-1 1,0 1-1,-1-1 0,1 0 0,0 0 0,0 1 0,0-1 0,-1 0 1,1 0-1,-1 0 0,1 0 0,0-1 0,39-107-427,-27 71 255,-12 38-51,1 0-1,0 1 1,0-1-1,0 1 1,0-1-1,-1 1 1,1 0-1,0 0 1,0 0-1,-1 0 1,1 0-1,-1 0 1,1 0-1,-1 0 1,1 1-1,-1-1 1,2 3-1,7 4-1779,25 3-6713,-14-11 743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1.411"/>
    </inkml:context>
    <inkml:brush xml:id="br0">
      <inkml:brushProperty name="width" value="0.025" units="cm"/>
      <inkml:brushProperty name="height" value="0.025" units="cm"/>
    </inkml:brush>
  </inkml:definitions>
  <inkml:trace contextRef="#ctx0" brushRef="#br0">115 13 15599,'0'0'6102,"-9"-2"-4426,-31-8-507,38 10-1108,0 0-1,0 0 1,0 0 0,0 0-1,0 0 1,0 0 0,0 0 0,0 1-1,0-1 1,0 1 0,0 0-1,1-1 1,-1 1 0,0 0-1,0 0 1,1 0 0,-1 0 0,0 0-1,1 1 1,-1-1 0,1 0-1,-1 1 1,1-1 0,0 1-1,0-1 1,0 1 0,0 0 0,0-1-1,0 1 1,-1 2 0,1-3-66,1 1 0,-1 0-1,0-1 1,1 1 0,-1-1 0,1 1 0,0 0 0,-1-1 0,1 1 0,0 0 0,0 0 0,0-1 0,0 1-1,1 0 1,-1-1 0,0 1 0,1 0 0,-1-1 0,1 1 0,-1-1 0,1 1 0,0-1 0,0 1 0,-1-1-1,1 1 1,0-1 0,1 0 0,-1 1 0,0-1 0,0 0 0,2 1 0,9 4-432,0-1 0,1 0 0,0-1 0,21 5 0,-20-6 169,-1 0 0,1 1 0,24 12 0,-37-16 318,0 0 0,-1 0-1,1 1 1,0-1 0,-1 0-1,1 1 1,0-1 0,-1 1-1,1-1 1,-1 1 0,1-1-1,-1 1 1,1-1 0,-1 1-1,1-1 1,-1 1 0,1 0-1,-1-1 1,0 1 0,1-1-1,-1 1 1,0 0 0,0 0-1,1-1 1,-1 1 0,0 0-1,0 0 1,0-1 0,0 2-1,-1-1 151,1 1 1,-1-1-1,0 0 0,1 0 0,-1 0 0,0 0 0,0 0 1,0 0-1,0 0 0,0 0 0,0 0 0,0 0 0,0 0 0,-2 0 1,-49 22 4914,47-21-4964,-52 14-2676,-1-9-5189,43-7-5397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6.695"/>
    </inkml:context>
    <inkml:brush xml:id="br0">
      <inkml:brushProperty name="width" value="0.025" units="cm"/>
      <inkml:brushProperty name="height" value="0.025" units="cm"/>
    </inkml:brush>
  </inkml:definitions>
  <inkml:trace contextRef="#ctx0" brushRef="#br0">0 89 12332,'3'3'7685,"-1"4"-4029,2 20-2899,-3-23 421,3 41 775,-3-30-1796,0 1 0,2-1 0,-1 0 1,8 20-1,-10-35-146,0 1-1,0-1 1,0 1 0,0-1-1,0 0 1,0 1 0,0-1-1,0 0 1,1 1 0,-1-1 0,0 1-1,0-1 1,0 0 0,1 1-1,-1-1 1,0 0 0,0 0-1,1 1 1,-1-1 0,0 0 0,1 0-1,-1 1 1,0-1 0,1 0-1,-1 0 1,0 0 0,1 1 0,-1-1-1,0 0 1,1 0 0,-1 0-1,1 0 1,-1 0 0,0 0-1,1 0 1,-1 0 0,1 0 0,11-13 874,2-26 284,-10 17-1040,0-1 0,-2 1 0,-1-1 0,-1 0 0,-4-37 0,-5 41-157,4 16-112,3 12-28,2-6 157,-1 1 0,1-1 1,1 0-1,-1 1 0,0-1 0,1 0 1,0 0-1,-1 1 0,1-1 1,1 0-1,-1 0 0,0 0 1,1 0-1,-1 0 0,1-1 1,0 1-1,0 0 0,0-1 1,0 1-1,1-1 0,-1 0 1,1 0-1,-1 0 0,1 0 1,0 0-1,0 0 0,0-1 1,0 1-1,0-1 0,0 0 1,0 0-1,0 0 0,6 1 1,4 1 14,1-1 1,-1 0-1,1-1 1,-1 0-1,1-1 1,0 0 0,-1-2-1,1 1 1,-1-1-1,0-1 1,0-1-1,0 0 1,0 0 0,0-1-1,-1-1 1,0 0-1,0-1 1,0 0-1,-1-1 1,12-10 0,-21 17 0,-1-1 0,0 1 1,1 0-1,-1-1 1,0 1-1,0 0 1,0-1-1,0 0 0,0 1 1,0-1-1,-1 1 1,1-1-1,0 0 0,-1 0 1,1 1-1,-1-1 1,0 0-1,1 0 1,-1 0-1,0 1 0,0-1 1,0 0-1,-1 0 1,1 0-1,-1-1 0,1 1-6,-1 1-1,0 0 1,0 0-1,0 0 1,0 0-1,-1 1 0,1-1 1,0 0-1,0 0 1,0 1-1,-1-1 1,1 1-1,0-1 1,-1 1-1,1-1 0,0 1 1,-1 0-1,1 0 1,-1-1-1,1 1 1,0 0-1,-1 0 0,1 1 1,-1-1-1,1 0 1,0 0-1,-1 1 1,1-1-1,0 1 1,-1-1-1,-1 2 0,-7 2 1,1 1 0,0 0 0,0 0 0,1 1 0,0 0 0,0 1 0,0 0 0,1 0 0,-7 8 0,3-3 77,1 0-1,1 1 1,0 0-1,1 0 1,-8 18-1,15-30-57,0 1-1,1 0 1,-1 0-1,0 0 1,1 0-1,-1 0 0,1 0 1,0 0-1,0 0 1,0 0-1,0 0 0,0 0 1,0 4-1,1-5-15,-1 0 0,1 0-1,-1-1 1,1 1 0,-1 0 0,1 0-1,-1 0 1,1-1 0,-1 1 0,1 0 0,0-1-1,0 1 1,-1-1 0,1 1 0,0-1-1,0 1 1,0-1 0,0 1 0,-1-1-1,1 0 1,1 1 0,5 0-131,0 0 0,0-1 0,-1 0 1,1 0-1,0 0 0,11-3 0,0 0-1370,-1-2 1,-1 1-1,28-13 0,4-4-6071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7.039"/>
    </inkml:context>
    <inkml:brush xml:id="br0">
      <inkml:brushProperty name="width" value="0.025" units="cm"/>
      <inkml:brushProperty name="height" value="0.025" units="cm"/>
    </inkml:brush>
  </inkml:definitions>
  <inkml:trace contextRef="#ctx0" brushRef="#br0">131 5 21172,'-9'3'3304,"0"0"-2627,0 0 0,0 1-1,0 1 1,1 0-1,-1 0 1,1 0-1,-10 10 1,14-12-578,1 0-1,-1 1 1,1 0 0,0-1 0,0 1 0,0 0-1,0 1 1,1-1 0,-1 0 0,1 1 0,0-1-1,1 1 1,-1 0 0,1 0 0,0-1 0,0 1-1,0 0 1,1 0 0,0 5 0,0-7-111,1-1 1,0 0-1,0 0 1,0 0-1,0 0 1,0-1-1,0 1 1,0 0-1,1 0 1,-1-1-1,1 1 1,-1 0-1,1-1 1,0 0-1,0 1 1,-1-1 0,1 0-1,0 0 1,0 0-1,0 0 1,0 0-1,0 0 1,0-1-1,1 1 1,-1-1-1,0 0 1,0 1-1,0-1 1,0 0-1,3 0 1,8 1-90,0-1 1,0 0-1,24-3 1,-29 1 110,-1 0 1,1-1 0,-1 0-1,0 0 1,0 0 0,0-1 0,0 0-1,-1 0 1,0-1 0,1 0-1,-2 0 1,1 0 0,-1-1-1,1 0 1,-1 0 0,-1 0-1,1-1 1,-1 1 0,-1-1-1,1 0 1,-1 0 0,0-1-1,-1 1 1,1-1 0,-2 1-1,1-1 1,-1 0 0,1-13-1,-2 21-4,0-1 0,0 1-1,-1 0 1,1-1 0,0 1-1,0 0 1,0 0-1,0-1 1,0 1 0,-1 0-1,1-1 1,0 1 0,0 0-1,0 0 1,-1-1 0,1 1-1,0 0 1,0 0 0,-1 0-1,1-1 1,0 1-1,-1 0 1,1 0 0,0 0-1,0 0 1,-1 0 0,1 0-1,0-1 1,-1 1 0,1 0-1,0 0 1,-1 0-1,1 0 1,0 0 0,-1 0-1,1 0 1,0 1 0,-1-1-1,1 0 1,0 0 0,-1 0-1,1 0 1,0 0-1,-1 0 1,1 0 0,0 1-1,0-1 1,-1 0 0,1 0-1,0 1 1,0-1 0,-1 0-1,1 0 1,0 1-1,-19 12 48,9-3-27,1-1 0,0 1 0,1 0 0,0 1-1,1 0 1,0 0 0,1 1 0,0 0 0,1 0-1,0 0 1,-6 23 0,11-34-52,0 1 0,0-1 1,0 0-1,0 0 0,0 0 0,0 0 1,0 0-1,0 0 0,0 0 0,1 0 0,-1 0 1,0 0-1,1 0 0,-1 0 0,1 0 1,-1 0-1,1 0 0,0 0 0,-1 0 0,1 0 1,0 0-1,0-1 0,-1 1 0,1 0 1,0-1-1,2 2 0,0-1-135,-1 0 0,1 0 0,0 0 0,0 0 0,0-1-1,0 1 1,0-1 0,0 0 0,0 0 0,3 0 0,5-1-1170,0-1 0,0 1 0,-1-2 0,19-6 0,16-12-5780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517"/>
    </inkml:context>
    <inkml:brush xml:id="br0">
      <inkml:brushProperty name="width" value="0.025" units="cm"/>
      <inkml:brushProperty name="height" value="0.025" units="cm"/>
      <inkml:brushProperty name="color" value="#F6630D"/>
    </inkml:brush>
  </inkml:definitions>
  <inkml:trace contextRef="#ctx0" brushRef="#br0">1 0 22261,'0'0'6118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7.400"/>
    </inkml:context>
    <inkml:brush xml:id="br0">
      <inkml:brushProperty name="width" value="0.025" units="cm"/>
      <inkml:brushProperty name="height" value="0.025" units="cm"/>
    </inkml:brush>
  </inkml:definitions>
  <inkml:trace contextRef="#ctx0" brushRef="#br0">229 1 10858,'0'0'8035,"-12"3"-3866,-11 7-2973,0 0 1,1 2-1,0 0 1,1 1-1,0 2 1,1 0-1,-30 30 1,49-44-1191,-1 0 1,1 0 0,0 0-1,0 1 1,0-1 0,0 0-1,0 1 1,0-1 0,0 1-1,1-1 1,-1 1 0,0-1 0,1 1-1,0 0 1,-1-1 0,1 1-1,0 3 1,0-5-14,0 1 0,1 0 0,-1 0-1,0-1 1,1 1 0,-1 0 0,1-1 0,0 1 0,-1-1 0,1 1 0,-1 0-1,1-1 1,0 1 0,-1-1 0,1 0 0,0 1 0,0-1 0,-1 0-1,1 1 1,0-1 0,0 0 0,0 0 0,-1 0 0,3 1 0,8 0-222,0-1 1,0 0 0,0-1 0,12-1-1,-15 1-29,63-12-2768,-52 9 2239,0 0 0,0 2 0,1 0 0,28 1 0,-48 1 839,0 0 1,0 0-1,1 0 0,-1 0 0,0 0 1,0 1-1,1-1 0,-1 0 1,0 0-1,0 0 0,1 0 1,-1 1-1,0-1 0,0 0 1,0 0-1,0 1 0,1-1 0,-1 0 1,0 0-1,0 1 0,0-1 1,0 0-1,0 0 0,0 1 1,0-1-1,0 0 0,0 0 1,0 1-1,0-1 0,0 0 0,0 1 1,0-1-1,0 0 0,0 0 1,0 1-1,0-1 0,0 0 1,0 1-1,0-1 0,0 0 1,0 0-1,-1 0 0,1 1 0,0-1 1,0 0-1,0 0 0,-1 1 1,1-1-1,0 0 0,0 0 1,0 0-1,-1 1 0,-10 13 1500,-10 5-719,-1 0 0,-30 18-1,41-29-615,0-1-1,-1-1 0,1 0 0,-2-1 0,1 0 1,-1-1-1,-14 4 0,27-8-273,-1 0-1,1 0 1,0 0 0,-1 0 0,1 0-1,0 0 1,-1 0 0,1 0 0,0 0-1,-1 0 1,1 0 0,0 0 0,-1 0-1,1 0 1,0-1 0,-1 1 0,1 0-1,0 0 1,-1 0 0,1 0 0,0-1-1,-1 1 1,1 0 0,0 0-1,0-1 1,-1 1 0,1 0 0,0-1-1,0 1 1,0 0 0,-1 0 0,1-1-1,0 1 1,0 0 0,0-1 0,0 1-1,0 0 1,0-1 0,-1 1 0,1-1-1,0 1 1,0 0 0,0-1-1,0 1 1,0 0 0,1-1 0,-1 1-1,0 0 1,0-1 0,0 1 0,0 0-1,0-1 1,0 1 0,1 0 0,-1-1-1,0 1 1,0 0 0,0-1 0,1 1-1,-1 0 1,0 0 0,0-1-1,1 1 1,14-23-7531,8-1-1370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7.760"/>
    </inkml:context>
    <inkml:brush xml:id="br0">
      <inkml:brushProperty name="width" value="0.025" units="cm"/>
      <inkml:brushProperty name="height" value="0.025" units="cm"/>
    </inkml:brush>
  </inkml:definitions>
  <inkml:trace contextRef="#ctx0" brushRef="#br0">151 0 23734,'0'0'3070,"-13"1"-273,4 1-2527,-1-1-1,1 1 1,0 1-1,0 0 0,0 0 1,0 1-1,-11 5 1,17-7-226,-1 0 0,0 1-1,1-1 1,0 1 0,-1 0 0,1 0 0,0 0 0,0 0 0,1 0 0,-1 1 0,1-1 0,-1 1 0,1 0 0,0-1 0,1 1 0,-1 0-1,1 0 1,-1 0 0,1 1 0,0-1 0,1 0 0,-1 6 0,1-9-44,0 0 1,0 0-1,0 1 0,0-1 0,1 0 1,-1 0-1,0 0 0,1 0 0,-1 1 1,1-1-1,-1 0 0,1 0 0,-1 0 1,1 0-1,0 0 0,0 0 0,-1 0 1,1 0-1,0-1 0,0 1 0,0 0 1,0 0-1,0-1 0,0 1 0,2 0 1,1 1-2,0-1 0,0 1 1,0-1-1,1 0 0,-1 0 1,1 0-1,5-1 0,4 1-48,1-2-1,-1 1 0,25-6 0,17-15-1110,-48 17 1118,0 0-1,0 1 1,1-1-1,-1 2 1,1-1-1,0 2 1,11-2-1,-20 6 227,0 1 0,0-1 0,0 1 0,-1-1 0,1 1 0,-1-1 0,0 1-1,-1 4 1,-4 5-157,2-5-22,0 1 1,1 0-1,0 1 0,-3 13 0,6-21-5,0-1 0,-1 0-1,1 0 1,0 1 0,0-1 0,0 0 0,0 1-1,0-1 1,0 0 0,1 0 0,-1 1-1,0-1 1,1 0 0,-1 0 0,1 0-1,-1 1 1,1-1 0,-1 0 0,1 0-1,0 0 1,0 0 0,0 0 0,-1 0-1,1 0 1,0 0 0,0 0 0,0-1-1,0 1 1,0 0 0,1-1 0,-1 1-1,0 0 1,0-1 0,0 0 0,1 1-1,-1-1 1,0 0 0,0 1 0,1-1 0,-1 0-1,1 0 1,18 0 0,0-1 0,0-1 0,0-1 0,0 0 0,-1-1 0,0-2 0,1 0 0,-2-1 0,32-15 0,41-15 0,-97 51 0,-8 5 0,12-17-53,0 0 0,1 0 0,-1 1 0,0-1 0,1 0 0,-1 1 0,1 0 0,0-1 0,0 1 0,0 0 0,0-1 0,0 6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9.038"/>
    </inkml:context>
    <inkml:brush xml:id="br0">
      <inkml:brushProperty name="width" value="0.025" units="cm"/>
      <inkml:brushProperty name="height" value="0.025" units="cm"/>
    </inkml:brush>
  </inkml:definitions>
  <inkml:trace contextRef="#ctx0" brushRef="#br0">41 0 10634,'1'4'8296,"-1"11"-6855,-1 4 1314,-7 5-993,-4 3-577,1 1-96,5 2-545,3-6-384,3-3-32,0-5 65,14-8-65,7-8-32,3 0-96,6-6-833,-3-14-1761,-1-3-2051,-5-8-2113,-6-6-5318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9.399"/>
    </inkml:context>
    <inkml:brush xml:id="br0">
      <inkml:brushProperty name="width" value="0.025" units="cm"/>
      <inkml:brushProperty name="height" value="0.025" units="cm"/>
    </inkml:brush>
  </inkml:definitions>
  <inkml:trace contextRef="#ctx0" brushRef="#br0">57 36 10570,'0'0'12396,"-53"-35"-9962,50 35-961,3 11-1505,7 3-512,11 4-2019,5 2-2657,3-2-3333</inkml:trace>
  <inkml:trace contextRef="#ctx0" brushRef="#br0" timeOffset="1">261 323 19410,'0'0'11243,"3"21"-14222,12-33-1089,-1 1-1761,-5-5-6919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9.728"/>
    </inkml:context>
    <inkml:brush xml:id="br0">
      <inkml:brushProperty name="width" value="0.025" units="cm"/>
      <inkml:brushProperty name="height" value="0.025" units="cm"/>
    </inkml:brush>
  </inkml:definitions>
  <inkml:trace contextRef="#ctx0" brushRef="#br0">95 122 16592,'0'0'13623,"12"-1"-12939,1 0-596,-1-1 0,1 0 0,-1-1 0,0-1 1,14-6-1,-22 9-76,0 0 1,0-1-1,-1 0 0,1 0 1,-1 0-1,1 0 0,-1-1 1,0 1-1,0-1 0,0 0 1,0 1-1,-1-2 0,1 1 1,-1 0-1,0 0 1,1-1-1,-2 1 0,1-1 1,0 0-1,-1 1 0,1-1 1,-1 0-1,0 0 0,0-5 1,-1 8-13,0 0 1,0 0-1,0 0 1,0 0-1,0 1 1,0-1-1,0 0 1,0 0-1,-1 0 1,1 1-1,0-1 1,0 0-1,-1 0 1,1 1-1,-1-1 1,1 0-1,-1 1 1,1-1-1,-1 0 1,1 1-1,-1-1 1,1 1-1,-1-1 1,0 1-1,1-1 1,-1 1-1,0-1 1,0 1-1,1 0 1,-2-1-1,-30 0-5,24 3-1,-1 0 1,1 1 0,-1 0 0,1 0 0,-11 6-1,4 2 11,0-1 0,1 2 0,0 0 1,1 1-1,-12 15 0,18-20 50,1 0 1,0 0-1,1 1 1,-1-1-1,2 1 1,-1 1-1,1-1 0,1 1 1,0-1-1,-4 17 1,7-24-51,0 1 0,0-1 1,0 0-1,0 0 0,0 0 0,0 0 1,1 0-1,-1 0 0,1 0 0,-1 0 1,1 0-1,0 0 0,0 0 0,0 0 1,0 0-1,0 0 0,0-1 0,0 1 0,0 0 1,1-1-1,-1 1 0,1-1 0,0 0 1,-1 1-1,1-1 0,0 0 0,-1 0 1,1 0-1,0 0 0,0 0 0,0 0 1,0-1-1,0 1 0,4 0 0,7 1-248,1 0-1,-1 0 1,1-1-1,17-2 0,-15 1-440,33-1-3427,-2-7-3485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0.070"/>
    </inkml:context>
    <inkml:brush xml:id="br0">
      <inkml:brushProperty name="width" value="0.025" units="cm"/>
      <inkml:brushProperty name="height" value="0.025" units="cm"/>
    </inkml:brush>
  </inkml:definitions>
  <inkml:trace contextRef="#ctx0" brushRef="#br0">1 39 25880,'0'0'6887,"54"-39"-31454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1.051"/>
    </inkml:context>
    <inkml:brush xml:id="br0">
      <inkml:brushProperty name="width" value="0.025" units="cm"/>
      <inkml:brushProperty name="height" value="0.025" units="cm"/>
    </inkml:brush>
  </inkml:definitions>
  <inkml:trace contextRef="#ctx0" brushRef="#br0">44 50 14414,'0'0'6096,"6"-9"-3240,19-26-672,-16 30 1261,-6 16-2575,-4 15-632,-3-2 87,-2-1 0,-1 0-1,-18 42 1,17-47-130,1 1 0,0 0 0,1 0 0,1 0 0,1 1 0,-2 25 0,6-43-218,0-1 0,0 0 1,0 0-1,0 0 0,0 1 0,0-1 0,0 0 0,1 0 1,-1 0-1,0 0 0,1 1 0,-1-1 0,1 0 0,0 0 1,-1 0-1,1 0 0,0 0 0,-1 0 0,1 0 0,0-1 1,0 1-1,0 0 0,0 0 0,0-1 0,0 1 1,0 0-1,0-1 0,1 1 0,2 0-146,-1 0 1,1 0-1,0 0 0,-1-1 1,1 0-1,-1 0 0,1 0 1,0 0-1,5-2 0,4 0-762,-1-1 0,0-1 0,0 0 0,20-10 0,5-9-4632,-4-3-1633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1.925"/>
    </inkml:context>
    <inkml:brush xml:id="br0">
      <inkml:brushProperty name="width" value="0.025" units="cm"/>
      <inkml:brushProperty name="height" value="0.025" units="cm"/>
    </inkml:brush>
  </inkml:definitions>
  <inkml:trace contextRef="#ctx0" brushRef="#br0">71 5 10762,'0'0'9567,"-10"11"-8201,4-4-1200,0-3-58,1 1 0,1 0 0,-1 1 0,1-1 1,0 1-1,0-1 0,1 1 0,-1 0 0,1 1 1,1-1-1,-1 0 0,1 1 0,0 0 0,-1 9 1,3-14 5,0-1 1,0 1-1,0-1 1,0 1 0,1 0-1,-1-1 1,1 1 0,-1-1-1,1 1 1,-1-1 0,1 1-1,0-1 1,0 0 0,0 1-1,0-1 1,0 0 0,0 0-1,0 1 1,0-1 0,0 0-1,0 0 1,1 0-1,-1 0 1,1-1 0,-1 1-1,0 0 1,1-1 0,-1 1-1,1 0 1,-1-1 0,1 0-1,0 1 1,-1-1 0,1 0-1,2 0 1,-2 0-47,0 0 1,1 0-1,-1 0 1,0 0-1,1-1 1,-1 1-1,0-1 1,1 1 0,-1-1-1,0 0 1,0 0-1,0 0 1,0 0-1,0-1 1,0 1-1,0 0 1,0-1-1,0 0 1,0 1-1,-1-1 1,1 0-1,-1 0 1,1 0-1,0-2 1,6-31 2141,-5 15-2488,3 16 183,-1-1-1,1 1 1,0 0-1,1 1 1,8-4-1,-11 4-78,-2 2 160,1-1 1,0 1-1,-1 0 1,1-1-1,0 1 1,0 0-1,-1 1 1,1-1-1,0 0 1,0 1-1,0 0 1,0-1-1,0 1 0,0 0 1,0 1-1,0-1 1,0 0-1,0 1 1,3 1-1,-4-1 7,0 0-1,-1 1 0,1-1 1,0 1-1,-1 0 1,1 0-1,-1 0 0,0-1 1,1 1-1,-1 0 0,0 0 1,0 1-1,0-1 0,0 0 1,-1 0-1,1 0 1,-1 1-1,1-1 0,-1 0 1,0 1-1,0-1 0,0 0 1,0 5-1,-1 0 4,1 0-1,-1 0 1,-1 0 0,1 0-1,-1 0 1,-5 11-1,-5 26 890,12-43-875,0-1-1,1 1 1,-1-1-1,1 1 1,-1-1-1,1 1 1,-1-1-1,1 1 1,-1-1-1,1 0 1,-1 1-1,1-1 1,-1 0-1,1 0 1,0 1-1,-1-1 1,1 0-1,-1 0 1,1 0-1,0 0 1,-1 0-1,1 1 1,0-1-1,-1 0 1,1-1-1,0 1 1,-1 0-1,1 0 1,0 0-1,-1 0 1,1 0-1,-1-1 1,1 1-1,0 0 1,-1-1-1,2 0 1,27-8 49,-17 2-137,0-1-1,0 0 1,-1 0 0,0-1-1,12-14 1,-17 17 72,-1 0 1,0 0 0,0 0 0,0-1-1,0 0 1,-1 0 0,-1 0 0,1-1-1,-1 1 1,3-13 0,-20 37 706,-7 19-628,19-31-50,0 1-1,1-1 1,0 0 0,-1 1 0,1-1 0,1 1 0,-1 0-1,1-1 1,0 1 0,1-1 0,-1 1 0,1-1-1,2 8 1,-2-10-14,1 0-1,-1-1 0,1 1 0,0-1 1,0 1-1,0-1 0,0 0 0,0 1 1,1-1-1,-1-1 0,0 1 0,1 0 1,0 0-1,-1-1 0,1 0 0,0 1 1,0-1-1,0 0 0,0 0 0,0-1 0,0 1 1,0-1-1,0 1 0,0-1 0,4 0 1,3 0 20,1 0 1,-1 0-1,1-1 1,-1 0-1,0-1 1,0 0-1,0-1 0,0 0 1,0 0-1,0-1 1,13-7-1,-19 8-17,0 1 0,0-1-1,0 0 1,0 0-1,-1 0 1,1 0 0,-1 0-1,0-1 1,0 0 0,0 0-1,0 0 1,-1 0-1,1 0 1,-1 0 0,0-1-1,0 1 1,-1-1-1,0 1 1,1-1 0,-2 1-1,1-1 1,0 0 0,-1 0-1,0 1 1,0-1-1,-1-9 1,0 11-12,0 1 0,0-1 0,0 1 0,0-1 0,-1 1 0,1 0 0,-1 0 0,1 0 0,-1 0 0,0 0 0,0 0 0,0 0 0,0 0 0,0 1 0,0-1 0,0 1 0,0-1 0,-1 1 0,1 0 0,-3-1 0,-57-18 0,45 15 0,38 4-5894,5-2-1665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2.645"/>
    </inkml:context>
    <inkml:brush xml:id="br0">
      <inkml:brushProperty name="width" value="0.025" units="cm"/>
      <inkml:brushProperty name="height" value="0.025" units="cm"/>
    </inkml:brush>
  </inkml:definitions>
  <inkml:trace contextRef="#ctx0" brushRef="#br0">0 39 3651,'25'-33'17486,"-11"27"-12084,-13 7-5301,-1 0 0,1-1 1,0 1-1,-1 0 0,1-1 1,-1 1-1,1 0 0,-1 0 1,1-1-1,-1 1 1,0 0-1,1 0 0,-1 0 1,0 0-1,1-1 0,-1 1 1,0 0-1,0 0 0,0 0 1,0 0-1,0 1 1,3 45 1110,-6 70 0,0-24-647,3-92-560,-1 0-1,1 0 1,0 0-1,0 0 1,1 0-1,-1 0 1,0 0-1,0 0 1,0 0 0,1 0-1,-1 0 1,0 0-1,1 0 1,-1 0-1,1 0 1,-1-1-1,1 1 1,-1 0 0,1 0-1,0 0 1,-1-1-1,1 1 1,0 0-1,0-1 1,0 1-1,-1-1 1,2 1-1,0 0 6,0-1 0,1 1 0,-1-1 0,0 0-1,0 0 1,0 0 0,0 0 0,0 0 0,0 0-1,0-1 1,0 1 0,3-2 0,8-3 16,0 0 1,0-1 0,13-9-1,-19 11-45,12-2-8,-11 13-9,-11 30 211,3-35-149,-1 4-14,0-4 11,0 1 0,1-1 0,-1 1 0,1 0-1,0-1 1,0 1 0,0-1 0,0 1 0,0 0-1,0-1 1,1 1 0,0 3 0,1-5-13,-1 0 0,1 0 0,-1 0 0,1-1 0,-1 1 0,1 0 0,0-1 0,-1 1 0,1-1 0,0 1 0,-1-1 0,1 0 0,0 0 0,0 0 0,-1 0 0,1 0 0,0 0 0,0-1 0,-1 1 0,1 0 0,2-1 0,18-2-10,1-1 0,-1-1 0,0-1 0,-1-1 0,1 0 0,-1-2 0,-1 0 0,32-21 0,-51 30-122,0-1 0,0 0 0,0 1 0,0-1 0,-1 0 0,1 0 0,0 0 0,-1 0 0,1 0 0,-1 1 0,1-1 0,-1 0 0,1 0-1,-1 0 1,0 0 0,1 0 0,-1-1 0,0 1 0,0 0 0,0-1 0,0-1-606,-1 1-1,1 0 1,-1 0-1,0-1 1,0 1-1,0 0 1,0 0 0,0 0-1,0 0 1,-1 0-1,1 0 1,-3-2-1,-8-11-9691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3.575"/>
    </inkml:context>
    <inkml:brush xml:id="br0">
      <inkml:brushProperty name="width" value="0.025" units="cm"/>
      <inkml:brushProperty name="height" value="0.025" units="cm"/>
    </inkml:brush>
  </inkml:definitions>
  <inkml:trace contextRef="#ctx0" brushRef="#br0">95 0 3043,'0'0'26339,"-11"6"-25490,2-2-684,1 1-1,-1 1 0,1-1 1,-13 13-1,18-16-114,1 0 0,0 1 0,-1-1 0,1 1 0,0-1-1,0 1 1,1 0 0,-1 0 0,0 0 0,1 0 0,0 0 0,-1 0 0,1 0 0,1 0 0,-1 0 0,0 1 0,1-1 0,0 0-1,-1 1 1,1-1 0,1 0 0,0 7 0,-1-9-37,1 0 1,0-1-1,0 1 0,0 0 1,0 0-1,-1-1 0,1 1 0,0-1 1,0 1-1,0-1 0,0 1 0,0-1 1,1 1-1,-1-1 0,0 0 1,0 0-1,0 1 0,0-1 0,0 0 1,0 0-1,0 0 0,1 0 1,-1 0-1,1-1 0,30-2 178,-19-2-245,1 1-1,-1-2 1,0 1 0,-1-2-1,1 0 1,-1 0-1,18-16 1,16-9-13,-48 62 580,-2-18-495,2-9-16,1 0 0,0 0 0,0 0 0,1 1 0,-1-1 0,0 0 0,1 0 0,0 0 0,0 1 0,0 3 0,11 3-7,18-11 2,-17-2-825,1 0 0,-1-1 0,18-7 0,-9 1-3051,-1-1 1,34-23 0,-33 18-8048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226"/>
    </inkml:context>
    <inkml:brush xml:id="br0">
      <inkml:brushProperty name="width" value="0.025" units="cm"/>
      <inkml:brushProperty name="height" value="0.025" units="cm"/>
      <inkml:brushProperty name="color" value="#F6630D"/>
    </inkml:brush>
  </inkml:definitions>
  <inkml:trace contextRef="#ctx0" brushRef="#br0">0 221 14638,'0'0'7516,"1"-10"-5888,0 4-1390,0-1 0,0 1 0,1 0 0,0 0 0,0 0 0,1 0 0,-1 0 0,1 0 0,1 1 0,-1-1 0,1 1 0,0 0 0,0 0 0,0 0 0,1 0 0,-1 1-1,1 0 1,0 0 0,1 0 0,8-4 0,-7 4-156,0 0-1,0 0 1,1 1-1,0 0 1,10-2-1,-17 4-86,0 1 1,0-1-1,0 1 1,1 0-1,-1 0 0,0-1 1,0 1-1,1 0 0,-1 0 1,0 0-1,1 0 0,-1 0 1,0 1-1,0-1 0,1 0 1,-1 0-1,0 1 0,0-1 1,0 1-1,1-1 0,-1 1 1,0 0-1,0-1 1,0 1-1,0 0 0,0 0 1,0 0-1,0 0 0,0 0 1,-1 0-1,1 0 0,0 0 1,0 0-1,-1 0 0,1 0 1,-1 0-1,1 0 0,-1 1 1,1-1-1,-1 0 0,0 2 1,1 9 31,-1-1 0,-1 0 0,0 0 0,0 0 0,-1-1 1,-1 1-1,-5 15 0,5-16-17,0-1 0,0 1 1,1 0-1,1 0 0,-1-1 1,2 1-1,-1 0 0,2 12 0,-1-21-2,1 0 0,-1 0-1,0-1 1,1 1 0,-1 0-1,0-1 1,1 1 0,-1-1-1,1 1 1,0-1 0,-1 1-1,1-1 1,-1 1 0,1-1-1,0 1 1,-1-1 0,1 1-1,0-1 1,-1 0 0,1 0-1,0 1 1,0-1 0,-1 0-1,1 0 1,0 0 0,0 0-1,-1 0 1,1 0 0,0 0-1,0 0 1,-1 0 0,3 0-1,25-7 424,-13 0-350,-1-2-1,0 0 1,-1 0 0,0-2 0,0 1 0,-1-2 0,0 1-1,-1-2 1,0 1 0,-1-2 0,-1 1 0,0-1 0,10-22 0,-16 30-198,-2 8 29,-2 22-12,0-15 117,0-1-1,0 1 1,1-1 0,1 1 0,-1-1-1,1 1 1,3 12 0,-3-20 4,0 0 0,-1-1-1,1 1 1,0 0 0,0 0 0,0-1 0,0 1 0,0 0 0,0-1 0,0 1 0,0-1 0,0 1 0,0-1 0,0 1 0,1-1 0,-1 0-1,0 0 1,0 0 0,0 1 0,0-1 0,1 0 0,-1 0 0,0-1 0,0 1 0,0 0 0,0 0 0,0-1 0,1 1 0,-1 0-1,0-1 1,0 1 0,0-1 0,0 1 0,0-1 0,0 0 0,0 1 0,0-1 0,-1 0 0,1 0 0,0 0 0,1-1 0,37-37 837,-38 37-855,8-8-3,-1 0 0,0-1 0,0-1 0,-1 1 0,-1-1 0,0 0 0,0-1 0,-1 0 0,-1 1 0,0-1 0,-1-1 0,0 1 0,0-14 0,-23 131 0,18-94 0,1 0 0,-1-1 0,1 0 0,1 0 0,0 1 0,0-1 0,4 18 0,-3-25-5,0-1-1,0 0 1,0 1 0,0-1 0,1 0-1,-1 0 1,0 0 0,1 0 0,-1 0-1,1-1 1,-1 1 0,1 0 0,-1-1-1,1 1 1,-1-1 0,1 1 0,0-1-1,-1 0 1,1 1 0,0-1 0,-1 0-1,3 0 1,48-1-600,-35 0 44,-16-17-11503,-3 1 2065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3.909"/>
    </inkml:context>
    <inkml:brush xml:id="br0">
      <inkml:brushProperty name="width" value="0.025" units="cm"/>
      <inkml:brushProperty name="height" value="0.025" units="cm"/>
    </inkml:brush>
  </inkml:definitions>
  <inkml:trace contextRef="#ctx0" brushRef="#br0">94 0 16111,'0'0'15754,"-8"5"-15637,5-4-116,-30 18 66,32-18-68,-1 0 1,1 0-1,0 0 0,0 0 0,0 0 1,0 0-1,0 0 0,0 0 0,0 1 1,0-1-1,0 0 0,1 1 1,-1-1-1,0 0 0,1 1 0,-1-1 1,1 1-1,0-1 0,-1 1 0,1-1 1,0 1-1,0-1 0,0 1 1,0-1-1,0 1 0,1 2 0,0-3-67,0 0-1,0 0 0,0 1 0,0-1 1,0 0-1,0 0 0,1 0 1,-1 0-1,0 0 0,1-1 0,-1 1 1,1 0-1,-1-1 0,1 1 0,-1-1 1,1 1-1,0-1 0,2 1 1,35 4-2249,-35-5 1930,99 1-4060,-127 8 10203,0 0-4908,-29 8 404,28-9-1517,0 0 1,-31 4 0,67-14-7006,10-6-482,10-8-7094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4.298"/>
    </inkml:context>
    <inkml:brush xml:id="br0">
      <inkml:brushProperty name="width" value="0.025" units="cm"/>
      <inkml:brushProperty name="height" value="0.025" units="cm"/>
    </inkml:brush>
  </inkml:definitions>
  <inkml:trace contextRef="#ctx0" brushRef="#br0">154 1 20019,'0'0'2984,"-9"11"-155,-4 7-2058,1 1-1,0 0 1,1 1-1,1 0 1,1 0-1,1 1 1,0 0-1,-7 40 1,9 20-810,7-61 28,-2-1 0,0 0 0,-1 0 0,-1 0-1,-1-1 1,-1 1 0,0-1 0,-13 30 0,15-52 105,4-7-49,94-214-45,-78 173-176,-8 19-145,2 1 1,17-33 0,-27 63 276,0 0 0,0 0 1,0 0-1,0 0 0,0 0 1,0 0-1,1 0 0,-1 1 0,1-1 1,-1 0-1,1 1 0,0 0 0,0-1 1,0 1-1,-1 0 0,1 0 1,0 0-1,0 0 0,1 0 0,-1 0 1,0 1-1,0-1 0,0 1 0,0-1 1,1 1-1,-1 0 0,0 0 1,0 0-1,1 0 0,-1 0 0,0 1 1,0-1-1,1 0 0,-1 1 0,0 0 1,0 0-1,0 0 0,0 0 1,0 0-1,0 0 0,0 0 0,0 0 1,-1 1-1,1-1 0,0 1 0,-1-1 1,1 1-1,-1 0 0,1 0 1,-1-1-1,0 1 0,0 0 0,0 0 1,0 0-1,0 1 0,-1-1 0,1 0 1,0 0-1,-1 0 0,0 0 1,1 1-1,-1-1 0,0 0 0,0 0 1,0 1-1,0-1 0,-2 3 0,2-2 95,-1-1-1,0 0 1,0 0-1,0 0 1,-1 0-1,1 0 1,0-1-1,-1 1 1,1 0-1,-1-1 1,0 1-1,1-1 1,-1 1-1,0-1 0,0 0 1,0 0-1,0 0 1,0 0-1,0 0 1,0 0-1,0 0 1,-1-1-1,-3 1 1,-54 6 200,70-11-8928,-4 0 5967,13-3-5196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4.660"/>
    </inkml:context>
    <inkml:brush xml:id="br0">
      <inkml:brushProperty name="width" value="0.025" units="cm"/>
      <inkml:brushProperty name="height" value="0.025" units="cm"/>
    </inkml:brush>
  </inkml:definitions>
  <inkml:trace contextRef="#ctx0" brushRef="#br0">58 41 15503,'0'0'16501,"-8"8"-15855,-28 26-529,35-33-129,0 0 0,0 1-1,-1-1 1,1 0 0,0 1 0,0-1 0,1 1-1,-1-1 1,0 1 0,0-1 0,1 1-1,-1 0 1,1-1 0,-1 4 0,1-4-5,0 0 0,0-1 0,0 1 1,1-1-1,-1 1 0,0 0 0,0-1 0,1 1 1,-1-1-1,0 1 0,1-1 0,-1 1 0,1-1 0,-1 1 1,1-1-1,-1 1 0,1-1 0,-1 1 0,1-1 0,-1 0 1,1 1-1,-1-1 0,1 0 0,0 0 0,0 1 1,4 0-122,1 1 0,-1-2 0,1 1 0,0 0 0,-1-1 0,7-1 0,-7 1 37,9 0-112,0 0 1,0-1-1,0-1 1,0-1-1,0 0 0,-1-1 1,1 0-1,-1-1 0,0 0 1,0-1-1,21-13 0,-33 18 357,1 0 0,0-1-1,-1 1 1,1 0-1,0-1 1,-1 1 0,0-1-1,1 1 1,-1-1 0,0 0-1,0 1 1,0-1 0,0 0-1,0 0 1,1-4-1,-2 5-84,0 0 0,0 0-1,0 0 1,0 0-1,0 1 1,0-1-1,-1 0 1,1 0 0,0 0-1,-1 0 1,1 0-1,-1 0 1,1 1-1,-1-1 1,1 0 0,-1 0-1,1 1 1,-1-1-1,0 0 1,0 1 0,1-1-1,-1 1 1,-1-2-1,-5-1 60,1 0-1,-1 0 0,0 0 0,-1 1 1,-13-3-1,13 1-646,53 4-414,-11 0-4131,2 0-6876,-16 0-664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5.284"/>
    </inkml:context>
    <inkml:brush xml:id="br0">
      <inkml:brushProperty name="width" value="0.025" units="cm"/>
      <inkml:brushProperty name="height" value="0.025" units="cm"/>
    </inkml:brush>
  </inkml:definitions>
  <inkml:trace contextRef="#ctx0" brushRef="#br0">131 1 5926,'0'0'18956,"-3"11"-17456,-11 86 1212,-2 169 0,16-278-2906,-1 0 0,0 0 0,0 0-1,-1 0 1,-1 1 0,0-1 0,-1 1 0,0-1 0,0 1 0,-1 1-1,-1-1 1,0 1 0,0-1 0,-1 2 0,-1-1 0,1 1 0,-1 0-1,-14-11 1,32 25 723,0 0-1,0-1 0,0 0 0,15 3 1,52 10-2140,-12-12-7796,-35-5-212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5.661"/>
    </inkml:context>
    <inkml:brush xml:id="br0">
      <inkml:brushProperty name="width" value="0.025" units="cm"/>
      <inkml:brushProperty name="height" value="0.025" units="cm"/>
    </inkml:brush>
  </inkml:definitions>
  <inkml:trace contextRef="#ctx0" brushRef="#br0">196 33 18289,'0'0'11990,"-12"-6"-11055,4 0-789,5 4-124,0 0-1,0 0 1,0 0-1,0 0 1,0 0-1,0 1 1,-1 0-1,1-1 0,0 1 1,-1 0-1,1 0 1,-1 1-1,1-1 1,-1 1-1,0 0 1,1 0-1,-1 0 1,1 0-1,-1 1 1,1-1-1,-1 1 1,-3 1-1,-1 2-3,0 1-1,0 0 1,1 0-1,0 1 1,0 0 0,0 0-1,1 1 1,-7 8-1,10-12-40,1 0 0,0 0 0,-1 0 0,2 0 0,-1 0 0,0 0 0,0 0 0,1 1 0,0-1 0,0 1 0,0-1 0,0 1 0,0 0 0,1-1 0,-1 1 0,1 0-1,0-1 1,0 1 0,1 0 0,-1-1 0,1 1 0,0-1 0,1 6 0,-1-8-205,1 1-1,-1 0 1,1-1-1,-1 1 1,1-1 0,0 1-1,0-1 1,-1 0-1,1 0 1,0 0 0,0 0-1,0 0 1,0 0-1,0-1 1,1 1 0,-1 0-1,0-1 1,0 0-1,0 0 1,0 1 0,4-2-1,48-1-10575,-54 2 10751,40-7-13922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6.208"/>
    </inkml:context>
    <inkml:brush xml:id="br0">
      <inkml:brushProperty name="width" value="0.025" units="cm"/>
      <inkml:brushProperty name="height" value="0.025" units="cm"/>
    </inkml:brush>
  </inkml:definitions>
  <inkml:trace contextRef="#ctx0" brushRef="#br0">149 57 16047,'0'0'4746,"-9"-1"-833,0 1-3421,1 1 0,0 0 0,0 0 0,-1 1 0,1 0 0,0 0 0,1 1 0,-1 0-1,-10 5 1,14-6-387,1-1 0,0 1 0,0 0-1,0 0 1,1 0 0,-1 0-1,0 1 1,1-1 0,0 1 0,-1-1-1,1 1 1,0 0 0,0 0-1,1 0 1,-1 0 0,1 0 0,-1 0-1,1 0 1,0 1 0,0-1 0,0 1-1,1-1 1,-1 0 0,1 1-1,0-1 1,0 1 0,0-1 0,0 1-1,2 4 1,-2-5-105,1-1 0,0 0 0,1 1 0,-1-1 0,0 0 0,1 0 0,-1 0 0,1 0 0,0 0 0,-1 0 0,1 0 0,0-1 0,0 1 0,0-1 0,0 1 0,1-1 0,-1 0 0,0 0 0,1 0 0,-1 0 0,0 0 0,1 0 0,-1-1 0,1 1 0,-1-1 0,1 0 0,0 0 0,-1 0 0,4 0 0,0 0 0,0 0 0,0 0 0,0-1 0,0 0 0,-1 0 0,1 0 0,0-1 0,-1 0 0,1 0 0,-1 0 0,0-1 0,6-3 0,-3 0-99,-1-1 1,0 0-1,-1 0 1,1 0-1,-1-1 1,9-16-1,-13 20 43,1 0 0,-2 0 0,1 1 0,0-1-1,-1 0 1,0 0 0,0 0 0,0-1 0,0 1 0,-1 0 0,1 0 0,-1 0-1,0-1 1,-1 1 0,1 0 0,-1 0 0,1 0 0,-3-7 0,15 10-11469,34 2 3190,-12 0-707,-21-3 8124,1-5 5555,-13 7-4063,0-1 0,-1 1 1,1-1-1,0 1 0,-1-1 1,1 1-1,-1-1 0,1 1 0,-1-1 1,1 1-1,-1-1 0,1 0 1,-1 1-1,1-1 0,-1 0 1,0 1-1,1-1 0,-1 0 1,0 0-1,0 1 0,0-1 1,1 0-1,-1 0 0,0 0 0,0 1 1,0-1-1,0 0 0,0 0 1,-1 1-1,1-1 0,0 0 1,0 0-1,0 0 0,-1 0 1,1 0-491,0 1 1,0 0-1,-1 0 1,1-1-1,0 1 1,0 0-1,0-1 1,-1 1-1,1 0 1,0 0-1,0 0 1,0-1-1,-1 1 1,1 0-1,0 0 1,-1 0-1,1-1 1,0 1 0,0 0-1,-1 0 1,1 0-1,0 0 1,-1 0-1,1 0 1,0 0-1,-1 0 1,1 0-1,0 0 1,-1 0-1,1 0 1,0 0-1,-1 0 1,1 0-1,0 0 1,-1 0 0,1 0-1,0 0 1,0 0-1,-1 1 1,1-1-1,0 0 1,-1 0-1,1 0 1,0 0-1,0 1 1,-1-1-1,1 0 1,0 0-1,0 1 1,0-1-1,-1 0 1,1 0-1,0 1 1,0-1 0,0 0-1,0 1 1,0-1-1,0 0 1,0 1-1,-1-1 1,1 1-1,-7 19-221,6-15 70,1 1 0,0 0 0,0-1 1,0 1-1,1 0 0,-1-1 0,1 1 0,1-1 0,-1 1 0,1-1 1,0 0-1,0 1 0,1-1 0,0 0 0,0 0 0,0-1 0,0 1 1,1-1-1,-1 1 0,8 5 0,-10-9 69,-1-1 0,1 0 0,-1 1 0,1-1 0,-1 0 0,1 1 0,-1-1 0,1 1 0,-1-1 1,1 1-1,-1-1 0,0 1 0,1-1 0,-1 1 0,0-1 0,0 1 0,1 0 0,-1-1 0,0 1 0,0-1 0,0 1 0,0 0 0,0-1 0,0 1 0,0 0 0,0-1 0,0 1 0,0-1 0,0 1 0,0 0 0,0-1 1,-1 2-1,-19 6 259,-44-6 623,54-2-608,-40-1 23,50 1-340,0 0-1,0 0 0,0 0 0,-1 0 0,1 0 0,0-1 0,0 1 0,0 0 0,0 0 1,0 0-1,0 0 0,-1-1 0,1 1 0,0 0 0,0 0 0,0-1 0,0 1 0,0 0 1,0 0-1,0 0 0,0-1 0,0 1 0,0 0 0,0 0 0,0 0 0,0-1 1,0 1-1,0 0 0,0 0 0,0-1 0,0 1 0,1 0 0,-1 0 0,0 0 0,0-1 1,0 1-1,0 0 0,0 0 0,0 0 0,1 0 0,-1-1 0,0 1 0,0 0 1,0 0-1,0 0 0,1 0 0,-1 0 0,0 0 0,0 0 0,0-1 0,1 1 0,-1 0 1,0 0-1,0 0 0,0 0 0,1 0 0,11-9-1895,38-20-6246,-21 8 1638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6.581"/>
    </inkml:context>
    <inkml:brush xml:id="br0">
      <inkml:brushProperty name="width" value="0.025" units="cm"/>
      <inkml:brushProperty name="height" value="0.025" units="cm"/>
    </inkml:brush>
  </inkml:definitions>
  <inkml:trace contextRef="#ctx0" brushRef="#br0">60 1 13421,'0'0'16138,"-9"11"-15113,3-2-848,2-5-124,0 1 0,1-1 0,0 1 0,0 0 0,0-1 0,1 1 0,-1 1 0,1-1 0,1 0 0,-1 1-1,1-1 1,0 1 0,0-1 0,0 9 0,0 18 49,0-5-46,1-1-1,5 32 1,-4-52-69,0 0 0,0 0 1,0 0-1,1 0 0,0-1 0,0 1 0,1 0 1,-1-1-1,1 0 0,1 0 0,-1 1 0,1-2 1,0 1-1,0 0 0,4 3 0,-7-7 10,-1 0 0,0-1 0,1 1 0,-1 0 0,1-1 0,-1 1 0,1-1 0,-1 1 0,1-1 0,0 1 0,-1-1 0,1 0 0,-1 1 0,1-1 1,0 0-1,-1 1 0,1-1 0,0 0 0,0 0 0,-1 0 0,1 1 0,0-1 0,0 0 0,-1 0 0,1 0 0,0 0 0,-1 0 0,1 0 0,0-1 0,0 1 0,-1 0 0,1 0 0,0 0 0,-1-1 0,1 1 0,0 0 0,-1-1 0,1 1 0,0-1 0,-1 1 0,1-1 0,-1 1 0,1-1 0,-1 1 0,1-1 0,-1 1 0,1-1 0,-1 0 0,0 1 0,1-1 0,-1 0 0,0 1 0,1-1 0,-1 0 0,0 1 0,0-1 0,0 0 0,0 1 0,0-1 0,0 0 0,0 0 0,0 1 0,0-2 0,0-3-12,1 0 0,-1 0 0,-1 0 0,1 0 1,-1 0-1,0 0 0,0 0 0,-3-6 0,-32-45 96,30 48-54,0 1 1,0-1 0,1-1 0,0 1-1,0-1 1,1 0 0,1 0 0,-4-11 0,7 20-20,0-1 0,0 1 0,0 0 0,0-1 0,0 1 0,0 0 1,0 0-1,0-1 0,0 1 0,0 0 0,0 0 0,0-1 0,0 1 1,0 0-1,1 0 0,-1-1 0,0 1 0,0 0 0,0 0 0,0-1 0,1 1 1,-1 0-1,0 0 0,0 0 0,1 0 0,-1-1 0,0 1 0,0 0 1,1 0-1,-1 0 0,0 0 0,0 0 0,1 0 0,-1 0 0,0 0 1,0 0-1,1 0 0,0 0 0,17 0 18,18 9-1159,-21-3-193,11 4-3029,1-2-3417,-3-3-3172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6.924"/>
    </inkml:context>
    <inkml:brush xml:id="br0">
      <inkml:brushProperty name="width" value="0.025" units="cm"/>
      <inkml:brushProperty name="height" value="0.025" units="cm"/>
    </inkml:brush>
  </inkml:definitions>
  <inkml:trace contextRef="#ctx0" brushRef="#br0">162 7 9929,'0'0'21028,"-3"-3"-20985,2 3-46,0-1 0,0 1-1,1-1 1,-1 1 0,0 0 0,0 0-1,0-1 1,0 1 0,0 0 0,0 0-1,0 0 1,0 0 0,0 0 0,0 0 0,0 0-1,0 0 1,0 0 0,0 1 0,0-1-1,0 0 1,1 1 0,-1-1 0,0 1-1,0-1 1,0 1 0,0-1 0,1 1-1,-1-1 1,0 1 0,0 0 0,0 0 0,-3 3 42,1-1 0,-1 1 1,1-1-1,0 1 1,0 0-1,1 1 0,-1-1 1,-1 5-1,2-6-67,1 1-1,-1 0 1,1 0-1,0-1 1,0 1 0,0 0-1,1 0 1,-1 0-1,1 0 1,0 0 0,1 4-1,-1-6-62,0 0 0,1 0-1,0 0 1,-1 0 0,1 0 0,0 0 0,0 0-1,0-1 1,0 1 0,0 0 0,0-1-1,1 1 1,-1-1 0,0 1 0,1-1-1,-1 1 1,1-1 0,0 0 0,-1 0-1,1 0 1,0 0 0,0 0 0,2 1-1,21 11-5330,-41-5 2386,-5 1 2633,-50 18-6003,31-12-641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7.873"/>
    </inkml:context>
    <inkml:brush xml:id="br0">
      <inkml:brushProperty name="width" value="0.025" units="cm"/>
      <inkml:brushProperty name="height" value="0.025" units="cm"/>
    </inkml:brush>
  </inkml:definitions>
  <inkml:trace contextRef="#ctx0" brushRef="#br0">33 0 18834,'0'0'7922,"-3"14"-6315,-3 11-982,-1-3-159,2 0 0,0 0-1,2 0 1,1 1 0,0-1 0,2 31 0,1-51-459,0 0 0,0 1-1,1-1 1,-1 0 0,0 1 0,1-1 0,-1 0-1,1 0 1,0 0 0,0 0 0,-1-1-1,1 1 1,0 0 0,1-1 0,-1 1 0,0-1-1,0 0 1,1 0 0,-1 0 0,1 0-1,-1 0 1,1 0 0,-1-1 0,1 1-1,-1-1 1,1 0 0,-1 0 0,1 1 0,0-2-1,2 1 1,10 0-145,0-1 0,0-1 0,27-6 1,10-8-1507,-37 11 662,-1 0-1,1 2 1,-1-1-1,26-1 1,-39 4 978,0 1 0,-1 0 0,1 0 0,0 0 0,-1 0 0,1 0 0,0 0 0,-1 0 0,1 0 0,0 0 0,-1 1 0,1-1 0,0 0 0,-1 0-1,1 0 1,0 1 0,-1-1 0,1 0 0,-1 1 0,1-1 0,-1 1 0,1-1 0,-1 0 0,1 1 0,-1-1 0,1 1 0,-1-1 0,1 1 0,-1 0 0,0-1 0,1 1 0,-1-1 0,0 1 0,1 0 0,-9 25 1027,-27 23 1773,17-31-2034,-1-1-1,-41 30 1,51-41-617,0 0 0,0-1 1,-1 0-1,1-1 0,-1 0 0,0 0 0,0-1 1,-1 0-1,-18 2 0,28-5-220,0 0 1,0 0-1,1 0 1,-1 0-1,0-1 0,0 1 1,0 0-1,0 0 0,0-1 1,1 1-1,-1 0 1,0-1-1,0 1 0,0-1 1,1 1-1,-1-1 0,0 1 1,1-1-1,-1 1 1,0-1-1,1 0 0,-1 1 1,1-1-1,-1 0 0,1 0 1,-1 1-1,1-1 1,-1 0-1,1 0 0,0 0 1,0 0-1,-1 0 1,1 1-1,0-1 0,0 0 1,0 0-1,0 0 0,0 0 1,0 0-1,0 0 1,0 0-1,0 1 0,1-1 1,-1 0-1,1-1 0,14-41-7873,2 15-2964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9.235"/>
    </inkml:context>
    <inkml:brush xml:id="br0">
      <inkml:brushProperty name="width" value="0.025" units="cm"/>
      <inkml:brushProperty name="height" value="0.025" units="cm"/>
    </inkml:brush>
  </inkml:definitions>
  <inkml:trace contextRef="#ctx0" brushRef="#br0">35 126 6566,'-15'1'15252,"25"5"-10746,6-1-4843,-2-3 686,0-1-1,0 0 1,0-1 0,-1 0-1,1-2 1,0 1-1,21-6 1,-29 6-320,0-1-1,-1 0 1,1 1 0,-1-2-1,0 1 1,1-1-1,-1 1 1,0-1 0,0-1-1,-1 1 1,1-1 0,-1 0-1,0 0 1,0 0-1,0 0 1,0-1 0,-1 0-1,0 0 1,0 0 0,4-8-1,-6 11-19,0 1 0,-1 0 0,0-1-1,1 1 1,-1 0 0,0-1 0,1 1 0,-1-1 0,0 1-1,0 0 1,0-1 0,0 1 0,0-1 0,-1 1 0,1 0-1,0-1 1,-1 1 0,1 0 0,-1-1 0,1 1 0,-1 0-1,0 0 1,1-1 0,-1 1 0,0 0 0,0 0 0,0 0-1,0 0 1,-1-1 0,-2 0 9,1 0-1,0 1 1,-1-1-1,1 1 1,0 0-1,-1 0 1,0 0-1,1 1 1,-1-1-1,1 1 1,-6 0-1,-2 0 6,0 1 1,0 0-1,0 0 1,0 2-1,0-1 0,0 1 1,-12 6-1,11-2-8,0 0 0,1 1 0,0 1-1,1 0 1,0 0 0,-14 17 0,21-23-9,0 1 1,0-1-1,0 1 1,0 0-1,1 1 1,0-1-1,0 0 0,0 1 1,0-1-1,0 1 1,1-1-1,0 1 1,0 0-1,0 0 1,1-1-1,-1 1 0,1 0 1,1 0-1,-1 0 1,0-1-1,3 10 1,-1-11-84,0 0 0,0-1 1,1 0-1,-1 1 0,0-1 1,1 0-1,0 0 0,-1 0 1,1-1-1,0 1 0,0-1 1,0 1-1,0-1 0,0 0 1,0 0-1,0 0 1,1-1-1,-1 1 0,0-1 1,0 0-1,1 0 0,4 0 1,10 0-1554,0 0 1,32-6-1,9-11-3703,-1-7-2877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690"/>
    </inkml:context>
    <inkml:brush xml:id="br0">
      <inkml:brushProperty name="width" value="0.025" units="cm"/>
      <inkml:brushProperty name="height" value="0.025" units="cm"/>
      <inkml:brushProperty name="color" value="#E71224"/>
    </inkml:brush>
  </inkml:definitions>
  <inkml:trace contextRef="#ctx0" brushRef="#br0">1 1 4612,'0'0'14894,"35"26"-13420,-32-26-705,1 0-673,0 0-641,1-5-1345,3-2-1505,-1 5-2627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569"/>
    </inkml:context>
    <inkml:brush xml:id="br0">
      <inkml:brushProperty name="width" value="0.025" units="cm"/>
      <inkml:brushProperty name="height" value="0.025" units="cm"/>
      <inkml:brushProperty name="color" value="#F6630D"/>
    </inkml:brush>
  </inkml:definitions>
  <inkml:trace contextRef="#ctx0" brushRef="#br0">1 0 20756,'0'0'6278,"58"45"-14222,-44-40 289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9.580"/>
    </inkml:context>
    <inkml:brush xml:id="br0">
      <inkml:brushProperty name="width" value="0.025" units="cm"/>
      <inkml:brushProperty name="height" value="0.025" units="cm"/>
    </inkml:brush>
  </inkml:definitions>
  <inkml:trace contextRef="#ctx0" brushRef="#br0">110 1 12268,'0'0'14499,"-9"5"-13336,2-2-1031,-5 4 59,-1 0 1,1 1-1,-11 10 0,20-16-226,0 0-1,1 0 1,-1 1-1,1-1 0,0 1 1,0-1-1,0 1 1,0 0-1,0 0 0,0 0 1,1 0-1,-1 0 1,1 0-1,0 0 0,0 1 1,0-1-1,0 0 1,1 1-1,0-1 1,-1 7-1,2-8-164,0-1 0,0 1 1,0 0-1,0-1 0,0 1 1,0-1-1,0 1 0,0-1 1,1 0-1,-1 1 0,0-1 0,1 0 1,0 0-1,-1 0 0,1 0 1,-1 0-1,1 0 0,0 0 1,0-1-1,-1 1 0,1-1 0,0 1 1,0-1-1,0 0 0,2 1 1,49 3-10448,-24-3-1594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0.050"/>
    </inkml:context>
    <inkml:brush xml:id="br0">
      <inkml:brushProperty name="width" value="0.025" units="cm"/>
      <inkml:brushProperty name="height" value="0.025" units="cm"/>
    </inkml:brush>
  </inkml:definitions>
  <inkml:trace contextRef="#ctx0" brushRef="#br0">91 38 14862,'0'0'10997,"-9"-1"-9673,6 0-1257,0 1 0,-1 0 1,1 0-1,0 0 0,0 0 0,0 1 0,0-1 1,0 1-1,0 0 0,0 0 0,0 0 0,0 0 1,1 0-1,-1 1 0,-5 3 0,6-3-19,-1 1 1,1 0-1,-1 0 0,1 0 0,0 1 1,0-1-1,1 0 0,-1 1 0,1-1 1,-1 1-1,1 0 0,0-1 0,0 1 0,1 0 1,-1 0-1,1 4 0,-1-5-18,1-1 0,-1 1 0,1 0-1,0-1 1,0 1 0,0 0 0,0 0 0,1-1 0,-1 1-1,1 0 1,-1-1 0,1 1 0,0 0 0,0-1-1,0 1 1,0-1 0,1 1 0,-1-1 0,1 0 0,-1 0-1,1 0 1,0 0 0,0 0 0,3 2 0,-1-2-21,0 0 1,1 0 0,-1-1-1,1 1 1,-1-1 0,1 0-1,0-1 1,0 1 0,-1-1-1,1 0 1,0 0 0,0-1-1,8-1 1,-3 0-11,-1-1 0,1-1-1,-1 1 1,0-1 0,0-1 0,0 0-1,-1 0 1,1 0 0,-1-1 0,-1-1-1,11-10 1,-5 5-10,-1-1 0,-1 0 1,0-1-1,-1 0 0,15-27 0,-37 58 237,4-7 37,1 0 1,0 0-1,1 1 0,0-1 1,0 2-1,1-1 0,-6 24 1,10-33-251,1-1 0,-1 1 0,1-1 0,0 1 0,0 0 0,0-1 0,0 1 0,0 0-1,0-1 1,0 1 0,0-1 0,1 1 0,-1 0 0,1-1 0,-1 1 0,1-1 0,-1 1 0,1-1 0,0 1 0,0-1 0,0 0 0,0 1 0,0-1 0,0 0 0,0 0 0,0 0 0,1 0 0,-1 0 0,0 0 0,1 0 0,-1 0 0,0 0 0,1 0 0,1 0 0,3 0-3,0 0 0,-1-1 0,1 1 0,0-1 0,0 0 0,-1-1 1,1 0-1,0 0 0,6-2 0,3-1-168,-1-1-1,0-1 1,0 0 0,-1-1-1,0-1 1,0 0-1,0-1 1,-1 0 0,-1-1-1,0 0 1,0-1 0,-1 0-1,0 0 1,12-20-1,-21 30 154,0-1-1,0 1 0,-1 0 1,1-1-1,0 1 0,-1-1 1,1 1-1,-1-1 0,1 1 1,-1-1-1,0 0 1,0 1-1,0-1 0,0 1 1,0-1-1,0 0 0,0 1 1,0-1-1,-1-2 0,0 4 15,0-1 0,1 1 0,-1-1 0,0 1 0,0 0 0,0 0 0,1-1 0,-1 1 0,0 0 0,0 0 0,0 0 0,0 0 0,0 0 0,1 0 0,-1 0 0,0 0 0,0 0 0,0 0 0,0 0 0,0 1 0,1-1 0,-1 0 0,0 0 0,0 1 0,0-1 0,1 1 0,-1-1 0,0 1-1,1-1 1,-1 1 0,0-1 0,1 1 0,-1 0 0,1-1 0,-1 1 0,0 1 0,-6 4 126,1-1 0,0 1 0,0 1-1,1-1 1,0 1 0,0 0 0,0 0 0,1 1-1,0-1 1,1 1 0,0 0 0,0 0 0,0 0-1,1 0 1,-2 15 0,4-22-135,0 0 0,0 0 0,0 0 0,0 0 0,0 0 0,0 0 0,0-1 0,1 1 0,-1 0 0,0 0 0,1 0 0,-1 0 0,1-1 0,-1 1 0,0 0 0,1 0 0,0-1 0,-1 1 0,1 0 0,-1-1 0,1 1 0,0 0 0,0-1 0,-1 1 0,1-1 0,0 1 0,0-1 0,-1 0 0,2 1 0,34 2 0,-25-4 0,0-1 0,0 0 0,0-1 0,13-5 0,-3-1-261,-1-1 0,21-14 0,-34 20 169,-1 0 0,1-1 0,-1 0 0,0-1 0,-1 1 0,1-1 0,-1 0 0,0 0 0,5-11 0,-28 46-219,11-5-459,7-23 645,0-1-1,0 1 0,0 0 0,1-1 0,-1 1 0,0-1 0,0 1 0,0 0 0,1-1 0,-1 1 0,0-1 0,1 1 0,-1-1 0,0 1 0,1-1 0,-1 1 0,1-1 0,-1 0 0,1 1 0,-1-1 0,1 1 1,-1-1-1,1 0 0,-1 1 0,1-1 0,-1 0 0,1 0 0,0 0 0,-1 1 0,1-1 0,-1 0 0,2 0 0,5 1-984,0-1 0,0 0 0,0 0 0,0-1 0,-1 1 0,1-2 0,0 1 0,0-1 0,-1 0 0,1 0 0,-1-1 0,1 1 0,11-8 0,11-10-5237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0.379"/>
    </inkml:context>
    <inkml:brush xml:id="br0">
      <inkml:brushProperty name="width" value="0.025" units="cm"/>
      <inkml:brushProperty name="height" value="0.025" units="cm"/>
    </inkml:brush>
  </inkml:definitions>
  <inkml:trace contextRef="#ctx0" brushRef="#br0">70 75 8040,'0'0'5925,"1"-10"-1574,2-32-1153,-2 41-3097,-1 0 0,0 1 0,0-1 1,0 0-1,0 0 0,0 1 0,0-1 1,0 0-1,0 0 0,-1 0 0,1 1 1,0-1-1,0 0 0,-1 0 0,1 1 0,0-1 1,-1 0-1,1 1 0,-1-1 0,1 0 1,-1 1-1,1-1 0,-1 1 0,1-1 1,-1 0-1,1 1 0,-1 0 0,0-1 1,1 1-1,-1-1 0,0 1 0,0 0 1,1-1-1,-1 1 0,0 0 0,0 0 0,1 0 1,-1 0-1,0-1 0,0 1 0,0 0 1,1 0-1,-1 1 0,0-1 0,0 0 1,0 0-1,1 0 0,-1 0 0,-1 1 1,-1 0 53,0 0 0,0 0 0,0 0 0,1 1 1,-1-1-1,0 1 0,1-1 0,-1 1 1,-4 4-1,5-4-71,1 0 1,-1 1-1,0-1 0,1 1 0,0-1 1,-1 1-1,1 0 0,0-1 1,0 1-1,1 0 0,-1 0 0,0 0 1,1 0-1,0-1 0,0 1 1,0 0-1,0 5 0,1-5-238,0 0-1,0-1 1,0 1-1,1 0 0,-1-1 1,1 1-1,-1-1 1,1 1-1,0-1 1,0 0-1,0 0 0,0 1 1,0-1-1,4 2 1,9 5-1441,1 0 0,0-2 0,0 0 0,32 10 0,-10-4 52,-15-2 41,-5 1 3741,-17-12-2114,-1 0-1,0 1 1,1-1 0,-1 0-1,0 1 1,0-1-1,1 0 1,-1 1-1,0-1 1,0 1 0,1-1-1,-1 0 1,0 1-1,0-1 1,0 1-1,0-1 1,0 1 0,1-1-1,-1 1 1,0-1-1,0 1 1,0-1-1,0 0 1,0 1-1,-1-1 1,1 1 0,0-1-1,0 1 1,0-1-1,0 1 1,-2 0 115,1 1 1,0-1-1,0 0 1,-1 0-1,1 0 0,-1 0 1,1 0-1,-1 0 1,1-1-1,-1 1 0,1 0 1,-1-1-1,-2 1 1,-10 4 68,0 0 1,-1-1 0,1-1-1,-1 0 1,0-1-1,-21 0 1,36-2-519,-1 0 1,0 0-1,0 0 1,1 0-1,-1 0 0,0-1 1,0 1-1,1 0 0,-1 0 1,0-1-1,1 1 0,-1-1 1,1 1-1,-1-1 0,0 1 1,1-1-1,-1 1 1,1-1-1,-1 1 0,1-1 1,0 1-1,-1-1 0,1 0 1,-1 1-1,1-1 0,0 0 1,0 0-1,-1 1 0,1-1 1,0 0-1,0 1 1,0-1-1,0 0 0,0 0 1,0-1-1,-1-19-8082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0.738"/>
    </inkml:context>
    <inkml:brush xml:id="br0">
      <inkml:brushProperty name="width" value="0.025" units="cm"/>
      <inkml:brushProperty name="height" value="0.025" units="cm"/>
    </inkml:brush>
  </inkml:definitions>
  <inkml:trace contextRef="#ctx0" brushRef="#br0">100 70 11723,'0'0'9230,"8"-3"-6230,26-12-889,-15-3-758,-19 17-1321,0 1-1,1-1 1,-1 0-1,0 1 1,0-1-1,0 0 1,0 1-1,1-1 1,-1 0-1,0 0 1,0 1-1,0-1 1,0 0-1,0 0 1,-1 1-1,1-1 1,0 0-1,0 0 1,0 1 0,-1-1-1,1 0 1,0 1-1,-1-1 1,1 0-1,-1 1 1,1-1-1,0 1 1,-1-1-1,0 0 1,-2-1 3,0 0 1,0 1-1,0-1 0,-1 1 1,1 0-1,0 0 1,0 0-1,-1 0 1,1 1-1,0-1 0,-1 1 1,-6 0-1,-43 5 290,50-4-305,0 0 1,-1 1-1,1-1 1,0 1-1,0 0 1,1 0 0,-1 0-1,0 0 1,1 0-1,-1 1 1,1-1-1,0 1 1,0 0 0,0-1-1,0 1 1,0 0-1,0 0 1,1 0 0,-1 0-1,1 1 1,0-1-1,0 0 1,1 1-1,-1-1 1,0 0 0,1 1-1,0-1 1,0 1-1,0-1 1,0 0-1,1 1 1,-1-1 0,1 1-1,0-1 1,0 0-1,0 0 1,0 1-1,1-1 1,-1 0 0,1 0-1,0 0 1,0 0-1,0-1 1,0 1-1,0-1 1,0 1 0,6 4-1,-2-4-390,0 0-1,0 1 1,0-2-1,1 1 1,-1-1-1,0 0 1,1 0 0,7 1-1,34 0-7569,-2-3-8551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1.425"/>
    </inkml:context>
    <inkml:brush xml:id="br0">
      <inkml:brushProperty name="width" value="0.025" units="cm"/>
      <inkml:brushProperty name="height" value="0.025" units="cm"/>
    </inkml:brush>
  </inkml:definitions>
  <inkml:trace contextRef="#ctx0" brushRef="#br0">131 186 14926,'0'0'2712,"-9"-2"-187,3 1-2157,0 0 0,0 0 0,0 1 0,0 0 0,0 0-1,0 0 1,0 1 0,0 0 0,0 0 0,-8 3 0,11-3-260,0 1 0,0-1 0,0 1 0,1-1 0,-1 1 0,1 0 0,-1 0 0,1 0 0,-1 0 0,1 0 0,0 1 0,0-1 0,0 1 0,1-1 0,-1 1 0,0 0 0,1-1 0,0 1 0,0 0 0,0 0 0,0 0 0,0 0 0,0 0 0,1 0 0,-1 7 0,1-9-97,0 0 0,0-1 0,1 1 0,-1 0 0,0 0 0,0 0 0,1 0 1,-1 0-1,1 0 0,-1-1 0,1 1 0,-1 0 0,1 0 0,-1-1 0,1 1 0,-1 0 1,1-1-1,0 1 0,0 0 0,-1-1 0,1 1 0,0-1 0,0 0 0,0 1 1,-1-1-1,1 1 0,0-1 0,0 0 0,0 0 0,0 0 0,0 1 0,0-1 1,0 0-1,0 0 0,0 0 0,-1 0 0,2-1 0,39-3 186,-26-2-198,0-1 0,-1-1 1,1 0-1,-1-1 0,-1-1 1,0 0-1,0-1 0,-1 0 0,-1 0 1,1-2-1,-2 1 0,0-2 1,0 1-1,10-22 0,-15 21-969,-10 18 34,-12 21 573,13-19 532,0 1-1,1 0 1,0 0-1,1 0 1,-1 0 0,1 1-1,1-1 1,-1 1-1,1-1 1,1 1-1,-1 0 1,1-1-1,1 10 1,0-16-123,0 1 1,0-1-1,0 1 1,1-1-1,-1 0 0,0 0 1,1 1-1,-1-1 1,1 0-1,-1 0 0,1 0 1,-1 0-1,1-1 1,0 1-1,-1 0 0,1-1 1,0 1-1,0-1 1,0 1-1,-1-1 1,1 0-1,0 0 0,0 0 1,0 0-1,0 0 1,-1 0-1,1-1 0,0 1 1,0 0-1,-1-1 1,3 0-1,6-2 77,0 1-1,0-1 1,0 0-1,12-7 1,-2-2-40,1 0 1,-2-2-1,0 0 0,21-20 1,-33 28-89,0-1 0,0-1 0,0 1 0,-1-1 0,-1 0 0,1 0 0,-1-1 0,0 0 0,-1 0 0,0 0 0,-1 0 0,5-16 0,-11 18-787,-5 16 583,-9 17 228,1 14 54,2 1 1,1 0-1,2 1 1,2 0-1,2 1 0,2 0 1,1 0-1,3 0 1,1 0-1,3 0 0,10 59 1,-12-97-69,-1 0 1,1 0-1,0 0 1,-1 0-1,0 0 0,0 0 1,-2 5-1,2-9 1,0 0 0,0-1 0,0 1-1,0-1 1,-1 1 0,1-1-1,0 1 1,-1-1 0,1 1 0,0-1-1,-1 1 1,1-1 0,0 1 0,-1-1-1,1 1 1,-1-1 0,1 0 0,-1 1-1,1-1 1,-1 0 0,1 0-1,-1 1 1,1-1 0,-1 0 0,0 0-1,-1 0 17,0 0 0,1 0-1,-1 0 1,1 0 0,-1-1 0,0 1-1,1 0 1,-1-1 0,1 0-1,-1 1 1,1-1 0,-1 0 0,-2-1-1,-2-3 42,-1 0-1,1-1 1,0 0 0,0 1-1,1-2 1,0 1-1,0-1 1,0 0-1,1 0 1,0 0-1,0 0 1,1-1 0,-4-12-1,2 3-190,0 1 0,1-1 0,1-1-1,1 1 1,0-25 0,2 35 60,0 1 1,0-1-1,1 0 0,0 1 0,0-1 1,1 1-1,0-1 0,0 1 1,1 0-1,-1 0 0,1 0 0,0 0 1,1 0-1,6-9 0,-3 9-337,0-1 0,1 1 0,-1 0 0,1 0 0,0 1 0,0 0 0,1 0 0,-1 1 0,18-6 0,22-6-4341,1 2-2818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2.064"/>
    </inkml:context>
    <inkml:brush xml:id="br0">
      <inkml:brushProperty name="width" value="0.025" units="cm"/>
      <inkml:brushProperty name="height" value="0.025" units="cm"/>
    </inkml:brush>
  </inkml:definitions>
  <inkml:trace contextRef="#ctx0" brushRef="#br0">161 80 15375,'0'0'6213,"-2"-9"-3709,2 7-2405,-1-1 1,1 1-1,-1 0 1,0-1-1,0 1 0,0 0 1,0 0-1,-1 0 0,1 0 1,-1 0-1,1 0 0,-1 0 1,0 0-1,1 0 1,-1 1-1,-4-4 0,3 4-45,1 0-1,-1 0 0,0 1 0,0-1 1,0 1-1,1-1 0,-1 1 0,0 0 1,0 0-1,0 0 0,0 0 1,0 1-1,0-1 0,0 1 0,1-1 1,-1 1-1,0 0 0,0 0 0,-2 2 1,0-1-7,0 0 0,1 1 0,-1-1 0,1 1 1,0 0-1,0 0 0,0 0 0,0 1 0,1-1 0,-1 1 0,1 0 1,0 0-1,0 0 0,0 1 0,1-1 0,-1 1 0,1-1 1,0 1-1,0 0 0,1 0 0,0 0 0,-1 0 0,1 8 0,1-12-40,1 0 0,0 1 0,0-1 0,0 0 0,0 0 0,0 1 0,0-1 0,0 0 0,0 0 0,0 0 0,0 0 0,0-1 0,1 1 0,-1 0 0,0 0 0,1-1 0,-1 1 0,1-1 0,-1 1-1,1-1 1,-1 0 0,1 1 0,-1-1 0,1 0 0,-1 0 0,1 0 0,-1 0 0,1 0 0,-1 0 0,3-1 0,52-6 183,-40 3-170,0-2-1,0 0 1,-1-1-1,0 0 0,0-1 1,0-1-1,-1 0 1,-1-1-1,0-1 1,0 0-1,-1 0 1,0-2-1,17-22 0,-35 47 108,1 0 0,1 1 0,0-1 0,1 1 0,0 0 0,-1 18 0,3-25-266,0-1-1,0 0 0,1 1 1,0-1-1,0 0 0,0 1 1,0-1-1,1 0 0,0 1 1,0-1-1,1 0 0,0 0 0,-1 0 1,2 0-1,-1 0 0,0 0 1,1-1-1,0 1 0,0-1 1,7 8-1,-6-10-614,0 1 1,0-1-1,0 0 0,1 0 1,-1 0-1,1-1 1,-1 0-1,1 1 0,-1-2 1,1 1-1,8 0 1,22 0-7880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2.696"/>
    </inkml:context>
    <inkml:brush xml:id="br0">
      <inkml:brushProperty name="width" value="0.025" units="cm"/>
      <inkml:brushProperty name="height" value="0.025" units="cm"/>
    </inkml:brush>
  </inkml:definitions>
  <inkml:trace contextRef="#ctx0" brushRef="#br0">135 43 3844,'0'0'26820,"-2"-5"-26703,-1-33 1399,3 39-1513,0 0 0,0 1 1,0-1-1,0 0 0,0 0 0,0 0 0,0 0 0,0 1 0,-1-1 0,1 0 0,0 0 0,-1 0 0,1 0 1,-1 0-1,1 0 0,-1 0 0,0 0 0,1 0 0,-1 0 0,0 0 0,0 0 0,0 0 0,0-1 0,1 1 1,-1 0-1,0-1 0,-2 2 0,-5 4-4,-99 77 385,108-83-389,-1 1 0,1 0 0,0-1-1,0 1 1,-1 0 0,1-1 0,0 1 0,0-1 0,0 1 0,0-1 0,-1 0-1,1 1 1,0-1 0,0 0 0,0 0 0,0 1 0,0-1 0,0 0-1,0 0 1,0 0 0,0 0 0,0 0 0,0 0 0,0-1 0,1 1 0,39 2-289,-17-1 18,-11-2-39,1 1 1,-1 0-1,0 1 1,0 1-1,0 0 0,0 1 1,0 0-1,0 1 1,19 8-1,-31-11 322,0-1-1,-1 1 1,1-1-1,0 1 1,0 0-1,0-1 1,0 1-1,0 0 1,-1 0-1,1 0 1,0-1-1,-1 1 1,1 0-1,-1 0 1,1 0-1,-1 0 1,1 0-1,-1 0 1,0 0-1,1 0 1,-1 1-1,0-1 1,0 0-1,0 0 1,0 2-1,0-1 102,-1 0-1,0 0 1,0 0-1,0 0 1,0 0-1,0 0 1,0-1-1,0 1 1,0 0-1,-1-1 1,1 1-1,-3 2 1,-4 2 325,1 0 0,-1-1 0,0 0 0,-16 7 0,11-6-422,0-1 1,-1-1 0,0 0 0,0-1-1,0-1 1,0 0 0,0 0 0,-1-2-1,-16-1 1,30 2-55,0-1 0,1 0-1,-1 0 1,1 0 0,-1 0 0,1 0 0,-1 0 0,0 0-1,1 0 1,-1 0 0,1-1 0,-1 1 0,1 0-1,-1 0 1,1 0 0,-1-1 0,1 1 0,-1 0 0,1-1-1,-1 1 1,1 0 0,-1-1 0,1 1 0,-1 0-1,1-1 1,0 1 0,-1-1 0,1 1 0,0-1-1,-1 1 1,1-1 0,0 1 0,0-1 0,0 1 0,-1-1-1,1 0 1,0 1 0,0-1 0,0 1 0,0-1-1,0 1 1,0-1 0,0 0 0,0 1 0,0-1 0,0 1-1,0-1 1,0 1 0,1-1 0,-1 1 0,0-1-1,0 0 1,1 1 0,-1-1 0,1 0 0,0-1-358,1 0 1,-1-1 0,1 1-1,0 0 1,0 0-1,0 0 1,0 0 0,1 0-1,-1 0 1,3-1 0,55-26-10299,-26 11 2179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3.128"/>
    </inkml:context>
    <inkml:brush xml:id="br0">
      <inkml:brushProperty name="width" value="0.025" units="cm"/>
      <inkml:brushProperty name="height" value="0.025" units="cm"/>
    </inkml:brush>
  </inkml:definitions>
  <inkml:trace contextRef="#ctx0" brushRef="#br0">5 1 18225,'0'0'12636,"-1"9"-12054,-3 32-219,4-39-355,0 0 0,0-1 1,0 1-1,1 0 0,-1 0 0,0 0 0,1-1 0,-1 1 1,1 0-1,0 0 0,-1-1 0,1 1 0,0-1 1,0 1-1,0-1 0,0 1 0,0-1 0,1 1 0,-1-1 1,0 0-1,1 0 0,-1 0 0,1 0 0,-1 0 0,1 0 1,-1 0-1,1 0 0,0 0 0,-1-1 0,1 1 1,0-1-1,2 1 0,5 1-3,1 0 0,-1-1 0,1-1 0,14 0 0,-15 0 15,11 0-168,0-1 0,0-1 0,26-6 1,-37 6 65,0 0 1,-1-1 0,1 0 0,-1-1-1,0 1 1,0-2 0,0 1 0,0-1-1,12-11 1,-15 9 437,-20 18 345,3 5-16,12-15-679,-1-1 1,1 0-1,0 1 0,0-1 1,0 0-1,0 1 1,0-1-1,0 0 1,1 1-1,-1-1 0,0 0 1,0 1-1,0-1 1,0 0-1,0 1 0,0-1 1,1 0-1,-1 1 1,0-1-1,0 0 1,0 0-1,1 1 0,-1-1 1,0 0-1,0 0 1,1 1-1,-1-1 1,0 0-1,1 0 0,-1 0 1,0 1-1,1-1 1,-1 0-1,0 0 1,1 0-1,-1 0 0,0 0 1,1 0-1,-1 0 1,0 0-1,1 0 0,-1 0 1,0 0-1,1 0 1,-1 0-1,0 0 1,1 0-1,12 0-6,0-1 0,0-1 0,-1 0 0,1 0 0,0-1 0,-1-1 0,0 0 0,16-7 0,-13 4 0,0 2 0,0 0 0,0 1 0,30-5 0,-44 14 0,1-1 0,-2 0 0,1 1 0,0-1 0,-1 1 0,0-1 0,0 1 0,-1 7 0,1-7 0,0-4-20,1 0 0,-1 0-1,1 0 1,-1 0 0,1 0 0,-1 0-1,1 0 1,-1-1 0,1 1 0,0 0-1,-1 0 1,1 0 0,0-1 0,0 1-1,0-1 1,0 1 0,-1 0 0,1-1-1,0 1 1,0-1 0,0 0 0,0 1-1,0-1 1,0 0 0,0 0 0,0 1-1,0-1 1,1 0 0,-1 0 0,0 0-1,0 0 1,1-1 0,43 0-1850,-39 1 1344,6-2-1776,-1 0-1,1 0 1,19-7 0,4-4-5156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3.460"/>
    </inkml:context>
    <inkml:brush xml:id="br0">
      <inkml:brushProperty name="width" value="0.025" units="cm"/>
      <inkml:brushProperty name="height" value="0.025" units="cm"/>
    </inkml:brush>
  </inkml:definitions>
  <inkml:trace contextRef="#ctx0" brushRef="#br0">162 3 17008,'0'0'4143,"-12"2"-1143,-4 0-2100,1 1-1,1 0 1,-25 10 0,36-12-720,-1 0 0,0 1 0,0-1-1,1 1 1,-1 0 0,1 0 0,0 0 0,-1 1 0,1-1-1,0 1 1,0 0 0,1 0 0,-1 0 0,0 0 0,1 0-1,0 0 1,0 1 0,0-1 0,0 1 0,0-1 0,1 1-1,-2 7 1,3-10-197,0 0 0,1-1 0,-1 1 0,1 0 1,-1 0-1,1-1 0,-1 1 0,1 0 0,0-1 0,-1 1 0,1-1 0,0 1 0,0-1 0,-1 1 0,1-1 0,0 1 0,0-1 1,0 1-1,-1-1 0,1 0 0,0 0 0,0 0 0,0 1 0,0-1 0,0 0 0,0 0 0,-1 0 0,1 0 0,0 0 0,0 0 1,2-1-1,32-1-947,-25-1 539,0 0 0,0 0 0,-1-1-1,1 0 1,-1-1 0,0 0 0,-1 0 0,1-1 0,-1-1 0,0 1 0,-1-1 0,1 0 0,-1-1 0,-1 1 0,11-17 0,-23 30 976,0 0 1,0 0 0,1 1-1,0-1 1,-8 13-1,12-16-432,-1 1 0,1-1-1,0 0 1,0 1 0,0-1-1,0 1 1,0-1 0,1 1-1,0 0 1,0-1 0,0 1-1,0-1 1,0 1-1,1 0 1,0-1 0,1 6-1,-1-7-298,0 0-1,1 0 0,-1-1 1,1 1-1,-1 0 1,1-1-1,0 1 0,-1-1 1,1 1-1,0-1 0,0 0 1,0 0-1,0 0 0,0 0 1,1 0-1,-1 0 0,0-1 1,0 1-1,0-1 0,1 1 1,-1-1-1,0 0 1,1 0-1,-1 0 0,4-1 1,17-2-4620,1-12-3528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3.942"/>
    </inkml:context>
    <inkml:brush xml:id="br0">
      <inkml:brushProperty name="width" value="0.025" units="cm"/>
      <inkml:brushProperty name="height" value="0.025" units="cm"/>
    </inkml:brush>
  </inkml:definitions>
  <inkml:trace contextRef="#ctx0" brushRef="#br0">117 0 17873,'0'0'6016,"-9"10"-3875,-6 12-1183,0-1 0,2 1 1,-13 29-1,19-37-595,1 1 0,0 0 0,1 0 0,1 1 0,1-1 0,0 1 0,-1 24 0,4-37-439,0 0 1,0 0-1,0-1 0,0 1 0,1 0 1,-1-1-1,1 1 0,0 0 1,0-1-1,0 1 0,0-1 1,0 1-1,0-1 0,1 1 0,-1-1 1,1 0-1,0 0 0,-1 0 1,1 0-1,0 0 0,0 0 1,1 0-1,-1-1 0,0 1 0,0-1 1,1 0-1,-1 1 0,1-1 1,-1 0-1,1 0 0,0-1 1,-1 1-1,1-1 0,0 1 0,5-1 1,-2 1-157,0-1 1,1-1 0,-1 1-1,0-1 1,0 0-1,0-1 1,0 1 0,0-1-1,0-1 1,0 1 0,-1-1-1,1 0 1,-1 0-1,1 0 1,6-6 0,-1-3-67,0 0 0,-1 0 0,0-1 0,-1 0 0,0 0 1,-1-1-1,6-16 0,-5 9 829,-1 0 0,0 0 0,-2-1 0,5-32 0,-15 56 3664,-9 16-3078,-11 26-664,18-29-340,1 1 0,1-1 0,0 1 0,-2 21 0,5-28-686,1 0 1,0 0-1,0 0 0,1 0 0,2 12 0,6-3-5940,5-4-5845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475"/>
    </inkml:context>
    <inkml:brush xml:id="br0">
      <inkml:brushProperty name="width" value="0.025" units="cm"/>
      <inkml:brushProperty name="height" value="0.025" units="cm"/>
      <inkml:brushProperty name="color" value="#F6630D"/>
    </inkml:brush>
  </inkml:definitions>
  <inkml:trace contextRef="#ctx0" brushRef="#br0">107 245 9545,'0'0'3294,"5"-8"213,-1 2-2803,19-36 2747,-22 40-2931,0-1 1,0 0-1,0 0 1,0 0 0,-1 0-1,0 1 1,1-1 0,-1 0-1,0 0 1,-1-3-1,1 5-442,-1 0 0,1 1 0,0-1 0,-1 1 0,1-1 0,-1 0 0,0 1 0,1-1 0,-1 1 0,0-1 0,1 1 0,-1-1 0,0 1-1,1 0 1,-1-1 0,0 1 0,0 0 0,1 0 0,-1-1 0,0 1 0,0 0 0,1 0 0,-1 0 0,0 0 0,0 0 0,0 0 0,1 0-1,-1 0 1,0 1 0,-1-1 0,-27 8 170,23-3-220,-1 0-1,1 1 1,0 0-1,1 0 0,-1 0 1,1 1-1,1 0 1,-1 0-1,1 0 1,0 1-1,-5 13 0,4-8 79,1 0-1,0 0 1,0 0-1,2 1 1,-1 0-1,1 18 1,1-31-94,1 0 0,0 0 0,0 0 0,0 0 0,0 0 0,0 0-1,0 0 1,0 0 0,0 0 0,1 0 0,-1 0 0,0 0 0,0 0 0,1 0 0,-1 0 0,1 0 0,-1 0 0,1 0-1,-1 0 1,1-1 0,0 1 0,-1 0 0,1 0 0,0-1 0,0 1 0,-1 0 0,1-1 0,0 1 0,0-1 0,0 1-1,0-1 1,0 1 0,0-1 0,0 0 0,0 1 0,0-1 0,0 0 0,0 0 0,0 0 0,0 0 0,0 0 0,0 0-1,0 0 1,0 0 0,0 0 0,0 0 0,0-1 0,0 1 0,0 0 0,0-1 0,0 1 0,0 0 0,0-1 0,0 0-1,1 0 1,6-4 97,0 1-1,0-1 1,0 0 0,-1 0-1,8-8 1,-1-1-73,-1-1 0,0 0 0,-1-1 0,-1 0 0,0-1 1,-1 0-1,-1-1 0,-1 0 0,-1 0 0,0-1 1,-1 0-1,-1 0 0,-1 0 0,0-1 0,-2 0 1,0 1-1,-2-21 0,-2 35-82,-3 11 6,-4 11-13,-3 19 149,1 0 0,2 0 0,2 1 0,1 0 1,1 1-1,2 45 0,2-82-93,1 1 1,0-1 0,0 1-1,0 0 1,0-1-1,0 1 1,0-1 0,0 1-1,0-1 1,1 1-1,-1-1 1,1 1 0,-1-1-1,1 1 1,-1-1-1,1 1 1,0-1 0,0 0-1,0 1 1,0-1-1,0 0 1,0 0 0,0 0-1,0 0 1,0 0-1,0 0 1,1 0 0,-1 0-1,0 0 1,1 0-1,-1-1 1,1 1 0,-1 0-1,1-1 1,-1 0-1,1 1 1,-1-1 0,1 0-1,-1 0 1,1 0-1,-1 0 1,1 0 0,-1 0-1,1 0 1,0 0-1,-1-1 1,1 1 0,-1 0-1,2-2 1,4 0 7,-1 0 0,1-1 1,-1 0-1,0-1 0,0 0 1,0 1-1,0-2 0,-1 1 0,0-1 1,6-5-1,4-9-11,0-1 0,18-31 0,-28 42 0,-1 1 0,1-1 0,-2 0 0,1 0 0,-1-1 0,-1 1 0,0-1 0,0 0 0,0-11 0,-27 106 0,24-84 0,1 1 0,0 0 0,-1 0 0,1 0 0,0 0 0,0 0 0,0 0 0,0 0 0,1 0 0,-1 0 0,0 0 0,1 0 0,0 0 0,-1 0 0,1 0 0,0-1 0,0 1 0,0 0 0,0 0 0,0-1 0,0 1 0,1-1 0,-1 1 0,0-1 0,3 2 0,-1-2 0,-1 0 0,1-1 0,-1 1 0,1-1 0,0 0 0,-1 0 0,1 0 0,-1 0 0,1 0 0,0-1 0,-1 1 0,1-1 0,-1 1 0,1-1 0,-1 0 0,0 0 0,1 0 0,-1-1 0,0 1 0,3-2 0,11-8 0,-1-1 0,-1-1 0,1 0 0,-2 0 0,0-2 0,21-30 0,-41 58-316,0-1 0,2 1 0,-1 0 0,1 0 0,1 0 0,1 1 0,0 0 0,0-1 0,0 17 0,3-30 109,0 1 1,0 0 0,0 0 0,0-1 0,0 1-1,1 0 1,-1 0 0,0-1 0,0 1 0,1 0-1,-1-1 1,0 1 0,1 0 0,-1-1 0,0 1-1,1 0 1,-1-1 0,1 1 0,-1-1 0,1 1-1,-1-1 1,1 1 0,0-1 0,-1 0-1,1 1 1,0-1 0,-1 1 0,1-1 0,0 0-1,-1 0 1,1 1 0,0-1 0,0 0 0,-1 0-1,1 0 1,0 0 0,1 0 0,30-7-8534,-8-8-2433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4.706"/>
    </inkml:context>
    <inkml:brush xml:id="br0">
      <inkml:brushProperty name="width" value="0.025" units="cm"/>
      <inkml:brushProperty name="height" value="0.025" units="cm"/>
    </inkml:brush>
  </inkml:definitions>
  <inkml:trace contextRef="#ctx0" brushRef="#br0">136 151 10154,'0'0'15385,"-11"-4"-14013,5 1-1275,0 1-1,0 0 1,0 0 0,0 1 0,-1-1-1,-11 0 1,15 3-80,0-1-1,0 0 1,1 1-1,-1-1 1,0 1-1,0 0 1,1 0-1,-1 0 1,0 0-1,1 0 1,-1 1-1,1-1 1,0 1-1,-1 0 0,1-1 1,0 1-1,0 0 1,0 0-1,0 1 1,0-1-1,1 0 1,-1 1-1,-1 2 1,2-3-16,0-1 0,-1 1 0,1 0 0,0 0 1,0 0-1,0 1 0,0-1 0,1 0 0,-1 0 0,0 0 0,1 1 1,0-1-1,-1 0 0,1 1 0,0-1 0,0 0 0,0 0 0,1 1 1,-1-1-1,1 3 0,0-4 0,0 1 1,0-1-1,1 0 1,-1 1-1,0-1 1,0 0 0,1 0-1,-1 0 1,1 0-1,-1 0 1,1 0-1,-1 0 1,1-1-1,-1 1 1,1 0-1,0-1 1,0 1-1,-1-1 1,1 0-1,2 1 1,6-1 3,1 0 0,0 0 0,-1 0 0,1-2 0,-1 1 0,1-1 0,14-5 0,-7 0-9,0-1 0,0 0 0,-1-1 0,0-1 0,-1-1 0,24-19 0,-32 24 0,-1-1 1,1 0-1,-2 0 1,1-1 0,-1 1-1,0-1 1,0-1-1,-1 1 1,0-1-1,-1 0 1,0 0-1,0-1 1,-1 1-1,3-15 1,-8 19-73,-5 11-60,-6 12-53,0 6 439,1 1 0,-16 47-1,25-60-146,0-1 0,0 1 0,1-1 0,0 1 0,1 0 0,0 0-1,1 0 1,1 0 0,1 14 0,0-22-68,-1-1 0,0 0-1,1 1 1,-1-1 0,1 0-1,0 0 1,0 0 0,0 0-1,1-1 1,-1 1 0,1 0-1,-1-1 1,1 0 0,0 1 0,0-1-1,0 0 1,0-1 0,0 1-1,0 0 1,1-1 0,-1 0-1,1 0 1,-1 0 0,1 0 0,-1 0-1,1-1 1,-1 1 0,1-1-1,6-1 1,0 1 23,0 0 0,0-1 1,0 0-1,0 0 0,0-1 0,0-1 0,-1 0 1,1 0-1,16-8 0,-13 2-45,0 1 0,0-2 0,-1 0 0,-1 0 0,12-14 0,-18 19-44,0 0 0,-1 0-1,0-1 1,0 1 0,-1-1 0,0 0 0,0 0 0,0-1-1,0 1 1,-1 0 0,0-1 0,-1 0 0,1 1-1,0-8 1,-11 20-97,1 4 117,1 1 1,0 0-1,1 0 0,0 0 1,1 1-1,0 0 0,0 0 1,2 0-1,-1 1 0,2-1 1,0 1-1,-1 15 0,3-27-202,0 0-1,1-1 0,-1 1 0,0-1 0,0 1 0,1-1 0,-1 1 1,0-1-1,1 1 0,-1-1 0,1 1 0,-1-1 0,1 1 0,-1-1 1,1 0-1,-1 1 0,1-1 0,-1 0 0,1 1 0,-1-1 1,1 0-1,0 0 0,-1 1 0,1-1 0,-1 0 0,1 0 0,0 0 1,-1 0-1,1 0 0,-1 0 0,1 0 0,0 0 0,-1 0 1,1 0-1,0 0 0,-1-1 0,1 1 0,-1 0 0,1 0 0,0-1 1,-1 1-1,1 0 0,-1-1 0,1 1 0,-1 0 0,1-1 0,-1 1 1,0-1-1,1 1 0,0-1 0,15-16-9198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5.126"/>
    </inkml:context>
    <inkml:brush xml:id="br0">
      <inkml:brushProperty name="width" value="0.025" units="cm"/>
      <inkml:brushProperty name="height" value="0.025" units="cm"/>
    </inkml:brush>
  </inkml:definitions>
  <inkml:trace contextRef="#ctx0" brushRef="#br0">0 1 15278,'0'0'6519,"7"11"-6519,11 17 1042,28 25-5818,-38-46 4457,0 1 0,1-1 0,0 0 1,13 7-1,-19-12 989,0-1 0,0 1 0,0-1 0,0 0 0,1 0 0,-1 0 0,0-1 0,1 1 0,3 0 0,-10-1-587,1 0 1,0 0 0,0 0 0,-1 1 0,1-1 0,0 1-1,0-1 1,0 1 0,0 0 0,0 0 0,0 0 0,0 0-1,0 0 1,0 1 0,0-1 0,0 0 0,1 1 0,-1-1 0,1 1-1,-1 0 1,1 0 0,0-1 0,-1 1 0,1 0 0,0 0-1,0 0 1,0 0 0,1 1 0,-1-1 0,0 0 0,1 0-1,-1 3 1,1-2-81,-1-1 0,1 1 0,0 0 0,0 0 0,1-1 0,-1 1 0,0 0 0,1 0-1,0-1 1,-1 1 0,1 0 0,0-1 0,1 1 0,-1-1 0,0 1 0,1-1 0,-1 0 0,1 0 0,0 0 0,-1 1-1,1-1 1,0-1 0,0 1 0,1 0 0,-1-1 0,4 3 0,7 2-404,0-2 0,1 0-1,-1 0 1,1-1 0,-1-1 0,1 0 0,0-1 0,20-1 0,39 4-1210,-65 0 5152,-17 2-1305,-17 1-342,-12 2-616,-2 1-794,0-1 0,0-3 0,-49 3 0,88-9-572,1 0-1,0 0 1,0 0-1,-1 0 1,1 0 0,0 0-1,0 0 1,0 0-1,-1 0 1,1 0 0,0 0-1,0 0 1,-1 0 0,1 0-1,0 0 1,0 0-1,0 0 1,-1 0 0,1-1-1,0 1 1,0 0-1,0 0 1,-1 0 0,1 0-1,0 0 1,0-1-1,0 1 1,0 0 0,0 0-1,-1 0 1,1 0 0,0-1-1,0 1 1,0 0-1,0 0 1,0 0 0,0-1-1,0 1 1,0 0-1,0 0 1,0-1 0,0 1-1,0 0 1,0 0 0,0 0-1,0-1 1,0 1-1,0 0 1,0-1 0,9-14-3540,15-9-2797,7 0-2421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5.842"/>
    </inkml:context>
    <inkml:brush xml:id="br0">
      <inkml:brushProperty name="width" value="0.025" units="cm"/>
      <inkml:brushProperty name="height" value="0.025" units="cm"/>
    </inkml:brush>
  </inkml:definitions>
  <inkml:trace contextRef="#ctx0" brushRef="#br0">56 0 12684,'0'0'12300,"-3"10"-10581,-8 42-725,1 1 0,3 0 0,-1 80 1,8-43-2394,5-100-1778,-1-16 1731,-5 9 1134,0 1 0,-2 0 0,1-1 0,-2 1-1,-10-29 1,14 45 311,0 0 3,0-1 0,0 1 0,0 0 0,0 0 0,0 0 0,0 0 0,0-1 1,0 1-1,0 0 0,0 0 0,0 0 0,0 0 0,0-1 0,0 1 0,0 0 0,0 0 0,0 0 0,0 0 0,0 0 0,0-1 0,0 1 0,0 0 0,0 0 0,1 0 0,-1 0 0,0 0 0,0-1 0,0 1 0,0 0 0,0 0 0,0 0 0,1 0 0,-1 0 0,0 0 1,0 0-1,0 0 0,0 0 0,1 0 0,-1 0 0,0 0 0,0 0 0,0 0 0,0 0 0,1 0 0,-1 0 0,0 0 0,0 0 0,0 0 0,1 0 0,14 2-74,17 9-770,-30-11 709,22 9-3000,1-1 0,42 6 0,6-9-435,-28-13 6424,-44 8-2575,0 0 0,0 0 0,0 0 0,-1 0 0,1 0 0,0 0 0,0 0 0,0-1 0,0 1 0,0 0 0,0-1 0,-1 1 0,1-1 0,0 1 0,0-1 0,-1 1 0,1-1 0,0 1 0,-1-1 0,1 0 0,0 1 0,-1-1 0,1 0 0,-1 0 0,1 1 0,-1-1 0,1 0 0,-1 0 0,0 0 0,1 0 0,-1 1 0,0-1 0,0 0 0,0 0 0,0 0 0,0 0 0,0 0 0,0 0 0,0-1 0,-1 1-79,0 0-1,1 0 1,-1 0 0,0 0 0,0 0 0,-1 0 0,1 0-1,0 0 1,0 0 0,0 0 0,-1 1 0,1-1 0,0 0 0,-1 1-1,1-1 1,-1 1 0,1 0 0,0-1 0,-1 1 0,1 0-1,-1 0 1,-2 0 0,0 1-100,0 0 0,1 0 0,-1 0 0,0 0 0,0 1 0,1-1 0,-1 1-1,1 0 1,-1 0 0,1 0 0,0 1 0,0-1 0,0 1 0,0 0 0,1 0 0,-1 0 0,1 0 0,-1 0 0,1 0 0,-3 7-1,4-8-76,-1 0 0,1-1 0,0 1 0,0 0 0,1 0 0,-1 0 0,0 0 0,1 0 0,-1 0 0,1 0 0,-1 0 0,1 0 0,0 0 0,0 0 0,0 1 0,0-1 0,0 0 0,1 0 0,-1 0 0,1 0 0,-1 0 0,1 0 0,0 0 0,-1 0 0,1 0 0,0-1 0,1 1 0,-1 0-1,0 0 1,0-1 0,1 1 0,-1-1 0,1 1 0,-1-1 0,1 0 0,0 1 0,-1-1 0,1 0 0,3 1 0,3 1-48,1 0-1,0-1 1,0 0 0,0-1-1,0 1 1,0-2-1,0 0 1,0 0 0,1 0-1,-1-1 1,14-3-1,-1-2-667,0 0-1,0-1 0,29-14 0,-20 6 662,-1-1-1,32-24 1,-66 45 372,0 0-1,0 1 1,1-1 0,-1 0-1,1 1 1,1 0 0,-1 0-1,1 0 1,0 0 0,0 0-1,1 0 1,0 0 0,0 1-1,0 6 1,1-12-340,0 0 1,0 0-1,0 0 0,1 0 1,-1 0-1,0 0 1,1 0-1,-1 0 0,1 0 1,-1 0-1,1 0 1,-1 0-1,1 0 0,0-1 1,-1 1-1,1 0 0,0-1 1,0 1-1,-1 0 1,1-1-1,0 1 0,0-1 1,0 1-1,0-1 0,2 1 1,33 4-320,-25-6 39,-1 0 1,0 0-1,0-1 0,0-1 0,10-3 0,45-28-1573,-45 22-867,42-18 0,-59 30 2584,-1 0 0,0-1 0,0 1 0,0 0 0,0 0 0,0 0 0,0 0-1,0 1 1,0-1 0,0 0 0,0 1 0,0-1 0,0 1 0,0 0 0,0 0 0,0 0 0,0 0 0,-1 0-1,1 0 1,2 2 0,23 10-3168,-5-11-1358,6-1-3572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6.234"/>
    </inkml:context>
    <inkml:brush xml:id="br0">
      <inkml:brushProperty name="width" value="0.025" units="cm"/>
      <inkml:brushProperty name="height" value="0.025" units="cm"/>
    </inkml:brush>
  </inkml:definitions>
  <inkml:trace contextRef="#ctx0" brushRef="#br0">195 60 16528,'0'0'4815,"3"-9"-1222,4-25-930,-6 33-2597,-1 1-1,0-1 0,0 0 0,0 1 1,-1-1-1,1 1 0,0-1 1,0 0-1,0 1 0,0-1 0,-1 1 1,1-1-1,0 0 0,0 1 0,-1-1 1,1 1-1,0-1 0,-1 1 0,1-1 1,-1 1-1,1 0 0,-1-1 0,1 1 1,-1-1-1,1 1 0,-1 0 0,1-1 1,-1 1-1,1 0 0,-1 0 0,0-1 1,1 1-1,-1 0 0,1 0 1,-1 0-1,0 0 0,1 0 0,-2 0 1,-25 1 457,24-1-351,-6 2-116,1 0-1,-1 0 1,1 1 0,0 0 0,0 0 0,0 1 0,1 0-1,-1 0 1,1 1 0,0 0 0,-10 9 0,12-10-62,1 0 1,-1 1 0,1 0 0,-1-1 0,1 1 0,1 1-1,-1-1 1,1 0 0,0 1 0,0 0 0,0 0 0,1 0-1,0 0 1,0 0 0,1 0 0,-1 7 0,2-11-96,0 0 0,0-1 0,0 1-1,1 0 1,-1 0 0,1-1 0,-1 1 0,1 0 0,0 0 0,-1-1 0,1 1 0,0-1 0,0 1 0,0-1 0,1 1 0,-1-1 0,0 0 0,0 1-1,1-1 1,-1 0 0,1 0 0,-1 0 0,1 0 0,-1 0 0,1 0 0,0-1 0,-1 1 0,1-1 0,0 1 0,0-1 0,2 1 0,8 1-1843,-1 0 1,1-1 0,21-1 0,-24 0 148,31 0-6127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6.564"/>
    </inkml:context>
    <inkml:brush xml:id="br0">
      <inkml:brushProperty name="width" value="0.025" units="cm"/>
      <inkml:brushProperty name="height" value="0.025" units="cm"/>
    </inkml:brush>
  </inkml:definitions>
  <inkml:trace contextRef="#ctx0" brushRef="#br0">85 115 5221,'0'0'25400,"3"1"-25085,25 12-178,-24-11-164,0 1 0,0-1 0,1 0 0,-1 0 0,1 0 0,0-1 0,-1 0 0,1 1 0,9-1-1,-5-1 2,0-1 0,1 0-1,-1 0 1,0-1 0,0-1-1,0 0 1,0 0 0,-1 0-1,1-1 1,9-6 0,-14 8 53,-1 0 1,0 0-1,0 0 1,0 0-1,0 0 1,0-1-1,-1 0 1,1 1-1,-1-1 1,1 0-1,-1 0 1,0 0-1,0 0 0,-1 0 1,1-1-1,0 1 1,-1-1-1,0 1 1,0-1-1,0 1 1,0-1-1,-1 0 1,0 1-1,1-1 1,-1 0-1,0 1 1,-1-1-1,0-6 1,0 8-2,0 1 1,0-1-1,0 1 0,0-1 1,-1 1-1,1 0 1,0 0-1,-1 0 1,1 0-1,-1 0 0,1 0 1,-1 0-1,1 0 1,-1 0-1,1 1 1,-1-1-1,0 1 0,1-1 1,-1 1-1,0 0 1,0 0-1,1-1 1,-1 1-1,0 0 1,0 1-1,1-1 0,-1 0 1,0 0-1,-1 1 1,-7 0 6,0 1 1,0 0-1,1 0 1,-12 5 0,0 2 27,1 1 1,0 1 0,1 1-1,-26 20 1,36-26-46,1 1-1,0 1 1,0-1 0,0 1-1,1 1 1,0-1 0,1 1-1,0 1 1,0-1 0,1 1-1,-5 12 1,9-19-57,0 0 1,0 0-1,1 0 0,-1 0 0,1 0 1,0 0-1,-1 0 0,1 0 0,1 0 1,-1 0-1,0 0 0,1 1 0,0-1 1,-1 0-1,1 0 0,0-1 1,1 1-1,-1 0 0,0 0 0,3 3 1,0-2-157,-1 0 1,1-1 0,0 0 0,0 0 0,0 0-1,0 0 1,0-1 0,1 1 0,-1-1 0,1 0-1,8 2 1,11 2-1391,0-1 1,1-2-1,-1 0 0,29-1 0,-48-2 1189,61 1-11282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0.564"/>
    </inkml:context>
    <inkml:brush xml:id="br0">
      <inkml:brushProperty name="width" value="0.025" units="cm"/>
      <inkml:brushProperty name="height" value="0.025" units="cm"/>
    </inkml:brush>
  </inkml:definitions>
  <inkml:trace contextRef="#ctx0" brushRef="#br0">292 83 9225,'2'-2'621,"-1"0"-1,0 0 1,0 0 0,0 0 0,0 0 0,0 0-1,-1 0 1,1 0 0,-1 0 0,1-1 0,-1 1-1,0 0 1,0 0 0,1-1 0,-2 1 0,1 0-1,0 0 1,-1-4 0,0 4-343,0 0-1,0 0 1,0 0 0,-1 0 0,1 1 0,0-1-1,-1 0 1,1 1 0,-1-1 0,1 1-1,-1 0 1,0-1 0,1 1 0,-1 0 0,0 0-1,-3-1 1,-1 0-168,0 0-1,-1 0 0,1 0 1,-1 1-1,1 0 1,-1 0-1,1 1 0,-1 0 1,0 0-1,1 1 1,-11 1-1,7 1-79,1 1 0,1-1 1,-1 2-1,0-1 0,1 1 1,0 1-1,0-1 0,1 1 0,-1 1 1,1-1-1,1 1 0,-1 1 0,1-1 1,-8 13-1,6-7 85,0 0 0,1 0 0,0 1 0,1-1 0,1 1 0,0 1 0,1-1 0,-5 25 0,9-37-106,-1 1-1,1-1 1,0 0-1,-1 0 1,1 0-1,0 0 1,0 0-1,1 1 1,-1-1-1,0 0 1,1 0-1,-1 0 1,1 0-1,0 0 1,-1 0-1,1 0 1,0 0-1,0 0 1,0 0-1,1-1 1,-1 1-1,0 0 1,1-1-1,-1 1 1,1-1-1,0 1 1,-1-1-1,1 0 1,3 2 0,-1-2-1,0 0 1,-1-1 0,1 1 0,0-1 0,0 0 0,-1 0 0,1 0-1,0-1 1,0 1 0,-1-1 0,1 0 0,0 0 0,-1 0 0,1 0-1,-1-1 1,7-3 0,4-4 0,0-1 0,0 0 1,-1 0-1,0-1 0,-1-1 0,0 0 0,13-18 1,-18 21-6,0 0 1,-1 0-1,0 0 1,-1-1 0,0 0-1,-1 0 1,0 0-1,0 0 1,-1-1 0,0 1-1,-1-1 1,1-14 0,-3 24 1,0 1 0,0 0 0,0 0 0,-1 0 1,1 0-1,0-1 0,0 1 0,-1 0 1,1 0-1,0 0 0,0 0 0,-1 0 0,1 0 1,0 0-1,0 0 0,-1 0 0,1 0 1,0 0-1,0 0 0,-1 0 0,1 0 1,0 0-1,-1 0 0,1 0 0,0 0 0,0 0 1,-1 0-1,1 0 0,0 0 0,0 1 1,-1-1-1,1 0 0,0 0 0,0 0 1,0 0-1,-1 1 0,1-1 0,0 0 0,0 0 1,0 0-1,-1 1 0,-4 6 59,-1 0-1,1 0 1,0 0-1,1 1 1,-1 0 0,2 0-1,-1 0 1,-4 17-1,4-10 152,0 0 0,1 0 0,1 0 0,-1 22-1,3-36-200,0 1-1,0-1 1,0 1 0,0-1-1,0 0 1,0 1-1,1-1 1,-1 0-1,0 0 1,1 1-1,-1-1 1,1 0 0,-1 0-1,1 1 1,0-1-1,0 0 1,-1 0-1,1 0 1,0 0-1,0 0 1,0 0 0,0 0-1,0-1 1,2 2-1,-1-1 5,0 0-1,1 0 0,-1-1 1,1 1-1,-1-1 0,1 1 1,-1-1-1,1 0 1,-1 0-1,1 0 0,-1 0 1,4-1-1,3-1 19,1-1 1,-1 1-1,0-2 1,0 1-1,17-10 1,48-38 33,16-10-35,-90 61-32,1 0 0,-1-1 0,0 1 0,1 0 0,-1 0 0,1-1 0,-1 1 0,1 0 0,-1 0 0,1 0 0,-1 0 1,1 0-1,-1-1 0,1 1 0,-1 0 0,1 0 0,-1 0 0,1 0 0,-1 1 0,1-1 0,-1 0 0,1 0 0,-1 0 1,1 0-1,-1 0 0,0 1 0,1-1 0,-1 0 0,1 0 0,-1 1 0,1-1 0,-1 0 0,0 1 0,1-1 0,-1 0 1,0 1-1,1-1 0,-1 0 0,0 1 0,0-1 0,1 1 0,-1-1 0,0 1 0,0-1 0,0 1 0,1-1 0,-1 1 0,0-1 1,0 1-1,0-1 0,0 1 0,0 0 0,0 40 389,1-5-175,0-35-218,1 0 0,-1 0 0,0 0 0,0 0 0,0 0 0,1-1 0,-1 1 0,0 0 0,1-1 0,-1 1 0,1-1 0,-1 1 0,1-1 0,-1 0 0,1 0 0,-1 1 0,1-1 0,-1 0 0,1 0 0,-1-1 0,3 1 0,35-4 0,31-21-3440,-58 19 2161,-1 1 0,1 1 0,0 0 0,1 1 0,-1 0 0,1 1 0,18-2 0,-18 4-5677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0.892"/>
    </inkml:context>
    <inkml:brush xml:id="br0">
      <inkml:brushProperty name="width" value="0.025" units="cm"/>
      <inkml:brushProperty name="height" value="0.025" units="cm"/>
    </inkml:brush>
  </inkml:definitions>
  <inkml:trace contextRef="#ctx0" brushRef="#br0">58 142 19058,'0'0'10175,"-8"6"-8782,6-5-1359,-1 0 32,0 1 0,0-1-1,0 1 1,0 0 0,0 0 0,1 1 0,-1-1-1,0 1 1,1-1 0,0 1 0,0 0-1,0-1 1,0 1 0,0 1 0,0-1 0,1 0-1,0 0 1,-1 0 0,1 1 0,0-1-1,1 1 1,-1-1 0,1 0 0,-1 1 0,1 0-1,0 5 1,1-8-89,0 1 1,0 0-1,0-1 1,1 1-1,-1-1 1,0 1-1,1-1 1,-1 1-1,1-1 1,-1 0-1,1 0 0,-1 0 1,1 0-1,0 0 1,0 0-1,-1 0 1,1-1-1,0 1 1,0-1-1,0 1 1,0-1-1,0 0 0,0 0 1,0 1-1,0-1 1,0-1-1,0 1 1,-1 0-1,4-1 1,4 1-63,1-1 0,-1 0 0,0-1 0,0 0 1,11-4-1,-4-2-46,0-1 0,0 0 0,-1-1 0,0-1 0,-1-1 0,25-25 0,-11 7 34,-2-1 1,23-35-1,-38 48 256,-18 25 581,-19 29 267,19-24-791,0-1-1,1 1 1,0 1-1,1-1 1,-6 23-1,10-32-311,1 1 0,-1 0-1,1 0 1,-1 0-1,1-1 1,0 1 0,1 0-1,-1 0 1,1 0 0,-1-1-1,3 5 1,-3-6-216,1 0-1,0 0 1,0-1 0,0 1 0,1 0 0,-1-1-1,0 1 1,1 0 0,-1-1 0,1 0 0,-1 1-1,1-1 1,0 0 0,0 0 0,-1 0 0,1 0-1,0 0 1,0 0 0,0-1 0,0 1 0,3 0 0,30 2-11422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1.937"/>
    </inkml:context>
    <inkml:brush xml:id="br0">
      <inkml:brushProperty name="width" value="0.025" units="cm"/>
      <inkml:brushProperty name="height" value="0.025" units="cm"/>
    </inkml:brush>
  </inkml:definitions>
  <inkml:trace contextRef="#ctx0" brushRef="#br0">44 80 15535,'0'0'13015,"-6"10"-12684,0 0-311,1 0 0,0 1 0,0-1 0,1 1 0,0 0 0,-2 14 0,5-21-17,1-1 0,-1 1 0,1 0 0,0 0 1,0 0-1,0 0 0,1-1 0,-1 1 0,1 0 1,0 0-1,2 5 0,-2-7 0,0 0 0,0 0 0,1 0 0,-1 0 0,1 0 0,-1-1 0,1 1 0,0 0 1,-1-1-1,1 1 0,0-1 0,0 0 0,0 0 0,0 0 0,0 0 0,0 0 0,1 0 0,-1 0 0,0-1 0,0 1 0,4 0 0,1-1 27,-1 1 0,1-1-1,-1 0 1,1 0 0,-1-1-1,0 0 1,1 0 0,-1-1 0,0 1-1,1-1 1,-1-1 0,10-4-1,-4 0 20,0 0-1,-1-1 0,0-1 1,-1 1-1,13-14 0,-7 4-23,0 0 0,-1-1 0,-2 0 0,13-23 0,-32 53 67,1-1-1,0 2 1,0-1 0,1 0-1,1 1 1,0-1-1,1 1 1,0 0 0,0 0-1,2 0 1,0 19 0,0-30-73,0 1 0,1-1 0,-1 0 1,1 0-1,-1 1 0,1-1 0,0 0 0,-1 0 1,1 0-1,0 0 0,0 0 0,-1 0 0,1 0 1,0 0-1,0 0 0,0 0 0,0 0 0,1-1 1,-1 1-1,0 0 0,0-1 0,0 1 1,2 0-1,1 0 36,0 0 1,1 0-1,-1 0 1,0-1 0,1 0-1,-1 1 1,6-2-1,0 0 29,0 0 1,-1-1-1,1 0 0,-1 0 0,1-1 0,8-4 0,-8 2-60,0-1-1,-1 0 0,1-1 0,-1 0 1,-1-1-1,11-10 0,-16 14-17,1 0-1,-1-1 1,1 1-1,-1-1 1,-1 0-1,1 0 1,-1 0-1,1 0 1,-1 0-1,-1-1 1,1 1-1,-1 0 1,0-1-1,0-9 1,-1 15-6,0 0 0,0-1 0,0 1 0,0 0 0,0 0 0,-1 0 0,1 0 0,0-1 0,0 1 0,0 0 0,0 0 0,-1 0 0,1 0 0,0 0 0,0 0 0,-1 0 0,1-1 0,0 1 0,0 0 0,0 0 0,-1 0 0,1 0 0,0 0 0,0 0 0,-1 0 0,1 0 0,0 0 0,0 0 0,0 0 0,-1 0 0,1 1 0,0-1 0,0 0 0,-1 0 0,1 0 0,0 0 0,0 0 0,0 0 0,-1 0 0,1 1 0,0-1 0,0 0 0,0 0 0,0 0 0,-1 0 0,1 1 0,0-1 0,0 0 0,-11 8 0,9-3 0,-1-1 0,1 1 0,-1-1 0,1 1 0,1 0 0,-1 0 0,-1 8 0,2-12 0,1 0 0,0 0 0,0 0 0,-1 0 0,1 0 0,0 0 0,0 0 0,0 0 0,0 0 0,0 0 0,0 0 0,1 0 0,-1 0 0,0 0 0,0 0 0,1 0 0,-1 0 0,1 0 0,-1 0 0,1 0 0,-1 0 0,1 0 0,-1 0 0,1 0 0,0 0 0,0-1 0,-1 1 0,1 0 0,0-1 0,0 1 0,0 0 0,0-1 0,0 1 0,0-1 0,0 0 0,0 1 0,0-1 0,0 0 0,0 1 0,1-1 0,8 0 0,-1 0 0,0 0 0,0-1 0,1 0 0,-1-1 0,0 0 0,0 0 0,0-1 0,-1 0 0,1-1 0,-1 0 0,0 0 0,14-9 0,-17 9 0,0 0 0,1 0 0,-1 0 0,-1-1 0,1 0 0,-1 0 0,0 0 0,0 0 0,0-1 0,-1 1 0,1-1 0,-1 0 0,-1 0 0,1 0 0,-1 0 0,0-1 0,-1 1 0,1-1 0,-1 1 0,0-8 0,-1 14 0,0-1 0,0 0 0,0 1 0,0-1 0,0 0 0,0 1 0,0-1 0,0 1 0,0-1 0,0 0 0,0 1 0,-1-1 0,1 1 0,0-1 0,0 0 0,-1 1 0,1-1 0,0 1 0,-1-1 0,1 1 0,0-1 0,-1 1 0,1-1 0,-1 1 0,1 0 0,-1-1 0,1 1 0,-1 0 0,1-1 0,-1 1 0,0-1 0,-20 7 0,-17 25 0,32-22 3,0 0 0,0 0 0,1 0 0,0 1 1,1 0-1,0 0 0,0 1 0,1-1 0,0 1 0,1-1 0,-1 21 0,2-27-8,1 0 0,0 0-1,0 0 1,0 0 0,0 0-1,1 0 1,-1 0 0,1 0-1,0 0 1,1 0 0,-1 0-1,1-1 1,-1 1 0,1 0-1,0-1 1,0 0 0,1 1-1,-1-1 1,1 0 0,0 0-1,-1 0 1,1-1 0,0 1-1,1-1 1,-1 1 0,0-1-1,1 0 1,-1 0 0,1-1-1,0 1 1,0-1 0,-1 0-1,1 0 1,7 1 0,1 0-915,1-1 1,0-1 0,0 0-1,21-3 1,18-8-6923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2.732"/>
    </inkml:context>
    <inkml:brush xml:id="br0">
      <inkml:brushProperty name="width" value="0.025" units="cm"/>
      <inkml:brushProperty name="height" value="0.025" units="cm"/>
    </inkml:brush>
  </inkml:definitions>
  <inkml:trace contextRef="#ctx0" brushRef="#br0">109 319 10442,'0'0'9209,"4"-10"-5937,10-27-603,-14 37-2604,0-1 0,0 1 1,0-1-1,0 1 0,0-1 0,0 1 0,0-1 0,0 1 0,0-1 0,0 1 1,-1-1-1,1 1 0,0-1 0,0 1 0,-1-1 0,1 1 0,0-1 0,-1 1 0,1 0 1,0-1-1,-1 1 0,1 0 0,0-1 0,-1 1 0,1 0 0,-1-1 0,1 1 0,-1 0 1,1 0-1,-1 0 0,1-1 0,0 1 0,-1 0 0,1 0 0,-1 0 0,1 0 1,-1 0-1,0 0 0,1 0 0,-1 0 0,1 0 0,-1 0 0,1 0 0,-1 0 0,1 1 1,-1-1-1,1 0 0,0 0 0,-1 0 0,0 1 0,-26 6 842,21-3-837,0 1 1,0-1-1,0 1 0,0 0 0,1 1 1,0-1-1,0 1 0,1 0 1,0 0-1,0 1 0,0-1 0,1 1 1,-1 0-1,2 0 0,-1 0 0,1 0 1,0 0-1,1 1 0,-1-1 0,1 1 1,1-1-1,0 1 0,0-1 0,1 12 1,0-17-67,-1 0 1,1 0-1,0-1 1,-1 1-1,1 0 1,0-1-1,0 1 1,0-1 0,0 1-1,0-1 1,1 1-1,-1-1 1,0 0-1,0 0 1,1 0-1,-1 1 1,1-1 0,0-1-1,-1 1 1,1 0-1,-1 0 1,3 0-1,1 0 2,0 0 1,-1 0-1,1 0 0,0-1 0,0 0 0,0 0 0,0 0 0,6-1 0,2-2 15,0 0-1,0 0 1,0-1-1,0-1 1,15-8-1,-5 0 6,-1-1-1,-1-1 1,33-29-1,-47 37-20,1 0 1,-1-1-1,-1 1 0,1-2 1,-1 1-1,0-1 0,-1 1 1,0-1-1,-1-1 0,0 1 1,0-1-1,2-10 0,-24 38-213,11-6 213,-1 1 0,1 0 0,1 0 0,0 0-1,1 1 1,1 0 0,0 0 0,0 0 0,2 0 0,-2 25-1,4-38 1,0 0-1,0 1 1,0-1-1,0 0 0,0 1 1,0-1-1,1 0 1,-1 0-1,1 1 0,-1-1 1,1 0-1,-1 0 1,1 0-1,0 0 0,-1 0 1,1 1-1,0-1 1,0-1-1,0 1 0,0 0 1,0 0-1,0 0 1,0 0-1,0-1 0,0 1 1,0 0-1,3 0 1,-1 0 7,1 0 1,-1-1 0,1 0 0,-1 1-1,1-1 1,-1 0 0,1-1-1,0 1 1,-1 0 0,5-2 0,4-1 49,0-1 0,-1 0 0,1-1 0,-1 0 0,14-9 0,-6 0-48,0 0 0,-1-2 0,0 0 1,-1-1-1,-1-1 0,-1 0 0,-1-1 1,0-1-1,-1 0 0,-2-1 0,0 0 1,-1-1-1,-1 0 0,-1-1 0,-1 0 1,-1 0-1,6-46 0,-12 68-15,1 0 0,-1 0 0,0 0 0,0-1 0,0 1 0,0 0 0,0 0 0,0 0 0,0 0 0,0 0 0,-1 0 0,1 0 0,0 0 0,-1 0 0,1 0 0,0 0 0,-1 0 0,1 0 0,-1 1 0,0-1 0,1 0 0,-2-1 0,2 2-1,-1 0 0,0 0 0,0 0 0,0 0 0,1 0 0,-1 0-1,0 0 1,0 0 0,0 0 0,1 0 0,-1 0 0,0 0 0,0 1 0,1-1-1,-1 0 1,0 1 0,1-1 0,-1 0 0,0 1 0,1-1 0,-2 2 0,-34 34-36,5 3 73,-42 73 0,64-96-31,1 0 0,1 0 0,0 1 0,1 0 0,1 0 1,0 1-1,1 0 0,-1 20 0,5-36-66,0 1-1,0 0 1,0 0 0,0 0 0,1 0-1,-1 0 1,1 0 0,-1-1-1,1 1 1,0 0 0,0 0-1,1-1 1,-1 1 0,0-1 0,1 1-1,0-1 1,-1 0 0,1 1-1,0-1 1,0 0 0,0 0 0,1 0-1,-1-1 1,0 1 0,1 0-1,-1-1 1,1 0 0,0 1-1,-1-1 1,6 1 0,4 1-795,0 0 0,0-1 0,1 0 0,-1-1 0,26-2 0,9-1-7028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3.078"/>
    </inkml:context>
    <inkml:brush xml:id="br0">
      <inkml:brushProperty name="width" value="0.025" units="cm"/>
      <inkml:brushProperty name="height" value="0.025" units="cm"/>
    </inkml:brush>
  </inkml:definitions>
  <inkml:trace contextRef="#ctx0" brushRef="#br0">172 0 18321,'-12'3'3518,"-7"1"-2278,2-1-81,0 1 0,1 0 0,-1 1 0,1 1 0,0 0 0,-26 15 0,43-21-1167,-1 1 0,0-1-1,0 0 1,0 1 0,0-1 0,0 0 0,0 1-1,1-1 1,-1 0 0,0 1 0,0-1-1,0 0 1,1 0 0,-1 1 0,0-1-1,1 0 1,-1 0 0,0 0 0,0 1-1,1-1 1,-1 0 0,0 0 0,1 0-1,-1 0 1,0 0 0,1 1 0,-1-1 0,0 0-1,1 0 1,-1 0 0,0 0 0,1 0-1,-1 0 1,1 0 0,-1 0 0,0-1-1,1 1 1,-1 0 0,0 0 0,1 0-1,-1 0 1,0 0 0,1-1 0,23 2-369,-23-1 353,48 0-992,-4-1-573,-1 1 1,68 11-1,-110-11 1671,-1 0 0,1 1 1,0-1-1,-1 0 0,1 1 0,0-1 0,-1 1 0,1-1 0,-1 1 0,1-1 0,-1 1 0,1 0 0,-1 0 0,1 0 1,-1 0-1,0 0 0,0 0 0,1 1 0,-1-1 0,0 0 0,1 3 0,-2-3 54,0 0 1,0 0-1,0 1 0,0-1 1,0 0-1,0 0 0,0 1 0,-1-1 1,1 0-1,-1 0 0,1 0 1,-1 1-1,1-1 0,-1 0 1,0 0-1,1 0 0,-1 0 0,0 0 1,0 0-1,0 0 0,-1 1 1,-7 6 619,-1 0 1,0-1 0,-22 13 0,27-17-711,-8 5-57,0-1-1,0 0 0,-1-1 1,0 0-1,0-1 0,-1 0 0,1-1 1,-16 1-1,64-29-13953,-2 7 3710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975"/>
    </inkml:context>
    <inkml:brush xml:id="br0">
      <inkml:brushProperty name="width" value="0.025" units="cm"/>
      <inkml:brushProperty name="height" value="0.025" units="cm"/>
      <inkml:brushProperty name="color" value="#F6630D"/>
    </inkml:brush>
  </inkml:definitions>
  <inkml:trace contextRef="#ctx0" brushRef="#br0">167 224 16111,'0'0'8931,"-9"0"-6422,-1 1-2245,1 0 0,0 0 0,0 1-1,0 1 1,0 0 0,1 0 0,-1 0 0,-15 10-1,20-11-185,0 0-1,0 1 0,0-1 1,0 1-1,0 0 1,1 0-1,-1 1 0,1-1 1,0 1-1,0 0 0,0-1 1,1 1-1,-1 0 0,1 1 1,0-1-1,0 0 1,0 1-1,1-1 0,0 1 1,0-1-1,0 1 0,-1 5 1,3-9-80,-1-1 0,0 1 0,0 0 1,0 0-1,0 0 0,1-1 0,-1 1 1,0 0-1,1-1 0,-1 1 0,1 0 1,-1-1-1,1 1 0,-1 0 0,1-1 1,-1 1-1,1-1 0,-1 1 0,1-1 1,0 1-1,-1-1 0,1 0 0,0 1 1,-1-1-1,3 1 0,27 5 60,-21-6-27,0 0-1,0 0 1,0-1 0,17-3-1,-14-1-108,0 0-1,0-1 1,-1-1-1,0 1 1,0-2 0,19-16-1,-6 2-549,33-39 1,-65 73 660,1-1 1,1 2 0,-1-1-1,2 1 1,0 0 0,0 0-1,2 0 1,-1 1-1,-1 13 1,5-26-25,0 0 1,0 0-1,0-1 0,0 1 1,0 0-1,1 0 0,-1-1 1,0 1-1,0 0 0,0 0 1,1-1-1,-1 1 0,0 0 0,1-1 1,-1 1-1,0 0 0,1-1 1,-1 1-1,1-1 0,-1 1 1,1 0-1,0-1 0,-1 0 1,1 1-1,-1-1 0,1 1 0,0-1 1,0 0-1,0 1 0,27-2 281,-20-1-206,0-1 0,0 0-1,0-1 1,13-7 0,-4-1-57,-1 0 0,-1-2 0,0 0 0,-1 0 0,0-1 0,-1-1 0,12-19 0,-18 23-10,0 0-1,0-1 0,-1 1 0,-1-1 0,0-1 1,-1 1-1,0-1 0,-1 0 0,-1 0 0,0 0 1,-1-14-1,0 26-17,-1 0 0,0 1 0,0-1 0,0 0 0,0 1 0,0-1 0,0 0 0,-1 0 0,1 1 0,0-1 0,-1 0 0,0 1 0,1-1 0,-1 1 0,0-1 1,0 1-1,0-1 0,0 1 0,0-1 0,0 1 0,0 0 0,0-1 0,-1 1 0,1 0 0,0 0 0,-1 0 0,1 0 0,-1 0 0,1 1 0,-1-1 0,1 0 0,-1 1 0,0-1 0,1 1 0,-1-1 0,0 1 0,0 0 1,1 0-1,-1 0 0,0 0 0,0 0 0,1 0 0,-1 0 0,0 0 0,1 1 0,-1-1 0,0 1 0,1-1 0,-1 1 0,0 0 0,1 0 0,-1 0 0,1-1 0,0 1 0,-3 2 0,-4 3 44,0 0-1,0 0 0,1 1 0,0 0 0,0 0 0,1 0 0,-1 1 1,2 0-1,-1 0 0,1 1 0,-6 14 0,5-10 22,1 0 1,0 0-1,1 0 0,0 1 0,1-1 1,1 1-1,-2 24 0,5-33-112,-1-1 0,1 0-1,0 0 1,0 0 0,0 1 0,1-1-1,-1 0 1,1 0 0,0 0 0,0-1-1,0 1 1,1 0 0,-1-1 0,1 0-1,0 1 1,0-1 0,0 0 0,1-1 0,-1 1-1,0 0 1,1-1 0,0 0 0,0 0-1,0 0 1,0 0 0,0-1 0,8 3-1,4 0-720,1 0-1,0 0 1,0-2-1,0 0 0,32-1 1,3-3-7516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3.408"/>
    </inkml:context>
    <inkml:brush xml:id="br0">
      <inkml:brushProperty name="width" value="0.025" units="cm"/>
      <inkml:brushProperty name="height" value="0.025" units="cm"/>
    </inkml:brush>
  </inkml:definitions>
  <inkml:trace contextRef="#ctx0" brushRef="#br0">225 22 18898,'0'0'3246,"-14"2"127,-2 1-2834,0 1-1,1 1 1,-1 0-1,1 1 0,0 0 1,-15 10-1,24-13-368,0 1-1,0 0 1,0 0 0,0 0 0,1 1 0,0 0-1,0 0 1,0 0 0,1 0 0,-1 1 0,1 0-1,1 0 1,-1 0 0,1 0 0,0 1-1,0-1 1,1 1 0,0-1 0,-2 11 0,4-15-167,0 0 1,0 0 0,0 0 0,0 0 0,0 0 0,0 0 0,1 0 0,-1 1 0,1-1-1,-1 0 1,1 0 0,0-1 0,-1 1 0,1 0 0,0 0 0,1 0 0,-1 0-1,0-1 1,0 1 0,1-1 0,2 4 0,0-3-2,0 1 0,0-1 0,0 0 1,0 0-1,1 0 0,-1 0 0,0-1 0,1 0 0,7 2 0,3-2-5,-1 1-1,1-2 1,0 0-1,-1-1 1,24-3-1,-28 1-3,0 0 0,0 0 0,-1-1 0,1-1 0,-1 1 1,0-1-1,-1-1 0,1 0 0,-1 0 0,13-12 0,-16 14-21,-1 0 1,0 0-1,-1-1 0,1 1 1,-1-1-1,0 0 0,0 1 1,0-1-1,-1-1 0,1 1 1,-1 0-1,-1-1 1,1 1-1,-1-1 0,0 1 1,0-1-1,0 0 0,-1 1 1,0-1-1,-1-11 0,0 15-186,0-1 0,0 1 0,1-1 0,-2 1-1,1-1 1,0 1 0,0 0 0,-1-1 0,1 1 0,-1 0-1,0 0 1,0 0 0,-2-2 0,-31-17-6311,8 8-1232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4.109"/>
    </inkml:context>
    <inkml:brush xml:id="br0">
      <inkml:brushProperty name="width" value="0.025" units="cm"/>
      <inkml:brushProperty name="height" value="0.025" units="cm"/>
    </inkml:brush>
  </inkml:definitions>
  <inkml:trace contextRef="#ctx0" brushRef="#br0">65 53 10954,'2'-10'4709,"0"-3"-4655,5-11 5435,-3 18-40,-5 33-3165,-36 190-510,23-151-1089,3 1-1,-5 108 1,16-173-685,0 1 0,0-1 0,0 1 0,1 0 0,-1-1 0,1 1 0,0-1 0,0 1 0,0-1 0,0 0 0,0 1 0,0-1 0,3 4 0,-3-6 0,-1 1 0,1-1 0,0 1 0,0-1 0,-1 1 0,1-1 0,0 1 0,0-1 0,0 0 0,0 1 0,0-1 0,-1 0 0,1 0 0,0 0 0,0 0 0,0 0 0,0 0 0,0 0 0,0 0 0,0 0 0,-1 0 0,1 0 0,0-1 0,0 1 0,0 0 0,0-1 0,0 1 0,-1 0 0,1-1 0,0 1 0,0-1 0,-1 1 0,1-1 0,0 0 0,-1 1 0,1-1 0,-1 0 0,1 1 0,0-1 0,-1 0 0,0 0 0,2-1 0,2-5 0,1 0 0,-1 0 0,-1 0 0,1-1 0,-1 1 0,-1-1 0,1 0 0,-1 0 0,0 0 0,0-13 0,3-89 0,-5 90 0,0 3 0,1 12 0,0 1 0,-1-1 0,0 0 0,0 0 0,0 1 0,0-1 0,-1 0 0,0 0 0,0 1 0,0-1 0,-1 1 0,1-1 0,-1 1 0,-4-8 0,5 51 0,1-35 0,1 0 0,0 0 0,-1-1 0,1 1 0,1 0 0,-1 0 0,0-1 0,1 1 0,0 0 0,0-1 0,0 0 0,0 1 0,0-1 0,1 0 0,0 0 0,5 4 0,-3-3 0,1 0 0,-1 0 0,1-1 0,0 0 0,0 0 0,0-1 0,1 0 0,-1 0 0,9 1 0,0 0 0,0-2 0,0 0 0,0 0 0,0-2 0,0 0 0,0 0 0,0-2 0,18-4 0,-9-2 0,0-2 0,-1 0 0,0-1 0,37-27 0,-22 14 0,-37 29 0,-1 0 0,1 0 0,-1 0 0,0 0 0,0 1 0,0-1 0,0 0 0,-2 6 0,0-2 0,1-2 0,0 0 0,0 0 0,0 0 0,1 0 0,-1 0 0,2 7 0,-1-11 0,0-1 0,1 1 0,-1-1 0,1 1 0,-1-1 0,1 0 0,0 1 0,0-1 0,-1 0 0,1 1 0,0-1 0,0 0 0,0 0 0,0 0 0,0 0 0,1 0 0,-1 0 0,0 0 0,0 0 0,1 0 0,-1-1 0,0 1 0,1 0 0,-1-1 0,1 1 0,-1-1 0,1 0 0,-1 1 0,1-1 0,1 0 0,7 1 0,0 0 0,1-1 0,-1-1 0,0 1 0,0-2 0,1 1 0,-1-1 0,10-4 0,77-34 0,-3 1 0,-93 39-75,1-1 0,-1 1 0,1 0-1,-1-1 1,0 1 0,1 0 0,-1 0 0,1 0 0,-1 0-1,1 0 1,-1 0 0,1 0 0,-1 1 0,0-1 0,2 1 0,-2-1-48,-1 1 0,1-1 0,-1 0 1,1 1-1,-1-1 0,1 0 0,-1 1 1,0-1-1,1 1 0,-1-1 1,0 1-1,1-1 0,-1 1 0,0-1 1,1 1-1,-1-1 0,0 1 0,0-1 1,0 1-1,0-1 0,0 1 0,1 0 1,-1-1-1,0 2 0,-1-1-191,1 1-1,0-1 0,0 0 0,-1 1 0,1-1 1,-1 0-1,1 1 0,-1-1 0,0 0 1,0 0-1,1 0 0,-1 1 0,0-1 1,0 0-1,0 0 0,0 0 0,0 0 0,0-1 1,0 1-1,0 0 0,-1 0 0,1-1 1,0 1-1,0 0 0,-1-1 0,-1 1 1,-4 0-9787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4.440"/>
    </inkml:context>
    <inkml:brush xml:id="br0">
      <inkml:brushProperty name="width" value="0.025" units="cm"/>
      <inkml:brushProperty name="height" value="0.025" units="cm"/>
    </inkml:brush>
  </inkml:definitions>
  <inkml:trace contextRef="#ctx0" brushRef="#br0">0 0 18097,'0'0'9033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4.771"/>
    </inkml:context>
    <inkml:brush xml:id="br0">
      <inkml:brushProperty name="width" value="0.025" units="cm"/>
      <inkml:brushProperty name="height" value="0.025" units="cm"/>
    </inkml:brush>
  </inkml:definitions>
  <inkml:trace contextRef="#ctx0" brushRef="#br0">0 1 8360,'0'0'-3459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5.129"/>
    </inkml:context>
    <inkml:brush xml:id="br0">
      <inkml:brushProperty name="width" value="0.025" units="cm"/>
      <inkml:brushProperty name="height" value="0.025" units="cm"/>
    </inkml:brush>
  </inkml:definitions>
  <inkml:trace contextRef="#ctx0" brushRef="#br0">128 291 12011,'0'0'12626,"-10"-4"-11377,8 2-1189,-1 0 0,1 1 0,-1 0 0,1 0 0,-1 0 0,0 0 0,0 0 0,0 0 0,0 1 0,1-1 0,-1 1 0,0 0 0,0 0 0,0 0 0,0 0-1,0 1 1,0-1 0,0 1 0,1 0 0,-1-1 0,0 1 0,0 0 0,1 1 0,-1-1 0,1 0 0,-1 1 0,1 0 0,-1-1 0,1 1 0,0 0 0,0 0 0,0 0 0,-2 4 0,1-4 7,1 1-1,-1-1 0,1 1 1,0 0-1,0-1 1,0 1-1,1 0 1,-1 0-1,1 1 1,0-1-1,-1 0 1,1 0-1,1 1 1,-1-1-1,0 0 0,1 1 1,0-1-1,0 6 1,0-7-44,1-1 1,-1 0 0,1 0 0,-1 0-1,1 0 1,-1 0 0,1 0-1,0 0 1,0-1 0,-1 1-1,1 0 1,0 0 0,0 0-1,0-1 1,0 1 0,0 0-1,0-1 1,0 1 0,0-1 0,2 1-1,1 0 7,0 0 0,0 0 0,0-1 0,0 1-1,0-1 1,1 0 0,-1 0 0,5-2 0,10-1 116,-1-1 1,1-2 0,-1 0-1,-1 0 1,1-2-1,-1 0 1,0-1 0,25-18-1,-12 4-21,0 0 1,-1-2-1,34-38 0,-52 52-35,-1-1 1,0 0-1,0-1 0,-1 0 0,-1 0 1,0-1-1,-1 0 0,-1 0 0,0 0 1,4-18-1,-10 32-90,1 0 0,-1-1 0,0 1 0,0 0 0,0 0 0,1-1 0,-1 1 0,0 0 0,0-1 0,0 1 0,0 0 0,0-1 0,0 1 0,0 0 0,0-1 0,1 1 0,-1 0 0,0-1 0,-1 1 0,1 0 0,0-1 0,0 1 0,0 0 0,0-1 0,0 1 0,0 0 0,0 0 0,0-1 0,-1 1 0,1 0 0,0-1 0,0 1 0,0 0 0,0 0 0,-1-1 0,1 1 0,0 0 0,0 0 0,-1-1 0,1 1 0,0 0 0,-1 0 0,1 0 0,0 0 0,-1 0 0,1-1 0,0 1 0,0 0 0,-1 0 0,1 0 0,0 0 0,-1 0 0,0 0 0,-15 13 0,5 0 0,1 1 0,0 0 0,1 1 0,1 0 0,0 0 0,1 1 0,1 0 0,0 0 0,1 1 0,1-1 0,0 1 0,2 0 0,0 0 0,1 0 0,1 25 0,0-38-126,1 0 0,0 0 0,0 0 1,0-1-1,1 1 0,-1 0 0,1-1 0,0 0 0,0 1 0,0-1 0,0 0 1,1 0-1,-1 0 0,1 0 0,0 0 0,0-1 0,0 1 0,4 2 0,-1-2-638,0 0-1,0 0 1,0-1 0,1 0-1,-1 0 1,0 0-1,1 0 1,0-1-1,11 0 1,19 0-12582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6.314"/>
    </inkml:context>
    <inkml:brush xml:id="br0">
      <inkml:brushProperty name="width" value="0.025" units="cm"/>
      <inkml:brushProperty name="height" value="0.025" units="cm"/>
    </inkml:brush>
  </inkml:definitions>
  <inkml:trace contextRef="#ctx0" brushRef="#br0">1 0 18514,'2'0'3363,"-2"20"-2370,0 5 224,0 5-32,0 1-96,0 0-673,0-6-320,7-6-32,4-6-64,5-8 33,-1-5-322,1-3-1024,-3-17-1281,-3-9-1346,-5-8-3940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6.644"/>
    </inkml:context>
    <inkml:brush xml:id="br0">
      <inkml:brushProperty name="width" value="0.025" units="cm"/>
      <inkml:brushProperty name="height" value="0.025" units="cm"/>
    </inkml:brush>
  </inkml:definitions>
  <inkml:trace contextRef="#ctx0" brushRef="#br0">13 1 10378,'0'0'15438,"-13"38"-15406,38-13-1121,5-3-2626,0-5-4453</inkml:trace>
  <inkml:trace contextRef="#ctx0" brushRef="#br0" timeOffset="1">267 330 16400,'0'0'8263,"-18"49"-7558,18-42-641,11-5-416,6-2-2819,-2-1-2114,1-13-6214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7.035"/>
    </inkml:context>
    <inkml:brush xml:id="br0">
      <inkml:brushProperty name="width" value="0.025" units="cm"/>
      <inkml:brushProperty name="height" value="0.025" units="cm"/>
    </inkml:brush>
  </inkml:definitions>
  <inkml:trace contextRef="#ctx0" brushRef="#br0">92 93 18898,'0'0'10869,"9"1"-10405,5 2-400,1-1 1,0-1-1,0 0 0,23-2 0,-33 1-82,1-1 0,0 0 0,0 0 0,-1 0 0,1 0 0,0-1 1,-1 0-1,0 0 0,1-1 0,-1 0 0,0 0 0,0 0 0,-1 0 0,1-1 0,0 1 0,6-9 0,-10 11 16,0 0 0,-1 1 0,1-1-1,0 0 1,0 0 0,-1 0 0,1 0 0,-1 0-1,1 0 1,-1-1 0,1 1 0,-1 0-1,0 0 1,0 0 0,1 0 0,-1 0 0,0-1-1,0 1 1,0 0 0,0 0 0,0 0-1,-1 0 1,1-1 0,0 1 0,-1 0 0,0-2-1,0 2 4,0-1 0,-1 1 0,1-1 0,-1 1 0,1 0-1,-1 0 1,1 0 0,-1 0 0,0 0 0,0 0 0,0 0 0,1 0-1,-1 1 1,-3-1 0,-6-2 9,-1 1-1,1 1 0,-1 0 1,-12 0-1,13 3 75,1 0 0,0 0-1,0 1 1,1 0-1,-1 1 1,0 0 0,1 1-1,0 0 1,0 0 0,1 1-1,-1 0 1,1 0 0,0 1-1,1 0 1,0 0-1,0 1 1,0 0 0,1 1-1,1-1 1,-1 1 0,1 0-1,1 0 1,-1 1 0,2-1-1,-1 1 1,-1 12-1,4-20-81,1 1 1,0-1-1,0 1 0,0-1 0,0 1 0,1-1 0,-1 1 0,1-1 0,-1 1 0,1-1 0,0 1 0,0-1 0,0 0 0,0 1 0,1-1 1,-1 0-1,0 0 0,1 0 0,0 0 0,3 3 0,0-1-49,0 0 0,0-1-1,0 0 1,1 0 0,-1 0 0,1-1 0,-1 0 0,10 3 0,56 7-2336,-13-9-3448,-6-2-3730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7.363"/>
    </inkml:context>
    <inkml:brush xml:id="br0">
      <inkml:brushProperty name="width" value="0.025" units="cm"/>
      <inkml:brushProperty name="height" value="0.025" units="cm"/>
    </inkml:brush>
  </inkml:definitions>
  <inkml:trace contextRef="#ctx0" brushRef="#br0">1 0 21909,'0'0'7783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7.725"/>
    </inkml:context>
    <inkml:brush xml:id="br0">
      <inkml:brushProperty name="width" value="0.025" units="cm"/>
      <inkml:brushProperty name="height" value="0.025" units="cm"/>
    </inkml:brush>
  </inkml:definitions>
  <inkml:trace contextRef="#ctx0" brushRef="#br0">158 1 8552,'0'0'21850,"-11"1"-21508,4 1-305,0 0 0,1 0 0,0 0 0,-1 1 0,1 0 0,0 0 1,0 0-1,1 1 0,-1 0 0,1 0 0,0 0 0,0 1 0,0 0 0,0 0 0,1 0 1,0 0-1,0 1 0,0 0 0,1 0 0,-5 11 0,2-5 5,1 0 0,0 1 0,1-1 0,0 1 0,-3 22 0,7-32-54,-1 0 0,1 0 0,-1 0 0,1 0 0,0 0 0,0 0 0,0 0 0,1 0 0,-1 0 1,1-1-1,0 1 0,-1 0 0,1 0 0,1 0 0,-1 0 0,0-1 0,1 1 0,-1 0 0,1-1 0,0 0 0,0 1 0,0-1 0,0 0 0,0 0 0,0 0 0,1 0 0,-1 0 0,1 0 0,4 2 0,3-1-344,1 0 0,-1-1 0,0 0 0,1-1 0,-1 0-1,1 0 1,-1-1 0,19-2 0,-12-1-1117,-1 1 0,0-2 0,0 0 0,28-12 0,18-15-5216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0.940"/>
    </inkml:context>
    <inkml:brush xml:id="br0">
      <inkml:brushProperty name="width" value="0.025" units="cm"/>
      <inkml:brushProperty name="height" value="0.025" units="cm"/>
      <inkml:brushProperty name="color" value="#F6630D"/>
    </inkml:brush>
  </inkml:definitions>
  <inkml:trace contextRef="#ctx0" brushRef="#br0">1 0 13132,'0'0'8622,"5"15"-7522,18 59 1014,19 116 1,2 6-707,-44-194-1369,1 1 0,-1-1 0,1 0 1,0 1-1,-1-1 0,1 0 0,0 0 0,1 0 0,-1 0 0,0 0 0,1 0 1,2 3-1,-4-5-22,1 0 0,-1 0 0,1 1 0,-1-1 0,1 0 0,-1 0 0,0 0 0,1 0-1,-1 0 1,1 0 0,-1-1 0,1 1 0,-1 0 0,1 0 0,-1 0 0,0 0 0,1 0 0,-1-1 0,1 1 0,-1 0 0,0 0 0,1-1 0,-1 1 0,1 0 0,-1-1 0,0 1 0,0 0 0,1-1 0,-1 1 0,0 0 0,0-1 0,1 1 0,-1-1 0,0 1 0,0-1 0,0 0 0,4-7 100,0-1 1,-2 1-1,1-1 1,2-17-1,3-50 1,-3-149 0,-6 135-114,1 89-34,0-1 0,1 1 0,-1 0-1,0-1 1,1 1 0,-1 0-1,0 0 1,1 0 0,0 0-1,-1-1 1,1 1 0,0 0-1,0 0 1,-1 0 0,1 0 0,0 0-1,0 1 1,0-1 0,0 0-1,0 0 1,0 1 0,0-1-1,1 0 1,-1 1 0,0-1 0,0 1-1,0-1 1,1 1 0,-1 0-1,0 0 1,0 0 0,1-1-1,-1 1 1,0 0 0,1 0-1,-1 1 1,0-1 0,0 0 0,1 0-1,-1 1 1,0-1 0,0 0-1,1 1 1,-1-1 0,0 1-1,0 0 1,0-1 0,0 1-1,0 0 1,0 0 0,0 0 0,0 0-1,0 0 1,0 0 0,-1 0-1,1 0 1,0 0 0,-1 0-1,1 0 1,0 0 0,-1 0 0,0 1-1,1-1 1,0 2 0,-1 4 31,-1 0 1,1 0 0,-1 1 0,0-1-1,-1 0 1,0 0 0,0 0 0,0-1 0,-1 1-1,0 0 1,0-1 0,-1 0 0,-8 12-1,2-3 212,-2 0 0,0-1 0,-1 0 0,-17 14 0,22-26-1574,13-15-996,15-19-3620,-2 12 420,2-3-2648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8.196"/>
    </inkml:context>
    <inkml:brush xml:id="br0">
      <inkml:brushProperty name="width" value="0.025" units="cm"/>
      <inkml:brushProperty name="height" value="0.025" units="cm"/>
    </inkml:brush>
  </inkml:definitions>
  <inkml:trace contextRef="#ctx0" brushRef="#br0">186 1 16528,'-10'4'2295,"-1"1"-1749,0 0-1,0 1 0,1 0 1,0 1-1,0 0 1,0 1-1,1 0 1,1 0-1,-1 1 1,1 0-1,0 1 1,1-1-1,0 2 0,-7 15 1,8-15-303,1 0 0,1 0 0,0 1 0,0-1 0,1 1 0,1 0 1,0 0-1,0 0 0,1 22 0,1-31-235,1 1 1,-1 0 0,1 0-1,-1-1 1,1 1-1,0-1 1,0 1-1,1-1 1,-1 1 0,1-1-1,0 0 1,0 1-1,0-1 1,0 0 0,0 0-1,1-1 1,-1 1-1,1 0 1,0-1-1,0 1 1,0-1 0,0 0-1,0 0 1,0 0-1,1-1 1,-1 1-1,0-1 1,1 0 0,0 0-1,6 1 1,-2 0-32,0-1-1,0-1 1,0 0 0,1 0 0,-1 0 0,0-1-1,0 0 1,0-1 0,-1 1 0,1-2 0,0 1 0,-1-1-1,13-6 1,35-32-567,-43 32 558,-1 0 1,2 0 0,19-10 0,-32 19 46,0 0 1,1 1-1,-1-1 1,1 0-1,-1 0 1,0 1-1,1-1 1,-1 0-1,0 1 1,0-1-1,1 0 1,-1 1-1,0-1 1,0 0-1,1 1 1,-1-1-1,0 1 1,0-1-1,0 0 1,0 1-1,0-1 1,0 1-1,1-1 1,-1 1-1,0-1 1,0 1-1,0-1 1,-1 0-1,1 1 1,0-1-1,0 1 1,0-1-1,0 1 1,0-1-1,0 0 1,-1 1-1,1-1 1,0 1-1,0-1 1,-1 0-1,1 1 1,-6 22 363,5-20-297,-1 0 1,1 1-1,0-1 1,0 0-1,0 1 0,0-1 1,1 0-1,-1 1 0,1-1 1,0 1-1,0-1 1,0 1-1,0-1 0,2 6 1,-1-7-51,1 0 0,-1-1 1,1 1-1,-1-1 1,1 1-1,0-1 0,0 0 1,-1 0-1,1 0 0,0 0 1,0 0-1,0 0 1,0 0-1,0-1 0,0 1 1,0-1-1,1 0 0,-1 1 1,0-1-1,0 0 1,0 0-1,0 0 0,5-1 1,6-1-65,1 0 1,-1 0-1,1-1 1,-1-1-1,0 0 0,0-1 1,-1-1-1,18-9 1,-17 8-78,0 1 0,1 0 0,0 0 0,0 1 0,1 1 0,21-3 0,-35 7 130,0 1-1,-1-1 1,1 1-1,0-1 0,-1 1 1,1 0-1,-1-1 1,1 1-1,-1 0 1,1-1-1,-1 1 0,0 0 1,1 0-1,-1-1 1,0 1-1,1 0 0,-1 0 1,0-1-1,0 1 1,0 0-1,0 0 1,0 0-1,0 0 0,0-1 1,0 1-1,0 1 1,0 37 268,0-22-89,1-16-186,-1 1 0,1-1 0,-1 1 0,1-1 0,0 1 0,0-1 0,-1 1 0,1-1 0,0 0 0,1 0 0,-1 1 1,0-1-1,0 0 0,0 0 0,1 0 0,-1 0 0,0 0 0,1-1 0,-1 1 0,1 0 0,-1-1 0,1 1 0,-1-1 0,1 1 0,0-1 0,-1 0 0,1 1 0,-1-1 0,1 0 0,2 0 0,54-1 103,-53 1-103,7-2-148,1 0-1,-1-1 1,0 0-1,1-1 1,16-8 0,25-19-5829,-43 20 523,-7 0-3053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8.525"/>
    </inkml:context>
    <inkml:brush xml:id="br0">
      <inkml:brushProperty name="width" value="0.025" units="cm"/>
      <inkml:brushProperty name="height" value="0.025" units="cm"/>
    </inkml:brush>
  </inkml:definitions>
  <inkml:trace contextRef="#ctx0" brushRef="#br0">0 0 21140,'0'0'3331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8.898"/>
    </inkml:context>
    <inkml:brush xml:id="br0">
      <inkml:brushProperty name="width" value="0.025" units="cm"/>
      <inkml:brushProperty name="height" value="0.025" units="cm"/>
    </inkml:brush>
  </inkml:definitions>
  <inkml:trace contextRef="#ctx0" brushRef="#br0">215 33 19763,'0'0'9523,"-10"-6"-8439,8 4-1048,-2 0 8,0-1 1,0 0-1,0 1 0,-1 0 0,1 0 0,-1 0 0,1 0 0,-1 1 1,0 0-1,1 0 0,-1 0 0,0 0 0,0 1 0,0 0 1,1 0-1,-1 0 0,0 0 0,0 1 0,0 0 0,0 0 0,1 0 1,-10 5-1,7-2 14,-1 1 0,1 0 0,0 1 0,0 0 0,1 0 0,0 1 0,0-1 0,0 1 0,1 0 0,0 1 0,-5 10 0,8-16-33,1 1 0,0-1 0,0 1 0,1-1 0,-1 1 0,0-1-1,1 1 1,0-1 0,-1 1 0,1 0 0,0-1 0,0 1 0,1 0-1,-1-1 1,0 1 0,1 0 0,1 2 0,-1-3-15,1 1 0,-1-1 0,1 0 0,0 1 0,0-1 0,0 0 0,0 0 0,0-1 0,1 1 0,-1 0 0,0-1 1,1 1-1,-1-1 0,1 0 0,0 0 0,-1 0 0,1 0 0,0 0 0,4 0 0,9 2-33,0-1 0,1-1 0,-1 0 0,1-1 0,-1-1 0,1 0 0,-1-2 0,0 0-1,1 0 1,-2-2 0,1 0 0,0 0 0,-1-2 0,0 0 0,-1-1 0,1 0 0,-1-1 0,-1-1 0,0 0 0,0 0 0,-1-2 0,-1 1 0,0-2 0,11-14-1,-12 6 21,-10 20 3,0 1 0,0 0 0,0 0 0,0-1 0,0 1 0,0 0-1,0 0 1,0-1 0,0 1 0,0 0 0,0 0 0,0 0 0,-1-1-1,1 1 1,0 0 0,0 0 0,0 0 0,0-1 0,-1 1 0,1 0 0,0 0-1,0 0 1,0 0 0,-1 0 0,1 0 0,0-1 0,0 1 0,0 0 0,-1 0-1,1 0 1,0 0 0,0 0 0,-1 0 0,1 0 0,0 0 0,0 0-1,-1 0 1,1 0 0,0 0 0,0 0 0,0 0 0,-1 0 0,1 0 0,-3 1 4,0 0 1,0 0 0,0 1 0,1-1-1,-1 1 1,1-1 0,-1 1 0,1 0 0,-1 0-1,1 0 1,0 0 0,-2 2 0,-2 4 13,1-1 0,0 1 1,0 0-1,1 0 0,0 1 0,1-1 0,-5 18 1,3 21-1360,5-43 852,0 0 1,1 0-1,0-1 1,0 1-1,0-1 1,0 1-1,0-1 0,1 1 1,3 5-1,16 13-7289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9.635"/>
    </inkml:context>
    <inkml:brush xml:id="br0">
      <inkml:brushProperty name="width" value="0.025" units="cm"/>
      <inkml:brushProperty name="height" value="0.025" units="cm"/>
    </inkml:brush>
  </inkml:definitions>
  <inkml:trace contextRef="#ctx0" brushRef="#br0">81 4 18065,'0'0'11248,"-10"6"-10992,5-4-234,1 0 0,0 0 0,-1 1 0,1 0 0,0 0 0,0 0 0,1 0 0,-1 0 0,1 1 1,-1 0-1,1-1 0,0 1 0,1 0 0,-1 1 0,1-1 0,-1 0 0,1 1 0,1 0 0,-1-1 0,1 1 0,-1 0 0,1 0 0,0 9 0,1-13-17,0 0-1,0 0 1,0 0 0,1 0 0,-1 0 0,0-1 0,1 1 0,-1 0-1,0 0 1,1 0 0,-1 0 0,1 0 0,0-1 0,-1 1-1,1 0 1,-1 0 0,1-1 0,0 1 0,0 0 0,-1-1 0,1 1-1,0-1 1,0 1 0,0-1 0,1 1 0,31 3 79,-24-4-70,0-1 1,0-1 0,0 1 0,-1-1 0,12-5 0,-11 3-15,0 0 0,0-1 1,-1 0-1,1-1 0,-1 1 1,0-2-1,-1 1 0,0-1 1,0-1-1,0 1 0,-1-1 1,0 0-1,0 0 0,-1-1 1,6-13-1,-29 37 134,12-5 14,0 0 0,1 1 1,0-1-1,1 1 1,0 0-1,0 1 1,1-1-1,-2 20 0,4-28-137,1 0 1,-1-1-1,1 1 0,0 0 0,0 0 0,0 0 0,0 0 0,0 0 0,1 0 0,0 0 0,-1 0 0,1 0 0,0 0 0,0 0 0,0-1 0,1 1 0,-1 0 0,1-1 0,0 1 1,-1-1-1,1 1 0,0-1 0,0 0 0,1 0 0,-1 0 0,0 0 0,1 0 0,-1-1 0,1 1 0,-1-1 0,1 0 0,0 1 0,0-1 0,-1 0 0,1-1 0,0 1 0,0 0 1,4-1-1,-1 1-230,1-1 0,-1 0 1,0 0-1,1 0 1,-1-1-1,0 0 0,1 0 1,-1-1-1,0 0 1,0 0-1,0 0 1,10-7-1,-6 3-1271,-1-1 0,1 0 0,-2-1 0,1 1 0,-1-2 0,9-10 0,14-21-6523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9.981"/>
    </inkml:context>
    <inkml:brush xml:id="br0">
      <inkml:brushProperty name="width" value="0.025" units="cm"/>
      <inkml:brushProperty name="height" value="0.025" units="cm"/>
    </inkml:brush>
  </inkml:definitions>
  <inkml:trace contextRef="#ctx0" brushRef="#br0">104 1 17681,'-8'4'2808,"-5"0"-1704,3 0 157,0-1-1,0 2 1,0-1 0,1 1 0,-16 11 0,25-15-1258,0-1 0,0 1 0,0-1 0,0 1 0,1-1 0,-1 0 0,0 1-1,0-1 1,0 0 0,1 1 0,-1-1 0,0 0 0,1 1 0,-1-1 0,0 0 0,1 0-1,-1 1 1,0-1 0,1 0 0,-1 0 0,1 1 0,-1-1 0,1 0 0,-1 0 0,0 0-1,1 0 1,-1 0 0,1 0 0,-1 0 0,1 0 0,-1 0 0,0 0 0,1 0 0,-1 0 0,1 0-1,-1 0 1,1 0 0,-1 0 0,1-1 0,33 4-721,-24-2 429,7 1-317,1 0 1,-1 2-1,34 11 1,-46-14 676,0 1 0,-1 0 0,0 1 0,1-1 0,-1 1 0,0 0 0,0 0 0,6 6 0,-9-7 111,1 0 0,-1 0 0,0 0 0,0-1 0,0 1 0,0 0 0,0 0 0,0 1 0,0-1 0,-1 0 0,1 0 0,-1 0 0,0 0 0,1 1 0,-1-1 0,0 0 0,0 0 0,0 0 0,-1 1 0,0 1 0,0 0-94,-1-1 0,1 0 0,-1 0 0,0 0 0,0 0 0,0 0 0,-1 0 0,1 0 0,-1-1 0,1 1 0,-1-1 0,0 0 0,0 0 0,0 0 0,0 0-1,0 0 1,-6 1 0,-61 23 783,66-24-864,-15 4-224,-25 8-1988,40-13 1616,1 0 1,0 0-1,0-1 1,-1 1 0,1-1-1,0 0 1,-1 0-1,1 0 1,-6-2-1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0.902"/>
    </inkml:context>
    <inkml:brush xml:id="br0">
      <inkml:brushProperty name="width" value="0.025" units="cm"/>
      <inkml:brushProperty name="height" value="0.025" units="cm"/>
    </inkml:brush>
  </inkml:definitions>
  <inkml:trace contextRef="#ctx0" brushRef="#br0">227 63 16239,'0'0'2894,"-8"-9"-140,3 3-2422,0 0-1,0 1 0,0 0 0,-1 0 0,0 0 0,0 1 1,-6-4-1,9 6-257,0 1 1,0 0-1,0 0 1,0 0-1,0 0 0,-1 0 1,1 1-1,0-1 1,0 1-1,0 0 1,-1 0-1,1 0 1,0 0-1,0 1 1,-1-1-1,1 1 1,0 0-1,0 0 1,0 0-1,0 0 0,0 0 1,0 1-1,0 0 1,-2 1-1,-3 4 39,0 0-1,1 0 0,0 0 1,1 1-1,0 0 0,0 0 1,0 0-1,1 1 0,0 0 1,1 0-1,0 0 0,1 1 1,-1 0-1,2-1 1,0 1-1,0 0 0,0 0 1,1 0-1,1 0 0,0 0 1,2 20-1,-1-28-106,1 1 1,-1-1-1,0 0 0,1 0 1,0 1-1,0-1 0,-1-1 1,1 1-1,0 0 1,0 0-1,1-1 0,-1 1 1,0-1-1,0 0 0,1 1 1,-1-1-1,1 0 0,-1 0 1,1-1-1,-1 1 0,1-1 1,0 1-1,-1-1 0,1 0 1,5 0-1,8 1 28,0-1 0,30-5 0,-24 0-182,0-1-1,0-1 1,-1-1 0,0-1-1,0-1 1,-1-1 0,0 0 0,35-28-1,-50 38 716,-6 10-172,-6 12 144,7-21-508,-6 13 385,-12 30 278,17-41-645,0 1-1,1-1 1,-1 0-1,1 0 0,-1 0 1,1 1-1,0-1 1,0 0-1,0 0 0,0 1 1,0-1-1,0 0 1,1 0-1,-1 0 0,2 4 1,1-5-8,0 0 0,0-1 0,0 1 1,0-1-1,0 0 0,0 0 0,0 0 0,1 0 1,-1 0-1,0-1 0,0 0 0,0 1 0,4-3 0,5-2-43,1-2 0,-1 1-1,0-1 1,-1-1-1,12-10 1,-14 10-59,0 1 1,1 0-1,0 1 0,0 0 1,0 0-1,0 1 0,1 1 1,14-5-1,-24 9 59,0 0 0,0 1 1,-1-1-1,1 0 0,0 0 0,0 1 0,-1-1 1,1 1-1,0-1 0,-1 0 0,1 1 0,-1-1 1,1 1-1,-1 0 0,1-1 0,-1 1 1,1-1-1,-1 1 0,1 0 0,-1-1 0,0 1 1,1 0-1,-1-1 0,0 1 0,1 0 0,-1 0 1,0-1-1,0 1 0,0 0 0,0 0 1,0 0-1,0-1 0,0 1 0,0 0 0,0 0 1,0 0-1,-1 40 39,1-32-35,-2 12 16,2-18-39,-1 0-1,1 0 1,0 0-1,0 0 1,0 0 0,0 0-1,1 0 1,-1 0-1,2 4 1,-1-6-117,-1 0 0,1 0 0,0 0 0,0 0-1,0 0 1,0-1 0,0 1 0,0 0 0,0 0 0,0-1 0,0 1 0,1-1 0,-1 1 0,0-1 0,0 1 0,0-1 0,1 0 0,-1 0 0,0 0 0,1 1 0,-1-1 0,0 0 0,0-1 0,1 1 0,-1 0 0,2-1-1,1 1-648,0-1 0,0 0-1,0 1 1,0-2-1,0 1 1,0 0 0,-1-1-1,1 0 1,-1 0-1,1 0 1,4-3 0,19-18-8337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1.247"/>
    </inkml:context>
    <inkml:brush xml:id="br0">
      <inkml:brushProperty name="width" value="0.025" units="cm"/>
      <inkml:brushProperty name="height" value="0.025" units="cm"/>
    </inkml:brush>
  </inkml:definitions>
  <inkml:trace contextRef="#ctx0" brushRef="#br0">0 140 18353,'0'0'8136,"8"7"-6839,-4-4-1196,-2-1-51,0 1 0,0-1 0,0 0 0,0-1 1,1 1-1,-1 0 0,0-1 0,1 1 0,0-1 0,-1 0 0,1 0 0,0 0 0,-1 0 0,1 0 0,0-1 0,0 1 0,0-1 0,0 0 0,0 1 0,0-2 0,0 1 0,0 0 0,-1 0 0,1-1 0,0 0 0,4-1 0,12-6 90,-1-1-1,1 0 1,-2-2-1,1 0 0,-1-1 1,-1-1-1,-1 0 0,23-25 1,-36 37-133,-1-1-1,0 1 1,1-1 0,-1 0 0,0 0-1,0 1 1,0-1 0,0 0 0,0 0 0,-1 0-1,1 0 1,-1 0 0,1 0 0,-1 0-1,1-2 1,-2 3-3,1 0 0,0 0-1,0 1 1,0-1 0,-1 0 0,1 1-1,0-1 1,-1 1 0,1-1-1,-1 0 1,1 1 0,0-1 0,-1 1-1,0-1 1,1 1 0,-1-1-1,1 1 1,-1-1 0,1 1 0,-1 0-1,0-1 1,1 1 0,-1 0-1,0 0 1,1-1 0,-1 1 0,-1 0-1,-2 0 5,0-1 1,0 1-1,0 0 0,0 1 0,0-1 0,0 1 0,0-1 0,0 1 0,0 1 0,0-1 0,0 0 0,0 1 0,-5 3 0,-3 3 6,0 1 0,0 0-1,1 0 1,0 1-1,1 1 1,-12 15-1,17-20-4,0 1 0,1 0-1,0 0 1,0 0 0,0 1 0,1-1-1,0 1 1,1 0 0,0 0 0,0 0-1,0 0 1,0 13 0,2-19-49,0 0 0,0 0 0,1 0 0,-1 0 0,0-1 1,1 1-1,0 0 0,-1 0 0,1-1 0,0 1 0,0 0 1,0-1-1,0 1 0,0-1 0,0 1 0,0-1 0,0 0 0,1 1 1,-1-1-1,0 0 0,1 0 0,-1 0 0,1 0 0,0 0 1,-1 0-1,1 0 0,0-1 0,-1 1 0,1-1 0,3 1 0,5 1-1194,0 0-1,0-1 0,0 0 0,14-2 0,26 0-7776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2.045"/>
    </inkml:context>
    <inkml:brush xml:id="br0">
      <inkml:brushProperty name="width" value="0.025" units="cm"/>
      <inkml:brushProperty name="height" value="0.025" units="cm"/>
    </inkml:brush>
  </inkml:definitions>
  <inkml:trace contextRef="#ctx0" brushRef="#br0">108 186 15983,'0'0'6769,"-9"7"-5621,-2 1-735,0 2 1,1-1-1,1 1 1,-12 16-1,16-20-270,1 0 0,0 1-1,1-1 1,-1 0 0,1 1-1,0 0 1,1 0 0,0 0-1,0 0 1,0 0 0,-1 15 0,3-21-138,0-1 0,1 1 0,-1-1 0,0 1 0,0-1 0,0 1 0,0-1 0,1 1 0,-1-1 0,0 1 0,1-1 0,-1 0 0,0 1 0,1-1 0,-1 1 0,0-1 0,1 0 0,-1 1 0,1-1 0,-1 0 0,1 0 0,-1 1 0,1-1 0,-1 0 0,1 0 0,-1 0 0,1 0 0,-1 1 0,1-1 0,-1 0 0,1 0 0,-1 0 0,1 0 0,-1 0 0,1 0 0,-1 0 0,1-1 0,-1 1 0,1 0 0,-1 0 0,1 0 0,0-1 0,26-7 84,-8-4-159,-1-1 0,0 0 0,-1-1 0,0-1 0,-1 0 0,-1-1 0,19-26 0,30-30-1281,-63 105 710,-1-12 758,-1-12 11,1 0-1,0 0 1,1 0 0,0 0 0,0 0-1,4 14 1,-4-20-92,0-1 0,1 1 0,-1-1 0,1 0 0,-1 1 0,1-1-1,0 0 1,0 0 0,0 0 0,0 0 0,0 0 0,0-1 0,1 1 0,-1-1 0,1 1 0,-1-1 0,1 0-1,-1 0 1,1 0 0,0 0 0,-1 0 0,1-1 0,0 1 0,0-1 0,0 0 0,3 0 0,2 0 23,1 0 1,-1-1-1,1 0 1,-1-1-1,0 0 1,0 0-1,0-1 1,0 0-1,0 0 1,-1-1 0,1 0-1,-1 0 1,0-1-1,0 0 1,0 0-1,-1 0 1,0-1-1,0 0 1,0 0-1,-1-1 1,0 0-1,7-12 1,-3 5 5,-1-1 0,0 0-1,-1 0 1,-1 0 0,0-1 0,-1 0-1,-1 0 1,0-1 0,-1 1 0,0-29 0,-2 45-67,-1 0 0,0-1 0,0 1 0,0 0 0,0 0 0,0-1 0,0 1 0,0 0 0,0-1 0,0 1 0,0-1 0,0 1 0,0 0 0,0-1 0,0 1 0,0 0 1,0 0-1,0-1 0,0 1 0,-1 0 0,1-1 0,0 1 0,0 0 0,0-1 0,-1 1 0,1 0 0,0 0 0,0-1 0,0 1 0,-1 0 0,1 0 0,0 0 0,-1-1 1,1 1-1,0 0 0,0 0 0,-1 0 0,1 0 0,0 0 0,-1-1 0,-12 11-28,-10 24 49,8-2 86,1 1 0,2 0 0,2 1 0,1 0 1,1 1-1,2 0 0,1 0 0,2 1 0,3 63 0,2-86-137,0-1 0,1 1 0,0-1 0,1 0 0,1 0 0,-1-1-1,2 1 1,6 10 0,14 31-389,-36-80 1023,-11-57 0,18 69-891,0-1 1,1 1-1,1-1 0,0 0 1,1 1-1,4-27 1,-3 39 145,0 0 1,0 0-1,1 1 1,-1-1-1,0 1 1,1-1-1,0 1 1,0-1-1,-1 1 1,1 0 0,1 0-1,-1 0 1,0 0-1,0 1 1,1-1-1,-1 0 1,5-1-1,52-20-5563,-39 16 2387,35-12-9183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2.939"/>
    </inkml:context>
    <inkml:brush xml:id="br0">
      <inkml:brushProperty name="width" value="0.025" units="cm"/>
      <inkml:brushProperty name="height" value="0.025" units="cm"/>
    </inkml:brush>
  </inkml:definitions>
  <inkml:trace contextRef="#ctx0" brushRef="#br0">7 5 13036,'0'0'13720,"4"15"-12460,2 14-758,-2-1-1,-1 1 1,-1 0 0,-1 0 0,-6 57 0,-3-40-24,-3 25 356,9-52-527,5-23-186,32-141-457,-11 34 15,-25 118 296,0 0 0,1 0 0,0 0 0,0 0 0,0 0-1,1 0 1,0-1 0,0 1 0,1 0 0,0 0 0,0-1 0,6 13-1,-6-15 16,0 1 0,0-1 0,0 0 0,1 0 0,0 0 0,0 0-1,0 0 1,0-1 0,0 1 0,1-1 0,0 0 0,0 0 0,0 0 0,0 0-1,0-1 1,0 0 0,1 0 0,-1 0 0,1 0 0,-1-1 0,7 2 0,-2-3 27,0 0 1,1 0 0,-1-1-1,0 0 1,0-1 0,0 0-1,0 0 1,-1-1 0,1 0-1,-1-1 1,1 0 0,-1 0-1,0-1 1,-1 0 0,1 0-1,-1 0 1,0-1 0,0-1-1,-1 1 1,11-14 0,-9 10 9,1-1 1,-2 0-1,1-1 1,-1 0 0,-1 0-1,-1-1 1,1 1 0,-2-1-1,0 0 1,0 0 0,-1-1-1,-1 1 1,1-19 0,-3 32-30,0-1 1,1 0 0,-1 1-1,0-1 1,0 1-1,0-1 1,0 0 0,0 1-1,0-1 1,0 1 0,0-1-1,0 0 1,0 1 0,0-1-1,0 1 1,0-1 0,-1 0-1,1 1 1,0-1 0,0 1-1,-1-1 1,1 1-1,0-1 1,-1 1 0,1-1-1,0 1 1,-1-1 0,1 1-1,-1-1 1,1 1 0,-1 0-1,1-1 1,-1 1 0,1 0-1,-1-1 1,1 1 0,-1 0-1,1 0 1,-1 0 0,0-1-1,1 1 1,-1 0-1,1 0 1,-1 0 0,0 0-1,1 0 1,-1 0 0,0 0-1,1 0 1,-1 0 0,1 1-1,-1-1 1,0 0 0,1 0-1,-1 0 1,1 1 0,-1-1-1,1 0 1,-1 1-1,-3 1-7,1 0 0,0 1 0,0-1 0,0 1-1,0-1 1,0 1 0,-5 6 0,-2 7 25,1 0 0,0 0 0,1 1 0,1 0 0,0 0 0,1 1 0,1-1 0,1 2 0,1-1 0,0 0 0,1 1 0,1-1 0,3 37 0,-1-52-13,-1 1 1,1-1-1,0 0 1,0 1-1,0-1 1,1 0-1,-1 0 1,1 1-1,0-1 1,0-1-1,0 1 0,0 0 1,1 0-1,-1-1 1,1 1-1,-1-1 1,1 0-1,5 3 1,-3-2 2,0-1 1,1 0-1,-1 0 1,0 0-1,1-1 1,0 0-1,-1 0 1,1 0-1,0-1 1,10 0-1,-5 0 1,1-2 0,-1 0 0,0 0 0,1-1-1,-1 0 1,0-1 0,0 0 0,-1 0 0,1-2-1,-1 1 1,9-8 0,-10 7-3,-2-1 0,1 0 0,-1 0 0,0-1 0,-1 0 0,8-12 0,-11 16-1,-1-1 0,0 1 1,0-1-1,0 1 0,0-1 0,-1 1 1,0-1-1,0 0 0,0 0 0,0 0 1,-1 0-1,0 1 0,0-1 0,0 0 1,-2-8-1,1 11-2,1 1 1,-1-1-1,1 1 0,-1-1 1,0 1-1,0-1 1,0 1-1,0-1 0,0 1 1,0 0-1,0 0 0,0-1 1,-1 1-1,1 0 0,0 0 1,-1 0-1,1 0 1,-1 1-1,1-1 0,-1 0 1,1 1-1,-1-1 0,0 1 1,1-1-1,-1 1 1,0 0-1,1-1 0,-1 1 1,0 0-1,1 0 0,-1 0 1,0 1-1,1-1 0,-1 0 1,0 1-1,1-1 1,-3 1-1,-1 0 2,-1 1 0,1 0-1,-1 0 1,1 0 0,0 0 0,0 1 0,0 0-1,0 0 1,-8 7 0,9-5-3,-1 0 0,1 0 0,0 1 0,0-1 0,0 1 0,1 0 0,0 0 0,0 1 0,0-1 0,1 1 0,0-1 0,-2 13 0,4-16-17,0 0 1,0 0-1,0 0 1,0 0-1,0 0 1,0-1-1,1 1 1,0 0-1,-1 0 1,1 0-1,0 0 1,0 0-1,1-1 1,-1 1-1,1-1 0,-1 1 1,1-1-1,0 1 1,0-1-1,0 0 1,0 0-1,0 0 1,0 0-1,1 0 1,-1 0-1,1-1 1,-1 1-1,1-1 1,-1 0-1,7 2 1,2 1-922,1-1 1,0 0 0,-1 0-1,23 0 1,49-4-9708,-17-6-1890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3.550"/>
    </inkml:context>
    <inkml:brush xml:id="br0">
      <inkml:brushProperty name="width" value="0.025" units="cm"/>
      <inkml:brushProperty name="height" value="0.025" units="cm"/>
    </inkml:brush>
  </inkml:definitions>
  <inkml:trace contextRef="#ctx0" brushRef="#br0">1 1 13581,'0'0'6326,"2"9"-2867,6 75 1379,1 12-2021,-8-94-2791,-1 1 0,0-1-1,1 0 1,-1 1-1,1-1 1,0 0 0,0 0-1,0 1 1,0-1-1,0 0 1,0 0-1,1 0 1,-1 0 0,1 0-1,-1-1 1,1 1-1,0 0 1,-1-1 0,1 1-1,0-1 1,0 0-1,0 0 1,0 1 0,0-1-1,1 0 1,-1-1-1,0 1 1,0 0 0,1-1-1,-1 1 1,0-1-1,1 0 1,-1 0 0,1 0-1,-1 0 1,0 0-1,1 0 1,-1-1-1,0 1 1,3-1 0,5-3-8,1 1 0,-2-1 1,1-1-1,0 1 0,-1-2 1,0 1-1,14-12 0,14-18-12,-30 26-15,1 2 0,0-1 0,0 1-1,1 0 1,0 1 0,14-9-1,-23 15 9,1 0 0,-1 0-1,1 0 1,-1 0 0,0 1-1,1-1 1,-1 0 0,1 0-1,-1 0 1,0 0 0,1 0-1,-1 0 1,0 1 0,1-1-1,-1 0 1,0 0 0,1 1-1,-1-1 1,0 0 0,1 0-1,-1 1 1,0-1 0,0 0-1,1 1 1,-1-1 0,0 0-1,0 1 1,0-1 0,0 1-1,0-1 1,1 0 0,-1 1-1,0-1 1,0 0 0,0 1-1,0-1 1,0 1 0,0-1-1,0 0 1,0 1-1,0-1 1,0 1 0,-1 0-1,2 25-60,-2-20 55,1 15 19,-1-15 4,1 1 1,0-1-1,0 0 1,1 1-1,-1-1 1,1 1-1,4 9 1,-4-14-13,0 0 0,0 0 0,0-1 0,0 1 0,1-1-1,-1 1 1,1-1 0,-1 0 0,1 1 0,0-1 0,-1 0 0,1 0 0,0 0 0,0 0 0,0 0 0,-1-1 0,1 1 0,0-1 0,0 1 0,0-1-1,0 1 1,0-1 0,0 0 0,0 0 0,0 0 0,1 0 0,-1-1 0,0 1 0,2-1 0,5-1 4,-1 0 0,0-1-1,0 0 1,1 0 0,-2-1 0,1 1 0,0-2-1,-1 1 1,0-1 0,0-1 0,8-6 0,-6 4-93,1 0 0,0 1 0,1 0 0,14-6 0,-24 13 20,-1 0-1,1 0 1,-1 0 0,0 1 0,1-1-1,-1 0 1,1 0 0,-1 0 0,0 1 0,1-1-1,-1 0 1,1 1 0,-1-1 0,0 0-1,1 1 1,-1-1 0,0 1 0,0-1-1,1 0 1,-1 1 0,0-1 0,0 1-1,0-1 1,0 1 0,1-1 0,-1 0-1,0 1 1,0-1 0,0 1 0,0-1-1,0 1 1,0-1 0,0 1 0,0-1-1,0 1 1,0-1 0,-1 1 0,1 29-1508,0-24 585,1 28-6960,3-23 666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441"/>
    </inkml:context>
    <inkml:brush xml:id="br0">
      <inkml:brushProperty name="width" value="0.025" units="cm"/>
      <inkml:brushProperty name="height" value="0.025" units="cm"/>
      <inkml:brushProperty name="color" value="#F6630D"/>
    </inkml:brush>
  </inkml:definitions>
  <inkml:trace contextRef="#ctx0" brushRef="#br0">19 89 8872,'0'0'15444,"-1"13"-14173,-1 4-826,-13 153 2735,15-170-3176,0-1 1,0 1 0,1 0 0,-1-1 0,0 1-1,1-1 1,-1 1 0,0-1 0,1 1 0,-1 0-1,0-1 1,1 1 0,-1 0 0,1 0 0,-1-1-1,1 1 1,-1 0 0,1 0 0,-1 0 0,1-1-1,-1 1 1,1 0 0,-1 0 0,1 0 0,-1 0-1,1 0 1,0 0 0,-1 0 0,1 0 0,-1 0-1,1 0 1,-1 1 0,1-1 0,-1 0 0,1 0-1,-1 0 1,1 1 0,-1-1 0,1 0 0,-1 0-1,0 1 1,1-1 0,-1 0 0,1 1 0,-1-1-1,0 1 1,1-1 0,-1 0 0,0 1 0,0-1-1,1 1 1,-1-1 0,0 1 0,0-1 0,0 1-1,1-1 1,-1 1 0,0-1 0,0 1 0,0-1-1,0 1 1,0 0 0,0-1 0,0 1 0,0-1-1,0 1 1,0-1 0,-1 1 0,1 0 0,28-34 427,-23 21-394,0 1 0,-1-1 0,-1 0 0,0 0 0,0 0-1,-1-1 1,-1 1 0,0-1 0,0 1 0,-3-16 0,3 27-40,-1 1 0,0-1 0,0 1 0,0 0 1,0-1-1,0 1 0,0-1 0,1 1 0,-1-1 0,0 1 1,0 0-1,0-1 0,0 1 0,-1-1 0,1 1 0,0 0 1,0-1-1,0 1 0,0-1 0,0 1 0,0 0 1,-1-1-1,1 1 0,0 0 0,0-1 0,-1 1 0,1 0 1,0-1-1,-1 1 0,1 0 0,0-1 0,0 1 0,-1 0 1,1 0-1,-1-1 0,1 1 0,0 0 0,-1 0 0,1 0 1,-1 0-1,0-1 0,-4 20-199,4-16 193,2 1 0,-1-1 0,0 0 0,1 1 0,-1-1-1,1 0 1,0 0 0,0 0 0,0 0 0,0 1 0,1-2 0,-1 1 0,1 0-1,0 0 1,3 4 0,-3-5 9,0-1 0,0 0-1,0 0 1,-1 1 0,1-1-1,0 0 1,0-1 0,1 1-1,-1 0 1,0-1 0,0 1-1,0-1 1,0 1 0,1-1-1,-1 0 1,0 0 0,0 0 0,0 0-1,1-1 1,-1 1 0,0 0-1,0-1 1,0 0 0,0 1-1,4-3 1,-1 1 13,-1-1 0,1 1-1,-1-1 1,0 0 0,0 0 0,0-1 0,-1 1-1,1-1 1,-1 0 0,0 0 0,0 0 0,0 0-1,0 0 1,-1-1 0,3-5 0,4-13 29,0 0 1,5-25-1,-7 23-31,-9 37-57,2 1 0,-1 0 0,2 0-1,0-1 1,0 1 0,7 24 0,-6-27 9,0 4 66,2-1 0,-1 0 0,2 0-1,0-1 1,8 16 0,-12-26-14,1 1 0,-1 0 0,1-1 0,0 0 0,0 1 0,0-1 0,0 0 0,1 0 0,-1 0 0,0 0 0,1 0-1,0-1 1,2 2 0,-3-2-9,0-1 0,0 1-1,0-1 1,0 0-1,0 0 1,0 0 0,0 0-1,0 0 1,0 0 0,0 0-1,0-1 1,0 1 0,0-1-1,0 0 1,0 1-1,0-1 1,0 0 0,0 0-1,-1 0 1,1 0 0,0 0-1,1-2 1,0 0-138,0 0 0,0 1 1,0-1-1,0 0 0,-1-1 0,0 1 1,1 0-1,-1-1 0,3-6 0,7-41-4730,-11 40 2998,0-1 1,-1 1-1,-1 0 0,0-1 1,0 1-1,-1 0 0,-4-13 0,-11-17-6966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4.111"/>
    </inkml:context>
    <inkml:brush xml:id="br0">
      <inkml:brushProperty name="width" value="0.025" units="cm"/>
      <inkml:brushProperty name="height" value="0.025" units="cm"/>
    </inkml:brush>
  </inkml:definitions>
  <inkml:trace contextRef="#ctx0" brushRef="#br0">138 7 12908,'0'0'5969,"-10"0"-3642,5 0-2065,-1 1 0,0 0-1,1 0 1,-1 0 0,1 0 0,-1 1 0,1 0-1,0 0 1,0 1 0,0-1 0,0 1 0,0 0-1,1 0 1,-1 1 0,1-1 0,0 1 0,0 0-1,0 0 1,0 1 0,1-1 0,0 1 0,0-1-1,0 1 1,-2 6 0,3-7-156,0-1 1,0 1-1,1 0 0,0 0 1,0 0-1,0 0 0,0 0 1,0 0-1,1 0 0,0 0 0,0 6 1,0-9-89,0 1 0,1-1-1,-1 0 1,1 1 0,0-1 0,-1 1 0,1-1 0,0 0-1,0 0 1,-1 1 0,1-1 0,0 0 0,1 0 0,-1 0 0,0 0-1,0 0 1,0 0 0,0 0 0,1-1 0,-1 1 0,0 0-1,1-1 1,-1 1 0,1-1 0,-1 1 0,1-1 0,-1 0 0,1 0-1,-1 1 1,1-1 0,2 0 0,6-1-119,0 0 1,0 0-1,-1 0 0,1-2 1,0 1-1,-1-1 0,1 0 1,-1-1-1,0 0 0,0-1 1,-1 1-1,1-2 0,10-8 1,-1 1-135,-1-2 0,-1 1 0,-1-2 0,0 0 0,14-20 0,-27 32 293,-5 6 98,-12 13 351,-21 28 598,30-33-716,1 0-1,0 0 1,1 1-1,-4 14 1,7-24-358,0 1 0,1 0-1,-1-1 1,1 1 0,-1 0 0,1 0 0,-1 0 0,1-1-1,0 1 1,0 0 0,0 0 0,0 0 0,0 0-1,1-1 1,-1 1 0,0 0 0,1 0 0,0-1 0,-1 1-1,1 0 1,0 0 0,0-1 0,0 1 0,0-1-1,0 1 1,0-1 0,0 1 0,0-1 0,1 0 0,-1 0-1,0 1 1,1-1 0,-1 0 0,4 1 0,6 1-64,1-1 0,-1-1 1,1 1-1,-1-2 1,1 0-1,0 0 0,-1-1 1,1-1-1,-1 0 0,1 0 1,20-8-1,13-7-1655,66-35-1,-69 32 370,-25 10 1187,-13 7 254,0 1 0,0 0 0,0 0 0,0 0 0,0 0 0,0 0 0,0 1 0,6-1 0,-21 20 2211,-3-1-1691,-21 28 867,33-43-1468,1 0 0,0 0 0,-1 0 0,1 0 0,0 1 0,1-1 0,-1 0 0,0 0 0,1 1 0,-1-1 0,1 1 1,-1-1-1,1 1 0,0-1 0,0 0 0,1 1 0,-1-1 0,1 5 0,0-7-41,0 1 0,-1 0 0,1 0 0,0 0 0,0 0 0,0-1 0,0 1 0,0 0 0,0-1 0,0 1 0,0-1 0,0 1 0,1-1 0,-1 1 0,0-1 0,0 0 0,0 1 0,0-1 0,1 0 0,-1 0 0,0 0 0,2 0 0,32-2 0,-29 1 0,13-2-135,0-1 0,0-1 0,0-1 0,-1-1-1,26-12 1,-29 11 12,0 1 1,1 1-1,0 0 0,0 2 0,1-1 0,-1 2 0,27-3 0,-42 7 126,0-1 0,0 1 0,-1-1 1,1 1-1,0-1 0,-1 1 0,1-1 0,-1 1 0,1 0 0,-1-1 0,1 1 0,-1 0 0,1 0 0,-1-1 0,1 1 0,-1 0 0,0 0 0,0 0 0,1-1 0,-1 1 0,0 0 1,0 0-1,0 0 0,0 0 0,0 0 0,0-1 0,0 1 0,0 1 0,-1 35-567,1-27-989,14-25-21434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4.455"/>
    </inkml:context>
    <inkml:brush xml:id="br0">
      <inkml:brushProperty name="width" value="0.025" units="cm"/>
      <inkml:brushProperty name="height" value="0.025" units="cm"/>
    </inkml:brush>
  </inkml:definitions>
  <inkml:trace contextRef="#ctx0" brushRef="#br0">0 1 21268,'0'0'5253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4.813"/>
    </inkml:context>
    <inkml:brush xml:id="br0">
      <inkml:brushProperty name="width" value="0.025" units="cm"/>
      <inkml:brushProperty name="height" value="0.025" units="cm"/>
    </inkml:brush>
  </inkml:definitions>
  <inkml:trace contextRef="#ctx0" brushRef="#br0">29 0 17296,'0'12'1773,"-1"66"3261,-14 98 0,10-138-3315,-2 69 0,7-105-1714,0-1-1,0 1 1,0-1 0,0 1 0,1-1 0,-1 0-1,1 1 1,-1-1 0,1 1 0,-1-1 0,1 0-1,0 1 1,-1-1 0,1 0 0,0 0 0,0 0 0,0 1-1,0-1 1,0 0 0,1 0 0,-1 0 0,0-1-1,0 1 1,3 1 0,-1 0 0,0-1 0,1 0 0,-1 0 0,1 0 0,-1-1 1,1 1-1,-1-1 0,1 0 0,-1 0 0,8-1 0,-8 1-4,0 0-1,1-1 1,-1 1-1,0-1 1,0 1 0,0-1-1,0-1 1,1 1-1,-1 0 1,-1-1-1,1 1 1,0-1 0,0 0-1,-1 0 1,1 0-1,-1 0 1,1 0 0,-1-1-1,0 1 1,0-1-1,0 1 1,0-1 0,0 0-1,-1 0 1,1 0-1,1-4 1,-3 3-132,1-2-1222,0 1-1,0-1 0,-1 1 1,0-1-1,0 0 1,0 1-1,-3-11 0,-2 8-4886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5.159"/>
    </inkml:context>
    <inkml:brush xml:id="br0">
      <inkml:brushProperty name="width" value="0.025" units="cm"/>
      <inkml:brushProperty name="height" value="0.025" units="cm"/>
    </inkml:brush>
  </inkml:definitions>
  <inkml:trace contextRef="#ctx0" brushRef="#br0">0 43 14221,'0'0'10346,"74"-38"-9353,-34 34 160,9 3-672,1 1-417,-1 0-224,-2 0-1346,-12 2-1985,-6 3-3588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5.532"/>
    </inkml:context>
    <inkml:brush xml:id="br0">
      <inkml:brushProperty name="width" value="0.025" units="cm"/>
      <inkml:brushProperty name="height" value="0.025" units="cm"/>
    </inkml:brush>
  </inkml:definitions>
  <inkml:trace contextRef="#ctx0" brushRef="#br0">61 0 17040,'0'0'6796,"-5"10"-4079,-5 13-2042,1 1 1,0 0-1,2 0 0,1 1 1,1 0-1,2 0 0,-2 35 1,5-58-656,-1-1 0,1 1 0,0-1 0,0 0 0,0 1 0,0-1 0,0 1 0,0-1 0,1 1 0,-1-1 0,0 0 1,1 1-1,-1-1 0,1 1 0,-1-1 0,1 0 0,0 0 0,-1 1 0,1-1 0,2 2 0,-2-4-1,0 1-1,1-1 1,-1 1 0,1-1-1,-1 0 1,0 1-1,0-1 1,1 0-1,-1 0 1,0 0-1,0 0 1,0 0 0,0 0-1,0 0 1,0 0-1,0-1 1,0 1-1,-1 0 1,1-1-1,1-1 1,11-18-100,0 0 0,16-38 0,-26 53 37,0-1 1,-1 0-1,1 0 0,-2 0 1,1 0-1,-1 0 0,0 0 1,-1 0-1,1-1 0,-1 1 1,-1 0-1,0 0 1,-2-14-1,7 24-1176,0 0 1,1 0 0,-1 0-1,1 0 1,0-1 0,0 0-1,0 0 1,0-1 0,0 1-1,0-1 1,0 0 0,7 0-1,43 8-3650,-9-5 4169,-34-3 1015,42-1-658,-31-8 2380,-23 8-1737,1-1-1,0 1 1,0-1 0,0 0 0,-1 1-1,1-1 1,0 0 0,-1 0-1,1 1 1,-1-1 0,1 0 0,-1 0-1,1 0 1,-1 0 0,1 0 0,-1 0-1,0 0 1,1-1 0,-1 1-127,-1 0 0,1 0 0,0 0 0,0 0 0,-1 0 0,1 0 0,-1 1 0,1-1 0,-1 0 0,1 0 0,-1 0 0,1 1 1,-1-1-1,0 0 0,1 1 0,-1-1 0,0 0 0,1 1 0,-1-1 0,0 1 0,0-1 0,0 1 0,0 0 0,0-1 0,1 1 0,-1 0 0,0-1 0,0 1 0,0 0 0,0 0 0,0 0 0,0 0 0,0 0 1,0 0-1,0 0 0,-1 1 0,-38 2 1165,36-1-1176,0 0-1,0 0 1,0 1-1,1-1 1,-1 1 0,1 0-1,0 0 1,0 0-1,0 0 1,0 0 0,1 1-1,-1-1 1,1 1-1,0 0 1,0 0-1,-2 5 1,3-7-106,0-1-1,0 1 1,0 0 0,1 0-1,-1 0 1,0 0 0,1 0-1,-1 0 1,1 0 0,0 0-1,0 0 1,0 0 0,0 0-1,0 0 1,0 0 0,1 0-1,-1 0 1,1 0 0,-1-1-1,1 1 1,0 0 0,-1 0-1,1 0 1,0 0 0,0-1-1,0 1 1,1 0 0,-1-1-1,0 1 1,1-1 0,-1 0-1,1 1 1,-1-1 0,1 0-1,3 2 1,3 0-79,1 0 0,0-1 0,-1 0 0,1 0 0,0-1 0,0 0 0,0-1 1,0 0-1,0 0 0,0-1 0,0 0 0,0-1 0,0 0 0,13-4 0,22-16-4020,-9-10-5492,-25 16-2774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6.310"/>
    </inkml:context>
    <inkml:brush xml:id="br0">
      <inkml:brushProperty name="width" value="0.025" units="cm"/>
      <inkml:brushProperty name="height" value="0.025" units="cm"/>
    </inkml:brush>
  </inkml:definitions>
  <inkml:trace contextRef="#ctx0" brushRef="#br0">103 81 12460,'0'0'5653,"2"-9"-1259,1-2-3001,-2 6-826,1 0 0,-1 0 1,0 0-1,0-1 0,-1 1 0,0 0 0,0-6 1,0 11-515,0-1 0,0 0 0,0 1 0,-1-1 0,1 1 0,0-1 0,0 0 0,-1 1 0,1-1 0,0 1 0,-1-1 1,1 1-1,0-1 0,-1 1 0,1-1 0,-1 1 0,1-1 0,-1 1 0,1 0 0,-1-1 0,1 1 0,-1 0 0,0-1 0,1 1 1,-1 0-1,1 0 0,-1-1 0,0 1 0,1 0 0,-1 0 0,1 0 0,-1 0 0,0 0 0,1 0 0,-1 0 0,0 0 0,1 0 1,-1 0-1,0 0 0,1 1 0,-2-1 0,-27 13 24,23-7-52,0 1 0,0 0 0,1 0 0,-1 1 0,1-1 0,1 1 0,0 0 0,0 0 0,1 1 0,-1-1 0,2 1 0,-1 0 0,1 0 0,1 0 0,0 0 0,0 0 0,1 0 0,1 16 0,-1-23-21,1 0 0,0-1 1,0 1-1,0-1 0,0 1 0,1 0 1,-1-1-1,0 0 0,1 1 0,-1-1 1,1 0-1,-1 0 0,1 0 1,-1 0-1,1 0 0,0 0 0,0 0 1,-1 0-1,1-1 0,0 1 0,0-1 1,0 1-1,0-1 0,0 0 0,0 0 1,-1 0-1,5 0 0,3 0 14,0 0 0,0 0 0,0-1-1,16-4 1,-1-3-105,1-2 0,-1-1 0,-1 0 0,0-2 0,0 0 0,-2-2 0,0 0 0,0-2 0,28-29 0,-34 27 87,-12 11-11,-7 7 1,-5 5 116,1 2-25,1 0-1,0 1 1,0 0-1,1 1 1,0-1-1,0 1 1,0 0-1,1 0 0,1 1 1,-1 0-1,1 0 1,1 0-1,-5 18 1,7-22-28,0-1 0,0 1 0,0 0 0,1 0 0,0 0 0,0 0 0,0 0 1,1 0-1,-1 0 0,1 0 0,0 0 0,4 8 0,-4-10-38,1 0-1,0 0 1,0 0 0,0 0-1,0-1 1,1 1 0,-1-1-1,1 1 1,0-1 0,-1 0-1,1 0 1,0 0 0,0 0-1,0-1 1,1 1 0,-1-1-1,0 0 1,0 0 0,1 0-1,3 1 1,6 0-33,0 0 0,0-1 1,0 0-1,1-1 0,-1 0 0,0-1 1,0-1-1,17-3 0,5-5-114,55-23-1,9-3 62,-98 35 79,0 1 1,0 0 0,0 0 0,-1 0-1,1 0 1,0 0 0,0 0 0,0 0 0,-1 0-1,1 1 1,0-1 0,0 0 0,0 0-1,-1 1 1,1-1 0,0 0 0,0 1 0,-1-1-1,1 1 1,0-1 0,-1 1 0,1-1 0,-1 1-1,1 0 1,-1-1 0,1 1 0,-1 0-1,1-1 1,-1 1 0,1 0 0,-1-1 0,0 1-1,1 0 1,-1 0 0,0 1 0,1 0 6,0 0 0,0-1 0,0 1 0,0 0 0,0 0 0,1-1 0,-1 1 0,0-1 0,1 1 0,-1-1 0,4 3 0,0-2-269,-1 0 0,1-1 0,0 1 0,0-1 0,0 0 0,0 0 0,0 0 0,10-1 0,-8 0-509,0 0-1,1-1 1,-1 0 0,0 0 0,0 0-1,0-1 1,0 0 0,0-1 0,10-5-1,7-7-6325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6.715"/>
    </inkml:context>
    <inkml:brush xml:id="br0">
      <inkml:brushProperty name="width" value="0.025" units="cm"/>
      <inkml:brushProperty name="height" value="0.025" units="cm"/>
    </inkml:brush>
  </inkml:definitions>
  <inkml:trace contextRef="#ctx0" brushRef="#br0">175 1 13645,'0'0'9769,"5"8"-9892,5 10 573,-2-5-3285,0 0 1,-1 0-1,7 19 1,-7 2 408,-7-5 3613,-1-1 1,-2 1-1,0-1 0,-2 0 0,-1 0 0,-1 0 0,-1-1 0,-14 30 0,11-33 1243,-1 0 1,-24 34-1,33-54-2246,0 0 0,0 0 0,0 0 0,-1-1 0,0 0 0,1 1 0,-1-1 0,0-1 1,-1 1-1,1-1 0,-8 4 0,11-6-177,-1 1 0,1-1 0,-1 1 1,1-1-1,-1 0 0,1 0 0,-1 0 1,0 0-1,1 0 0,-1 0 0,1 0 1,-1 0-1,0-1 0,1 1 0,-1-1 1,1 1-1,-1-1 0,1 1 0,0-1 0,-1 0 1,1 0-1,-1 0 0,1 1 0,0-2 1,0 1-1,0 0 0,0 0 0,0 0 1,0 0-1,0-1 0,0 1 0,0 0 1,0-1-1,0 1 0,1-1 0,-1 1 0,1-1 1,-1 1-1,1-3 0,-5-11-90,1 0 1,1-1-1,0 1 0,1-1 0,1 0 1,0 0-1,2 0 0,-1 1 0,5-22 0,-4 28 48,1 0 0,0 0 0,1 1-1,0-1 1,0 1 0,1-1-1,0 1 1,0 0 0,1 1 0,0-1-1,0 1 1,1 0 0,0 0 0,0 0-1,1 1 1,-1 0 0,14-9-1,-5 8 95,0 0-1,1 1 1,0 0-1,20-3 1,-19 4-360,-1 1-1,0-2 1,27-13 0,-40 18-96,-1 0 1,0 0 0,0-1-1,-1 1 1,1-1 0,0 1-1,0-1 1,-1 0 0,1 0 0,-1 0-1,1 0 1,-1 0 0,0 0-1,0 0 1,0 0 0,1-4 0,5-21-5664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7.043"/>
    </inkml:context>
    <inkml:brush xml:id="br0">
      <inkml:brushProperty name="width" value="0.025" units="cm"/>
      <inkml:brushProperty name="height" value="0.025" units="cm"/>
    </inkml:brush>
  </inkml:definitions>
  <inkml:trace contextRef="#ctx0" brushRef="#br0">16 1 19571,'0'0'5829,"-15"49"-5797,15-40-2274,7-6-6310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7.479"/>
    </inkml:context>
    <inkml:brush xml:id="br0">
      <inkml:brushProperty name="width" value="0.025" units="cm"/>
      <inkml:brushProperty name="height" value="0.025" units="cm"/>
    </inkml:brush>
  </inkml:definitions>
  <inkml:trace contextRef="#ctx0" brushRef="#br0">71 1 15182,'0'0'3630,"0"8"-1478,2 25-344,-2 0 0,-4 37 0,-30 136 1676,0 0-1310,33-186-1853,5-18-155,4-11-40,6-11-18,7-24-227,-2-2 1,26-94-1,-30 88-76,1 0 1,26-51-1,-39 98 80,0 0-1,0 0 1,0 1-1,1-1 1,-1 1-1,1 0 1,0 0-1,1 1 1,5-5-1,-9 7 95,0 0 0,1 0 0,-1 0 0,1 0 0,-1 0 0,1 1 0,-1-1 0,1 0 0,0 1 0,-1-1 0,1 1 0,0 0 0,0 0 1,-1-1-1,1 1 0,0 0 0,0 0 0,-1 1 0,1-1 0,0 0 0,-1 1 0,1-1 0,0 1 0,-1-1 0,1 1 0,-1 0 0,1-1 0,0 1 0,-1 0 0,0 0 0,1 0 0,-1 0 0,2 2 0,-2-1 21,0 0 1,1-1-1,-1 1 0,0 0 0,0 0 1,0 0-1,0 0 0,0 1 1,-1-1-1,1 0 0,-1 0 0,1 0 1,-1 1-1,0-1 0,0 0 1,0 0-1,0 1 0,0-1 0,-1 0 1,1 0-1,0 0 0,-1 1 1,0-1-1,0 0 0,1 0 0,-1 0 1,-2 3-1,-1 1 22,0 0 1,0 0-1,0 0 0,-1 0 1,0-1-1,0 1 0,-7 4 1,3-2-7,0-1 1,0 0-1,-1-1 1,0 1-1,-1-2 1,1 0-1,-1 0 1,0-1-1,0 0 0,0-1 1,-15 3-1,26-6-164,-1 0 0,1 0-1,-1 0 1,1 0 0,0 0-1,-1 0 1,1 0 0,-1 0-1,1-1 1,0 1-1,-1 0 1,1 0 0,0 0-1,-1 0 1,1-1 0,-1 1-1,1 0 1,0 0 0,0-1-1,-1 1 1,1 0 0,0 0-1,-1-1 1,1 1 0,0 0-1,0-1 1,0 1-1,-1 0 1,1-1 0,0 1-1,0-1 1,0 1 0,0 0-1,0-1 1,0 1 0,0-1-1,-1 1 1,1 0 0,0-1-1,0 1 1,1-1-1,-1 1 1,0 0 0,0-1-1,0 1 1,0-1 0,0 1-1,0 0 1,0-1 0,1 1-1,-1 0 1,0-1 0,0 1-1,1 0 1,-1-1 0,0 1-1,0 0 1,1 0-1,-1-1 1,0 1 0,1-1-1,16-16-6518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7.869"/>
    </inkml:context>
    <inkml:brush xml:id="br0">
      <inkml:brushProperty name="width" value="0.025" units="cm"/>
      <inkml:brushProperty name="height" value="0.025" units="cm"/>
    </inkml:brush>
  </inkml:definitions>
  <inkml:trace contextRef="#ctx0" brushRef="#br0">138 243 17040,'0'0'6785,"-9"1"-4511,-1 0-1816,0 1-1,0 1 1,0 0-1,0 0 0,-10 6 1,16-7-358,0 0 1,0 0-1,0 1 1,0-1-1,0 1 1,0 0-1,1 0 0,-1 0 1,1 0-1,0 1 1,0-1-1,0 1 1,1 0-1,-1 0 1,1 0-1,-3 6 1,6-9-103,-1 0 0,0-1 0,0 1 0,1-1 0,-1 1 0,0-1 0,1 1 0,-1-1 0,1 1 0,-1-1 0,1 1 1,-1-1-1,1 0 0,-1 1 0,1-1 0,-1 0 0,1 1 0,-1-1 0,1 0 0,0 0 0,-1 0 0,1 1 0,-1-1 1,1 0-1,0 0 0,-1 0 0,1 0 0,0 0 0,-1 0 0,1 0 0,-1 0 0,1 0 0,0-1 0,0 1 0,28-2-427,-16-2 91,-1-1 0,0 0-1,0 0 1,0-1 0,0-1 0,-1 0 0,0 0-1,-1-1 1,0-1 0,0 0 0,-1 0-1,0-1 1,11-14 0,-20 24 335,1-1 0,-1 1 0,0 0 0,1-1 0,-1 1 0,0 0 0,0-1 0,1 1 0,-1-1 1,0 1-1,0 0 0,1-1 0,-1 1 0,0-1 0,0 1 0,0-1 0,0 1 0,0-1 0,0 1 0,0 0 0,0-1 0,0 1 0,0-1 0,0 1 0,0-1 0,0 1 0,0-1 1,0 1-1,0-1 0,-1 1 0,1-1 0,0 1 0,0 0 0,-1-1 0,1 1 0,0 0 0,-1-2 0,-15 9 456,16-7-429,-1 0 1,0 1-1,1-1 0,-1 0 1,0 1-1,1-1 1,-1 0-1,1 1 0,-1-1 1,1 1-1,-1-1 0,1 1 1,-1-1-1,1 1 1,-1 0-1,1-1 0,0 1 1,-1-1-1,1 1 1,0 0-1,0-1 0,-1 1 1,1 0-1,0-1 1,0 1-1,0 0 0,0-1 1,0 1-1,0 0 1,0 0-1,0-1 0,0 1 1,0 0-1,0-1 1,1 1-1,-1 0 0,0-1 1,0 1-1,1 0 0,-1-1 1,0 1-1,1-1 1,-1 1-1,0 0 0,1-1 1,-1 1-1,1-1 1,-1 1-1,1-1 0,0 0 1,-1 1-1,1-1 1,-1 1-1,1-1 0,0 0 1,-1 0-1,1 1 1,0-1-1,0 0 0,9 2-43,0-1 0,-1 0 1,1-1-1,-1 0 0,1 0 0,0-1 0,-1-1 0,1 1 0,-1-1 0,0-1 0,0 0 0,1 0 0,-2-1 0,1 0 0,0-1 0,-1 1 1,0-2-1,13-10 0,-4 3-1602,0-2 0,27-29 0,-29 26-2060,-1-1 0,14-22-1,-7 4-6279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783"/>
    </inkml:context>
    <inkml:brush xml:id="br0">
      <inkml:brushProperty name="width" value="0.025" units="cm"/>
      <inkml:brushProperty name="height" value="0.025" units="cm"/>
      <inkml:brushProperty name="color" value="#F6630D"/>
    </inkml:brush>
  </inkml:definitions>
  <inkml:trace contextRef="#ctx0" brushRef="#br0">1 0 8584,'0'0'10474,"6"68"-10698,15-45-2243,3-5-2241,2-5-4517</inkml:trace>
  <inkml:trace contextRef="#ctx0" brushRef="#br0" timeOffset="1">388 89 17681,'0'0'8199,"-12"-1"-7238,6 1-823,0-1 0,0 1 0,0 0 0,0 1 0,0-1 0,0 1 0,1 0 0,-1 1 0,0 0 0,0 0 0,1 0 0,-1 0 0,1 1 0,0 0 0,0 0 0,0 0 0,0 1 0,0 0 0,-5 5 0,3-1 66,-1 0-1,1 1 0,1 0 0,-10 16 1,14-21-177,0 0 1,0 0 0,0 0-1,1 0 1,-1 1-1,1-1 1,0 0 0,1 1-1,-1-1 1,1 0 0,-1 1-1,1-1 1,1 1-1,0 8 1,1-11-44,-1 0 0,0 0 0,1 0 0,-1 0 1,1 0-1,-1-1 0,1 1 0,0 0 0,0-1 0,0 1 0,0-1 0,0 0 0,0 1 1,0-1-1,0 0 0,1 0 0,-1-1 0,0 1 0,1 0 0,-1-1 0,0 1 0,1-1 0,-1 0 1,1 0-1,3 0 0,65-3-1885,-70 3 1807,8-2-899,0 0-1,0 0 1,-1-1 0,1 0-1,-1-1 1,0 0-1,0 0 1,0-1-1,11-8 1,5-7-5942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8.211"/>
    </inkml:context>
    <inkml:brush xml:id="br0">
      <inkml:brushProperty name="width" value="0.025" units="cm"/>
      <inkml:brushProperty name="height" value="0.025" units="cm"/>
    </inkml:brush>
  </inkml:definitions>
  <inkml:trace contextRef="#ctx0" brushRef="#br0">76 0 11403,'0'0'2295,"-2"10"-1126,-9 30 921,3 1 0,1 0 0,2 0 0,0 61-1,6-74-1812,2-1 0,7 37 0,0-102 1079,-10 25-1302,1 1-1,-2-1 0,1 0 1,-2 1-1,-4-20 0,5 27 112,-1 0 0,0-1 0,0 1 0,0 0-1,-1 0 1,0 1 0,0-1 0,0 1 0,0-1 0,-1 1 0,1 0-1,-1 0 1,0 0 0,-1 1 0,-5-4 0,72 21 198,-2-2-3451,-19-8-2510,-5-3-2735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9.196"/>
    </inkml:context>
    <inkml:brush xml:id="br0">
      <inkml:brushProperty name="width" value="0.025" units="cm"/>
      <inkml:brushProperty name="height" value="0.025" units="cm"/>
    </inkml:brush>
  </inkml:definitions>
  <inkml:trace contextRef="#ctx0" brushRef="#br0">0 104 11627,'0'0'16784,"14"0"-16608,6-1-158,0-2-1,0 0 1,0-1-1,0-2 1,-1 0-1,26-11 1,-27 9-66,-10 4 29,0 0 0,1 0 0,-1 0-1,1 1 1,0 1 0,0 0 0,0 0 0,0 0 0,1 1 0,-1 1-1,12 0 1,-20 1 10,0-1-1,0 1 1,0 0 0,-1 0-1,1-1 1,0 1 0,0 0-1,-1 0 1,1 0-1,-1 0 1,1 0 0,-1 0-1,1 0 1,-1 0 0,1 0-1,-1 0 1,0 1-1,0-1 1,1 0 0,-1 0-1,0 0 1,0 0 0,0 0-1,0 0 1,-1 1 0,1 0-1,-6 33 2,-20 28 319,21-54-176,1 1 1,-1-1-1,2 0 0,-1 1 0,1 0 1,1 0-1,-1 0 0,2 0 0,-1 0 0,1 17 1,2-26-104,-1 0 0,1 0-1,-1 0 1,1 0 0,-1 0 0,1 0 0,0 0 0,0-1 0,-1 1 0,1 0 0,0 0 0,0-1 0,0 1 0,0-1 0,0 1-1,0-1 1,0 1 0,0-1 0,0 1 0,0-1 0,0 0 0,0 0 0,0 0 0,0 1 0,0-1 0,0 0 0,0 0-1,0 0 1,0-1 0,0 1 0,0 0 0,0 0 0,1-1 0,-1 1 0,0 0 0,1-1 0,40-14 479,-27 5-502,-1-1 0,-1 0-1,0-1 1,0 0 0,-1-1 0,0 0 0,-1-1-1,-1-1 1,-1 1 0,0-2 0,0 1-1,-2-1 1,0 0 0,-1-1 0,0 0 0,4-24-1,-10 28-286,-7 32 215,-5 36 79,11-52-14,1 0 0,0 0 0,0 0 0,0 0 0,0 0 0,0 0 0,1 0 0,-1 0 0,1 0 0,0 0 0,0 0 0,0 0 0,0 0 0,1-1 0,2 5 0,-2-5 2,0 0-1,1 0 1,-1-1-1,0 1 1,1-1-1,0 0 1,-1 0 0,1 0-1,-1 0 1,1 0-1,0 0 1,0-1-1,-1 1 1,1-1-1,0 0 1,0 0-1,3 0 1,10-1-147,-1-1 0,0 0 1,1-2-1,-1 1 0,0-2 1,-1 0-1,1 0 0,-1-2 0,23-12 1,48-20-91,-80 42 126,-8 8 85,-6 9 44,7-16-23,0 0-1,0 1 1,0-1 0,0 1-1,1-1 1,-1 1 0,1-1 0,0 1-1,1-1 1,-1 1 0,1 9-1,1-12-6,-1 0 0,1-1 0,-1 1 0,1 0 0,0 0 0,0-1 0,0 1 0,0 0 0,0-1 0,0 1 0,0-1 0,0 1 0,1-1 0,-1 0 0,1 0 0,-1 1 0,1-1 0,-1 0 0,1 0 0,-1 0 0,1-1 0,0 1 0,0 0 0,0-1 0,-1 1 0,1-1 0,0 1 0,0-1 0,0 0 0,0 0 0,3 0 0,14 1-459,-1-1-1,1-1 1,0-1 0,-1 0 0,1-1 0,-1-1 0,33-12 0,-6-2-3110,76-43 0,-138 82 8138,10-9-3744,0 0-1,0 0 1,2 1-1,-1 0 1,-3 15-1,8-26-750,1 1 0,-1-1 0,1 0 0,-1 1 1,1-1-1,0 0 0,0 1 0,0-1 0,0 0 0,0 1 0,1-1 0,-1 0 1,1 0-1,-1 1 0,1-1 0,0 0 0,0 0 0,0 0 0,0 0 0,0 0 1,0 0-1,1 0 0,-1 0 0,1 0 0,-1 0 0,1-1 0,0 1 0,-1-1 1,1 1-1,4 1 0,2 0-50,0-1 1,0 0 0,1 0 0,-1-1-1,0 0 1,1-1 0,11-1-1,-5 1-561,0 0-1,0-2 1,26-5-1,-33 5-880,0-1 1,0 0-1,0 0 1,12-8-1,6-7-7163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1.316"/>
    </inkml:context>
    <inkml:brush xml:id="br0">
      <inkml:brushProperty name="width" value="0.025" units="cm"/>
      <inkml:brushProperty name="height" value="0.025" units="cm"/>
    </inkml:brush>
  </inkml:definitions>
  <inkml:trace contextRef="#ctx0" brushRef="#br0">55 29 15887,'0'0'4292,"-55"4"-256,62-4-2947,23-4-545,16-2 33,15-2-321,17 3-128,8-1-96,6 3 0,-7 2-640,-10 1-1250,-16 0-2018,-18 0-928,-19 0-1346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1.646"/>
    </inkml:context>
    <inkml:brush xml:id="br0">
      <inkml:brushProperty name="width" value="0.025" units="cm"/>
      <inkml:brushProperty name="height" value="0.025" units="cm"/>
    </inkml:brush>
  </inkml:definitions>
  <inkml:trace contextRef="#ctx0" brushRef="#br0">21 0 11275,'0'0'8995,"10"1"-7255,-3-1-1408,1 1 0,0 0 0,-1 1 0,1 0 0,-1 0 0,1 1 1,-1 0-1,9 5 0,-12-6-184,0 0 1,0 0-1,-1 0 0,1 1 1,-1 0-1,0 0 1,0 0-1,0 0 1,0 0-1,0 1 1,0-1-1,-1 1 1,0 0-1,0 0 1,0-1-1,0 1 0,-1 1 1,1-1-1,0 6 1,-1-4-55,-1 1 1,0-1 0,0 0-1,-1 0 1,0 0 0,0 0-1,-1 0 1,1-1 0,-1 1-1,0 0 1,-1-1 0,1 1-1,-1-1 1,-5 7 0,-7 10 142,-1-2 0,-21 22 0,-9 12-1872,31-31-2529,8-8-2936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2.290"/>
    </inkml:context>
    <inkml:brush xml:id="br0">
      <inkml:brushProperty name="width" value="0.025" units="cm"/>
      <inkml:brushProperty name="height" value="0.025" units="cm"/>
    </inkml:brush>
  </inkml:definitions>
  <inkml:trace contextRef="#ctx0" brushRef="#br0">10 0 18385,'0'0'4581,"0"14"-2024,-10 311 4457,10-326-7011,0 1 0,0 0 0,1-1 0,-1 1-1,0 0 1,0 0 0,0-1 0,0 1 0,1 0 0,-1 0-1,0-1 1,0 1 0,1 0 0,-1 0 0,0-1-1,0 1 1,1 0 0,-1 0 0,0 0 0,1 0-1,-1 0 1,0 0 0,0-1 0,1 1 0,-1 0-1,0 0 1,1 0 0,-1 0 0,0 0 0,1 0-1,-1 0 1,0 0 0,1 0 0,-1 0 0,0 1-1,1-1 1,-1 0 0,0 0 0,1 0 0,-1 0 0,0 0-1,0 1 1,1-1 0,-1 0 0,0 0 0,0 0-1,1 1 1,-1-1 0,0 0 0,0 0 0,0 1-1,1-1 1,-1 0 0,0 0 0,0 1 0,0-1-1,0 0 1,0 1 0,0-1 0,0 0 0,1 1-1,-1-1 1,0 0 0,0 1 0,0-1 0,0 0-1,0 1 1,17-22 36,-8 6-39,-1-1 0,0 0 0,-2-1 0,1 1 0,-2-1 0,-1-1 0,0 1 0,-1 0 0,0-1 0,-2 0 0,0 0 0,-3-29 0,0 33-50,-1 16-63,5 25-66,1-21 175,1 0 0,0 0 0,1 0 0,-1 0 0,1-1 0,0 0 0,1 0 0,-1 0 0,1 0 0,0-1 0,0 0 0,1 0 0,-1-1 0,1 0 0,-1 0 0,1 0 0,0-1 0,0 0 0,10 1 0,-2 0 9,1 0 1,0-1-1,0-1 0,0 0 1,0-1-1,0-1 1,31-6-1,-34 4-48,-1-1 1,0-1 0,0 0-1,-1 0 1,21-14-1,-28 17 32,-1 0 0,0 0 0,1-1 0,-1 1 0,0-1 0,0 1 0,-1-1 0,1 0 0,0 0 1,-1 0-1,0 0 0,0-1 0,0 1 0,0-1 0,0 1 0,-1-1 0,1 0 0,-1 0 0,0 1 0,-1-1 0,1 0 0,0 0 0,-1-5 0,-1 7 10,0 1 0,0-1-1,0 1 1,0 0 0,0-1-1,0 1 1,0 0 0,0 0 0,-1 0-1,1 0 1,0 0 0,-1 0-1,1 0 1,-1 0 0,1 0 0,-1 1-1,0-1 1,1 1 0,-1-1-1,0 1 1,1-1 0,-1 1 0,0 0-1,1 0 1,-1 0 0,0 0-1,-3 1 1,-52 4-43,45 0 79,0 0 0,0 0 0,1 1 0,-1 1 0,1 0 0,1 1 0,-1 0 0,1 0 0,1 1-1,0 1 1,0-1 0,1 1 0,0 1 0,0 0 0,1 0 0,1 0 0,0 1 0,1 0 0,0 0 0,0 0 0,-4 24 0,9-35-37,0 0 0,-1 1 0,1-1 1,1 0-1,-1 0 0,0 1 0,0-1 0,0 0 1,1 0-1,-1 1 0,0-1 0,1 0 1,-1 0-1,1 0 0,0 0 0,-1 0 0,1 0 1,0 0-1,0 0 0,0 0 0,-1 0 0,1 0 1,0 0-1,0 0 0,0-1 0,0 1 0,3 1 1,0-1-66,0 1 0,0-1 1,0 0-1,0 0 1,0-1-1,0 1 0,0-1 1,8 0-1,3-1-777,-1-1 1,0 0-1,1-1 0,18-7 0,21-15-4782,0-8-2249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2.647"/>
    </inkml:context>
    <inkml:brush xml:id="br0">
      <inkml:brushProperty name="width" value="0.025" units="cm"/>
      <inkml:brushProperty name="height" value="0.025" units="cm"/>
    </inkml:brush>
  </inkml:definitions>
  <inkml:trace contextRef="#ctx0" brushRef="#br0">154 13 18449,'-9'7'2606,"8"-6"-2568,-72 60 4377,63-53-3690,1 1 0,0 1 0,1 0 0,0 0 1,0 1-1,-7 13 0,15-23-704,-1-1 0,1 1 0,0 0 0,-1-1 1,1 1-1,0 0 0,-1 0 0,1-1 1,0 1-1,0 0 0,0 0 0,-1-1 0,1 1 1,0 0-1,0 0 0,0-1 0,0 1 1,0 0-1,1 0 0,-1 0 0,0-1 0,0 1 1,0 0-1,1 0 0,-1-1 0,0 1 0,1 0 1,-1-1-1,1 2 0,1-2-10,-1 1-1,0 0 1,0-1-1,1 0 1,-1 1-1,0-1 1,1 0-1,-1 0 1,0 1-1,1-1 1,-1 0-1,1 0 1,-1-1-1,0 1 1,2 0-1,5-2-11,0 0-1,-1 0 1,1 0-1,-1-1 1,8-4-1,2-4-239,0 0-1,0-2 0,26-24 1,-37 30 216,0 1 1,0-1-1,0 0 1,0 0 0,-1 0-1,-1-1 1,1 0-1,-1 0 1,-1 0-1,1 0 1,2-11-1,-29 58 687,17-26-650,1 1 0,1 0 0,0 1 0,1-1-1,0 1 1,2-1 0,-1 1 0,3 29 0,-1-42-163,0 0 0,0-1 0,0 1 0,1 0 0,-1-1 0,1 1 0,-1 0 0,1-1 0,0 1 1,-1-1-1,1 1 0,0-1 0,0 1 0,0-1 0,0 0 0,0 1 0,1-1 0,-1 0 0,0 0 0,0 0 0,1 0 0,-1 0 0,3 1 0,-1-1-516,0 0 0,1 0 0,-1 0 0,0 0 0,0-1 0,1 0 0,-1 1 0,0-1 0,0-1 0,1 1 0,5-1 0,22-8-6134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2.974"/>
    </inkml:context>
    <inkml:brush xml:id="br0">
      <inkml:brushProperty name="width" value="0.025" units="cm"/>
      <inkml:brushProperty name="height" value="0.025" units="cm"/>
    </inkml:brush>
  </inkml:definitions>
  <inkml:trace contextRef="#ctx0" brushRef="#br0">170 1 11787,'0'0'10175,"-11"1"-8333,-1 2-1354,0 0 0,0 1 1,0 0-1,1 0 0,-15 9 1,21-11-280,1 1 1,-1-1-1,0 1 0,1 0 1,0 1-1,0-1 1,0 1-1,0-1 1,0 1-1,1 1 0,-1-1 1,1 0-1,0 1 1,1-1-1,-1 1 1,1 0-1,-3 8 1,5-13-216,1 1 1,-1 0 0,0-1-1,0 1 1,1-1 0,-1 1-1,0 0 1,1-1 0,-1 1 0,1-1-1,-1 1 1,0-1 0,1 1-1,-1-1 1,1 0 0,0 1 0,-1-1-1,1 0 1,-1 1 0,1-1-1,-1 0 1,1 1 0,0-1 0,-1 0-1,1 0 1,0 0 0,-1 0-1,1 0 1,0 0 0,-1 0-1,1 0 1,0 0 0,-1 0 0,2 0-1,33 0-474,-26 0 254,170 0-3895,-178 0 4178,-1 0 0,1-1 0,0 1 1,-1 0-1,1 0 0,-1 0 0,1 0 0,-1 0 1,1 0-1,0 0 0,-1 0 0,1 0 0,-1 0 1,1 1-1,-1-1 0,1 0 0,0 0 0,-1 0 1,1 1-1,-1-1 0,1 0 0,-1 1 0,1-1 1,-1 0-1,0 1 0,1-1 0,-1 1 0,1-1 1,-1 0-1,0 1 0,1-1 0,-1 1 0,0-1 1,0 1-1,1-1 0,-1 2 0,-16 15 1648,-33 11-161,22-15-991,3 0-370,-1-2 0,0-1 0,0 0 0,-43 8 0,61-18-3479,10-4 588,14-6-1414,-12 8 2920,22-14-5989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3.350"/>
    </inkml:context>
    <inkml:brush xml:id="br0">
      <inkml:brushProperty name="width" value="0.025" units="cm"/>
      <inkml:brushProperty name="height" value="0.025" units="cm"/>
    </inkml:brush>
  </inkml:definitions>
  <inkml:trace contextRef="#ctx0" brushRef="#br0">181 7 17296,'0'0'10421,"-13"-2"-9236,8 1-1093,-1-1-1,0 1 1,0 1-1,0 0 1,-1-1 0,1 2-1,0-1 1,0 1-1,0 0 1,0 0 0,1 0-1,-1 1 1,0 0-1,0 0 1,1 1 0,0 0-1,-1-1 1,-6 6-1,9-5 18,-1-1 0,0 1 0,1-1-1,-1 1 1,1 0 0,0 1-1,0-1 1,0 1 0,0-1 0,1 1-1,-1 0 1,1 0 0,0 0 0,0 0-1,1 0 1,-1 0 0,1 1 0,-1 5-1,2-9-105,1 0 0,0 0-1,0 0 1,-1 0-1,1 0 1,0 0 0,0-1-1,0 1 1,0 0-1,1 0 1,-1-1 0,0 1-1,0-1 1,0 1 0,0-1-1,1 1 1,-1-1-1,0 0 1,1 1 0,-1-1-1,0 0 1,0 0 0,1 0-1,-1 0 1,0 0-1,1 0 1,1-1 0,44-3-18,-27-1-202,0-1 0,-1-1 0,0-1 0,20-11 0,40-16-385,-79 35 622,1 0 0,-1-1 0,0 1 1,0 0-1,1 0 0,-1 0 0,0 0 0,1 0 0,-1 0 0,0 0 1,0 0-1,1 0 0,-1 0 0,0 0 0,0 0 0,1 0 0,-1 0 0,0 0 1,1 0-1,-1 0 0,0 0 0,0 0 0,1 0 0,-1 0 0,0 1 0,0-1 1,1 0-1,-1 0 0,0 0 0,0 0 0,0 1 0,1-1 0,-1 0 1,0 0-1,0 0 0,0 1 0,1-1 0,-2 14 445,-14 24-97,9-25-295,5-10-71,0 0-1,0 1 1,0-1 0,1 0-1,-1 1 1,1-1 0,-1 1-1,1-1 1,0 1 0,1-1-1,0 7 1,0-9-2,-1 0 0,1 1 0,0-1-1,-1 0 1,1 1 0,0-1 0,0 0 0,0 0 0,0 0 0,0 0-1,0 0 1,1 0 0,-1 0 0,0 0 0,0-1 0,1 1 0,-1 0-1,0-1 1,1 1 0,-1-1 0,1 1 0,-1-1 0,1 0 0,-1 1-1,1-1 1,-1 0 0,4 0 0,13-1-137,0 0 0,1-1 0,-1-1 0,0 0 0,0-2 0,-1 0 0,23-10 0,-11 5-151,46-10 1,-75 20 286,0 0-1,0 0 1,1 0 0,-1 0-1,0 1 1,1-1 0,-1 0 0,0 0-1,0 0 1,1 0 0,-1 1-1,0-1 1,0 0 0,1 0-1,-1 0 1,0 1 0,0-1-1,0 0 1,1 0 0,-1 1-1,0-1 1,0 0 0,0 1-1,0-1 1,0 0 0,0 0-1,1 1 1,-1-1 0,0 0 0,0 1-1,0-1 1,0 0 0,0 1-1,0-1 1,0 0 0,0 0-1,0 1 1,-1-1 0,1 0-1,0 1 1,0-1 0,0 0-1,0 1 1,0-1 0,0 0-1,-1 0 1,1 1 0,-3 9-1564,0-4-3779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4.494"/>
    </inkml:context>
    <inkml:brush xml:id="br0">
      <inkml:brushProperty name="width" value="0.025" units="cm"/>
      <inkml:brushProperty name="height" value="0.025" units="cm"/>
    </inkml:brush>
  </inkml:definitions>
  <inkml:trace contextRef="#ctx0" brushRef="#br0">72 170 9833,'0'0'7463,"-5"-11"-4954,2 5-2011,1 4-385,1 0-1,0 0 1,-1 0 0,1 0-1,0 0 1,0 0-1,0-1 1,1 1 0,-1 0-1,0-1 1,1 1 0,0 0-1,-1-1 1,1 1-1,0 0 1,0-1 0,1 1-1,-1-1 1,0 1-1,1 0 1,-1-1 0,1 1-1,0 0 1,0 0 0,0-1-1,0 1 1,0 0-1,3-4 1,6-3 466,0 0 0,1 1 0,0 0 0,0 1 0,1 0 0,20-9 0,-24 12-364,1 1 1,-1 0-1,1 1 0,0-1 1,-1 2-1,1-1 0,0 1 1,0 1-1,0 0 1,18 1-1,-26-1-207,1 1-1,0-1 1,-1 0 0,1 1-1,0 0 1,-1-1 0,1 1 0,-1 0-1,1-1 1,-1 1 0,1 0-1,-1 0 1,0 0 0,1 1-1,-1-1 1,0 0 0,0 0-1,0 1 1,0-1 0,0 1-1,0-1 1,0 1 0,0-1-1,0 3 1,0-1-4,0 1-1,-1 0 0,1-1 1,-1 1-1,0 0 0,0 0 1,0-1-1,-1 1 1,1 0-1,-3 6 0,-1 2 4,0 0 1,0-1-1,-2 0 0,1 1 0,-14 18 0,-13 7 42,-2 0 0,-2-2 0,-1-2 0,-73 50 0,110-83-48,-1 1 24,0-1 0,0 1-1,0-1 1,0 1 0,1-1 0,-1 1 0,0-1 0,0 1-1,1 0 1,-1-1 0,0 1 0,1 0 0,-1 0 0,1-1 0,-1 1-1,1 0 1,-1 0 0,1 0 0,0 0 0,-1 0 0,1 1-1,16 0 153,42-15-189,-52 12 48,132-27-1440,-45 14-4201,-43 7-673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4.868"/>
    </inkml:context>
    <inkml:brush xml:id="br0">
      <inkml:brushProperty name="width" value="0.025" units="cm"/>
      <inkml:brushProperty name="height" value="0.025" units="cm"/>
    </inkml:brush>
  </inkml:definitions>
  <inkml:trace contextRef="#ctx0" brushRef="#br0">1 23 13164,'0'0'13165,"61"-22"-38629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2.158"/>
    </inkml:context>
    <inkml:brush xml:id="br0">
      <inkml:brushProperty name="width" value="0.025" units="cm"/>
      <inkml:brushProperty name="height" value="0.025" units="cm"/>
      <inkml:brushProperty name="color" value="#F6630D"/>
    </inkml:brush>
  </inkml:definitions>
  <inkml:trace contextRef="#ctx0" brushRef="#br0">0 137 17296,'0'0'7485,"11"4"-6428,-4-1-856,-5-1-132,1-1-1,0 1 0,0-1 1,1 0-1,-1 1 0,0-2 0,0 1 1,0 0-1,1-1 0,-1 1 1,0-1-1,1 0 0,-1 0 0,0 0 1,1-1-1,-1 1 0,0-1 1,0 0-1,1 0 0,-1 0 1,0 0-1,4-3 0,9-6 393,-2 0-1,28-26 1,-39 33-331,1-1 0,-1 1-1,1-1 1,-1 0 0,0 0 0,-1-1 0,1 1 0,-1-1-1,0 1 1,0-1 0,0 0 0,0 0 0,-1 0 0,0 1 0,1-9-1,-2 12-125,0 1-1,0-1 0,-1 1 0,1-1 1,0 1-1,0-1 0,0 0 0,-1 1 1,1-1-1,0 1 0,0-1 0,-1 1 1,1-1-1,-1 1 0,1-1 0,0 1 1,-1 0-1,1-1 0,-1 1 0,1 0 1,-1-1-1,1 1 0,-1 0 0,1-1 0,-1 1 1,1 0-1,-1 0 0,1 0 0,-1-1 1,0 1-1,1 0 0,-1 0 0,1 0 1,-1 0-1,0 0 0,1 0 0,-1 0 1,1 0-1,-1 0 0,0 1 0,1-1 1,-1 0-1,1 0 0,-1 0 0,1 1 1,-1-1-1,1 0 0,-1 1 0,1-1 1,-2 1-1,-28 18 34,20-8-24,1 0 0,-1 1-1,2 0 1,0 1 0,0 0-1,1 1 1,1-1 0,0 1-1,1 0 1,0 1 0,1-1-1,1 1 1,1 0 0,0 0-1,0 20 1,2-34-30,0 1-1,1 0 1,0 0-1,-1-1 1,1 1-1,0-1 1,0 1-1,0-1 1,0 1-1,0-1 1,0 1-1,1-1 1,-1 0-1,0 0 1,1 1-1,-1-1 1,1 0 0,-1 0-1,1-1 1,-1 1-1,1 0 1,0 0-1,0-1 1,-1 1-1,1-1 1,0 0-1,0 1 1,-1-1-1,1 0 1,4 0-1,3 1-407,0-1-1,0 0 1,0-1-1,19-3 1,20-15-3921,4-12-1184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6.658"/>
    </inkml:context>
    <inkml:brush xml:id="br0">
      <inkml:brushProperty name="width" value="0.025" units="cm"/>
      <inkml:brushProperty name="height" value="0.025" units="cm"/>
    </inkml:brush>
  </inkml:definitions>
  <inkml:trace contextRef="#ctx0" brushRef="#br0">65 74 12268,'8'-15'1329,"-6"10"-476,0 0 1,1-1-1,-1 2 0,1-1 0,0 0 0,1 0 0,-1 1 0,1 0 1,0 0-1,7-7 0,-10 14-512,0 0 1,-1 0 0,1 0-1,-1 0 1,0 0 0,0 0-1,0 0 1,0 0 0,-1 0-1,-1 6 1,-8 27 738,-31 67 1,30-80-901,0 1 0,2 0 0,1 0 0,1 1 1,1 0-1,-4 38 0,10-61-182,-1 0 0,1 0 0,0-1 0,0 1 0,1 0 0,-1 0 0,0-1 0,1 1 0,-1 0 0,1 0 0,-1-1 0,1 1 0,0 0 0,-1-1 0,1 1 0,0-1 0,0 1 0,0-1 0,1 0 0,-1 1 0,0-1 0,0 0 0,1 0 0,-1 0 0,3 2 0,0-2-105,-1 1 0,1-1 0,0 0 0,0 0 1,-1 0-1,1-1 0,0 0 0,0 1 1,0-1-1,0-1 0,5 0 0,5-1-1032,-1 0 0,0-2 0,1 0 0,-1 0 0,24-12 0,5-11-5080,-1 0-2605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7.016"/>
    </inkml:context>
    <inkml:brush xml:id="br0">
      <inkml:brushProperty name="width" value="0.025" units="cm"/>
      <inkml:brushProperty name="height" value="0.025" units="cm"/>
    </inkml:brush>
  </inkml:definitions>
  <inkml:trace contextRef="#ctx0" brushRef="#br0">134 8 128,'0'0'22229,"-9"-2"-19325,6 1-2751,0 0 1,0 0-1,0 1 0,0-1 0,0 1 0,-1 0 0,1 0 1,0 0-1,0 0 0,0 1 0,0-1 0,0 1 0,0 0 1,0 0-1,0 0 0,0 0 0,-4 2 0,2 1 34,0 0 0,0 0 1,1 0-1,-1 0 0,1 1 0,0-1 0,0 1 0,1 0 0,-1 0 0,-3 9 0,5-11-128,0 1 0,0 0-1,0 0 1,1 0 0,-1 0-1,1 0 1,0 0 0,0 0-1,0 1 1,1-1 0,0 0-1,-1 1 1,2 3 0,-1-6-51,0-1 0,1 0 0,-1 0 0,1 0 0,-1 0 0,1 0 0,-1 0 0,1 0 0,-1 0 0,1 0 0,0 0 0,0-1 0,-1 1 0,1 0 0,0 0 0,0-1 0,0 1 0,0 0 0,2 0-1,-1 0-14,1 0 0,-1 0-1,1-1 1,0 1-1,-1-1 1,1 0-1,0 0 1,0 0-1,-1 0 1,1 0-1,4-1 1,0-1-107,1 0-1,-1-1 1,1 0-1,-1 0 1,0-1-1,0 0 1,-1 0-1,1 0 1,-1-1-1,0 0 1,0 0 0,7-8-1,-5 4 42,-1 1-1,1-2 0,-1 1 1,-1-1-1,0 0 1,0 0-1,7-19 0,-38 58 443,19-20-329,0 0 0,1 1 0,0 0 0,1 0 0,0 0 0,0 1 0,1 0 0,1-1 0,0 1 0,0 0 0,0 14 0,2-24-115,0 0 1,0 0-1,1 0 0,-1 0 0,0 1 1,0-1-1,1 0 0,-1 0 0,1 0 1,-1 0-1,1 0 0,-1 0 0,1 0 1,0 0-1,-1 0 0,1-1 0,0 1 1,0 0-1,0 0 0,0-1 0,0 1 1,-1 0-1,1-1 0,0 1 0,1-1 1,-1 1-1,0-1 0,0 0 0,0 1 1,0-1-1,1 0 0,37-1-10954,-13-8-5066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7.626"/>
    </inkml:context>
    <inkml:brush xml:id="br0">
      <inkml:brushProperty name="width" value="0.025" units="cm"/>
      <inkml:brushProperty name="height" value="0.025" units="cm"/>
    </inkml:brush>
  </inkml:definitions>
  <inkml:trace contextRef="#ctx0" brushRef="#br0">180 17 448,'0'0'21925,"-9"-4"-19491,8 4-2425,-1-2 78,-1 1 0,0-1 1,0 1-1,0 0 1,0 0-1,0 0 0,0 0 1,0 0-1,-1 1 1,1-1-1,0 1 0,0 0 1,0 0-1,-1 0 1,1 0-1,0 1 0,0 0 1,0-1-1,0 1 0,0 0 1,0 0-1,0 1 1,0-1-1,0 0 0,0 1 1,0 0-1,1 0 1,-1 0-1,1 0 0,-4 4 1,-6 6 178,1 1 0,1 1 0,-10 15 0,17-25-167,0 1 0,1 0 0,0-1-1,0 1 1,0 0 0,0 0 0,1 0 0,-1 0-1,1 1 1,1-1 0,-1 0 0,1 0 0,0 1-1,1 6 1,0-11-85,0 0 0,0 0 0,0 0 0,0 0 0,0 0 0,0 0 0,1 0 1,-1 0-1,0-1 0,1 1 0,-1-1 0,0 1 0,1-1 0,-1 1 0,1-1 0,-1 0 0,1 1 0,-1-1 0,1 0 0,-1 0 0,1 0 0,-1-1 0,1 1 0,-1 0 0,0 0 1,1-1-1,1 0 0,45-9-29,5-12-744,-42 16 401,0 1-1,1 0 1,0 1-1,0 0 1,18-3 0,-29 7 355,0 0 0,-1 1 0,1-1 0,-1 0 0,1 0 0,-1 1 0,1-1 0,0 0 0,-1 1 0,1-1 0,-1 0 0,0 1 0,1-1 0,-1 1 0,1-1 0,-1 0 0,1 1 0,-1-1 0,0 1 0,0 0 0,1-1 0,-1 1 0,0-1 0,0 1 0,1-1 0,-1 1 0,0 0 0,0-1 0,0 1 0,0-1 0,0 1 0,0 0 1,0-1-1,0 1 0,0-1 0,0 1 0,0 0 0,0-1 0,-1 1 0,1-1 0,0 1 0,0 0 0,-1 0 0,-9 31 379,-18 29 510,-2-1 1,-51 75-1,78-131-800,2-2-71,0 0-1,0 0 1,0-1 0,-1 1 0,1 0 0,0-1 0,-1 1 0,1-1-1,-1 1 1,1-1 0,-1 0 0,0 0 0,0 0 0,1 0 0,-1 0 0,0 0-1,0 0 1,-3 1 0,4-6-174,1 1 1,0 0-1,0 0 0,1 0 0,-1 0 0,1 0 0,-1 0 1,1 0-1,0 0 0,0 0 0,1-2 0,12-24-7031,-7 11-402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8.110"/>
    </inkml:context>
    <inkml:brush xml:id="br0">
      <inkml:brushProperty name="width" value="0.025" units="cm"/>
      <inkml:brushProperty name="height" value="0.025" units="cm"/>
    </inkml:brush>
  </inkml:definitions>
  <inkml:trace contextRef="#ctx0" brushRef="#br0">73 57 13261,'0'0'3453,"4"-8"354,1-2-2429,12-27 3911,-17 36-3180,-2 34 432,-9 8-2227,-26 63-1,20-61-162,-11 46 0,27-89-151,1 0 0,0 0 0,0 1 0,0-1 0,-1 0 0,1 1 0,0-1 0,0 0 0,0 0 0,-1 1 0,1-1 0,0 0 0,0 1 0,0-1 0,0 0 0,0 1 0,0-1 0,0 0 0,0 1 0,0-1 0,0 1 0,0-1 0,0 0 0,0 1 0,0-1 0,0 0 0,0 1 0,0-1 0,1 0 0,-1 1 0,0-1 0,0 0 0,0 0 0,0 1 0,1-1 0,-1 0 0,0 1 0,0-1 0,1 0 0,-1 0 0,0 0 0,0 1 0,1-1 0,-1 0 0,0 0 0,1 0 0,-1 0 0,0 1 0,1-1 0,18-14 0,18-28 0,-21 17 0,-1-1 0,-2-1 0,-1 1 0,-1-2 0,10-36 0,-21 67-105,1 0 1,0 0-1,0-1 0,0 1 0,0 0 1,0-1-1,0 1 0,1-1 1,-1 1-1,1-1 0,0 0 0,0 0 1,0 1-1,0-1 0,0-1 1,0 1-1,0 0 0,4 2 0,-1-2-420,1 1 0,-1-1 0,1 0 0,0 0 0,-1 0 0,1-1 0,0 0-1,10 1 1,-6-2-495,1 0-1,-1 0 0,1-1 1,-1 0-1,1-1 0,-1 0 0,0-1 1,0 0-1,17-7 0,-8 0-7200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8.780"/>
    </inkml:context>
    <inkml:brush xml:id="br0">
      <inkml:brushProperty name="width" value="0.025" units="cm"/>
      <inkml:brushProperty name="height" value="0.025" units="cm"/>
    </inkml:brush>
  </inkml:definitions>
  <inkml:trace contextRef="#ctx0" brushRef="#br0">178 48 1954,'0'0'21519,"-8"0"-21450,4 0 36,0 0-1,0 0 1,0 1-1,0 0 0,0 0 1,1 0-1,-1 0 1,0 1-1,0-1 1,1 1-1,-1 0 0,1 0 1,-1 0-1,1 1 1,0-1-1,0 1 1,0-1-1,0 1 0,1 0 1,-1 0-1,1 1 1,0-1-1,-1 0 1,2 1-1,-1 0 1,0-1-1,1 1 0,-1 0 1,1 0-1,0-1 1,0 7-1,0-9-113,1 0 0,0 0 0,0 0 0,0 0-1,0 0 1,0 1 0,0-1 0,1 0 0,-1 0 0,0 0-1,0 0 1,1 0 0,-1-1 0,1 1 0,-1 0 0,1 0 0,-1 0-1,1 0 1,-1 0 0,1 0 0,0-1 0,-1 1 0,1 0 0,0-1-1,0 1 1,0 0 0,0-1 0,0 1 0,1 0-55,0-1 0,0 0 1,0 1-1,0-1 0,0 0 1,0 0-1,0 0 0,0 0 1,0 0-1,0-1 0,0 1 1,0-1-1,0 1 0,2-2 1,-1 1 92,1 0 0,-1-1-1,1 0 1,-1 1 0,0-1 0,0 0 0,0-1 0,0 1 0,0 0 0,0-1 0,0 0 0,-1 0 0,0 0 0,1 0 0,-1 0 0,0 0 0,1-4 0,-3 7 334,0 24 158,-1 0 0,-1 0 0,-2 0 0,-8 31 0,-7 53 1705,17-77-2056,0 7 227,-12 59-1,12-88-360,0 1-1,-1-1 0,0 1 1,-1-1-1,0 0 1,0 0-1,-1-1 0,0 1 1,0-1-1,-1 0 1,-9 9-1,14-16-35,0 1 0,0-1 0,0 0 0,0 1 0,-1-1 0,1 0 0,-1 0 0,1 0 0,-1 0 0,1 0 0,-1 0 0,1 0 0,-1 0 0,0-1 0,0 1 0,1-1 0,-1 1 0,0-1 0,0 0 0,0 0 0,1 0 0,-1 0 0,-3 0 0,4-1 0,-1 0 0,1 0 0,0 0 0,-1 0 0,1-1 0,0 1 0,0 0 0,0-1 0,0 1 0,0-1 0,1 1 0,-1-1 0,0 1 0,1-1 0,-1 0 0,1 1 0,-1-1 0,1 0 0,-1-2 0,0-9 0,0 0 0,1-1 0,0 1 0,1 0 0,3-18 0,2 8-73,1 1-1,0 0 1,2 1 0,0-1 0,2 1-1,0 1 1,2 0 0,0 1-1,1 0 1,19-20 0,21-15-413,106-84-1,-153 133 478,-2 0-30,0 2 53,-1 0-1,1 0 1,-1 0 0,0-1-1,0 0 1,0 0-1,-1 0 1,1 0 0,-1-1-1,0 1 1,0-1-1,-1 0 1,0 1 0,4-12-1,-6 16 10,0-1 0,0 1 0,0-1 0,0 1 0,0-1-1,0 0 1,0 1 0,0-1 0,0 1 0,0-1 0,-1 0 0,1 1-1,0-1 1,0 1 0,-1-1 0,1 1 0,0-1 0,-1 1 0,1-1 0,-1 1-1,1 0 1,0-1 0,-1 1 0,1-1 0,-1 1 0,1 0 0,-1-1 0,1 1-1,-1 0 1,1 0 0,-1-1 0,0 1 0,-26 0 377,21 1-356,-1 0 0,0 1 1,0 0-1,1 1 0,-10 4 0,4 1-35,0 1 1,1 0-1,0 0 0,-13 17 1,20-22-11,0 0 0,0 1 0,1 0 0,0 0 0,0 0 0,0 0-1,1 0 1,0 0 0,0 1 0,0-1 0,1 1 0,-1 0 0,0 10 0,2-15-67,1 0 1,-1 1-1,0-1 0,1 0 1,-1 0-1,0 0 0,1 0 1,-1 0-1,1 0 0,0 0 1,-1 0-1,1 0 0,0 0 0,0 0 1,-1-1-1,1 1 0,0 0 1,0 0-1,0-1 0,0 1 1,0-1-1,0 1 0,0-1 1,0 1-1,0-1 0,0 1 1,0-1-1,0 0 0,1 0 0,-1 0 1,0 1-1,0-1 0,0 0 1,2-1-1,43-2-7289,-12-9-715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9.125"/>
    </inkml:context>
    <inkml:brush xml:id="br0">
      <inkml:brushProperty name="width" value="0.025" units="cm"/>
      <inkml:brushProperty name="height" value="0.025" units="cm"/>
    </inkml:brush>
  </inkml:definitions>
  <inkml:trace contextRef="#ctx0" brushRef="#br0">151 0 18802,'0'0'2909,"-11"5"-587,-4 2-1537,1 0-1,0 1 1,-17 13-1,28-19-681,0 0 0,0 0 1,0 0-1,0 1 0,0-1 0,0 1 0,1 0 1,0 0-1,-1 0 0,1 0 0,0 0 0,0 1 1,1-1-1,-1 0 0,1 1 0,-1 0 0,1-1 0,0 1 1,1 0-1,-1-1 0,0 1 0,1 0 0,0 0 1,0 4-1,1-7-117,0 0 0,0 0 0,0 0 0,-1 0 0,1 0 0,0 0 1,0 0-1,0 0 0,1 0 0,-1 0 0,0-1 0,0 1 0,0 0 0,1-1 0,-1 1 1,0-1-1,0 0 0,1 1 0,-1-1 0,1 0 0,-1 0 0,0 0 0,1 1 0,1-2 0,41 2-1265,-34-2 738,94 1-590,-104 1 1240,0-1 0,0 1 0,0-1 0,0 1 1,-1-1-1,1 0 0,0 1 0,0-1 0,0 1 1,0-1-1,0 1 0,-1-1 0,1 0 0,0 1 1,0-1-1,-1 0 0,1 1 0,0-1 0,-1 0 0,1 1 1,0-1-1,-1 0 0,1 1 0,0-1 0,-1 0 1,1 0-1,-1 0 0,1 1 0,0-1 0,-1 0 1,1 0-1,-1 0 0,1 0 0,-1 0 0,0 0 0,-21 14 397,-28 13-78,-78 35-904,133-66-5652,9-11 2109,6-5-40,11-11-4952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9.500"/>
    </inkml:context>
    <inkml:brush xml:id="br0">
      <inkml:brushProperty name="width" value="0.025" units="cm"/>
      <inkml:brushProperty name="height" value="0.025" units="cm"/>
    </inkml:brush>
  </inkml:definitions>
  <inkml:trace contextRef="#ctx0" brushRef="#br0">118 0 16271,'0'0'13656,"2"14"-12797,4 36-240,-1 73 0,-1 8-1550,6-48-3091,-8-73 61,-2-5-2947</inkml:trace>
  <inkml:trace contextRef="#ctx0" brushRef="#br0" timeOffset="1">59 338 11179,'0'0'7559,"-52"-69"-4324,46 50-641,6 2-352,8 4-256,16-1-673,7 2-608,8 4-545,7 1-128,-1 6-160,5-1-1954,-2-4-3939,4-3-11916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9.953"/>
    </inkml:context>
    <inkml:brush xml:id="br0">
      <inkml:brushProperty name="width" value="0.025" units="cm"/>
      <inkml:brushProperty name="height" value="0.025" units="cm"/>
    </inkml:brush>
  </inkml:definitions>
  <inkml:trace contextRef="#ctx0" brushRef="#br0">320 66 15439,'0'0'3384,"3"-9"-143,6-28-135,-10 36-3012,1 0 0,0 0 0,0 0 0,-1 0-1,1 0 1,-1 0 0,1 0 0,0 1-1,-1-1 1,0 0 0,1 0 0,-1 0-1,1 1 1,-1-1 0,0 0 0,0 1-1,1-1 1,-1 0 0,0 1 0,0-1-1,0 1 1,0 0 0,0-1 0,0 1 0,1 0-1,-1-1 1,0 1 0,0 0 0,0 0-1,0 0 1,0 0 0,0 0 0,0 0-1,0 0 1,-1 0 0,-38 2 742,37-1-713,-7 1-79,-1 1 0,1 0 0,-1 1 0,1 0-1,1 0 1,-1 1 0,0 1 0,1 0 0,0 0 0,1 1 0,-1-1-1,-12 15 1,5-3-19,0 0 0,2 0 0,0 2-1,-21 36 1,30-46 35,1 0 0,0 1 0,0-1-1,1 1 1,0-1 0,-1 14 0,3-22-62,1 1-1,-1-1 1,1 1 0,0-1 0,0 1 0,0-1 0,0 1-1,1-1 1,-1 1 0,0-1 0,1 1 0,0-1 0,0 0-1,0 1 1,0-1 0,0 0 0,0 0 0,0 0 0,1 0-1,-1 0 1,1 0 0,0 0 0,-1 0 0,1-1 0,0 1-1,0 0 1,0-1 0,0 0 0,0 1 0,0-1 0,1 0-1,3 1 1,6 1-518,1 0 0,-1-1 0,1-1 0,0 0 0,0-1 0,0 0 0,-1-1 0,1 0 0,15-4 0,-11 1-1816,0 0-1,-1-2 0,25-11 0,4-6-5430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0.343"/>
    </inkml:context>
    <inkml:brush xml:id="br0">
      <inkml:brushProperty name="width" value="0.025" units="cm"/>
      <inkml:brushProperty name="height" value="0.025" units="cm"/>
    </inkml:brush>
  </inkml:definitions>
  <inkml:trace contextRef="#ctx0" brushRef="#br0">136 1 15086,'0'0'2947,"-12"5"-182,-2 1-1920,0 1 0,1 0 1,-17 13-1,25-17-570,1 0 1,0 1 0,0 0-1,0-1 1,1 1-1,-1 0 1,1 1 0,0-1-1,0 1 1,1-1 0,-1 1-1,1 0 1,0 0 0,0 0-1,0 0 1,0 6 0,1-10-232,1 0 0,0 0 0,0 0 1,0 0-1,0 0 0,0 1 0,1-1 1,-1 0-1,0 0 0,0 0 1,1 0-1,-1 0 0,0 0 0,1 0 1,-1 0-1,1-1 0,-1 1 0,1 0 1,0 0-1,-1 0 0,1 0 0,0-1 1,-1 1-1,1 0 0,1 0 0,0 0-11,1 1-1,-1-1 1,1 0-1,0 0 1,-1-1-1,1 1 1,0 0-1,0-1 1,4 1-1,4-1-11,1 0 0,0-1 0,18-4-1,-11 0-25,-1-1 0,0-2 0,0 1 0,-1-2 0,0 0 0,0-2 0,-1 1 0,15-14 0,-17 13-3,-21 63 99,7-50-79,-1-1 1,1 1 0,0-1-1,0 1 1,0-1 0,0 1-1,0-1 1,0 1 0,0 0-1,0-1 1,1 0 0,-1 1-1,1-1 1,-1 1 0,1-1-1,0 1 1,-1-1 0,1 0-1,0 1 1,0-1 0,0 0-1,0 0 1,0 0 0,0 0-1,0 0 1,0 0 0,0 0-1,1 0 1,1 1 0,1-1 9,1 0 0,-1 0 1,1-1-1,-1 1 0,0-1 1,1 0-1,-1 0 0,1-1 1,6-1-1,3-1-68,0-1 0,0-1 0,0 0 0,-1-1 0,0-1-1,19-11 1,-20 10-241,1 1 0,0 0 0,0 1 0,1 0 0,-1 1-1,25-5 1,-37 10 238,-1 1 0,1-1 0,0 1 0,-1 0-1,1-1 1,-1 1 0,1-1 0,-1 1 0,1 0 0,-1 0-1,0-1 1,1 1 0,-1 0 0,0 0 0,1-1 0,-1 1 0,0 0-1,0 0 1,0 0 0,0-1 0,0 1 0,0 0 0,0 0-1,0 0 1,0 0 0,0 1 0,-1 36-2724,1-24-40,0-14 2639,0 0-1,0 1 1,0-1 0,0 1-1,0-1 1,0 1-1,1-1 1,-1 1 0,0-1-1,0 1 1,0-1 0,1 0-1,-1 1 1,0-1-1,1 0 1,-1 1 0,0-1-1,1 1 1,-1-1 0,0 0-1,1 0 1,-1 1-1,1-1 1,-1 0 0,0 0-1,1 0 1,-1 1 0,1-1-1,-1 0 1,1 0 0,-1 0-1,1 0 1,-1 0-1,1 0 1,-1 0 0,0 0-1,1 0 1,-1 0 0,1 0-1,-1 0 1,2-1-1,1 2-962,17-1-7960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0.796"/>
    </inkml:context>
    <inkml:brush xml:id="br0">
      <inkml:brushProperty name="width" value="0.025" units="cm"/>
      <inkml:brushProperty name="height" value="0.025" units="cm"/>
    </inkml:brush>
  </inkml:definitions>
  <inkml:trace contextRef="#ctx0" brushRef="#br0">124 1 15246,'0'0'8222,"-10"12"-6728,-11 17 9,-27 45-1,42-63-1339,-1 1 1,2-1-1,0 1 1,0 0-1,1 1 1,0-1-1,1 1 0,1 0 1,-1 13-1,3-25-162,0-1 0,0 1 0,0 0 0,0-1 0,0 1 0,0 0 0,0-1 0,1 1 0,-1 0 0,0-1 0,0 1 0,1 0 0,-1-1 0,0 1 0,1-1 0,-1 1 0,0-1-1,1 1 1,-1-1 0,1 1 0,-1-1 0,1 1 0,-1-1 0,1 0 0,0 1 0,-1-1 0,1 0 0,0 1 0,25 0-345,32-19-1113,-46 14 849,-5 2 334,0-1 200,0 1 0,1-1 0,-1 1 0,1 1 0,-1 0 0,1 0 0,0 0 0,-1 1 0,1 0-1,8 1 1,-15 0 120,0-1-1,0 1 0,0 0 0,0 0 1,0 0-1,-1-1 0,1 1 0,0 0 1,0 0-1,-1 0 0,1 0 0,-1 0 0,1 0 1,-1 0-1,1 1 0,-1-1 0,0 0 1,1 0-1,-1 0 0,0 0 0,0 0 1,0 1-1,0-1 0,0 0 0,0 0 1,0 0-1,0 1 0,-1-1 0,1 0 0,0 0 1,-1 0-1,1 0 0,-1 0 0,0 2 1,-17 39 1189,16-38-1223,-12 21 625,14-23-280,9-16-237,10-18-82,-10 17 0,-1 1 1,2 0-1,16-19 1,-21 29-10,-1 0 0,0 1 1,1-1-1,-1 1 0,1 0 0,0 0 1,0 0-1,0 1 0,1 0 0,-1 0 0,0 0 1,1 0-1,0 1 0,7-1 0,53 0-1167,-42 2-7754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479"/>
    </inkml:context>
    <inkml:brush xml:id="br0">
      <inkml:brushProperty name="width" value="0.025" units="cm"/>
      <inkml:brushProperty name="height" value="0.025" units="cm"/>
      <inkml:brushProperty name="color" value="#F6630D"/>
    </inkml:brush>
  </inkml:definitions>
  <inkml:trace contextRef="#ctx0" brushRef="#br0">0 355 16432,'0'0'8386,"4"10"-7388,13 50 781,17 109-1,-30-142-1571,-4-26-183,0 1 0,0-1-1,0 1 1,1 0 0,-1-1 0,0 1-1,1-1 1,-1 1 0,1-1 0,-1 1 0,1-1-1,0 1 1,0-1 0,0 0 0,0 1-1,0-1 1,0 0 0,0 0 0,0 0 0,0 0-1,0 0 1,1 0 0,-1 0 0,0 0 0,3 1-1,-3-3 9,0 1 0,0-1 0,1 1 0,-1-1 0,0 1 0,0-1-1,0 0 1,0 0 0,0 0 0,0 0 0,0 0 0,0 0 0,0 0 0,0 0 0,-1 0-1,1 0 1,0 0 0,-1 0 0,1-1 0,-1 1 0,1 0 0,-1 0 0,0-1 0,1 1-1,-1 0 1,0-1 0,0 1 0,0 0 0,0-3 0,2-9 8,-1 1 0,0-1 0,-1 0 1,-1 1-1,0-1 0,0 0 0,-2 1 1,1-1-1,-1 1 0,-1 0 0,0 0 0,-1 0 1,0 1-1,-14-22 0,18 31-221,20 21-1069,-13-16 846,0 1 0,1-1-1,0 0 1,-1 0-1,1-1 1,1 0-1,-1 0 1,0-1 0,0 0-1,0 0 1,1-1-1,-1 1 1,0-2 0,1 1-1,-1-1 1,0 0-1,11-3 1,-6 1 5,-1-1 1,0 0-1,0 0 0,-1-1 1,0-1-1,1 1 1,-2-2-1,1 1 0,-1-1 1,11-11-1,-18 17 512,-1 0 0,0 0 1,0 0-1,0 0 0,0 0 0,0 0 1,0 0-1,-1 0 0,1 0 0,0-1 0,0 1 1,-1 0-1,1 0 0,-1-1 0,1 1 1,-1-1-1,0 1 0,1 0 0,-1-1 0,0 1 1,0-1-1,0 1 0,0 0 0,0-1 0,-1 1 1,1-1-1,0 1 0,0-1 0,-1 1 1,1 0-1,-1-1 0,0 1 0,0-2 0,0 2-11,-1 0-1,1 1 1,0-1-1,0 0 1,-1 1-1,1-1 0,-1 1 1,1-1-1,0 1 1,-1-1-1,1 1 0,-1 0 1,1 0-1,-1 0 1,1 0-1,-1 0 0,1 0 1,-1 0-1,1 1 1,0-1-1,-1 0 1,1 1-1,-1-1 0,1 1 1,0-1-1,-1 1 1,1 0-1,0 0 0,0 0 1,0-1-1,-1 1 1,0 2-1,-3 1-24,1 1 0,-1-1-1,1 1 1,0 0 0,0 0-1,1 1 1,0-1 0,0 1 0,0 0-1,0 0 1,-2 8 0,2-2 187,0 0-1,0 0 1,1 0 0,1 0 0,0 13 0,0-24-248,1 0 1,0 0 0,0 0-1,0 0 1,1 0 0,-1 0-1,0 0 1,0 0 0,0 0-1,1 0 1,-1 0 0,0-1-1,1 1 1,-1 0 0,1 0-1,-1 0 1,1 0 0,-1-1-1,1 1 1,0 0 0,-1-1-1,1 1 1,0 0 0,0-1-1,-1 1 1,1-1 0,0 1-1,0-1 1,0 1 0,0-1-1,0 0 1,0 1 0,-1-1-1,1 0 1,0 0 0,0 0-1,0 0 1,0 0 0,0 0-1,0 0 1,0 0 0,0 0-1,0 0 1,0 0 0,0-1-1,0 1 1,0 0 0,0-1-1,-1 1 1,1-1 0,0 1-1,0-1 1,1 0 0,4-2 40,1 0 0,0-1 1,-1 1-1,0-2 0,11-8 1,-7 3-140,1-1 1,-2 0-1,1 0 1,-2-1-1,1-1 0,-2 1 1,1-1-1,-2-1 1,0 1-1,6-19 1,-13 44-795,1 1 0,1-1 0,3 25 1,-3-34 918,-1-1 0,1 1 0,-1-1 0,1 0 0,0 1 0,0-1 0,0 0 0,0 0 0,0 0 0,1 0 0,-1 0 0,1 0 0,-1 0 0,4 3 0,-4-5-5,1 1 0,-1-1 0,1 1 0,-1-1 1,0 0-1,1 0 0,-1 0 0,1 0 0,-1 0 0,1 0 1,-1 0-1,0 0 0,1 0 0,-1-1 0,1 1 1,-1-1-1,0 1 0,1-1 0,-1 1 0,0-1 0,1 0 1,-1 0-1,0 1 0,0-1 0,0 0 0,0 0 1,0 0-1,2-3 0,4-3 204,0-1 0,-1 0 0,0 0 0,0-1 0,0 0 0,-1 0 0,-1-1 0,0 1 0,6-19 0,-3 4 24,-1-1 0,6-48 1,-10 43 385,-1-47 0,-1 70-645,0 0 0,-1 1 1,1-1-1,-2 1 0,1 0 0,-1-1 0,0 1 0,0 0 0,-1 0 0,1 0 1,-2 0-1,1 0 0,-8-9 0,11 15-15,0 0 1,0 0-1,0-1 1,0 1-1,0 0 1,0 0-1,-1 0 1,1 0-1,0 0 1,0-1-1,0 1 1,0 0 0,-1 0-1,1 0 1,0 0-1,0 0 1,0 0-1,0 0 1,-1 0-1,1 0 1,0 0-1,0 0 1,0 0-1,-1 0 1,1 0-1,0 0 1,0 0-1,0 0 1,0 0-1,-1 0 1,1 0-1,0 0 1,0 0-1,0 0 1,-1 0-1,1 0 1,0 0-1,0 1 1,0-1-1,0 0 1,0 0-1,-1 0 1,1 0-1,0 0 1,0 0-1,0 1 1,0-1-1,0 0 1,-1 0-1,-2 15-136,1 21 100,2-34 30,-2 60-43,1 56 92,1-108-7,1 1-1,0-1 0,1 0 1,1 0-1,-1 0 0,2 0 1,-1 0-1,8 13 1,-11-21-24,1-1 0,0 1 0,0 0 0,0-1 1,0 1-1,1-1 0,-1 1 0,0-1 1,1 1-1,-1-1 0,0 0 0,1 0 1,0 0-1,-1 0 0,1 0 0,0 0 0,0 0 1,-1 0-1,1-1 0,0 1 0,0-1 1,0 1-1,0-1 0,0 0 0,0 0 1,-1 0-1,1 0 0,0 0 0,0 0 0,0-1 1,0 1-1,0 0 0,0-1 0,0 0 1,-1 1-1,1-1 0,0 0 0,0 0 1,-1 0-1,1 0 0,1-2 0,2 0 6,-1 0 0,0-1 0,-1 1 0,1-1 0,-1 0-1,1 0 1,-1 0 0,0-1 0,-1 1 0,1-1 0,-1 1 0,0-1-1,0 0 1,1-6 0,-1 1 21,-1 0-1,0 0 0,-1 0 1,0-13-1,0 21-28,0 0 0,0-1 1,0 1-1,-1 0 0,1 0 1,-1-1-1,1 1 0,-1 0 0,0 0 1,0 0-1,0 0 0,0 0 0,0 0 1,0 0-1,0 0 0,-1 0 0,1 1 1,-1-1-1,1 0 0,-1 1 0,0-1 1,0 1-1,0 0 0,-3-2 0,4 3-11,1 1 0,-1-1 0,0 1 0,0-1 0,0 1-1,1-1 1,-1 1 0,0 0 0,1 0 0,-1-1 0,0 1 0,1 0-1,-1 0 1,1 0 0,-1 0 0,1-1 0,0 1 0,-1 0-1,1 0 1,0 0 0,0 0 0,0 0 0,0 0 0,-1 0-1,1 0 1,1 0 0,-1 0 0,0 0 0,0 0 0,0 0 0,1 2-1,1 37-38,-1-37 46,-1 0-1,1 0 1,0 0 0,0 0 0,0 0 0,0-1-1,1 1 1,-1 0 0,1 0 0,0-1 0,-1 1-1,1-1 1,0 0 0,1 1 0,-1-1 0,0 0-1,1 0 1,-1-1 0,1 1 0,-1 0 0,1-1 0,0 1-1,0-1 1,0 0 0,-1 0 0,1 0 0,0-1-1,0 1 1,1-1 0,-1 1 0,0-1 0,0 0-1,0 0 1,4-1 0,1 0 8,-1 0 0,1-1 0,0 0 0,-1 0 0,1-1-1,-1 0 1,0 0 0,0-1 0,0 0 0,0 0 0,0 0 0,6-8 0,-2 2 5,0-1-1,-1 0 1,12-18 0,-18 24-4,-1 0 0,0 0 0,0-1 0,0 1 0,-1-1 0,0 0 1,0 0-1,0 1 0,-1-1 0,0 0 0,0-7 0,-18 48-141,3 48 347,13-77-210,0 0 0,1 1 1,0-1-1,0 0 0,0 0 0,1 1 0,0-1 1,0 0-1,1 0 0,-1 0 0,5 8 0,-6-13-98,1 0 0,-1 0 0,1 0 0,0 0 0,0 0-1,-1 0 1,1 0 0,0-1 0,0 1 0,0 0 0,0 0 0,0-1-1,0 1 1,0-1 0,0 1 0,0-1 0,0 1 0,1-1 0,-1 1-1,0-1 1,0 0 0,0 0 0,1 0 0,-1 0 0,0 0 0,0 0-1,0 0 1,1 0 0,-1 0 0,0 0 0,0-1 0,1 1 0,1-1-479,-1 0 0,0 0 0,-1 0 0,1 0 0,0-1 0,0 1 0,0-1 0,-1 1 0,1-1 0,-1 1 0,1-1 0,-1 0 0,1 0 0,-1 1 0,0-1 0,1-4 0,8-22-8523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1.140"/>
    </inkml:context>
    <inkml:brush xml:id="br0">
      <inkml:brushProperty name="width" value="0.025" units="cm"/>
      <inkml:brushProperty name="height" value="0.025" units="cm"/>
    </inkml:brush>
  </inkml:definitions>
  <inkml:trace contextRef="#ctx0" brushRef="#br0">0 14 14734,'0'0'11146,"85"-14"-10761,-37 23-289,2 5-192,-2 0-2178,-4-1-2787,-5-4-4997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1.692"/>
    </inkml:context>
    <inkml:brush xml:id="br0">
      <inkml:brushProperty name="width" value="0.025" units="cm"/>
      <inkml:brushProperty name="height" value="0.025" units="cm"/>
    </inkml:brush>
  </inkml:definitions>
  <inkml:trace contextRef="#ctx0" brushRef="#br0">128 0 16656,'0'0'8792,"-10"6"-7431,-29 21-453,38-26-889,-1 0 0,1 0 0,0 1 0,-1-1 1,1 0-1,0 0 0,0 1 0,0-1 0,0 1 0,0-1 0,0 1 1,0 0-1,1-1 0,-1 1 0,0 0 0,1-1 0,-1 1 0,1 0 1,0 0-1,0-1 0,0 1 0,0 0 0,0 0 0,0 0 0,0-1 1,0 1-1,1 0 0,-1 0 0,1-1 0,-1 1 0,1 0 0,-1-1 1,1 1-1,0-1 0,0 1 0,0-1 0,0 1 0,0-1 1,0 1-1,1-1 0,-1 0 0,0 0 0,1 0 0,-1 0 0,1 0 1,-1 0-1,1 0 0,-1 0 0,1 0 0,0-1 0,-1 1 0,1-1 1,0 1-1,0-1 0,-1 0 0,1 1 0,3-1 0,3 0 7,0-1 0,0 0 0,0 0 0,0-1-1,0 0 1,8-3 0,17-4-68,-32 9 31,-1 0 0,1 1 0,0-1 1,0 0-1,0 0 0,0 1 0,-1-1 0,1 0 0,0 1 0,0-1 1,-1 1-1,1-1 0,0 1 0,-1 0 0,1-1 0,0 1 0,-1-1 1,1 1-1,-1 0 0,1 0 0,-1-1 0,0 1 0,1 0 0,-1 0 1,0-1-1,1 1 0,-1 0 0,0 0 0,0 0 0,0 0 0,0 0 0,0-1 1,0 1-1,0 0 0,0 0 0,0 0 0,0 1 0,-1 47 15,1-37-17,-2 23 11,-1 0 0,-2-1 0,-17 66 0,15-77 290,-1-1 0,0 0 0,-2 0 0,-1-1 0,0 0 0,-25 32 0,33-49-158,0 0 0,-1 0 0,0 0 0,0-1 0,0 1 1,0-1-1,-1 0 0,1 0 0,-1-1 0,-5 3 1,8-5-105,1 1 1,0-1-1,0 0 1,0 1 0,0-1-1,0 0 1,0 0-1,0 0 1,-1 0 0,1 0-1,0 0 1,0 0 0,0-1-1,0 1 1,0 0-1,0-1 1,0 1 0,0-1-1,0 1 1,-2-1-1,2-1-12,0 1-1,0 0 0,0-1 0,-1 1 0,1-1 1,1 0-1,-1 1 0,0-1 0,0 0 1,0 1-1,1-1 0,-1 0 0,1 0 0,0 0 1,-1 1-1,1-4 0,-2-18-72,0 0 0,2 1-1,0-1 1,2 0 0,0 0 0,2 1 0,0 0 0,9-25-1,-9 35-16,0 1 0,1 0 0,1 1-1,0-1 1,0 1 0,1 0-1,0 0 1,1 1 0,0 0 0,0 1-1,1-1 1,0 1 0,1 1-1,-1 0 1,1 1 0,1-1-1,12-4 1,1 1-2789,1 2 0,31-7 0,4 0-7518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2.297"/>
    </inkml:context>
    <inkml:brush xml:id="br0">
      <inkml:brushProperty name="width" value="0.025" units="cm"/>
      <inkml:brushProperty name="height" value="0.025" units="cm"/>
    </inkml:brush>
  </inkml:definitions>
  <inkml:trace contextRef="#ctx0" brushRef="#br0">0 0 15951,'0'0'6075,"2"8"-3374,2 24-1217,-4-20-933,1-1 0,1 1 0,0-1 0,6 19 1,-7-27-512,0-1 0,0 1 0,1-1 0,-1 1 1,0-1-1,1 0 0,-1 1 0,1-1 1,0 0-1,0 0 0,0 0 0,0 0 0,0-1 1,0 1-1,1 0 0,-1-1 0,0 0 1,1 0-1,-1 1 0,1-1 0,0-1 0,-1 1 1,1 0-1,0-1 0,4 1 0,8 0 34,-1-1-1,1-1 1,0 0-1,-1-1 1,1 0-1,-1-1 0,22-8 1,0-4-16,51-27 0,-23 9 2,-64 33-44,0 0 1,1 0 0,-1 0-1,0 0 1,0-1 0,1 1-1,-1 0 1,0 0 0,0 0-1,1 0 1,-1 0 0,0 0-1,0 0 1,1 0 0,-1 0-1,0 0 1,0 0 0,1 0-1,-1 0 1,0 0 0,1 0 0,-1 0-1,0 0 1,0 0 0,1 0-1,-1 1 1,0-1 0,0 0-1,1 0 1,-1 0 0,0 0-1,0 0 1,0 1 0,1-1-1,-1 0 1,0 0 0,0 0-1,0 1 1,0-1 0,1 0-1,-1 0 1,0 1 0,0-1-1,0 1 1,0 17 393,-9 23-97,8-38-281,0 1 9,0-1-1,0 1 0,1 0 1,-1 0-1,1 0 0,0 0 1,0 0-1,0 0 0,2 7 1,-2-10-39,1 0-1,-1-1 1,0 1 0,0 0 0,1-1-1,-1 1 1,1 0 0,-1-1 0,0 1-1,1-1 1,-1 1 0,1 0 0,-1-1 0,1 1-1,0-1 1,-1 0 0,1 1 0,-1-1-1,1 1 1,0-1 0,-1 0 0,2 1 0,0-1-46,-1 0 1,1 0-1,-1 0 1,1 0-1,0-1 1,-1 1-1,1 0 1,-1-1-1,0 1 1,1-1 0,-1 1-1,1-1 1,-1 0-1,0 0 1,3-1-1,-1-1-667,0 0 0,0 0 0,0 0 0,-1 0 0,1 0 0,-1 0 0,1-1 0,-1 0 0,0 1 0,0-1 0,-1 0-1,1 0 1,-1 0 0,1-4 0,4-21-6880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2.659"/>
    </inkml:context>
    <inkml:brush xml:id="br0">
      <inkml:brushProperty name="width" value="0.025" units="cm"/>
      <inkml:brushProperty name="height" value="0.025" units="cm"/>
    </inkml:brush>
  </inkml:definitions>
  <inkml:trace contextRef="#ctx0" brushRef="#br0">1 1 16143,'0'0'9866,"66"58"-19187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3.158"/>
    </inkml:context>
    <inkml:brush xml:id="br0">
      <inkml:brushProperty name="width" value="0.025" units="cm"/>
      <inkml:brushProperty name="height" value="0.025" units="cm"/>
    </inkml:brush>
  </inkml:definitions>
  <inkml:trace contextRef="#ctx0" brushRef="#br0">17 1 20916,'-1'9'1745,"-5"70"2439,-1-6-2059,5 134 1,8-184-2049,2-33 86,6-36-88,-6-19-1281,0-83-1,-8 153 1231,1 1-1,0-1 1,1 0-1,-1 0 1,1 0 0,0 0-1,0 0 1,1 0-1,0 0 1,0-1 0,0 1-1,0-1 1,0 0-1,1 0 1,0 0 0,0 0-1,0-1 1,0 1-1,1-1 1,-1 0 0,1-1-1,0 1 1,-1-1-1,1 0 1,0 0 0,11 2-1,-8-1 11,1-1-1,0 0 1,-1-1 0,1 1-1,0-2 1,0 1-1,0-2 1,0 1-1,0-1 1,0 0 0,0-1-1,-1 0 1,1 0-1,-1-1 1,14-6 0,-10 2 22,0-1 0,-1 0 0,0-1 0,13-15 0,-21 22-52,0-1 1,0 0 0,-1 0 0,1 0-1,-1 0 1,0-1 0,0 1-1,0 0 1,0-1 0,0 0 0,-1 1-1,0-1 1,0 0 0,0 0-1,0 0 1,-1 0 0,1 0-1,-1 1 1,0-1 0,0-5 0,-1 9-7,1-1 1,0 0-1,0 1 1,0-1-1,-1 1 1,1-1 0,0 1-1,0-1 1,-1 1-1,1-1 1,0 1 0,-1 0-1,1-1 1,-1 1-1,1-1 1,-1 1 0,1 0-1,-1-1 1,1 1-1,-1 0 1,1 0-1,-1-1 1,1 1 0,-1 0-1,1 0 1,-1 0-1,1 0 1,-1 0 0,0 0-1,0 0 1,-22 5 30,-16 19 114,34-18-91,0-1 1,0 1-1,0 1 1,1-1-1,0 1 1,0-1 0,1 1-1,-1 0 1,2 0-1,-1 1 1,1-1-1,0 1 1,1-1-1,-1 1 1,1-1-1,1 11 1,0-13-28,0-1 1,0 0-1,1 0 1,0 0-1,0 0 1,0 0-1,0 0 0,1 0 1,-1 0-1,1 0 1,0 0-1,0-1 1,1 1-1,-1-1 0,1 0 1,0 1-1,0-1 1,0 0-1,0-1 1,0 1-1,0-1 0,1 1 1,-1-1-1,1 0 1,0 0-1,0 0 1,0-1-1,-1 1 0,2-1 1,6 1-1,4 1 5,0-1-1,0-1 0,0 0 1,0-1-1,0-1 0,0 0 1,28-6-1,-33 5-15,0-1 1,0-1-1,0 0 0,0 0 0,0 0 1,-1-2-1,1 1 0,-2-1 0,1 0 1,0-1-1,13-13 0,-21 18-14,1 1 0,-1-1 0,0 1 0,1-1 0,-1 0 0,0 1 0,0-1 0,0 0 0,0 0 0,0 0 0,0 0 0,-1 0 0,1 0 0,0 0 0,-1 0 0,0 0 0,1 0 0,-1 0 0,0 0 0,0 0 0,0 0 0,-1-3 0,0 4 0,0-1 0,0 1 0,0 0 0,0-1 0,0 1 0,0 0 0,0 0 0,0 0 0,-1 0 0,1 0 0,0 0 0,-1 0 0,1 0 0,-1 1 0,1-1 0,-1 0 0,1 1 0,-1-1 0,0 1 0,1 0 0,-1 0 0,1-1 0,-1 1 0,0 0 0,1 0 0,-3 1 0,0-1 0,-1 0 1,1 0-1,0 1 0,-1 0 0,1 0 1,0 0-1,0 0 0,0 1 0,0-1 1,0 1-1,0 0 0,1 0 0,-1 1 1,0-1-1,-4 5 0,6-5-1,0 0 1,1 0-1,-1 0 0,1 1 0,-1-1 1,1 0-1,0 0 0,0 1 1,0-1-1,0 1 0,0-1 0,1 1 1,-1 0-1,1-1 0,0 1 1,0-1-1,-1 1 0,2 0 0,-1-1 1,0 1-1,0 0 0,1-1 1,0 1-1,-1-1 0,1 1 0,0-1 1,2 4-1,0-1-208,0 0 0,1 0-1,-1 0 1,1 0 0,0-1 0,1 0 0,-1 1 0,1-2 0,0 1-1,-1 0 1,9 3 0,2 1-2560,0 0 0,0-2 0,16 6 0,17 1-10342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4.280"/>
    </inkml:context>
    <inkml:brush xml:id="br0">
      <inkml:brushProperty name="width" value="0.025" units="cm"/>
      <inkml:brushProperty name="height" value="0.025" units="cm"/>
    </inkml:brush>
  </inkml:definitions>
  <inkml:trace contextRef="#ctx0" brushRef="#br0">30 110 10794,'-2'0'368,"1"0"0,-1-1-1,1 1 1,-1-1-1,1 1 1,-1-1 0,1 0-1,0 1 1,-1-1 0,1 0-1,0 0 1,0 0 0,-1 0-1,1 0 1,0 0 0,0 0-1,0-1 1,0 1 0,1 0-1,-1 0 1,0-1-1,0 1 1,1-1 0,-1 1-1,0-4 1,2 4-134,-1-1 0,1 0 0,-1 0 0,1 0 0,0 1 0,0-1 0,0 0 0,0 1 0,0-1 0,1 1 0,-1-1 0,0 1 0,1 0 0,-1-1 0,1 1 0,-1 0 0,1 0 0,-1 0 0,1 0 0,3-1 0,13-7 69,0 1 0,1 1 1,-1 1-1,1 1 0,1 0 0,-1 1 1,1 1-1,-1 1 0,1 1 1,24 1-1,-43 0-302,0 0 0,0 0 1,0 0-1,0 0 0,0 1 0,0-1 0,0 0 1,0 0-1,0 1 0,-1-1 0,1 0 0,0 1 1,0-1-1,0 1 0,0-1 0,0 1 0,-1 0 1,1-1-1,0 1 0,0 0 0,-1-1 0,1 1 1,0 0-1,-1 0 0,1 0 0,-1 0 0,1 0 1,-1-1-1,0 1 0,1 0 0,-1 0 0,0 0 1,0 0-1,1 0 0,-1 0 0,0 0 0,0 0 1,0 0-1,0 0 0,0 0 0,-1 0 0,1 0 1,0 0-1,0 0 0,-1 0 0,1 0 0,-1 1 1,-1 4 12,0 0 1,-1 0 0,0 0-1,0 0 1,-1 0 0,-4 5-1,-28 34 103,-31 40-117,62-78 46,1 1 0,-1-1 0,1 1 0,1 0 0,0 0 0,0 0 0,0 1 0,1-1 0,-1 14 0,3-21-28,0 1 0,0-1 0,1 0 0,-1 1 0,0-1 0,1 0 0,-1 1 0,1-1 0,0 0 0,-1 0 0,1 0 0,0 0 0,0 0 0,0 0 0,0 0 0,0 0 0,0 0 0,0 0 0,0 0 0,0 0 0,0-1 0,0 1 0,1 0 0,-1-1 1,0 1-1,0-1 0,1 1 0,-1-1 0,0 0 0,1 0 0,-1 0 0,1 1 0,-1-1 0,0 0 0,1-1 0,2 1 0,56-6 116,-42 1-140,0-1 0,-1-1 0,0 0 0,-1-1 1,0-1-1,0 0 0,15-12 0,-20 13-51,0 0 0,-1-1 0,0 0 0,-1-1 0,0 0 1,0 0-1,-1-1 0,0 0 0,-1-1 0,8-15 0,-15 25 58,1 1 0,-1-1 0,1 1 0,-1-1 0,1 0-1,-1 1 1,0-1 0,1 1 0,-1-1 0,0 0 0,0 1 0,0-1 0,-1 1 0,1-1 0,0 0 0,-1-2 0,-5 4-3,-2 16-1,5-6 42,1 0 0,1 0 0,0 1 0,0-1 0,1 1 0,1-1 0,-1 0 0,2 1 0,-1-1 0,1 0 0,1 0 0,0 0 0,0 0 0,1 0 0,7 12 0,-9-17 43,1 0 0,-1-1-1,1 1 1,0-1 0,0 0 0,0 1-1,1-2 1,0 1 0,-1 0 0,1-1-1,1 1 1,-1-1 0,0 0-1,1 0 1,0-1 0,-1 0 0,1 1-1,0-2 1,0 1 0,0 0 0,0-1-1,1 0 1,-1 0 0,0-1 0,0 0-1,1 1 1,-1-2 0,0 1 0,1-1-1,-1 1 1,10-4 0,-10 1-79,-1 1-1,1-1 1,-1 0-1,0 0 1,0 0 0,0-1-1,0 1 1,-1-1-1,1 0 1,-1 0 0,0-1-1,0 1 1,-1 0 0,1-1-1,-1 0 1,0 0-1,0 1 1,0-1 0,-1 0-1,0 0 1,0-1-1,0-4 1,1 1-4,-1 1 0,0-1 0,0 1 0,-1-1 0,0 1 0,-1-1 1,0 0-1,0 1 0,-1 0 0,0-1 0,0 1 0,-7-15 0,-22-18-4760,29 39 4241,0 0 0,0 0 0,-1 0 0,1 1-1,0-1 1,-1 0 0,1 1 0,-1 0-1,0-1 1,1 1 0,-1 0 0,0 0-1,0 1 1,1-1 0,-5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4.938"/>
    </inkml:context>
    <inkml:brush xml:id="br0">
      <inkml:brushProperty name="width" value="0.025" units="cm"/>
      <inkml:brushProperty name="height" value="0.025" units="cm"/>
    </inkml:brush>
  </inkml:definitions>
  <inkml:trace contextRef="#ctx0" brushRef="#br0">138 270 20339,'0'0'9220,"-9"-7"-8409,4 3-753,4 2-44,-1 1 1,1-1-1,-1 1 1,1-1-1,-1 1 1,0 0-1,1-1 1,-1 1-1,0 0 1,0 0-1,0 0 1,0 1-1,0-1 1,0 0-1,0 1 1,-1-1 0,1 1-1,0 0 1,0 0-1,0 0 1,0 0-1,0 0 1,-1 0-1,1 0 1,0 1-1,0-1 1,0 1-1,0 0 1,0-1-1,0 1 1,0 0-1,0 0 1,0 0-1,0 0 1,1 1-1,-1-1 1,0 1-1,1-1 1,-1 1-1,1-1 1,-3 4-1,-1 0-16,2-2 23,0 0 0,-1 1 0,1-1 0,0 1 0,1-1-1,-1 1 1,1 0 0,-1 0 0,1 0 0,0 1 0,1-1-1,-1 0 1,1 1 0,0-1 0,0 1 0,-1 5 0,4-9-22,0 0 1,0 0-1,0 0 1,0-1-1,0 1 1,0-1-1,0 1 1,0-1 0,0 0-1,0 0 1,0 0-1,0 0 1,0 0-1,0 0 1,3-1-1,1 1-13,10-1-85,-1-1-1,1 0 1,-1-1-1,18-6 1,-18 4 132,1 1 0,-1 1 1,1 0-1,19 0 0,-34 4 5,-1 0-1,1 0 1,0 0-1,-1 0 1,1 0-1,0 0 1,-1 0-1,1 0 1,-1 0-1,0 0 1,1 0-1,-1 0 1,0 0-1,0 0 1,1 0-1,-1 0 1,0 0-1,0 1 1,0-1-1,0 0 1,-1 0-1,1 0 1,0 0-1,0 0 1,-1 0-1,1 0 1,-1 2-1,0 0 25,1-1 0,-1 1 0,1 0-1,0-1 1,0 1 0,0 0 0,0-1 0,1 1-1,-1 0 1,2 2 0,9-27-62,-7-10 0,-1 0 0,-2-64 0,-1 54 0,1 41 0,-1 0 0,1 0 0,0 0 0,0 0 0,0 0 0,0 0 0,-1 1 0,1-1 0,0 0 0,0 1 0,1-1 0,-1 1 0,0-1 0,0 1 0,0-1 0,0 1 0,0 0 0,0 0 0,1 0 0,-1-1 0,0 1 0,0 0 0,0 0 0,0 1 0,1-1 0,-1 0 0,0 0 0,2 1 0,40 4 0,-34-3-7,16 3-193,0 0 1,0-2-1,0-1 1,1-1-1,-1-1 1,51-6-1,-71 4 200,1 0 0,-1 0 0,0-1 0,0 1 0,1-1 0,-2 0 0,1-1 0,0 1 0,-1-1 0,1 0-1,-1 0 1,6-8 0,-8 9 27,1 0-1,-1 0 1,0 0-1,-1 0 1,1 0-1,0-1 1,-1 1-1,0 0 1,0-1-1,0 1 1,0-1-1,0 1 1,-1-1-1,1 0 1,-1 1-1,0-1 1,0 1-1,-1-1 0,1 0 1,-1 1-1,-2-8 1,2 10-13,0-1 1,0 0-1,-1 0 1,1 1-1,-1-1 1,0 0-1,1 1 1,-1 0-1,0-1 1,0 1-1,0 0 1,0 0-1,0 0 1,0 0-1,0 0 1,0 1-1,0-1 1,0 1-1,-1-1 1,1 1-1,0 0 1,0 0-1,-1 0 1,1 0-1,-4 1 1,0-1-16,0 0 0,0 1 0,0 0 0,0 1 0,0-1 0,1 1 0,-1 0 0,-9 5 0,7 0-2,0-1 0,1 2 0,0-1-1,0 1 1,1 0 0,0 0 0,1 1 0,-1 0-1,2 0 1,-1 0 0,1 1 0,0-1 0,1 1-1,1 0 1,-1 0 0,1 0 0,1 0 0,0 0-1,0 0 1,1 1 0,1-1 0,-1 0 0,2 0-1,3 19 1,-3-26-109,0 1-1,-1-1 0,1 0 1,0 1-1,0-1 0,1 0 1,-1 0-1,1 0 1,-1 0-1,1-1 0,0 1 1,0-1-1,0 0 1,0 0-1,6 3 0,-2-2-978,-1 0 0,1-1-1,0 0 1,-1 0 0,1-1-1,0 0 1,14 1 0,21-2-7862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5.278"/>
    </inkml:context>
    <inkml:brush xml:id="br0">
      <inkml:brushProperty name="width" value="0.025" units="cm"/>
      <inkml:brushProperty name="height" value="0.025" units="cm"/>
    </inkml:brush>
  </inkml:definitions>
  <inkml:trace contextRef="#ctx0" brushRef="#br0">99 171 20243,'0'0'2878,"-8"2"298,2 1-2939,1-1 0,0 1 0,-1-1 0,1 2 1,0-1-1,1 0 0,-1 1 0,1 0 0,-1 0 0,1 0 0,0 1 1,1 0-1,-1-1 0,1 1 0,0 0 0,0 1 0,0-1 1,1 0-1,0 1 0,0 0 0,0-1 0,1 1 0,0 0 0,0 0 1,0 8-1,0-11-230,1-1 0,0 1 0,0 0 0,0-1 0,0 1 0,0 0 0,1-1 0,-1 1 0,1-1 0,-1 1 0,1-1 0,0 1 0,0-1 0,0 1 0,1-1 0,-1 0 1,0 1-1,1-1 0,0 0 0,-1 0 0,1 0 0,0 0 0,0-1 0,0 1 0,0 0 0,1-1 0,-1 0 0,0 1 0,1-1 0,-1 0 0,0 0 0,1 0 0,-1 0 0,1-1 0,0 1 0,-1-1 1,1 0-1,0 1 0,-1-1 0,1 0 0,0-1 0,-1 1 0,5-1 0,3 0-22,0-1 0,0 0 0,-1 0-1,1-1 1,-1 0 0,0 0 0,1-1 0,-2-1 0,1 0 0,15-10 0,-10 3 23,-1 1-1,0-2 1,-1 0 0,-1 0-1,0-1 1,-1 0 0,0-1 0,-1 0-1,-1-1 1,0 0 0,-1 0-1,-1-1 1,0 1 0,-2-1 0,0 0-1,0-1 1,1-28 0,-5 45-7,0 0 0,0 0 0,0 0 0,0-1 0,0 1 0,0 0 0,0 0 0,0 0 0,0 0 0,0 0 0,-1 0 0,1 0 0,0-1 0,-1 1 0,1 0 0,-1 0 0,1 0 0,-1 0 0,0 1 0,-1-3 0,2 3-1,-1 0 0,0 0 1,1 0-1,-1 0 0,0 1 0,0-1 1,1 0-1,-1 0 0,1 0 0,-1 1 0,0-1 1,1 0-1,-1 1 0,0-1 0,1 1 1,-1-1-1,1 1 0,-1-1 0,1 1 0,-1-1 1,1 1-1,0-1 0,-1 2 0,-25 43-5,21-32-46,2 0 0,-1 1 0,2-1-1,0 1 1,0 0 0,2 0 0,-1-1 0,2 1 0,0 0-1,0 0 1,8 26 0,-7-31-132,1-1 0,0 0-1,1 0 1,0-1 0,0 1-1,0-1 1,1 0 0,1 0 0,-1 0-1,1-1 1,0 0 0,0 0-1,1 0 1,-1-1 0,1 0 0,1 0-1,-1-1 1,1 0 0,-1 0-1,13 3 1,21 4-8294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8.778"/>
    </inkml:context>
    <inkml:brush xml:id="br0">
      <inkml:brushProperty name="width" value="0.025" units="cm"/>
      <inkml:brushProperty name="height" value="0.025" units="cm"/>
    </inkml:brush>
  </inkml:definitions>
  <inkml:trace contextRef="#ctx0" brushRef="#br0">256 0 11563,'0'0'8456,"-65"36"-7623,24 10-289,0 13 257,1 11-64,7 7-289,9 1-128,12 0-63,12-9-161,3-9-64,22-13-64,17-17-1634,9-12-1697,8-13-3652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9.341"/>
    </inkml:context>
    <inkml:brush xml:id="br0">
      <inkml:brushProperty name="width" value="0.025" units="cm"/>
      <inkml:brushProperty name="height" value="0.025" units="cm"/>
    </inkml:brush>
  </inkml:definitions>
  <inkml:trace contextRef="#ctx0" brushRef="#br0">414 14 19218,'-12'-3'1249,"-1"0"-929,1 0 0,-1 1-1,1 1 1,-1 0-1,0 0 1,0 1 0,0 1-1,1 0 1,-1 1-1,0 1 1,1 0-1,-1 0 1,1 1 0,-16 7-1,14-2-163,0 0 0,0 1 0,1 1 0,0 0 0,1 0 0,0 1 0,1 1 0,0 0 0,1 1 0,0-1 0,1 2 0,1 0 0,0 0 0,2 0 0,-1 1 0,2 0 0,0 0 0,1 0 0,0 1 0,1-1 0,1 1 0,1 28 0,1-41-130,0 0 0,0 0 0,1 0 0,0 0 0,0 0 0,0 0 0,0 0 0,1 0 0,-1 0 0,1 0 0,0-1 0,0 1 0,0-1 0,1 1 0,-1-1 0,1 0 0,5 5 0,-2-4-6,-1 0 0,0-1 0,1 0 0,0 0 0,-1 0 0,1-1-1,0 0 1,0 0 0,1 0 0,10 1 0,-4-2-5,1 0 0,-1-1-1,0 0 1,0-1-1,1-1 1,-1 0 0,0 0-1,0-1 1,0-1 0,21-10-1,-25 9-2,-1 0 0,0-1 0,0 0 0,-1 0 0,0-1 0,0 0 0,8-11 0,-13 16 1,-1 0-1,1 0 0,-1 0 1,0 0-1,0-1 0,0 1 1,0 0-1,0 0 0,0-1 1,-1 1-1,1-1 0,-1 1 1,0-1-1,0-3 0,0 4 10,-1 1-1,1-1 1,-1 1-1,1-1 0,-1 1 1,0-1-1,0 1 1,0 0-1,0-1 1,0 1-1,0 0 1,0 0-1,0 0 0,-1-1 1,1 1-1,0 1 1,-1-1-1,1 0 1,0 0-1,-1 0 0,1 1 1,-1-1-1,0 1 1,-2-1-1,-8-2 101,-1 0 0,1 1 0,0 0 0,-1 1 1,-22 1-1,30 0-105,-1 1 0,1-1 0,0 1 1,-1 0-1,1 0 0,0 0 1,0 1-1,0-1 0,0 1 0,0 1 1,0-1-1,0 1 0,1 0 1,-1 0-1,-6 6 0,10-8-13,0-1-1,0 1 1,1-1-1,-1 1 1,1 0-1,-1-1 1,1 1-1,-1 0 1,1-1-1,-1 1 1,1 0-1,-1-1 1,1 1-1,0 0 1,0 0-1,-1 0 1,1-1-1,0 1 1,0 0-1,0 0 1,0 0-1,0 0 1,0 0-1,0-1 1,0 1-1,0 0 1,0 0-1,0 0 1,1-1-1,-1 1 1,0 0-1,1 0 1,-1 0-1,0-1 1,1 1 0,-1 0-1,1-1 1,-1 1-1,1 0 1,-1-1-1,1 1 1,0-1-1,-1 1 1,1-1-1,0 1 1,-1-1-1,1 1 1,0-1-1,0 0 1,-1 1-1,1-1 1,0 0-1,0 0 1,0 1-1,0-1 1,-1 0-1,1 0 1,0 0-1,0 0 1,1 0-1,63 2 51,-55-3-18,11 0-142,-1-1 0,1-1 0,0-2 0,-1 0 0,0-1 0,24-10 0,111-60-1490,-155 76 1597,0 0-1,0 0 1,0 0-1,0 0 1,0 0-1,0 0 1,0 0-1,0 0 1,0 1-1,0-1 1,0 0-1,0 0 1,0 0-1,0 0 1,0 0-1,0 0 1,0 0-1,0 0 1,0 0-1,0 1 1,0-1-1,0 0 1,0 0-1,0 0 1,0 0-1,0 0 1,0 0-1,0 0 1,0 0-1,0 0 1,0 0-1,0 1 1,0-1-1,0 0 1,0 0-1,0 0 1,0 0-1,0 0 1,1 0-1,-1 0 1,0 0-1,0 0 1,0 0-1,0 0 1,0 0-1,0 0 1,0 0-1,0 0 1,0 0-1,0 0 1,1 0-1,-1 0 1,0 0-1,0 0 1,0 0-1,0 0 1,0 0-1,0 0 1,0 0-1,0 0 0,0 0 1,1 0-1,-1 0 1,0 0-1,-6 14 72,-11 15 96,8-16-158,1 1-1,1 0 1,0 0-1,0 0 0,2 1 1,-1 0-1,2 0 0,0 1 1,1-1-1,1 1 0,-1 19 1,3-33-88,0-1 0,0 1 0,0-1 1,0 1-1,0-1 0,0 1 0,0-1 0,1 1 1,-1-1-1,1 1 0,-1-1 0,1 1 1,0-1-1,-1 0 0,1 1 0,0-1 1,0 0-1,0 0 0,0 0 0,0 1 0,0-1 1,0 0-1,0 0 0,2 1 0,25 2-6524,2-4-3578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823"/>
    </inkml:context>
    <inkml:brush xml:id="br0">
      <inkml:brushProperty name="width" value="0.025" units="cm"/>
      <inkml:brushProperty name="height" value="0.025" units="cm"/>
      <inkml:brushProperty name="color" value="#F6630D"/>
    </inkml:brush>
  </inkml:definitions>
  <inkml:trace contextRef="#ctx0" brushRef="#br0">28 3 12908,'-12'-2'7976,"5"2"-5318,-1 0-800,7 11-1730,1 3-128,0 5-32,12 1-96,4-1-1986,1-3-1826,2-1-3843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9.702"/>
    </inkml:context>
    <inkml:brush xml:id="br0">
      <inkml:brushProperty name="width" value="0.025" units="cm"/>
      <inkml:brushProperty name="height" value="0.025" units="cm"/>
    </inkml:brush>
  </inkml:definitions>
  <inkml:trace contextRef="#ctx0" brushRef="#br0">83 1 20339,'0'0'5926,"-59"77"-4485,46-38-448,5 4-512,5-2-321,3-1-128,0-1-288,7-5-1442,1-9-2146,-4-7-2402,1-10-8167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0.048"/>
    </inkml:context>
    <inkml:brush xml:id="br0">
      <inkml:brushProperty name="width" value="0.025" units="cm"/>
      <inkml:brushProperty name="height" value="0.025" units="cm"/>
    </inkml:brush>
  </inkml:definitions>
  <inkml:trace contextRef="#ctx0" brushRef="#br0">1 106 18065,'0'0'2813,"4"-9"-378,-2 5-2256,0-1 1,1 1-1,-1-1 1,1 1-1,0 0 1,1 0-1,-1 0 0,1 1 1,0-1-1,0 1 1,0 0-1,0 0 1,0 0-1,1 0 1,-1 1-1,1 0 1,-1 0-1,1 0 1,0 0-1,6-1 1,13-4 116,0 1-1,0 1 1,0 1 0,0 0 0,1 2 0,37 2 0,-53 1-292,0-1 1,0 2-1,0-1 0,0 1 1,0 1-1,0 0 0,0 0 1,-1 0-1,1 1 0,-1 1 1,0-1-1,0 1 0,-1 1 0,0-1 1,1 1-1,-2 0 0,1 1 1,-1 0-1,0 0 0,6 10 1,-10-14 54,0 1-1,-1-1 1,1 1 0,-1 0 0,0-1 0,0 1 0,-1 0-1,1-1 1,-1 1 0,1 0 0,-1 0 0,0 0 0,-1-1-1,1 1 1,-1 0 0,0 0 0,1-1 0,-2 1 0,1 0-1,0-1 1,-1 1 0,1-1 0,-5 6 0,-5 7 426,0 0 0,-1-1 0,-22 22 0,15-16-314,-3 2-171,0 0 0,-2-2 0,-40 30 0,55-44 0,0-1 0,-1 0 0,0-1 0,0 0 0,-1-1 0,0 0 0,1 0 0,-1-1 0,0-1 0,-1 0 0,1 0 0,0-1 0,-18-1 0,28 0-128,-1 0-1,0 0 1,0-1 0,1 1 0,-1-1-1,0 0 1,1 1 0,-1-1-1,0 0 1,1 0 0,-1 0 0,1 0-1,-1 0 1,1 0 0,0-1-1,0 1 1,-1 0 0,0-3 0,1 3-151,0-1 1,0 1 0,0-1 0,1 1-1,-1-1 1,0 0 0,1 0 0,-1 1 0,1-1-1,0 0 1,0 0 0,-1 0 0,1 1-1,0-1 1,1 0 0,-1 0 0,0 0 0,0 1-1,1-1 1,-1 0 0,1 0 0,-1 1-1,1-1 1,0 0 0,0 1 0,0-1 0,0 1-1,2-4 1,13-9-7121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0.392"/>
    </inkml:context>
    <inkml:brush xml:id="br0">
      <inkml:brushProperty name="width" value="0.025" units="cm"/>
      <inkml:brushProperty name="height" value="0.025" units="cm"/>
    </inkml:brush>
  </inkml:definitions>
  <inkml:trace contextRef="#ctx0" brushRef="#br0">119 44 12011,'0'0'3289,"4"-8"90,14-27-21,-31 53 5797,-32 49-8098,30-39-957,1 2 0,2 0 0,1 0 0,-10 42-1,18-54-1569,0 0-1,0 32 0,3-46 142,1 5-1060,4-7-4821,6-3-2671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0.736"/>
    </inkml:context>
    <inkml:brush xml:id="br0">
      <inkml:brushProperty name="width" value="0.025" units="cm"/>
      <inkml:brushProperty name="height" value="0.025" units="cm"/>
    </inkml:brush>
  </inkml:definitions>
  <inkml:trace contextRef="#ctx0" brushRef="#br0">1 7 15246,'0'0'7955,"8"-2"-7171,10 0-406,-1 0-1,1 1 1,0 1-1,-1 1 0,33 6 1,100 24 1880,-116-22-1581,-21-7-419,37 12 148,-48-13-380,0-1 0,0 1 0,-1 0 0,1 0 0,0-1 0,0 1 0,-1 1 0,1-1 0,0 0 1,-1 0-1,1 1 0,-1-1 0,0 0 0,0 1 0,1 0 0,-1-1 0,0 1 0,0 0 1,0-1-1,1 4 0,-3-3 24,1 0 0,0-1 0,-1 1 0,1 0 0,-1-1 0,1 1 0,-1-1 0,0 1 0,0 0 1,0-1-1,0 0 0,0 1 0,0-1 0,0 1 0,0-1 0,0 0 0,-1 0 0,1 0 0,-1 0 0,1 0 0,0 0 0,-1 0 0,0 0 1,1-1-1,-4 2 0,-51 20 489,45-19-416,-26 10-67,-1-1 0,0-2 0,0-2 0,-1-1 1,-62 2-1,101-9-119,0 0 0,0 0 0,0 0 0,0 0 0,0 0 1,-1 1-1,1-1 0,0 0 0,0 0 0,0 0 0,0 0 1,-1 0-1,1 0 0,0 0 0,0 0 0,0 0 0,0 0 1,0 0-1,-1 0 0,1 0 0,0 0 0,0 0 0,0 0 1,0 0-1,-1 0 0,1 0 0,0 0 0,0 0 0,0 0 1,0 0-1,0 0 0,-1 0 0,1-1 0,0 1 0,0 0 1,0 0-1,0 0 0,0 0 0,0 0 0,-1 0 0,1 0 1,0-1-1,0 1 0,0 0 0,0 0 0,0 0 0,0 0 1,0 0-1,0-1 0,0 1 0,0 0 0,0 0 0,0 0 1,0 0-1,0-1 0,0 1 0,0 0 0,0 0 0,0 0 1,0 0-1,0-1 0,10-6-6024,11-2-3079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1.098"/>
    </inkml:context>
    <inkml:brush xml:id="br0">
      <inkml:brushProperty name="width" value="0.025" units="cm"/>
      <inkml:brushProperty name="height" value="0.025" units="cm"/>
    </inkml:brush>
  </inkml:definitions>
  <inkml:trace contextRef="#ctx0" brushRef="#br0">481 1 16496,'0'0'5797,"43"54"-3234,-22-23-514,-5 3-191,-1 7-448,-5 5-450,-10 7-287,-3 7-96,-26 4-289,-18 10-192,-15 3-96,-15 5 0,-13 3-480,-4-8-1666,1-12-3556,2-15-7687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4.798"/>
    </inkml:context>
    <inkml:brush xml:id="br0">
      <inkml:brushProperty name="width" value="0.025" units="cm"/>
      <inkml:brushProperty name="height" value="0.025" units="cm"/>
    </inkml:brush>
  </inkml:definitions>
  <inkml:trace contextRef="#ctx0" brushRef="#br0">39 130 9705,'1'-11'6935,"0"-2"-5676,3-93 6722,-14 137-4240,-2-1-3755,5 0 102,-7 60-1,13-80-87,1 0 0,-1 0-1,2-1 1,-1 1-1,1 0 1,1 0-1,0 0 1,0-1-1,1 1 1,4 10 0,-5-17 4,0 0 0,0 0 0,0 0 1,0 0-1,1 0 0,-1 0 0,1-1 1,-1 1-1,1-1 0,0 0 0,0 0 1,0 0-1,1 0 0,-1 0 0,0-1 1,1 1-1,-1-1 0,1 0 0,-1 0 1,1 0-1,0-1 0,-1 1 0,1-1 1,0 0-1,-1 0 0,1 0 0,0 0 1,-1-1-1,1 1 0,0-1 0,-1 0 1,1 0-1,4-3 0,4 0 66,1-2-1,-2 0 0,1 0 1,-1-1-1,0 0 0,0-1 1,-1 0-1,11-11 0,-10 9 70,-1-1-1,-1-1 0,0 0 1,0 0-1,-1 0 1,-1-1-1,0 0 0,-1-1 1,0 0-1,-1 0 0,-1 0 1,6-26-1,-42 141-42,29-89-123,1 1 0,1 0-1,0 0 1,2 18 0,-1-29-53,0 1 0,0-1-1,0 1 1,1-1 0,-1 0 0,1 1 0,0-1 0,0 1 0,0-1-1,0 0 1,0 0 0,0 0 0,1 1 0,-1-1 0,1 0-1,-1 0 1,1-1 0,0 1 0,0 0 0,-1-1 0,1 1 0,1-1-1,-1 1 1,0-1 0,0 0 0,0 0 0,1 0 0,-1 0-1,0 0 1,3 0 0,5 0-662,0 0 0,0-1 0,0 1 0,0-2 0,-1 0 0,1 0 0,0-1 0,0 0 0,-1 0 0,1-1 0,-1 0 0,10-6 0,37-19-5787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5.141"/>
    </inkml:context>
    <inkml:brush xml:id="br0">
      <inkml:brushProperty name="width" value="0.025" units="cm"/>
      <inkml:brushProperty name="height" value="0.025" units="cm"/>
    </inkml:brush>
  </inkml:definitions>
  <inkml:trace contextRef="#ctx0" brushRef="#br0">260 0 18001,'0'0'3774,"-9"2"-859,-4 2-2391,0 0 1,0 2-1,0-1 1,0 2-1,1 0 1,0 0-1,-18 15 1,0 2 703,-47 50 0,76-73-1222,-21 27 113,22-27-122,-1-1 0,1 1 0,0-1-1,0 1 1,0-1 0,-1 1 0,1-1-1,0 1 1,0-1 0,0 1-1,0-1 1,0 1 0,0-1 0,0 1-1,0-1 1,0 1 0,1 0 0,-1-1-1,0 1 1,0-1 0,0 0-1,0 1 1,1-1 0,-1 1 0,0-1-1,1 1 1,-1-1 0,0 0 0,1 1-1,-1-1 1,0 1 0,1-1-1,-1 0 1,1 1 0,-1-1 0,1 0-1,-1 0 1,0 0 0,1 1 0,-1-1-1,1 0 1,-1 0 0,1 0-1,0 0 1,-1 0 0,1 0 0,-1 0-1,1 0 1,-1 0 0,1 0 0,-1 0-1,1 0 1,-1 0 0,1 0-1,-1 0 1,1 0 0,0-1 0,19 0-394,0-1 1,-1-1-1,29-9 1,-29 7 65,-1 1 0,1 1 0,0 0 0,30 1 0,-48 1 339,1 1-1,-1 0 1,0 0-1,1 0 1,-1 0-1,0 0 1,1 1-1,-1-1 1,0 0-1,0 0 1,1 1-1,-1-1 1,0 1-1,0-1 1,1 1-1,-1 0 1,0 0-1,0-1 1,0 1-1,0 0 1,0 0-1,0 0 1,0 0-1,0 0 1,-1 0-1,1 0 1,0 0-1,-1 0 1,1 1-1,0-1 1,-1 0-1,0 0 1,1 1-1,-1-1 1,0 0-1,1 0 1,-1 1-1,0-1 1,0 0-1,0 1 1,0-1-1,0 0 1,0 1-1,-1 1 1,0 1 119,-1 1 0,1-1 1,-1 0-1,0 0 0,0 0 0,0 0 0,0 0 0,-1 0 1,0-1-1,0 1 0,0-1 0,-4 4 0,-18 13 703,-1-1 0,-36 20-1,51-33-813,0 0 0,0-1 0,0 0 0,-1-1 0,0-1 0,0 1-1,0-2 1,-24 3 0,36-5-87,0 0 0,-1 0-1,1 0 1,0 0 0,-1 0 0,1 0-1,0 0 1,-1 0 0,1 0 0,0 0-1,-1 0 1,1 0 0,0 0 0,-1 0-1,1 0 1,0-1 0,-1 1 0,1 0-1,0 0 1,-1 0 0,1 0 0,0-1-1,0 1 1,-1 0 0,1 0 0,0-1-1,0 1 1,-1 0 0,1-1 0,0 1-1,0 0 1,0 0 0,0-1-1,0 1 1,-1 0 0,1-1 0,0 1-1,0 0 1,0-1 0,0 1 0,0 0-1,0-1 1,0 1 0,0-1 0,0 1-1,0 0 1,0-1 0,0 1 0,1 0-1,-1-1 1,0 1 0,0 0 0,0 0-1,0-1 1,0 1 0,1 0 0,-1-1-1,0 1 1,0 0 0,1-1 0,14-18-4589,15-8-2290,5-2-3700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5.672"/>
    </inkml:context>
    <inkml:brush xml:id="br0">
      <inkml:brushProperty name="width" value="0.025" units="cm"/>
      <inkml:brushProperty name="height" value="0.025" units="cm"/>
    </inkml:brush>
  </inkml:definitions>
  <inkml:trace contextRef="#ctx0" brushRef="#br0">313 0 20083,'0'0'10837,"-10"5"-10287,-8 5-457,0 2 1,1 0 0,0 1-1,0 1 1,2 0-1,0 1 1,-16 20-1,-6 11 182,-46 77-1,81-119-274,-2 1 0,0 1 0,0 0 0,1 0 0,0 0 0,0 0 0,1 1 0,-1-1 0,2 1 0,-1-1 0,1 1 0,-2 12 0,4-19-21,-1 1-1,0-1 1,0 1-1,1 0 1,-1-1-1,0 1 1,1-1 0,-1 1-1,1-1 1,-1 1-1,1-1 1,-1 1 0,1-1-1,-1 0 1,1 1-1,-1-1 1,1 1-1,-1-1 1,1 0 0,0 0-1,-1 1 1,1-1-1,0 0 1,-1 0 0,1 0-1,-1 0 1,1 0-1,0 0 1,-1 0-1,1 0 1,0 0 0,-1 0-1,1 0 1,0 0-1,-1 0 1,1-1 0,0 1-1,-1 0 1,1 0-1,-1-1 1,2 0-1,27-11-2046,29-33-2585,-41 28 1856,0-1 0,-1-1-1,-1 0 1,-1-1-1,18-33 1,-9 3 1043,-8 1 3784,-10 19 5694,-4 21-2391,-4 21-918,-6 29-4276,2 1 0,2-1-1,2 1 1,1 0 0,3 0 0,5 45 0,-5-86-206,8 59-1302,-7-20-5069,-13-57 2114,3 7 3859,-108-182 7666,116 192-7199,-18-42 3689,18 41-3619,-1 0 0,1 0-1,0 1 1,0-1 0,0 0 0,0 0 0,0 0 0,0 0 0,0 0 0,1 0-1,-1 0 1,0 1 0,0-1 0,1 0 0,-1 0 0,0 0 0,1 0 0,-1 1-1,1-1 1,-1 0 0,1 1 0,-1-1 0,1 0 0,0 1 0,-1-1 0,1 0-1,0 1 1,-1-1 0,1 1 0,0-1 0,0 1 0,-1 0 0,1-1 0,0 1-1,0 0 1,0 0 0,0-1 0,0 1 0,-1 0 0,1 0 0,0 0 0,0 0-1,0 0 1,0 0 0,1 1 0,105 2-1370,-54 1-2059,-2-3-2093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6.513"/>
    </inkml:context>
    <inkml:brush xml:id="br0">
      <inkml:brushProperty name="width" value="0.025" units="cm"/>
      <inkml:brushProperty name="height" value="0.025" units="cm"/>
    </inkml:brush>
  </inkml:definitions>
  <inkml:trace contextRef="#ctx0" brushRef="#br0">0 263 13293,'0'0'11589,"5"-3"-10553,72-57-102,131-133 0,-197 187-1077,-8 11 54,-6 10-47,-27 80 262,19-63 15,0 1 0,2-1 0,2 2 0,0-1 0,-1 49 0,7-78-268,1-1 1,0 1-1,1-1 1,-1 1-1,1-1 1,-1 0 0,1 1-1,0-1 1,0 0-1,1 1 1,-1-1 0,1 0-1,3 5 1,-4-6-67,1-1 0,-1 0-1,1 1 1,0-1 0,-1 0 0,1 0 0,0 0 0,0 0 0,0-1-1,0 1 1,0 0 0,0-1 0,0 0 0,0 1 0,0-1 0,0 0-1,0 0 1,0 0 0,0 0 0,0 0 0,1-1 0,-1 1 0,0-1-1,2 0 1,37-14-7184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5:17.368"/>
    </inkml:context>
    <inkml:brush xml:id="br0">
      <inkml:brushProperty name="width" value="0.025" units="cm"/>
      <inkml:brushProperty name="height" value="0.025" units="cm"/>
    </inkml:brush>
  </inkml:definitions>
  <inkml:trace contextRef="#ctx0" brushRef="#br0">1340 215 6342,'-8'0'1335,"-33"4"-604,13 0-220,0-2 0,-32-2 0,52 0-298,0-1 0,-1 0 0,1-1 0,0 0 0,0 0 1,1 0-1,-1-1 0,0 0 0,1-1 0,0 0 0,0 0 0,-8-6 0,3 1-79,0 1 0,0 0 0,-1 1 0,0 0 0,0 1 0,-1 0 0,0 1 0,0 1 0,0 0 0,-1 1 0,1 0 0,-1 2 0,1-1 0,-1 2 0,0 0 0,1 0 0,-1 2 0,0 0 0,-21 6 0,-138 37 56,123-29 76,-1-2 0,0-3 1,-1-2-1,-77 4 0,122-13-252,-1-1 0,0 1 1,1 1-1,-1 0 0,0 0 0,1 1 1,-1 0-1,1 0 0,-1 1 0,1 0 1,0 1-1,0-1 0,1 2 0,-1-1 1,1 1-1,0 0 0,0 0 0,0 1 0,1 0 1,0 0-1,0 1 0,1 0 0,-1 0 1,1 0-1,1 0 0,-5 10 0,0 2-24,0 1 0,1 1 0,1 0 0,-8 36-1,12-42-5,1-1 0,0 1 0,2 0-1,-1-1 1,2 1 0,0 0-1,0-1 1,5 16 0,-4-24 0,0 1 0,1-1 0,0-1-1,0 1 1,0 0 0,1-1 0,0 1 0,0-1 0,1 0 0,-1 0 0,1-1 0,0 1 0,0-1 0,1 0-1,-1-1 1,1 1 0,0-1 0,-1 0 0,2-1 0,8 4 0,15 3-1,0-1 0,0-2 1,38 4-1,-14-2 171,343 43-145,-324-48 24,-1-3-1,1-3 0,109-18 1,18-14 551,287-12 1,-339 43-581,8 2 34,0-7 0,176-34-1,191-56 75,-496 95-36,0-3 0,0 0 0,-1-1 0,38-18 0,-57 23-53,-1 0 0,1-1 1,-1 0-1,0 0 0,0-1 0,-1 1 0,0-1 1,1 0-1,-1-1 0,-1 1 0,1-1 0,-1 0 0,0 0 1,-1 0-1,1-1 0,-1 1 0,0-1 0,-1 0 1,0 0-1,0 0 0,0 0 0,0-8 0,0-2 81,-1 1 0,-1 0 0,-1 0 0,0 0 0,-1 0 0,-1 0 0,0 0 0,-2 0 0,1 1 0,-12-25 0,10 29-88,0 1 1,-1-1-1,0 2 0,-1-1 1,0 1-1,0 0 0,-1 1 0,0 0 1,0 0-1,-1 1 0,0 0 0,0 1 1,-1 0-1,-22-9 0,3 5 4,0 1 0,-1 1-1,0 2 1,-1 0 0,-40 0-1,-162 8 29,-95 24 74,-74 3 65,284-28-183,-1-1-190,-1 5-1,-145 25 1,188-14-928,8-1-2583,-87 7-1,60-20-3466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184"/>
    </inkml:context>
    <inkml:brush xml:id="br0">
      <inkml:brushProperty name="width" value="0.025" units="cm"/>
      <inkml:brushProperty name="height" value="0.025" units="cm"/>
      <inkml:brushProperty name="color" value="#F6630D"/>
    </inkml:brush>
  </inkml:definitions>
  <inkml:trace contextRef="#ctx0" brushRef="#br0">119 48 11723,'0'0'18103,"-10"-6"-17271,8 5-822,-1-1 32,0-1-1,0 1 1,-1 1 0,1-1-1,-1 1 1,0-1 0,1 1-1,-1 0 1,-7-1 0,8 2-28,1 1 1,0-1-1,0 1 1,-1-1-1,1 1 1,0 0 0,0 0-1,0 0 1,0 0-1,0 0 1,0 1-1,0-1 1,0 1-1,1-1 1,-1 1-1,0-1 1,1 1 0,-1 0-1,1 0 1,0 0-1,-1 0 1,1 0-1,0 0 1,-1 3-1,-1 0 20,1 1-1,-1 1 0,1-1 1,0 0-1,0 0 0,0 1 1,1-1-1,0 1 0,1 0 1,-1 10-1,1-15-27,1 0 1,-1 1 0,0-1-1,1 0 1,-1 0-1,1 1 1,0-1-1,0 0 1,-1 0 0,2 0-1,-1 0 1,0 0-1,0 0 1,1 0-1,-1 0 1,1 0-1,-1-1 1,1 1 0,0-1-1,-1 1 1,1-1-1,0 1 1,0-1-1,0 0 1,0 0 0,1 0-1,-1 0 1,0-1-1,0 1 1,0 0-1,5 0 1,1-1-2,0 1 1,-1-1-1,1-1 1,0 1-1,-1-1 1,1-1-1,-1 1 1,1-1-1,-1-1 1,0 1-1,1-1 1,-1 0-1,-1-1 1,1 0-1,-1 0 1,1 0-1,-1-1 1,0 0-1,-1 0 1,1-1-1,-1 1 1,0-1-1,0 0 1,-1 0-1,0-1 1,0 0-1,0 1 1,-1-1-1,0 0 1,0-1-1,-1 1 1,0 0-1,2-14 1,-4 20-49,0-1-1,0 1 1,0-1 0,0 1 0,-1-1-1,1 1 1,0-1 0,-1 1 0,1 0-1,-1-1 1,1 1 0,-1 0 0,0-1-1,1 1 1,-1 0 0,0 0 0,0-1-1,0 1 1,0 0 0,0 0 0,0 0-1,0 0 1,-1 0 0,1 1-1,0-1 1,0 0 0,-1 0 0,1 1-1,0-1 1,-1 1 0,1-1 0,-2 1-1,1-1-304,0 1 0,0-1 0,0 1-1,0 0 1,0-1 0,0 1 0,0 0-1,0 0 1,0 1 0,0-1 0,0 0-1,0 1 1,0-1 0,0 1 0,1-1-1,-1 1 1,0 0 0,0 0 0,0 0 0,1 0-1,-1 0 1,1 0 0,-3 2 0,1 4-4601,2-2-3080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5:07.270"/>
    </inkml:context>
    <inkml:brush xml:id="br0">
      <inkml:brushProperty name="width" value="0.025" units="cm"/>
      <inkml:brushProperty name="height" value="0.025" units="cm"/>
    </inkml:brush>
  </inkml:definitions>
  <inkml:trace contextRef="#ctx0" brushRef="#br0">0 71 4228,'0'0'15807,"2"-2"-15145,-1 0-581,1 1-1,-1 0 1,1 0-1,-1 0 1,1 0 0,0 0-1,-1 0 1,1 0 0,0 1-1,0-1 1,0 0-1,0 1 1,-1 0 0,1-1-1,0 1 1,0 0 0,0 0-1,0 0 1,2 0-1,54 3 704,-27 0-324,656-31 714,91-6 33,-745 36-1159,0 1 1,35 8-1,-56-8-50,-1 0 0,1 0 0,0 1 1,-1 1-1,0 0 0,0 1 0,0 0 0,17 13 0,-20-8-726,-8-8-2165,-7-6-2284,-12-11-6962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5:08.097"/>
    </inkml:context>
    <inkml:brush xml:id="br0">
      <inkml:brushProperty name="width" value="0.025" units="cm"/>
      <inkml:brushProperty name="height" value="0.025" units="cm"/>
    </inkml:brush>
  </inkml:definitions>
  <inkml:trace contextRef="#ctx0" brushRef="#br0">1 37 13581,'0'0'2109,"11"0"-252,205-3 4579,7-12-4483,128-3-1411,-52 20-818,-173 4-3249,-98-5 184,-4-1-2799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8.355"/>
    </inkml:context>
    <inkml:brush xml:id="br0">
      <inkml:brushProperty name="width" value="0.025" units="cm"/>
      <inkml:brushProperty name="height" value="0.025" units="cm"/>
    </inkml:brush>
  </inkml:definitions>
  <inkml:trace contextRef="#ctx0" brushRef="#br0">0 52 17585,'0'0'2178,"10"-6"-918,6-2-655,-1 1 1,1 1 0,33-10 0,-41 14-408,0 0 0,0 0 0,0 1 0,0 0 0,1 1 0,-1-1 0,0 2 0,1-1-1,-1 1 1,0 0 0,0 1 0,10 3 0,-16-4-179,-1 0 0,1 0 0,-1 0 0,1 0 0,-1 0 0,0 0 0,1 0 0,-1 1 0,0-1 0,0 1 0,0-1 0,0 1 0,0-1 0,0 1 0,0-1 0,-1 1 0,1 0-1,0 0 1,-1-1 0,0 1 0,1 0 0,-1 0 0,0 0 0,0-1 0,0 1 0,0 0 0,0 0 0,0 0 0,-1-1 0,1 1 0,0 0 0,-1 0 0,0-1 0,1 1 0,-1 0 0,0-1 0,-1 3 0,-3 6 223,0 0 0,-1 0 1,0-1-1,-12 15 1,-24 17 120,33-34-249,0 1-1,0 0 0,1 1 0,1-1 0,-1 1 1,2 1-1,-1 0 0,-7 14 0,14-24-117,0 1 0,0-1-1,0 1 1,0-1 0,-1 0 0,1 1-1,0-1 1,0 1 0,0-1-1,0 1 1,0-1 0,0 0-1,0 1 1,0-1 0,1 1 0,-1-1-1,0 1 1,0-1 0,0 0-1,0 1 1,1-1 0,-1 1-1,0-1 1,0 0 0,0 1-1,1-1 1,-1 0 0,0 1 0,1-1-1,-1 0 1,0 0 0,1 1-1,-1-1 1,1 0 0,-1 0-1,0 1 1,1-1 0,-1 0-1,1 0 1,-1 0 0,0 0 0,1 0-1,0 0 1,22 2 15,-18-3 23,20 1-313,0-1 0,26-5-1,15-12-4839,-23 1-1522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8.872"/>
    </inkml:context>
    <inkml:brush xml:id="br0">
      <inkml:brushProperty name="width" value="0.025" units="cm"/>
      <inkml:brushProperty name="height" value="0.025" units="cm"/>
    </inkml:brush>
  </inkml:definitions>
  <inkml:trace contextRef="#ctx0" brushRef="#br0">359 16 17617,'-10'-3'961,"2"0"-844,0 1 0,0 0 1,-1 0-1,1 1 1,0 0-1,0 0 1,-1 1-1,1 0 1,0 0-1,-1 1 0,1 0 1,0 1-1,0 0 1,-15 5-1,9 1-72,0 1-1,1 0 1,0 0-1,0 1 1,1 1-1,1 0 1,0 1-1,0 0 1,1 1-1,1 0 0,0 0 1,1 1-1,0 0 1,1 1-1,-5 15 1,4-9 23,1 0 0,1 1 1,1 0-1,1 0 0,1 0 1,1 1-1,1-1 0,1 1 0,1-1 1,5 28-1,-5-40-59,2 0-1,0 0 1,0 0 0,1 0-1,0 0 1,0-1 0,1 1-1,1-1 1,0 0-1,0-1 1,0 0 0,1 0-1,0 0 1,1-1 0,0 0-1,0 0 1,0-1 0,1 0-1,0 0 1,0-1 0,0 0-1,1-1 1,0 0 0,10 3-1,-11-5 221,0 0 0,0-1 0,1 0-1,-1 0 1,0-1 0,1 0 0,-1-1 0,0 0-1,1-1 1,-1 1 0,0-2 0,0 1 0,0-1 0,0-1-1,-1 0 1,1 0 0,12-9 0,-5 1 183,0 0-1,-2-2 1,1 0 0,-2 0 0,0-1-1,0-1 1,-2 0 0,0-1 0,-1 0 0,0-1-1,9-24 1,-13 27-309,0-1 0,-1 0-1,-1 0 1,0-1 0,-1 1-1,-1-1 1,0 1 0,-2-1 0,0 0-1,0 0 1,-2 1 0,0-1-1,-8-29 1,6 36-77,-1 1 0,0-1 1,0 1-1,-1 0 0,-1 0 0,1 0 0,-1 1 0,-1 0 0,0 0 1,0 1-1,0 0 0,-1 1 0,0 0 0,0 0 0,0 1 0,-13-6 1,16 9-184,-1-1 1,0 1-1,0 0 1,1 0-1,-1 1 1,0 0-1,0 0 1,0 1-1,0 0 1,-1 0-1,-8 2 1,11-1-298,0 0 0,0 1 0,0-1 0,1 1 0,-1 1 0,0-1 0,1 0 1,0 1-1,0 0 0,0 0 0,0 0 0,0 1 0,0-1 0,1 1 0,0 0 0,0 0 0,-3 5 0,-8 17-7980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8.206"/>
    </inkml:context>
    <inkml:brush xml:id="br0">
      <inkml:brushProperty name="width" value="0.025" units="cm"/>
      <inkml:brushProperty name="height" value="0.025" units="cm"/>
    </inkml:brush>
  </inkml:definitions>
  <inkml:trace contextRef="#ctx0" brushRef="#br0">1 152 11819,'0'0'5782,"7"2"-5297,-5-2-462,1 1-1,0 0 1,-1-1-1,1 1 1,0-1-1,0 0 1,-1 0-1,1 0 1,0 0-1,0 0 1,-1-1-1,1 1 1,0-1-1,-1 0 1,1 0-1,-1 0 1,1 0-1,4-3 1,3 1-5,-1 1 0,1 0 1,0 0-1,0 1 1,0 0-1,0 0 0,0 1 1,1 1-1,-1 0 1,0 0-1,0 1 0,16 5 1,50 4 548,-29-10-459,28 0 484,109 15 0,-116-7-468,136 0 0,72-22 132,-185 7-232,262-28 8,-200 31 77,-79 3-70,91-11 0,-126 6-5,0-2-1,0-2 1,-1-1 0,-1-2 0,56-26 0,-73 29 198,1 1 0,-1 2 0,1 0 1,0 0-1,1 2 0,-1 1 0,35-1 0,-51 14 348,0 0-3263,-6 3-2073,-7 5-4629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1.048"/>
    </inkml:context>
    <inkml:brush xml:id="br0">
      <inkml:brushProperty name="width" value="0.025" units="cm"/>
      <inkml:brushProperty name="height" value="0.025" units="cm"/>
    </inkml:brush>
  </inkml:definitions>
  <inkml:trace contextRef="#ctx0" brushRef="#br0">1 0 10634,'0'0'4388,"8"1"-3678,87 8 871,-42-6-562,86 18 1,-49 1-724,1-5 0,1-3 0,1-4 1,-1-5-1,111-6 0,-7-26-167,-121 15-25,130-6 0,-55 23 385,63-2 298,-206-4-1445,9-1-1539,-8 4-5492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2.440"/>
    </inkml:context>
    <inkml:brush xml:id="br0">
      <inkml:brushProperty name="width" value="0.025" units="cm"/>
      <inkml:brushProperty name="height" value="0.025" units="cm"/>
    </inkml:brush>
  </inkml:definitions>
  <inkml:trace contextRef="#ctx0" brushRef="#br0">6 203 8808,'-5'11'6369,"4"-5"-3755,21-6-2002,-17 0-539,25-4 264,1-1 1,29-9-1,-32 6-318,1 2-1,49-5 1,-22 10-126,-1 2 0,1 3 1,85 18-1,-86-14 415,0-2 1,0-3-1,0-1 1,1-3-1,-1-3 0,0-2 1,0-2-1,95-27 1,-43 7-148,0 5 0,2 5 0,1 4 1,114 1-1,-78 15-373,109-3 408,-212-2-1585,0-1 0,-1-3 0,0-1 0,42-14 0,-21-1-5733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3.439"/>
    </inkml:context>
    <inkml:brush xml:id="br0">
      <inkml:brushProperty name="width" value="0.025" units="cm"/>
      <inkml:brushProperty name="height" value="0.025" units="cm"/>
    </inkml:brush>
  </inkml:definitions>
  <inkml:trace contextRef="#ctx0" brushRef="#br0">107 0 15631,'0'0'11130,"9"0"-10756,2 1-333,-1 0 0,0 1 0,0 0 0,0 0 1,11 5-1,-18-6-40,-1 0 1,0 0-1,0 0 1,0 0 0,0 0-1,0 0 1,0 1-1,0-1 1,0 1 0,0 0-1,-1-1 1,1 1-1,-1 0 1,3 3 0,-4-3 3,1 0 0,-1-1 0,1 1 0,-1 0 0,0 0 1,0-1-1,0 1 0,0 0 0,0-1 0,-1 1 1,1 0-1,0-1 0,-1 1 0,1 0 0,-1-1 1,0 1-1,1 0 0,-1-1 0,0 1 0,0-1 1,0 0-1,0 1 0,0-1 0,-2 2 0,-4 4 218,0-1 1,0 0-1,0 0 0,-1-1 0,0 0 0,-1 0 0,1-1 0,-1 0 0,1 0 0,-1-1 0,0 0 0,-1-1 0,-16 2 0,25-4 50,14 0-257,-2-2-48,6-1-17,-1 1 1,1 0 0,-1 2 0,18 0 0,-32 0 44,0 0 0,0 0 1,0 0-1,0 0 1,0 1-1,0-1 0,0 0 1,0 1-1,0 0 0,0-1 1,0 1-1,-1 0 1,1 0-1,0 0 0,0 0 1,-1 0-1,1 0 0,-1 1 1,1-1-1,-1 0 1,0 1-1,1-1 0,-1 1 1,0 0-1,0-1 0,0 1 1,0 0-1,0 0 1,0-1-1,-1 1 0,1 0 1,-1 0-1,1 0 0,-1 0 1,0 0-1,1 0 1,-1 0-1,0 0 0,-1 0 1,1 0-1,0 0 0,0 0 1,-1 2-1,-1 1 61,0-1 0,-1 1 0,1-1 0,-1 0 0,0 1 0,0-1 0,0 0 0,0-1 0,-1 1 0,1-1 0,-1 1-1,0-1 1,0 0 0,-1-1 0,-8 6 0,1-2 99,0 0 1,0-1-1,-1 0 0,-23 6 0,29-10-193,0 1 0,1-1 0,-1-1 0,0 1 0,0-1 0,0 0-1,1-1 1,-8-1 0,12 2-174,1-1 1,-1 1-1,0-1 1,0 0-1,1 0 0,-1 0 1,1 0-1,-1 0 0,1 0 1,-1 0-1,1 0 1,0 0-1,-2-3 0,1 2-391,1-1-1,0 1 0,0 0 0,0-1 0,0 1 1,0-1-1,0 1 0,1-1 0,-1 1 0,1-1 1,0-4-1,1-23-6919,5-4-4980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3.797"/>
    </inkml:context>
    <inkml:brush xml:id="br0">
      <inkml:brushProperty name="width" value="0.025" units="cm"/>
      <inkml:brushProperty name="height" value="0.025" units="cm"/>
    </inkml:brush>
  </inkml:definitions>
  <inkml:trace contextRef="#ctx0" brushRef="#br0">380 1 18642,'-12'0'1009,"-1"1"-772,0 0 0,1 1 1,-1 1-1,0 0 0,1 1 0,0 0 1,0 0-1,0 2 0,0-1 1,-19 15-1,12-7-235,0 1 0,1 1 0,1 1-1,0 0 1,1 2 0,1 0 0,1 0 0,0 1-1,-21 42 1,30-52-19,1 0-1,0 0 1,1 1-1,0-1 1,0 1-1,1 0 1,0 0-1,1-1 0,0 1 1,1 0-1,0 0 1,0 0-1,1 0 1,1 0-1,-1 0 1,2 0-1,-1 0 1,1-1-1,1 1 1,0-1-1,0 0 0,0 0 1,1-1-1,1 1 1,11 13-1,-8-13 77,1 0 0,0 0 0,0-1 0,1 0 0,0-1-1,1 0 1,0-1 0,0 0 0,0-1 0,0 0 0,1-1-1,0-1 1,0 0 0,0 0 0,0-2 0,0 1 0,0-2 0,1 0-1,-1 0 1,0-1 0,20-4 0,-19 3 189,-1-1 1,1 0-1,-1-1 1,0-1-1,0 0 1,0-1-1,0 0 1,-1 0-1,0-2 1,0 0-1,-1 0 1,0-1-1,-1 0 1,0 0-1,0-2 1,-1 1-1,0-1 1,-1 0-1,0-1 1,8-16-1,-13 19-145,0 1 0,0-1 0,-1 0 0,0 0 0,-1 0 1,1 0-1,-2-1 0,0 1 0,0 0 0,0 0 0,-1-1 0,-1 1 0,1 0 0,-1 0 0,-1 0 0,0 1 0,0-1 0,-1 0 0,0 1 0,0 0 1,-1 0-1,0 0 0,0 1 0,-1 0 0,-13-13 0,8 8-343,-2 0-1,0 1 1,0 1 0,-1 0 0,0 1 0,-1 1-1,0 0 1,0 0 0,-1 2 0,1 0-1,-2 1 1,1 0 0,-25-3 0,-4 7-3277,19 9-2079,6 12-5609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9.092"/>
    </inkml:context>
    <inkml:brush xml:id="br0">
      <inkml:brushProperty name="width" value="0.025" units="cm"/>
      <inkml:brushProperty name="height" value="0.025" units="cm"/>
    </inkml:brush>
  </inkml:definitions>
  <inkml:trace contextRef="#ctx0" brushRef="#br0">44 1 17360,'0'0'8670,"-4"12"-7474,-3 8-891,0-4-249,2 1 0,-1 1 0,2-1 0,0 1-1,2 0 1,-1 0 0,2 20 0,1-38-54,1 1-1,-1 0 0,1-1 1,-1 1-1,1-1 0,-1 1 0,1-1 1,0 1-1,-1-1 0,1 0 1,-1 1-1,1-1 0,0 0 0,0 1 1,-1-1-1,1 0 0,0 0 1,0 0-1,-1 0 0,1 0 0,0 0 1,0 0-1,-1 0 0,1 0 1,0 0-1,1 0 0,22-2 413,-13-2-243,1 1 1,-1-1-1,0-1 1,0 0 0,0-1-1,18-12 1,4-2-2088,0 4-3925,-44 27 1481,2 9 3745,-4 23 2923,11-37-2331,-1 7 685,0 0 1,1-1 0,0 1-1,0 23 1,2-32-685,0-1 0,1 1 0,-1-1 0,1 1 0,0-1 0,0 1 0,0-1 0,0 0 1,4 6-1,-4-8-188,0 1 1,0-1 0,0 1 0,0-1 0,0 0 0,1 0 0,-1 0 0,1 0 0,-1 0 0,1 0 0,-1 0-1,1 0 1,-1 0 0,1-1 0,0 1 0,-1-1 0,1 1 0,0-1 0,-1 0 0,4 1 0,16-1-5664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034"/>
    </inkml:context>
    <inkml:brush xml:id="br0">
      <inkml:brushProperty name="width" value="0.025" units="cm"/>
      <inkml:brushProperty name="height" value="0.025" units="cm"/>
      <inkml:brushProperty name="color" value="#E71224"/>
    </inkml:brush>
  </inkml:definitions>
  <inkml:trace contextRef="#ctx0" brushRef="#br0">0 0 10282,'0'0'8360,"50"45"-8360,-40-44 0,-4 2-128,3-1-97,-1 2-896,-1-2-1377,1-1-1025,-1-1-2243</inkml:trace>
  <inkml:trace contextRef="#ctx0" brushRef="#br0" timeOffset="1">195 166 8360,'0'0'7847,"19"52"-6245,-12-49-801,1-3-353,1 0-320,-1 0-256,0-4-1762,0-1-1825,-2 5-1218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529"/>
    </inkml:context>
    <inkml:brush xml:id="br0">
      <inkml:brushProperty name="width" value="0.025" units="cm"/>
      <inkml:brushProperty name="height" value="0.025" units="cm"/>
      <inkml:brushProperty name="color" value="#F6630D"/>
    </inkml:brush>
  </inkml:definitions>
  <inkml:trace contextRef="#ctx0" brushRef="#br0">141 0 19122,'0'0'8648,"-9"1"-8135,-31 7-166,39-7-347,-1-1 1,1 1 0,-1 0-1,1 0 1,-1 0 0,1 1-1,0-1 1,-1 0-1,1 0 1,0 1 0,0-1-1,0 1 1,0-1 0,0 1-1,0-1 1,0 1-1,1 0 1,-1-1 0,1 1-1,-1 0 1,1-1 0,0 1-1,-1 0 1,1 0-1,0-1 1,0 1 0,0 0-1,0 0 1,0 0 0,1-1-1,-1 1 1,1 0 0,-1 0-1,1-1 1,-1 1-1,1-1 1,0 1 0,0 0-1,0-1 1,0 1 0,0-1-1,0 0 1,0 1-1,1-1 1,-1 0 0,0 0-1,1 0 1,-1 0 0,1 0-1,2 2 1,12 0-37,-1 0-1,1-1 1,0 0 0,0-2 0,21 0 0,29 1-51,-66-1 101,0 0 1,1 0 0,-1 0 0,0 0 0,0 1 0,0-1 0,0 0 0,0 0 0,0 0 0,1 1 0,-1-1 0,0 0-1,0 0 1,0 0 0,0 1 0,0-1 0,0 0 0,0 0 0,0 1 0,0-1 0,0 0 0,0 0 0,0 1 0,0-1-1,0 0 1,0 0 0,0 0 0,0 1 0,0-1 0,0 0 0,0 0 0,-1 0 0,1 1 0,0-1 0,0 0 0,0 0 0,0 0-1,0 1 1,-1-1 0,1 0 0,0 0 0,0 0 0,0 0 0,0 0 0,-1 0 0,1 1 0,0-1 0,0 0 0,-1 0-1,1 0 1,-11 11 591,-15 5 426,-1 0-1,-52 21 0,50-24-1679,0 1-1,-41 27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9.467"/>
    </inkml:context>
    <inkml:brush xml:id="br0">
      <inkml:brushProperty name="width" value="0.025" units="cm"/>
      <inkml:brushProperty name="height" value="0.025" units="cm"/>
    </inkml:brush>
  </inkml:definitions>
  <inkml:trace contextRef="#ctx0" brushRef="#br0">392 64 11147,'-9'-6'4452,"1"1"-4216,0 1 0,0-1 0,0 2 1,-1-1-1,1 1 0,-1 0 0,0 1 1,0 0-1,0 0 0,0 1 0,0 1 0,0-1 1,-1 1-1,1 1 0,0 0 0,0 0 1,0 1-1,0 0 0,-16 5 0,12 1-196,-1 0 1,2 0-1,-1 2 0,1-1 0,1 1 1,0 1-1,0 0 0,1 1 0,0 0 0,1 0 1,1 1-1,0 0 0,0 1 0,2 0 1,-1 0-1,-5 21 0,8-25-42,1 0-1,1 0 1,0 0-1,0 1 1,1-1-1,0 0 1,1 0-1,0 1 1,1-1-1,0 0 1,0 1-1,1-1 1,0 0-1,1 0 1,1 0-1,-1-1 1,1 1-1,1-1 1,0 0-1,0 0 1,1 0-1,0-1 1,0 0-1,1 0 1,9 8-1,-5-7-7,1-1 0,0 0 0,1 0 0,0-1 0,0-1 0,0 0 0,1-1 0,0-1 0,0 0 0,0-1 0,1 0 0,-1-1 0,1-1 0,-1 0 0,1-1 0,0 0 0,19-4 0,-23 2 173,1 0 0,-1-1 1,0-1-1,0 0 0,0 0 0,0-1 1,-1 0-1,0-1 0,17-12 0,-20 12 270,0-1-1,0 1 1,0-1-1,-1-1 0,0 1 1,0-1-1,-1-1 1,0 1-1,-1 0 1,0-1-1,0 0 0,4-16 1,-3 9-246,-2 1 0,0-1 1,-1 0-1,-1 0 0,0 0 1,-1 0-1,-1 0 0,0 0 0,-1 0 1,-1 0-1,0 0 0,-2 1 1,1-1-1,-2 1 0,0 0 0,-1 1 1,0 0-1,-1 0 0,-1 0 1,0 1-1,-1 0 0,0 1 0,-19-18 1,24 27-376,1-1 0,-1 1 0,0-1 0,0 2 0,0-1 0,0 0 0,0 1 0,-1 0 0,1 0 1,-1 1-1,0-1 0,1 1 0,-1 0 0,0 1 0,0-1 0,1 1 0,-1 1 0,0-1 0,0 1 0,-8 1 0,7 1-394,-1 0-1,1 0 0,-1 1 0,1-1 0,0 2 0,1-1 0,-1 1 0,1 0 1,0 0-1,0 1 0,0-1 0,1 1 0,0 1 0,-5 6 0,-12 22-11647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42.113"/>
    </inkml:context>
    <inkml:brush xml:id="br0">
      <inkml:brushProperty name="width" value="0.025" units="cm"/>
      <inkml:brushProperty name="height" value="0.025" units="cm"/>
    </inkml:brush>
  </inkml:definitions>
  <inkml:trace contextRef="#ctx0" brushRef="#br0">81 1 9129,'0'0'18636,"5"2"-18316,-4-2-315,1 0-1,-1 1 0,1-1 0,-1 1 1,0 0-1,1 0 0,-1-1 1,0 1-1,0 0 0,0 0 1,0 0-1,1 0 0,-1 0 1,0 0-1,-1 1 0,1-1 1,0 0-1,0 0 0,0 1 0,-1-1 1,1 1-1,-1-1 0,1 0 1,-1 1-1,1 2 0,-1-3-37,1 0-1,0 0 1,-1-1-1,1 1 0,0 0 1,0 0-1,-1-1 1,1 1-1,0 0 0,0-1 1,0 1-1,0-1 1,0 1-1,0-1 0,0 0 1,0 1-1,0-1 1,0 0-1,0 0 0,0 1 1,0-1-1,0 0 1,1 0-1,35 0-622,-10 0 351,-25 1 288,0 0-1,-1 0 0,1 1 1,0-1-1,-1 0 1,0 1-1,1-1 0,-1 1 1,0-1-1,0 1 0,0 0 1,0-1-1,0 1 1,0 0-1,0 0 0,0 0 1,-1 0-1,1 0 0,-1 0 1,0 0-1,1 0 1,-1 0-1,0 0 0,0 0 1,0 0-1,-1 0 0,1 0 1,0 0-1,-1 2 0,0 6 232,-1 0 0,0-1-1,0 1 1,-6 14 0,2-9 110,-1-1 0,-1 0 0,0 0 0,-16 19 0,21-29-201,0 0 0,0 0 0,-1-1 0,0 1 0,1-1 0,-1 0 0,-1 0-1,1-1 1,0 1 0,-1-1 0,1 0 0,-1 0 0,0 0 0,1-1 0,-1 0 0,0 0-1,0 0 1,-7 0 0,10-1-211,0 0 0,0-1 0,0 1 0,0-1 0,1 1 0,-1-1 0,0 0 0,1 0 0,-1 1 0,0-1 0,1-1 0,-1 1 0,1 0 0,0 0 0,-1 0 0,1-1 0,0 1 0,0-1 0,-1 1 0,1-1 0,1 1 0,-1-1 0,-1-2 0,-15-43-5961,16 44 5589,-9-38-6598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42.456"/>
    </inkml:context>
    <inkml:brush xml:id="br0">
      <inkml:brushProperty name="width" value="0.025" units="cm"/>
      <inkml:brushProperty name="height" value="0.025" units="cm"/>
    </inkml:brush>
  </inkml:definitions>
  <inkml:trace contextRef="#ctx0" brushRef="#br0">0 18 17649,'0'0'5125,"49"0"-3492,-18 0-95,4-1-930,4-2-512,3 2-897,-4-2-1985,-5 0-1923,-6-3-2401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42.831"/>
    </inkml:context>
    <inkml:brush xml:id="br0">
      <inkml:brushProperty name="width" value="0.025" units="cm"/>
      <inkml:brushProperty name="height" value="0.025" units="cm"/>
    </inkml:brush>
  </inkml:definitions>
  <inkml:trace contextRef="#ctx0" brushRef="#br0">428 21 10634,'0'0'2728,"-11"-3"-320,-5-2-1965,0 1 0,0 1 0,0 1 0,-1 0 0,1 1 0,0 1 0,-1 0 0,1 2 0,-1 0 0,1 0 1,-17 6-1,20-3-398,1 1 0,1 1 0,-1 0 0,1 0 0,1 1 0,-1 1 0,1-1 1,1 2-1,-1-1 0,2 1 0,-1 1 0,-9 15 0,9-11 45,1 0 0,1 0 1,0 1-1,1 0 0,0 0 0,2 1 1,0-1-1,1 1 0,-2 24 0,4-28-38,1 0 1,0 0-1,1 0 0,0 0 0,1 0 0,1-1 0,0 1 1,1-1-1,0 1 0,1-1 0,0 0 0,9 13 1,-9-16-58,2-1 0,-1 1 0,1-1 0,0-1 0,1 0 0,0 0 0,0 0 0,1-1 0,-1 0 0,1-1 0,0 0 0,1 0 0,-1-1 0,1 0 0,0-1 0,16 4 0,-12-4 183,1 0 0,-1-1 1,0-1-1,0 0 0,1-1 1,-1-1-1,0 0 1,1-1-1,-1 0 0,0-1 1,0-1-1,-1 0 0,15-6 1,-18 4 87,0 1 1,0-1 0,0-1-1,-1 0 1,0 0 0,-1 0-1,1-1 1,-2-1 0,1 0-1,-1 0 1,0 0 0,-1 0 0,0-1-1,-1 0 1,0-1 0,7-19-1,-7 14-117,0 1-1,-2-1 1,0 0 0,0 0-1,-2 0 1,0 0-1,-1 0 1,0 0 0,-1 0-1,-1 0 1,-1 0-1,0 0 1,-6-16-1,6 23-175,-1 0 0,1 1 0,-2-1-1,1 1 1,-1 0 0,-1 0-1,1 1 1,-1-1 0,-1 1 0,1 1-1,-1-1 1,0 1 0,-1 0-1,1 1 1,-1 0 0,0 0 0,-1 0-1,1 1 1,-1 1 0,1-1-1,-1 1 1,0 1 0,-15-3 0,10 3-474,0 1 1,-1 0-1,1 1 1,0 0-1,-1 1 1,1 1-1,-21 5 1,19-3-1508,-1 2 1,1 0 0,-19 10 0,-7 6-7656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39.630"/>
    </inkml:context>
    <inkml:brush xml:id="br0">
      <inkml:brushProperty name="width" value="0.025" units="cm"/>
      <inkml:brushProperty name="height" value="0.025" units="cm"/>
    </inkml:brush>
  </inkml:definitions>
  <inkml:trace contextRef="#ctx0" brushRef="#br0">1816 303 13741,'-5'-10'214,"-3"-5"-260,0 1 0,-2 1 0,1 0 0,-1 0 1,-1 1-1,-1 0 0,1 1 0,-16-12 0,4 7 19,0 0 0,-1 2 0,-1 1-1,-34-14 1,12 10 297,0 2 0,0 2 1,-2 2-1,1 3 0,-65-4 1,-23 8 416,-1 6 0,1 6 1,-248 47-1,353-49-495,0 1-1,0 2 1,1 1 0,0 2 0,1 1-1,1 1 1,-50 32 0,69-39-142,-1 0 0,1 1 0,1 0-1,-1 1 1,1 0 0,1 0 0,0 0 0,0 1 0,1 0 0,0 0 0,1 1 0,0 0-1,0 0 1,1 0 0,1 0 0,0 1 0,1-1 0,0 1 0,0 0 0,1-1 0,1 1-1,0 0 1,1 0 0,2 12 0,1-7-54,0 0 0,2-1 0,0 0 0,1 0 0,0-1 0,1 0 0,1 0 0,1-1 0,0 0 0,0 0 0,2-2 0,-1 1 0,2-1 0,18 14 0,16 10 33,0-2 0,98 51 0,-75-49-142,2-4 1,1-3 0,1-3-1,1-3 1,1-4-1,108 14 1,-116-26 280,-1-2 0,1-4-1,0-3 1,-1-2 0,1-4 0,-2-2-1,116-34 1,-100 16 528,-2-2 1,129-70-1,-161 73-429,-1-3-1,-1-2 1,-2-2 0,-1-1-1,45-50 1,-71 66-82,0 0 0,-2-2 1,0 0-1,-1-1 0,-2 0 0,0-1 1,11-31-1,-19 44-82,-1 0 1,0 0-1,0 0 0,-1 0 0,-1 0 1,0 0-1,0-1 0,-1 1 1,0-1-1,-1 1 0,0 0 1,-1 0-1,0-1 0,0 1 0,-1 0 1,-1 1-1,0-1 0,0 1 1,0-1-1,-11-14 0,5 12-78,-1 0-1,0 0 1,-1 1 0,0 0-1,-1 1 1,0 1-1,-1 0 1,0 0 0,0 2-1,-1 0 1,0 0-1,0 1 1,0 1 0,-1 1-1,-17-3 1,-16-1-78,-1 3 0,-1 1 0,-76 5 0,14 13-1016,53-5-1904,3-5-6182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0.521"/>
    </inkml:context>
    <inkml:brush xml:id="br0">
      <inkml:brushProperty name="width" value="0.025" units="cm"/>
      <inkml:brushProperty name="height" value="0.025" units="cm"/>
    </inkml:brush>
  </inkml:definitions>
  <inkml:trace contextRef="#ctx0" brushRef="#br0">0 0 15054,'0'0'2894,"1"13"-3092,73 509-453,33 401 1964,-91-195-18,21 393 170,24-345-900,22 331-431,-31 2-70,-38 1475 428,-16-1679 597,-18 500 662,20-1361-1466,1 0 1,2 0-1,16 76 1,-19-118-332,0-1 1,1 1-1,-1-1 0,1 0 1,-1 1-1,1-1 0,0 0 1,0 1-1,-1-1 1,1 0-1,0 0 0,0 0 1,0 0-1,0 0 0,0 0 1,0 0-1,1 0 0,-1 0 1,0-1-1,0 1 0,2 1 1,-2-2-149,0 0 0,0 0 0,-1 0 0,1 0 1,0 0-1,0 0 0,-1 0 0,1 0 0,0-1 0,0 1 0,-1 0 1,1 0-1,0-1 0,-1 1 0,1 0 0,0-1 0,-1 1 0,1 0 1,-1-1-1,1 1 0,0-1 0,-1 1 0,1-1 0,-1 1 1,0-1-1,1 0 0,-1 1 0,1-1 0,-1 0 0,0 1 0,1-1 1,-1 0-1,0 1 0,0-1 0,0 0 0,1 1 0,-1-3 0,3-14-6185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0.897"/>
    </inkml:context>
    <inkml:brush xml:id="br0">
      <inkml:brushProperty name="width" value="0.025" units="cm"/>
      <inkml:brushProperty name="height" value="0.025" units="cm"/>
    </inkml:brush>
  </inkml:definitions>
  <inkml:trace contextRef="#ctx0" brushRef="#br0">0 307 12620,'0'0'2936,"5"15"-2584,26 71 571,155 386 2911,-171-442-3539,0-2-1,33 46 1,-43-68-259,-1 0-1,1 0 1,0 0 0,0-1 0,1 0 0,-1 0-1,1 0 1,1-1 0,-1 0 0,0 0 0,1 0-1,0-1 1,0 0 0,0-1 0,0 1 0,0-1-1,1-1 1,7 2 0,-12-3 22,1-1-1,-1 1 0,1-1 1,0 1-1,-1-1 1,1 0-1,-1 0 1,0-1-1,1 1 1,-1-1-1,0 1 1,0-1-1,0 0 1,0 0-1,0-1 1,0 1-1,-1-1 1,1 1-1,-1-1 1,3-3-1,5-8 287,-2 1 1,0-1-1,9-21 0,-12 24-189,112-291 2192,-34 77-2127,14 7-1612,-28 77-6691,-30 62-4948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3.804"/>
    </inkml:context>
    <inkml:brush xml:id="br0">
      <inkml:brushProperty name="width" value="0.025" units="cm"/>
      <inkml:brushProperty name="height" value="0.025" units="cm"/>
    </inkml:brush>
  </inkml:definitions>
  <inkml:trace contextRef="#ctx0" brushRef="#br0">1 0 20371,'0'0'1410,"23"53"319,-7-9 545,6 12-896,4 9-770,5 12-448,2 4-128,0-4-384,3-8-993,-3-10-1794,-6-10 416,-8-16 2275,-8-12-705,-11-8-2627,0-8-2594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4.163"/>
    </inkml:context>
    <inkml:brush xml:id="br0">
      <inkml:brushProperty name="width" value="0.025" units="cm"/>
      <inkml:brushProperty name="height" value="0.025" units="cm"/>
    </inkml:brush>
  </inkml:definitions>
  <inkml:trace contextRef="#ctx0" brushRef="#br0">66 518 11339,'-9'-13'1096,"0"1"1,0-2 0,1 1-1,1-1 1,-10-25 0,16 33-764,-1 0 1,1 1 0,0-1 0,0 0-1,1 0 1,-1 1 0,1-1 0,1 0-1,-1 0 1,1 0 0,0 1 0,0-1 0,1 0-1,0 1 1,0-1 0,0 1 0,0-1-1,1 1 1,4-5 0,7-9 143,0 1 0,2 0 0,0 2 0,1-1 0,1 2-1,39-26 1,-17 16-267,1 2-1,64-26 0,-71 35-233,65-16 1,-87 27-71,1 1 1,-1 0-1,0 0 1,1 2-1,-1-1 1,1 2-1,-1-1 1,1 2 0,11 2-1,-20-3 77,-1 0 0,0 0 0,0 1 0,1-1-1,-1 1 1,0 0 0,-1 0 0,1 0 0,0 0 0,0 0 0,-1 1-1,1-1 1,-1 1 0,0-1 0,0 1 0,0 0 0,0 0 0,2 4-1,-2-1 26,0 1-1,0-1 0,0 1 1,0 0-1,-1-1 0,0 1 1,-1 0-1,0 13 1,-1-4 174,-1 1 1,-1-1 0,0 0 0,-1 0-1,-1 0 1,-13 30 0,-43 54 1920,17-33-848,43-65-1246,0-1 0,0 1 1,0 0-1,0-1 1,0 1-1,0 0 1,0 0-1,0-1 1,1 1-1,-1 0 0,1 0 1,-1 0-1,1 0 1,0 0-1,0 0 1,0 0-1,0 0 1,0 0-1,0 0 0,0 0 1,1-1-1,-1 1 1,1 0-1,0 0 1,-1 0-1,1 0 1,0-1-1,0 1 1,0 0-1,0-1 0,0 1 1,0-1-1,1 1 1,-1-1-1,1 1 1,-1-1-1,1 0 1,1 1-1,6 3-14,1 0 1,0-1-1,0 0 0,0-1 1,20 4-1,-8-2 54,137 31-2101,-52-26-5254,-61-9-146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4.508"/>
    </inkml:context>
    <inkml:brush xml:id="br0">
      <inkml:brushProperty name="width" value="0.025" units="cm"/>
      <inkml:brushProperty name="height" value="0.025" units="cm"/>
    </inkml:brush>
  </inkml:definitions>
  <inkml:trace contextRef="#ctx0" brushRef="#br0">100 1 17617,'0'0'7052,"-9"5"-4874,5-3-2041,1 0 0,-1 0 0,1 1-1,0-1 1,-1 1 0,1 0 0,0 0 0,1 1 0,-1-1 0,0 0 0,1 1 0,-3 4 0,2 0 29,0-1 1,1 1-1,0 0 1,0 0-1,0 1 1,1-1 0,0 10-1,-1 2 34,2 1 1,0-1-1,1 1 1,1-1-1,9 39 0,-10-54-187,0 0 0,1-1 0,0 1 0,0 0 0,0-1 0,0 1 0,1-1 0,0 0 0,0 1 0,0-1 0,0-1 0,1 1 0,-1 0 0,1-1 0,0 0 0,0 0-1,0 0 1,1 0 0,-1-1 0,1 1 0,-1-1 0,1 0 0,0-1 0,0 1 0,0-1 0,0 0 0,0 0 0,0-1 0,6 1 0,-7-1 8,0 0 0,0-1 0,0 1 0,0-1-1,0 0 1,-1 0 0,1 0 0,0 0 0,0 0 0,-1-1 0,1 0 0,-1 0 0,0 0 0,1 0 0,-1-1 0,0 1 0,0-1-1,0 1 1,-1-1 0,1 0 0,-1 0 0,1-1 0,-1 1 0,0 0 0,-1-1 0,1 1 0,0-1 0,-1 0 0,0 1 0,2-8-1,-1 3 21,0-1 0,-1 0-1,0 0 1,-1 0 0,0 1-1,0-1 1,0 0-1,-1 0 1,-1 0 0,0 0-1,0 1 1,0-1-1,-5-8 1,1 4-41,-1 1 0,0 1 0,-1-1 0,0 1 0,-1 0 0,0 1 0,-16-15 0,19 20 0,1 1 0,-1-1 0,0 1 0,0 0 0,-1 1 0,1-1 0,-1 1 0,1 0 0,-1 1 0,0 0 0,0 0 0,0 0 0,-1 1 0,1 0 0,0 1 0,-8-1 0,13 2-104,0-1 1,0 0-1,0 1 1,0 0-1,0-1 1,0 1-1,0 0 0,1 0 1,-1 0-1,0 0 1,1 0-1,-1 1 0,1-1 1,-1 0-1,1 1 1,-1-1-1,1 1 1,0-1-1,0 1 0,0 0 1,0-1-1,0 1 1,0 0-1,0 0 0,0 0 1,1 0-1,-1 0 1,1 0-1,0 0 1,-1 2-1,1-2-134,0 1 0,-1-1 0,1 1 0,0-1 0,1 1 0,-1-1 0,0 1 0,1-1 0,-1 0 0,1 1 0,0-1 0,0 1 0,0-1 0,0 0 0,0 0 0,0 0 0,1 0 0,-1 0 0,1 0 0,-1 0 0,1 0 0,0 0 0,0-1 0,3 3 0,26 9-6264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8.828"/>
    </inkml:context>
    <inkml:brush xml:id="br0">
      <inkml:brushProperty name="width" value="0.025" units="cm"/>
      <inkml:brushProperty name="height" value="0.025" units="cm"/>
      <inkml:brushProperty name="color" value="#F6630D"/>
    </inkml:brush>
  </inkml:definitions>
  <inkml:trace contextRef="#ctx0" brushRef="#br0">110 318 13613,'0'0'9897,"-8"-4"-8386,-29-9-748,36 13-741,-1 0-1,1 0 1,-1 0-1,0 1 1,1-1-1,-1 0 1,1 1-1,-1-1 1,1 1-1,-1-1 1,1 1-1,-1 0 1,1 0-1,-1 0 1,1 0-1,0 0 1,0 0-1,-1 0 1,1 0-1,0 0 1,0 0-1,0 1 1,0-1-1,0 0 1,1 1-1,-1-1 1,0 1-1,0 2 1,-16 43-97,17-44 98,-3 7 9,1 0 1,0 0 0,0 1-1,1-1 1,1 0 0,0 1-1,2 17 1,-2-27-17,0-1 0,0 1 0,1 0-1,-1 0 1,0-1 0,1 1 0,-1-1 0,1 1 0,-1 0-1,1-1 1,-1 1 0,1-1 0,-1 1 0,1-1 0,-1 1-1,1-1 1,0 1 0,-1-1 0,1 0 0,0 1 0,-1-1-1,1 0 1,0 0 0,0 1 0,-1-1 0,1 0 0,0 0-1,-1 0 1,1 0 0,0 0 0,0 0 0,-1 0-1,1 0 1,0 0 0,0-1 0,-1 1 0,1 0 0,0 0-1,0-1 1,-1 1 0,1 0 0,0-1 0,0 0 0,28-20 1027,-21 11-901,-1 0 0,0-1 0,0-1 0,-1 1 0,-1-1 0,0 0 0,-1 0 0,0 0 0,-1 0 0,0-1 0,-1 0 0,0 1 0,-1-1 0,0 0 0,-2 0 0,-1-20-1,2 32-146,-1 1 0,1 0 0,0-1 0,0 1 0,-1 0 0,1 0 0,0-1 0,0 1 0,-1 0-1,1 0 1,0-1 0,0 1 0,-1 0 0,1 0 0,0 0 0,-1 0 0,1-1 0,0 1 0,-1 0 0,1 0-1,-1 0 1,1 0 0,0 0 0,-1 0 0,1 0 0,0 0 0,-1 0 0,1 0 0,0 0 0,-1 0-1,1 0 1,0 0 0,-1 1 0,1-1 0,0 0 0,-1 0 0,1 0 0,0 0 0,-1 1 0,1-1 0,0 0-1,-1 0 1,1 1 0,0-1 0,0 0 0,-1 0 0,1 1 0,0-1 0,0 0 0,0 1 0,0-1-1,-1 0 1,1 1 0,0-1 0,0 0 0,0 1 0,0-1 0,0 0 0,0 1 0,0-1 0,0 0 0,0 1-1,0-1 1,0 1 0,0 0 0,-1 7-88,-1 1 1,2 0-1,-1 0 0,1 0 0,2 14 0,-2-21 82,0-1 0,0 0 0,0 0 0,0 1 0,1-1 0,-1 0 0,0 0 0,0 1 0,1-1 0,-1 0 0,1 0 0,-1 0 0,1 0 0,-1 0 0,1 0-1,0 1 1,0-1 0,-1-1 0,1 1 0,0 0 0,0 0 0,0 0 0,0 0 0,0-1 0,0 1 0,0 0 0,0-1 0,1 1 0,-1-1 0,0 1 0,0-1 0,0 0-1,1 1 1,-1-1 0,0 0 0,0 0 0,1 0 0,-1 0 0,0 0 0,0 0 0,1 0 0,-1 0 0,0-1 0,0 1 0,0 0 0,1-1 0,-1 1 0,0-1 0,0 0 0,0 1-1,2-2 1,3-2 91,0-1 0,1 0 0,-2 0 0,1-1 0,-1 1 0,1-1 0,-2-1-1,1 1 1,-1-1 0,7-12 0,1-5 156,17-47 0,-23 49-169,0 0-1,-1-1 1,-2 0 0,0 0 0,0-35-1,-6 159-1005,0-41 955,6 62 0,0-101 82,-1 0 1,2 0-1,1-1 0,1 0 1,0 0-1,18 36 1,32 33-31,-44-74-91,0 1 1,-1 1-1,-1 0 1,-1 0-1,-1 1 1,0 0-1,9 32 0,-17-49 39,0 0 0,1 1 0,-1-1-1,0 0 1,0 0 0,0 0 0,0 0-1,0 0 1,0 1 0,0-1 0,0 0-1,0 0 1,-1 0 0,1 0 0,0 0-1,-1 0 1,1 0 0,-1 0 0,0 2-1,0-3 15,1 1-1,-1-1 0,0 0 1,1 0-1,-1 1 0,0-1 1,1 0-1,-1 0 0,0 0 0,1 0 1,-1 0-1,0 0 0,1 0 1,-1 0-1,0 0 0,1 0 1,-1 0-1,0 0 0,1-1 0,-1 1 1,0 0-1,1-1 0,-2 1 1,-3-3 116,1 0 1,-1 0 0,1-1-1,-1 1 1,1-1-1,-6-7 1,-12-16-147,2-2 0,1-1 0,2 0 0,0-1 0,2 0 0,-17-56 0,31 85-12,0 0-1,0 0 1,0-1 0,1 1-1,-1 0 1,1 0 0,-1 0 0,1-1-1,0 1 1,0 0 0,0 0-1,0 0 1,0-1 0,1 1-1,-1 0 1,1 0 0,-1 0 0,1 0-1,0 0 1,0 0 0,0 0-1,0 0 1,0 0 0,0 0-1,1 0 1,-1 0 0,1 1 0,2-3-1,2 0-174,0 1 1,1 0-1,-1 1 0,1-1 0,-1 1 1,1 0-1,10-1 0,9-2-743,18-7-4019,2-2-3464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5.992"/>
    </inkml:context>
    <inkml:brush xml:id="br0">
      <inkml:brushProperty name="width" value="0.025" units="cm"/>
      <inkml:brushProperty name="height" value="0.025" units="cm"/>
    </inkml:brush>
  </inkml:definitions>
  <inkml:trace contextRef="#ctx0" brushRef="#br0">0 428 10346,'0'0'14093,"6"12"-13303,23 38 436,2-1 0,3-2 0,50 54-1,12 19-341,-43-44-537,-32-44-76,1-1 1,1 0-1,2-2 0,30 27 0,-55-56-270,0 0 0,0-1 0,0 1 0,0 0 1,0 0-1,0-1 0,0 1 0,0 0 0,0 0 0,0-1 0,0 1 0,0 0 0,0 0 1,1 0-1,-1-1 0,0 1 0,0 0 0,0 0 0,0 0 0,1-1 0,-1 1 0,0 0 1,0 0-1,0 0 0,1 0 0,-1 0 0,0-1 0,0 1 0,0 0 0,1 0 0,-1 0 1,0 0-1,0 0 0,1 0 0,-1 0 0,0 0 0,0 0 0,1 0 0,-1 0 0,0 0 1,0 0-1,1 0 0,-1 0 0,0 0 0,0 0 0,1 0 0,-1 0 0,0 1 0,0-1 1,0 0-1,1 0 0,-1 0 0,0 1 0,-9-25-13,-5 2-378,-2 1 1,0 0-1,-1 0 1,-2 2-1,-29-25 1,-113-79-3232,130 100 3178,-3 2-751,26 17 1090,1 0 0,-1-1 0,1 0 0,0 0 0,1-1 0,-11-10 0,52 14 761,-21 2-594,1-1-1,-1 0 1,1 0-1,-1-2 1,0 1-1,21-8 1,-27 7-154,-1-1 0,0 1-1,0-1 1,-1-1 0,1 1 0,-1-1 0,0 0 0,0 0 0,0-1-1,-1 0 1,0 0 0,0 0 0,7-13 0,-6 6 80,0 0 0,-1-1 0,0 1 0,-1-1 0,-1 0 0,0 0-1,-1-1 1,-1 1 0,0-1 0,0 1 0,-2 0 0,0-1 0,0 1 0,-2 0 0,1-1 0,-2 1 0,0 1 0,-1-1 0,0 0 0,-1 1-1,0 0 1,-1 1 0,-1-1 0,0 1 0,0 1 0,-16-17 0,23 27 43,0 0-1,0-1 1,-1 1-1,1 0 1,0 0-1,0 0 1,-1 0-1,1 0 1,-1 0-1,1 0 0,0 1 1,-1-1-1,0 1 1,1-1-1,-2 0 1,2 1-26,1 1 0,-1-1-1,1 0 1,0 0 0,-1 1 0,1-1-1,0 0 1,-1 1 0,1-1 0,0 1 0,-1-1-1,1 0 1,0 1 0,0-1 0,0 1 0,-1-1-1,1 0 1,0 1 0,0-1 0,0 1 0,0-1-1,0 1 1,0-1 0,0 1 0,0-1-1,0 1 1,0-1 0,0 1 0,0-1 0,0 1-1,1 0 1,0 7 70,1-1 0,0 1-1,0 0 1,7 13 0,11 18 267,1-1 0,2-1 0,1-1 0,2-1 1,2-1-1,0-1 0,3-2 0,0-1 0,2-2 0,1-1 1,2-1-1,0-3 0,47 24 0,-62-36-364,-12-6 0,0-1 1,0 1-1,1-2 1,-1 1 0,11 1-1,-19-5 65,-1-1 0,0 0 0,0 0 0,0 0 0,0 0 0,0 0 0,0 0 0,0 0 0,0 1 0,0-1 0,0 0 0,0 0 0,0 0 0,-1 0 0,1 0 0,0 1 0,-1-1 0,1 0 0,-1 0 0,0 0 0,-9-16 57,-1 1-1,-1 0 1,-1 1 0,0 0 0,-24-20 0,0 4-679,-46-30 1,47 41 183,-43-18 1,65 32 160,49 13-384,1-2 0,0-2 0,0-1 0,70-6 0,-103 4 606,-1 0 0,1 0 0,0-1 0,0 1 0,0-1 0,-1 0 0,1 0 0,0 0 0,-1 0 0,1 0 1,-1 0-1,1-1 0,-1 1 0,0-1 0,1 0 0,-1 0 0,0 0 0,0 0 0,0 0 0,-1 0 0,1 0 0,2-4 1,-3 2 125,1 0 0,-1 0 0,0 0 0,0-1 1,-1 1-1,1 0 0,-1-1 0,0 1 0,0 0 1,0-1-1,-1 1 0,1 0 0,-3-6 0,1-1 21,-2 0 0,0 0 0,0 0 0,-1 1 0,0 0-1,-1-1 1,0 2 0,0-1 0,-1 1 0,-10-10 0,16 17-139,0 1 0,-1-1 0,1 1 0,0 0 1,-1-1-1,1 1 0,-1 0 0,0 0 0,1 0 1,-1 0-1,0 1 0,0-1 0,1 0 0,-1 1 0,0-1 1,0 1-1,0 0 0,0-1 0,0 1 0,0 0 1,1 0-1,-1 0 0,-2 1 0,2 0 5,0 0 1,1 0-1,-1 0 0,1 0 0,-1 1 0,1-1 0,0 0 1,-1 1-1,1-1 0,0 1 0,0-1 0,0 1 1,0 0-1,1-1 0,-1 1 0,0 0 0,1 0 0,-2 3 1,0 4 36,1 0 0,-1 1 0,2-1 0,-1 0 0,1 1 0,0-1 0,1 1 0,2 10 0,-2-16-26,0 0 0,1 0-1,-1 0 1,1 0 0,0 0-1,0-1 1,0 1 0,0-1-1,0 1 1,1-1 0,-1 0-1,1 0 1,0 0 0,0 0-1,1-1 1,-1 1 0,0-1-1,1 1 1,-1-1 0,1-1-1,0 1 1,0 0 0,0-1-1,-1 0 1,1 0-1,1 0 1,-1 0 0,0-1-1,0 1 1,0-1 0,0 0-1,0 0 1,5-1 0,5-1 8,-1-1 1,1 1-1,-1-2 1,0 0 0,0-1-1,0 0 1,0-1-1,19-12 1,-5 0 29,-19 12-22,0-1 0,1 1-1,0 1 1,0 0 0,1 0-1,-1 1 1,1 0-1,0 1 1,0 0 0,0 0-1,11-1 1,-19 4-2,-1 0 0,1 0 1,-1 1-1,1-1 0,0 0 0,-1 1 1,0-1-1,1 1 0,-1-1 0,1 1 1,-1 0-1,0 0 0,1 0 1,-1-1-1,0 1 0,0 0 0,1 1 1,-1-1-1,0 0 0,0 0 0,0 0 1,-1 1-1,1-1 0,1 2 0,13 43 1135,-15-41-1067,1 0 1,1 0-1,-1 0 0,1-1 0,0 1 1,0 0-1,5 7 0,-7-51-95,-5 17 0,-2 0 0,0 0 0,-1 0 0,-1 1 0,-2 0 0,0 0 0,-15-20 0,4 4 0,-58-92 0,80 129-12,0 0 1,0 0-1,0-1 1,0 1-1,0 0 1,0 0-1,-1-1 1,1 1-1,0 0 1,0 0-1,0 0 1,0-1-1,0 1 0,0 0 1,0 0-1,0-1 1,0 1-1,0 0 1,0 0-1,0-1 1,0 1-1,1 0 1,-1 0-1,0 0 1,0-1-1,0 1 0,0 0 1,0 0-1,0 0 1,0-1-1,1 1 1,-1 0-1,0 0 1,0 0-1,0 0 1,0-1-1,1 1 1,-1 0-1,0 0 0,1 0 1,14-4-1250,28 3-2669,-26 1 1608,16-4-5910,4-5-8285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6.605"/>
    </inkml:context>
    <inkml:brush xml:id="br0">
      <inkml:brushProperty name="width" value="0.025" units="cm"/>
      <inkml:brushProperty name="height" value="0.025" units="cm"/>
    </inkml:brush>
  </inkml:definitions>
  <inkml:trace contextRef="#ctx0" brushRef="#br0">254 514 16271,'0'-4'809,"0"0"-1,-1-1 0,1 1 0,-1 0 1,0 0-1,-1 0 0,1-1 0,-1 1 1,1 1-1,-1-1 0,0 0 0,-3-4 1,1 3-358,-1 0 1,1-1-1,-1 2 1,0-1-1,0 0 1,-1 1-1,-6-4 1,3 3-357,0 0-1,0 0 1,-1 1 0,1 1-1,-1 0 1,1 0 0,-1 1-1,0 0 1,0 0 0,-15 1-1,22 1-104,0 0 0,0 1 0,1-1 1,-1 1-1,0 0 0,0 0 0,1 0 0,-1 0 0,1 0 0,-1 0 0,1 1 0,-1-1 0,1 1 0,0 0 0,0 0 0,0 0 0,0 0 0,0 0 0,0 0 0,0 1 0,1-1 0,-1 0 0,1 1 0,0-1 0,-1 1 0,1 0 0,0-1 0,1 1 0,-1 0 0,0 4 0,-2 10-32,0 0 0,2 0 0,1 33 0,0-43 44,0 0 3,1 0 0,0 0 0,0 0 0,1 0 0,-1 0 0,2 0 0,-1 0 0,1 0 0,0-1 0,0 0 0,8 11 0,-10-14 3,1-1 0,0 0 0,0 1 0,1-1 0,-1 0 0,0 0 0,1-1 0,-1 1 0,1 0 0,-1-1 0,1 1 0,0-1 0,0 0 0,0 0 0,-1 0 0,1 0 0,0-1 0,0 1-1,0-1 1,0 0 0,0 0 0,0 0 0,1 0 0,-1 0 0,0-1 0,0 1 0,-1-1 0,1 0 0,0 0 0,0 0 0,3-1 0,3-3 60,0-1-1,-1 1 1,0-1 0,0-1-1,-1 0 1,1 0 0,-1 0-1,-1-1 1,0 0-1,0 0 1,5-10 0,3-4 103,-2-1-1,-1-1 1,10-29 0,-11 25-171,-3-1 0,0-1 0,-2 1 0,-1-1 0,1-34 0,-5 47 0,0 0 0,-1 0 0,-1 0 0,-1 0 0,0 1 0,-1-1 0,-1 1 0,0-1 0,-1 1 0,-11-20 0,-4 10 0,21 26 0,0-1 0,-1 1 0,1-1 0,0 1 0,0 0 0,-1-1 0,1 1 0,-1-1 0,1 1 0,0 0 0,-1-1 0,1 1 0,-1 0 0,1-1 0,0 1 0,-1 0 0,1 0 0,-1 0 0,1-1 0,-1 1 0,1 0 0,-1 0 0,1 0 0,-1 0 0,1 0 0,-1 0 0,1 0 0,-1 0 0,0 0 0,1 0 0,-1 0 0,1 0 0,-1 0 0,1 1 0,-1-1 0,1 0 0,-1 0 0,1 0 0,0 1 0,-1-1 0,1 0 0,-1 1 0,1-1 0,0 0 0,-1 1 0,1-1 0,-1 0 0,1 1 0,0-1 0,0 1 0,-1-1 0,1 1 0,0-1 0,0 1 0,0-1 0,-1 1 0,1-1 0,0 2 0,-3 19 0,0 0 0,1 0 0,2 0 0,0 1 0,1-1 0,1 0 0,1 1 0,1-2 0,1 1 0,0 0 0,13 28 0,-13-39-329,0 0 0,1 0-1,0-1 1,1 0 0,0 0 0,0 0-1,1-1 1,0 0 0,0 0 0,1-1-1,0 0 1,13 7 0,-14-10-142,0 0 0,0 0 1,0-1-1,0 0 0,0-1 0,1 0 0,-1 0 1,1-1-1,-1 0 0,1-1 0,0 1 0,-1-2 1,1 1-1,0-1 0,-1-1 0,15-3 0,19-16-8353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7.183"/>
    </inkml:context>
    <inkml:brush xml:id="br0">
      <inkml:brushProperty name="width" value="0.025" units="cm"/>
      <inkml:brushProperty name="height" value="0.025" units="cm"/>
    </inkml:brush>
  </inkml:definitions>
  <inkml:trace contextRef="#ctx0" brushRef="#br0">94 293 20563,'-8'11'2477,"-3"5"-1774,0 1 0,2 0 0,0 1 0,0 0 0,2 0 0,0 1 0,2-1 0,0 2-1,0-1 1,2 0 0,-1 24 0,4-41-694,-1 0 1,1 0-1,0 1 0,1-1 1,-1 0-1,0 0 0,0 1 0,1-1 1,0 0-1,-1 0 0,1 0 0,0 0 1,0 0-1,0 0 0,0 0 1,0 0-1,1 0 0,-1 0 0,0 0 1,1-1-1,0 1 0,-1-1 1,1 1-1,0-1 0,0 0 0,-1 1 1,1-1-1,0 0 0,0 0 0,1 0 1,-1-1-1,0 1 0,0 0 1,0-1-1,0 0 0,1 1 0,-1-1 1,0 0-1,0 0 0,1 0 1,-1 0-1,0-1 0,3 0 0,4 0 5,-1-1-1,0 0 0,0-1 1,0 1-1,0-2 1,-1 1-1,1-1 0,-1 0 1,0 0-1,13-11 0,-9 3-5,0 0-1,0-1 1,-1 0-1,-1-1 1,0 1-1,-1-2 0,0 1 1,6-19-1,-2-1 10,-1-1 0,10-58 0,-16 83-183,1 20 147,7 41 297,-2-10 173,-10-39-447,0 1-1,-1-1 0,1 1 1,1-1-1,-1 1 0,0-1 1,0 0-1,1 0 0,0 0 1,-1 0-1,1 0 0,0 0 1,0 0-1,0-1 0,0 1 1,0-1-1,0 1 0,0-1 0,1 0 1,-1 1-1,5 0 0,-4-2-1,0 0-1,-1 0 0,1 0 0,0-1 0,0 1 1,0-1-1,-1 0 0,1 1 0,0-1 0,-1 0 1,1-1-1,-1 1 0,1 0 0,-1-1 0,1 0 0,2-2 1,10-10-6,-2 0 0,1 0 1,-2-1-1,16-24 0,-25 34 4,11-17-13,-11 16-1,0 1 1,0-1-1,0 1 1,1 0-1,-1 0 0,1 0 1,1 0-1,-1 1 1,1 0-1,-1 0 0,12-7 1,-16 11 11,1 0 1,-1 0-1,1 0 0,-1 0 1,1 1-1,0-1 0,-1 0 1,0 1-1,1-1 1,-1 0-1,1 1 0,-1-1 1,1 0-1,-1 1 0,0-1 1,1 1-1,-1-1 1,0 1-1,1-1 0,-1 1 1,0-1-1,0 1 1,1-1-1,-1 1 0,0-1 1,0 1-1,0-1 0,0 1 1,0-1-1,0 2 1,5 24 152,-4-19-113,-1-5-36,3 11 7,-1 0 0,2 0 0,0 0 0,8 18-1,-11-29-8,-1-1 0,1 1 0,0 0-1,0 0 1,0-1 0,0 1 0,0 0 0,0-1-1,1 0 1,-1 1 0,0-1 0,1 1-1,-1-1 1,1 0 0,-1 0 0,1 0 0,0 0-1,-1 0 1,1 0 0,0-1 0,0 1 0,0 0-1,0-1 1,-1 0 0,1 1 0,0-1-1,0 0 1,0 0 0,0 0 0,0 0 0,0 0-1,0 0 1,0-1 0,0 1 0,-1-1-1,1 1 1,0-1 0,0 0 0,0 0 0,-1 0-1,1 0 1,1-1 0,4-3 0,-2 0 0,1 0 0,0 0 0,-1-1 0,0 0 0,0 0 0,-1-1 0,0 1 0,0-1 0,3-7 0,32-81 0,-28 65 0,1-6 0,-8 23 0,0 0 0,1 0 0,0 1 0,1-1 0,1 1 0,10-15 0,-17 27 0,1-1 0,-1 1 0,0 0 0,0 0 0,0-1 0,0 1 0,0 0 0,1 0 0,-1-1 0,0 1 0,0 0 0,0 0 0,1 0 0,-1-1 0,0 1 0,0 0 0,1 0 0,-1 0 0,0 0 0,0 0 0,1 0 0,-1-1 0,0 1 0,1 0 0,-1 0 0,0 0 0,0 0 0,1 0 0,-1 0 0,0 0 0,1 0 0,-1 0 0,0 0 0,0 1 0,1-1 0,-1 0 0,0 0 0,0 0 0,1 0 0,-1 0 0,0 0 0,0 0 0,1 1 0,-1-1 0,0 0 0,0 0 0,0 0 0,1 1 0,-1-1 0,0 0 0,0 0 0,0 1 0,0-1 0,1 0 0,-1 0 0,0 1 0,0-1 0,0 0 0,4 19 0,-4-16 0,1 9 39,1 0-1,0 0 1,1 0 0,1 0 0,8 22-1,-10-32-74,-1 1 0,0-1-1,1 1 1,0-1 0,-1 0 0,1 0-1,0 0 1,0 0 0,0 0-1,1 0 1,-1 0 0,0-1 0,1 1-1,-1-1 1,1 1 0,-1-1-1,1 0 1,0 0 0,-1 0 0,1-1-1,0 1 1,0-1 0,-1 1-1,1-1 1,0 0 0,0 0 0,0 0-1,0-1 1,-1 1 0,1-1-1,5-1 1,10-8-6327,0-10-7805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7.730"/>
    </inkml:context>
    <inkml:brush xml:id="br0">
      <inkml:brushProperty name="width" value="0.025" units="cm"/>
      <inkml:brushProperty name="height" value="0.025" units="cm"/>
    </inkml:brush>
  </inkml:definitions>
  <inkml:trace contextRef="#ctx0" brushRef="#br0">31 3180 16207,'0'0'2627,"-8"8"-1314,7-6-1270,-2 0 37,1 0 1,0 0-1,0 1 0,0-1 0,1 0 0,-1 1 0,0 0 0,1-1 0,0 1 0,-2 5 0,3-8-66,0 1 0,0-1 0,0 1 1,0-1-1,0 0 0,0 1 0,1-1 0,-1 1 0,0-1 0,0 0 1,1 1-1,-1-1 0,0 0 0,0 1 0,1-1 0,-1 0 0,0 1 1,1-1-1,-1 0 0,0 0 0,1 1 0,-1-1 0,1 0 0,-1 0 0,0 0 1,1 0-1,-1 1 0,1-1 0,-1 0 0,1 0 0,0 0 0,36-1 425,-10-5-81,1-1-1,-1 0 1,-1-2-1,0-2 1,25-13 0,130-77 126,-148 81-439,543-370 228,-24-39-114,-153 116 1048,679-456 3138,30 46-4948,-691 469-1177,-273 177-1934,1 8-4613,-100 48-1912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38.912"/>
    </inkml:context>
    <inkml:brush xml:id="br0">
      <inkml:brushProperty name="width" value="0.025" units="cm"/>
      <inkml:brushProperty name="height" value="0.025" units="cm"/>
    </inkml:brush>
  </inkml:definitions>
  <inkml:trace contextRef="#ctx0" brushRef="#br0">0 1 28251,'0'0'-545,"37"16"-14317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0.705"/>
    </inkml:context>
    <inkml:brush xml:id="br0">
      <inkml:brushProperty name="width" value="0.025" units="cm"/>
      <inkml:brushProperty name="height" value="0.025" units="cm"/>
    </inkml:brush>
  </inkml:definitions>
  <inkml:trace contextRef="#ctx0" brushRef="#br0">83 46 16656,'0'0'3849,"-5"9"-2387,-3 13-978,1-1 0,1 1 0,1 0 0,1 1 0,-3 44 0,6 132-228,2-106 44,-1-86-160,-1-5-39,1 1 1,0-1-1,0 1 0,0-1 1,0 1-1,0-1 0,0 0 1,0 1-1,1-1 0,0 1 1,-1-1-1,1 0 0,1 3 1,-1-6-29,0 0 1,-1 1 0,1-1 0,0 0 0,-1 0-1,1 0 1,-1-1 0,1 1 0,-1 0 0,1 0-1,-1 0 1,0 0 0,0 0 0,1 0 0,-1-1 0,0 1-1,0 0 1,-1-2 0,2-1 114,46-418 506,-46 413-714,0 1 0,1-1 0,1 0 0,0 1-1,0-1 1,0 1 0,1 0 0,0 0 0,7-8-1,-10 14 13,1 0-1,0 0 1,0 0-1,0 0 1,0 0-1,0 0 0,0 1 1,0-1-1,1 1 1,-1 0-1,1-1 1,-1 1-1,1 0 0,-1 0 1,1 1-1,0-1 1,-1 1-1,1-1 1,0 1-1,0 0 1,-1 0-1,1 0 0,0 0 1,0 0-1,-1 1 1,1 0-1,0-1 1,-1 1-1,1 0 0,-1 0 1,1 0-1,-1 0 1,1 1-1,2 1 1,-2-1 1,0-1 0,0 1 1,0 0-1,-1 0 1,1 0-1,-1 0 1,1 0-1,-1 1 0,0-1 1,0 1-1,0 0 1,0-1-1,0 1 0,0 0 1,-1 0-1,0 0 1,1 0-1,-1 0 1,0 1-1,-1-1 0,1 0 1,0 0-1,-1 1 1,0-1-1,0 0 1,0 1-1,0-1 0,0 0 1,-1 0-1,1 1 1,-2 3-1,-1-1 25,1 0 0,-1 0 0,1 0 0,-2 0 0,1-1 0,-1 1 0,1-1 0,-2 0 0,1 0 0,0 0 0,-1-1-1,0 1 1,0-1 0,-11 7 0,3-5 135,-1 0-1,0 0 0,0-1 1,0-1-1,0 0 1,-1-1-1,1-1 0,-1 0 1,0-1-1,-17 0 1,31-1-158,1 0 1,-1 0 0,0 1-1,1-1 1,-1 0 0,0 0-1,1 0 1,-1 0 0,0 0-1,1 0 1,-1 0 0,0 0-1,1 0 1,-1-1 0,0 1-1,1 0 1,-1 0 0,0-1-1,1 1 1,-1 0 0,0-1-1,1 1 1,-1 0 0,1-1-1,-1 1 1,1-1 0,-1 1-1,1-1 1,-1 1 0,1-1-1,0 1 1,-1-1 0,1 0 0,0 1-1,-1-1 1,1 0 0,0 1-1,0-1 1,-1 0 0,1 1-1,0-1 1,0 0 0,0 1-1,0-1 1,0 0 0,0 0-1,1-1-124,0 1 0,-1-1 0,1 1 1,0-1-1,0 1 0,0 0 0,0-1 0,0 1 0,0 0 0,0 0 0,1 0 0,-1 0 0,0 0 0,1 0 0,-1 0 0,0 0 0,1 1 0,3-2 0,99-24-10361,-61 15 3860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1.093"/>
    </inkml:context>
    <inkml:brush xml:id="br0">
      <inkml:brushProperty name="width" value="0.025" units="cm"/>
      <inkml:brushProperty name="height" value="0.025" units="cm"/>
    </inkml:brush>
  </inkml:definitions>
  <inkml:trace contextRef="#ctx0" brushRef="#br0">115 1 16464,'0'0'10319,"-8"2"-9636,5-2-644,0 1-1,0 0 1,0 0 0,1 0 0,-1 1 0,1-1-1,-1 1 1,1-1 0,-1 1 0,1 0-1,0 0 1,0 0 0,0 0 0,0 0-1,0 0 1,-3 5 0,1 2 99,-1 1 1,1 0-1,1 0 0,-4 15 1,-2 4 163,2-7-71,1 1 0,0-1 0,2 1 1,0 0-1,2 0 0,0 1 0,3 26 0,-1-50-228,0 1 1,1 0-1,-1-1 1,0 1-1,1 0 1,-1-1-1,1 1 0,-1 0 1,1-1-1,-1 1 1,1-1-1,0 1 1,-1-1-1,1 1 0,-1-1 1,1 0-1,0 1 1,0-1-1,-1 0 1,1 1-1,0-1 1,0 0-1,-1 0 0,1 0 1,0 0-1,0 0 1,-1 0-1,1 0 1,0 0-1,0 0 0,0 0 1,-1 0-1,1 0 1,0 0-1,0-1 1,-1 1-1,2-1 0,30-11 91,-12-1-86,-1-1 0,0-1 0,-1 0 0,18-21 0,38-32-267,-74 68 254,0 0 1,0-1-1,0 1 0,0 0 0,1 0 0,-1-1 0,0 1 0,0 0 0,0 0 1,1 0-1,-1-1 0,0 1 0,0 0 0,1 0 0,-1 0 0,0 0 0,0 0 1,1 0-1,-1-1 0,0 1 0,1 0 0,-1 0 0,0 0 0,0 0 0,1 0 1,-1 0-1,0 0 0,1 0 0,-1 0 0,0 0 0,0 0 0,1 0 0,-1 1 1,0-1-1,1 0 0,-1 0 0,0 0 0,0 0 0,1 0 0,-1 0 0,0 1 1,0-1-1,1 0 0,-1 0 0,0 0 0,0 1 0,0-1 0,1 0 0,-1 1 1,-1 19-71,-11 25 89,-4-7 99,10-25 44,0 1 1,0-1 0,2 1 0,0 0 0,0 0-1,-2 25 1,6-38-158,1-1 0,-1 1 0,1-1 0,-1 0 0,0 1 0,1-1 0,-1 1 0,1-1-1,-1 0 1,1 1 0,-1-1 0,1 0 0,-1 0 0,1 1 0,0-1 0,-1 0 0,1 0 0,-1 0 0,1 0 0,-1 0-1,1 0 1,0 0 0,-1 0 0,1 0 0,-1 0 0,1 0 0,0 0 0,-1 0 0,1 0 0,-1 0 0,1-1 0,-1 1 0,1 0-1,0 0 1,-1-1 0,1 1 0,23-10-1353,-4-10-3508,-10 4-1921,3-6-8454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1.857"/>
    </inkml:context>
    <inkml:brush xml:id="br0">
      <inkml:brushProperty name="width" value="0.025" units="cm"/>
      <inkml:brushProperty name="height" value="0.025" units="cm"/>
    </inkml:brush>
  </inkml:definitions>
  <inkml:trace contextRef="#ctx0" brushRef="#br0">53 0 13581,'0'0'9481,"-4"10"-8184,-5 11-570,1 1 0,2 0 0,0 1 0,1 0 0,-3 27 0,8-49-714,0 0 0,0 0 0,0 0 1,0-1-1,0 1 0,1 0 1,-1 0-1,0 0 0,0-1 1,0 1-1,1 0 0,-1 0 1,0-1-1,1 1 0,-1 0 1,1 0-1,-1-1 0,1 1 0,-1-1 1,1 1-1,-1 0 0,1-1 1,0 1-1,-1-1 0,1 1 1,0-1-1,1 1 0,24-1 205,-19-2-181,0 0 0,0-1 0,-1 0 0,0 0 0,1 0-1,5-5 1,5-6-37,-1-1 0,0-1 0,-1 0 0,-1-1 0,0 0 0,-1-1 0,12-23 0,-87 163 1121,-21 43 74,73-138-1019,1-1 1,1 1-1,1 1 1,-4 42-1,9-51-176,2-13 0,0 1 0,0-1 0,-1 0 0,0 0 0,0 0 0,0 0 0,-1 0 0,0 0 0,0 0 0,-1 0 0,-4 8 0,7-14 0,-1 0 0,1 1 0,0-1 0,0 0 0,0 0 0,0 0 0,0 0 0,0 1 0,-1-1 0,1 0 0,0 0 0,0 0 0,0 0 0,0 0 0,-1 1 0,1-1 0,0 0 0,0 0 0,-1 0 0,1 0 0,0 0 0,0 0 0,0 0 0,-1 0 0,1 0 0,0 0 0,0 0 0,0 0 0,-1 0 0,1 0 0,0 0 0,0 0 0,-1 0 0,1 0 0,0 0 0,0 0 0,0 0 0,-1-1 0,1 1 0,0 0 0,0 0 0,-1 0 0,-3-13 0,3-18 0,1 28 0,6-58-2426,-2 47 833,0 0-1,1 0 0,0 1 1,10-19-1,8-8-5565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2.216"/>
    </inkml:context>
    <inkml:brush xml:id="br0">
      <inkml:brushProperty name="width" value="0.025" units="cm"/>
      <inkml:brushProperty name="height" value="0.025" units="cm"/>
    </inkml:brush>
  </inkml:definitions>
  <inkml:trace contextRef="#ctx0" brushRef="#br0">198 0 20083,'0'0'2717,"-10"2"374,-5 2-1970,-1 1-1,1 1 1,-25 13 0,34-16-983,0 0 1,0 0-1,0 1 1,0 0-1,1 0 1,0 0-1,0 1 1,0 0 0,0 0-1,1 0 1,0 1-1,0-1 1,-5 10-1,9-15-147,0 1 0,0-1 0,0 0-1,0 0 1,0 1 0,0-1 0,0 0-1,0 1 1,0-1 0,0 0 0,0 0-1,1 1 1,-1-1 0,0 0 0,0 0-1,0 1 1,0-1 0,0 0 0,1 0-1,-1 1 1,0-1 0,0 0 0,0 0-1,1 0 1,-1 1 0,0-1 0,0 0-1,1 0 1,-1 0 0,0 0 0,0 1-1,1-1 1,-1 0 0,0 0 0,0 0 0,1 0-1,-1 0 1,0 0 0,1 0 0,21 3-406,20-5-584,-21-1 497,9 0-761,1 1 0,31 2-1,-61 0 1255,0 0-1,-1 0 0,1 0 1,0 0-1,0 0 0,-1 0 1,1 0-1,0 0 0,-1 0 1,1 0-1,0 0 1,-1 1-1,1-1 0,0 0 1,-1 0-1,1 1 0,0-1 1,-1 1-1,1-1 0,-1 0 1,1 1-1,-1-1 0,1 1 1,-1-1-1,1 1 1,-1 0-1,1-1 0,-1 1 1,0-1-1,1 1 0,-1 0 1,0-1-1,0 1 0,1 0 1,-1-1-1,0 1 1,0 0-1,0-1 0,0 1 1,0 0-1,0 0 0,0-1 1,0 1-1,0 0 0,0-1 1,0 1-1,0 0 1,-1-1-1,1 1 0,0 0 1,-1 0-1,-1 2 105,1 0-1,-1 0 1,0 0-1,1-1 1,-2 1-1,1-1 1,0 1 0,0-1-1,-1 0 1,-2 2-1,-11 7 431,0-1 1,-1 0-1,0-2 0,0 0 0,-1 0 0,0-2 0,-1 0 0,1-2 0,-1 0 0,-27 2 0,45-5-540,1-1 0,0 0-1,-1 0 1,1 0-1,-1 0 1,1 0-1,0 0 1,-1 0-1,1 0 1,0 0-1,-1 0 1,1 0-1,-1 0 1,1 0-1,0 0 1,-1 0 0,1-1-1,0 1 1,-1 0-1,1 0 1,-1 0-1,1-1 1,0 1-1,0 0 1,-1 0-1,1-1 1,0 1-1,-1 0 1,1 0-1,0-1 1,0 1-1,0 0 1,-1-1 0,1 1-1,0-1 1,0 1-1,0 0 1,0-1-1,0 1 1,0 0-1,-1-1 1,1 1-1,0-1 1,12-19-1749,26-16-3644,-6 13-577,4-3-2802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2.575"/>
    </inkml:context>
    <inkml:brush xml:id="br0">
      <inkml:brushProperty name="width" value="0.025" units="cm"/>
      <inkml:brushProperty name="height" value="0.025" units="cm"/>
    </inkml:brush>
  </inkml:definitions>
  <inkml:trace contextRef="#ctx0" brushRef="#br0">85 0 18962,'0'0'9065,"-28"74"-6855,10-46-449,1-1-992,5-5-769,5-4 0,5-6 0,2-4 0,0-5-1121,5-3-1057,5 0-1442,-1-16-1440,0-4-3524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0.894"/>
    </inkml:context>
    <inkml:brush xml:id="br0">
      <inkml:brushProperty name="width" value="0.025" units="cm"/>
      <inkml:brushProperty name="height" value="0.025" units="cm"/>
      <inkml:brushProperty name="color" value="#F6630D"/>
    </inkml:brush>
  </inkml:definitions>
  <inkml:trace contextRef="#ctx0" brushRef="#br0">0 51 18065,'0'0'9337,"3"9"-8696,51 201 1339,-52-208-758,-1-7-457,2-18-206,-1-29-516,-2 49-36,-3-43 109,3 44-115,0 0-1,0-1 1,-1 1 0,1 0-1,-1 0 1,0 0-1,1 0 1,-1-1-1,0 1 1,0 0 0,-1 1-1,1-1 1,0 0-1,-1 0 1,1 0 0,-1 1-1,-1-3 1,2 6-36,1 0 0,0 0 1,0-1-1,0 1 0,0 0 0,0 0 1,0 0-1,0-1 0,1 1 1,-1 0-1,0 0 0,1-1 1,0 1-1,-1 0 0,2 1 0,1 1 30,0-1-1,0 0 0,1 0 0,-1-1 1,1 1-1,-1-1 0,1 1 1,0-1-1,0 0 0,0-1 0,0 1 1,0-1-1,0 0 0,1 0 0,-1 0 1,0 0-1,1-1 0,-1 0 0,0 1 1,1-2-1,-1 1 0,1 0 0,-1-1 1,0 0-1,0 0 0,5-2 0,1 0 22,-1 0 0,0-1-1,0 0 1,0 0-1,-1-1 1,1 0-1,-1-1 1,0 1-1,-1-2 1,13-12-1,9-23 151,-28 39-151,1 1 0,-1 0 0,0-1 0,0 0 0,-1 1 0,1-1 0,0 0 0,-1 1 0,1-1 1,-1 0-1,0 0 0,0 1 0,0-1 0,-1 0 0,1 0 0,-1-3 0,0 5-16,1 1 0,-1-1 0,1 1 0,-1-1 0,1 1 0,-1-1-1,1 1 1,-1-1 0,1 1 0,-1-1 0,0 1 0,1 0 0,-1-1 0,0 1-1,1 0 1,-1 0 0,0 0 0,1-1 0,-1 1 0,0 0 0,1 0 0,-1 0 0,0 0-1,0 0 1,1 0 0,-1 0 0,0 0 0,1 1 0,-1-1 0,0 0 0,0 0 0,1 1-1,-1-1 1,1 0 0,-1 1 0,0-1 0,1 0 0,-1 1 0,1-1 0,-1 1-1,1-1 1,-2 2 0,-22 19-138,17-11 124,0 0-1,1 1 0,0 0 1,1 0-1,1 0 0,-1 1 1,2-1-1,0 1 0,0 0 1,1 0-1,0 0 0,1 0 1,1 1-1,0 15 0,1-27-36,0 1-1,-1-1 1,1 0-1,0 1 1,0-1-1,0 0 1,0 0-1,0 0 1,0 0-1,0 0 1,0 0-1,1 0 1,-1 0-1,0 0 1,1 0-1,-1 0 1,1-1-1,-1 1 1,0-1-1,1 1 1,-1-1-1,1 0 1,-1 1-1,1-1 1,0 0-1,-1 0 1,1 0-1,-1 0 1,1 0-1,2-1 1,3 1-521,1-1 0,-1 0-1,0-1 1,0 1 0,11-5 0,-7 1-1811,-1-1 0,1-1 0,-1 0 0,18-16 0,5-5-11138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2.917"/>
    </inkml:context>
    <inkml:brush xml:id="br0">
      <inkml:brushProperty name="width" value="0.025" units="cm"/>
      <inkml:brushProperty name="height" value="0.025" units="cm"/>
    </inkml:brush>
  </inkml:definitions>
  <inkml:trace contextRef="#ctx0" brushRef="#br0">0 1 22774,'0'0'5861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3.260"/>
    </inkml:context>
    <inkml:brush xml:id="br0">
      <inkml:brushProperty name="width" value="0.025" units="cm"/>
      <inkml:brushProperty name="height" value="0.025" units="cm"/>
    </inkml:brush>
  </inkml:definitions>
  <inkml:trace contextRef="#ctx0" brushRef="#br0">200 1 17585,'0'0'11477,"-11"0"-11370,5-1-103,0 1 0,1 1 0,-1-1 0,0 1 0,0 0 0,1 0-1,-1 1 1,0-1 0,1 1 0,0 1 0,-1-1 0,1 1 0,0 0 0,0 0 0,1 0 0,-1 1 0,1-1 0,-5 6 0,-4 3 56,-35 38 1007,45-47-970,1 1-1,0-1 1,-1 1 0,1-1 0,1 1 0,-1-1-1,0 1 1,1 0 0,0 0 0,0 0 0,0 0-1,0 0 1,0 8 0,2-11-91,-1-1 1,1 1-1,-1 0 0,1 0 0,-1-1 1,1 1-1,0 0 0,-1-1 0,1 1 1,0-1-1,0 1 0,0-1 1,-1 1-1,1-1 0,0 0 0,0 1 1,0-1-1,0 0 0,0 0 0,0 1 1,-1-1-1,1 0 0,0 0 1,0 0-1,0 0 0,2-1 0,34 1 37,-28 0-52,4 0-144,-1-1 1,0-1 0,1 0-1,-1-1 1,0 0-1,22-9 1,-26 9-635,-1-1 1,1 0 0,-1-1 0,11-8-1,-14 10-593,0 0-1,0-1 0,-1 0 1,1 0-1,-1 0 0,0 0 1,0-1-1,2-5 0,3-6-10881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3.745"/>
    </inkml:context>
    <inkml:brush xml:id="br0">
      <inkml:brushProperty name="width" value="0.025" units="cm"/>
      <inkml:brushProperty name="height" value="0.025" units="cm"/>
    </inkml:brush>
  </inkml:definitions>
  <inkml:trace contextRef="#ctx0" brushRef="#br0">111 261 16207,'0'0'11723,"-11"9"-10868,-2 2-441,0 1 0,-22 26 0,31-33-276,-1 1 1,1 0-1,1-1 1,-1 1-1,1 1 1,0-1-1,1 0 1,-1 1-1,1 0 1,0-1-1,1 1 1,-2 13-1,4-20-134,-1 1 0,1 0-1,-1 0 1,1 0-1,-1-1 1,1 1-1,-1 0 1,1-1-1,-1 1 1,1-1 0,0 1-1,0 0 1,-1-1-1,1 0 1,0 1-1,0-1 1,-1 1 0,1-1-1,0 0 1,0 1-1,0-1 1,0 0-1,0 0 1,-1 0-1,1 0 1,0 0 0,0 0-1,0 0 1,0 0-1,0 0 1,0 0-1,-1 0 1,1-1 0,2 0-1,34-7-266,-21 0-37,-2-1 1,1-1-1,-1 0 1,0-1 0,-1 0-1,-1-1 1,0 0-1,0-1 1,-1 0 0,-1-1-1,10-17 1,-20 30 363,-10 35 721,-6 10 67,15-41-797,1 0 0,-1-1 0,0 1 1,1-1-1,0 1 0,-1 0 0,1-1 0,0 1 0,0 0 1,1-1-1,-1 1 0,0 0 0,1-1 0,0 1 1,1 3-1,-1-5-42,1 0-1,-1-1 1,1 1 0,-1 0 0,1 0 0,0-1 0,-1 1 0,1-1 0,0 0-1,-1 1 1,1-1 0,0 0 0,0 0 0,-1 0 0,1 0 0,0 0 0,0 0-1,2-1 1,34-8 127,-23 1-127,0-1 0,0-1 1,-1 0-1,-1 0 0,20-21 0,55-66-167,-69 75 151,52-68-26,-63 79 30,-1 0 0,0-1 0,0-1 0,-1 1 0,8-25 0,-14 36-3,0 1 0,0 0 1,0 0-1,0-1 0,0 1 1,1 0-1,-1 0 0,0-1 1,0 1-1,0 0 0,0 0 1,0-1-1,0 1 0,0 0 1,0 0-1,0-1 0,0 1 1,0 0-1,-1 0 0,1-1 1,0 1-1,0 0 0,0 0 1,0-1-1,0 1 0,0 0 1,0 0-1,-1 0 0,1-1 1,0 1-1,0 0 0,0 0 1,-1 0-1,1-1 0,0 1 1,0 0-1,0 0 0,-1 0 1,1 0-1,0 0 0,0 0 1,-1 0-1,1-1 0,0 1 1,0 0-1,-1 0 0,1 0 1,0 0-1,-19 5-35,-16 15 81,16-6 116,0 2 1,1 0 0,1 0-1,0 2 1,-19 27-1,30-38-106,0 1 0,1 0 0,1 1 0,-1-1 0,1 1 0,1 0-1,-1 0 1,2 0 0,-1 1 0,1-1 0,1 1 0,-1-1 0,2 1-1,-1 0 1,1-1 0,2 14 0,-1-19-181,1 0 0,-1 0 0,1 0 0,-1-1-1,1 1 1,0 0 0,0-1 0,1 0 0,-1 1 0,1-1 0,-1 0 0,1 0-1,0 0 1,0-1 0,1 1 0,-1-1 0,1 0 0,-1 1 0,1-2 0,-1 1-1,1 0 1,0-1 0,8 3 0,4-1-1293,0 1-1,0-2 0,0 0 1,28 0-1,2-2-8604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4.786"/>
    </inkml:context>
    <inkml:brush xml:id="br0">
      <inkml:brushProperty name="width" value="0.025" units="cm"/>
      <inkml:brushProperty name="height" value="0.025" units="cm"/>
    </inkml:brush>
  </inkml:definitions>
  <inkml:trace contextRef="#ctx0" brushRef="#br0">327 118 18129,'0'0'4463,"0"-9"-2215,0 6-2098,0-1 0,-1 1 1,1-1-1,-1 1 0,1-1 1,-1 1-1,0 0 0,0-1 1,-1 1-1,1 0 1,0 0-1,-1 0 0,0 0 1,0 0-1,0 0 0,0 1 1,-1-1-1,1 0 0,-1 1 1,1 0-1,-1 0 1,0 0-1,0 0 0,0 0 1,0 0-1,0 1 0,0-1 1,0 1-1,-6-2 0,-6-2 140,0 0-1,-1 0 0,1 2 0,-30-4 0,40 6-211,-1 0 1,1 1-1,-1 0 0,0 0 0,1 0 0,-1 1 0,1 0 0,-1 0 0,1 0 0,-1 1 0,1 0 0,0 0 0,0 0 0,0 0 0,0 1 0,0 0 0,-4 4 0,8-7-77,1 0-1,0 0 0,-1 1 1,1-1-1,0 0 1,-1 1-1,1-1 1,0 0-1,-1 1 0,1-1 1,0 0-1,0 1 1,-1-1-1,1 0 0,0 1 1,0-1-1,0 1 1,0-1-1,0 1 1,0-1-1,-1 0 0,1 1 1,0-1-1,0 1 1,0-1-1,0 1 1,1-1-1,-1 0 0,0 1 1,0-1-1,0 1 1,0-1-1,0 1 0,0-1 1,1 0-1,-1 1 1,0-1-1,0 0 1,1 1-1,-1-1 0,0 1 1,1-1-1,-1 0 1,0 0-1,1 1 1,-1-1-1,0 0 0,1 0 1,-1 1-1,0-1 1,1 0-1,-1 0 0,1 0 1,-1 0-1,1 0 1,-1 0-1,1 1 1,37 6-80,-19-4-64,-15-2 63,1 1 0,-1-1 1,0 1-1,1 0 0,-1 0 1,0 0-1,0 0 0,0 1 0,-1 0 1,1 0-1,-1 0 0,1 0 1,-1 0-1,4 6 0,-6-6 54,1 0 0,-1 0 0,0 0-1,0 0 1,0 0 0,0 0 0,-1 0-1,1 0 1,-1 0 0,0 1 0,0-1-1,0 0 1,-1 0 0,1 0 0,-1 1-1,1-1 1,-1 0 0,0 0 0,0 0-1,0 0 1,-1 0 0,-1 3 0,-12 18 18,0 0 0,-1-2 1,-38 42-1,29-35 194,-26 37 0,51-66-179,-1 1 1,1-1-1,0 0 0,-1 1 0,1-1 0,0 1 0,-1-1 0,1 1 0,0-1 1,0 1-1,0-1 0,0 1 0,-1-1 0,1 1 0,0-1 0,0 1 0,0-1 1,0 1-1,0-1 0,0 1 0,0-1 0,0 1 0,1 0 0,-1-1 1,0 1-1,0-1 0,0 1 0,0-1 0,1 1 0,-1-1 0,0 0 0,1 1 1,-1-1-1,1 1 0,21 7 105,42-9-68,-49 0-17,133-9-1836,-98 3-2270,-2-3-3870,-5-2-6919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5.364"/>
    </inkml:context>
    <inkml:brush xml:id="br0">
      <inkml:brushProperty name="width" value="0.025" units="cm"/>
      <inkml:brushProperty name="height" value="0.025" units="cm"/>
    </inkml:brush>
  </inkml:definitions>
  <inkml:trace contextRef="#ctx0" brushRef="#br0">7 0 17232,'0'0'12556,"2"12"-12049,1 5-424,-2 1-1,1-1 0,-2 1 1,-1 0-1,0 0 1,-6 29-1,6-45-80,0 3 4,0 0-1,0 0 0,1 0 0,-1 0 0,1-1 0,0 1 1,0 5-1,1-8 12,-1-1 0,1 0 0,-1 0 0,1 0 0,-1 0 0,1 0 1,0 0-1,0 0 0,-1 0 0,1-1 0,0 1 0,0 0 0,0 0 0,0-1 0,0 1 1,0 0-1,0-1 0,0 1 0,0-1 0,0 1 0,0-1 0,0 0 0,0 1 0,0-1 1,1 0-1,-1 0 0,0 0 0,0 0 0,0 0 0,0 0 0,1 0 0,1-1 0,4 1 39,1-1-1,0-1 1,-1 1-1,0-1 0,1-1 1,-1 1-1,0-1 1,11-7-1,56-37 384,-46 27-378,-17 13-99,10-7-882,0-1 0,31-28 0,-44 33-1789,-7 2-2248,-1 4-2676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5.739"/>
    </inkml:context>
    <inkml:brush xml:id="br0">
      <inkml:brushProperty name="width" value="0.025" units="cm"/>
      <inkml:brushProperty name="height" value="0.025" units="cm"/>
    </inkml:brush>
  </inkml:definitions>
  <inkml:trace contextRef="#ctx0" brushRef="#br0">0 27 17424,'0'0'11243,"50"32"-9705,-21-32-1026,4-4-416,0-5-672,-2-2-1602,-2 1-2339,-7-2-864,-4 0-1505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6.067"/>
    </inkml:context>
    <inkml:brush xml:id="br0">
      <inkml:brushProperty name="width" value="0.025" units="cm"/>
      <inkml:brushProperty name="height" value="0.025" units="cm"/>
    </inkml:brush>
  </inkml:definitions>
  <inkml:trace contextRef="#ctx0" brushRef="#br0">42 1 15407,'0'0'5466,"-6"8"-3341,3-4-1777,-20 29 1006,21-31-1144,1 0-1,0 0 1,0 0 0,0 0 0,1 0 0,-1 0 0,0 1-1,1-1 1,-1 0 0,1 0 0,0 1 0,0-1-1,0 0 1,0 1 0,0-1 0,1 5 0,2-6-154,-1 0 0,1 0 0,0 0 1,-1 0-1,1 0 0,0-1 0,0 1 0,0-1 1,-1 0-1,1 0 0,0 0 0,0 0 1,0 0-1,0 0 0,3-2 0,-1 2 11,7-2-81,-1-1 0,1 0 1,-1-1-1,0 0 0,0 0 0,19-12 0,-18 10-59,0 0-1,1 0 1,-1 2-1,25-7 1,-37 11 98,0 0 1,1 0-1,-1-1 1,0 1-1,1 0 1,-1 0-1,0 0 1,1 0-1,-1 0 1,0 0 0,0 0-1,1 0 1,-1 0-1,0 1 1,1-1-1,-1 0 1,0 0-1,1 0 1,-1 0 0,0 0-1,0 0 1,1 1-1,-1-1 1,0 0-1,0 0 1,1 0-1,-1 1 1,0-1-1,0 0 1,0 0 0,1 1-1,-1-1 1,0 0-1,0 0 1,0 1-1,0-1 1,0 0-1,1 1 1,-1-1-1,0 0 1,0 1 0,0-1-1,0 0 1,0 1-1,0-1 1,0 0-1,0 1 1,0-1-1,0 0 1,-1 1 0,-6 24 1096,6-23-1016,0 1 1,0-1-1,1 1 0,-1-1 0,0 1 0,1-1 0,0 1 0,-1-1 0,1 1 0,0 3 0,1-5-93,0-1-1,1 1 0,-1 0 1,0-1-1,0 1 0,0-1 1,1 0-1,-1 0 0,0 1 1,0-1-1,1 0 0,-1 0 1,0 0-1,0 0 0,1 0 1,-1 0-1,0-1 0,1 1 1,-1 0-1,2-1 0,26-7 135,30-24-1444,-47 25 879,0 0-1,0 0 1,1 1 0,0 1 0,17-5 0,-29 10 427,-1 1 1,1 0-1,-1 0 1,1 0 0,-1 0-1,0 0 1,1-1-1,-1 1 1,0 0 0,1 0-1,-1 0 1,0 0-1,0 0 1,0 0 0,0 0-1,0 0 1,0 0-1,0 0 1,-1 0-1,1 0 1,0 0 0,0 0-1,-1 0 1,1 0-1,-1 1 1,-1 22-1420,5-16-2762,8-6-1583,5-2-2413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6.440"/>
    </inkml:context>
    <inkml:brush xml:id="br0">
      <inkml:brushProperty name="width" value="0.025" units="cm"/>
      <inkml:brushProperty name="height" value="0.025" units="cm"/>
    </inkml:brush>
  </inkml:definitions>
  <inkml:trace contextRef="#ctx0" brushRef="#br0">30 69 3972,'0'0'24813,"9"-9"-24317,-2 2-435,-3 3-43,1 0-1,-1 0 0,0 0 1,1 0-1,0 1 1,0 0-1,0 0 0,0 0 1,1 1-1,-1-1 0,1 1 1,-1 1-1,9-3 0,31-1-97,0 2 0,49 3 0,-94 0 75,1 1 1,0-1-1,0 1 0,0-1 1,-1 1-1,1 0 0,0 0 0,-1-1 1,1 1-1,-1 0 0,1 0 1,-1-1-1,1 1 0,-1 0 0,1 0 1,-1 0-1,0 0 0,0 0 1,1 0-1,-1 0 0,0 0 1,0 0-1,0 0 0,0 0 0,0 0 1,0 0-1,0 0 0,0-1 1,-1 1-1,1 0 0,0 0 0,-1 0 1,1 0-1,-1 1 0,-10 40 48,10-39-28,-2 11 18,1-1-1,0 1 0,1 0 0,0 0 0,2-1 0,-1 1 0,1 0 1,4 16-1,-2-15 191,-1 1 0,0-1 1,-2 0-1,0 0 0,0 0 0,-5 24 1,2-31-173,1-1 0,-2 1 0,1 0 0,-1-1 0,-1 0 0,1 0 0,-1 0 0,0-1 0,-1 0 0,0 0 0,0 0 0,0 0 0,0-1 0,-1 0 0,0 0 0,0-1 0,-11 5 0,5-2 25,1-2 0,-1 0-1,0 0 1,0-1 0,-1-1 0,1 0 0,-1-1-1,0 0 1,-24-1 0,36-1-176,0 0 0,1 0-1,-1 0 1,0-1 0,0 1 0,1-1-1,-1 1 1,0-1 0,1 1 0,-1-1 0,0 0-1,1 0 1,-1 0 0,1 0 0,-1 0-1,1 0 1,0 0 0,0 0 0,-3-3-1,3 1-611,0 1-1,0-1 0,-1 1 0,2-1 0,-1 0 0,0 0 0,0 1 0,1-1 0,0 0 0,0 0 1,0-4-1,0-16-16466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4.188"/>
    </inkml:context>
    <inkml:brush xml:id="br0">
      <inkml:brushProperty name="width" value="0.025" units="cm"/>
      <inkml:brushProperty name="height" value="0.025" units="cm"/>
    </inkml:brush>
  </inkml:definitions>
  <inkml:trace contextRef="#ctx0" brushRef="#br0">0 859 16303,'0'0'2211,"16"-8"-1010,204-94 928,365-161 119,611-183-2296,-1156 432-21,-26 10-325,-12 4 205,-1-1 0,1 1-1,0-1 1,0 1 0,0-1 0,-1 0-1,1 0 1,0 0 0,-1 0 0,1 0-1,-1 0 1,1 0 0,0-2 0,-5 0-3030,-18-3-3059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4.815"/>
    </inkml:context>
    <inkml:brush xml:id="br0">
      <inkml:brushProperty name="width" value="0.025" units="cm"/>
      <inkml:brushProperty name="height" value="0.025" units="cm"/>
    </inkml:brush>
  </inkml:definitions>
  <inkml:trace contextRef="#ctx0" brushRef="#br0">53 1 15663,'0'0'8685,"2"10"-7718,-2 9-802,-1-1 0,-1 0 0,0 0 0,-1 0 0,-1 0 0,-1-1 0,-6 18 0,-1 5-113,11-34-70,-3 4 57,1 1 0,1 0 0,0 0 0,-1 22 0,3-31-65,0 0-1,0-1 0,1 1 0,-1 0 0,0 0 0,1 0 0,-1 0 0,1 0 0,-1-1 1,1 1-1,0 0 0,0 0 0,0-1 0,0 1 0,0-1 0,0 1 0,0-1 0,1 1 1,-1-1-1,0 0 0,1 0 0,-1 1 0,1-1 0,-1 0 0,1 0 0,0 0 0,-1-1 1,1 1-1,0 0 0,0-1 0,0 1 0,-1-1 0,1 0 0,0 1 0,3-1 0,8 0-705,-1 0 0,0-1 0,0-1-1,0 0 1,-1 0 0,1-1-1,0-1 1,-1 0 0,0 0-1,12-8 1,29-14-5034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1.236"/>
    </inkml:context>
    <inkml:brush xml:id="br0">
      <inkml:brushProperty name="width" value="0.025" units="cm"/>
      <inkml:brushProperty name="height" value="0.025" units="cm"/>
      <inkml:brushProperty name="color" value="#F6630D"/>
    </inkml:brush>
  </inkml:definitions>
  <inkml:trace contextRef="#ctx0" brushRef="#br0">72 157 15022,'0'0'4543,"-7"9"-2125,0-2-1882,0 1-1,1 1 1,0-1-1,0 1 0,1 0 1,0 0-1,1 1 0,0-1 1,1 1-1,0 0 0,0 0 1,1 0-1,-2 13 1,4-22-527,0 0 1,1 0-1,-1 0 1,0-1 0,0 1-1,0 0 1,0 0-1,1 0 1,-1 0-1,0-1 1,1 1 0,-1 0-1,1 0 1,-1 0-1,1-1 1,-1 1 0,1 0-1,0-1 1,-1 1-1,1-1 1,0 1 0,-1-1-1,1 1 1,0-1-1,0 1 1,0-1-1,-1 0 1,1 1 0,0-1-1,0 0 1,0 0-1,0 1 1,0-1 0,-1 0-1,1 0 1,0 0-1,0 0 1,0 0 0,0 0-1,0-1 1,0 1-1,-1 0 1,1 0-1,1-1 1,2 0 12,-1 1 0,0-1 0,0-1 0,1 1-1,-1 0 1,0-1 0,0 1 0,0-1 0,-1 0 0,1 0 0,3-3 0,0-3 19,0 0 1,0-1 0,-1 1 0,0-1 0,-1 0 0,1-1-1,-2 1 1,0-1 0,0 0 0,0 1 0,0-12 0,1-14 114,-1-64 1,-3 75-81,0 23-78,0-1-1,0 0 1,0 1-1,-1-1 1,1 0 0,0 1-1,-1-1 1,1 1-1,-1-1 1,1 1 0,-1-1-1,0 1 1,0-1-1,1 1 1,-1 0 0,-1-2-1,-7 3-142,2 16-43,2 0 206,1 0 0,1 1-1,1 0 1,0 0-1,2 0 1,-1 0 0,2 0-1,0 0 1,8 31 0,-8-44-34,1-1 0,0 1 1,0-1-1,1 1 1,-1-1-1,1 0 0,-1 0 1,1 0-1,0 0 1,0 0-1,1-1 0,-1 1 1,0-1-1,1 0 1,-1 0-1,1 0 0,0-1 1,0 1-1,5 1 1,36 5-3332,-3-6-6020,-19-3-4310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5.281"/>
    </inkml:context>
    <inkml:brush xml:id="br0">
      <inkml:brushProperty name="width" value="0.025" units="cm"/>
      <inkml:brushProperty name="height" value="0.025" units="cm"/>
    </inkml:brush>
  </inkml:definitions>
  <inkml:trace contextRef="#ctx0" brushRef="#br0">176 36 10634,'0'0'4500,"-13"4"-1249,0 0-2725,1 0-1,0 1 1,0 1-1,0 0 1,1 0-1,-1 1 1,2 1-1,-1 0 0,1 1 1,0-1-1,1 2 1,0 0-1,-10 14 1,19-24-510,0-1 0,1 1 0,-1 0 1,1 0-1,-1 0 0,0 0 1,1 0-1,-1 0 0,1 0 0,-1 0 1,1 0-1,-1 0 0,1 0 0,-1 0 1,0 0-1,1 0 0,-1 0 0,1 0 1,-1 0-1,0 0 0,1 1 0,-1-1 1,1 0-1,-1 0 0,0 0 0,1 1 1,-1-1-1,0 0 0,1 1 0,-1-1 1,0 0-1,0 1 0,1-1 1,-1 0-1,0 1 0,0-1 0,1 0 1,-1 1-1,0-1 0,0 1 0,0-1 1,0 1-1,0-1 0,0 0 0,0 1 1,0-1-1,0 1 0,0-1 0,0 1 1,0-1-1,0 0 0,0 1 0,0-1 1,0 1-1,0-1 0,0 0 0,-1 1 1,1-1-1,0 1 0,0-1 1,0 0-1,-1 1 0,1-1 0,0 0 1,-1 1-1,1-1 0,0 0 0,-1 0 1,1 1-1,32-12 47,-14 0-96,0-1 0,31-28 1,-33 26-594,2 0 0,30-18 1,-47 34 616,-1 0 0,0 1 0,1-1 0,-1 0 0,-1 1 0,1-1 0,0 0 0,0 1 1,-1-1-1,1 0 0,-2 3 0,-3 10 249,2-9-43,0 1-1,1 0 1,0 0 0,0 1 0,1-1 0,-1 11-1,2-17-167,0-1 0,0 1 0,0-1 0,0 1 0,1-1 0,-1 1 0,0-1 0,0 1 0,0-1 0,1 1 0,-1-1 0,0 1 0,1-1 0,-1 0 0,0 1 0,1-1 0,-1 1 0,0-1 0,1 0 0,-1 0 0,1 1 0,-1-1 0,1 0 0,-1 1 0,1-1 0,-1 0 0,1 0 0,-1 0 0,1 0 0,-1 0 0,1 1 0,26-1 346,21-11-172,-36 6-188,1-1-43,1 1 0,-1 1 0,1 0-1,0 0 1,0 2 0,23-2 0,-36 4 24,0 0 0,0 0 0,0 1 0,0-1-1,0 0 1,1 1 0,-1-1 0,0 1 0,0-1 0,-1 1-1,1 0 1,0-1 0,0 1 0,0 0 0,0 0-1,0-1 1,-1 1 0,1 0 0,0 0 0,-1 0 0,1 0-1,-1 0 1,1 0 0,-1 0 0,1 0 0,-1 0 0,0 0-1,0 0 1,1 1 0,-1-1 0,0 0 0,0 0-1,0 0 1,0 0 0,-1 2 0,1-2 45,0 0 1,0-1-1,0 1 1,0 0-1,0 0 1,0 0-1,0 0 0,0-1 1,0 1-1,1 0 1,-1 0-1,0 0 1,0-1-1,1 1 1,-1 0-1,0-1 0,1 1 1,-1 0-1,1 0 1,-1-1-1,1 1 1,-1-1-1,1 1 0,0-1 1,-1 1-1,1-1 1,-1 1-1,1-1 1,0 1-1,0-1 1,-1 0-1,2 1 0,0-2 39,-1 0-1,1 0 0,-1 0 0,1 0 1,-1 0-1,1 0 0,-1 0 0,0 0 1,1-1-1,-1 1 0,0-1 0,0 1 1,0-1-1,0 1 0,0-1 0,-1 0 1,1 1-1,0-1 0,-1 0 0,1 1 1,-1-1-1,0 0 0,1 0 0,-1-2 1,8-47-18,-8 50-56,4-64-1991,-2 64 1686,-1 0 1,1 0-1,-1 1 1,1-1-1,0 1 1,-1-1-1,1 1 1,0-1-1,-1 1 1,1 0-1,0 0 1,-1 0-1,1 0 1,0 0-1,-1 0 1,1 0-1,0 1 1,-1-1-1,1 1 1,-1-1-1,3 2 1,1-1-903,24 2-2931,3-2-2226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5.828"/>
    </inkml:context>
    <inkml:brush xml:id="br0">
      <inkml:brushProperty name="width" value="0.025" units="cm"/>
      <inkml:brushProperty name="height" value="0.025" units="cm"/>
    </inkml:brush>
  </inkml:definitions>
  <inkml:trace contextRef="#ctx0" brushRef="#br0">141 117 13773,'0'0'3395,"-9"6"-501,4-3-2544,-1 1 1,0 0-1,1 0 1,0 0-1,0 1 1,0 0 0,0 0-1,1 0 1,0 0-1,0 1 1,0 0-1,1 0 1,0 0-1,0 0 1,1 0 0,-1 1-1,1-1 1,1 1-1,-1-1 1,0 9-1,2 10-149,-6 59-230,5-78-40,0 0-1,0 0 1,-1 0-1,0-1 1,-1 1-1,1 0 1,-1-1-1,0 0 1,0 1-1,0-1 1,-7 7-1,-1-6 139,9-16 32,12-19-46,-2 16-75,0 0 0,1 0 0,1 1 0,0 1 0,20-19 0,67-47 54,-44 37 9,-24 18 24,40-34 174,-64 51-201,0 0 1,0-1-1,0 0 1,0 0-1,-1 0 1,0 0-1,0-1 1,5-13-1,-8 19-24,-1 0-1,0 1 1,1-1-1,-1 0 0,0 1 1,0-1-1,1 0 0,-1 0 1,0 1-1,0-1 0,0 0 1,0 0-1,0 1 0,0-1 1,0 0-1,0 0 0,0 1 1,-1-1-1,1 0 0,0 1 1,0-1-1,-1 0 1,0-1-1,-13 3 232,-17 21-99,25-17-99,0 0 0,1 0 0,0 1-1,0-1 1,1 1 0,0 0 0,0 1 0,0-1 0,1 1 0,0 0 0,0 0 0,0 0-1,1 0 1,0 0 0,1 1 0,0-1 0,0 0 0,0 9 0,1-14-42,1-1 0,-1 1 0,1 0 0,0-1 0,0 1 0,-1-1 1,1 1-1,0-1 0,0 1 0,0-1 0,1 0 0,-1 1 0,0-1 0,0 0 0,1 0 1,-1 0-1,1 0 0,-1 0 0,1 0 0,-1 0 0,1 0 0,0-1 0,-1 1 0,1-1 1,0 1-1,-1-1 0,1 0 0,0 0 0,0 1 0,2-1 0,62 0 112,-55-1-101,9-1-11,0-2-1,0-1 1,0 0-1,-1-1 0,0-1 1,0-1-1,-1-1 1,0 0-1,27-19 0,-43 27 7,0 0 0,0-1-1,0 1 1,0 0 0,0-1-1,-1 0 1,1 1 0,0-1-1,-1 0 1,0 0 0,1 0-1,-1 0 1,0 0 0,0 0-1,0 0 1,0 0 0,0 0-1,0-1 1,0-3 0,-1 4 15,-1 0 1,1 0-1,-1 0 1,0 1 0,1-1-1,-1 0 1,0 0-1,0 1 1,0-1 0,0 1-1,0-1 1,-1 1-1,1-1 1,0 1 0,-1 0-1,1-1 1,-1 1-1,1 0 1,-1 0 0,0 0-1,1 0 1,-1 0-1,-3 0 1,-69-33-56,86 32-1841,71 0-3898,-21-7 471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6.823"/>
    </inkml:context>
    <inkml:brush xml:id="br0">
      <inkml:brushProperty name="width" value="0.025" units="cm"/>
      <inkml:brushProperty name="height" value="0.025" units="cm"/>
    </inkml:brush>
  </inkml:definitions>
  <inkml:trace contextRef="#ctx0" brushRef="#br0">1 523 15150,'0'0'1330,"15"-1"437,18-3-836,1-2 0,-2-2 0,55-18 1,109-53 1290,-83 32-1470,61-19-386,3 8 0,2 7-1,229-34 1,-324 73-687,103-17-1765,-67 1-2260,-89 18-1030,-7-2-4067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7.353"/>
    </inkml:context>
    <inkml:brush xml:id="br0">
      <inkml:brushProperty name="width" value="0.025" units="cm"/>
      <inkml:brushProperty name="height" value="0.025" units="cm"/>
    </inkml:brush>
  </inkml:definitions>
  <inkml:trace contextRef="#ctx0" brushRef="#br0">247 1 7944,'0'0'12817,"-5"10"-11643,-82 137 2180,-37 66-446,121-207-2787,-21 49 566,23-54-679,1 0-1,-1 0 1,1 0 0,0 0-1,-1 0 1,1 0 0,0 0-1,0 0 1,0 0 0,0 0-1,0 0 1,0 0 0,0 0 0,0 0-1,0 0 1,0 0 0,1 0-1,-1 0 1,0 0 0,1 0-1,-1 0 1,1 0 0,-1 0-1,1 0 1,-1 0 0,1 0-1,0 0 1,-1-1 0,1 1-1,0 0 1,0 0 0,0-1-1,0 1 1,-1-1 0,1 1-1,0 0 1,0-1 0,0 0-1,0 1 1,0-1 0,0 0-1,0 1 1,0-1 0,2 0-1,10 1 21,-1-2 0,1 1-1,-1-1 1,1-1 0,-1 0-1,0-1 1,16-6 0,88-38-162,-48 18-349,15-4-3670,-82 33 3513,-4 0 316,0 1 0,1 0 0,-1-1 1,1 1-1,0 0 0,-1 1 0,1-1 1,0 0-1,0 1 0,-1-1 0,1 1 1,0 0-1,-3 3 0,-1 8-2258,19-9-12319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7.856"/>
    </inkml:context>
    <inkml:brush xml:id="br0">
      <inkml:brushProperty name="width" value="0.025" units="cm"/>
      <inkml:brushProperty name="height" value="0.025" units="cm"/>
    </inkml:brush>
  </inkml:definitions>
  <inkml:trace contextRef="#ctx0" brushRef="#br0">159 12 14862,'-10'3'2194,"-6"5"-460,-1 0 1,-30 20-1,41-24-1277,0 0 0,0 1 0,0 0 0,0 1 0,1-1 0,0 1 0,0 0 0,1 0 0,-1 1 1,1-1-1,-4 11 0,8-17-431,-1 0 0,1 1 1,0-1-1,0 1 0,-1-1 1,1 1-1,0-1 0,0 0 0,0 1 1,0-1-1,0 1 0,0-1 1,0 1-1,-1-1 0,1 1 1,1-1-1,-1 1 0,0-1 1,0 1-1,0-1 0,0 1 1,0-1-1,0 0 0,0 1 1,1-1-1,-1 1 0,0-1 1,0 1-1,1-1 0,-1 0 0,0 1 1,1-1-1,-1 1 0,17-3 244,19-16-164,-27 11-160,0 1-1,-1-1 0,0 0 1,0-1-1,-1 0 0,0 0 1,0-1-1,-1 0 1,0 0-1,-1 0 0,0-1 1,5-11-1,-34 62-492,3-8 715,15-12 249,15-12-99,33-11-124,17-8-160,-36 4-375,0 2 0,1 1 0,0 1 0,42 1 0,-64 1 370,0 1 1,-1-1-1,1 0 0,0 1 1,-1-1-1,1 1 1,0 0-1,-1 0 0,1 0 1,-1 0-1,1 0 0,-1 0 1,0 0-1,1 0 0,-1 0 1,0 0-1,0 1 1,0-1-1,1 1 0,-2-1 1,1 1-1,0-1 0,0 1 1,0-1-1,-1 1 0,1 0 1,-1-1-1,1 1 1,-1 0-1,0 0 0,0-1 1,1 1-1,-1 0 0,0 0 1,-1 0-1,1-1 0,0 1 1,0 0-1,-2 3 0,2-28 2339,-14-45-2307,1 17-1689,54 50-6828,-15 3 3038,3 0-3588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8.636"/>
    </inkml:context>
    <inkml:brush xml:id="br0">
      <inkml:brushProperty name="width" value="0.025" units="cm"/>
      <inkml:brushProperty name="height" value="0.025" units="cm"/>
    </inkml:brush>
  </inkml:definitions>
  <inkml:trace contextRef="#ctx0" brushRef="#br0">239 154 15663,'-8'0'2317,"-4"0"-1636,1 0 1,-1 1 0,1 0 0,-1 0-1,1 2 1,0-1 0,0 1-1,0 1 1,-10 5 0,14-6-276,-26 16 973,32-19-1340,0 1 0,-1 0 0,1 0 1,0 0-1,-1 0 0,1 0 0,0 0 0,0 0 0,0 1 0,0-1 0,0 0 1,0 1-1,0-1 0,0 0 0,0 1 0,0 2 0,34-4-103,-14-1-236,-13 0 222,1 1 0,-1-1 1,1 1-1,0 1 0,-1-1 1,1 1-1,8 2 0,-13-2 76,0 0-1,0 0 0,1 1 0,-1-1 1,0 1-1,0-1 0,0 1 0,-1 0 1,1-1-1,0 1 0,-1 0 0,1 0 1,-1 0-1,1 1 0,-1-1 0,0 0 1,0 0-1,0 1 0,0-1 0,-1 1 1,1-1-1,-1 1 0,1 3 0,1 8 96,-1 1-1,0-1 0,-1 1 1,0-1-1,-2 1 1,1-1-1,-2 1 0,0-1 1,-1 0-1,-9 23 0,5-16 228,-2-1 0,0-1 1,-2 0-1,0 0 0,0-1 0,-22 23 0,31-38-299,0 0 1,0 0 0,0 0-1,0-1 1,-1 1-1,0-1 1,1 1 0,-1-1-1,0 0 1,-7 2-1,10-4-18,0 0 0,0 0 0,-1 0-1,1 0 1,0 0 0,0 0-1,0 0 1,0 0 0,0 0 0,0-1-1,-1 1 1,1 0 0,0-1 0,0 1-1,0-1 1,0 0 0,0 1 0,0-1-1,1 0 1,-1 1 0,0-1-1,0 0 1,0 0 0,1 0 0,-1 1-1,0-1 1,1 0 0,-1 0 0,1 0-1,-1 0 1,1-1 0,-1 1-1,1 0 1,0 0 0,-1 0 0,1 0-1,0 0 1,0 0 0,0 0 0,0-1-1,0 1 1,0 0 0,1-2 0,-2-6-19,1 1 0,1-1 0,0 0 0,0 1 0,1-1 0,0 1 0,0-1 0,1 1 0,0 0 0,0 0 0,1 0 0,0 0 0,1 1 0,0-1 0,0 1 0,0 0 0,1 1 0,12-12 0,11-7-86,1 1-1,1 1 1,37-20 0,-15 9 56,-47 30 47,20-12 18,0-2 0,-2-1 0,0-1 0,27-29 1,-50 48-14,1 0 1,-1 0 0,0-1 0,1 1 0,-1-1 0,0 1 0,0-1 0,0 1 0,0-1 0,0 0 0,-1 1 0,1-1-1,0 0 1,-1 0 0,1 0 0,-1 1 0,0-1 0,0 0 0,0 0 0,1 0 0,-2-2 0,1 3 3,-1 0 1,0 1-1,0-1 1,0 0 0,0 0-1,0 0 1,0 1-1,0-1 1,0 1-1,0-1 1,0 1 0,0-1-1,0 1 1,0 0-1,0-1 1,0 1-1,-1 0 1,1 0 0,0 0-1,0 0 1,0 0-1,-1 0 1,-1 0-1,-4 1 10,-1 0-1,1 0 0,0 0 0,-1 1 0,1 0 1,0 1-1,0 0 0,0 0 0,-8 5 0,8-2 0,0 0-1,1 0 0,0 1 0,0 0 0,0 0 1,-8 15-1,13-21-12,0 0 1,0 1-1,0-1 1,0 1 0,0 0-1,1-1 1,-1 1-1,0 0 1,1-1-1,-1 1 1,1 0-1,0 0 1,-1-1 0,1 1-1,0 0 1,0 0-1,0-1 1,1 1-1,-1 0 1,0 0 0,1 0-1,-1-1 1,1 1-1,-1 0 1,1-1-1,0 1 1,0 0-1,-1-1 1,1 1 0,0-1-1,1 0 1,-1 1-1,0-1 1,0 0-1,1 1 1,-1-1 0,0 0-1,1 0 1,3 1-1,6 3-21,0-2-1,0 1 1,1-2-1,0 1 1,-1-2-1,1 1 1,13-1-1,86-6-394,-108 5 444,51-9-182,-52 9 193,-1-1-1,1 1 0,-1-1 1,1 0-1,0 1 1,-1-1-1,1 0 1,-1 0-1,1 0 1,-1 0-1,0 0 0,1 0 1,-1 0-1,0 0 1,0-1-1,0 1 1,0 0-1,0-1 0,0 1 1,0-1-1,0 1 1,-1-1-1,1 1 1,-1-1-1,1 0 0,-1 1 1,1-1-1,-1-2 1,0-1 32,-1-1 0,0 1 0,-1-1 0,1 1 0,-1-1 0,0 1 0,-1 0 0,1 0 0,-1 0 0,0 0 0,0 0 1,0 1-1,-1-1 0,-6-5 0,6 6-22,0 0 1,1 0 0,-1-1-1,1 1 1,0-1 0,0 1 0,1-1-1,0 0 1,-1 0 0,1-1-1,1 1 1,-1 0 0,1 0-1,-1-9 1,3 13-75,-1-1 0,1 1-1,-1-1 1,1 1 0,0-1 0,0 1-1,0-1 1,0 1 0,0 0 0,0-1 0,0 1-1,1 0 1,-1 0 0,0 0 0,1 0-1,-1 0 1,0 0 0,1 1 0,0-1 0,-1 0-1,1 1 1,-1-1 0,1 1 0,0-1-1,-1 1 1,4 0 0,57-9-1080,-52 8 827,114-13-4776,-40 0-2940,-5-3-6330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6:16.010"/>
    </inkml:context>
    <inkml:brush xml:id="br0">
      <inkml:brushProperty name="width" value="0.025" units="cm"/>
      <inkml:brushProperty name="height" value="0.025" units="cm"/>
    </inkml:brush>
  </inkml:definitions>
  <inkml:trace contextRef="#ctx0" brushRef="#br0">21 88 18225,'0'0'2728,"-2"12"-1094,-15 139 938,16-122-2143,0 0-1,2 0 1,7 48-1,-8-75-369,0 0-1,0 0 1,1 0-1,-1 0 1,1 0-1,-1 0 1,1 0-1,0 0 1,-1-1-1,1 1 1,0 0-1,0 0 1,0-1-1,1 1 1,-1-1-1,0 1 1,1-1-1,-1 1 1,1-1-1,-1 0 1,1 0-1,-1 0 1,1 0-1,0 0 0,0 0 1,0 0-1,-1-1 1,1 1-1,0 0 1,0-1-1,0 0 1,0 1-1,0-1 1,0 0-1,0 0 1,3 0-1,0-1 109,0-1 0,0 1 0,0-1 0,0 0 0,0 0 0,0-1 0,-1 1 0,1-1 0,-1 0 0,0 0 0,0-1 0,6-5 0,14-17 37,-1-1 0,-1 0 0,-2-2 0,30-56 0,-39 65-144,-2 0 0,0-1 0,-2 0-1,0-1 1,-1 0 0,-1 0 0,-1 0 0,1-36 0,-11 72-5857,0 18-3941,6-20 257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6:16.369"/>
    </inkml:context>
    <inkml:brush xml:id="br0">
      <inkml:brushProperty name="width" value="0.025" units="cm"/>
      <inkml:brushProperty name="height" value="0.025" units="cm"/>
    </inkml:brush>
  </inkml:definitions>
  <inkml:trace contextRef="#ctx0" brushRef="#br0">93 46 12396,'0'0'9022,"-8"5"-7618,2-2-1265,0 1 1,1-1-1,-1 1 1,1 1 0,0-1-1,0 1 1,1 0-1,-1 0 1,1 0 0,0 0-1,1 1 1,-1 0-1,1 0 1,0 0 0,0 0-1,1 0 1,0 0-1,0 1 1,-1 10 0,1-11 70,1 1 1,1 0 0,-1-1 0,1 1-1,0 0 1,0 0 0,3 8-1,-3-13-157,1 0 0,0 0 0,-1-1-1,1 1 1,0-1 0,0 1 0,0 0-1,0-1 1,1 0 0,-1 1-1,0-1 1,1 0 0,-1 0 0,1 0-1,-1 0 1,1 0 0,-1 0 0,1 0-1,0 0 1,-1 0 0,1-1 0,0 1-1,0-1 1,0 0 0,-1 1-1,1-1 1,0 0 0,0 0 0,0 0-1,3 0 1,1-1 35,0 0 0,0 0 0,-1-1-1,1 0 1,0 0 0,-1 0 0,1-1 0,-1 1 0,0-1 0,1 0-1,-1-1 1,-1 1 0,1-1 0,-1 0 0,1-1 0,-1 1 0,0-1-1,-1 1 1,1-1 0,-1 0 0,0 0 0,3-6 0,-2 2 41,0 1 1,0 0-1,0-1 0,-1 0 1,-1 1-1,1-1 1,-1 0-1,-1-1 1,0 1-1,0 0 1,-1 0-1,0-1 1,-2-17-1,1 25-156,1 0 1,-1 1-1,0-1 0,0 0 1,0 0-1,0 1 0,0-1 0,0 1 1,0-1-1,0 1 0,-1-1 1,1 1-1,-1 0 0,1-1 1,-1 1-1,1 0 0,-1 0 1,0 0-1,1 0 0,-1 1 0,0-1 1,0 0-1,0 1 0,0-1 1,1 1-1,-1 0 0,0-1 1,0 1-1,-4 0 0,4 0-41,-1 0-1,1 1 1,-1-1 0,0 0-1,1 1 1,-1-1-1,1 1 1,-1 0-1,1 0 1,0 0 0,-1 0-1,1 0 1,0 1-1,-1-1 1,1 1-1,0-1 1,0 1 0,0 0-1,1 0 1,-1 0-1,-2 3 1,-8 27-2824,10-13-1138,2-19 3685,0 1 0,0-1 0,0 1-1,0-1 1,0 1 0,0-1-1,0 1 1,1-1 0,-1 1-1,0-1 1,0 1 0,0-1-1,1 0 1,-1 1 0,0-1 0,0 1-1,1-1 1,-1 0 0,0 1-1,1-1 1,-1 0 0,0 1-1,1-1 1,-1 0 0,1 0-1,0 1 1,13 0-10828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6:17.137"/>
    </inkml:context>
    <inkml:brush xml:id="br0">
      <inkml:brushProperty name="width" value="0.025" units="cm"/>
      <inkml:brushProperty name="height" value="0.025" units="cm"/>
    </inkml:brush>
  </inkml:definitions>
  <inkml:trace contextRef="#ctx0" brushRef="#br0">175 1 15855,'0'0'7041,"-10"14"-5375,-15 23-888,2 1 0,1 0 1,-25 64-1,37-77-507,2-1 1,0 1 0,2 1-1,0-1 1,2 1-1,1 0 1,1 0 0,1 30-1,1-53-265,0 0 0,1 0 0,-1 0 0,1 0-1,-1 0 1,1 0 0,0 0 0,0-1 0,0 1 0,0 0-1,1-1 1,-1 1 0,1 0 0,0-1 0,-1 0 0,1 1 0,0-1-1,0 0 1,1 0 0,-1 0 0,0 0 0,1-1 0,-1 1-1,1-1 1,-1 1 0,1-1 0,0 0 0,0 0 0,-1 0-1,1 0 1,5 0 0,-3-1 3,-1 1 0,1-2 0,0 1-1,-1 0 1,1-1 0,0 0 0,-1 0 0,1 0-1,-1-1 1,1 0 0,-1 0 0,0 0 0,0 0-1,0 0 1,0-1 0,0 0 0,0 0 0,-1 0-1,6-5 1,2-5-59,-1-1-1,0 0 1,-1 0-1,0 0 1,-1-1-1,-1-1 1,0 1-1,-2-1 1,1 0-1,4-27 1,-36 96-398,-6 39 525,30-82-27,-1-1 1,2 1-1,0 0 1,0 0-1,0 0 0,1-1 1,3 19-1,-3-27-49,1 1 0,-1-1 0,1 0 1,-1 1-1,1-1 0,0 0 0,0 1 0,0-1 0,0 0 1,0 0-1,0 0 0,0 0 0,0 0 0,0 0 0,0 0 1,0 0-1,1-1 0,-1 1 0,0 0 0,1-1 0,-1 1 0,0-1 1,1 1-1,-1-1 0,1 0 0,-1 0 0,1 1 0,-1-1 1,1 0-1,-1 0 0,1 0 0,-1-1 0,1 1 0,-1 0 1,2-1-1,5 0 6,0-1 0,0 0 1,0 0-1,-1-1 0,11-5 0,15-11-60,0-2 0,35-29 0,-38 27-99,1 2 1,46-26 0,-75 46 147,-1 0 0,1 0 0,0 0 0,0 0 1,0 0-1,0 1 0,0-1 0,0 1 1,0-1-1,0 1 0,0 0 0,0 0 0,0 0 1,0 0-1,0 0 0,0 0 0,3 1 1,-4 0 0,0-1 1,0 1-1,0 0 1,-1-1 0,1 1-1,0 0 1,-1 0 0,1 0-1,-1 0 1,1-1-1,-1 1 1,1 0 0,-1 0-1,1 0 1,-1 0 0,0 0-1,0 0 1,1 0 0,-1 0-1,0 0 1,0 0-1,0 0 1,0 0 0,0 2-1,-2 6 54,1 0-1,-1 0 0,0 0 0,-1 0 0,0 0 1,-5 8-1,2-4 64,3-6 33,-1-1 0,1 1 0,0-1 0,1 1 0,0 0 1,0 0-1,0 0 0,1 0 0,0 0 0,0 0 0,1 12 0,0-18-135,1-1-1,-1 1 1,1 0 0,0-1-1,0 1 1,-1-1 0,1 1 0,0-1-1,0 1 1,0-1 0,0 1-1,0-1 1,-1 0 0,1 1 0,0-1-1,0 0 1,0 0 0,0 0-1,0 0 1,0 0 0,0 0 0,0 0-1,0 0 1,0 0 0,0 0-1,0-1 1,0 1 0,0 0 0,-1-1-1,3 0 1,29-11 111,53-44 0,-71 44-125,0 1-1,1 1 1,0 0 0,0 1 0,1 1 0,1 1 0,-1 0-1,1 1 1,18-4 0,-34 10-2,-1 0 0,1 0 0,-1 0 0,1 0-1,-1 0 1,1 0 0,-1 0 0,1 0 0,-1 0 0,1 0 0,-1 0-1,1 0 1,-1 0 0,1 1 0,-1-1 0,1 0 0,-1 0 0,1 0 0,-1 1-1,0-1 1,1 0 0,-1 1 0,1-1 0,-1 1 0,0-1 0,1 0-1,-1 1 1,0-1 0,0 1 0,1-1 0,-1 1 0,0-1 0,0 1 0,0-1-1,1 1 1,-1 0 0,-2 27 94,-16 23 363,14-43-384,2-5-52,1 0 0,-1 1 0,1-1 0,-1 1 0,1-1 0,0 1 0,0 0 0,1 0 0,-1-1 0,1 7 0,0-10-17,1 1 0,-1-1 0,1 1 0,0-1 0,-1 0 0,1 1 0,0-1 0,-1 0 0,1 1 0,0-1 0,0 0 0,-1 0 0,1 0 0,0 0 0,0 0 0,-1 0 0,1 0 0,0 0 0,0 0 0,-1 0 0,1 0 0,0 0 0,0 0 0,-1 0 0,1-1 0,1 0 0,22-6 0,0-5 0,-1-2 0,40-31 0,25-14 0,-79 54 0,1 0 0,0 0 0,0 1 0,0 0 0,0 1 0,0 0 0,15-1 0,-25 3 0,0 1 0,1 0 0,-1 0 0,1 0 0,-1 0 0,1 1 0,-1-1 0,1 0 0,-1 0 0,1 0 0,-1 0 0,0 0 0,1 0 0,-1 1 0,1-1 0,-1 0 0,0 0 0,1 1 0,-1-1 0,1 0 0,-1 1 0,0-1 0,0 0 0,1 1 0,-1-1 0,0 0 0,0 1 0,1-1 0,-1 1 0,0-1 0,0 1 0,0-1 0,1 0 0,-1 1 0,0 0 0,-1 24 0,-12 23 0,-5-12 0,12-26 0,1-1 0,0 1 0,1 1 0,0-1 0,0 1 0,1-1 0,1 1 0,-3 18 0,5-28-22,1-1 1,-1 1-1,0-1 1,0 1-1,1 0 0,-1-1 1,0 1-1,1-1 1,-1 1-1,1 0 0,-1-1 1,0 1-1,1-1 1,-1 0-1,1 1 0,0-1 1,-1 1-1,1-1 1,-1 0-1,1 1 0,-1-1 1,1 0-1,0 0 1,-1 1-1,1-1 0,0 0 1,-1 0-1,1 0 1,0 0-1,-1 0 0,1 0 1,0 0-1,-1 0 1,1 0-1,0 0 0,-1-1 1,1 1-1,0 0 1,-1 0-1,1 0 0,0-1 1,0 0-1,32-12-2252,-15 0-417,-1 0 0,0-1 0,18-21 1,-31 32 2258,31-33-6534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6:17.479"/>
    </inkml:context>
    <inkml:brush xml:id="br0">
      <inkml:brushProperty name="width" value="0.025" units="cm"/>
      <inkml:brushProperty name="height" value="0.025" units="cm"/>
    </inkml:brush>
  </inkml:definitions>
  <inkml:trace contextRef="#ctx0" brushRef="#br0">25 198 13325,'0'0'12892,"-2"9"-10319,-3 30-582,5-39-1943,0 1 0,0 0 0,0 0 0,0 0-1,1 0 1,-1 0 0,0-1 0,0 1 0,1 0 0,-1 0-1,1 0 1,-1-1 0,0 1 0,1 0 0,-1-1 0,1 1 0,0 0-1,-1-1 1,1 1 0,0-1 0,-1 1 0,1-1 0,0 1-1,0-1 1,-1 1 0,1-1 0,0 0 0,0 1 0,0-1 0,-1 0-1,1 0 1,0 0 0,0 0 0,1 0 0,33 1 50,-29-1 8,10-1-97,0-1-1,0-1 1,0 0-1,0-1 1,-1 0-1,1-1 1,-1-1 0,0-1-1,16-9 1,-10 4-6,-1-1 1,0-1-1,-1-1 1,-1 0-1,25-27 1,-38 37-4,0-1 0,-1 0 0,0 0 0,-1 0 0,1 0 0,4-12 0,-8 17 0,1 0 0,-1-1 0,1 1 0,-1 0 0,0-1 0,1 1 0,-1 0 0,0-1 0,0 1 0,0 0 0,0-1 0,0 1 0,0 0 0,0-1 0,0 1 0,-1 0 0,1-1 0,0 1 0,-1 0 0,1-1 0,-1 1 0,0 0 0,1 0 0,-1 0 0,0-1 0,0 1 0,0 0 0,1 0 0,-1 0 0,0 0 0,0 0 0,-1 1 0,1-1 0,0 0 0,0 0 0,0 1 0,-1-1 0,1 1 0,0-1 0,-3 0 0,-7-1 0,0 1 0,0 0 0,0 0 0,0 1 0,0 1 0,-1 0 0,1 0 0,0 1 0,0 1 0,1 0 0,-1 0 0,0 1 0,1 0 0,0 1 0,-14 8 0,0 2 0,0 0 0,0 2 0,2 0 0,-39 40 0,53-49 0,1 0 0,0 1 0,1 0 0,0 1 0,0-1 0,-7 19 0,12-26 0,-1 1 0,1 0 0,0 0 0,0 0 0,1 0 0,-1 0 0,1-1 0,-1 1 0,1 0 0,0 0 0,0 0 0,1 0 0,-1 0 0,0 0 0,1 0 0,0 0 0,0 0 0,-1 0 0,2 0 0,-1-1 0,0 1 0,1 0 0,-1-1 0,1 1 0,0-1 0,0 0 0,-1 1 0,2-1 0,2 3 0,4 0 0,0 0 0,0 0 0,1-1 0,0 0 0,-1 0 0,2-1 0,-1 0 0,0-1 0,0-1 0,17 2 0,18-1 0,48-4 0,-76 1 0,0 0-297,-1-1 0,0 0-1,0-1 1,0-1 0,19-7 0,18-10-7209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001"/>
    </inkml:context>
    <inkml:brush xml:id="br0">
      <inkml:brushProperty name="width" value="0.025" units="cm"/>
      <inkml:brushProperty name="height" value="0.025" units="cm"/>
      <inkml:brushProperty name="color" value="#F6630D"/>
    </inkml:brush>
  </inkml:definitions>
  <inkml:trace contextRef="#ctx0" brushRef="#br0">123 37 10826,'0'0'15802,"-9"-4"-14729,7 3-1049,0 0 0,0-1 0,-1 1-1,1 0 1,0 0 0,-1 0 0,1 1 0,-1-1 0,1 1 0,-1-1 0,1 1 0,-1 0 0,0 0-1,1 0 1,-1 0 0,1 0 0,-1 0 0,1 1 0,-1 0 0,1-1 0,-1 1 0,1 0-1,0 0 1,-1 0 0,1 0 0,0 1 0,0-1 0,0 1 0,0-1 0,0 1 0,0 0 0,0 0-1,0-1 1,1 1 0,-1 1 0,1-1 0,-1 0 0,1 0 0,0 0 0,0 1 0,-1 2-1,-2 1 58,1 1-1,0 0 1,0-1-1,1 1 1,0 0-1,0 1 1,0-1-1,1 0 1,0 0-1,1 1 1,0-1-1,0 0 0,1 12 1,0-18-76,0 0 0,-1 0 0,1 0 0,0 0 0,0 0 1,0 0-1,0 0 0,0 0 0,0 0 0,0-1 0,0 1 0,0 0 0,0-1 1,0 1-1,0-1 0,1 1 0,-1-1 0,0 1 0,0-1 0,1 0 0,-1 0 0,0 1 1,0-1-1,1 0 0,-1 0 0,0-1 0,1 1 0,-1 0 0,0 0 0,0-1 0,1 1 1,-1 0-1,0-1 0,0 1 0,0-1 0,0 0 0,3-1 0,2 0 29,0-1-1,0 0 0,0 0 0,-1-1 0,1 0 1,5-5-1,-4 2-39,-1-1-1,1-1 1,-2 1-1,1-1 1,-1 0 0,0-1-1,-1 1 1,0-1-1,0 1 1,-1-1-1,-1-1 1,0 1 0,0 0-1,0-13 1,-2 21-64,-1 15-271,-5 15 237,4-19 188,-1-1 0,2 1 0,-1 0 0,1 0 0,0 0 0,1 0-1,0 0 1,2 14 0,-1-23-75,-1 1-1,1 0 1,-1 0 0,1-1-1,-1 1 1,1 0-1,0-1 1,-1 1 0,1 0-1,0-1 1,-1 1 0,1-1-1,0 0 1,0 1-1,0-1 1,0 1 0,-1-1-1,1 0 1,0 0-1,0 1 1,0-1 0,0 0-1,0 0 1,0 0 0,0 0-1,0 0 1,-1 0-1,1 0 1,0-1 0,0 1-1,0 0 1,0 0 0,0-1-1,1 0 1,31-13 218,-21 4-171,0-1 0,21-23 1,-23 23-120,0 0 1,1 0 0,15-11 0,-25 22 54,-1 0 1,0 0-1,1 0 1,-1-1-1,0 1 1,1 0 0,-1 0-1,0 0 1,1 0-1,-1 0 1,0 0-1,1 0 1,-1 0 0,1 0-1,-1 0 1,0 0-1,1 0 1,-1 0 0,0 0-1,1 0 1,-1 0-1,0 0 1,1 0-1,-1 1 1,0-1 0,1 0-1,-1 0 1,0 0-1,1 0 1,-1 1-1,0-1 1,0 0 0,1 0-1,-1 1 1,0-1-1,0 0 1,0 1 0,1-1-1,-1 0 1,0 1-1,0-1 1,0 0-1,0 1 1,1 0 0,7 25 25,4 4 9,-10-29-15,0 0-1,0 0 0,1 0 0,-1 0 1,1-1-1,-1 1 0,1-1 1,-1 1-1,1-1 0,-1 0 1,1 0-1,-1 0 0,1 0 1,-1-1-1,1 1 0,-1-1 0,1 1 1,-1-1-1,0 0 0,1 0 1,-1 0-1,0 0 0,0 0 1,1-1-1,-1 1 0,0-1 1,3-2-1,17-9-4255,0 7-6803,-15 6 3531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7:55.964"/>
    </inkml:context>
    <inkml:brush xml:id="br0">
      <inkml:brushProperty name="width" value="0.025" units="cm"/>
      <inkml:brushProperty name="height" value="0.025" units="cm"/>
    </inkml:brush>
  </inkml:definitions>
  <inkml:trace contextRef="#ctx0" brushRef="#br0">74 361 5637,'0'0'828,"-8"-1"635,4 1-1123,-34-4 557,37 4-737,0 0 0,0 0 0,0 0 0,0-1 0,0 1 0,0 0 0,0-1 0,0 1 0,0-1 0,0 0 0,0 1 0,0-1 0,0 0 0,0 1 0,0-1 0,0 0 0,0 0 0,1 0 0,-1 0 0,0 0 0,1 0 0,-1 0 0,1 0 0,-1 0 1,1 0-1,-1 0 0,1 0 0,0 0 0,0 0 0,-1 0 0,1 0 0,0-1 0,0 0 0,1 1-88,-1 0 1,1 0-1,-1 0 1,1 0 0,-1 0-1,1 0 1,-1 1-1,1-1 1,0 0-1,0 0 1,-1 1-1,1-1 1,0 0-1,0 1 1,0-1 0,0 1-1,0-1 1,0 1-1,-1 0 1,1-1-1,0 1 1,0 0-1,0 0 1,0 0-1,2-1 1,32-1 317,-32 2-349,256 1 64,172-7 3,2366-97 3250,-1729 53-3036,69-1 477,964 41 1096,-1988 4-1831,1-6 0,206-48 0,-302 56-213,-11 2-38,0 0 0,-1 0-1,1 1 1,0 0-1,1 0 1,-1 1-1,0 0 1,0 0 0,9 2-1,-12 2-3645,-3 2-2866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8:01.540"/>
    </inkml:context>
    <inkml:brush xml:id="br0">
      <inkml:brushProperty name="width" value="0.025" units="cm"/>
      <inkml:brushProperty name="height" value="0.025" units="cm"/>
    </inkml:brush>
  </inkml:definitions>
  <inkml:trace contextRef="#ctx0" brushRef="#br0">1 115 7399,'0'0'4901,"13"-10"-4432,-2 2-379,-4 3-46,-1-1 1,1 1 0,1 1 0,-1 0 0,1 0-1,0 0 1,0 1 0,0 0 0,0 0 0,16-2-1,95-5 458,213 10 0,-253 2-507,1288-3-882,291 18 4106,-287 34-3118,-966-58 820,554-79 1,-886 70-1307,-100 23-3741,25-5 581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8:04.270"/>
    </inkml:context>
    <inkml:brush xml:id="br0">
      <inkml:brushProperty name="width" value="0.025" units="cm"/>
      <inkml:brushProperty name="height" value="0.025" units="cm"/>
    </inkml:brush>
  </inkml:definitions>
  <inkml:trace contextRef="#ctx0" brushRef="#br0">0 28 8488,'10'0'406,"721"-18"1985,222 9-73,-909 10-2308,888 23 317,413 5 248,219-40 629,0 0-491,1691 24 1828,-3081-11-2566,82 0 169,-87-1-3216,-121-4-862,2-8-2803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8:05.502"/>
    </inkml:context>
    <inkml:brush xml:id="br0">
      <inkml:brushProperty name="width" value="0.025" units="cm"/>
      <inkml:brushProperty name="height" value="0.025" units="cm"/>
    </inkml:brush>
  </inkml:definitions>
  <inkml:trace contextRef="#ctx0" brushRef="#br0">6629 388 3940,'0'0'2920,"-11"-8"-2381,-12-7 7,-1 1 0,-1 2 0,-36-15-1,-125-38 3573,93 36-3329,-100-18 0,-506-45-587,-7 43-161,589 43 10,-678-17 462,-966 96-1,1577-58-500,-454 48 26,507-43-54,1 6-1,-226 76 0,307-84 22,1 3-1,1 2 1,1 2-1,-50 35 1,78-47 12,0 0 0,1 2 0,0 0 0,1 1 1,1 0-1,0 1 0,2 1 0,0 0 0,1 1 0,0 1 0,2 0 0,-9 23 1,15-34-12,2 1 0,-1-1 0,1 0 1,1 1-1,-1 0 0,2-1 1,-1 1-1,1 0 0,1-1 0,0 1 1,0 0-1,1-1 0,0 0 0,1 1 1,6 15-1,-2-12 0,0-1 0,1 0 0,0-1 0,1 1 0,0-2 0,0 1-1,2-1 1,-1-1 0,1 0 0,14 9 0,16 8 16,0-2-1,2-2 0,1-2 1,0-1-1,50 12 1,239 48 52,419 22 78,6-49-84,-682-48-53,1272 39 465,0-44 545,544-65-662,-1872 65-360,409-39 138,-334 27-4,-1-5 0,134-43 0,-198 51-45,-2-1-1,0-1 1,0-2-1,-1-1 0,42-30 1,-62 39-58,0 0-1,-1 0 1,1-1 0,-1 1-1,-1-1 1,1-1 0,-1 1 0,0-1-1,-1 0 1,6-13 0,-9 15-21,1 1 1,-1-1-1,0 0 1,0 0 0,-1 0-1,0 0 1,0 0-1,0 0 1,0 0 0,-1 0-1,0 0 1,-1 0-1,1 0 1,-1 0-1,0 1 1,-1-1 0,-4-8-1,-1 2-9,0-1-1,-1 1 1,0 1-1,-1 0 1,0 0-1,-1 1 1,0 0 0,-13-8-1,-108-65 3,24 26 4,-3 4 0,-231-74 0,-256-17 29,-287 42-4168,-7 87-3027,602 20-393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9:26.356"/>
    </inkml:context>
    <inkml:brush xml:id="br0">
      <inkml:brushProperty name="width" value="0.025" units="cm"/>
      <inkml:brushProperty name="height" value="0.025" units="cm"/>
    </inkml:brush>
  </inkml:definitions>
  <inkml:trace contextRef="#ctx0" brushRef="#br0">28 156 7944,'-1'0'171,"1"0"0,-1 0 0,0 0 0,1 0 1,-1 0-1,0 0 0,0 0 0,1 0 1,-1 0-1,0 0 0,1 0 0,-1-1 0,0 1 1,0 0-1,1 0 0,-1-1 0,1 1 0,-1 0 1,0-1-1,1 1 0,-1-1 0,1 1 1,-1-1-1,1 1 0,-1-1 0,1 1 0,-1-1 1,1 1-1,-1-1 0,1 0 0,0 1 1,-1-1-1,1 0 0,0 1 0,0-1 0,0 0 1,-1 1-1,1-1 0,0 0 0,0 0 1,0 1-1,0-1 0,0 0 0,0-1 0,1 1-80,-2 0 0,1 0-1,0-1 1,0 1 0,0 0-1,0 0 1,-1-1 0,1 1-1,0 0 1,-1 0 0,1 0-1,-1 0 1,0 0 0,1-1-1,-3 0 1,61-47 2044,-53 46-2065,0 0-1,0 1 1,1 0-1,-1 0 1,1 0-1,-1 0 1,1 1-1,-1 0 1,1 0-1,0 1 1,0-1-1,7 2 1,27-6-24,-1-2-18,0 2-1,0 1 1,1 2-1,66 5 1,156 38-5,-178-27-5,147 7 0,87-20 28,-163-2-38,219-21 31,-95 2-14,249 4 462,360-18 334,-651 24-582,0 9-1,457 59 1,-141 12 94,882-2 1,-662-106-278,-545 22-48,1598 14 152,-1174 27-128,1-54 0,-226-33 27,-420 62-231,7 0-33,-8-3-6251,0-8 482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9:35.133"/>
    </inkml:context>
    <inkml:brush xml:id="br0">
      <inkml:brushProperty name="width" value="0.025" units="cm"/>
      <inkml:brushProperty name="height" value="0.025" units="cm"/>
    </inkml:brush>
  </inkml:definitions>
  <inkml:trace contextRef="#ctx0" brushRef="#br0">0 58 14606,'0'0'256,"13"-2"-16,110-18 225,166-5 0,145 19 136,-180 4-584,2919-1 3587,-1085 27 74,-2049-24-3476,2 1 138,62-8-1,-103 7-333,0 0-1,0 0 1,0-1 0,0 1-1,0 0 1,0 0 0,0 0-1,0 0 1,0 0 0,0 0 0,0 0-1,0 0 1,0 0 0,0 0-1,1 0 1,-1 0 0,0-1 0,0 1-1,0 0 1,0 0 0,0 0-1,0 0 1,0 0 0,0 0 0,0 0-1,0 0 1,0 0 0,0 0-1,0 0 1,0 0 0,0 0-1,0 0 1,1 0 0,-1 0 0,0 0-1,0 0 1,0 0 0,-14-3 104,-22 1-80,-82 3-1082,40 2-3944,43-3-994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9:57.887"/>
    </inkml:context>
    <inkml:brush xml:id="br0">
      <inkml:brushProperty name="width" value="0.025" units="cm"/>
      <inkml:brushProperty name="height" value="0.025" units="cm"/>
    </inkml:brush>
  </inkml:definitions>
  <inkml:trace contextRef="#ctx0" brushRef="#br0">0 389 9289,'0'0'2434,"10"-7"-2258,25-11 423,1 1 0,1 1 0,66-18 0,131-22 876,-34 19-950,215-10 1,208 17 87,-447 24 23,184-5-12,785-48 66,43 8 1248,-951 51-1955,-226 5-1335,-11-5 1272,-1 0 1,1 0-1,0 0 1,0 0 0,0 0-1,0-1 1,0 1 0,0 0-1,0 0 1,-1 0 0,1 0-1,0 0 1,0 0 0,0 0-1,0 0 1,0 0-1,0 0 1,-1 0 0,1 0-1,0 0 1,0 0 0,0 0-1,0 1 1,0-1 0,0 0-1,-1 0 1,1 0 0,0 0-1,0 0 1,0 0 0,0 0-1,0 0 1,0 0-1,0 0 1,0 0 0,0 1-1,-1-1 1,1 0 0,0 0-1,0 0 1,0 0 0,0 0-1,0 0 1,0 0 0,0 1-1,0-1 1,0 0-1,0 0 1,0 0 0,0 0-1,0 0 1,0 0 0,0 1-1,0-1 1,0 0 0,0 0-1,0 0 1,0 0 0,0 0-1,0 0 1,0 0 0,0 1-1,0-1 1,1 0-1,-1 0 1,0 0 0,0 0-1,0 0 1,0 0 0,-8 0-3076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40:00.627"/>
    </inkml:context>
    <inkml:brush xml:id="br0">
      <inkml:brushProperty name="width" value="0.025" units="cm"/>
      <inkml:brushProperty name="height" value="0.025" units="cm"/>
    </inkml:brush>
  </inkml:definitions>
  <inkml:trace contextRef="#ctx0" brushRef="#br0">1 232 6887,'370'21'2466,"-190"-4"-1936,201-7 1,184-34 824,-41 1-296,171 19-211,523-19-634,-19-18 1596,-242 12-796,-342-21-271,-600 49-716,59-11 361,-69 12-367,-1-2-1,0 1 1,0 0 0,1-1-1,-1 0 1,0 0 0,-1 0-1,1 0 1,0-1 0,-1 1-1,1-1 1,-1 0 0,5-5-1,17-8-1845,-10 9-412,12-10-2317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40:41.072"/>
    </inkml:context>
    <inkml:brush xml:id="br0">
      <inkml:brushProperty name="width" value="0.025" units="cm"/>
      <inkml:brushProperty name="height" value="0.025" units="cm"/>
    </inkml:brush>
  </inkml:definitions>
  <inkml:trace contextRef="#ctx0" brushRef="#br0">218 304 7719,'-7'-13'155,"-2"-3"305,-1-1 0,0 2 1,-1-1-1,-1 2 0,-1-1 0,0 2 0,-1 0 0,0 0 1,-21-14-1,-35-3 970,101 38-1808,-1-1-1,1-2 0,0-1 1,1-1-1,39-2 1,165-20 184,-114 7 610,604-2 2351,-464 16-2593,879-32 505,-23 0 1813,3739 108-1291,-3429-68-624,-1394-11-516,306-16 452,-253 9-376,158-36 0,-239 42-132,-2 2 5,-1 0 1,1-1 0,-1 0 0,0 0-1,1 0 1,-1 0 0,0-1 0,1 1-1,-1-1 1,0 0 0,0 0 0,0 0-1,-1 0 1,1 0 0,0-1-1,-1 1 1,4-4 0,-6 5-9,0 1 0,0-1 1,0 1-1,0 0 0,0-1 0,0 1 0,-1-1 0,1 1 1,0-1-1,0 1 0,0 0 0,0-1 0,0 1 1,-1 0-1,1-1 0,0 1 0,0 0 0,0-1 0,-1 1 1,1 0-1,0-1 0,-1 1 0,1 0 0,0-1 1,-1 1-1,1 0 0,0 0 0,-1 0 0,1-1 0,0 1 1,-1 0-1,1 0 0,-1 0 0,1 0 0,0 0 1,-1 0-1,1 0 0,-1 0 0,1 0 0,0 0 0,-1 0 1,1 0-1,-1 0 0,1 0 0,-1 0 0,-23 2-204,23-2 176,-68 19-2818,18-3-3270,12-9-3991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43:00.021"/>
    </inkml:context>
    <inkml:brush xml:id="br0">
      <inkml:brushProperty name="width" value="0.025" units="cm"/>
      <inkml:brushProperty name="height" value="0.025" units="cm"/>
    </inkml:brush>
  </inkml:definitions>
  <inkml:trace contextRef="#ctx0" brushRef="#br0">1 69 7175,'0'0'3689,"10"-2"-3278,48-1 482,1 2 1,-1 3-1,113 17 1,37 3 496,34-14-530,439-39-1,33-14 363,2 56-928,-548-5-261,519 29-2,459 20 546,-87-74-311,-595 5-238,643-32 62,957 20-63,-1642 43-42,179 3 35,945-7 365,-89-46-33,-531-2 37,-572 25-303,289 5-51,38-2 64,386 17-99,-946-6 32,-154 25-3363,-3 1-3860,31-22 1249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375"/>
    </inkml:context>
    <inkml:brush xml:id="br0">
      <inkml:brushProperty name="width" value="0.025" units="cm"/>
      <inkml:brushProperty name="height" value="0.025" units="cm"/>
      <inkml:brushProperty name="color" value="#F6630D"/>
    </inkml:brush>
  </inkml:definitions>
  <inkml:trace contextRef="#ctx0" brushRef="#br0">39 186 5477,'0'0'19950,"-6"11"-19139,-1 0-485,4-7-195,0 0-1,0 0 0,1 0 1,-1 1-1,1 0 0,0-1 1,1 1-1,-1 0 1,1 0-1,0 0 0,0-1 1,0 1-1,1 7 1,0-11-122,0-1 1,0 1 0,0-1 0,0 1 0,1-1 0,-1 0 0,0 1 0,0-1 0,1 1 0,-1-1 0,0 0 0,1 1 0,-1-1 0,0 1 0,1-1 0,-1 0 0,1 0 0,-1 1 0,0-1 0,1 0-1,-1 0 1,1 1 0,-1-1 0,1 0 0,-1 0 0,1 0 0,-1 0 0,1 0 0,-1 0 0,1 0 0,-1 0 0,1 0 0,-1 0 0,1 0 0,-1 0 0,1 0 0,-1 0 0,1 0 0,-1-1 0,1 1 0,-1 0-1,1 0 1,-1-1 0,0 1 0,1 0 0,-1 0 0,1-1 0,-1 1 0,1-1 0,25-16 640,-15 5-575,0-1 0,-1 0 0,-1-1 1,0 0-1,-1 0 0,0-1 0,-1 0 0,-1-1 0,-1 1 0,0-1 0,-1 0 0,0-1 0,-2 1 0,0-1 0,0-19 0,-2 36-63,1 0-1,-1-1 0,0 1 1,0 0-1,0 0 1,0-1-1,0 1 0,0 0 1,0 0-1,0 0 0,0-1 1,0 1-1,0 0 0,0 0 1,0-1-1,0 1 0,0 0 1,0 0-1,0-1 0,-1 1 1,1 0-1,0 0 0,0 0 1,0-1-1,0 1 0,0 0 1,0 0-1,-1 0 1,1 0-1,0-1 0,0 1 1,0 0-1,0 0 0,-1 0 1,1 0-1,0 0 0,0 0 1,-1-1-1,1 1 0,0 0 1,0 0-1,0 0 0,-1 0 1,1 0-1,-11 9 150,-7 17-155,14-16 34,0 0 0,1 1 0,0-1 0,0 1 0,1 0 0,1 0-1,0 0 1,0 0 0,1 0 0,1 0 0,1 11 0,-2-18-123,1 1-1,0-1 1,1 0 0,-1 0 0,1 1 0,0-1-1,0 0 1,0 0 0,0-1 0,1 1 0,-1 0-1,1-1 1,0 0 0,0 1 0,1-1-1,-1-1 1,0 1 0,1 0 0,0-1 0,0 1-1,-1-1 1,2 0 0,-1-1 0,0 1 0,0-1-1,0 1 1,1-1 0,-1-1 0,7 2-1,20-1-4448,-1-1-2877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43:02.125"/>
    </inkml:context>
    <inkml:brush xml:id="br0">
      <inkml:brushProperty name="width" value="0.025" units="cm"/>
      <inkml:brushProperty name="height" value="0.025" units="cm"/>
    </inkml:brush>
  </inkml:definitions>
  <inkml:trace contextRef="#ctx0" brushRef="#br0">0 141 7431,'0'0'69,"11"-2"92,58-16 1468,2 3 1,0 3-1,122-3 1,471 30-589,543-91 1244,-1015 59-1925,-168 16-845,0 2 1,0 1-1,-1 1 1,1 0 0,43 14-1,-34-6-4223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17.248"/>
    </inkml:context>
    <inkml:brush xml:id="br0">
      <inkml:brushProperty name="width" value="0.025" units="cm"/>
      <inkml:brushProperty name="height" value="0.025" units="cm"/>
    </inkml:brush>
  </inkml:definitions>
  <inkml:trace contextRef="#ctx0" brushRef="#br0">1596 362 8360,'10'-12'1318,"-7"8"-1295,8-9 726,-1-1 0,0 0-1,0 0 1,9-23 0,-17 34-633,0-1 0,-1 1 0,1-1 0,-1 1 0,0-1 0,0 0 0,0 0 1,0 1-1,-1-1 0,0 0 0,0 0 0,0 0 0,0 1 0,0-1 0,-1 0 0,1 0 1,-1 0-1,0 1 0,0-1 0,-1 0 0,1 1 0,-1-1 0,0 1 0,0 0 0,0 0 1,0-1-1,0 1 0,-1 0 0,-5-4 0,-7-4-56,-1 1 0,0 1 0,0 1 0,-1 0-1,0 1 1,0 1 0,-1 0 0,0 2 0,-26-5 0,-19 1 302,-88 0 1,80 7-381,-1 3 0,1 3 0,-1 3 0,2 3 0,-1 4 0,2 2 0,0 3 0,1 4 0,2 2 0,-69 38 0,93-41 113,1 2-1,2 1 0,0 3 1,2 0-1,1 3 0,-41 46 1,65-64-42,1 1 1,0 1-1,1 0 1,1 0-1,1 1 1,0 0-1,1 0 0,-6 23 1,10-27-45,1 1 1,0-1-1,1 0 1,0 1-1,1-1 1,1 0-1,0 1 1,1-1 0,0 0-1,1 0 1,0 0-1,10 22 1,-3-14-5,1 0 0,1-1 0,1-1 0,0 0 0,2 0 0,0-1 0,1-1 0,1-1 0,30 23 0,-11-12 21,1-3 0,0-1 1,2-1-1,51 19 0,-49-26 126,1-1-1,1-3 1,0-2 0,1-1-1,0-2 1,0-2 0,0-3 0,0-1-1,0-2 1,0-2 0,0-2-1,0-1 1,-1-3 0,-1-1-1,1-3 1,76-35 0,-58 20 267,-2-3 1,-1-3-1,-2-2 1,-1-2 0,-2-3-1,-2-1 1,58-65 0,-83 77-221,0-1 1,-3-1 0,0-1 0,-3-1 0,27-60 0,-36 67-105,-2 0 1,0-1 0,-2 0 0,-1-1 0,-1 1 0,-2-1-1,-1 0 1,-2-39 0,-1 58-74,0 0-1,0 0 1,-1 0 0,0 0 0,-1 0-1,0 1 1,-1-1 0,0 1-1,-1 0 1,0 0 0,0 0-1,-14-16 1,13 19-33,-1 0-1,0 1 0,0 0 1,0 1-1,-1-1 0,0 1 1,0 1-1,-1-1 1,1 1-1,-1 1 0,0 0 1,0 0-1,0 1 0,0 0 1,-15-2-1,6 3-89,-1 0-1,0 1 0,1 1 1,-1 0-1,1 2 1,-23 5-1,-31 13-2410,-1 5-4349,71-25 6562,-16 5-9417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17.920"/>
    </inkml:context>
    <inkml:brush xml:id="br0">
      <inkml:brushProperty name="width" value="0.025" units="cm"/>
      <inkml:brushProperty name="height" value="0.025" units="cm"/>
    </inkml:brush>
  </inkml:definitions>
  <inkml:trace contextRef="#ctx0" brushRef="#br0">0 1181 8520,'0'0'5990,"2"-9"-3839,1 3-2047,0 1 0,0-1 0,0 0 0,0 1 0,1 0 0,0 0 0,0 0 0,0 0 0,1 0 0,0 1 0,0 0 0,0 0 0,0 0 0,10-4 0,17-10-22,51-19-1,-47 21 91,449-168 588,15 28-792,-301 96 68,360-101 532,1073-162 1,378 198 707,-1481 122 2180,3-1-2604,-528 3-4429,-4-6-2071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0.388"/>
    </inkml:context>
    <inkml:brush xml:id="br0">
      <inkml:brushProperty name="width" value="0.025" units="cm"/>
      <inkml:brushProperty name="height" value="0.025" units="cm"/>
    </inkml:brush>
  </inkml:definitions>
  <inkml:trace contextRef="#ctx0" brushRef="#br0">327 134 18642,'0'-15'1767,"0"12"-1699,-1-8 413,1 0 0,-2-1-1,0 1 1,0 0 0,-4-12-1,5 21-434,1 0 0,-1 0 0,1 0-1,-1 1 1,0-1 0,0 0-1,0 0 1,0 1 0,0-1 0,0 1-1,0-1 1,-1 1 0,1-1-1,0 1 1,-1 0 0,1 0 0,-1-1-1,0 1 1,1 0 0,-1 1-1,0-1 1,0 0 0,1 0 0,-1 1-1,0-1 1,0 1 0,0-1-1,0 1 1,0 0 0,0 0-1,0 0 1,0 0 0,0 0 0,0 0-1,1 1 1,-1-1 0,0 1-1,0-1 1,0 1 0,0 0 0,1-1-1,-1 1 1,0 0 0,0 0-1,-1 2 1,-5 3-41,0 0 0,1 0 0,0 1 0,1 0 0,-1 0 0,1 0-1,1 1 1,-1 0 0,1 0 0,1 0 0,-1 1 0,-4 15 0,-2 5 84,2 0 0,-10 53 0,13-44 120,3 0 1,0 1-1,5 54 0,22 114 875,-15-137-640,-7-63-339,1 17 11,-6-19 98,-4-12 274,-16-27-437,2 0 0,1-2 0,2 0-1,1-1 1,-18-61 0,35 97-46,-1 0 0,1-1 0,-1 1 0,1 0 0,0 0 0,-1 0 0,1 0 0,0 0 0,0 0 0,0-1 0,0 1 0,0 0 0,0 0 0,0 0 0,0 0 0,0 0-1,1-1 1,-1 1 0,0 0 0,1 0 0,-1 0 0,1 0 0,-1 0 0,1 0 0,0 0 0,-1 0 0,1 0 0,0 0 0,0 1 0,0-1 0,-1 0 0,1 0 0,2 0 0,1-1-4,0 1 0,1 0 0,-1 1 0,1-1 0,-1 1 0,0-1 0,7 2 0,5-1-55,40-2-662,-15 2-3584,42-7 0,-37-1-2987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0.743"/>
    </inkml:context>
    <inkml:brush xml:id="br0">
      <inkml:brushProperty name="width" value="0.025" units="cm"/>
      <inkml:brushProperty name="height" value="0.025" units="cm"/>
    </inkml:brush>
  </inkml:definitions>
  <inkml:trace contextRef="#ctx0" brushRef="#br0">2 19 11499,'0'0'2178,"3"-3"673,4-12-698,-12 19-9148,-1 0 2484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1.163"/>
    </inkml:context>
    <inkml:brush xml:id="br0">
      <inkml:brushProperty name="width" value="0.025" units="cm"/>
      <inkml:brushProperty name="height" value="0.025" units="cm"/>
    </inkml:brush>
  </inkml:definitions>
  <inkml:trace contextRef="#ctx0" brushRef="#br0">0 1 10282,'0'0'14424,"4"9"-13266,2 8-958,-1 1-1,-1 1 0,-1-1 1,-1 1-1,0-1 0,-2 1 1,0-1-1,-3 24 0,-1 38 1050,21-98 107,-7-5-1269,0 0-1,-2 0 1,-1-1 0,-1 0-1,-1 0 1,-1 0 0,-1-1-1,-1-35 1,-1 62-124,0 0 1,-1 0 0,1 0-1,0 0 1,0 0 0,0-1-1,0 1 1,0 0-1,0-1 1,1 1 0,-1 0-1,0-1 1,1 1 0,-1-1-1,1 0 1,0 0 0,0 1-1,-1-1 1,1 0-1,0-1 1,3 2 0,1 1-310,0 0-1,0-1 1,1 1 0,-1-2 0,11 3-1,-2-3-1162,0 0 0,0-1 0,20-3-1,-28 2 318,0 0 0,-1-1-1,1 1 1,0-2 0,10-4-1,12-10-7119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1.613"/>
    </inkml:context>
    <inkml:brush xml:id="br0">
      <inkml:brushProperty name="width" value="0.025" units="cm"/>
      <inkml:brushProperty name="height" value="0.025" units="cm"/>
    </inkml:brush>
  </inkml:definitions>
  <inkml:trace contextRef="#ctx0" brushRef="#br0">135 0 13741,'0'0'3566,"-12"13"-774,1-1-2387,-57 66 2362,62-71-2320,1 0 0,0 0 0,1 1 0,0 0 0,0 0-1,1 0 1,0 0 0,0 0 0,1 1 0,-3 15 0,5-22-433,0-1 1,1 0 0,-1 0 0,0 0 0,1 1 0,-1-1-1,1 0 1,0 0 0,-1 0 0,1 0 0,0 0-1,-1 0 1,1 0 0,0 0 0,0 0 0,0 0 0,0 0-1,0-1 1,0 1 0,0 0 0,0-1 0,0 1-1,0-1 1,1 1 0,-1-1 0,0 1 0,0-1 0,0 0-1,1 1 1,-1-1 0,0 0 0,0 0 0,1 0-1,-1 0 1,2-1 0,5 2 35,0-2 1,0 1-1,0-1 0,15-3 0,-8-1-195,-1-1 0,0 0-1,0-1 1,-1-1-1,1 0 1,14-13-1,-14 11-104,0 1 0,0 0 0,1 1 0,29-13 0,-43 21 248,-1 0 0,0 0 0,1 0 1,-1 0-1,1-1 0,0 1 0,-1 0 0,1 0 1,-1 0-1,1 0 0,-1 0 0,1 0 1,-1 0-1,1 0 0,-1 0 0,1 1 1,-1-1-1,1 0 0,-1 0 0,1 0 0,-1 1 1,1-1-1,-1 0 0,1 0 0,-1 1 1,0-1-1,1 0 0,-1 1 0,1-1 1,-1 1-1,0-1 0,0 0 0,1 1 0,-1-1 1,0 1-1,1-1 0,-1 1 0,0 0 1,4 28 667,-4-26-585,0 0-1,0 0 1,1 0 0,-1 0-1,1 0 1,-1 0 0,1 0-1,0 0 1,2 5 0,0-6-35,0 0 0,0 1 0,0-2 0,0 1 0,0 0-1,1-1 1,-1 1 0,1-1 0,-1 0 0,0 0 0,1 0 0,0-1 0,-1 1 0,1-1 0,-1 0 0,7 0 0,60-7 240,-51 3-370,0-2-1,28-11 0,-36 11-83,1 1 0,-1 1 1,1 0-1,0 1 0,0 0 0,0 1 0,0 0 0,0 1 1,16 0-1,-26 2 233,-1-1 1,0 1-1,1 0 1,-1 0-1,0 0 1,0 0-1,0 0 1,0 0-1,0 1 1,0-1-1,0 0 1,0 1 0,0-1-1,-1 0 1,1 1-1,0-1 1,-1 1-1,1-1 1,-1 1-1,0-1 1,1 4-1,-1-3-11,1 0-1,-1 1 0,1-1 1,0 0-1,0 1 0,0-1 1,0 0-1,0 0 1,0 0-1,0 0 0,1 0 1,-1 0-1,1 0 1,0-1-1,-1 1 0,3 1 1,1-1-27,0 0 0,0-1 0,0 0 0,0 0 0,0 0 0,0 0 0,0-1 0,0 0 0,0 0 0,1 0 0,6-2 0,58-17 75,-58 15-1326,0 0 0,0 0 0,1 1 0,0 1-1,14-1 1,-19 7-4782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2.782"/>
    </inkml:context>
    <inkml:brush xml:id="br0">
      <inkml:brushProperty name="width" value="0.025" units="cm"/>
      <inkml:brushProperty name="height" value="0.025" units="cm"/>
    </inkml:brush>
  </inkml:definitions>
  <inkml:trace contextRef="#ctx0" brushRef="#br0">97 48 16720,'0'0'9411,"-7"17"-8935,-15 48 132,4 1 1,2 0-1,-10 87 1,25-140-609,-2 9 3,0 0-1,2-1 1,3 44-1,-2-65 0,0 0 0,0 1 0,0-1-1,0 0 1,0 0 0,0 1-1,0-1 1,0 0 0,0 1-1,0-1 1,0 0 0,0 0-1,0 1 1,0-1 0,0 0-1,0 1 1,1-1 0,-1 0-1,0 0 1,0 1 0,0-1-1,0 0 1,1 0 0,-1 0-1,0 1 1,0-1 0,0 0-1,1 0 1,-1 0 0,0 1-1,0-1 1,1 0 0,-1 0-1,0 0 1,1 0 0,-1 0-1,0 0 1,0 0 0,1 0-1,-1 0 1,0 0 0,1 0-1,-1 0 1,0 0 0,0 0-1,1 0 1,-1 0 0,0 0-1,1 0 1,-1 0 0,0 0-1,0 0 1,1 0 0,-1-1-1,0 1 1,0 0 0,1 0-1,-1 0 1,0 0 0,0-1-1,1 1 1,11-16 252,-8-3-181,1 0 0,-2-1 0,-1 0 0,0 1 0,-2-1 0,0 0 0,-3-21 0,1 13-64,-8-61-826,14 95 809,0 0 0,1 0 0,-1-1 0,1 1 0,0-1 1,1 0-1,-1-1 0,1 1 0,0-1 0,0 0 0,1 0 0,-1-1 0,1 0 0,0 0 0,-1-1 1,1 1-1,0-2 0,1 1 0,-1-1 0,0 0 0,0 0 0,1-1 0,7 0 0,-3 0 24,0-1 0,-1 0 0,1-1 0,0 0 0,-1-1-1,1-1 1,-1 1 0,0-2 0,0 1 0,0-2 0,-1 1-1,0-1 1,15-12 0,-15 9-3,1-1 0,-2 0 1,0 0-1,0-1 0,0 0 0,-2 0 0,1-1 1,-2 0-1,1-1 0,-2 1 0,0-1 0,0 0 1,-1-1-1,-1 1 0,0-1 0,-1 1 0,0-1 1,-1-15-1,0 28-20,-1 0 0,0 0 0,0-1 0,0 1 0,0 0 0,0 0 0,-1 0 0,1 0 0,0 0 0,0 0 0,-1 0 0,1 0 0,-1 0 0,1 0 0,-1 0 0,1 0 0,-1 0 0,1 1 0,-1-1 0,0 0 0,0 0 0,1 0 0,-1 1 0,0-1 0,0 0 0,0 1 0,0-1 0,0 1 0,0-1 0,0 1 0,0 0 0,0-1 0,0 1 0,0 0 0,0-1 0,0 1 0,0 0 0,0 0 0,-2 0 0,0 1-18,0-1 1,0 1-1,0 0 0,-1 0 1,1 0-1,0 0 1,0 1-1,1-1 0,-1 1 1,0 0-1,0 0 1,1 0-1,-3 2 0,-13 14 10,1 1-1,0 0 1,2 2 0,-15 23-1,22-30 115,0 1-1,0 0 0,2 0 1,0 0-1,1 1 1,0 0-1,-3 24 0,7-38-94,1 0-1,0 0 0,-1 0 0,1 0 1,0 0-1,0 0 0,1 0 1,-1 0-1,0 0 0,1 0 1,-1 0-1,1 0 0,0 0 0,-1 0 1,1 0-1,0 0 0,0 0 1,0 0-1,1-1 0,-1 1 1,0 0-1,1-1 0,-1 1 0,1-1 1,1 2-1,0-2 9,1 1 0,0-1-1,-1 1 1,1-1 0,0 0 0,0 0 0,-1-1 0,1 1-1,0-1 1,0 0 0,0 0 0,6-1 0,7-1-62,0-1 0,-1-1 1,1-1-1,-1 0 0,18-9 1,17-13-1036,-37 19 768,0 0 0,1 1 0,0 0 0,29-8 0,-43 14 314,-1 1 0,1 0 0,0 0 0,0 0-1,-1 0 1,1 0 0,0 0 0,0 0-1,0 0 1,-1 0 0,1 0 0,0 0 0,0 0-1,-1 0 1,1 1 0,0-1 0,-1 0-1,1 0 1,0 1 0,0-1 0,-1 1 0,1-1-1,-1 1 1,1-1 0,0 1 0,-1-1 0,1 1-1,-1-1 1,1 1 0,0 1 0,1 26 382,-17 31 468,10-47-1149,1 1 1,0 0-1,0 0 0,1 0 1,-1 21-1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3.454"/>
    </inkml:context>
    <inkml:brush xml:id="br0">
      <inkml:brushProperty name="width" value="0.025" units="cm"/>
      <inkml:brushProperty name="height" value="0.025" units="cm"/>
    </inkml:brush>
  </inkml:definitions>
  <inkml:trace contextRef="#ctx0" brushRef="#br0">1 227 12107,'0'0'9182,"12"0"-7366,3-1-1356,1-1 1,-1-1-1,0 0 1,0-1-1,-1-1 1,1 0-1,-1-1 1,0-1 0,0 0-1,22-16 1,-22 13-203,0-1 0,-1 0 0,14-16 0,-23 23-226,-1 1 0,0-1 0,0-1 1,0 1-1,0 0 0,-1-1 0,1 1 1,-1-1-1,0 0 0,-1 0 0,1 0 1,-1 0-1,0 0 0,0 0 1,0-6-1,-2 9-33,1 1-1,-1 0 1,1 0 0,-1 0 0,1 0 0,-1-1 0,0 1-1,1 0 1,-1 0 0,0 0 0,0 0 0,0 0 0,0 1-1,0-1 1,0 0 0,0 0 0,0 1 0,0-1-1,0 0 1,0 1 0,0-1 0,0 1 0,-1-1 0,1 1-1,0 0 1,0 0 0,-1-1 0,1 1 0,0 0 0,-1 0-1,1 0 1,0 0 0,0 1 0,-1-1 0,1 0 0,-2 1-1,-5 0-16,0 0 0,0 0 0,0 1 0,-14 5 0,10-1 19,-1 1-1,1 1 1,1 0-1,0 1 1,0 0-1,0 1 1,1 0-1,1 0 1,0 1-1,0 0 1,1 1-1,0 0 1,1 0-1,1 1 1,0 0-1,0 0 1,1 0-1,1 1 1,0-1-1,1 1 0,-1 15 1,4-27-8,0 1 0,0-1 0,0 0 0,0 1 0,0-1 0,0 0 0,1 0 0,-1 0 0,1 1 0,0-1 0,0 0 0,0 0 0,0 0 0,0 0 0,0 0 0,0 0 0,0 0 0,1-1 0,-1 1 0,1 0 0,3 2 1,-2-2-42,1 0 0,0 0 0,0 0 0,0 0 1,0-1-1,0 0 0,1 1 0,-1-2 0,0 1 0,8 0 1,7-1-466,0-1 1,-1 0 0,1-2 0,26-6 0,10-8-6023,-3-5-7232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4.204"/>
    </inkml:context>
    <inkml:brush xml:id="br0">
      <inkml:brushProperty name="width" value="0.025" units="cm"/>
      <inkml:brushProperty name="height" value="0.025" units="cm"/>
    </inkml:brush>
  </inkml:definitions>
  <inkml:trace contextRef="#ctx0" brushRef="#br0">296 285 13901,'2'-8'3513,"7"-27"-791,-9 34-2618,0-1 1,0 1-1,0-1 0,0 1 0,0 0 0,-1-1 0,1 1 0,0 0 0,-1-1 0,1 1 0,-1 0 0,1-1 1,-1 1-1,0 0 0,1 0 0,-1 0 0,0 0 0,0-1 0,0 1 0,0 0 0,0 1 0,0-1 0,0 0 1,0 0-1,0 0 0,0 1 0,-1-1 0,1 0 0,0 1 0,0-1 0,-1 1 0,1-1 0,0 1 0,-1 0 0,1 0 1,0 0-1,-1 0 0,-1 0 0,-5-1-79,1 0 1,-1 1-1,0 0 1,0 1-1,-11 1 0,6 3 6,0 0-1,0 0 0,0 1 0,0 1 0,1 0 0,0 1 1,1 0-1,-1 1 0,2 0 0,-1 1 0,1 0 0,1 0 0,0 1 1,0 1-1,1-1 0,1 1 0,0 1 0,0-1 0,-5 18 1,11-29-8,1 1 1,-1 0 0,1-1 0,-1 1-1,1 0 1,0 0 0,-1-1-1,1 1 1,0 0 0,0 0 0,0 0-1,1-1 1,-1 1 0,0 0 0,1 0-1,-1-1 1,1 1 0,-1 0-1,1-1 1,0 1 0,0-1 0,0 1-1,0-1 1,0 1 0,1 1 0,1-2-7,-1 0 0,0 1 0,1-1 1,-1 0-1,1 0 0,-1-1 1,1 1-1,0 0 0,-1-1 0,1 0 1,-1 1-1,1-1 0,0 0 1,5-1-1,6-1 30,1-1 0,0 0 0,-1-1 0,1-1 0,13-6 0,2-3 7,0-2 1,-1-1-1,-1-1 1,-1-1-1,47-43 0,-56 45-42,-1-1-1,-1-1 0,0 0 0,-2-1 0,0-1 1,-2 0-1,0-1 0,15-38 0,-25 52 26,1 1 1,-1-1-1,-1 0 1,1 0-1,0-14 0,-2 22-34,0-1-1,0 1 1,0 0 0,0-1-1,0 1 1,0 0-1,0 0 1,0-1-1,0 1 1,0 0-1,0-1 1,0 1 0,0 0-1,0 0 1,0-1-1,0 1 1,0 0-1,0 0 1,0-1-1,-1 1 1,1 0 0,0 0-1,0-1 1,0 1-1,0 0 1,-1 0-1,1-1 1,0 1-1,0 0 1,0 0 0,-1 0-1,1 0 1,0-1-1,0 1 1,-1 0-1,1 0 1,-1 0-1,-9 7 29,-8 17-4,4 1 73,1 1 1,1 0-1,-14 49 1,22-58-5,0 0-1,0 0 1,2 1 0,0-1 0,1 0 0,1 1 0,3 25 0,-2-39-122,0-1-1,0 1 1,0-1 0,0 1-1,1-1 1,0 0 0,-1 1-1,1-1 1,1 0-1,-1 0 1,0-1 0,1 1-1,-1 0 1,1-1-1,0 1 1,0-1 0,0 0-1,0 0 1,0 0 0,0 0-1,1-1 1,-1 1-1,1-1 1,-1 0 0,1 0-1,-1 0 1,6 0-1,-2 0-489,1 0-1,-1 0 1,1-1-1,0 0 1,11-2-1,-12 1-485,-1 0 0,0-1 0,1 1 0,-1-1 0,0-1-1,7-3 1,22-18-8447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4.219"/>
    </inkml:context>
    <inkml:brush xml:id="br0">
      <inkml:brushProperty name="width" value="0.025" units="cm"/>
      <inkml:brushProperty name="height" value="0.025" units="cm"/>
      <inkml:brushProperty name="color" value="#F6630D"/>
    </inkml:brush>
  </inkml:definitions>
  <inkml:trace contextRef="#ctx0" brushRef="#br0">169 148 12011,'0'0'12535,"-10"-7"-11713,-33-20-155,41 26-643,0 0-1,-1 0 0,1 0 0,0 1 1,-1-1-1,1 1 0,-1 0 1,1 0-1,0 0 0,-1 0 0,1 0 1,-1 0-1,1 1 0,-1-1 1,1 1-1,0-1 0,-1 1 0,1 0 1,0 0-1,0 0 0,-1 0 1,1 1-1,0-1 0,0 0 0,0 1 1,1 0-1,-3 2 0,-2 1 51,1 1 0,-1 0 0,1 1 0,1-1 0,-1 1 0,-3 9-1,-4 20 149,12-36-221,0 1 0,0 0 0,0-1 0,0 1 0,0-1 1,0 1-1,0 0 0,0-1 0,1 1 0,-1 0 0,0-1 0,0 1 1,0-1-1,1 1 0,-1 0 0,0-1 0,1 1 0,-1-1 0,1 1 1,-1-1-1,0 1 0,1-1 0,-1 0 0,1 1 0,-1-1 0,1 1 1,-1-1-1,1 0 0,0 1 0,-1-1 0,1 0 0,-1 0 0,1 0 0,0 1 1,-1-1-1,1 0 0,0 0 0,-1 0 0,1 0 0,0 0 0,-1 0 1,1 0-1,-1 0 0,1 0 0,0-1 0,-1 1 0,1 0 0,0 0 1,-1-1-1,1 1 0,-1 0 0,1 0 0,0-2 0,4 1 14,0-2-1,-1 1 1,1 0-1,-1-1 1,1 0-1,-1 0 0,0 0 1,0-1-1,-1 1 1,1-1-1,5-7 1,30-50-30,-39 61 16,4 44-273,10 204 594,-1-2 98,-15-230-369,-4-14 175,5-2-207,0-1-1,0 0 0,0 0 0,0 0 0,0 0 0,0 0 0,1 0 0,-1-1 0,0 1 1,1 0-1,-1 0 0,1 0 0,-1-1 0,1 1 0,0 0 0,-1-1 0,1-1 1,-4-23-88,2 0 0,0 0 1,2-1-1,1 1 0,1 0 1,1 0-1,2 0 0,7-27 1,-7 36 23,0 1 1,1 0 0,0 0-1,2 1 1,0 0 0,0 0-1,1 1 1,1 0 0,1 0-1,0 1 1,0 1 0,1 0-1,21-16 1,-30 25-111,1 0 0,0 1 1,0-1-1,0 1 0,0 0 0,0 0 0,1 0 1,-1 0-1,1 1 0,-1 0 0,1 0 0,-1 0 0,1 0 1,0 1-1,7 0 0,-10 1 112,-1 0-1,0 0 1,0 0-1,-1 1 1,1-1-1,0 0 1,0 1-1,0-1 1,-1 1-1,1-1 1,-1 1-1,1-1 1,-1 1-1,0-1 1,0 1-1,1-1 1,-1 1-1,0 0 1,0-1-1,-1 3 1,-2 35 470,-11 9 712,10-39-700,1 0-1,0 0 0,1 0 0,0 0 1,-1 17-1,3-24-107,6-9-112,0-1 0,-1 1 0,0-1 0,0 0 0,-1 0 0,0 0 0,0-1 0,-1 1 0,0-1 0,0 0 0,-1 0 0,2-10 0,0-15-93,-1-65 1,-3 86-8,-2 9-348,-2 11 97,-3 14 45,6-18 83,1 0 1,0 0-1,0 0 0,0 0 1,0 0-1,1 0 1,-1-1-1,1 1 0,-1 0 1,1 0-1,0 0 1,0 0-1,1-1 0,-1 1 1,0-1-1,1 1 1,0-1-1,-1 1 1,1-1-1,4 4 0,-3-5 13,1 1-1,-1-1 0,1 1 0,-1-1 0,1 0 1,0-1-1,0 1 0,-1 0 0,1-1 0,0 0 1,0 0-1,0 0 0,0-1 0,-1 1 0,1-1 1,5-1-1,0-1-6,0 1-1,0-1 1,0 0 0,-1-1 0,1 0 0,-1 0-1,0-1 1,10-8 0,-14 10-16,0 0 0,-1 0 1,1 0-1,-1 0 0,0-1 0,0 1 1,-1-1-1,1 0 0,-1 0 0,0 0 0,1 0 1,-2 0-1,1-1 0,-1 1 0,1 0 1,-1-1-1,0 1 0,0-8 0,-1 13 3,0 0-1,-1 0 0,1 0 0,0 0 1,-1 0-1,1 0 0,-1 0 1,0 0-1,1 0 0,-1-1 1,0 1-1,1 0 0,-1 0 1,0 0-1,0-1 0,0 1 1,0-1-1,1 1 0,-1 0 1,0-1-1,0 1 0,0-1 0,0 0 1,0 1-1,0-1 0,-1 0 1,1 0-1,0 0 0,0 0 1,0 0-1,0 0 0,0 0 1,0 0-1,0 0 0,0 0 1,0 0-1,0-1 0,0 1 1,0 0-1,0-1 0,0 1 0,0-1 1,0 1-1,0-1 0,0 1 1,0-1-1,0 0 0,0 0 1,1 1-1,-1-1 0,0 0 1,1 0-1,-1 0 0,0 0 1,1 0-1,-1 0 0,1 0 1,0 0-1,-1 0 0,1 0 1,0 0-1,-1 0 0,1 0 0,0 0 1,0 0-1,0 0 0,0 0 1,0-2-1,-2 11 27,-1 0 1,1 1-1,1-1 1,0 1-1,0 0 0,1-1 1,1 18-1,-1-24-11,0 1 1,0 0-1,1-1 1,0 1-1,-1 0 0,1-1 1,0 1-1,0-1 1,0 0-1,1 1 1,-1-1-1,1 0 0,-1 0 1,1 1-1,0-1 1,0-1-1,0 1 0,0 0 1,0 0-1,0-1 1,0 1-1,0-1 1,1 1-1,-1-1 0,1 0 1,-1 0-1,1 0 1,4 0-1,3 1 19,0-2 0,0 1 0,0-1 1,0-1-1,0 0 0,0 0 0,-1-1 0,1 0 0,0-1 0,-1 0 0,1 0 1,-1-1-1,0 0 0,14-10 0,-18 11-11,0 0 1,0 0-1,-1 0 1,0-1-1,0 0 0,0 0 1,0 0-1,0 0 1,-1-1-1,0 1 0,0-1 1,0 0-1,0 0 0,-1 0 1,0 0-1,0 0 1,0-1-1,-1 1 0,0-1 1,0 1-1,0-1 1,0 1-1,-1-1 0,0 0 1,0 1-1,-1-1 1,-2-10-1,3 16-16,0-1 0,0 1 0,-1-1 0,1 1 0,0-1 0,-1 1 0,1-1 0,0 1 1,-1-1-1,1 1 0,-1-1 0,1 1 0,-1 0 0,1-1 0,-1 1 0,1 0 0,-1-1 0,1 1 0,-1 0 0,0 0 0,1-1 0,-1 1 0,1 0 0,-1 0 1,0 0-1,1 0 0,-1 0 0,1 0 0,-1 0 0,0 0 0,1 0 0,-1 0 0,0 0 0,1 0 0,-1 1 0,1-1 0,-1 0 0,1 0 0,-1 0 0,0 1 1,-23 14-215,17-7 219,0-1 1,1 1-1,1 0 1,-1 1-1,1-1 1,0 1-1,1 0 0,0 1 1,1-1-1,0 1 1,0-1-1,1 1 0,0 0 1,0 13-1,2-22 0,0 0 0,0 0 0,0 0 0,1 0 0,-1 0 1,0 0-1,1 0 0,-1 0 0,0 0 0,1 0 0,-1 0 0,1 0 0,0 0 0,-1-1 0,1 1 0,0 0 0,0 0 0,-1-1 0,1 1 0,0 0 0,0-1 0,0 1 0,0-1 0,0 1 0,0-1 0,0 1 0,0-1 0,0 0 0,0 1 0,0-1 0,0 0 0,0 0 0,0 0 0,0 0 0,0 0 1,0 0-1,0 0 0,0 0 0,0 0 0,0 0 0,0-1 0,0 1 0,0 0 0,0-1 0,0 1 0,2-2 0,2 1 7,0-1-1,0 0 1,0 0 0,0 0-1,0 0 1,-1-1-1,1 0 1,5-5 0,-4 1-81,0-1 1,0-1 0,-1 1-1,0-1 1,0 0 0,6-19-1,9-17-130,-18 106 219,-2-60-5,0 0-1,0-1 1,0 1 0,0 0 0,0-1 0,0 1 0,0 0-1,1 0 1,-1-1 0,0 1 0,0 0 0,0-1 0,1 1-1,-1 0 1,0-1 0,1 1 0,-1-1 0,1 1-1,-1 0 1,0-1 0,1 1 0,-1-1 0,1 1 0,0-1-1,-1 0 1,1 1 0,-1-1 0,1 1 0,0-1 0,1 1-1,24-5 206,30-26-502,-51 28 154,-2 0 62,4-3 15,1 0 1,0 1-1,-1 0 0,1 1 0,11-4 1,-18 7 79,1-1-1,-1 1 1,1 0 0,-1-1 0,1 1 0,-1 0-1,1 0 1,-1 0 0,1 1 0,-1-1 0,1 0 0,-1 0-1,0 1 1,1-1 0,-1 1 0,1-1 0,-1 1-1,0 0 1,0 0 0,1-1 0,-1 1 0,0 0-1,0 0 1,0 0 0,0 0 0,0 0 0,0 0 0,0 1-1,0-1 1,0 0 0,-1 0 0,1 1 0,0-1-1,-1 0 1,1 1 0,-1-1 0,1 3 0,10 57-25,-9-59-2540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4.559"/>
    </inkml:context>
    <inkml:brush xml:id="br0">
      <inkml:brushProperty name="width" value="0.025" units="cm"/>
      <inkml:brushProperty name="height" value="0.025" units="cm"/>
    </inkml:brush>
  </inkml:definitions>
  <inkml:trace contextRef="#ctx0" brushRef="#br0">158 31 15919,'-9'8'2707,"-13"10"-2011,-12 11 2655,-47 49 1,80-77-3264,0 0 0,0 0 0,0 0 0,0 0 1,1 1-1,-1-1 0,0 0 0,0 0 0,1 0 1,-1 1-1,1-1 0,-1 0 0,1 1 0,-1-1 1,1 0-1,0 1 0,0-1 0,0 2 0,0-2-74,0-1 0,1 1 0,-1-1 0,1 1 0,-1-1-1,0 0 1,1 1 0,-1-1 0,1 1 0,0-1 0,-1 0-1,1 0 1,-1 1 0,1-1 0,-1 0 0,1 0 0,0 1 0,-1-1-1,1 0 1,-1 0 0,1 0 0,0 0 0,-1 0 0,1 0-1,0 0 1,0-1 0,7 1-7,-1-2 1,1 1-1,-1-1 0,0 0 0,10-4 0,0-2-206,1-1-1,-1 0 1,-1-2-1,0 1 0,0-2 1,-1 0-1,-1-1 1,0-1-1,-1 0 1,0-1-1,-1 0 0,15-25 1,-39 63 1032,-29 64 498,39-81-1262,-1 0 0,2 0 1,-1 0-1,1 0 0,0 0 0,0 0 1,0 0-1,1 1 0,0-1 0,1 0 1,-1 0-1,3 9 0,-2-14-79,0 0 0,0 1 0,0-1 1,1 0-1,-1 0 0,1 0 0,-1 0 0,1 0 0,-1 0 0,1 0 0,-1-1 0,1 1 1,0 0-1,0-1 0,-1 1 0,1-1 0,0 0 0,0 0 0,-1 0 0,1 0 0,0 0 1,0 0-1,-1 0 0,4-1 0,47-8-1238,-40 4 115,-1-1 0,1 0 1,-1-1-1,0 0 0,-1-1 0,1 0 0,-2-1 0,15-15 0,15-20-7595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5.122"/>
    </inkml:context>
    <inkml:brush xml:id="br0">
      <inkml:brushProperty name="width" value="0.025" units="cm"/>
      <inkml:brushProperty name="height" value="0.025" units="cm"/>
    </inkml:brush>
  </inkml:definitions>
  <inkml:trace contextRef="#ctx0" brushRef="#br0">199 0 19923,'-9'10'2087,"-11"12"-103,1 1 1,-28 45-1,40-57-1779,0 1 0,1 0 0,1 0 0,0 1 0,1-1 0,0 1 0,1 0 0,0 1-1,-1 24 1,4-24-272,0 1 0,1-1 0,6 24 0,11 14-3407,-17-51 2737,-21-23 140,9 4 409,1-1 0,0 0 0,2 0 1,0-1-1,-8-32 0,18 51 297,0 1-1,-1-1 0,1 1 1,0 0-1,0-1 1,0 1-1,-1 0 0,1 0 1,0 0-1,0 0 1,0 1-1,2 0 1,33 5 120,10 4-1708,0-3 0,68 2 1,-93-9 120,0-1-1,0-1 1,24-5 0,-39 5 1244,-1 1 1,0-1-1,0 0 1,0 0-1,0 0 1,0-1-1,0 0 0,-1 0 1,1-1-1,-1 0 1,0 0-1,0 0 1,0 0-1,-1-1 1,6-6-1,-11 11 184,1 0 0,0 0 0,-1 1 0,1-1 0,0 0 0,-1 0 0,1 0 0,-1 0 0,1 0-1,0 0 1,-1 0 0,1 0 0,-1 0 0,1-1 0,0 1 0,-1 0 0,1 0 0,-1 0 0,1 0 0,0 0 0,-1-1-1,1 1 1,0 0 0,-1 0 0,1-1 0,0 1 0,0 0 0,-1-1 0,1 1 0,0 0 0,0-1 0,-1 1-1,1 0 1,0-1 0,0 1 0,0 0 0,0-1 0,-1 1 0,1 0 0,0-1 0,0 1 0,0-1 0,0 1 0,0 0-1,0-1 1,0 1 0,0-1 0,0 1 0,0 0 0,1-1 0,-1 1 0,0-1 0,0 1 0,0 0 0,0-1-1,0 1 1,1 0 0,-1-1 0,0 1 0,0 0 0,1-1 0,-1 1 0,0 0 0,1 0 0,-1-1 0,0 1-1,0 0 1,1 0 0,0-1 0,-33 10 2083,17 0-1379,1 0 0,0 0 0,0 1 0,1 1 0,0 0 0,1 1 0,0 1 1,1 0-1,0 0 0,-15 27 0,25-39-739,-1 1-1,1-1 1,0 1 0,0-1 0,1 1 0,-1 0-1,0 0 1,0-1 0,1 1 0,-1 0-1,1 0 1,0 0 0,-1 0 0,1-1 0,0 1-1,0 0 1,0 0 0,1 0 0,-1 0 0,0 0-1,1-1 1,-1 1 0,1 0 0,-1 0 0,3 3-1,-1-4-14,-1 1-1,1-1 0,1 0 0,-1 1 1,0-1-1,0 0 0,0 0 0,1-1 1,-1 1-1,0 0 0,1-1 0,-1 1 1,0-1-1,1 0 0,-1 0 0,1 0 1,2 0-1,7-1-58,1 0 1,0-1 0,-1-1-1,1 0 1,-1-1-1,19-7 1,-9-2-395,-1-1-1,0 0 1,-1-2-1,-1 0 1,23-25 0,4-3-26,-75 97 1607,23-41-987,0-1 1,1 1-1,1 1 1,-5 13-1,8-24-271,1 1-1,-1-1 1,0 0-1,1 0 1,-1 0-1,1 0 1,-1 1-1,1-1 1,0 0-1,0 0 1,0 1-1,1-1 1,-1 0-1,0 0 1,1 1-1,-1-1 1,1 0 0,0 0-1,0 0 1,0 0-1,0 0 1,0 0-1,0 0 1,1 0-1,-1-1 1,0 1-1,1 0 1,0-1-1,-1 1 1,1-1-1,3 3 1,29 2-7743,9-5-4484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6.385"/>
    </inkml:context>
    <inkml:brush xml:id="br0">
      <inkml:brushProperty name="width" value="0.025" units="cm"/>
      <inkml:brushProperty name="height" value="0.025" units="cm"/>
    </inkml:brush>
  </inkml:definitions>
  <inkml:trace contextRef="#ctx0" brushRef="#br0">24 28 18802,'0'10'2941,"-11"53"-1846,8-52-1023,0 1 0,1 0 0,0 0-1,1 0 1,0 0 0,1 0 0,0 0-1,1 1 1,0-1 0,5 18 0,-4-27-68,0 1 0,1-1 0,0 0 0,-1 0 0,1 0 1,0 0-1,0 0 0,1 0 0,-1-1 0,0 0 0,1 0 1,0 0-1,-1 0 0,1 0 0,0-1 0,0 1 0,0-1 0,0 0 1,0-1-1,0 1 0,0 0 0,1-1 0,-1 0 0,8-1 1,1 1 17,0-1 1,0 0-1,0-1 1,0 0-1,0-1 1,22-8-1,-24 6-36,1-1-1,-1 0 0,0-1 0,0 0 1,-1 0-1,0-1 0,-1-1 1,1 0-1,7-10 0,-12 12 168,1 0 0,-2 0 0,1 0 1,-1-1-1,0 0 0,-1 0 0,0 0 0,0-1 0,0 1 0,-1-1 0,-1 1 1,0-1-1,1-15 0,-2 24-133,0 0 1,-1 0-1,1 1 0,0-1 1,0 0-1,-1 0 0,1 0 1,0 1-1,-1-1 0,1 0 1,0 0-1,-1 0 0,1 0 1,0 0-1,-1 0 0,1 0 1,0 0-1,-1 0 1,1 0-1,0 0 0,-1 0 1,1 0-1,0 0 0,-1 0 1,1 0-1,0 0 0,-1 0 1,1 0-1,0 0 0,0 0 1,-1 0-1,1-1 0,0 1 1,-1 0-1,1 0 1,0 0-1,0-1 0,-1 1 1,1 0-1,0 0 0,0-1 1,-1 1-1,1 0 0,0-1 1,0 1-1,0 0 0,0 0 1,0-1-1,-1 1 0,1 0 1,0-1-1,0 1 1,0 0-1,0-1 0,0 1 1,0 0-1,0-1 0,0 1 1,0 0-1,0-1 0,0 0 1,-16 26 73,10-13 11,1 1 1,1 0-1,0 0 1,1 1-1,-2 16 0,4-26-46,1 0-1,0 0 1,0 0-1,0 0 1,1 0-1,-1 0 1,1 0-1,0 0 1,0 0-1,2 4 1,-2-6-15,0-1 1,0 1-1,0 0 1,1 0-1,-1-1 1,0 1-1,1-1 1,-1 0-1,1 1 0,-1-1 1,1 0-1,0 0 1,0 0-1,-1 0 1,1 0-1,0 0 1,0 0-1,0-1 1,0 1-1,4 0 1,1-1 73,1 1 0,0-1 1,-1 0-1,1-1 0,0 0 0,-1 0 0,1-1 1,-1 0-1,0 0 0,1-1 0,-1 1 0,0-2 1,0 1-1,-1-1 0,1 0 0,-1 0 1,0-1-1,8-7 0,-8 7-107,0-1 1,0 0-1,-1 0 1,0-1-1,0 0 0,0 1 1,-1-2-1,0 1 0,0 0 1,-1-1-1,0 0 1,0 0-1,-1 0 0,0 0 1,-1 0-1,2-16 1,-7 34-453,-6 21 372,10-30 77,0-1-1,0 1 1,0 0-1,0 0 1,0 0 0,0 0-1,0 0 1,0 0-1,1 0 1,-1 0-1,0 0 1,1 0-1,-1 0 1,1 0-1,-1-1 1,1 1-1,-1 0 1,1 0-1,0-1 1,-1 1-1,1 0 1,0-1 0,0 1-1,-1 0 1,1-1-1,0 1 1,0-1-1,0 0 1,0 1-1,0-1 1,0 0-1,-1 1 1,1-1-1,1 0 1,8 2 38,1-1 1,-1 0 0,0 0-1,0-1 1,0-1-1,0 1 1,0-2-1,0 1 1,0-2-1,0 1 1,0-1-1,-1-1 1,1 1-1,12-8 1,-5 1-79,-1 1 0,0-2 0,-1 0 1,0-1-1,-1-1 0,23-25 0,-37 36-258,-11 6 241,9-3 109,-1 0 0,0 1 0,0-1 1,0 0-1,0 0 0,0 0 0,0-1 1,0 1-1,0-1 0,0 0 0,0 0 1,-1 0-1,1 0 0,0 0 0,-4-1 1,6 0-67,0 1 0,1-1 0,-1 1-1,1 0 1,-1-1 0,0 1 0,1 0 0,-1-1 0,0 1 0,1 0 0,-1 0 0,0 0 0,0 0 0,1 0 0,-1-1 0,0 1 0,1 0 0,-1 1 0,0-1 0,0 0 0,1 0 0,-1 0 0,0 0 0,1 1-1,-1-1 1,0 0 0,1 0 0,-1 1 0,1-1 0,-1 1 0,0 0 0,-15 23-94,0 32 159,15-51-45,0-1-1,0 1 1,1-1 0,-1 1 0,1-1 0,0 1-1,1-1 1,-1 1 0,1-1 0,0 1 0,0-1-1,0 0 1,1 1 0,-1-1 0,1 0 0,0 0-1,0 0 1,4 5 0,-2-5-23,0 0 0,1-1 0,-1 1 0,1-1 0,-1 0 0,1 0 0,0 0 0,0-1 0,0 0 1,1 0-1,-1 0 0,0-1 0,1 1 0,9 0 0,67 3-2327,-28-11-2247,-6-12-3168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7.649"/>
    </inkml:context>
    <inkml:brush xml:id="br0">
      <inkml:brushProperty name="width" value="0.025" units="cm"/>
      <inkml:brushProperty name="height" value="0.025" units="cm"/>
    </inkml:brush>
  </inkml:definitions>
  <inkml:trace contextRef="#ctx0" brushRef="#br0">58 1 14446,'0'0'7068,"-3"12"-6214,-8 32-164,-23 111 1244,30-128-1704,0 1 0,2 0 0,3 50 1,-1-75-216,0 1 0,1 0 1,-1 0-1,1-1 0,0 1 1,1-1-1,-1 1 1,1-1-1,-1 1 0,1-1 1,0 0-1,0 1 1,0-1-1,1 0 0,-1-1 1,1 1-1,0 0 0,-1-1 1,1 1-1,0-1 1,0 0-1,1 0 0,-1 0 1,0-1-1,1 1 1,-1-1-1,1 0 0,0 1 1,-1-2-1,1 1 0,0 0 1,4-1-1,2 1-3,0-1-1,-1 0 1,1-1-1,0 0 1,-1-1-1,1 1 1,-1-2-1,0 0 1,0 0-1,0 0 1,16-10-1,-8 3-52,-1-1-1,1-1 0,-2-1 0,0 0 0,0-1 0,-2-1 0,1 0 0,-2-1 0,0 0 1,-1-1-1,-1 0 0,9-20 0,-35 68 579,-19 39-402,33-65-159,1-1 0,-1 0 0,1 1 0,0-1 1,1 1-1,-1 0 0,1-1 0,-1 1 1,1 0-1,1-1 0,-1 1 0,1-1 0,-1 1 1,3 6-1,-2-10-154,1 1 1,-1-1-1,0 1 0,0-1 1,1 1-1,-1-1 1,1 0-1,-1 0 0,1 0 1,0 0-1,-1 0 0,1 0 1,0 0-1,-1-1 1,1 1-1,0-1 0,0 1 1,0-1-1,0 1 0,0-1 1,0 0-1,2 0 1,46-4-6100,-16-10 880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7.992"/>
    </inkml:context>
    <inkml:brush xml:id="br0">
      <inkml:brushProperty name="width" value="0.025" units="cm"/>
      <inkml:brushProperty name="height" value="0.025" units="cm"/>
    </inkml:brush>
  </inkml:definitions>
  <inkml:trace contextRef="#ctx0" brushRef="#br0">185 25 3171,'0'0'14424,"-11"5"-12294,-5 3-1536,0 1-1,0 0 1,1 1-1,-19 16 1,26-19-211,1-1 0,-1 2 0,1-1 0,0 1 0,1 0 0,0 0 0,0 0 0,1 1 0,0 0 0,-7 16-1,12-24-370,0-1 0,0 1-1,0-1 1,0 1 0,0-1-1,0 1 1,0 0 0,1-1-1,-1 1 1,0-1 0,0 1-1,0-1 1,1 1 0,-1-1-1,0 1 1,0-1 0,1 1-1,-1-1 1,0 1 0,1-1-1,-1 1 1,1-1 0,-1 0-1,0 1 1,1-1 0,-1 0-1,1 1 1,-1-1 0,1 0-1,-1 0 1,1 1 0,0-1-1,-1 0 1,1 0-1,-1 0 1,1 0 0,-1 0-1,1 0 1,0 0 0,-1 0-1,1 0 1,-1 0 0,1 0-1,-1 0 1,2 0 0,29-3 108,-18-1-204,1 0 1,-1 0-1,-1-1 1,1-1-1,-1 0 0,0 0 1,0-1-1,-1-1 1,14-11-1,-10 6-48,0-1 0,-1 0 0,-1-1 0,0 0 0,19-31 0,-22 28 159,-10 18-27,-1 0 0,1 0 0,0 0 0,0 0 0,0 0 0,0 0 0,-1 0 1,1 0-1,0 0 0,0 1 0,0-1 0,0 0 0,-1 0 0,1 0 0,0 0 0,0 0 1,0 0-1,-1-1 0,1 1 0,0 0 0,0 0 0,0 0 0,0 0 0,-1 0 1,1 0-1,0 0 0,0 0 0,0 0 0,0 0 0,0 0 0,-1-1 0,1 1 0,0 0 1,0 0-1,0 0 0,0 0 0,0 0 0,0-1 0,0 1 0,-1 0 0,1 0 1,0 0-1,0 0 0,0-1 0,-7 12 55,0-1-1,0 1 1,1 0-1,1 1 1,0 0 0,0 0-1,1 0 1,1 0-1,0 0 1,1 1 0,0-1-1,0 20 1,2-30-95,0 0 1,1 0-1,-1 0 0,1 0 1,-1 0-1,1 0 1,0 0-1,0 0 0,0 0 1,0 0-1,0-1 1,0 1-1,0 0 0,1-1 1,-1 1-1,0-1 1,1 1-1,0-1 0,-1 0 1,1 0-1,0 1 0,-1-1 1,1 0-1,0-1 1,0 1-1,3 1 0,3 0-1269,-1 0 0,1-1-1,0 1 1,0-2 0,13 1-1,4-1-4685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8.567"/>
    </inkml:context>
    <inkml:brush xml:id="br0">
      <inkml:brushProperty name="width" value="0.025" units="cm"/>
      <inkml:brushProperty name="height" value="0.025" units="cm"/>
    </inkml:brush>
  </inkml:definitions>
  <inkml:trace contextRef="#ctx0" brushRef="#br0">50 1 16400,'0'0'1494,"-5"12"604,-3 4-1206,1 0-1,1 1 1,0 0-1,1 1 1,1-1-1,1 1 1,0 0-1,0 35 1,4-51-876,-1 1 0,1-1 0,0 0 1,-1 1-1,1-1 0,0 0 0,0 0 0,1 1 1,-1-1-1,0 0 0,1 0 0,0 0 0,-1-1 0,1 1 1,0 0-1,0-1 0,0 1 0,0-1 0,0 1 1,0-1-1,0 0 0,0 0 0,1 0 0,-1 0 1,0 0-1,1-1 0,-1 1 0,0-1 0,1 1 1,-1-1-1,1 0 0,-1 0 0,1 0 0,3-1 0,-1 1-15,1 0-1,0-1 0,-1 0 1,1 0-1,-1 0 0,1-1 1,-1 1-1,1-1 0,-1-1 1,0 1-1,0-1 0,0 0 0,0 0 1,6-6-1,-6 3-28,1-1 1,-1 0-1,0 0 1,-1-1-1,1 0 1,-1 1-1,-1-2 0,0 1 1,0 0-1,-1 0 1,1-1-1,-2 0 0,1 1 1,-1-1-1,-1 0 1,0 1-1,-1-10 1,2 17 13,-1 1 0,0 0 1,0-1-1,0 1 0,0-1 1,0 1-1,0-1 0,-1 1 1,1 0-1,0-1 0,0 1 1,0-1-1,0 1 0,0 0 1,0-1-1,-1 1 0,1 0 1,0-1-1,0 1 0,-1 0 1,1-1-1,0 1 0,-1 0 1,1-1-1,0 1 0,0 0 1,-1 0-1,1-1 0,-1 1 1,1 0-1,0 0 0,-1 0 1,1 0-1,-1 0 0,1-1 1,0 1-1,-1 0 0,1 0 1,-1 0-1,1 0 0,0 0 1,-1 0-1,1 0 0,-1 0 1,1 0-1,0 1 0,-1-1 1,1 0-1,-1 0 0,1 0 1,0 0-1,-1 1 1,1-1-1,0 0 0,-1 0 1,1 1-1,0-1 0,-1 0 1,1 0-1,0 1 0,-1-1 1,1 0-1,0 1 0,-19 20-62,17-17 120,0 0 0,0 0-1,1 0 1,-1 0 0,1 0-1,0 0 1,1 0 0,-1 0-1,1 0 1,0 1 0,0-1-1,0 0 1,1 5-1,-1-7-14,1 0 0,0 0-1,0 0 1,-1-1 0,1 1-1,0 0 1,1-1-1,-1 1 1,0 0 0,0-1-1,1 1 1,-1-1 0,1 0-1,-1 0 1,1 1 0,-1-1-1,1 0 1,0 0-1,-1 0 1,1-1 0,0 1-1,0 0 1,0-1 0,0 1-1,0-1 1,0 0-1,0 1 1,3-1 0,8 0 59,0 0-1,0-1 1,0 0 0,-1-1 0,1-1 0,-1 0-1,1 0 1,-1-2 0,0 1 0,0-1 0,19-12-1,4-5-182,-1-2 0,41-36 0,-75 60 96,0 0 0,1 0 0,-1 0-1,1 0 1,-1-1 0,1 1-1,-1 0 1,0 0 0,1 0 0,-1-1-1,0 1 1,1 0 0,-1-1-1,0 1 1,1 0 0,-1-1 0,0 1-1,0 0 1,1-1 0,-1 1-1,0-1 1,0 1 0,0-1 0,1 1-1,-1 0 1,0-1 0,0 1-1,0-1 1,0 1 0,0-1 0,0 1-1,0-1 1,0 1 0,0 0-1,0-1 1,0 1 0,0-1 0,-1 1-1,1-1 1,0 0 0,-22-1 44,-33 12 548,48-8-496,0 0 0,1 0 0,-1 1 0,0 0 0,1 0 0,-1 1 1,1-1-1,0 1 0,0 1 0,1-1 0,-7 7 0,9-7-77,0 0 0,1 1 0,-1-1 0,1 1 0,0 0 0,0 0 0,1-1 0,-1 1 0,1 1 0,0-1 0,0 0 0,1 0 0,0 0 0,0 0 0,0 0 0,1 8 0,0-8-13,-1-1 0,1 0 0,0 1-1,0-1 1,1 0 0,-1 0 0,1 0 0,0 0-1,0 0 1,0 0 0,0-1 0,1 1 0,0-1-1,-1 1 1,7 4 0,-3-3-10,1 0-1,0 0 1,0 0 0,0-1-1,0-1 1,1 1 0,14 4-1,-5-3-555,1-1 0,-1-1 0,18 1 0,42-3-5962,-13-9-3611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1.124"/>
    </inkml:context>
    <inkml:brush xml:id="br0">
      <inkml:brushProperty name="width" value="0.025" units="cm"/>
      <inkml:brushProperty name="height" value="0.025" units="cm"/>
    </inkml:brush>
  </inkml:definitions>
  <inkml:trace contextRef="#ctx0" brushRef="#br0">101 32 19506,'-1'12'1485,"-7"29"-807,-1-1 1,-19 56 0,15-62-269,3 2 1,0-1-1,3 1 1,-7 73 0,14-107-406,0 0 0,0 0 0,0 0 0,0 0 0,0 0 0,1 0 0,-1 0 0,1 0 0,-1 0 0,1 0 0,0 0 0,-1 0 0,1-1 0,2 3 0,-3-3 3,1-1 1,-1 1-1,1-1 1,-1 0-1,1 1 1,0-1-1,-1 0 1,1 0-1,-1 1 1,1-1-1,0 0 1,-1 0-1,1 0 1,-1 0 0,1 0-1,0 0 1,-1 0-1,1 0 1,0 0-1,-1 0 1,1 0-1,0 0 1,-1 0-1,1 0 1,-1-1-1,1 1 1,0 0-1,0-1 1,2-1 29,1-1-1,-1 1 1,1-1 0,-1 0-1,0 0 1,0 0-1,-1 0 1,1-1 0,0 1-1,-1-1 1,3-5 0,1-6 3,0-1 1,0 1-1,-2-2 0,0 1 1,0 0-1,-2-1 1,0 0-1,-1-18 0,-1 10 0,-1 0 0,-2 0 0,0 0 0,-13-42-1,9 48-24,14 49-144,-1-22 151,-1-1-1,1 0 1,0-1 0,1 1-1,0-1 1,0 0-1,0-1 1,0 0-1,1 0 1,0-1 0,0 1-1,0-2 1,1 1-1,-1-1 1,1-1-1,0 0 1,0 0 0,0 0-1,0-1 1,0 0-1,0-1 1,0 0 0,0-1-1,0 0 1,0 0-1,0-1 1,12-3-1,-13 3 38,0 0 0,-1 0-1,1-1 1,0 0 0,-1-1-1,0 1 1,0-1 0,0-1 0,0 0-1,0 1 1,-1-2 0,0 1-1,0-1 1,-1 0 0,1 0-1,-1-1 1,-1 1 0,1-1-1,-1 0 1,0-1 0,-1 1-1,0-1 1,0 1 0,0-1-1,-1 0 1,0 0 0,-1 0 0,0 0-1,0 0 1,-1-12 0,1 19-65,-1 0 1,0 0 0,0 0 0,0 0 0,0 0 0,0 0 0,0 0 0,0 0 0,0 0 0,0 0-1,-1 0 1,1-1 0,0 1 0,-1 0 0,1 0 0,0 0 0,-1 0 0,1 1 0,-1-1 0,0 0-1,1 0 1,-1 0 0,0 0 0,0 0 0,1 1 0,-1-1 0,0 0 0,0 1 0,0-1 0,0 1-1,0-1 1,0 1 0,0-1 0,0 1 0,0 0 0,0-1 0,0 1 0,0 0 0,0 0 0,0 0-1,0 0 1,-1 0 0,1 0 0,0 0 0,0 0 0,0 0 0,0 0 0,0 1 0,0-1 0,0 0 0,0 1-1,0-1 1,0 1 0,-1 0 0,-3 2-28,-1 0-1,1 0 1,1 1-1,-1 0 1,0-1-1,1 2 1,0-1-1,-7 9 1,-11 20 12,-34 72 0,49-88 163,0 0 0,1 1 0,1-1 0,0 1 0,2 0 0,-3 29 0,6-45-136,0 0 1,0 0-1,0 1 0,1-1 1,-1 0-1,1 0 1,-1 0-1,1 0 1,0 0-1,0 1 1,0-1-1,0 0 1,0-1-1,0 1 1,1 0-1,-1 0 0,0 0 1,1-1-1,0 1 1,-1-1-1,1 1 1,0-1-1,0 0 1,0 0-1,0 0 1,0 0-1,0 0 0,0 0 1,0 0-1,0-1 1,0 1-1,1-1 1,-1 1-1,0-1 1,0 0-1,0 0 1,4 0-1,6 0-1,-1 0 0,0-1 0,0 0 0,0-1 0,0 0 0,16-6 0,0-4-257,0-1-1,0-2 0,-2 0 0,0-2 0,30-25 1,-55 41 254,1 1 1,-1-1 0,1 1 0,-1-1 0,1 1 0,-1-1 0,1 1 0,0-1 0,-1 1 0,1-1 0,-1 1 0,1 0 0,0-1 0,0 1 0,-1 0 0,1 0 0,0-1 0,-1 1 0,1 0-1,0 0 1,0 0 0,-1 0 0,1 0 0,0 0 0,0 0 0,-1 0 0,1 0 0,1 1 0,-2 18 254,-19 31 172,19-49-426,-3 5 10,-2 3-19,1 0 0,1 1-1,-1-1 1,2 1 0,-1-1 0,1 1 0,-1 10 0,4-19-220,-1 0 1,0 0 0,1-1-1,-1 1 1,1 0-1,-1-1 1,1 1-1,-1 0 1,1-1-1,-1 1 1,1-1-1,0 1 1,-1-1-1,1 1 1,0-1-1,0 1 1,-1-1-1,1 0 1,0 1-1,0-1 1,-1 0-1,1 0 1,0 0-1,0 1 1,0-1-1,-1 0 1,1 0-1,0 0 1,0 0-1,0 0 1,0-1-1,-1 1 1,1 0-1,0 0 1,0 0-1,0-1 1,-1 1 0,2-1-1,15-6-8679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1.918"/>
    </inkml:context>
    <inkml:brush xml:id="br0">
      <inkml:brushProperty name="width" value="0.025" units="cm"/>
      <inkml:brushProperty name="height" value="0.025" units="cm"/>
    </inkml:brush>
  </inkml:definitions>
  <inkml:trace contextRef="#ctx0" brushRef="#br0">129 397 11371,'0'0'7548,"-1"-11"-3373,-4-35-1132,5 45-2990,0 0 1,0 0-1,0 0 1,0 0-1,0 0 0,0 0 1,0 0-1,-1 0 1,1 0-1,0 0 1,-1 0-1,1 0 1,0 0-1,-1 1 1,1-1-1,-1 0 1,0 0-1,1 0 0,-1 1 1,1-1-1,-1 0 1,0 0-1,0 1 1,1-1-1,-1 1 1,0-1-1,0 1 1,0-1-1,0 1 1,0-1-1,0 1 0,0 0 1,0 0-1,0-1 1,0 1-1,0 0 1,0 0-1,0 0 1,0 0-1,0 0 1,0 0-1,0 0 1,0 1-1,1-1 0,-1 0 1,0 0-1,0 1 1,0-1-1,0 1 1,0-1-1,0 0 1,0 1-1,0 0 1,1-1-1,-1 1 1,0 0-1,-1 1 1,-4 3-47,0 0 0,1 0 0,-1 1 1,1 0-1,-4 7 0,3-6 8,1 1 0,0 1 0,0-1 1,1 1-1,0 0 0,1 0 0,0 0 0,1 0 0,-1 1 0,2-1 0,-2 15 1,3-23-14,0 0 0,0 0 1,0 0-1,0 0 0,0 0 1,1 0-1,-1 0 0,0-1 1,1 1-1,-1 0 0,0 0 1,1 0-1,-1 0 0,1 0 1,-1-1-1,1 1 0,0 0 1,-1 0-1,1-1 0,0 1 1,-1 0-1,1-1 0,0 1 1,0-1-1,1 1 0,29 4 52,-24-6-129,-1 0 1,1 0 0,-1-1-1,1 1 1,-1-1 0,0-1-1,11-4 1,-6-2-151,1 0 0,-1 0 0,-1-1 0,0 0 0,0-1-1,-1 0 1,0-1 0,-1 0 0,-1 0 0,0-1 0,10-25 0,-21 55 385,0 0 0,2 0 0,-2 29 0,4-45-129,0 0 0,0 0 0,0-1 0,0 1 0,0 0 0,0 0 0,0-1 0,1 1 0,-1 0 0,0 0 0,1-1 0,-1 1 0,0 0 0,1-1 0,-1 1 0,1-1 0,-1 1 0,0 0 0,1-1 0,0 1 0,-1-1 0,1 1 0,-1-1 0,1 1 0,0-1 0,-1 0 0,1 1 0,0-1 0,-1 0 0,2 1 0,28-2 403,-22-1-334,1 0-1,-1-1 0,1 0 1,-1-1-1,8-4 1,7-9-31,0-1 0,-1 0 0,-1-2 0,-1 0 0,-1-2 0,25-35 0,-12 9-105,-1-2-1,27-63 0,-44 80-122,-10 22 120,-11 19 152,-8 18 19,0 0-1,2 2 1,1-1 0,1 2-1,1-1 1,2 2 0,1-1-1,1 1 1,1 0 0,2 0-1,1 50 1,2-75-125,1 1 0,0-1 1,0 0-1,1 0 0,-1 0 0,1 0 0,0 0 0,0 0 0,1 0 1,5 7-1,-7-10-31,1 0 0,-1 0 0,1 0 0,-1-1 0,1 1 0,0 0 0,0-1 0,0 0 0,0 1 0,0-1 0,0 0 0,0 0 0,1 0 0,-1 0 0,0 0 0,0-1 0,1 1 0,-1-1 0,1 0 0,-1 1 0,0-1 0,1 0 0,-1 0 1,1-1-1,3 0 0,-5 1-16,-1-1 0,1 1 1,0-1-1,0 0 0,0 1 1,-1-1-1,1 0 0,0 0 1,-1 0-1,1 0 1,-1 1-1,1-1 0,-1 0 1,0 0-1,1 0 0,-1 0 1,0 0-1,1 0 0,-1 0 1,0 0-1,0 0 0,0 0 1,0 0-1,0 0 1,0 0-1,0 0 0,-1-1 1,1 1-1,0 0 0,0 1 1,-1-3-1,-12-34-1339,3 22 935,-1 1 0,0 0 0,-1 0 1,0 1-1,-1 1 0,-25-19 0,14 14 1456,-39-21-1,123 35 938,36 5-1767,28 0-4779,-61-4-3235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3.014"/>
    </inkml:context>
    <inkml:brush xml:id="br0">
      <inkml:brushProperty name="width" value="0.025" units="cm"/>
      <inkml:brushProperty name="height" value="0.025" units="cm"/>
    </inkml:brush>
  </inkml:definitions>
  <inkml:trace contextRef="#ctx0" brushRef="#br0">0 0 16271,'0'0'3401,"4"14"-1324,2 34-760,-1 1 0,-2 1 0,-6 74 1,2-113-1199,0 1 1,1-1 0,1 0 0,3 22 0,-4-32-108,1 0 1,-1 0-1,0 1 1,1-1-1,-1 0 1,1 0-1,0 0 1,-1 0 0,1 0-1,0 1 1,-1-1-1,1 0 1,0 0-1,0-1 1,0 1-1,0 0 1,0 0-1,0 0 1,0-1 0,0 1-1,2 0 1,-1-1 6,0 1 1,0-2 0,0 1-1,1 0 1,-1 0 0,0 0 0,0-1-1,0 0 1,0 1 0,0-1-1,-1 0 1,1 0 0,0 0-1,0 0 1,0 0 0,-1 0-1,1 0 1,2-3 0,1-1 15,0 0 1,0-1 0,-1 0-1,1 0 1,-1 0-1,-1-1 1,1 1 0,-1-1-1,0 0 1,-1 0-1,1 0 1,-2 0 0,1 0-1,-1 0 1,0-1-1,0 1 1,-1-1 0,0 1-1,0 0 1,-2-10-1,1 0 81,-2 0-1,0 0 1,0 0-1,-2 1 0,0-1 1,-1 1-1,-13-27 1,-2 18-168,14 26-124,7 15 51,1-13 110,-1 0 0,1 0 0,0-1-1,0 1 1,0 0 0,0-1 0,1 1-1,-1 0 1,1-1 0,-1 0 0,1 1-1,0-1 1,0 0 0,0 0 0,0 0-1,0 0 1,3 2 0,1-1-198,0 0 0,0 0 0,-1 0-1,2-1 1,-1 0 0,0 0 0,9 1 0,7 0-1650,0-1-1,0-1 1,33-2-1,-17-5-3079,-2-5-2867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3.936"/>
    </inkml:context>
    <inkml:brush xml:id="br0">
      <inkml:brushProperty name="width" value="0.025" units="cm"/>
      <inkml:brushProperty name="height" value="0.025" units="cm"/>
    </inkml:brush>
  </inkml:definitions>
  <inkml:trace contextRef="#ctx0" brushRef="#br0">179 97 11339,'0'0'4655,"0"-11"-950,-2-33-262,2 42-3318,0 1 1,0 0-1,0 0 0,0-1 1,0 1-1,0 0 0,-1 0 1,1 0-1,0-1 0,-1 1 1,1 0-1,-1 0 0,0 0 1,1 0-1,-1 0 0,0 0 1,1 0-1,-1 0 0,0 0 1,0 0-1,0 0 0,0 0 1,0 1-1,0-1 0,0 0 1,0 1-1,0-1 0,-1 1 1,1-1-1,0 1 0,0 0 1,0-1-1,-1 1 0,1 0 1,0 0-1,0 0 0,-1 0 1,1 0-1,0 0 0,0 0 1,0 0-1,-1 0 1,1 1-1,-1-1 0,-3 2-95,1-1-1,-1 1 1,1 0 0,0 0-1,0 1 1,0-1-1,0 1 1,1 0 0,-5 3-1,-1 4-31,0 0-1,0 0 1,1 1-1,0 0 1,1 1-1,0-1 1,1 2-1,0-1 1,1 0-1,1 1 1,0 0-1,0 0 1,1 0-1,-1 19 1,4-30 3,0 0 1,0-1-1,0 1 0,0 0 1,0 0-1,1-1 1,-1 1-1,1 0 1,-1-1-1,1 1 0,-1-1 1,1 1-1,0-1 1,0 1-1,0-1 1,0 1-1,0-1 0,0 0 1,0 1-1,0-1 1,1 0-1,-1 0 1,0 0-1,1 0 0,-1 0 1,1 0-1,-1 0 1,1-1-1,0 1 0,-1-1 1,1 1-1,0-1 1,-1 1-1,1-1 1,0 0-1,-1 0 0,1 0 1,0 0-1,0 0 1,-1 0-1,1 0 1,0-1-1,-1 1 0,1 0 1,0-1-1,1 0 1,4-1 11,0 0-1,-1 0 1,1-1 0,-1 1 0,0-1 0,0-1 0,0 1-1,0-1 1,-1 0 0,10-9 0,-7 3-7,-1 0 1,-1 0-1,1-1 1,-2 0-1,1 0 1,-2-1-1,1 1 1,-2-1-1,1 0 1,-2 0-1,1-1 1,-2 1-1,1-17 1,-2 29-11,0 0 1,0-1 0,0 1 0,0 0-1,0-1 1,0 1 0,0 0 0,0 0-1,-1-1 1,1 1 0,0 0 0,0 0-1,0-1 1,0 1 0,0 0 0,-1 0-1,1-1 1,0 1 0,0 0 0,0 0-1,-1 0 1,1-1 0,0 1 0,0 0-1,-1 0 1,1 0 0,0 0-1,0 0 1,-1 0 0,1-1 0,0 1-1,-1 0 1,1 0 0,0 0 0,0 0-1,-1 0 1,1 0 0,0 0 0,-1 0-1,1 0 1,0 0 0,0 0 0,-1 0-1,1 1 1,0-1 0,-1 0 0,1 0-1,0 0 1,0 0 0,-1 0 0,1 1-1,0-1 1,0 0 0,0 0-1,-1 0 1,1 1 0,0-1 0,0 0-1,0 0 1,-1 1 0,-14 13-220,12-10 231,1 0-1,0 0 1,0 0 0,0 0 0,0 0-1,1 0 1,0 1 0,0-1-1,0 0 1,0 1 0,0 8 0,1-12 0,0 0 0,1-1 1,-1 1-1,0 0 1,0-1-1,0 1 0,0 0 1,1-1-1,-1 1 1,0 0-1,1-1 0,-1 1 1,0-1-1,1 1 1,-1 0-1,1-1 0,-1 1 1,1-1-1,-1 0 1,1 1-1,-1-1 0,1 1 1,-1-1-1,1 0 1,0 1-1,-1-1 0,1 0 1,1 1-1,0-1 9,0 0-1,1 0 0,-1-1 1,1 1-1,-1-1 1,0 1-1,1-1 0,-1 0 1,0 1-1,0-1 1,0 0-1,0-1 0,3-1 1,7-4-40,-1-1 1,0 0-1,-1-1 0,0 0 0,0 0 1,-1-1-1,-1 0 0,1-1 1,-1 0-1,-1-1 0,8-15 1,-22 46 76,1 0 0,0 1 0,2-1 0,0 1 0,1 0 1,1 24-1,1-43-38,1 1-1,0-1 1,0 1 0,0 0 0,0-1 0,0 1 0,1-1 0,-1 1-1,0 0 1,1-1 0,-1 1 0,1-1 0,-1 1 0,1-1-1,0 1 1,0-1 0,0 0 0,0 1 0,0-1 0,0 0 0,0 0-1,0 0 1,0 0 0,0 0 0,1 0 0,-1 0 0,0 0 0,1 0-1,-1 0 1,1-1 0,-1 1 0,1-1 0,-1 1 0,1-1 0,0 1-1,-1-1 1,1 0 0,-1 0 0,1 0 0,0 0 0,-1 0 0,1 0-1,-1 0 1,1-1 0,0 1 0,-1 0 0,1-1 0,-1 0 0,1 1-1,1-2 1,6-1 41,-1 0 0,1-1 0,-1 0 1,0-1-1,0 0 0,0 0 0,11-11 0,-3 2-149,-2-1 1,0-1-1,-1 0 1,0-1-1,-1 0 1,11-23-1,-29 55 153,1-1-1,1 1 0,0 0 0,1 0 0,1 0 1,-1 20-1,3-34-49,0-1 0,0 1 0,0 0 0,0-1 0,0 1-1,0 0 1,0-1 0,0 1 0,1 0 0,-1-1 0,0 1 0,1 0 0,-1-1 0,0 1 0,1-1-1,-1 1 1,0-1 0,1 1 0,-1-1 0,1 1 0,-1-1 0,1 1 0,-1-1 0,1 1 0,0-1 0,-1 0-1,1 0 1,-1 1 0,2-1 0,25 0 211,-20-1-179,0-1 0,1 0 0,-1-1-1,-1 1 1,10-6 0,8-10-336,0-1-1,-1-2 1,25-27-1,-15 14-2552,-33 60 812,-10 13 1896,-2 15-3302,11-16-4982,4-24-2757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126"/>
    </inkml:context>
    <inkml:brush xml:id="br0">
      <inkml:brushProperty name="width" value="0.025" units="cm"/>
      <inkml:brushProperty name="height" value="0.025" units="cm"/>
      <inkml:brushProperty name="color" value="#F6630D"/>
    </inkml:brush>
  </inkml:definitions>
  <inkml:trace contextRef="#ctx0" brushRef="#br0">23 31 13421,'0'-1'135,"0"1"0,0 0 0,0 0 0,0 0 0,0 0 0,0 0 0,0-1 0,0 1 0,0 0 0,0 0 0,0 0 0,-1 0 0,1 0 0,0-1 0,0 1 0,0 0 0,0 0 0,0 0 0,0 0 0,0 0 0,0 0 0,-1 0 0,1-1 0,0 1 0,0 0 0,0 0 0,0 0 1,0 0-1,0 0 0,-1 0 0,1 0 0,0 0 0,0 0 0,0 0 0,0 0 0,0 0 0,-1 0 0,1 0 0,0 0 0,0 0 0,0 0 0,0 0 0,-1 0 0,1 0 0,0 0 0,0 0 0,0 0 0,0 0 0,0 0 0,0 1 0,-1-1 0,1 0 0,0 0 0,0 0 0,0 0 0,0 0 0,0 0 0,0 0 0,0 1 0,0-1 0,-1 0 0,1 0 1,0 0-1,0 0 0,-8 11 1535,6-2-1468,0 0-1,1-1 1,0 1-1,0 0 1,1 0 0,0 0-1,0 0 1,1 0-1,2 9 1,-2-16-196,-1 0 0,1 0 1,0 1-1,0-1 0,0 0 0,0 0 0,0 0 1,0 0-1,1 0 0,-1 0 0,0-1 0,1 1 1,0 0-1,-1-1 0,1 1 0,0-1 0,0 0 1,0 1-1,0-1 0,0 0 0,0 0 1,0 0-1,0 0 0,1-1 0,-1 1 0,0-1 1,0 1-1,1-1 0,-1 0 0,0 0 0,1 0 1,-1 0-1,0 0 0,1 0 0,-1-1 0,0 1 1,0-1-1,3-1 0,3 0 47,0-2-1,-1 1 1,1-1 0,-1 0 0,0 0-1,0-1 1,-1 0 0,1 0-1,-1-1 1,0 1 0,9-13-1,-6 6 170,0 0-1,0 0 0,-1-1 0,-1 0 0,10-23 0,-19 48-151,1 0 1,1 0-1,0-1 0,1 1 0,0 0 0,4 18 0,-5-28-26,0 0-1,1 0 0,-1-1 1,1 1-1,-1 0 0,1 0 1,0 0-1,0-1 1,-1 1-1,1 0 0,0-1 1,1 1-1,-1-1 0,0 1 1,0-1-1,1 0 0,-1 1 1,0-1-1,1 0 0,0 0 1,-1 0-1,1 0 0,-1 0 1,4 0-1,-2 0 42,0-1 1,-1 0-1,1 0 0,0 0 0,0-1 1,0 1-1,0-1 0,-1 1 0,1-1 1,0 0-1,0 0 0,-1 0 0,1-1 1,3-1-1,6-5 116,1-1 0,-1-1 0,0 0 1,17-20-1,-15 14-208,-11 11 7,1 0 1,0-1-1,0 2 1,1-1 0,-1 0-1,1 1 1,0 0-1,0 0 1,1 0 0,-1 1-1,11-5 1,-16 8-13,1 0 0,0 1-1,-1-1 1,1 0 0,0 1 0,-1-1 0,1 0 0,-1 1 0,1-1-1,-1 1 1,1-1 0,0 1 0,-1-1 0,0 1 0,1-1 0,-1 1-1,1 0 1,-1-1 0,0 1 0,1-1 0,-1 1 0,0 0-1,0-1 1,0 1 0,1 0 0,-1 0 0,0-1 0,0 1 0,0 1-1,3 28 13,-2-25-35,0 6-20,-1-1-316,1 0-1,1 0 0,-1 0 0,2-1 0,4 15 1,-7-24 262,1 1-1,-1 0 1,1-1 0,-1 1 0,1 0 0,-1-1 0,1 1-1,-1-1 1,1 1 0,-1-1 0,1 1 0,0-1 0,-1 0-1,1 1 1,0-1 0,0 0 0,-1 1 0,1-1 0,0 0 0,0 0-1,-1 0 1,1 1 0,0-1 0,0 0 0,0 0 0,-1 0-1,1 0 1,0-1 0,0 1 0,0 0 0,-1 0 0,1 0-1,0-1 1,0 1 0,-1 0 0,1-1 0,0 1 0,-1 0-1,1-1 1,0 1 0,0-2 0,27-21-5994,-8 1-586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4.886"/>
    </inkml:context>
    <inkml:brush xml:id="br0">
      <inkml:brushProperty name="width" value="0.025" units="cm"/>
      <inkml:brushProperty name="height" value="0.025" units="cm"/>
    </inkml:brush>
  </inkml:definitions>
  <inkml:trace contextRef="#ctx0" brushRef="#br0">192 248 11211,'0'0'3379,"-10"11"-347,-1 0-2400,1 0-1,0 1 1,1 0 0,0 1 0,1 0-1,0 0 1,1 1 0,1 0-1,0 0 1,1 1 0,-5 22 0,0 81-425,-3 26-260,10-126 249,-1-1 0,0 0 0,-1-1 0,-1 1 0,0-1 0,-9 16 0,4-21 870,6-23-648,5-32-380,0 39-1,3-25-354,0 0 0,2 0 0,2 1 0,0-1 0,2 2 0,2-1 0,0 1 0,2 1 0,29-47 0,14-10 350,107-120 0,-90 117 925,-68 81-905,-2 3-1,0 0-1,0 0 1,-1 0 0,1-1-1,-1 1 1,0-1 0,0 0-1,0 1 1,-1-1-1,1 0 1,1-6 0,-23 19 273,5 3-255,0 1 1,1 0-1,1 0 0,0 2 0,1-1 0,-11 18 0,16-21 115,0 1 0,0-1-1,1 1 1,1 0 0,0 0 0,0 1-1,2 0 1,-1 0 0,-2 21 0,6-32-185,0-1-1,0 1 1,0-1 0,0 1 0,0-1 0,1 1 0,-1-1 0,0 1 0,1-1 0,-1 1 0,1-1 0,-1 1 0,1-1 0,0 0 0,-1 1 0,1-1 0,0 0 0,0 0 0,0 1 0,0-1 0,0 0 0,1 0 0,0 1 0,1-1 2,0 1-1,0-1 1,0 0 0,0 0 0,0 0 0,0 0 0,0-1 0,0 1 0,0-1 0,0 0-1,4 0 1,3-1-206,-1 0-1,1 0 1,-1-1 0,1 0-1,-1-1 1,18-7-1,-10 1-619,0-2 1,24-19-1,-8 6 658,-33 25 189,1 0 0,-1 0 0,1 1-1,-1-1 1,1 0 0,0 0 0,0 0 0,0 0 0,-1 0 0,1 0-1,0 0 1,0 0 0,0 0 0,0 0 0,1 0 0,-1 0-1,0-1 1,0 1 0,0-1 0,1 1 0,-1-1 0,0 1 0,1-1-1,1 1 1,7-2 42,0 0-1,0-1 1,-1 0-1,1-1 1,0 0-1,-1 0 1,1-1-1,-1 0 0,0 0 1,-1-1-1,1-1 1,-1 1-1,0-1 1,0-1-1,13-14 1,-8 9-99,-1-2 0,-1 1 0,0-1 0,-1-1 0,-1 0 0,0 0 0,-1-1 0,9-23 0,-17 38 6,1 0 0,-1 0 0,1-1 0,-1 1 0,0 0-1,0 0 1,1 0 0,-1 0 0,0 0 0,0 0 0,0-1-1,0 1 1,0 0 0,0 0 0,0 0 0,-1 0 0,1-2-1,-1 3 20,1 0 0,-1-1-1,1 1 1,-1 0-1,1 0 1,0 0 0,-1 0-1,1 0 1,-1 0-1,1 0 1,-1 0 0,1 0-1,-1 0 1,1 0-1,-1 0 1,1 0 0,-1 0-1,1 0 1,0 0-1,-1 0 1,1 1 0,-1-1-1,1 0 1,0 0-1,-1 0 1,1 1 0,-1 0-1,-32 27-26,18-9 388,0 1-1,1 0 1,-14 28-1,24-40-229,0 0 0,1 0 0,0 0-1,0 1 1,1-1 0,0 1 0,0 0 0,1-1-1,0 1 1,1 0 0,0 0 0,1 14 0,0-22-122,-1 1 1,1-1-1,-1 1 1,1-1-1,0 0 1,0 1-1,-1-1 1,1 0-1,0 1 0,0-1 1,0 0-1,0 0 1,1 0-1,-1 0 1,0 0-1,0 0 1,1 0-1,-1 0 1,1 0-1,-1-1 1,1 1-1,-1-1 1,1 1-1,-1-1 1,1 1-1,-1-1 1,1 0-1,-1 0 1,1 0-1,0 0 1,-1 0-1,1 0 0,-1 0 1,1 0-1,-1-1 1,3 0-1,2 0-43,-1 0 1,0-1-1,1 1 0,-1-1 0,0-1 0,0 1 0,0 0 0,-1-1 1,8-5-1,-8 4 66,1 0 0,0-1 0,-1 1 0,0-1 0,0 0 0,0 0 1,-1-1-1,0 1 0,0-1 0,0 1 0,0-1 0,-1 0 0,0 0 0,0 0 1,-1 0-1,0-1 0,1-9 0,-2 16-6,-1-1 0,1 1 0,-1-1-1,1 1 1,-1-1 0,1 1 0,-1-1 0,1 1 0,-1-1-1,1 1 1,-1-1 0,0 1 0,1 0 0,-1 0-1,1-1 1,-1 1 0,0 0 0,1 0 0,-1 0 0,0-1-1,0 1 1,1 0 0,-1 0 0,0 0 0,1 0 0,-1 0-1,0 1 1,1-1 0,-1 0 0,0 0 0,1 0 0,-1 1-1,0-1 1,1 0 0,-1 0 0,-1 2 0,-25 9 113,21-7 63,1 0 1,0 0 0,0 0-1,0 1 1,1 0-1,0 0 1,0 0 0,0 1-1,0-1 1,1 1-1,-4 8 1,6-11-185,0-1-1,1 1 1,-1-1-1,0 1 1,1 0-1,0-1 1,0 1 0,0 0-1,0-1 1,0 1-1,0 0 1,1-1-1,-1 1 1,1-1 0,0 1-1,-1 0 1,1-1-1,1 0 1,-1 1-1,0-1 1,0 0 0,1 1-1,0-1 1,-1 0-1,1 0 1,0 0 0,0 0-1,0-1 1,0 1-1,3 1 1,1 2-309,1 1-935,1-1 0,-1 0 0,1 0 0,11 4-1,0-4-5042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5.619"/>
    </inkml:context>
    <inkml:brush xml:id="br0">
      <inkml:brushProperty name="width" value="0.025" units="cm"/>
      <inkml:brushProperty name="height" value="0.025" units="cm"/>
    </inkml:brush>
  </inkml:definitions>
  <inkml:trace contextRef="#ctx0" brushRef="#br0">9 1 17264,'0'5'1819,"1"28"4774,7-2-5103,-7-28-1487,1 0 1,-1-1-1,1 1 0,0-1 0,0 0 0,0 1 0,0-1 0,0 0 1,1 0-1,-1-1 0,1 1 0,-1 0 0,1-1 0,-1 1 0,1-1 1,0 0-1,0 0 0,0 0 0,0 0 0,0-1 0,0 1 0,0-1 1,3 1-1,5 0 22,1 0 0,0-1 0,0 0 0,0-1 0,0 0 0,-1-1 0,1 0 1,0-1-1,-1 0 0,0-1 0,0 0 0,0-1 0,0 0 0,-1-1 0,1 0 0,-2-1 0,1 0 0,-1 0 0,16-17 1,-19 15-298,-14 14 28,-13 16 39,-2 14 220,2 0-1,2 2 1,1 0-1,-20 64 1,-31 164 815,62-236-745,5-22-45,-15 52 237,16-57-207,1 0 1,-1 0-1,0 0 0,0 0 1,0-1-1,0 1 0,0 0 1,0-1-1,-1 1 1,1 0-1,0-1 0,-1 1 1,1-1-1,-1 0 0,0 0 1,1 1-1,-1-1 1,0 0-1,0 0 0,0-1 1,0 1-1,0 0 0,0-1 1,-3 1-1,4-1-1,-1-1 0,0 0 1,1 0-1,-1 0 0,1 0 0,-1 0 0,1 0 1,-1 0-1,1 0 0,-1-1 0,1 1 0,0-1 1,0 1-1,0-1 0,0 1 0,0-1 0,0 0 1,0 1-1,1-1 0,-1 0 0,1 0 0,-1 0 0,1 1 1,-1-1-1,1 0 0,0-3 0,-7-58 85,6 59-121,0-18-124,0 0-1,1-1 0,2 1 1,0-1-1,1 1 0,11-38 1,-11 51-109,1 0 0,0 0 0,0 0 0,1 0 1,0 1-1,0-1 0,1 1 0,0 1 0,1-1 0,0 1 1,0 0-1,0 1 0,1-1 0,0 1 0,0 1 0,1 0 1,16-8-1,23-7-3526,3-1-2355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6.414"/>
    </inkml:context>
    <inkml:brush xml:id="br0">
      <inkml:brushProperty name="width" value="0.025" units="cm"/>
      <inkml:brushProperty name="height" value="0.025" units="cm"/>
    </inkml:brush>
  </inkml:definitions>
  <inkml:trace contextRef="#ctx0" brushRef="#br0">146 63 9513,'0'0'10703,"-8"-9"-7633,-28-26-1143,34 33-1881,1 1 0,-1 0 0,0-1 0,0 1 1,0 0-1,0 0 0,0 0 0,0 0 0,0 1 0,0-1 0,0 0 0,0 1 0,0 0 0,-1-1 0,1 1 0,0 0 0,0 0 1,0 0-1,-1 0 0,1 1 0,0-1 0,0 1 0,0-1 0,0 1 0,0 0 0,0-1 0,0 1 0,0 0 0,0 1 0,0-1 1,0 0-1,0 0 0,1 1 0,-1-1 0,1 1 0,-1-1 0,-2 4 0,1-1-60,1 0 0,-1-1 0,1 1 0,0 0 0,0 0 0,0 0 0,0 1 0,1-1 0,-1 0 0,1 1 0,0-1 0,0 1 0,1-1 0,0 1 0,0 8 0,1-12 11,-1 0 1,1 0-1,0 0 1,0 0-1,0 0 1,0 0-1,0-1 1,0 1-1,1 0 0,-1 0 1,0-1-1,0 1 1,1-1-1,-1 1 1,0-1-1,0 1 1,1-1-1,-1 0 1,0 0-1,1 0 0,-1 0 1,1 0-1,-1 0 1,0 0-1,1 0 1,-1 0-1,0 0 1,1-1-1,-1 1 1,0-1-1,2 0 0,44-13-267,-25 2 29,0-1 1,-1-1 0,-1-1 0,29-28-1,-49 43 247,1 0 0,-1 0 0,0 0 0,0 0-1,0-1 1,0 1 0,0 0 0,0 0 0,0 0-1,0 0 1,1 0 0,-1 0 0,0 0-1,0 0 1,0 0 0,0 0 0,0 0 0,1 0-1,-1 0 1,0 0 0,0 0 0,0 0-1,0 0 1,0 0 0,1 0 0,-1 0 0,0 0-1,0 0 1,0 0 0,0 0 0,0 0-1,1 0 1,-1 0 0,0 0 0,0 0 0,0 0-1,0 0 1,0 0 0,0 0 0,1 0 0,-1 1-1,0-1 1,0 0 0,0 0 0,0 0-1,0 0 1,0 0 0,0 0 0,0 1 0,0-1-1,0 0 1,0 0 0,0 0 0,0 0-1,1 0 1,-1 1 0,0-1 0,0 0 0,0 0-1,0 0 1,0 18 232,-5 28 204,4-37-241,0-2-50,0 1 0,0 0 0,1-1 1,0 1-1,0 0 0,3 12 1,-2-18-100,-1 0 0,1 0 0,0 0 0,0 0 1,0-1-1,0 1 0,0 0 0,1 0 0,-1-1 1,1 1-1,-1-1 0,1 1 0,-1-1 1,1 0-1,0 1 0,-1-1 0,1 0 0,0 0 1,0 0-1,0-1 0,0 1 0,0 0 0,0-1 1,0 1-1,0-1 0,0 0 0,0 1 1,4-1-1,4 0 61,-1 0 0,1 0-1,-1-1 1,1 0 0,-1-1 0,0 1 0,1-2 0,16-6 0,-3-2-27,42-25 1,-47 24-107,1 1 0,-1 1 0,2 1 0,21-7 0,-40 16 8,-1 0 0,1 0 0,-1-1 0,0 1 0,1 0 0,-1 0 0,1 0 0,-1 0 0,1 0 0,-1 0 0,1 0 1,-1 0-1,1 0 0,-1 0 0,1 0 0,-1 0 0,0 0 0,1 0 0,-1 1 0,1-1 0,-1 0 0,1 0 0,-1 0 0,0 1 0,1-1 0,-1 0 0,1 0 0,-1 1 1,0-1-1,1 0 0,-1 1 0,0-1 0,1 1 0,0 19 115,-16 29 623,11-40-605,4-7-103,-1-1-1,0 0 0,1 1 1,-1-1-1,1 1 0,-1-1 1,1 0-1,0 1 0,0-1 1,-1 1-1,1-1 0,0 1 0,0 0 1,1-1-1,-1 1 0,0-1 1,0 0-1,1 1 0,-1-1 1,1 1-1,-1-1 0,1 1 1,0-1-1,0 0 0,1 3 1,0-3 2,0-1 1,0 1 0,0 0-1,1-1 1,-1 0 0,0 1-1,0-1 1,0 0 0,1 0-1,-1 0 1,0 0-1,0-1 1,1 1 0,-1-1-1,0 1 1,0-1 0,3-1-1,13-5 26,-1 0 0,0-2 0,31-20 0,-36 21-88,-1 0 0,1 1 1,1 1-1,-1 0 0,1 0 0,0 1 0,0 1 0,1 0 0,16-2 1,-29 6 37,-1 0 0,1 0 0,0 0 1,0 1-1,-1-1 0,1 0 1,0 1-1,-1-1 0,1 1 0,0-1 1,-1 1-1,1-1 0,-1 1 1,1-1-1,-1 1 0,1 0 0,-1-1 1,1 1-1,-1 0 0,1-1 1,-1 1-1,0 0 0,0-1 0,1 1 1,-1 0-1,0 0 0,0 0 1,0-1-1,0 1 0,0 0 0,0 0 1,0-1-1,0 1 0,0 0 1,0 0-1,0 0 0,0-1 1,-1 1-1,1 0 0,0 0 0,-1 1 1,-11 43 53,10-37-137,1-6-148,-2 10-392,3-5-4073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7.537"/>
    </inkml:context>
    <inkml:brush xml:id="br0">
      <inkml:brushProperty name="width" value="0.025" units="cm"/>
      <inkml:brushProperty name="height" value="0.025" units="cm"/>
    </inkml:brush>
  </inkml:definitions>
  <inkml:trace contextRef="#ctx0" brushRef="#br0">38 1 14382,'0'0'11200,"-1"8"-10074,-1 13-435,-1 0 0,-9 29 0,6-30-587,2 1 0,0 0 1,1 0-1,0 21 0,3-40-102,0 0 0,0-1-1,1 1 1,-1 0 0,0-1-1,1 1 1,-1-1 0,1 1-1,-1 0 1,1-1-1,0 1 1,0-1 0,-1 0-1,1 1 1,0-1 0,0 0-1,1 1 1,-1-1 0,0 0-1,0 0 1,1 0 0,-1 0-1,3 2 1,0-2 10,0 1 1,0-1-1,0 0 1,0 0-1,0-1 1,0 1-1,0-1 1,0 1-1,7-2 1,2 0 10,0-1 0,0 0 1,-1-1-1,1 0 0,18-8 1,3-7-261,-1-1 0,-1-1 1,40-33-1,-61 45 287,-11 8-44,0 0 0,0-1 0,1 1 0,-1 0-1,0-1 1,1 1 0,-1 0 0,0 0 0,1 0 0,-1-1 0,0 1 0,1 0 0,-1 0 0,0 0 0,1 0 0,-1-1-1,1 1 1,-1 0 0,0 0 0,1 0 0,-1 0 0,1 0 0,-1 0 0,0 0 0,1 0 0,-1 0 0,1 0 0,-1 1 0,0-1-1,1 0 1,-1 0 0,0 0 0,1 0 0,-1 1 0,1-1 0,-1 0 0,0 0 0,1 1 0,-1-1 0,0 0 0,0 0 0,1 1-1,-1-1 1,0 0 0,0 1 0,1-1 0,-1 0 0,0 1 0,0-1 0,0 1 0,0-1 0,0 0 0,0 1 0,1-1 0,-1 1-1,0-1 1,0 0 0,0 1 0,0-1 0,0 1 0,0-1 0,-1 0 0,1 1 0,0-1 0,0 1 0,0-1 0,0 0-1,0 1 1,-1 0 0,-6 48 623,2-18-508,5-30-124,0-1 1,0 1-1,0-1 1,0 1-1,0-1 1,0 1-1,0-1 1,1 1-1,-1-1 1,0 1-1,0-1 1,1 0-1,-1 1 1,0-1-1,1 1 1,-1-1-1,0 0 1,1 1-1,-1-1 1,0 0-1,1 0 1,-1 1-1,1-1 1,-1 0-1,0 0 1,1 1-1,-1-1 1,1 0-1,-1 0 1,1 0-1,-1 0 1,2 0-1,21-2 69,21-14 143,-21 2-222,-1-2-1,24-22 1,-27 21-91,1 1 0,38-23-1,-57 38 99,-1 1 0,1-1 0,0 1-1,-1-1 1,1 1 0,0-1-1,0 1 1,0 0 0,0-1 0,-1 1-1,1 0 1,0 0 0,0 0-1,0-1 1,0 1 0,0 0 0,0 0-1,0 0 1,-1 0 0,1 1 0,0-1-1,0 0 1,0 0 0,0 0-1,0 1 1,0-1 0,-1 0 0,1 1-1,1 0 1,-1 1-3,0-1 1,0 1-1,-1-1 1,1 1-1,-1-1 1,1 1-1,-1-1 1,0 1-1,1 0 1,-1-1-1,0 1 1,0-1-1,0 1 1,-1 3-1,0 5 16,-1 1 0,-1-1-1,1 1 1,-6 10 0,-3 2-224,-6 13 189,12-14-8477,5-32-133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7.893"/>
    </inkml:context>
    <inkml:brush xml:id="br0">
      <inkml:brushProperty name="width" value="0.025" units="cm"/>
      <inkml:brushProperty name="height" value="0.025" units="cm"/>
    </inkml:brush>
  </inkml:definitions>
  <inkml:trace contextRef="#ctx0" brushRef="#br0">1 1 19154,'0'0'4484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8.219"/>
    </inkml:context>
    <inkml:brush xml:id="br0">
      <inkml:brushProperty name="width" value="0.025" units="cm"/>
      <inkml:brushProperty name="height" value="0.025" units="cm"/>
    </inkml:brush>
  </inkml:definitions>
  <inkml:trace contextRef="#ctx0" brushRef="#br0">204 92 14638,'0'0'3870,"1"-11"-363,0-37-608,-1 46-2810,0 1 0,-1-1-1,1 1 1,0 0 0,-1-1 0,1 1-1,-1-1 1,1 1 0,-1 0-1,0-1 1,1 1 0,-1 0-1,0 0 1,0 0 0,0 0 0,0-1-1,0 1 1,0 1 0,0-1-1,0 0 1,-1 0 0,1 0 0,0 0-1,-1 1 1,1-1 0,0 1-1,-1-1 1,1 1 0,0-1 0,-1 1-1,1 0 1,-1 0 0,1 0-1,-1 0 1,1 0 0,-3 0 0,-2 0-31,1 1 1,0 0 0,0 0 0,0 0 0,0 0-1,0 1 1,0 0 0,-7 3 0,3 1-51,0 1 0,1-1 0,0 2 0,0-1 1,0 1-1,1 1 0,0-1 0,1 1 0,0 0 0,0 0 0,1 1 1,0 0-1,1 0 0,0 0 0,1 1 0,0-1 0,0 1 1,-1 18-1,3-26-11,1-1 0,0 1 0,0 0-1,0-1 1,1 1 0,-1-1 0,1 1 0,-1-1 0,1 1 0,0-1 0,0 1 0,0-1 0,0 0 0,0 0 0,0 1 0,1-1 0,-1 0 0,1 0 0,0 0 0,-1 0 0,1-1 0,2 3 0,1-2-17,-1 1 0,1-1 0,-1 1 0,1-2 0,0 1 1,0 0-1,0-1 0,0 0 0,0 0 0,8 0 0,5 0-134,0-1-1,-1-1 0,1-1 0,0-1 0,26-6 1,-23 2-988,0-1 1,0 0 0,19-12 0,23-19-6018,-17 4-2855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8.624"/>
    </inkml:context>
    <inkml:brush xml:id="br0">
      <inkml:brushProperty name="width" value="0.025" units="cm"/>
      <inkml:brushProperty name="height" value="0.025" units="cm"/>
    </inkml:brush>
  </inkml:definitions>
  <inkml:trace contextRef="#ctx0" brushRef="#br0">157 31 15471,'-6'9'2861,"-38"52"359,28-40-1846,0 0 1,1 1-1,1 1 1,1 0-1,-18 47 1,30-70-1376,1 1-1,0-1 1,0 0 0,0 1-1,0-1 1,0 1 0,-1-1-1,1 0 1,0 1 0,0-1-1,0 1 1,0-1 0,0 1-1,0-1 1,0 0 0,0 1 0,1-1-1,-1 1 1,0-1 0,0 1-1,0-1 1,0 0 0,1 1-1,-1-1 1,0 0 0,0 1-1,1-1 1,-1 0 0,0 1-1,0-1 1,1 0 0,-1 1-1,0-1 1,1 0 0,16-2-109,-14 1 83,1 0-1,-1-1 1,0 0 0,1 0 0,-1 0 0,0 0 0,0 0 0,3-4-1,2-10-78,0 0 0,-2-1 0,0 1 0,0-1-1,-2-1 1,0 1 0,-1-1 0,-1 1-1,0-23 1,-2 48 121,0 0-1,0-1 1,1 1 0,0 0-1,0-1 1,5 13-1,-5-17-3,0-1 0,0 1-1,1-1 1,-1 0 0,1 0-1,0 1 1,-1-1-1,1 0 1,0 0 0,0-1-1,0 1 1,1 0 0,-1-1-1,0 1 1,1-1 0,-1 0-1,0 0 1,1 0 0,0 0-1,-1 0 1,1-1 0,0 1-1,4 0 1,5-1-2,0 0 1,0 0-1,1-1 1,-1-1-1,0 0 0,0-1 1,0 0-1,-1-1 1,1 0-1,-1-1 1,0 0-1,0-1 1,0 0-1,-1 0 0,0-2 1,0 1-1,-1-1 1,0 0-1,0-1 1,-1 0-1,0 0 1,-1-1-1,0 0 1,0-1-1,5-11 0,-11 21-19,0 0 1,-1 0-1,1 0 0,-1 0 0,1 0 0,-1 0 0,1-1 0,-1 1 0,0 0 0,0 0 0,1 0 0,-1-1 0,0 1 0,0 0 0,0 0 0,0 0 0,0-1 0,-1 1 1,1 0-1,0 0 0,-1-2 0,0 4 5,0-1 0,0 0 0,0 0 1,0 0-1,0 0 0,0 1 0,0-1 1,0 0-1,0 1 0,1-1 0,-1 1 0,0-1 1,0 1-1,0 0 0,0-1 0,1 1 1,-1 0-1,-1 0 0,-39 42 85,26-24-87,-51 66 1272,62-78-1069,-1 0 0,1 0-1,1 0 1,-1 1 0,1-1-1,1 1 1,-1-1 0,1 1 0,0 0-1,0 12 1,2-19-197,0-1 1,1 1-1,-1 0 0,0-1 1,1 1-1,-1 0 0,1-1 1,-1 1-1,0 0 0,1-1 0,0 1 1,-1-1-1,1 1 0,-1-1 1,1 1-1,0-1 0,-1 0 1,1 1-1,0-1 0,-1 0 1,1 0-1,0 1 0,-1-1 1,1 0-1,0 0 0,0 0 0,-1 0 1,1 0-1,0 0 0,0 0 1,0 0-1,0 0 0,33-1-63,-28 0 2,5 0-368,-1-1 1,1 0 0,-1 0-1,14-6 1,41-21-6030,-17 5-1276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8.995"/>
    </inkml:context>
    <inkml:brush xml:id="br0">
      <inkml:brushProperty name="width" value="0.025" units="cm"/>
      <inkml:brushProperty name="height" value="0.025" units="cm"/>
    </inkml:brush>
  </inkml:definitions>
  <inkml:trace contextRef="#ctx0" brushRef="#br0">197 82 12268,'-16'8'5605,"-11"4"-3737,-16 6 2419,-47 27 0,88-44-4193,1-1 0,-1 1 0,1 0 0,-1 0 0,1 0 1,-1 0-1,1 0 0,0 0 0,0 0 0,0 0 0,0 1 0,0-1 0,0 1 0,-2 1 1,4-2-80,-1-1 0,0 0 0,0 1 1,1-1-1,-1 1 0,0-1 1,1 0-1,-1 1 0,1-1 1,-1 0-1,0 0 0,1 1 0,-1-1 1,1 0-1,-1 0 0,1 0 1,-1 1-1,1-1 0,-1 0 0,0 0 1,1 0-1,-1 0 0,1 0 1,-1 0-1,1 0 0,-1 0 1,1 0-1,-1 0 0,2-1 0,53-7-156,-33 2-686,-1-2-1,0-1 0,0 0 0,38-25 0,-48 27 656,1-1 0,-2-1-1,1 0 1,-1 0 0,0-1 0,-1 0 0,0 0-1,-1-1 1,11-19 0,-67 107 3169,35-57-2314,0 0-1,-16 34 1,25-45-458,0 0 0,1 0 0,0 0 1,0 1-1,1-1 0,0 1 1,1-1-1,0 1 0,0 17 0,2-26-225,-1 1-1,0-1 0,0 0 0,1 0 0,-1 1 0,1-1 0,-1 0 1,1 0-1,0 0 0,-1 1 0,1-1 0,0 0 0,0 0 0,0 0 1,0 0-1,0-1 0,0 1 0,0 0 0,0 0 0,0 0 0,0-1 1,0 1-1,3 0 0,0 1-83,0-1 1,1 0-1,-1 0 1,1-1-1,-1 1 1,1-1-1,5 0 0,3-1-643,0 0 0,0-1 0,0 0 0,17-7 0,-13 3-829,-1-2-1,0 0 0,0-1 1,18-13-1,19-18-5260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9.337"/>
    </inkml:context>
    <inkml:brush xml:id="br0">
      <inkml:brushProperty name="width" value="0.025" units="cm"/>
      <inkml:brushProperty name="height" value="0.025" units="cm"/>
    </inkml:brush>
  </inkml:definitions>
  <inkml:trace contextRef="#ctx0" brushRef="#br0">224 1 17649,'-12'2'2893,"-13"4"-55,-43 15 0,59-18-2270,0 1-1,1 0 0,-1 0 1,1 1-1,0 0 0,0 0 1,1 1-1,-1 0 0,-11 12 1,19-17-560,-1-1 1,1 1-1,-1 0 1,1-1 0,-1 1-1,1-1 1,-1 1 0,1 0-1,0 0 1,-1-1 0,1 1-1,0 0 1,0-1 0,0 1-1,-1 0 1,1 0 0,0-1-1,0 1 1,0 0-1,0 0 1,0 0 0,0-1-1,1 1 1,-1 0 0,0 0-1,0-1 1,0 1 0,1 1-1,0-1-10,0 0 0,0 0 0,0 0 0,0-1 0,1 1 0,-1 0 0,0 0 0,1-1 0,-1 1 0,0-1 0,1 1 0,-1-1 0,0 1 0,3-1 0,57 4-1162,-51-4 570,24-1-350,-24 0 544,1 0 0,-1 1 0,1 1 0,-1-1 0,1 2 0,-1-1 0,0 1 1,1 1-1,17 7 0,-27-10 429,0 1 0,0 0 0,0 0 0,0 0 0,0 0 0,0-1 0,-1 1 0,1 0 0,0 1 0,-1-1 0,1 0 0,0 0 0,-1 0 0,1 0 0,-1 0 0,0 1 0,1-1 0,-1 0 0,0 0 0,0 1 0,0-1 1,1 0-1,-2 0 0,1 1 0,0-1 0,0 0 0,0 0 0,0 1 0,-1-1 0,1 0 0,-1 0 0,1 0 0,-1 1 0,1-1 0,-1 0 0,-1 1 0,-1 4 234,0 0 0,-1-1 0,0 0 1,0 0-1,-9 8 0,-2 0 258,-1 0-1,-1 0 1,0-2 0,-22 11 0,28-16-288,0-1 0,0-1 0,0 0 1,-1 0-1,0-1 0,0 0 0,0-1 1,-17 1-1,28-4-349,0 1 1,0 0-1,0 0 1,0-1-1,0 1 1,0 0-1,0-1 1,0 1-1,0-1 1,0 1-1,1-1 1,-1 1-1,0-1 1,0 0-1,1 1 0,-1-1 1,0 0-1,1 0 1,-1 0-1,1 1 1,-1-1-1,1 0 1,-1 0-1,1 0 1,0 0-1,-1 0 1,1 0-1,0 0 1,0 0-1,0 0 0,-1 0 1,1 0-1,0 0 1,0 0-1,1 0 1,-1 0-1,0 0 1,0 0-1,0 0 1,1 0-1,-1 0 1,0 1-1,2-3 1,-1-3-1441,1 0 0,0 0 0,0 0 0,0 0 0,7-10 0,13-13-8304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9.682"/>
    </inkml:context>
    <inkml:brush xml:id="br0">
      <inkml:brushProperty name="width" value="0.025" units="cm"/>
      <inkml:brushProperty name="height" value="0.025" units="cm"/>
    </inkml:brush>
  </inkml:definitions>
  <inkml:trace contextRef="#ctx0" brushRef="#br0">31 150 15855,'0'0'11392,"8"-2"-10335,22-2-264,12-2-305,56-14-1,-87 17-477,0 0-1,-1-1 1,0 0 0,0-1-1,0 0 1,0 0-1,-1-1 1,0 0 0,0-1-1,14-14 1,-22 20-2,0 1 0,0-1 0,0 0 0,0 0 0,0 0 0,0 0 0,-1 0 0,1 0 0,0 0 0,-1 0 0,1 0 0,0 0 0,-1-1 0,0 1-1,1 0 1,-1 0 0,0-1 0,1 1 0,-1 0 0,0 0 0,0-1 0,0 1 0,0 0 0,0 0 0,-1-1 0,1 1 0,-1-2 0,0 1-2,0 1-1,-1 0 0,1 0 1,-1 0-1,1 0 1,-1 0-1,0 0 1,1 0-1,-1 0 0,0 1 1,1-1-1,-1 0 1,0 1-1,0 0 1,0-1-1,-2 1 1,-8-1-7,0 1 1,0 0 0,0 1 0,-22 3 0,18 1 21,1 0-1,0 1 1,-1 1 0,2 0-1,-1 1 1,1 0 0,-24 20 0,31-22 93,-1 0 0,1 0 0,0 1 0,1 0 1,0 0-1,0 1 0,0 0 0,1 0 1,0 0-1,1 1 0,0-1 0,0 1 0,1 0 1,-4 16-1,6-21-100,1-1-1,0 1 1,-1-1-1,2 1 1,-1-1-1,0 1 1,1-1-1,-1 1 1,1-1 0,0 0-1,0 1 1,0-1-1,1 0 1,-1 0-1,1 1 1,0-1 0,0 0-1,0-1 1,0 1-1,0 0 1,1-1-1,-1 1 1,1-1 0,0 0-1,-1 0 1,1 0-1,0 0 1,0 0-1,1 0 1,-1-1-1,0 0 1,0 0 0,1 0-1,3 1 1,13 3-160,0-1 1,1-1-1,-1-1 1,34-1-1,-42-1-71,55-2-2321,1-10-3711,0-11-4662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485"/>
    </inkml:context>
    <inkml:brush xml:id="br0">
      <inkml:brushProperty name="width" value="0.025" units="cm"/>
      <inkml:brushProperty name="height" value="0.025" units="cm"/>
      <inkml:brushProperty name="color" value="#F6630D"/>
    </inkml:brush>
  </inkml:definitions>
  <inkml:trace contextRef="#ctx0" brushRef="#br0">206 191 18321,'0'0'2360,"-12"4"53,-5 3-1759,0 1-1,0 1 1,1 1 0,0 0-1,0 1 1,1 0 0,1 1 0,0 1-1,0 0 1,-11 16 0,24-28-623,0 0 0,0 1 0,0-1 0,0 0 0,0 1 0,0-1 0,0 1 0,0-1 0,1 1 1,-1-1-1,1 1 0,-1 0 0,1-1 0,-1 1 0,1 0 0,0-1 0,0 1 0,0 0 0,0-1 0,0 1 1,1 3-1,-1-5-31,1 1 1,0 0-1,0 0 1,0 0-1,0 0 1,0 0-1,0-1 1,0 1-1,0 0 1,0-1-1,0 1 1,0-1-1,1 0 1,-1 1-1,0-1 1,0 0-1,0 1 1,1-1-1,-1 0 1,0 0-1,3 0 1,4-1-17,0 1-1,0-1 1,-1 0 0,1-1 0,0 0 0,0 0 0,13-7 0,-4-2 62,1-1 0,-2-1 1,0 0-1,-1-1 0,0-1 1,-1-1-1,0 0 0,-2 0 1,0-1-1,0-1 0,-2 0 1,0-1-1,-2 0 1,0 0-1,-1-1 0,0 0 1,-2 0-1,6-41 0,-15 79-114,0 1-1,0-1 0,-15 33 1,-3 17-74,17-51 128,1 0 0,1 1 0,0-1 0,2 1 0,0 0 0,1-1 0,3 23 0,-3-37-35,1-1 1,-1 0-1,1 0 1,0 0 0,0 1-1,0-1 1,0 0-1,1 0 1,-1 0-1,0-1 1,1 1-1,0 0 1,-1 0-1,1-1 1,0 1 0,0-1-1,0 0 1,0 1-1,0-1 1,0 0-1,0 0 1,0 0-1,0 0 1,0-1-1,3 1 1,1 1-673,0-1 1,0 0-1,0-1 0,0 1 1,1-1-1,-1-1 0,0 1 1,11-3-1,13-9-5151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2.873"/>
    </inkml:context>
    <inkml:brush xml:id="br0">
      <inkml:brushProperty name="width" value="0.025" units="cm"/>
      <inkml:brushProperty name="height" value="0.025" units="cm"/>
    </inkml:brush>
  </inkml:definitions>
  <inkml:trace contextRef="#ctx0" brushRef="#br0">206 354 4484,'2'-8'2141,"1"-1"1,-1 1-1,-1-1 0,0 1 0,0-1 0,0 1 0,-2-13 1,1 20-1922,0-1 0,0 1 0,-1 0 1,1-1-1,-1 1 0,1 0 0,-1-1 0,1 1 1,-1 0-1,0 0 0,1 0 0,-1-1 1,0 1-1,0 0 0,0 0 0,0 0 1,0 0-1,0 0 0,0 1 0,-2-2 0,1 1-132,-1 0 0,1 1 0,0 0 0,-1-1 0,1 1 0,0 0 0,-1 0 0,1 0 0,0 0 0,-1 1-1,1-1 1,0 1 0,-1-1 0,1 1 0,0 0 0,-4 2 0,-6 3-83,1 2 1,0-1-1,0 2 0,0-1 1,1 1-1,0 1 0,1 0 1,0 0-1,1 1 0,0 0 1,0 1-1,1-1 0,1 2 1,0-1-1,-8 23 0,13-31 13,0 0 0,0 0 0,0 0 0,0 0 0,1 0 0,-1 1 0,1-1 0,0 0 0,1 0 0,-1 0 0,1 1 0,-1-1 0,1 0 0,2 5-1,-1-7-5,-1 0-1,1 0 1,-1 0-1,1 0 1,0 0-1,0 0 1,0-1-1,0 1 1,0-1-1,0 1 1,0-1-1,1 0 1,-1 0-1,0 0 1,1 0-1,-1 0 1,1-1-1,-1 1 0,1-1 1,-1 1-1,1-1 1,-1 0-1,6 0 1,-1 0 18,1-1 1,-1 0-1,0 0 1,0 0-1,0-1 1,0 1-1,0-2 1,0 1-1,0-1 1,-1 0-1,1-1 1,-1 1-1,0-1 1,0-1-1,0 1 1,0-1-1,-1 0 1,0 0-1,0 0 1,0-1-1,5-8 1,-5 5 50,1 0 0,-2 0 0,1 0 0,-1-1-1,0 0 1,-1 0 0,0 0 0,-1 0 0,0 0 0,0-1 0,-1 1 0,-1 0-1,0-1 1,-2-15 0,2 25-80,0 0-1,0 0 1,0 0 0,0 1-1,0-1 1,0 0-1,0 0 1,-1 0-1,1 0 1,0 1 0,-1-1-1,1 0 1,-1 0-1,1 1 1,0-1 0,-1 0-1,0 0 1,1 1-1,-1-1 1,1 1-1,-1-1 1,0 1 0,0-1-1,1 1 1,-1-1-1,0 1 1,0-1-1,1 1 1,-1 0 0,0 0-1,0-1 1,0 1-1,0 0 1,1 0 0,-1 0-1,0 0 1,0 0-1,0 0 1,-1 0-1,1 0-7,0 1 0,0-1 0,-1 1 0,1-1-1,0 1 1,0-1 0,0 1 0,0 0 0,0 0 0,0-1-1,0 1 1,0 0 0,0 0 0,1 0 0,-1 0-1,0 0 1,1 0 0,-1 0 0,0 0 0,1 0 0,-1 1-1,1-1 1,0 0 0,-1 0 0,1 0 0,0 3-1,-1-2-1,1-1 0,0 1 0,0-1-1,0 1 1,0-1 0,0 1 0,0 0-1,0-1 1,0 1 0,1-1-1,-1 1 1,1-1 0,-1 1 0,1-1-1,-1 0 1,1 1 0,0-1 0,0 1-1,0-1 1,0 0 0,0 0-1,0 0 1,0 0 0,2 2 0,0-2 7,-1 0 1,1 0-1,-1 0 1,1 0-1,-1-1 1,1 1-1,-1-1 1,1 0-1,-1 0 1,1 0-1,0 0 1,-1 0 0,5-2-1,5 0 23,-1-1-1,1-1 1,-1 0 0,0-1 0,17-10-1,-4 0-6,-1-1 0,-1-2 0,0 0-1,29-31 1,-41 38 11,0-1 1,-1 0-1,-1 0 0,1 0 0,-2-1 1,0 0-1,-1-1 0,0 0 1,-1 0-1,5-18 0,-10 31-20,1 0 1,-1 0-1,0 0 0,1-1 0,-1 1 0,0 0 0,0 0 0,0 0 1,0 0-1,0 0 0,0 0 0,0 0 0,0 0 0,0 0 0,-1 0 1,1 0-1,0-1 0,-1 1 0,1 0 0,-1 0 0,0-1 1,0 2-8,0 0 1,1 0 0,-1 0 0,0 0 0,0 0 0,0 0 0,1 0 0,-1 0-1,0 0 1,0 0 0,1 1 0,-1-1 0,0 0 0,1 1 0,-1-1 0,0 0 0,1 1-1,-1-1 1,0 1 0,1-1 0,-1 1 0,0 0 0,-35 38-81,20-12 207,0 0 0,2 1 0,1 1 1,1 0-1,1 0 0,2 1 0,-8 46 1,12-51 12,2 1 1,1-1-1,1 0 0,1 1 1,1-1-1,2 0 1,0 1-1,2-1 0,13 41 1,2-13-165,17 49-154,-34-92 165,-1 1 0,0-1 0,-1 1 0,0 0 0,0 0 0,-1-1 0,-2 19 0,1-26 22,1-1-1,-1 0 1,1 0-1,-1 1 1,0-1 0,0 0-1,0 0 1,-1 0-1,1 0 1,0 0-1,-1 0 1,1 0-1,-1 0 1,0 0-1,1-1 1,-1 1 0,0-1-1,0 1 1,0-1-1,0 0 1,0 0-1,0 0 1,-1 0-1,1 0 1,0 0-1,-1-1 1,1 1 0,0-1-1,-1 0 1,-3 1-1,2-1 7,-1 0-1,1 0 1,-1 0 0,1-1 0,0 0-1,-1 1 1,1-2 0,0 1-1,-1 0 1,1-1 0,0 0-1,0 0 1,0 0 0,0 0-1,-5-5 1,-1-3-13,0-1 0,0-1 0,1 0 0,0 0 0,1-1 0,1 0 0,0 0 0,1-1 0,0 0 0,1 0 0,0 0 0,1-1 0,1 0 0,1 1 0,0-1 0,0 0 0,2 0 0,0 0 0,1 0 0,2-19 0,-1 29-31,0 0-1,-1 1 1,1-1 0,1 0-1,-1 1 1,1 0 0,0-1 0,0 1-1,0 0 1,0 0 0,1 1-1,-1-1 1,1 1 0,0 0-1,0 0 1,0 0 0,1 0 0,-1 1-1,1-1 1,5-1 0,11-3-434,0 0 1,1 1 0,31-4 0,-9 2-620,15-9-4292,3-5-4932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5.539"/>
    </inkml:context>
    <inkml:brush xml:id="br0">
      <inkml:brushProperty name="width" value="0.025" units="cm"/>
      <inkml:brushProperty name="height" value="0.025" units="cm"/>
    </inkml:brush>
  </inkml:definitions>
  <inkml:trace contextRef="#ctx0" brushRef="#br0">7 339 14830,'-6'12'4449,"8"-8"-1611,19-11-565,31-25-1348,27-23-593,-3-3 1,118-116 0,-178 153 118,-10 13-141,-12 16-169,-14 23-161,1 2 0,-23 51 0,35-66-33,0 0 0,2 0-1,0 1 1,1 0 0,0 0 0,-1 37 0,5-55-52,0 1-1,0-1 1,0 1 0,0 0 0,1-1 0,-1 1 0,0-1 0,1 1-1,-1-1 1,1 0 0,-1 1 0,1-1 0,0 1 0,-1-1 0,1 0-1,0 0 1,0 1 0,0-1 0,0 0 0,0 0 0,0 0 0,0 0-1,1 0 1,-1 0 0,0 0 0,2 0 0,0 0-380,0 0 0,-1 0 0,1-1-1,0 0 1,0 1 0,0-1 0,-1 0 0,1 0 0,0 0 0,0-1 0,0 1-1,0-1 1,4-1 0,21-12-7026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5.914"/>
    </inkml:context>
    <inkml:brush xml:id="br0">
      <inkml:brushProperty name="width" value="0.025" units="cm"/>
      <inkml:brushProperty name="height" value="0.025" units="cm"/>
    </inkml:brush>
  </inkml:definitions>
  <inkml:trace contextRef="#ctx0" brushRef="#br0">171 0 5958,'0'0'19031,"-3"14"-17558,-2 6-1126,0-1-1,-2 1 0,0-1 0,-1-1 1,-1 0-1,-19 29 0,7-17-26,10-16-272,1 0-1,0 1 0,1 0 1,1 1-1,0 0 1,1 1-1,-6 19 0,13-35-119,0-1 0,-1 0 1,1 1-1,0-1 0,0 0 0,0 1 0,0-1 0,-1 0 0,1 1 0,0-1 0,0 0 0,0 1 0,0-1 0,0 0 0,0 1 0,0-1 1,0 1-1,0-1 0,0 0 0,0 1 0,0-1 0,0 0 0,1 1 0,-1-1 0,0 0 0,0 1 0,0-1 0,0 0 0,1 1 0,-1-1 0,0 0 1,0 0-1,0 1 0,1-1 0,-1 0 0,0 0 0,1 1 0,-1-1 0,0 0 0,0 0 0,1 0 0,-1 1 0,0-1 0,1 0 0,-1 0 0,1 0 1,-1 0-1,0 0 0,1 0 0,-1 0 0,0 0 0,1 0 0,-1 0 0,1 0 0,16-13-5746,-6-9-700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6.242"/>
    </inkml:context>
    <inkml:brush xml:id="br0">
      <inkml:brushProperty name="width" value="0.025" units="cm"/>
      <inkml:brushProperty name="height" value="0.025" units="cm"/>
    </inkml:brush>
  </inkml:definitions>
  <inkml:trace contextRef="#ctx0" brushRef="#br0">217 4 14798,'-9'-1'3614,"3"0"-3287,-1 0 0,0 1-1,0-1 1,1 1 0,-1 1-1,0-1 1,0 1 0,1 0-1,-1 1 1,0 0 0,1 0 0,0 0-1,-1 1 1,1 0 0,0 0-1,0 0 1,1 1 0,-1 0 0,-6 6-1,1 1 108,1 0 0,0 1 0,-12 18 0,20-26-402,-1 0 0,1-1 1,0 1-1,0 0 0,0 1 1,1-1-1,-1 0 0,1 0 1,0 1-1,0-1 0,1 0 1,-1 1-1,1-1 0,0 1 0,0-1 1,1 7-1,0-9-29,1 0-1,-1-1 1,0 1 0,1-1-1,-1 1 1,1-1-1,0 1 1,-1-1 0,1 0-1,0 0 1,0 0 0,0 0-1,0 0 1,0 0-1,0-1 1,0 1 0,0-1-1,0 1 1,0-1 0,0 0-1,0 0 1,1 0 0,-1 0-1,0 0 1,0 0-1,0 0 1,2-1 0,60-11 233,-48 7-201,-1-1 1,0 0-1,0-2 1,0 1-1,15-12 0,-25 15-13,0 1-1,-1-1 1,1 0-1,0 0 0,-1 0 1,0-1-1,0 1 1,0-1-1,-1 0 0,0 0 1,1 0-1,-2-1 1,1 1-1,-1-1 0,0 0 1,3-10-1,-5 14 4,0 1 0,1 0 0,-1-1 0,0 1 0,0 0 0,0-1 0,0 1 0,0 0 0,-1-1 0,1 1 0,0 0 0,-1-1 0,1 1 0,0 0 1,-1 0-1,0-1 0,1 1 0,-1 0 0,0 0 0,0 0 0,1 0 0,-1 0 0,0 0 0,0 0 0,0 0 0,-2-1 0,0 1-14,1 0 0,-1 0 0,0 1 0,1-1 0,-1 1 0,0-1 0,1 1 0,-1 0 0,0 0 0,1 0 0,-1 0 0,-4 2 0,-3 0-26,1 0 1,0 1-1,0 0 0,0 1 0,0 0 0,-14 9 1,12-4 37,0-1 0,1 2 1,0-1-1,1 1 1,0 1-1,1 0 1,0 0-1,1 1 0,-12 24 1,17-32-204,0 0 0,1 1-1,0-1 1,0 1 0,0-1 0,0 1 0,1 0 0,0-1 0,0 1 0,0 0 0,0-1 0,1 1-1,2 8 1,-2-9-341,1 0-1,0 0 0,1 0 0,-1 0 0,1-1 0,-1 1 0,1-1 1,0 0-1,0 0 0,0 0 0,1 0 0,-1 0 0,1-1 1,0 1-1,-1-1 0,1 0 0,6 2 0,25 9-6316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6.612"/>
    </inkml:context>
    <inkml:brush xml:id="br0">
      <inkml:brushProperty name="width" value="0.025" units="cm"/>
      <inkml:brushProperty name="height" value="0.025" units="cm"/>
    </inkml:brush>
  </inkml:definitions>
  <inkml:trace contextRef="#ctx0" brushRef="#br0">178 9 12940,'0'0'5771,"-9"6"-3390,-2 1-1925,-9 6 922,0 2 0,-22 19 0,37-31-1201,1 1-1,0 0 1,0 0-1,0 1 1,1-1-1,0 1 1,-1-1-1,2 1 1,-1 0-1,0 0 1,1 1 0,0-1-1,0 0 1,1 1-1,0-1 1,-2 11-1,3-15-176,0 0 0,1-1 0,-1 1-1,0 0 1,0 0 0,0 0 0,1-1 0,-1 1 0,0 0-1,1-1 1,-1 1 0,1 0 0,-1-1 0,1 1 0,-1-1-1,1 1 1,-1 0 0,1-1 0,0 1 0,-1-1 0,1 0-1,0 1 1,-1-1 0,1 1 0,0-1 0,1 1 0,28 2 58,-23-3-33,0-1 0,-1 0 0,1 0 0,0 0 1,-1-1-1,12-4 0,-15 4-9,1 0 0,-1 0 0,0 0 0,0 0 1,0 0-1,0 0 0,-1-1 0,1 1 0,0-1 0,-1 0 1,0 0-1,0 0 0,0 0 0,0 0 0,0-1 0,-1 1 1,1 0-1,-1-1 0,0 1 0,0-1 0,0 0 0,-1 1 1,1-1-1,-1 0 0,0 1 0,0-1 0,0 0 0,0 1 1,-1-1-1,-1-6 0,0 5 14,0 0 0,0 0 0,0 1 0,0 0 0,-1-1 0,0 1 0,0 0 0,0 0 0,-1 0 0,1 1 0,-1-1 0,0 1-1,0 0 1,0 0 0,0 0 0,0 1 0,-1-1 0,1 1 0,-1 0 0,0 1 0,0-1 0,-5-1 0,1 2-34,1 0 0,-1 0 0,0 0 0,-15 2-1,22-1-76,1 1 0,-1-1 0,0 0 0,0 1-1,1-1 1,-1 1 0,0-1 0,1 1 0,-1 0-1,1 0 1,-1 0 0,1-1 0,-3 3 0,4-2-53,-1 0 1,1 0 0,-1 0 0,1 0 0,-1-1 0,1 1 0,0 0 0,0 0 0,-1 0-1,1 0 1,0 0 0,0 0 0,0 0 0,0 0 0,0 0 0,0 0 0,0 0 0,1 0 0,-1 0-1,0 0 1,0-1 0,1 1 0,-1 0 0,0 0 0,1 0 0,-1 0 0,2 1 0,-1-1-366,0 1 0,1-1 0,-1 0 0,1 0 0,-1 0 0,1 1 0,-1-1 1,1-1-1,0 1 0,0 0 0,-1 0 0,1-1 0,0 1 0,0-1 0,0 1 1,0-1-1,-1 0 0,1 0 0,3 0 0,25 1-9809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6.952"/>
    </inkml:context>
    <inkml:brush xml:id="br0">
      <inkml:brushProperty name="width" value="0.025" units="cm"/>
      <inkml:brushProperty name="height" value="0.025" units="cm"/>
    </inkml:brush>
  </inkml:definitions>
  <inkml:trace contextRef="#ctx0" brushRef="#br0">0 6 21460,'0'0'9770,"57"6"-9674,-32-6-1153,6 0-3652,-1-11-6918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7.360"/>
    </inkml:context>
    <inkml:brush xml:id="br0">
      <inkml:brushProperty name="width" value="0.025" units="cm"/>
      <inkml:brushProperty name="height" value="0.025" units="cm"/>
    </inkml:brush>
  </inkml:definitions>
  <inkml:trace contextRef="#ctx0" brushRef="#br0">59 47 11339,'0'0'7196,"-5"9"-5541,-4 13-884,1 1 0,0 0 0,2 0 0,0 0 0,2 1 1,-3 36-1,2 163 2130,5-168-2488,0-55-403,0 0 0,0 0 0,0 0 0,0 1 0,0-1 0,0 0 0,0 0 0,0 0 0,0 0-1,0 1 1,0-1 0,0 0 0,0 0 0,0 0 0,0 0 0,0 1 0,0-1 0,0 0 0,0 0 0,0 0 0,0 0 0,0 1 0,0-1 0,0 0 0,1 0 0,-1 0 0,0 0 0,0 0 0,0 1-1,0-1 1,0 0 0,0 0 0,0 0 0,1 0 0,-1 0 0,0 0 0,0 0 0,0 0 0,0 0 0,1 1 0,-1-1 0,0 0 0,0 0 0,0 0 0,0 0 0,1 0 0,-1 0 0,0 0-1,0 0 1,0 0 0,0 0 0,1 0 0,-1 0 0,0 0 0,0 0 0,0-1 0,0 1 0,0 0 0,1 0 0,-1 0 0,0 0 0,0 0 0,14-14 524,9-20 40,8-26-441,27-79 1,-36 82-216,1 2 0,34-55 0,-53 104 64,1 0 0,-1 1-1,1 0 1,0 0 0,1 0-1,-1 0 1,1 1-1,0 0 1,0 0 0,0 1-1,14-6 1,-18 8 8,0 0 1,0 0-1,0 0 0,0 1 1,1-1-1,-1 1 0,0-1 1,1 1-1,-1 0 0,0 0 1,1 0-1,-1 0 0,0 0 0,1 0 1,-1 1-1,0-1 0,0 1 1,1-1-1,-1 1 0,0 0 1,0 0-1,0 0 0,0 0 1,0 1-1,0-1 0,0 0 1,0 1-1,0-1 0,-1 1 1,1 0-1,-1 0 0,1 0 0,-1-1 1,0 1-1,1 0 0,-1 1 1,0-1-1,1 4 0,-1-3 1,0 0-1,0 1 0,0-1 0,-1 1 0,1-1 0,-1 1 0,0 0 0,0-1 1,0 1-1,-1-1 0,1 1 0,-1-1 0,0 1 0,0-1 0,-3 7 0,1-3 16,-1-1-1,0 0 1,0 0-1,0 0 1,-1-1-1,0 1 0,-8 6 1,-5 3 164,-2-1 0,0 0 0,-37 17 0,47-25-140,-1-1 0,0 0-1,-1-1 1,1 0 0,-1-1-1,0-1 1,1 0 0,-21 1-1,31-3-74,1 0-1,0 0 1,0 0 0,-1 0-1,1 0 1,0 0-1,0 0 1,-1 0-1,1 0 1,0 0 0,0 0-1,-1 0 1,1 0-1,0 0 1,0 0 0,0-1-1,-1 1 1,1 0-1,0 0 1,0 0-1,0 0 1,0-1 0,-1 1-1,1 0 1,0 0-1,0 0 1,0-1 0,0 1-1,0 0 1,0 0-1,0-1 1,0 1-1,-1 0 1,1 0 0,0 0-1,0-1 1,0 1-1,0 0 1,0 0 0,0-1-1,0 1 1,0 0-1,1 0 1,-1-1-1,0 1 1,0 0 0,0 0-1,0-1 1,0 1-1,0 0 1,0 0 0,0 0-1,1-1 1,-1 1-1,0 0 1,0 0-1,0 0 1,0 0 0,1-1-1,-1 1 1,13-13-3217,40-9-4489,-18 9 2684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8.016"/>
    </inkml:context>
    <inkml:brush xml:id="br0">
      <inkml:brushProperty name="width" value="0.025" units="cm"/>
      <inkml:brushProperty name="height" value="0.025" units="cm"/>
    </inkml:brush>
  </inkml:definitions>
  <inkml:trace contextRef="#ctx0" brushRef="#br0">297 81 13196,'0'0'10256,"0"-10"-8516,0 8-1684,0 0 37,1-1 0,-1 1 0,0 0-1,0-1 1,0 1 0,0-1 0,0 1-1,-1-1 1,1 1 0,-1 0 0,0-1 0,1 1-1,-1 0 1,0 0 0,0-1 0,-1 1 0,1 0-1,0 0 1,-1 0 0,1 0 0,-1 0-1,0 1 1,1-1 0,-1 0 0,0 1 0,0 0-1,0-1 1,0 1 0,0 0 0,0 0-1,-1 0 1,1 0 0,0 0 0,-1 1 0,1-1-1,0 0 1,-4 1 0,-4-1 27,-1 0 1,0 1 0,0 1-1,0-1 1,0 2-1,0 0 1,1 0 0,-1 1-1,1 0 1,-1 0-1,1 2 1,-13 6 0,16-7-92,0-1 1,1 1-1,0 1 1,0-1 0,0 1-1,1 0 1,-1 0-1,1 1 1,0 0 0,1 0-1,-1 0 1,1 0-1,0 1 1,1-1 0,0 1-1,0 0 1,0 0-1,-3 14 1,6-20-31,0 1 1,0-1 0,0 0-1,0 0 1,0 0-1,0 1 1,0-1 0,0 0-1,0 0 1,1 0-1,-1 0 1,1 1-1,-1-1 1,0 0 0,1 0-1,0 0 1,-1 0-1,1 0 1,0 0 0,-1 0-1,1 0 1,0 0-1,0-1 1,0 1-1,2 1 1,0 0 6,0 0 0,0-1 0,1 1 0,-1-1 0,1 0 0,-1 0 0,1-1 0,6 2 0,5-1-25,0-1 0,-1-1 1,22-3-1,-25 2-39,0-1 1,0 0-1,-1-1 0,1 0 1,-1-1-1,0 0 0,0 0 1,12-10-1,-16 11 29,1-1 1,-1-1-1,0 1 0,0-1 1,0 0-1,-1 0 0,0-1 1,0 0-1,-1 0 0,1 0 1,-2 0-1,4-8 0,-6 2-712,-10 22 492,-10 24 182,18-32 73,1 0 0,-1 1 0,1-1 0,0 1 0,-1-1 0,1 1 0,0-1 0,0 1 0,0-1 0,0 1 0,0-1 0,1 1 0,-1-1 0,0 1 0,1-1 0,-1 0 0,1 1 0,-1-1 0,1 1 0,-1-1 0,1 0 0,0 0 0,0 1 0,0-1 0,0 0 0,0 0 0,0 0 0,1 1 0,1-1 4,-1 0 0,1 0 0,0 0 0,-1 0 0,1-1-1,0 1 1,0-1 0,0 0 0,-1 0 0,1 0 0,0 0 0,0-1 0,5 0-1,5-2 13,0-1 0,-1 0 0,1-1 0,-1 0 0,20-11-1,31-24-261,-67 79-320,3-36 571,0 1 0,0-1 0,0 1 1,0 0-1,1 0 0,-1-1 0,1 1 0,0 0 1,0 0-1,1-1 0,-1 1 0,2 4 0,-1-7 27,0 0 0,0 1 0,1-1 0,-1 0 0,1 1 0,-1-1 0,1 0 0,-1 0 0,1 0 0,0 0 0,-1-1 0,1 1 0,0 0 0,0-1 0,0 1 0,-1-1-1,1 1 1,0-1 0,0 0 0,0 0 0,0 0 0,0 0 0,0 0 0,2-1 0,9 0 10,-1-1 0,1 0 1,-1-1-1,0 0 0,0-1 0,15-6 1,-17 5-147,0 1 0,0 1 0,1 0 0,0 0 0,-1 1 0,1 0 0,0 1 0,19 0 0,-29 2 114,0 0 0,1 0 1,-1 0-1,0 1 0,0-1 1,0 0-1,0 1 0,-1-1 1,1 1-1,0-1 1,-1 1-1,1-1 0,-1 1 1,1-1-1,-1 1 0,0 0 1,0-1-1,1 1 1,-1 0-1,0-1 0,0 1 1,-1-1-1,1 1 0,-1 2 1,1-1 35,0 0 0,0 0 0,0 0 0,0 0 0,1 0 0,-1 0 0,1 0 1,0-1-1,0 1 0,1 3 0,0-4-22,1 0 0,-1-1 0,0 1 0,1-1 0,-1 0 0,1 0 1,0 0-1,-1 0 0,1 0 0,0 0 0,-1-1 0,1 0 0,0 1 0,0-1 0,-1 0 1,1 0-1,0 0 0,0-1 0,0 1 0,-1-1 0,6-1 0,3-1-26,0 0 0,0-1 0,18-9 0,-16 6-752,12-6 333,-16 11-3271,-1 1-3487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8.575"/>
    </inkml:context>
    <inkml:brush xml:id="br0">
      <inkml:brushProperty name="width" value="0.025" units="cm"/>
      <inkml:brushProperty name="height" value="0.025" units="cm"/>
    </inkml:brush>
  </inkml:definitions>
  <inkml:trace contextRef="#ctx0" brushRef="#br0">252 0 12364,'0'0'15086,"-10"14"-14301,-5 6-334,2 0 1,0 1 0,1 1-1,1 0 1,1 0-1,2 1 1,0 0 0,1 1-1,-7 42 1,13-47-589,1 0-1,1 1 1,1-1 0,0 0-1,1 0 1,2 0 0,-1-1-1,2 1 1,1-1 0,12 25-1,-19-42-625,-31-39-4277,-54-71 4354,30 40 3428,47 50-1292,18 10-755,34 7-524,-30 2-186,99 4-792,-69-2-2225,-1-1-3769,7-1-10239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9.217"/>
    </inkml:context>
    <inkml:brush xml:id="br0">
      <inkml:brushProperty name="width" value="0.025" units="cm"/>
      <inkml:brushProperty name="height" value="0.025" units="cm"/>
    </inkml:brush>
  </inkml:definitions>
  <inkml:trace contextRef="#ctx0" brushRef="#br0">35 1 14189,'0'0'4591,"-5"9"-2162,0 3-1892,0 0 0,1 0-1,0 0 1,0 0 0,-2 24-1,5-33-465,1 0-1,-1 0 0,1 0 0,0 0 0,0 0 0,0 0 0,1 0 1,-1 0-1,1 0 0,-1 0 0,1 0 0,0 0 0,0 0 0,1 0 0,-1-1 1,1 1-1,-1 0 0,1-1 0,0 1 0,0-1 0,0 0 0,0 1 1,0-1-1,0 0 0,1 0 0,-1 0 0,1-1 0,-1 1 0,1-1 0,0 1 1,0-1-1,-1 0 0,1 0 0,5 1 0,5 0 78,0 0 0,1 0-1,-1-1 1,0-1 0,1-1 0,-1 1-1,0-2 1,0 0 0,1-1 0,-1 0 0,19-8-1,7-5 21,-1-3-1,47-30 0,16-8-45,-101 71-101,-27 40 491,23-48-448,0 1 1,0 0 0,0 0 0,1 0 0,0 0-1,1 1 1,-1-1 0,0 10 0,3-16-64,0 0 1,0 0 0,1 0 0,-1 0-1,1 0 1,-1 0 0,1 0-1,-1-1 1,1 1 0,-1 0 0,1 0-1,0 0 1,-1-1 0,1 1-1,0 0 1,0-1 0,0 1 0,-1 0-1,1-1 1,0 1 0,0-1-1,0 0 1,0 1 0,0-1 0,0 0-1,0 1 1,0-1 0,0 0-1,0 0 1,0 0 0,0 0 0,0 0-1,0 0 1,0 0 0,0 0-1,0 0 1,0-1 0,2 0-1,46-7 114,-29 1-207,-1-2 0,0 0 1,30-19-1,-35 19-1,0 0 0,0 1 0,1 1 0,0 0 0,1 1 1,-1 1-1,26-5 0,-40 9 77,0 1 0,0 0 0,0 0 0,0 0 0,0 0 1,0 0-1,0 0 0,0 0 0,0 0 0,0 1 0,0-1 0,0 0 0,-1 1 0,1-1 0,0 0 1,0 1-1,0-1 0,0 1 0,0-1 0,0 1 0,-1 0 0,1-1 0,0 1 0,-1 0 0,1 0 1,0-1-1,-1 1 0,1 0 0,0 1 0,0 1 66,-1-1 1,1 1-1,-1-1 1,1 0-1,-1 1 0,0-1 1,0 1-1,0-1 1,0 1-1,-1-1 1,1 1-1,-1 2 0,-1 0-179,1-1 0,0 0 0,-1 0 0,0 0 0,0 0 0,0 0 0,-1 0 0,-4 6-1,6-9-130,0 0-1,0 0 0,0 0 0,-1 0 0,1 0 1,0 0-1,0 0 0,-1 0 0,1-1 1,-1 1-1,1 0 0,0-1 0,-1 1 0,-2 0 1,-4-1-5223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6.050"/>
    </inkml:context>
    <inkml:brush xml:id="br0">
      <inkml:brushProperty name="width" value="0.025" units="cm"/>
      <inkml:brushProperty name="height" value="0.025" units="cm"/>
      <inkml:brushProperty name="color" value="#F6630D"/>
    </inkml:brush>
  </inkml:definitions>
  <inkml:trace contextRef="#ctx0" brushRef="#br0">9 228 16303,'0'0'9060,"8"-5"-7560,-3 3-1304,0 0 1,0 0-1,-1-1 0,0 0 1,1 0-1,-1 0 1,0 0-1,0-1 0,0 1 1,-1-1-1,0 0 1,1 0-1,-1 0 0,0-1 1,-1 1-1,1-1 1,-1 1-1,0-1 1,0 0-1,-1 0 0,1 0 1,-1 0-1,1-9 1,-2 13-194,-1 1 1,1-1 0,0 1-1,-1-1 1,1 1 0,0-1 0,-1 1-1,1-1 1,-1 1 0,1 0 0,0-1-1,-1 1 1,1 0 0,-1-1 0,1 1-1,-1 0 1,0 0 0,1-1-1,-1 1 1,1 0 0,-1 0 0,1 0-1,-1 0 1,0 0 0,1 0 0,-1 0-1,1 0 1,-1 0 0,1 0 0,-1 0-1,0 0 1,1 0 0,-1 0-1,0 1 1,-25 7-124,22-5 126,0 0-1,0 1 0,1-1 1,-1 1-1,1 0 0,-1 0 1,1 1-1,0-1 0,1 0 1,-1 1-1,1 0 0,0-1 1,0 1-1,1 0 0,-1 0 1,1 0-1,0 0 0,0 7 1,1-10-7,0-1 1,1 0-1,-1 0 1,1 1-1,-1-1 1,1 0-1,0 0 1,0 0-1,-1 0 0,1 0 1,0 0-1,0 0 1,0 0-1,0 0 1,0 0-1,0 0 1,0-1-1,0 1 1,1 0-1,-1-1 1,0 1-1,0-1 1,1 1-1,-1-1 1,0 0-1,1 1 1,-1-1-1,0 0 1,0 0-1,1 0 1,2 0-1,55 0-81,-44-1 26,73-9-833,-64 6 834,44-2 1,-67 6 470,1-24 1351,-3 16-1762,0 0 0,0 0 1,0 0-1,-1 0 0,-1 0 0,1 0 1,-1 1-1,0-1 0,-1 1 0,-6-10 0,-14-33-14,24 49 10,0 1 0,0-1 0,0 1 0,-1-1 0,1 1 0,0-1 0,0 1 0,0-1 0,0 1 0,0-1 0,0 1 0,0-1 0,1 1 0,-1-1 0,0 1 0,0-1 0,0 1 0,0-1 0,1 1 0,-1-1 0,0 1 1,1-1-1,-1 1 0,0-1 0,1 1 0,-1 0 0,0-1 0,1 1 0,-1 0 0,0-1 0,1 1 0,-1 0 0,1 0 0,-1-1 0,1 1 0,-1 0 0,1 0 0,-1 0 0,1-1 0,-1 1 0,1 0 0,-1 0 0,2 0 0,29-2-81,-19 2-83,11-2-479,7 1-3481,49-10 0,-32-2-3351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9.555"/>
    </inkml:context>
    <inkml:brush xml:id="br0">
      <inkml:brushProperty name="width" value="0.025" units="cm"/>
      <inkml:brushProperty name="height" value="0.025" units="cm"/>
    </inkml:brush>
  </inkml:definitions>
  <inkml:trace contextRef="#ctx0" brushRef="#br0">1 1 16848,'0'0'11755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0.008"/>
    </inkml:context>
    <inkml:brush xml:id="br0">
      <inkml:brushProperty name="width" value="0.025" units="cm"/>
      <inkml:brushProperty name="height" value="0.025" units="cm"/>
    </inkml:brush>
  </inkml:definitions>
  <inkml:trace contextRef="#ctx0" brushRef="#br0">15 164 20275,'0'0'1025,"10"2"737,7 0-1253,0 0 1,-1-1-1,1-1 1,0 0-1,0-1 1,0-1-1,0-1 1,21-6-1,-16 1-422,-1-2 0,29-16-1,-45 23-92,1 0-1,-1 0 0,0-1 1,-1 0-1,1 0 0,-1 0 1,1 0-1,-1-1 0,0 0 1,-1 1-1,1-1 1,-1-1-1,0 1 0,4-10 1,-7 14 0,0 0 0,0-1 0,0 1 1,1 0-1,-1 0 0,0 0 1,-1-1-1,1 1 0,0 0 0,0 0 1,0 0-1,-1-1 0,1 1 0,-1 0 1,1 0-1,-1 0 0,1 0 1,-1 0-1,0 0 0,1 0 0,-1 0 1,0 0-1,0 0 0,0 0 1,0 0-1,1 1 0,-1-1 0,0 0 1,-1 0-1,1 1 0,0-1 0,0 1 1,0-1-1,0 1 0,0 0 1,0-1-1,-1 1 0,1 0 0,-3 0 1,-53-3-150,53 3 154,-9 1-9,0 1 0,0 0 0,0 1 0,1 1 0,-1 0-1,1 0 1,0 1 0,0 1 0,0 0 0,1 0 0,0 1-1,0 1 1,-14 12 0,17-13 37,1 1-1,-1-1 1,2 1 0,-1 0-1,1 1 1,0-1-1,0 1 1,1 0-1,1 1 1,0-1 0,0 1-1,0 0 1,1 0-1,1 0 1,0 1-1,0-1 1,0 13 0,2-21-16,0 0 1,1 1-1,-1-1 1,0 0-1,1 1 1,-1-1-1,1 0 1,0 1-1,-1-1 1,1 0-1,0 0 1,1 0 0,-1 0-1,0 0 1,1 0-1,-1 0 1,1 0-1,-1-1 1,4 4-1,0-3 5,-1 1 0,0-1 0,0 0 0,1 0 0,-1 0-1,1 0 1,0-1 0,-1 0 0,8 1 0,10 0 16,0-1 0,0-1 0,31-4 0,-43 3-32,21-3-734,0-2-1,50-14 1,11-14-5033,-21 2-2465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0.336"/>
    </inkml:context>
    <inkml:brush xml:id="br0">
      <inkml:brushProperty name="width" value="0.025" units="cm"/>
      <inkml:brushProperty name="height" value="0.025" units="cm"/>
    </inkml:brush>
  </inkml:definitions>
  <inkml:trace contextRef="#ctx0" brushRef="#br0">241 1 16688,'0'0'2050,"-75"32"768,32-11 1,2-3-1185,5-2-65,10 0-544,8-2-737,17-4-256,1 2-96,10 0-32,15-1-352,9 4-1282,9-3-928,3-4-1378,0-3-2114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0.675"/>
    </inkml:context>
    <inkml:brush xml:id="br0">
      <inkml:brushProperty name="width" value="0.025" units="cm"/>
      <inkml:brushProperty name="height" value="0.025" units="cm"/>
    </inkml:brush>
  </inkml:definitions>
  <inkml:trace contextRef="#ctx0" brushRef="#br0">215 6 13901,'0'0'2445,"-10"-2"-203,3 1-1944,1 0 0,-1 0 0,1 1 0,-1-1 1,1 2-1,-1-1 0,0 1 0,1 0 0,-1 0 0,1 0 0,0 1 0,-1 0 0,1 1 0,0-1 0,0 1 0,0 0 0,-9 7 0,4-2 355,0 0-1,1 1 0,-13 14 0,20-20-539,1 0 0,-1 0 0,1 0-1,0 0 1,0 0 0,0 1 0,0-1 0,1 1 0,0-1-1,-1 1 1,1 0 0,0-1 0,1 1 0,-1 0 0,1 0-1,0 4 1,0-7-103,0 1 0,1 0-1,0-1 1,-1 1-1,1-1 1,0 1 0,-1-1-1,1 0 1,0 1-1,0-1 1,0 0 0,1 0-1,-1 1 1,0-1-1,0 0 1,1 0 0,-1 0-1,0 0 1,1-1 0,-1 1-1,1 0 1,-1-1-1,1 1 1,-1-1 0,1 1-1,0-1 1,-1 0-1,1 1 1,-1-1 0,3 0-1,60 1 112,-50-1-91,12-3-216,0 0 1,0-2 0,0-1 0,0-1-1,-1-1 1,36-18 0,56-16-985,-116 42 1172,-1 0 0,0 0 0,1 0-1,-1 1 1,1-1 0,-1 0-1,1 0 1,-1 0 0,0 0-1,1 1 1,-1-1 0,0 0 0,1 0-1,-1 1 1,1-1 0,-1 0-1,0 1 1,0-1 0,1 0 0,-1 1-1,0-1 1,0 1 0,1-1-1,-1 0 1,0 1 0,0-1 0,0 1-1,0-1 1,0 1 0,0-1-1,1 0 1,-1 1 0,0-1 0,0 1-1,0-1 1,-1 1 0,1-1-1,0 1 1,0-1 0,0 0 0,0 1-1,0-1 1,-1 1 0,-3 34 228,2-10 676,5-24-874,-1 0 1,1 1-1,0-2 0,-1 1 1,1 0-1,0 0 0,0-1 1,0 0-1,0 1 0,0-1 0,-1 0 1,1-1-1,0 1 0,4-1 1,1 1 11,14-2-997,-1 0 0,0-2 0,1 0 0,23-9 0,15-2-5632,-28 9 654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1.064"/>
    </inkml:context>
    <inkml:brush xml:id="br0">
      <inkml:brushProperty name="width" value="0.025" units="cm"/>
      <inkml:brushProperty name="height" value="0.025" units="cm"/>
    </inkml:brush>
  </inkml:definitions>
  <inkml:trace contextRef="#ctx0" brushRef="#br0">0 117 5477,'0'0'7410,"10"-3"-6172,9-4-901,-1 0-1,0-2 0,23-14 1,-41 23-314,0 0 1,0 0 0,1 0 0,-1 0 0,0 0-1,0-1 1,1 1 0,-1 0 0,0 0 0,1 0 0,-1 0-1,0 0 1,0 0 0,1 0 0,-1 0 0,0 0-1,1 1 1,-1-1 0,0 0 0,0 0 0,1 0-1,-1 0 1,0 0 0,0 0 0,1 1 0,-1-1-1,0 0 1,0 0 0,1 0 0,-1 0 0,0 1-1,0-1 1,0 0 0,1 0 0,-1 1 0,0-1-1,0 0 1,0 0 0,0 1 0,0 0 0,7 18 2078,-6-16-1825,0 0 0,0 0-1,0 0 1,0 0 0,0 0-1,1 0 1,-1 0 0,1-1-1,3 6 1,0-5-58,1 0 0,-1-1-1,1 0 1,-1 1 0,1-2 0,0 1-1,0-1 1,0 0 0,0 0 0,0 0-1,0-1 1,7 0 0,6-1-382,1 0 0,27-6-1,-28 2-638,-1 0-1,-1-1 0,1 0 0,-1-2 1,0 0-1,0-1 0,17-13 0,-25 11 4224,-24 16-841,-2 9-384,17-14-2143,0 1 0,0-1-1,0 1 1,-1-1 0,1 0 0,0 1-1,0-1 1,0 1 0,0-1-1,0 1 1,0-1 0,0 0-1,0 1 1,0-1 0,0 1 0,0-1-1,0 0 1,0 1 0,0-1-1,0 1 1,1-1 0,-1 0-1,0 1 1,0-1 0,0 1 0,1-1-1,-1 0 1,0 1 0,0-1-1,1 0 1,-1 0 0,0 1 0,1-1-1,-1 0 1,0 1 0,1-1-1,-1 0 1,1 0 0,-1 0-1,0 0 1,1 1 0,0-1 0,4 1-9,0 1 0,0-1 0,1 0 0,-1 0 0,0-1 0,1 0 0,-1 0 0,0 0 0,1 0 1,-1-1-1,0 0 0,0 0 0,1-1 0,-1 1 0,0-1 0,8-5 0,3 0-284,-1-1-1,0 0 0,0-1 0,13-12 1,3-8-2045,-31 59 2894,-4-17 45,1-1-61,0 1 0,1-1 0,0 0 0,0 23 0,2-33-566,0 0 0,0 1 0,0-1 0,1 0 0,-1 0 0,1 0 0,-1 0 0,1 0 0,0 0 0,0 0 0,-1-1 0,1 1 0,1 0 0,-1 0 0,0-1 0,0 1 0,1 0 0,-1-1 0,1 1 0,-1-1 0,1 0 0,-1 1 0,1-1 0,0 0 0,0 0 0,0 0 0,0 0 0,-1-1 0,1 1 0,0 0 0,1-1 0,-1 1 0,0-1 0,0 0 0,3 0 0,-2 1-160,1-1 0,-1 0 0,0-1 0,1 1 0,-1 0 0,1-1 0,-1 0 0,0 0 0,0 0 0,1 0 0,-1 0 0,0-1 0,0 0 0,0 1 0,0-1 0,-1 0 0,5-3 0,-3 0-1109,1 0 1,-1-1 0,0 1 0,0-1 0,-1 1-1,0-1 1,0 0 0,3-8 0,8-27-12164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1.405"/>
    </inkml:context>
    <inkml:brush xml:id="br0">
      <inkml:brushProperty name="width" value="0.025" units="cm"/>
      <inkml:brushProperty name="height" value="0.025" units="cm"/>
    </inkml:brush>
  </inkml:definitions>
  <inkml:trace contextRef="#ctx0" brushRef="#br0">13 1 19442,'0'0'5061,"-12"52"-4196,24-29-673,13 0-128,8 0-512,4-1-2595,4-5-2626,1-7-8201</inkml:trace>
  <inkml:trace contextRef="#ctx0" brushRef="#br0" timeOffset="1">369 135 13901,'0'0'4741,"-61"0"-2980,18 6-31,-4 15 448,-1 5 448,9 3-383,10 2-866,16-2-736,13-1-513,12-4-96,19-5 0,7-8-192,8-4-513,3-7-576,2 0-1474,2 0-1857,-2-11-3428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2.061"/>
    </inkml:context>
    <inkml:brush xml:id="br0">
      <inkml:brushProperty name="width" value="0.025" units="cm"/>
      <inkml:brushProperty name="height" value="0.025" units="cm"/>
    </inkml:brush>
  </inkml:definitions>
  <inkml:trace contextRef="#ctx0" brushRef="#br0">295 93 17200,'6'-10'2792,"20"-30"342,-26 39-3051,1 0-1,0 0 1,-1 1 0,1-1-1,-1 0 1,1 0 0,-1 0-1,0 0 1,1 0 0,-1 0-1,0 0 1,0 0 0,1 0-1,-1 0 1,0 0-1,0 0 1,0 0 0,0 0-1,0 0 1,-1 0 0,1 0-1,0 0 1,0 0 0,-1 0-1,1 0 1,0 0 0,-1 0-1,1 0 1,-1 1 0,0-1-1,1 0 1,-1 0 0,1 0-1,-1 1 1,0-1 0,0 0-1,1 1 1,-1-1 0,0 1-1,0-1 1,0 1 0,0-1-1,0 1 1,0-1 0,0 1-1,0 0 1,-1-1 0,-5 0 85,-1 0 1,1 0-1,-1 0 1,-15 2-1,14-1 77,-7 0-206,0 1 0,0 1 0,0 0 0,0 1 0,0 0 0,1 2 0,-1 0-1,1 0 1,0 2 0,1 0 0,0 0 0,0 1 0,-23 18 0,36-25-45,0 0 0,0-1 0,0 1 1,0 0-1,0 0 0,0 0 0,0 0 0,0 1 1,0-1-1,0 0 0,1 0 0,-1 0 0,0 1 1,1-1-1,-1 0 0,0 2 0,2-2-12,-1-1 0,0 1 0,0-1 0,0 1-1,0-1 1,1 1 0,-1-1 0,0 0 0,1 1 0,-1-1-1,0 1 1,1-1 0,-1 0 0,0 1 0,1-1 0,-1 0 0,1 1-1,-1-1 1,1 0 0,-1 0 0,0 1 0,1-1 0,-1 0 0,1 0-1,-1 0 1,1 0 0,-1 0 0,2 1 0,52 0-1147,-38-2 1065,80-3-1000,-67 1 967,0 1 1,0 2-1,1 1 1,-1 1-1,52 10 1,-77-11 126,-1 0 1,0 0-1,0 1 1,0-1-1,0 1 1,0-1-1,0 1 1,0 0-1,0 0 1,-1 0-1,1 0 1,-1 1-1,0-1 1,4 6-1,-5-7 58,0 1-1,-1-1 0,0 0 1,1 1-1,-1-1 1,0 1-1,0-1 0,0 1 1,0-1-1,0 1 0,0-1 1,0 0-1,0 1 1,-1-1-1,1 1 0,-1-1 1,1 0-1,-1 1 0,1-1 1,-1 0-1,0 1 1,0-1-1,1 0 0,-1 0 1,0 0-1,0 0 1,0 0-1,0 0 0,0 0 1,-1 0-1,1 0 0,0 0 1,0-1-1,-1 1 1,-1 1-1,-37 19 817,-1-1 1,-1-2-1,-1-2 0,0-2 1,-66 13-1,133-34-5822,38-17-966,-8 1-1063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2.422"/>
    </inkml:context>
    <inkml:brush xml:id="br0">
      <inkml:brushProperty name="width" value="0.025" units="cm"/>
      <inkml:brushProperty name="height" value="0.025" units="cm"/>
    </inkml:brush>
  </inkml:definitions>
  <inkml:trace contextRef="#ctx0" brushRef="#br0">140 102 20083,'0'0'6630,"-69"81"-4900,41-41-417,6 2-96,5-5-576,14-5-481,3-6-160,6-8-544,15-8-1250,-4-7-1217,-1-3-1601,-6-16-4069</inkml:trace>
  <inkml:trace contextRef="#ctx0" brushRef="#br0" timeOffset="1">89 1 21492,'0'0'4933,"55"38"-5574,-31-31-3202,3-3-3268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2.797"/>
    </inkml:context>
    <inkml:brush xml:id="br0">
      <inkml:brushProperty name="width" value="0.025" units="cm"/>
      <inkml:brushProperty name="height" value="0.025" units="cm"/>
    </inkml:brush>
  </inkml:definitions>
  <inkml:trace contextRef="#ctx0" brushRef="#br0">245 0 11403,'0'0'2802,"10"0"722,31 1-775,-40-1-2626,0 0 1,0 0-1,0 1 0,-1-1 1,1 0-1,0 0 0,-1 1 1,1-1-1,0 0 0,0 1 1,-1-1-1,1 0 0,-1 1 1,1-1-1,0 1 0,-1-1 1,1 1-1,-1 0 0,1-1 1,-1 1-1,1-1 0,-1 1 1,0 0-1,1-1 0,-1 1 1,0 0-1,1 0 0,-1-1 1,0 1-1,0 0 0,0 0 1,0-1-1,0 1 0,0 0 1,0 0-1,0 0 0,0-1 1,0 1-1,0 0 0,0 0 1,0-1-1,-1 1 0,1 0 1,0-1-1,-1 1 0,1 0 1,0 0-1,-1-1 0,1 1 1,-1-1-1,0 2 0,-21 30 2374,-9 1-1783,-2-2-1,-49 34 1,45-36-95,-61 60 0,98-89-619,-1 0 0,1 0 0,0 1 0,-1-1 0,1 0 0,0 0 0,-1 1 0,1-1 0,0 0 0,0 1 0,0-1 0,-1 0 0,1 0 0,0 1 0,0-1 0,0 0 0,0 1 0,-1-1 0,1 1 0,0-1 0,0 0 0,0 1 0,0-1 0,0 0 0,0 1 0,0-1 0,0 0 0,0 1 0,0-1 0,0 1 0,1-1 0,-1 0 0,0 1 0,0-1 0,0 0 0,0 1 0,0-1 0,1 0 0,-1 1 0,0-1 0,0 0 0,1 0 0,-1 1 0,0-1 0,0 0 0,1 0 0,-1 1 0,0-1 0,1 0 0,28 5 0,37-8 0,92-16-275,50-6-1158,-193 25 483,19-2-1472,-16-4-2064,-17 1-111,-2 0-2284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3.139"/>
    </inkml:context>
    <inkml:brush xml:id="br0">
      <inkml:brushProperty name="width" value="0.025" units="cm"/>
      <inkml:brushProperty name="height" value="0.025" units="cm"/>
    </inkml:brush>
  </inkml:definitions>
  <inkml:trace contextRef="#ctx0" brushRef="#br0">0 58 17617,'0'0'4068,"53"-27"-2019,-8 16-799,11 2-578,1 4-480,5 1-352,-1 2-2947,0 2-4164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380"/>
    </inkml:context>
    <inkml:brush xml:id="br0">
      <inkml:brushProperty name="width" value="0.025" units="cm"/>
      <inkml:brushProperty name="height" value="0.025" units="cm"/>
      <inkml:brushProperty name="color" value="#E71224"/>
    </inkml:brush>
  </inkml:definitions>
  <inkml:trace contextRef="#ctx0" brushRef="#br0">0 1 15118,'0'0'3460,"29"54"-4517,-19-48-1538,1-2-3427</inkml:trace>
  <inkml:trace contextRef="#ctx0" brushRef="#br0" timeOffset="1">146 182 14446,'0'0'5573,"27"27"-5925,-25-32-898,-2-5-2657,0-2-6375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7.269"/>
    </inkml:context>
    <inkml:brush xml:id="br0">
      <inkml:brushProperty name="width" value="0.025" units="cm"/>
      <inkml:brushProperty name="height" value="0.025" units="cm"/>
      <inkml:brushProperty name="color" value="#F6630D"/>
    </inkml:brush>
  </inkml:definitions>
  <inkml:trace contextRef="#ctx0" brushRef="#br0">166 111 10474,'0'0'9785,"-9"-8"-8066,-32-22-614,39 29-1057,0 0-1,0 0 0,0 1 1,0-1-1,0 0 0,0 1 1,0-1-1,0 1 0,0 0 1,0 0-1,-1 0 0,1 0 1,0 0-1,0 0 0,0 1 1,0-1-1,0 1 0,0-1 1,0 1-1,0 0 0,0-1 1,0 1-1,0 0 1,0 1-1,0-1 0,1 0 1,-1 0-1,0 1 0,1-1 1,-1 1-1,1-1 0,0 1 1,-2 3-1,-3 2 3,1 1 0,0-1 1,1 2-1,0-1 0,-6 14 0,7-13 81,0 1 0,0-1 0,1 1 0,1-1 0,-1 1 1,1 0-1,1 0 0,0-1 0,0 1 0,3 13 0,-3-22-128,1 0 1,-1 0 0,1 0 0,-1 0-1,1 0 1,0 0 0,0 0 0,-1 0-1,1-1 1,0 1 0,0 0-1,0 0 1,0-1 0,0 1 0,0 0-1,0-1 1,0 1 0,0-1 0,0 1-1,0-1 1,1 0 0,-1 0-1,0 1 1,0-1 0,0 0 0,0 0-1,1 0 1,-1 0 0,0 0 0,0 0-1,0-1 1,0 1 0,1 0 0,1-1-1,1 0 11,0-1-1,0 1 0,0 0 1,0-1-1,0 0 0,-1 0 1,1 0-1,5-5 1,-2 0 1,0 0 0,0-1 0,-1 0 0,0 0 0,0-1 0,-1 0 0,0 0 0,-1 0 0,0-1 0,0 1 0,-1-1 0,0 0 1,-1 0-1,0 0 0,0 0 0,-1-20 0,0 29-13,-1 1 0,0-1 0,0 0 1,0 1-1,0-1 0,0 0 0,0 0 0,0 1 0,0-1 1,0 0-1,0 1 0,0-1 0,0 0 0,-1 0 0,1 1 1,0-1-1,0 0 0,-1 1 0,1-1 0,-1 1 1,1-1-1,0 0 0,-1 1 0,1-1 0,-1 1 0,1-1 1,-1 1-1,0-1 0,1 1 0,-1 0 0,1-1 0,-1 1 1,0-1-1,1 1 0,-1 0 0,0 0 0,1 0 1,-1-1-1,0 1 0,0 0 0,1 0 0,-1 0 0,0 0 1,0 0-1,-1 1-8,1-1 1,0 1-1,-1 0 1,1-1 0,0 1-1,0 0 1,0 0-1,0 0 1,-1 0-1,1 0 1,0 0 0,1 0-1,-1 0 1,0 0-1,0 1 1,0-1 0,1 0-1,-1 0 1,1 1-1,-1-1 1,0 2-1,-1 9-11,0-1 0,1 0 0,1 0 0,-1 0 0,2 1-1,-1-1 1,2 0 0,-1 0 0,7 21 0,-7-29 59,0 0 1,0 0 0,0 1 0,0-1 0,1 0 0,-1 0 0,1-1 0,-1 1-1,1 0 1,0 0 0,0-1 0,1 0 0,-1 1 0,0-1 0,1 0-1,-1 0 1,1 0 0,0 0 0,0 0 0,0-1 0,0 0 0,0 1 0,0-1-1,0 0 1,0 0 0,0 0 0,1-1 0,-1 1 0,0-1 0,0 0 0,1 0-1,-1 0 1,0 0 0,0-1 0,1 1 0,-1-1 0,0 0 0,4-1 0,-2-1 78,1 0 1,0 0-1,-1 0 1,0-1-1,0 0 1,0 0 0,0-1-1,-1 1 1,0-1-1,1 0 1,-2 0-1,1 0 1,-1-1 0,1 1-1,2-9 1,2-3-66,-1 1 0,-1-1 0,0-1 0,3-22 1,-6 32-56,-2 0 1,1-1-1,-1 1 1,-1-1 0,0 0-1,0 1 1,0-1-1,-1 1 1,-2-10 0,3 18-9,0 0 0,-1-1 0,1 1 1,0 0-1,0 0 0,-1-1 0,1 1 1,0 0-1,-1 0 0,1 0 0,0 0 1,0-1-1,-1 1 0,1 0 0,0 0 1,-1 0-1,1 0 0,0 0 0,-1 0 1,1 0-1,0 0 0,-1 0 0,1 0 1,0 0-1,-1 0 0,1 0 0,0 0 1,-1 0-1,1 0 0,0 0 0,-1 1 1,1-1-1,0 0 0,-1 0 0,1 0 1,0 0-1,0 1 0,-1-1 0,1 0 1,0 0-1,0 1 0,-1-1 0,1 0 1,0 0-1,0 1 0,0-1 0,0 0 0,-1 1 1,1-1-1,0 0 0,0 1 0,0-1 1,0 0-1,0 1 0,0-1 0,0 1 1,-7 19-138,4-4 170,2-1-1,-1 0 1,2 1-1,0-1 1,3 23 0,-3-35 2,0-1 1,1 1 0,-1-1-1,1 1 1,-1-1 0,1 1-1,0-1 1,0 1 0,0-1-1,0 0 1,1 0 0,-1 1-1,1-1 1,-1 0 0,1 0-1,0 0 1,0-1 0,-1 1-1,1 0 1,0-1 0,1 1-1,-1-1 1,0 0 0,0 1 0,1-1-1,-1 0 1,1 0 0,-1-1-1,1 1 1,-1 0 0,1-1-1,-1 0 1,1 0 0,-1 1-1,1-1 1,0-1 0,-1 1-1,1 0 1,-1-1 0,5 0-1,-2-1-4,0 0-1,0 0 1,1-1-1,-1 0 1,-1 0-1,1 0 0,0 0 1,-1-1-1,0 1 1,0-1-1,0 0 0,0 0 1,0-1-1,-1 1 1,0-1-1,0 0 0,0 0 1,3-8-1,-1 2-42,-1 0-1,1-1 1,-2 1-1,0-1 0,0 0 1,-1 0-1,0-20 1,-2 30-264,0 17-310,0-6 573,1 0 0,-1 0-1,1 0 1,1 0 0,0 0-1,0 0 1,1-1 0,0 1-1,8 15 1,-9-21-123,0 0-1,0 0 1,0 0 0,1 0-1,-1-1 1,1 1 0,0-1 0,0 0-1,0 1 1,0-1 0,5 2 0,-4-2-262,-1-1 1,1 0-1,0 0 1,0 0-1,-1 0 0,1-1 1,0 0-1,0 0 1,0 0-1,-1 0 1,1 0-1,0-1 1,4-1-1,-5 1-280,0 0 0,0 0-1,0-1 1,0 1 0,0-1-1,0 0 1,0 0-1,-1 0 1,1 0 0,-1 0-1,0 0 1,4-6 0,12-14-4472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3.483"/>
    </inkml:context>
    <inkml:brush xml:id="br0">
      <inkml:brushProperty name="width" value="0.025" units="cm"/>
      <inkml:brushProperty name="height" value="0.025" units="cm"/>
    </inkml:brush>
  </inkml:definitions>
  <inkml:trace contextRef="#ctx0" brushRef="#br0">37 137 22966,'0'0'8151,"10"1"-7547,5 0-565,0-1 0,0 0 1,0-1-1,0-1 1,0 0-1,0-1 0,0-1 1,0 0-1,-1-1 0,0 0 1,0-1-1,0-1 0,-1-1 1,0 1-1,13-12 1,-25 18-42,1 1 0,-1-1 0,1-1 0,-1 1 0,0 0 0,0 0 0,0 0 0,0-1 0,1 1 0,-2 0 0,1-1 0,0 1 0,0-1 0,0 1 0,-1-1 0,1 0 0,-1 1 0,1-1 0,-1 0 0,0 1 0,1-1 0,-1 0 0,0 1 0,0-1 0,-1-2 0,0 2-4,0 0-1,0 1 1,0-1 0,-1 1 0,1 0 0,-1-1 0,1 1-1,-1 0 1,1 0 0,-1 0 0,0 0 0,0 0-1,1 1 1,-1-1 0,0 0 0,0 1 0,0-1-1,-2 1 1,-8-3-29,0 2 0,0 0 0,0 0 0,0 1 0,-24 2 1,26 1 63,-1 1 0,1 0 0,0 0 0,0 1 0,0 1 0,1-1 0,-1 1 0,2 1 0,-1 0 0,1 0 0,0 1 0,-10 11 0,13-14-8,0 1 0,0-1 0,1 1 0,0 0 0,0 1 0,1-1-1,-1 1 1,1-1 0,1 1 0,-1 0 0,1 0 0,0 0 0,1 0 0,0 1 0,0-1-1,0 0 1,1 1 0,0-1 0,2 11 0,0-12-25,1-1 0,-1 0 0,1 0 0,0 0 0,1-1 0,-1 1 0,1-1 0,0 1 1,0-1-1,0-1 0,0 1 0,1 0 0,-1-1 0,1 0 0,0 0 0,0-1 0,0 1 0,1-1 0,-1 0 0,0 0 0,8 1 0,12 3-192,0 0 1,1-2-1,33 1 0,33-2-2746,-30-8-1867,16-12-6941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8.237"/>
    </inkml:context>
    <inkml:brush xml:id="br0">
      <inkml:brushProperty name="width" value="0.025" units="cm"/>
      <inkml:brushProperty name="height" value="0.025" units="cm"/>
    </inkml:brush>
  </inkml:definitions>
  <inkml:trace contextRef="#ctx0" brushRef="#br0">381 54 15567,'0'0'2717,"-2"-9"-64,1 7-2477,1-1-1,-1 1 1,0 0 0,0-1-1,0 1 1,0 0 0,-1-1-1,1 1 1,-1 0 0,1 0-1,-1 0 1,0 0 0,1 0-1,-1 1 1,-3-3 0,2 3-78,0-1 1,0 1-1,0 0 1,-1 0 0,1 0-1,0 1 1,-1-1-1,1 1 1,0 0 0,-1 0-1,1 0 1,-1 0-1,1 1 1,0-1 0,-4 2-1,-4 1-10,1 0 0,0 1-1,0 1 1,0-1 0,1 2-1,0-1 1,-1 1 0,2 1-1,-1-1 1,1 2 0,0-1-1,-10 13 1,-7 10 215,1 2 1,-20 35-1,28-42-3,2 1 0,-13 31-1,23-49-240,1 0-1,0 0 0,1 0 0,0 0 0,0 1 0,1-1 0,0 1 0,1-1 0,0 1 0,0 0 0,3 16 0,-2-22-54,-1 0 0,1-1-1,1 1 1,-1-1-1,0 1 1,1-1-1,-1 0 1,1 1 0,0-1-1,-1 0 1,1 0-1,0 0 1,0 0-1,1-1 1,-1 1 0,0-1-1,5 3 1,-1-1 13,1 0 0,-1-1 0,1 0 1,0 0-1,0 0 0,13 0 1,-4-1 17,0 0 1,0-2 0,0 0 0,0-1 0,25-6 0,-30 5-26,0-1 0,-1-1 0,1 1-1,-1-2 1,-1 1 0,1-2 0,10-7 0,-17 11 0,0 1 1,0 0-1,0-1 0,-1 1 1,1-1-1,-1 0 0,1 0 0,-1 0 1,0 0-1,0-1 0,0 1 1,-1 0-1,1-1 0,-1 1 0,0-1 1,0 0-1,0 1 0,0-1 0,-1 0 1,1 0-1,-1 1 0,0-1 1,0 0-1,-2-7 0,1 9 16,0 0-1,0 0 1,-1 0 0,1 0-1,-1 0 1,1 1-1,-1-1 1,0 0 0,0 1-1,0 0 1,1-1 0,-2 1-1,1 0 1,0 0-1,0 0 1,0 0 0,0 0-1,-1 1 1,1-1-1,0 1 1,-1-1 0,1 1-1,0 0 1,-1 0 0,-3 0-1,3 0-20,1 0 1,0 0-1,0 0 0,0 0 0,0 0 0,0 0 1,-1 1-1,1-1 0,0 1 0,0-1 0,0 1 0,0 0 1,0 0-1,0 0 0,0 0 0,0 0 0,1 0 1,-1 1-1,0-1 0,1 1 0,-1-1 0,1 1 1,-1-1-1,1 1 0,0 0 0,0 0 0,-2 4 1,3-6-9,0 1 1,0-1 0,0 1 0,1 0 0,-1-1 0,0 1 0,1 0-1,-1-1 1,0 1 0,1-1 0,-1 1 0,1-1 0,-1 1 0,1-1 0,-1 1-1,1-1 1,-1 0 0,1 1 0,-1-1 0,1 0 0,-1 1 0,1-1-1,0 0 1,-1 0 0,1 1 0,0-1 0,-1 0 0,1 0 0,0 0 0,-1 0-1,1 0 1,0 0 0,-1 0 0,1 0 0,0 0 0,0-1 0,33 1-2,-32-1 6,17-1-100,1-1-1,-1-2 0,0 0 0,0-1 0,-1 0 0,1-2 0,-1 0 0,-1-1 0,0-1 0,0 0 0,-1-2 0,21-18 0,-42 38 104,0 0 0,0 0 0,1 0 0,0 1 0,0-1 0,-3 16 0,-1-3 13,3-7-58,2-8 2,0 0 0,0 1 0,1-1 0,0 1 0,0 0 0,0 0 0,1-1 0,0 1 0,1 0 0,-1 0 0,1 0 0,2 14 0,-2-20-129,1 0-1,0 0 0,0 0 0,-1 0 0,1 0 0,0 0 0,0 0 0,0 0 0,0-1 0,0 1 0,0 0 1,0 0-1,0-1 0,0 1 0,0-1 0,0 1 0,1-1 0,-1 1 0,0-1 0,0 0 0,1 1 0,-1-1 1,2 0-1,30-2-4766,-5-10-1450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8.612"/>
    </inkml:context>
    <inkml:brush xml:id="br0">
      <inkml:brushProperty name="width" value="0.025" units="cm"/>
      <inkml:brushProperty name="height" value="0.025" units="cm"/>
    </inkml:brush>
  </inkml:definitions>
  <inkml:trace contextRef="#ctx0" brushRef="#br0">55 1 8456,'0'0'12812,"0"10"-10116,-1 21-705,-2 0 0,-1-1 1,-10 40-1,8-47-1633,0-4-430,0 1 0,1 0 1,2 0-1,0 1 0,1-1 0,0 29 1,14-30-2774,-9-15-988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8.969"/>
    </inkml:context>
    <inkml:brush xml:id="br0">
      <inkml:brushProperty name="width" value="0.025" units="cm"/>
      <inkml:brushProperty name="height" value="0.025" units="cm"/>
    </inkml:brush>
  </inkml:definitions>
  <inkml:trace contextRef="#ctx0" brushRef="#br0">4 122 15375,'0'0'2727,"0"-10"-548,-1 4-1675,0 3-362,1 1 0,-1-1 0,1 0 0,0 1 0,0-1 0,0 1 0,0-1 0,0 0 0,1 1 0,-1-1 0,1 1 0,-1-1 0,1 1 0,0-1 0,0 1 0,0 0 0,1-1 0,-1 1 0,0 0 0,1 0 0,0 0 0,-1 0 0,1 0 0,0 0 0,2-1-1,10-4 138,0 0-1,0 2 1,0-1-1,0 2 0,1 0 1,0 1-1,0 0 1,0 1-1,0 1 0,0 1 1,0 0-1,17 2 1,-22-1-273,0 0 1,0 0 0,0 1 0,-1 0-1,1 1 1,0 0 0,-1 1 0,0 0-1,1 0 1,-2 1 0,1 0 0,-1 1-1,1 0 1,-1 0 0,-1 1 0,1 0-1,-1 0 1,11 16 0,-14-17 37,0 1 0,-1 0 0,1 0 0,-2 1 0,1-1 1,-1 0-1,0 1 0,0 0 0,-1-1 0,0 1 0,-1 0 0,0 0 0,0-1 0,0 1 0,-3 14 0,0-12 98,-1 1 0,1-1 0,-1 0 0,-1 0 0,0 0 0,-1-1 0,0 1 0,0-1 0,0-1 1,-12 12-1,6-8 20,-1 1 1,-1-2-1,0 0 1,0-1-1,-1 0 1,0-1-1,-1-1 1,0 0-1,0-1 1,-1-1-1,0 0 1,0-2-1,-28 5 1,40-8-175,-8 0-267,1 0 0,-1-1-1,-19-2 1,31 2 228,-1 0-1,1 0 1,0 0 0,-1 0 0,1-1-1,-1 1 1,1 0 0,0-1 0,0 1-1,-1-1 1,1 1 0,0-1 0,0 1-1,-1-1 1,1 0 0,0 0 0,0 1-1,0-1 1,0 0 0,0 0-1,0 0 1,0 0 0,0 0 0,1 0-1,-1-1 1,0 1 0,1 0 0,-1 0-1,1-1 1,-1 1 0,1 0 0,-1 0-1,1-1 1,0 1 0,0-1 0,0 1-1,0 0 1,0-1 0,0 1 0,0 0-1,0-1 1,0 1 0,1-2-1,2-1-657,-1 0 0,1 0 0,0 0 0,1 0 0,-1 0 0,0 1 0,1 0 0,0 0 0,0 0 0,0 0 0,0 0 0,1 1 0,-1 0 0,0 0 0,1 0 0,8-2 0,-2-1-1737,33-13-7600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9.328"/>
    </inkml:context>
    <inkml:brush xml:id="br0">
      <inkml:brushProperty name="width" value="0.025" units="cm"/>
      <inkml:brushProperty name="height" value="0.025" units="cm"/>
    </inkml:brush>
  </inkml:definitions>
  <inkml:trace contextRef="#ctx0" brushRef="#br0">86 1 17777,'0'0'14061,"-20"64"-13837,7-20-128,-1 2-32,4-2-31,2-3-66,5-6-351,3-5-897,-1-3-961,-2-6-1185,-3-10-1346,-1-7-3587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9.658"/>
    </inkml:context>
    <inkml:brush xml:id="br0">
      <inkml:brushProperty name="width" value="0.025" units="cm"/>
      <inkml:brushProperty name="height" value="0.025" units="cm"/>
    </inkml:brush>
  </inkml:definitions>
  <inkml:trace contextRef="#ctx0" brushRef="#br0">0 95 14606,'0'0'2626,"12"-11"161,-3 3-2361,-1 0 0,2 0 0,-1 1 1,1 1-1,0-1 0,1 2 0,-1-1 0,1 1 1,0 1-1,0 0 0,21-4 0,-30 8-365,25-4 968,53 1 0,-75 3-997,1 0 0,-1 0 0,1 1 0,-1-1 0,1 1 0,-1 1 0,0-1 0,0 1 0,1 0 0,-1 0 1,-1 0-1,1 1 0,0 0 0,0 0 0,-1 0 0,8 7 0,-10-7 36,0-1-1,-1 0 1,1 1-1,-1 0 1,0-1-1,0 1 1,0 0-1,0-1 1,-1 1 0,1 0-1,-1 0 1,1 0-1,-1-1 1,0 1-1,0 0 1,0 0-1,-1 0 1,1 0 0,-1 0-1,1-1 1,-1 1-1,0 0 1,0-1-1,0 1 1,-1 0 0,1-1-1,-1 1 1,1-1-1,-1 0 1,0 0-1,0 1 1,0-1-1,-2 2 1,-9 8 222,0 0 1,0-1-1,-1-1 0,-17 10 0,25-16-274,-75 37 604,40-22-1924,81-41-7056,-11 7 96</inkml:trace>
  <inkml:trace contextRef="#ctx0" brushRef="#br0" timeOffset="1">900 150 13901,'0'0'11371,"-64"59"-9802,38-35-480,0 5-352,0 0 64,1 4-193,4-3-255,2-1-289,5-5-64,7-7-96,6-7-1282,16-27-17680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0.251"/>
    </inkml:context>
    <inkml:brush xml:id="br0">
      <inkml:brushProperty name="width" value="0.025" units="cm"/>
      <inkml:brushProperty name="height" value="0.025" units="cm"/>
    </inkml:brush>
  </inkml:definitions>
  <inkml:trace contextRef="#ctx0" brushRef="#br0">1 50 12844,'0'0'11227,"10"-1"-9273,168-21 1952,-100 10-4584,0 4 1,119 2-1,-175 9-2202,-12 6-5936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0.593"/>
    </inkml:context>
    <inkml:brush xml:id="br0">
      <inkml:brushProperty name="width" value="0.025" units="cm"/>
      <inkml:brushProperty name="height" value="0.025" units="cm"/>
    </inkml:brush>
  </inkml:definitions>
  <inkml:trace contextRef="#ctx0" brushRef="#br0">226 0 18321,'0'0'11499,"-65"50"-10922,35-19-129,-1 2-128,6-2-191,-4-1-97,11-3 0,3-5-128,6-3-865,5-7-1313,4-7-1570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0.937"/>
    </inkml:context>
    <inkml:brush xml:id="br0">
      <inkml:brushProperty name="width" value="0.025" units="cm"/>
      <inkml:brushProperty name="height" value="0.025" units="cm"/>
    </inkml:brush>
  </inkml:definitions>
  <inkml:trace contextRef="#ctx0" brushRef="#br0">189 0 18161,'-9'1'1463,"-1"0"-972,-1 0-1,1 1 1,0 1 0,0-1 0,1 2-1,-1-1 1,0 1 0,-14 9 0,18-10-233,1 1 0,-1-1 0,1 1 0,0 0 0,0 0 0,1 1 0,-1-1 0,1 1 0,0 0 0,0 0 0,0 1 0,1-1 0,0 1 0,0 0 0,0-1 0,-3 14 0,6-18-244,0 0 0,0-1-1,-1 1 1,1 0 0,0 0 0,0 0 0,0 0-1,0 0 1,1 0 0,-1 0 0,0 0 0,0 0-1,0 0 1,1 0 0,-1 0 0,0 0 0,1-1 0,-1 1-1,1 0 1,-1 0 0,1 0 0,0-1 0,-1 1-1,1 0 1,1 1 0,26 7 169,35-13 54,-53 2-214,0-1 0,0 0 1,0 0-1,0-1 0,-1-1 0,0 1 0,15-10 0,-20 11-6,0 0-1,0 0 1,0 0 0,0 0 0,-1-1-1,1 1 1,-1-1 0,0 0 0,0 0-1,0 0 1,-1-1 0,1 1-1,-1-1 1,0 1 0,0-1 0,-1 0-1,2-7 1,-3 11-15,1-1 0,-1 1 0,0 0 0,0-1 0,-1 1 0,1 0 0,0-1 0,0 1 1,-1 0-1,1 0 0,0-1 0,-1 1 0,1 0 0,-1 0 0,0 0 0,1 0 0,-1-1 0,0 1 0,0 0 0,0 0 0,0 1 0,0-1 0,0 0 0,0 0 0,0 0 0,0 0 0,0 1 0,0-1 0,0 1 0,-1-1 1,1 1-1,0-1 0,0 1 0,-1 0 0,1-1 0,0 1 0,-1 0 0,1 0 0,0 0 0,0 0 0,-1 0 0,1 0 0,0 1 0,-1-1 0,1 0 0,0 1 0,-2 0 0,-2 0-10,0 0-1,0 0 0,0 1 1,0-1-1,1 1 1,-1 0-1,1 1 0,-1-1 1,1 1-1,0 0 0,-7 5 1,7-2-123,0 0 0,0 0 0,0 0 0,1 0 0,0 1 0,0-1 0,1 1 0,0 0 0,0-1 0,0 1 1,1 0-1,0 0 0,1 0 0,-1 1 0,1-1 0,2 10 0,-1-10-615,0 0 0,0 0 0,1 0 0,0 0 0,1 0 0,0-1 0,0 1 0,0-1 0,1 0 1,4 7-1,19 18-6338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1.313"/>
    </inkml:context>
    <inkml:brush xml:id="br0">
      <inkml:brushProperty name="width" value="0.025" units="cm"/>
      <inkml:brushProperty name="height" value="0.025" units="cm"/>
    </inkml:brush>
  </inkml:definitions>
  <inkml:trace contextRef="#ctx0" brushRef="#br0">187 205 20211,'0'0'2477,"-14"0"-213,-1 1-1589,0 0 1,0 1 0,-28 8 0,38-9-442,0 1 1,-1-1 0,1 1 0,0 1-1,0-1 1,0 1 0,0 0 0,1 0 0,-1 0-1,1 1 1,0-1 0,0 1 0,0 0 0,0 0-1,1 1 1,-7 8 0,10-12-227,0-1-1,0 1 1,-1-1-1,1 0 1,0 1-1,0-1 1,0 1-1,0-1 1,-1 1 0,1-1-1,0 1 1,0-1-1,0 1 1,0-1-1,0 1 1,0-1 0,0 1-1,0-1 1,0 1-1,1-1 1,-1 1-1,0-1 1,0 1-1,0-1 1,1 1 0,-1-1-1,0 0 1,0 1-1,1-1 1,-1 1-1,0-1 1,1 0 0,-1 1-1,0-1 1,1 0-1,-1 1 1,1-1-1,0 1 1,26 2 93,28-13-113,-47 7-34,-1 0 0,0-1-1,0 0 1,-1-1 0,1 1-1,-1-1 1,0-1 0,0 1-1,-1-1 1,1 0 0,-1 0 0,-1-1-1,1 1 1,-1-1 0,0 0-1,-1 0 1,6-15 0,-7 17 47,-1 0 1,0 0 0,1-1 0,-2 1-1,1 0 1,-1-1 0,0 1 0,0 0-1,0 0 1,-1-1 0,0 1 0,0 0-1,0 0 1,0-1 0,-1 1 0,0 0-1,0 1 1,-1-1 0,1 0 0,-1 1-1,0-1 1,0 1 0,-1 0 0,1 0-1,-1 0 1,0 0 0,-6-4 0,4 3-232,0 1 0,-1 0 1,1 0-1,-1 1 1,0 0-1,0 0 1,0 0-1,-1 1 1,1 0-1,0 1 0,-1 0 1,-13-1-1,21 2 34,-1 0-1,1 0 0,-1 1 1,1-1-1,-1 0 0,1 0 1,-1 0-1,1 1 0,-1-1 1,1 0-1,-1 1 0,1-1 1,0 0-1,-1 1 0,1-1 1,0 0-1,-1 1 0,1-1 1,0 1-1,0-1 1,-1 1-1,1-1 0,0 0 1,0 1-1,0-1 0,-1 1 1,1-1-1,0 1 0,0-1 1,0 1-1,0-1 0,0 1 1,0 0-1,0-1 0,0 1 1,0-1-1,0 1 0,1-1 1,-1 1-1,0-1 0,0 1 1,0-1-1,1 0 0,-1 1 1,0-1-1,0 1 0,1-1 1,-1 1-1,0-1 0,1 0 1,-1 1-1,1-1 0,-1 0 1,0 1-1,2-1 0,12 13-7314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056"/>
    </inkml:context>
    <inkml:brush xml:id="br0">
      <inkml:brushProperty name="width" value="0.025" units="cm"/>
      <inkml:brushProperty name="height" value="0.025" units="cm"/>
      <inkml:brushProperty name="color" value="#F6630D"/>
    </inkml:brush>
  </inkml:definitions>
  <inkml:trace contextRef="#ctx0" brushRef="#br0">9 15 15599,'0'0'8162,"-2"10"-7233,0 7-524,1 0-1,1 0 1,0 0 0,2 0-1,0 0 1,0 0 0,2 0-1,0-1 1,8 22 0,-7-24-297,0 4-66,2 0 1,-1 0-1,2-1 1,1 0-1,0 0 1,0-1-1,20 23 1,-29-39-45,0 1 1,0-1-1,0 0 1,1 1-1,-1-1 1,0 0-1,0 0 1,1 1-1,-1-1 1,0 0-1,1 1 1,-1-1-1,0 0 0,0 0 1,1 0-1,-1 1 1,1-1-1,-1 0 1,0 0-1,1 0 1,-1 0-1,0 0 1,1 0-1,-1 0 1,1 0-1,-1 0 1,0 0-1,1 0 0,-1 0 1,0 0-1,1 0 1,-1 0-1,1 0 1,-1 0-1,0 0 1,1-1-1,2-14-639,-9-23-1117,1 30 1820,-1 0-1,0 0 1,-1 1 0,0-1-1,0 1 1,0 1-1,-1 0 1,0 0-1,0 0 1,-1 1 0,0 0-1,0 1 1,0 0-1,-12-4 1,53 8-1682,0-2 1,0-1-1,42-9 1,-62 9 1134,0 0 0,-1 0 0,1-2 1,-1 1-1,0-1 0,0-1 0,-1 0 1,0 0-1,0-1 0,0-1 0,-1 0 0,10-10 1,-18 17 596,0 0 0,0 0 0,0 0 0,0 0 0,0 0 0,-1 0 0,1-1 0,0 1 0,-1 0 0,1-1 0,-1 1 0,1 0 0,-1-1 0,1 1 0,-1 0 0,0-3 0,0 3 23,0 0 0,0 1 0,-1-1-1,1 1 1,0-1 0,0 1 0,-1-1 0,1 1-1,0-1 1,-1 1 0,1 0 0,-1-1 0,1 1-1,0-1 1,-1 1 0,1 0 0,-1-1-1,1 1 1,-1 0 0,1 0 0,-1-1 0,0 1-1,1 0 1,-1 0 0,1 0 0,-1 0-1,0-1 1,-2 1 143,1 0 0,-1 0 0,0 0 0,0 0 0,1 0 0,-1 1 0,0-1 0,1 1 0,-1 0 1,1 0-1,-1 0 0,1 0 0,-1 0 0,1 0 0,-5 4 0,1 0 32,0 0 1,1 0-1,-1 1 1,1 0 0,0 0-1,0 0 1,1 0-1,0 1 1,0 0-1,1 0 1,0 0-1,0 0 1,0 1 0,1-1-1,0 1 1,-1 9-1,4-16-300,0-1-1,-1 1 0,1-1 0,0 1 0,-1-1 1,1 1-1,0-1 0,0 0 0,-1 1 0,1-1 1,0 0-1,0 1 0,0-1 0,0 0 0,-1 0 1,1 0-1,0 0 0,0 0 0,0 0 0,0 0 1,0 0-1,-1 0 0,1 0 0,2-1 1,24-3 117,27-13-84,-43 13-80,0 0 0,0 0 0,0 1 0,0 0 0,1 1 0,-1 1 1,1-1-1,-1 2 0,1 0 0,12 1 0,-11 10 210,-18-25 578,-23-50 127,21 51-852,1 0 0,0-1 0,-6-20 0,14 33-63,0 0 0,0 0 0,-1 1-1,1-1 1,0 1 0,0-1 0,0 1 0,0-1 0,0 1 0,0 0 0,0 0 0,0 0 0,0 0 0,3 1-1,2-1-158,16-2-965,-1 0 1,0-2-1,27-8 1,23-16-7400,-50 17 1962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1.655"/>
    </inkml:context>
    <inkml:brush xml:id="br0">
      <inkml:brushProperty name="width" value="0.025" units="cm"/>
      <inkml:brushProperty name="height" value="0.025" units="cm"/>
    </inkml:brush>
  </inkml:definitions>
  <inkml:trace contextRef="#ctx0" brushRef="#br0">273 0 16464,'0'0'6710,"-1"8"-5402,0 0-983,2 0-1,-1 0 1,1 0 0,0 0 0,0 0-1,1 0 1,0-1 0,1 1 0,3 7-1,39 72 1127,-34-69-1346,-1 1 0,-1-1 0,0 2 0,-1-1 0,8 33 0,-14-41-88,-1 0 0,0 0 1,0 0-1,-1 0 1,-1-1-1,0 1 1,0 0-1,-1 0 1,0 0-1,-1-1 1,0 1-1,-1-1 1,0 0-1,-11 19 1,6-15-47,-1-1 0,-1 0 0,0 0 0,-1-1 0,-1-1 0,1 0 1,-2 0-1,1-1 0,-17 8 0,4-3-1343,0-2 0,-1 0 0,-40 12 0,-17-2-4890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2.075"/>
    </inkml:context>
    <inkml:brush xml:id="br0">
      <inkml:brushProperty name="width" value="0.025" units="cm"/>
      <inkml:brushProperty name="height" value="0.025" units="cm"/>
    </inkml:brush>
  </inkml:definitions>
  <inkml:trace contextRef="#ctx0" brushRef="#br0">612 7 14798,'0'0'940,"-9"-2"901,0 1-1593,1-1 0,-1 2 0,0-1 0,1 1 0,-1 0-1,0 1 1,0 0 0,1 0 0,-1 1 0,1 0 0,-1 1 0,1 0-1,-10 5 1,-20 12 196,2 1-1,0 2 0,2 2 1,0 1-1,2 1 1,-42 47-1,52-51-137,2 2 0,0 1 1,2 0-1,1 1 0,1 1 0,1 1 0,1 0 1,2 1-1,-9 34 0,17-50-272,1 0 1,0 0-1,1 1 0,1-1 0,1 1 0,0-1 1,0 1-1,2-1 0,3 18 0,-3-24-96,1 1 1,0-1-1,0 0 0,1 0 0,0-1 0,1 1 0,-1-1 0,1 0 0,1 0 0,-1 0 0,1-1 1,1 1-1,-1-2 0,1 1 0,0-1 0,11 7 0,0-2-603,1-2-1,-1 0 1,1 0 0,1-2 0,-1-1-1,1 0 1,32 3 0,57-2-4054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3.350"/>
    </inkml:context>
    <inkml:brush xml:id="br0">
      <inkml:brushProperty name="width" value="0.025" units="cm"/>
      <inkml:brushProperty name="height" value="0.025" units="cm"/>
    </inkml:brush>
  </inkml:definitions>
  <inkml:trace contextRef="#ctx0" brushRef="#br0">0 1 11082,'0'0'8296,"2"9"-7212,5 61 913,-3 0 0,-5 80 0,-1-47-621,7-78-1046,-5-25-318,0 0-1,0 1 1,0-1-1,1 0 1,-1 1-1,0-1 1,0 0 0,0 0-1,1 1 1,-1-1-1,0 0 1,1 0-1,-1 0 1,0 1-1,0-1 1,1 0 0,-1 0-1,0 0 1,1 0-1,-1 0 1,0 0-1,1 1 1,-1-1 0,0 0-1,1 0 1,-1 0-1,0 0 1,1 0-1,-1 0 1,0-1 0,1 1-1,-1 0 1,1 0-1,1-1 12,0-1-1,-1 1 1,1-1-1,0 1 1,-1-1-1,1 1 1,-1-1-1,0 0 1,1 0 0,-1 0-1,0 0 1,0 0-1,0 0 1,0 0-1,1-5 1,3-15-30,-1 0 1,-1 0 0,0-1 0,-2 1 0,0-1-1,-2 1 1,-1-1 0,0 1 0,-2-1-1,0 1 1,-9-25 0,5 33-70,3 20-62,6 27 37,1-28 96,1 0 0,0-1 0,0 1 1,0-1-1,0 0 0,1 0 0,0 0 0,0 0 0,0 0 1,0-1-1,0 0 0,1 0 0,-1 0 0,1 0 0,0-1 1,0 0-1,0 0 0,0 0 0,0-1 0,0 1 0,1-1 1,-1 0-1,10 0 0,0 0-7,-1 0 1,0-1-1,1 0 1,-1-1-1,0-1 1,1 0-1,25-8 1,-29 6 26,-1-1 0,1 0 0,-1 0 0,0-1 0,-1 0 0,1-1 0,9-8 0,-16 12-5,1-1 1,-1 1 0,1-1-1,-1 0 1,0 0-1,0 0 1,-1-1-1,1 1 1,-1 0-1,0-1 1,0 0-1,-1 1 1,1-1-1,-1 0 1,0 0-1,0 0 1,-1 0 0,1-6-1,-1 10 5,0 0 0,0 0 0,-1-1 0,1 1 0,0 0 0,0 0 0,-1 0 0,1 0 0,0 0 0,-1 0 0,1 0 0,-1 1 0,1-1 0,-1 0 0,0 0 0,1 0 0,-1 0 0,0 1 0,0-1 0,1 0 0,-1 1 0,0-1 0,0 0 0,0 1 0,-2-1 0,1 0-4,-1 0 0,0 1 0,1-1 0,-1 1 0,0-1 0,1 1 0,-1 0 1,0 0-1,0 1 0,-2 0 0,-2 0-18,1 0 1,0 1 0,-1 0-1,1 0 1,0 1-1,0-1 1,1 2-1,-8 3 1,1 5 61,0 0-1,0 1 1,2 0 0,0 0 0,0 1 0,1 0-1,1 1 1,0 0 0,1 1 0,1-1 0,0 1-1,1 0 1,1 1 0,0-1 0,2 1-1,0 0 1,0 0 0,2 24 0,1-39-45,-1 0 1,1 0-1,-1 1 1,1-1-1,0 0 1,0 0-1,0 0 1,0 0-1,0 0 1,0 0-1,1 0 1,-1 0-1,1 0 1,-1 0-1,1-1 1,0 1-1,-1-1 1,1 1-1,3 0 1,-1 1 3,1-1 0,0 0 0,1 0 0,-1 0 1,0-1-1,0 1 0,12 0 0,2-1-594,0-1 0,0-1 0,33-5 0,-2-7-3690,-3-6-2361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3.741"/>
    </inkml:context>
    <inkml:brush xml:id="br0">
      <inkml:brushProperty name="width" value="0.025" units="cm"/>
      <inkml:brushProperty name="height" value="0.025" units="cm"/>
    </inkml:brush>
  </inkml:definitions>
  <inkml:trace contextRef="#ctx0" brushRef="#br0">261 21 17969,'0'0'1863,"-10"-4"614,4 0-1950,3 3-376,0-1 1,1 1-1,-1-1 0,0 1 1,0 0-1,0 0 0,0 0 1,0 0-1,0 0 0,0 1 1,0-1-1,0 1 0,0 0 1,0 0-1,0 0 0,0 1 0,0-1 1,0 1-1,0-1 0,0 1 1,0 0-1,0 0 0,-5 3 1,-8 8 94,1 1 0,0 0 0,1 1 0,0 1 0,1 1 0,1-1 0,0 2 0,1 0-1,1 0 1,1 1 0,0 0 0,-5 20 0,13-37-242,0 0 0,1 0 1,-1 1-1,1-1 0,-1 1 0,1-1 0,0 0 0,-1 1 0,1-1 0,0 1 0,0-1 0,0 1 0,0-1 0,0 1 0,1-1 0,-1 0 0,0 1 0,1-1 0,-1 1 0,1-1 0,-1 0 1,1 1-1,-1-1 0,1 0 0,0 0 0,0 1 0,0-1 0,0 0 0,0 0 0,0 0 0,0 0 0,2 1 0,2 0-21,0-1-1,0 0 1,0 0 0,0-1 0,0 1-1,0-1 1,0 0 0,5-1-1,6 0-120,69-6-1849,-63 4 1352,0 1 0,0 0 0,37 4 0,-58-3 628,1 1 0,-1 1 0,1-1 0,-1 0 0,0 0 0,1 0 0,-1 1 0,1-1 0,-1 1 0,1-1 0,-1 1 0,0-1 0,1 1 0,-1 0 0,0 0 0,0 0 0,1 0 0,-1 0 0,0 0 0,0 0 0,0 0 0,0 0 0,0 0 0,-1 1 0,1-1 0,0 0 0,0 0 0,-1 1 0,1-1 0,-1 1 0,1-1 0,-1 1 0,0-1 0,0 1 0,1-1 0,-1 1 0,0-1 0,0 1 0,0-1 0,-1 0 0,1 1 0,0-1 0,0 1 0,-1-1 0,1 1 0,-1-1-1,0 1 1,-1 1 0,-1 5 227,-1-1-1,1 0 0,-2-1 0,1 1 0,-1-1 0,0 0 0,-10 10 1,-8 3 1051,0-1 1,-46 27 0,58-40-1086,1 1 0,-1-1 0,1-1 0,-1 0 0,-1 0 0,1-1-1,0-1 1,-1 0 0,-21 1 0,32-3-219,1 0-1,-1 0 1,1 0-1,0 0 1,-1 0-1,1 0 0,0 0 1,-1 0-1,1 0 1,0-1-1,-1 1 1,1 0-1,0 0 1,-1 0-1,1-1 0,0 1 1,0 0-1,-1 0 1,1-1-1,0 1 1,0 0-1,-1 0 0,1-1 1,0 1-1,0 0 1,0-1-1,-1 1 1,1 0-1,0-1 1,0 1-1,0 0 0,0-1 1,0 1-1,0-1 1,0 1-1,0 0 1,0-1-1,0 1 1,0 0-1,0-1 0,0 1 1,0 0-1,0-1 1,0 1-1,0-1 1,1 1-1,-1 0 0,0 0 1,0-1-1,0 1 1,1 0-1,-1-1 1,0 1-1,0 0 1,1-1-1,13-18-2384,48-24-6214,-23 20 1767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4.598"/>
    </inkml:context>
    <inkml:brush xml:id="br0">
      <inkml:brushProperty name="width" value="0.025" units="cm"/>
      <inkml:brushProperty name="height" value="0.025" units="cm"/>
    </inkml:brush>
  </inkml:definitions>
  <inkml:trace contextRef="#ctx0" brushRef="#br0">106 369 13805,'0'0'6721,"-10"7"-4335,0 1-1907,1-1-1,-1 2 0,1-1 0,1 2 0,-11 12 0,15-17-217,1 0 0,-1 0 0,1 1 0,1-1-1,-1 1 1,1 0 0,-1 0 0,2-1-1,-1 1 1,1 1 0,0-1 0,0 0-1,0 0 1,1 0 0,0 7 0,1-11-249,0 0-1,-1 0 1,1-1 0,0 1 0,0-1 0,0 1 0,0-1 0,0 1 0,0-1 0,0 1 0,1-1-1,-1 0 1,0 0 0,1 0 0,-1 1 0,1-1 0,-1-1 0,1 1 0,0 0 0,-1 0 0,1-1-1,0 1 1,0-1 0,-1 1 0,1-1 0,0 0 0,0 1 0,0-1 0,0 0 0,-1 0 0,4-1-1,5 1-34,-1-1 0,0 1-1,1-2 1,-1 1-1,11-4 1,-8 0-124,1-1 0,-1 0 0,0 0 1,-1-1-1,1-1 0,-2 0 0,1 0 0,-1-1 0,0-1 0,10-12 1,-9 10 53,-1-2 0,0 1 1,-1-1-1,0 0 1,-1-1-1,6-18 0,-25 65 387,-15 44 451,24-70-584,1 1 1,0-1-1,0 1 1,1-1-1,0 1 1,0 0-1,0-1 1,1 1-1,2 11 1,-2-16-147,0-1 1,0 1 0,0 0-1,1-1 1,-1 1 0,0-1 0,0 1-1,1-1 1,-1 0 0,1 1 0,0-1-1,-1 0 1,1 0 0,0 0-1,0 0 1,-1-1 0,1 1 0,0 0-1,0-1 1,0 1 0,0-1-1,0 0 1,0 1 0,0-1 0,0 0-1,0 0 1,0 0 0,0-1-1,0 1 1,2-1 0,5 0 14,1-1 0,-1 0 0,0 0 0,0-1 0,10-4 0,5-5-30,0-1 0,-1-1 0,0-2 0,-1 0 0,-1-1 0,-1-1 0,23-27 0,-27 28-66,-1-1 0,-1 0 0,-1-1 1,-1-1-1,0 0 0,-2 0 0,0-2 0,12-40 0,-20 56 9,-1 0 0,0 0-1,0 0 1,-1-1 0,0-9-1,0 15 51,0 0-1,0 1 0,0-1 0,0 0 0,0 0 0,-1 0 0,1 1 0,0-1 0,0 0 0,-1 1 0,1-1 0,0 0 0,-1 1 1,1-1-1,-1 0 0,1 1 0,-1-1 0,1 1 0,-1-1 0,1 1 0,-1-1 0,1 1 0,-1-1 0,0 1 0,1-1 0,-1 1 1,0 0-1,0 0 0,1-1 0,-1 1 0,0 0 0,0 0 0,1 0 0,-1 0 0,0-1 0,0 1 0,1 0 0,-1 1 0,0-1 1,0 0-1,1 0 0,-1 0 0,0 0 0,0 1 0,1-1 0,-1 0 0,0 0 0,1 1 0,-1-1 0,0 1 0,1-1 1,-1 1-1,0-1 0,1 1 0,-1-1 0,0 1 0,-8 6 33,0 0-1,1 0 1,-1 1 0,1 0 0,1 0-1,-1 1 1,-8 14 0,-41 73 615,48-79-430,1 0 1,1 1-1,0 0 0,2 0 1,0 0-1,-4 31 0,8-45-210,1 0 0,-1 0-1,1 0 1,0 0 0,0 0-1,0-1 1,1 1-1,-1 0 1,1 0 0,0 0-1,0-1 1,0 1-1,1 0 1,-1-1 0,1 1-1,0-1 1,0 1 0,0-1-1,0 0 1,1 0-1,-1 0 1,1 0 0,0-1-1,0 1 1,0-1-1,0 1 1,0-1 0,1 0-1,-1 0 1,1-1-1,-1 1 1,1-1 0,-1 0-1,1 1 1,0-2 0,0 1-1,0 0 1,4-1-1,0 1-137,-1-1 0,0 0-1,0 0 1,0 0 0,1-1 0,-1-1-1,0 1 1,0-1 0,0 0-1,-1-1 1,1 1 0,12-8-1,-8 3-269,-1 0-1,1-1 0,-2 0 0,1-1 1,-1 0-1,13-17 0,3-10-303,-2 0 1,-1-2-1,20-49 0,-41 85 734,14-30-391,3-2 336,-3-1 0,-1 0 0,-1-1 0,10-48 0,-51 134 3151,0 16-1252,-36 130 1,56-166-1626,2 1 1,1 0-1,2 1 1,0-1 0,3 1-1,5 57 1,-2-81-165,1-14-114,0-16-206,-4 1-131,0-1-1,-1 0 1,-1 1 0,-2 0 0,0-1 0,-1 1 0,-1 1 0,-1-1 0,0 1-1,-2 0 1,-19-33 0,30 53 383,0-1-1,0 1 0,1 0 1,-1 0-1,0 0 0,0 0 1,1 0-1,-1 0 1,0 1-1,1-1 0,-1 1 1,0 0-1,3 0 1,16 5-1230,0-1 0,26 1 0,45-1-8420,-34-5 3774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4.925"/>
    </inkml:context>
    <inkml:brush xml:id="br0">
      <inkml:brushProperty name="width" value="0.025" units="cm"/>
      <inkml:brushProperty name="height" value="0.025" units="cm"/>
    </inkml:brush>
  </inkml:definitions>
  <inkml:trace contextRef="#ctx0" brushRef="#br0">202 1 17553,'0'0'4105,"-12"-1"-774,1 2-2673,-1-1 0,0 2 0,1 0 0,-1 0 0,1 1 0,-22 8 0,27-9-491,0 0 0,1 0 0,-1 1 0,1 0 0,0 0-1,0 0 1,0 1 0,0 0 0,1 0 0,-1 0 0,1 0 0,0 1 0,1-1 0,-1 1 0,1 0 0,-1 0 0,2 1 0,-4 6 0,6-11-177,-1 0-1,1 0 1,0 0-1,0 1 1,0-1 0,0 0-1,0 0 1,0 0-1,1 0 1,-1 0 0,0 1-1,0-1 1,1 0-1,-1 0 1,1 0 0,-1 0-1,1 0 1,-1 0 0,1 0-1,0 0 1,-1 0-1,1-1 1,0 1 0,0 0-1,-1 0 1,1 0-1,0-1 1,0 1 0,0-1-1,0 1 1,0-1-1,0 1 1,0-1 0,0 1-1,1-1 1,-1 0-1,0 1 1,0-1 0,0 0-1,2 0 1,56 4-1023,-49-4 714,34-2-1833,33 2-703,-71 0 2886,0 1 0,0-1 0,0 2 0,0-1 0,0 0 0,-1 1 0,1 0 0,0 1 0,7 3 0,-13-5 54,1-1 0,0 1 0,-1-1 0,1 1 0,-1-1 0,1 1 0,0-1 1,-1 1-1,1 0 0,-1-1 0,0 1 0,1 0 0,-1-1 0,0 1 0,1 0 1,-1 0-1,0-1 0,1 1 0,-1 0 0,0 0 0,0-1 0,0 1 0,0 0 1,0 0-1,0 0 0,0-1 0,0 1 0,0 0 0,-1 0 0,1 0 0,0-1 1,0 1-1,-1 0 0,1-1 0,0 1 0,-1 0 0,1 0 0,-1-1 0,1 1 1,-1-1-1,1 1 0,-1 0 0,1-1 0,-1 1 0,0-1 0,1 1 0,-1-1 1,0 0-1,1 1 0,-2-1 0,-38 24 748,39-23-776,-12 5 111,-6 4-156,-1-1 1,0 0 0,-1-1-1,0-1 1,0-2 0,-31 6-1,33-12-4127,9-7-4907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5.708"/>
    </inkml:context>
    <inkml:brush xml:id="br0">
      <inkml:brushProperty name="width" value="0.025" units="cm"/>
      <inkml:brushProperty name="height" value="0.025" units="cm"/>
    </inkml:brush>
  </inkml:definitions>
  <inkml:trace contextRef="#ctx0" brushRef="#br0">48 1 13837,'0'0'7175,"-5"11"-5969,-4 7-492,2 0-1,0 0 0,-4 21 0,9-29-387,-1 1 0,2-1 0,-1 1 0,1-1 0,1 1 0,0-1 0,1 1 0,3 18 0,-3-27-305,0 0 0,0 1 0,0-1 0,0 0 0,1 0 0,-1 0 1,1 0-1,0 0 0,0-1 0,-1 1 0,1 0 0,0-1 0,0 0 0,1 1 0,-1-1 0,0 0 0,0 0 0,1 0 0,-1 0 0,0 0 0,1-1 0,-1 1 0,1-1 0,-1 1 0,1-1 1,-1 0-1,1 0 0,-1 0 0,1-1 0,2 1 0,7-1 4,0-1 0,0 0 1,0 0-1,23-8 1,-9-1-27,0-1 1,0-1 0,-1-1 0,33-25 0,83-81-176,-147 147 1004,-7 0-127,-26 67 295,36-86-941,1 0 1,0 0 0,0 1-1,1-1 1,0 0-1,1 1 1,-1-1-1,2 0 1,1 16 0,-1-23-48,-1 0 1,1 1 0,0-1 0,-1 0-1,1 1 1,0-1 0,0 0 0,0 0-1,0 0 1,0 0 0,0 0 0,0 0 0,1 0-1,-1 0 1,0 0 0,0 0 0,1-1-1,-1 1 1,0-1 0,1 1 0,-1-1-1,1 1 1,-1-1 0,1 0 0,-1 0-1,1 1 1,-1-1 0,1 0 0,-1 0-1,1-1 1,-1 1 0,1 0 0,-1 0-1,3-1 1,4-1 15,0 0-1,0 0 1,0 0 0,0-1-1,8-4 1,22-15-137,39-29 0,-45 28-297,63-33 0,-92 54 379,0 1 1,0 0-1,0-1 0,0 1 1,0 0-1,0 1 1,0-1-1,0 1 1,6-1-1,-9 1 33,1 0 1,0 1-1,0-1 1,0 0-1,-1 1 0,1-1 1,0 1-1,0-1 1,-1 1-1,1-1 1,0 1-1,-1-1 0,1 1 1,-1 0-1,1-1 1,-1 1-1,1 0 0,-1-1 1,1 1-1,-1 0 1,1 0-1,-1 0 1,0-1-1,0 1 0,1 0 1,-1 0-1,0 0 1,0 0-1,0-1 0,0 1 1,0 0-1,0 0 1,0 0-1,0 0 0,-1 1 1,0 10 40,0 0 1,-1 0-1,0 0 0,-2 0 1,1-1-1,-7 16 1,4-13-26,1 0 1,1 1 0,-4 20 0,23-81-9788,-7 12-86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6.082"/>
    </inkml:context>
    <inkml:brush xml:id="br0">
      <inkml:brushProperty name="width" value="0.025" units="cm"/>
      <inkml:brushProperty name="height" value="0.025" units="cm"/>
    </inkml:brush>
  </inkml:definitions>
  <inkml:trace contextRef="#ctx0" brushRef="#br0">1 1 23414,'0'0'4997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6.658"/>
    </inkml:context>
    <inkml:brush xml:id="br0">
      <inkml:brushProperty name="width" value="0.025" units="cm"/>
      <inkml:brushProperty name="height" value="0.025" units="cm"/>
    </inkml:brush>
  </inkml:definitions>
  <inkml:trace contextRef="#ctx0" brushRef="#br0">246 109 609,'0'0'11536,"5"-8"-8210,-3 3-3393,1 0 731,0-1 0,0 1-1,0-1 1,-1 0 0,0 0 0,2-7-1,-4 12-522,0-1 0,0 1 0,0 0 0,0-1 0,0 1 0,0 0 0,0-1-1,0 1 1,0 0 0,-1-1 0,1 1 0,0 0 0,-1-1 0,1 1 0,-1 0 0,0 0 0,1 0-1,-1-1 1,0 1 0,0 0 0,1 0 0,-1 0 0,0 0 0,0 0 0,0 1 0,0-1 0,-1 0-1,1 0 1,0 1 0,0-1 0,0 0 0,-1 1 0,1 0 0,0-1 0,0 1 0,-1 0 0,1-1-1,0 1 1,-1 0 0,-1 0 0,-4 0-77,-1 0 0,1 0 0,0 1 0,0 0 0,0 1 0,0-1 1,1 1-1,-1 0 0,0 1 0,1 0 0,-1 0 0,1 0 0,0 1 0,0 0 0,0 0 0,1 1 0,-1-1 0,1 1 0,-5 6 0,-5 6-52,0 0 0,2 1 0,0 0-1,-19 36 1,29-47 5,0-1-1,0 1 1,1 0-1,0-1 1,0 1 0,1 0-1,-1 0 1,1 13 0,1-19-18,0 0 0,0 1 1,0-1-1,1 0 1,-1 1-1,1-1 1,-1 0-1,1 0 1,-1 0-1,1 1 1,-1-1-1,1 0 1,0 0-1,0 0 1,0 0-1,0 0 1,-1 0-1,1 0 1,0-1-1,1 1 0,-1 0 1,0 0-1,0-1 1,0 1-1,0-1 1,0 1-1,1-1 1,-1 1-1,0-1 1,1 0-1,-1 0 1,0 1-1,0-1 1,3 0-1,48-4 3,-29-2-101,0-1 0,0 0-1,0-2 1,-1-1 0,0-1-1,-1-1 1,25-17 0,-22 12-39,-1-1 0,0-1 0,-1-2 0,-1 0 0,28-37 0,-33 28 150,-12 16 19,-4 14-29,0-1 0,0 1 0,-1 0 0,1 0 0,0 0 0,0 0 0,0 0 0,0-1 0,0 1 0,-1 0 0,1 0 0,0 0 0,0 0 0,0 0 0,0 0 0,-1 0 0,1 0 1,0-1-1,0 1 0,0 0 0,-1 0 0,1 0 0,0 0 0,0 0 0,0 0 0,-1 0 0,1 0 0,0 0 0,0 0 0,0 0 0,-1 1 0,1-1 0,0 0 0,0 0 0,0 0 0,0 0 0,-1 0 0,1 0 0,0 0 1,0 0-1,0 0 0,0 1 0,-1-1 0,1 0 0,0 0 0,0 0 0,0 0 0,0 1 0,0-1 0,0 0 0,-1 0 0,-16 16 240,0 1-1,1 0 1,1 1-1,1 1 1,0 0-1,1 1 1,-19 42 0,32-62-237,-4 6 198,0 0 1,1 1 0,0-1-1,0 1 1,1 0 0,0 0-1,0 0 1,0 0-1,1 0 1,0 0 0,1 0-1,-1 1 1,2 10 0,0-17-185,0 1 0,0-1 1,0 1-1,0-1 1,1 0-1,-1 0 1,0 0-1,1 0 0,-1 0 1,1 0-1,-1 0 1,1 0-1,-1 0 1,1-1-1,-1 1 0,1-1 1,0 1-1,-1-1 1,1 0-1,0 1 1,0-1-1,-1 0 0,1 0 1,0 0-1,-1-1 1,1 1-1,0 0 1,1-1-1,52-10 90,-30 2-85,0-1 0,0-1-1,-1-1 1,34-23 0,86-70-316,-106 76 145,-23 21 165,-21 21 342,-23 26 329,26-35-694,-3 4 60,0-2-5,1 0 1,0 0-1,0 0 0,1 1 1,0 0-1,0 0 1,1 0-1,0 0 1,0 0-1,0 1 0,1-1 1,-1 9-1,3-15-49,0-1 0,1 1 0,-1 0 0,0-1 0,1 1 0,-1 0 0,1-1 0,-1 1 0,1-1 0,-1 1-1,1-1 1,-1 1 0,1-1 0,-1 1 0,1-1 0,0 1 0,-1-1 0,1 0 0,0 1 0,0-1 0,-1 0 0,1 0 0,0 0 0,-1 1-1,1-1 1,0 0 0,0 0 0,-1 0 0,1 0 0,0 0 0,0 0 0,-1-1 0,1 1 0,0 0 0,1-1 0,30-5-8,-17 1-2,0-2-1,-1 0 1,0-1-1,14-10 1,-20 12-1,1 0 1,-1 0 0,1 1 0,1 0 0,-1 0 0,0 1 0,1 1 0,0 0 0,0 0 0,0 0 0,0 2 0,19-2 0,-29 3 7,1 0 0,0 1 0,-1-1 0,1 1 0,0-1 0,-1 1 0,1 0 0,-1-1 0,1 1 0,-1-1 0,1 1 0,-1 0 0,1-1 0,-1 1 0,0 0 0,1 0 0,-1-1 0,0 1 0,0 0 0,1 0 0,-1 0 0,0-1 0,0 1 0,0 0 0,0 0 0,0 0 0,0-1 0,0 1 0,0 0 0,-1 0 0,1 0 0,0-1 0,0 1 0,-1 0 0,1 0 0,0-1 0,-1 1 0,0 1 0,-14 34-32,15-35 23,-14 32-931,10-10-5659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7.362"/>
    </inkml:context>
    <inkml:brush xml:id="br0">
      <inkml:brushProperty name="width" value="0.025" units="cm"/>
      <inkml:brushProperty name="height" value="0.025" units="cm"/>
    </inkml:brush>
  </inkml:definitions>
  <inkml:trace contextRef="#ctx0" brushRef="#br0">102 1 11659,'0'0'13640,"-11"9"-12776,3-1-772,0 0-1,0 0 0,1 0 0,0 1 0,0 0 0,1 1 0,0-1 0,1 1 0,0 0 1,0 0-1,1 1 0,1 0 0,0-1 0,-4 23 0,7-30-66,-1 0-1,1 1 1,0-1 0,0 0-1,0 1 1,0-1 0,0 0 0,1 0-1,0 1 1,-1-1 0,1 0-1,0 0 1,1 0 0,2 6-1,-2-8-12,0 1 0,0 0-1,0-1 1,1 1 0,-1-1-1,1 0 1,-1 0 0,1 0 0,-1 0-1,1 0 1,-1-1 0,1 1-1,0-1 1,-1 1 0,1-1 0,0 0-1,0 0 1,3-1 0,8 0 1,0-1 1,0 0-1,-1-1 1,1 0-1,-1-1 1,0-1-1,0 0 1,0-1-1,0 0 1,11-9-1,22-15-121,49-42-1,-73 55 55,-4 4 41,-12 13 131,-22 29 535,-1-3-150,-23 41-102,37-61-306,1-1 0,-1 1 0,1-1 0,1 1 0,-1 0-1,1 0 1,0-1 0,0 1 0,0 0 0,1 7 0,1-12-82,-1 0 0,0-1 0,1 1 1,-1-1-1,1 1 0,0-1 0,-1 1 0,1-1 0,-1 1 0,1-1 0,0 1 0,-1-1 0,1 1 0,0-1 0,-1 0 0,1 0 0,0 1 0,-1-1 0,1 0 0,0 0 0,0 0 0,0 0 0,-1 0 0,1 0 0,0 0 0,0 0 0,-1 0 0,1 0 0,0 0 0,0 0 0,-1-1 0,1 1 0,0 0 0,-1 0 0,1-1 1,1 0-1,29-10 86,12-13-26,0-3 1,50-40-1,-47 33-327,57-33 0,-103 66 248,1 1 0,-1-1-1,1 1 1,-1-1 0,0 1 0,1-1 0,0 1-1,-1 0 1,1-1 0,-1 1 0,1 0 0,-1 0-1,1-1 1,0 1 0,-1 0 0,1 0 0,-1 0-1,1 0 1,0 0 0,-1 0 0,1 0 0,0 0-1,-1 0 1,1 0 0,-1 0 0,1 0 0,0 0-1,-1 1 1,1-1 0,-1 0 0,1 0 0,0 1-1,-1-1 1,1 0 0,-1 1 0,1-1-1,-1 0 1,1 1 0,-1 0 0,1 1 4,-1 0 1,0 0-1,0 0 1,0 0-1,0 1 1,0-1-1,0 0 1,-1 0-1,1 0 1,-1 0-1,-1 3 1,-25 59 80,-7-12-45,26-41-132,0 1-1,0 0 0,1 0 1,0 1-1,1 0 0,-5 18 1,11-39-8775,4-11-560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465"/>
    </inkml:context>
    <inkml:brush xml:id="br0">
      <inkml:brushProperty name="width" value="0.025" units="cm"/>
      <inkml:brushProperty name="height" value="0.025" units="cm"/>
      <inkml:brushProperty name="color" value="#F6630D"/>
    </inkml:brush>
  </inkml:definitions>
  <inkml:trace contextRef="#ctx0" brushRef="#br0">0 0 16367,'0'0'6583,"2"9"-4005,9 48-188,4-1 0,39 103 0,-52-154-2383,1 1 1,0 0 0,0-1 0,0 0 0,0 0 0,1 0 0,0 0 0,0 0 0,1-1-1,8 8 1,-11-11-8,-1 0 0,1 0-1,0-1 1,-1 1-1,1 0 1,0-1-1,0 1 1,-1-1 0,1 0-1,0 1 1,0-1-1,0 0 1,0 0-1,-1 0 1,1-1 0,0 1-1,0 0 1,0-1-1,0 1 1,-1-1-1,1 1 1,0-1 0,-1 0-1,1 0 1,0 0-1,-1 0 1,1 0 0,-1 0-1,0 0 1,1 0-1,-1 0 1,0-1-1,1 1 1,-1-1 0,0 1-1,0-1 1,0 1-1,-1-1 1,1 0-1,1-1 1,8-18 0,-1 1 0,-1-1 0,0-1 0,-2 0 0,0 0 0,-2 0 0,3-27 0,6-23 0,-14 71-77,1 0 1,0 0-1,0 0 1,0 0-1,0 1 1,0-1-1,0 0 1,1 0-1,-1 0 0,0 0 1,0 1-1,1-1 1,-1 0-1,0 0 1,1 0-1,-1 1 1,1-1-1,-1 0 0,1 1 1,-1-1-1,1 0 1,-1 1-1,1-1 1,0 1-1,-1-1 0,1 1 1,0-1-1,0 1 1,-1-1-1,1 1 1,0 0-1,0-1 1,0 1-1,0 0 0,-1 0 1,1 0-1,0 0 1,0 0-1,0 0 1,0 0-1,-1 0 1,1 0-1,1 0 0,-1 1-629,-1 1 0,1-1-1,-1 0 1,1 1 0,-1-1-1,0 1 1,0-1 0,0 1-1,0-1 1,0 0 0,0 1-1,0-1 1,0 1 0,0-1-1,-1 3 1,-4 7-5700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7.704"/>
    </inkml:context>
    <inkml:brush xml:id="br0">
      <inkml:brushProperty name="width" value="0.025" units="cm"/>
      <inkml:brushProperty name="height" value="0.025" units="cm"/>
    </inkml:brush>
  </inkml:definitions>
  <inkml:trace contextRef="#ctx0" brushRef="#br0">0 0 23350,'0'0'4164,"57"28"-11691,-37-13-2755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8.081"/>
    </inkml:context>
    <inkml:brush xml:id="br0">
      <inkml:brushProperty name="width" value="0.025" units="cm"/>
      <inkml:brushProperty name="height" value="0.025" units="cm"/>
    </inkml:brush>
  </inkml:definitions>
  <inkml:trace contextRef="#ctx0" brushRef="#br0">323 28 19218,'0'0'6540,"-10"-5"-4453,4 1-1964,0 1 0,0 0-1,0 1 1,0 0 0,0 0 0,0 0-1,-1 1 1,1-1 0,0 1 0,-1 1 0,1 0-1,-1-1 1,1 2 0,-1-1 0,1 1 0,-1 0-1,1 1 1,0-1 0,-7 3 0,-3 3 54,1 1 0,0 0 0,0 1 1,1 1-1,-22 18 0,30-23-163,0 1 0,-1 0 0,2 1 0,-1-1 0,1 1 0,0 0 0,0 1 0,1-1 0,0 1 0,0 0 0,1 0 0,0 0 1,-2 9-1,5-15-14,-1 1 0,1 0 0,0 0 0,0-1 1,0 1-1,0 0 0,0 0 0,1-1 0,-1 1 1,1 0-1,-1-1 0,1 1 0,0-1 0,0 1 1,0-1-1,1 1 0,-1-1 0,1 0 0,2 4 1,-1-3 9,1 0 0,0 0 1,-1 0-1,1 0 1,0-1-1,0 0 1,0 0-1,1 0 0,-1 0 1,8 1-1,10 2-209,-1-2 0,1-1-1,43 0 1,-52-3-105,3 1-589,0 0 0,0-2 0,19-3-1,17-15-4982,-18-1-807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8.424"/>
    </inkml:context>
    <inkml:brush xml:id="br0">
      <inkml:brushProperty name="width" value="0.025" units="cm"/>
      <inkml:brushProperty name="height" value="0.025" units="cm"/>
    </inkml:brush>
  </inkml:definitions>
  <inkml:trace contextRef="#ctx0" brushRef="#br0">51 1 14286,'0'0'11685,"1"8"-10062,-2 10-1126,0-1 1,0 1-1,-2-1 0,0 0 0,-1 0 1,-10 27-1,-11 55 432,42-174-660,-8 45-809,-3 0 0,7-59 0,-13 89 538,0 0 0,0 0 0,0-1 0,0 1 0,0 0 0,0 0-1,1 0 1,-1 0 0,0-1 0,0 1 0,0 0 0,0 0 0,0 0 0,1 0 0,-1 0 0,0 0 0,0-1 0,0 1-1,0 0 1,1 0 0,-1 0 0,0 0 0,0 0 0,0 0 0,1 0 0,-1 0 0,0 0 0,0 0 0,0 0-1,1 0 1,-1 0 0,0 0 0,0 0 0,0 0 0,1 0 0,-1 0 0,0 0 0,0 0 0,0 1 0,1-1 0,-1 0-1,0 0 1,0 0 0,0 0 0,0 0 0,0 0 0,1 1 0,-1-1 0,0 0 0,0 0 0,0 0 0,0 0 0,0 1-1,0-1 1,0 0 0,0 0 0,1 0 0,-1 1 0,0-1 0,0 0 0,0 0 0,0 0 0,0 1 0,0-1 0,0 0-1,16 19-181,-9-9 132,0-4-223,0-1-1,0 1 0,0-1 0,1 0 1,-1 0-1,1-1 0,1 0 1,-1-1-1,0 0 0,1 0 1,12 2-1,-6-2-832,0-1 0,0-1 0,1 0 0,-1-1 0,29-3 0,-2-7-6819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8.754"/>
    </inkml:context>
    <inkml:brush xml:id="br0">
      <inkml:brushProperty name="width" value="0.025" units="cm"/>
      <inkml:brushProperty name="height" value="0.025" units="cm"/>
    </inkml:brush>
  </inkml:definitions>
  <inkml:trace contextRef="#ctx0" brushRef="#br0">258 77 11787,'0'0'12988,"-1"-10"-10158,-7-32-545,7 40-2217,0 0 1,0 1 0,0-1-1,0 1 1,0-1 0,-1 1-1,1-1 1,0 1 0,-1 0-1,1 0 1,-1 0 0,0 0-1,1 0 1,-1 0 0,0 0 0,1 0-1,-1 1 1,0-1 0,0 1-1,0-1 1,0 1 0,0 0-1,1 0 1,-1 0 0,0 0-1,0 0 1,-3 0 0,-47 9 885,38-4-954,1 0 0,0 2 0,0-1 0,1 1 0,-13 10 0,20-13 0,0-1 0,0 1 0,1 0 0,0 0 0,-1 0 0,1 0 0,1 1 0,-1 0 0,1-1 0,0 1 0,0 1 0,0-1 0,1 0 0,-1 1 0,0 6 0,3-11-1,0 0-1,0 0 1,0 0 0,0 0-1,0 0 1,0 1 0,1-1-1,-1 0 1,0 0 0,1 0-1,-1 0 1,1 0 0,0 0-1,-1 0 1,1 0 0,0 0-1,-1-1 1,1 1 0,0 0-1,0 0 1,0 0 0,0-1-1,-1 1 1,1-1 0,0 1-1,0 0 1,0-1-1,1 0 1,-1 1 0,0-1-1,0 0 1,0 1 0,0-1-1,2 0 1,46 4-314,-43-4 213,1 0 54,20 1-2166,-1-2 0,46-6-1,-64 6 1660,0-1 0,0 0 0,0-1 0,0 0 0,-1 0 0,1-1 0,-1 0 0,0 0-1,0 0 1,0-1 0,0 0 0,10-12 0,-13 13 564,-5 8-1052,-3 8-4799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9.114"/>
    </inkml:context>
    <inkml:brush xml:id="br0">
      <inkml:brushProperty name="width" value="0.025" units="cm"/>
      <inkml:brushProperty name="height" value="0.025" units="cm"/>
    </inkml:brush>
  </inkml:definitions>
  <inkml:trace contextRef="#ctx0" brushRef="#br0">18 119 10025,'0'0'17083,"11"4"-15673,13 3-965,0-1 0,0 0 1,0-2-1,0-1 0,44 0 1,-57-3-425,0 0 1,-1-1 0,1 0 0,-1-1 0,1 0 0,-1 0-1,1-1 1,-1-1 0,0 1 0,0-2 0,-1 1-1,1-1 1,-1-1 0,0 0 0,-1 0 0,16-14 0,-23 19-21,0 0 0,0 0 0,0 0 0,0 0 0,0-1 0,0 1 1,0 0-1,0 0 0,0-1 0,-1 1 0,1-1 0,0 1 0,-1 0 1,1-1-1,-1 1 0,0-1 0,1 1 0,-1-1 0,0 1 0,0-1 1,0 1-1,0-1 0,0 0 0,-1 1 0,1-1 0,0 1 0,-1-1 1,1 1-1,-1 0 0,1-1 0,-1 1 0,1-1 0,-1 1 1,0 0-1,0-1 0,0 1 0,0 0 0,0 0 0,0 0 0,0 0 1,0 0-1,-1 0 0,1 0 0,0 0 0,0 0 0,-1 1 0,1-1 1,-1 1-1,1-1 0,-3 0 0,-6-3 4,0 1 1,0 0-1,0 0 1,-1 1-1,-19-1 0,11 2-36,1 1-1,0 1 1,-1 1-1,1 0 1,0 2-1,-32 9 1,39-9 20,1 0 0,0 1 0,0 0 0,0 0 0,1 1 0,0 0 0,0 1 0,0 0 0,1 0 0,0 1 0,0 0 0,-10 14 0,16-20 13,1 0-1,-1 1 0,0-1 1,1 1-1,-1-1 0,1 1 1,0 0-1,0-1 0,0 1 1,0 0-1,1 0 0,-1 0 1,1 0-1,-1-1 0,1 1 1,0 0-1,0 0 0,0 0 1,1 0-1,-1 0 0,1 0 1,1 5-1,0-5-32,1 1 1,-1-1 0,1 0-1,-1 0 1,1 0-1,0 0 1,0-1-1,0 1 1,1-1-1,-1 1 1,1-1 0,-1 0-1,1-1 1,5 3-1,10 3-872,0-2 0,1 0-1,-1-1 1,1-1 0,27 1 0,-44-4 729,87 1-6385,-31-9-908,-12-7-60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9.457"/>
    </inkml:context>
    <inkml:brush xml:id="br0">
      <inkml:brushProperty name="width" value="0.025" units="cm"/>
      <inkml:brushProperty name="height" value="0.025" units="cm"/>
    </inkml:brush>
  </inkml:definitions>
  <inkml:trace contextRef="#ctx0" brushRef="#br0">159 175 1794,'14'-12'2676,"0"-1"-1,23-30 1,-33 39-2013,-1-1 0,0 1 0,0-1-1,0 0 1,-1 0 0,0 0 0,0-1-1,0 1 1,0 0 0,-1-1 0,0 1-1,0-1 1,-1 0 0,1-8 0,-2 12-515,1 1 1,-1 0 0,0 0-1,1 0 1,-1 0 0,0 0-1,0 0 1,0 0 0,1 0-1,-1 0 1,0 0 0,0 0-1,-1 0 1,1 0 0,0 1-1,0-1 1,0 0 0,0 1-1,-1-1 1,1 1-1,0 0 1,0-1 0,-1 1-1,1 0 1,0 0 0,-1 0-1,1 0 1,0 0 0,-1 0-1,1 0 1,0 0 0,-1 0-1,-1 1 1,-49 10 1251,38-6-1156,1 2-1,0-1 1,0 2 0,1 0-1,-1 0 1,-13 14 0,21-18-71,0 1-1,0-1 1,0 2-1,1-1 1,-1 0 0,2 1-1,-1 0 1,0 0 0,1 0-1,0 0 1,1 0 0,-1 1-1,1-1 1,0 1-1,-1 11 1,3-17-153,0 1 0,0 0 1,0 0-1,0 0 0,0-1 0,1 1 0,-1 0 1,1 0-1,-1-1 0,1 1 0,-1 0 1,1-1-1,0 1 0,0-1 0,0 1 0,0-1 1,0 1-1,0-1 0,0 1 0,1-1 0,-1 0 1,0 0-1,3 1 0,-1 1-5,1-2-1,0 1 0,0 0 1,0-1-1,1 1 1,-1-1-1,0 0 1,0-1-1,8 1 1,0 0-20,0-2 1,1 1-1,-1-1 0,0-1 1,0 0-1,16-6 1,-11 1-34,0-1 0,-1-1-1,0 0 1,-1-1 0,0 0 0,0-2 0,-1 0-1,-1 0 1,0-1 0,0-1 0,-2 0 0,13-20-1,-14 9 101,-10 25-58,0 0 1,0-1-1,0 1 0,0 0 0,-1 0 1,1 0-1,0-1 0,0 1 1,0 0-1,0 0 0,-1 0 1,1 0-1,0-1 0,0 1 1,-1 0-1,1 0 0,0 0 1,0 0-1,0 0 0,-1 0 1,1 0-1,0-1 0,0 1 1,-1 0-1,1 0 0,0 0 1,0 0-1,-1 0 0,1 0 1,0 0-1,-1 1 0,1-1 0,0 0 1,0 0-1,-1 0 0,1 0 1,0 0-1,0 0 0,0 0 1,-1 0-1,1 1 0,0-1 1,0 0-1,-1 0 0,-3 3 33,-1 0 0,1 0 0,0 0-1,0 0 1,0 0 0,1 1 0,-6 6-1,-3 6 153,2 0 0,0 1 0,-14 31 0,21-41-144,0-1 0,1 1 0,0 0 0,0-1 0,1 1 0,0 0 0,0 0 0,0 0 0,1 0 0,0 0 0,1 1 0,-1-1 0,2-1 0,1 9 0,-2-13-243,0 1-1,1-1 1,0 0 0,-1 0 0,1 0-1,0 1 1,0-2 0,0 1 0,1 0-1,-1 0 1,0-1 0,1 1-1,-1-1 1,1 0 0,-1 1 0,1-1-1,-1-1 1,1 1 0,0 0-1,0 0 1,-1-1 0,1 0 0,0 0-1,0 0 1,0 0 0,0 0 0,-1 0-1,1 0 1,5-2 0,2 0-1232,1 0 0,0 0 1,-1-1-1,1 0 0,-1-1 0,15-8 1,8-7-8431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9.846"/>
    </inkml:context>
    <inkml:brush xml:id="br0">
      <inkml:brushProperty name="width" value="0.025" units="cm"/>
      <inkml:brushProperty name="height" value="0.025" units="cm"/>
    </inkml:brush>
  </inkml:definitions>
  <inkml:trace contextRef="#ctx0" brushRef="#br0">263 30 17585,'0'0'4532,"-12"-4"-1511,-8-2-1872,-1 1 0,0 0-1,-24-1 1,34 4-889,-1 1 1,1 1 0,0 0 0,-1 1-1,1 0 1,0 0 0,0 1-1,0 1 1,-11 3 0,21-6-258,-1 1 0,1-1 0,0 0 0,0 1 1,0-1-1,0 1 0,0-1 0,0 1 0,0-1 0,0 1 0,1 0 0,-1 0 1,0-1-1,0 1 0,0 0 0,1 0 0,-1 0 0,0 0 0,1 0 0,-1 0 1,1 0-1,-1 0 0,0 2 0,2-2-22,-1 0 1,1 0-1,-1 0 0,1-1 1,-1 1-1,1 0 0,-1 0 1,1 0-1,0 0 0,-1-1 1,1 1-1,0 0 0,0-1 1,0 1-1,-1 0 0,1-1 1,0 1-1,0-1 1,0 0-1,1 1 0,61 18-1450,-56-17 1130,6 1-220,93 29-3504,-96-28 3930,1 0 0,-1 0 1,-1 1-1,1 1 0,-1 0 0,0 0 0,14 13 0,-22-19 219,0 1 0,0 0 0,0-1-1,-1 1 1,1 0 0,0 0 0,-1 0 0,1 0 0,-1 0 0,1-1 0,-1 1-1,1 0 1,-1 0 0,0 0 0,1 0 0,-1 1 0,0-1 0,0 0 0,0 0-1,0 0 1,0 0 0,0 0 0,0 0 0,0 0 0,0 0 0,0 0 0,-1 0-1,1 0 1,0 0 0,-1 0 0,1 0 0,-1 0 0,1 0 0,-1 0 0,1 0-1,-1 0 1,0-1 0,1 1 0,-1 0 0,0 0 0,0-1 0,0 1 0,1 0-1,-1-1 1,0 1 0,0-1 0,0 1 0,0-1 0,0 0 0,-2 1 0,-6 3 419,-1 0 1,1 0 0,-20 3 0,25-6-471,-25 5 415,0 0-1,0-2 1,-34 0 0,62-4-482,0 0 0,1 0 1,-1 0-1,0 0 0,0 0 0,1 0 0,-1 0 1,0 0-1,1 0 0,-1 0 0,0 0 1,0 0-1,1 0 0,-1-1 0,0 1 0,1 0 1,-1-1-1,0 1 0,1 0 0,-1-1 0,1 1 1,-1-1-1,0 1 0,1-1 0,-1 1 0,1-1 1,0 1-1,-1-1 0,1 0 0,-1 1 1,0-2-1,2 0-139,-1 1 0,0-1 0,0 1 0,0-1 0,1 1 0,-1-1 0,1 1 0,-1 0 0,1-1 0,0 1 0,0-1 0,-1 1 0,1 0 0,1-2 0,39-38-6678,-12 16-369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0.190"/>
    </inkml:context>
    <inkml:brush xml:id="br0">
      <inkml:brushProperty name="width" value="0.025" units="cm"/>
      <inkml:brushProperty name="height" value="0.025" units="cm"/>
    </inkml:brush>
  </inkml:definitions>
  <inkml:trace contextRef="#ctx0" brushRef="#br0">1 91 16592,'11'3'3016,"17"4"-448,1 0 1,57 4-1,-77-10-2381,-1-1 0,1 0-1,-1 0 1,0-1 0,1 0-1,-1 0 1,0-1 0,0 0 0,0-1-1,0 1 1,0-2 0,0 1 0,-1-1-1,1 0 1,-1 0 0,11-10 0,-16 12-137,0 1 1,-1 0 0,1 0 0,-1-1 0,0 1-1,1-1 1,-1 0 0,0 1 0,0-1 0,0 0 0,0 1-1,0-1 1,0 0 0,-1 0 0,1 0 0,-1 0 0,1 0-1,-1 0 1,0 0 0,1 0 0,-1 0 0,-1-3 0,1 4-25,-1-1 0,0 1 0,0-1 1,0 1-1,0-1 0,-1 1 0,1 0 1,0-1-1,-1 1 0,1 0 1,0 0-1,-1 0 0,0 0 0,1 0 1,-1 0-1,1 1 0,-1-1 0,0 1 1,-2-2-1,-8 0-13,1-1-1,-1 2 1,0-1 0,1 2-1,-1-1 1,-14 2 0,18 1 5,-1 0 0,1 0 0,-1 0 0,1 1 0,0 1 1,0-1-1,0 1 0,0 0 0,1 1 0,0 0 0,0 0 1,-12 12-1,14-13-6,1 1 1,0-1-1,1 0 0,-1 1 1,1 0-1,0 0 0,0 0 1,0 0-1,1 0 1,0 1-1,0-1 0,0 1 1,0 0-1,1-1 1,0 1-1,1 0 0,-1 0 1,1 0-1,0-1 1,1 10-1,1-11-45,-1 0 0,1 0 0,0 0 0,0 0 0,0 0 0,1 0 0,0 0 0,-1-1-1,1 1 1,1-1 0,-1 0 0,0 0 0,1 0 0,-1 0 0,1 0 0,0-1 0,0 0 0,0 0 0,0 0 0,0 0 0,8 1 0,7 3-387,1 0 0,-1-2-1,32 3 1,16-3-2920,-22-5-2010,9-5-6037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1.406"/>
    </inkml:context>
    <inkml:brush xml:id="br0">
      <inkml:brushProperty name="width" value="0.025" units="cm"/>
      <inkml:brushProperty name="height" value="0.025" units="cm"/>
    </inkml:brush>
  </inkml:definitions>
  <inkml:trace contextRef="#ctx0" brushRef="#br0">91 331 18353,'0'0'2109,"11"-8"-1815,27-14-256,0 2 1,2 1 0,48-16-1,-88 35-72,1 0 0,-1 0-1,0 0 1,0 0-1,0 0 1,0 0 0,0 0-1,1 0 1,-1-1-1,0 1 1,0 0 0,0 0-1,0 0 1,0 0-1,1 0 1,-1 0 0,0 0-1,0-1 1,0 1-1,0 0 1,0 0 0,0 0-1,0 0 1,0-1-1,0 1 1,0 0 0,0 0-1,0 0 1,0 0-1,0-1 1,0 1 0,0 0-1,0 0 1,0 0-1,0 0 1,0-1 0,0 1-1,0 0 1,0 0-1,0 0 1,0 0 0,0 0-1,0-1 1,0 1-1,0 0 1,0 0 0,0 0-1,-1-1 1,-9-9-425,-13-8 820,19 16-150,1 0 0,-1 0 0,0 0 0,0 0 0,0 1 0,0-1 0,0 1 0,0 0 0,0 1 0,0-1 0,-1 1 0,1-1-1,0 1 1,0 0 0,0 1 0,-1-1 0,1 1 0,0 0 0,0 0 0,0 0 0,0 0 0,0 1 0,0 0 0,0 0 0,1 0-1,-1 0 1,1 0 0,-1 1 0,1 0 0,0-1 0,-4 6 0,-9 8 167,2 1-1,0 1 1,0 0-1,-16 31 1,18-28-198,0 0 0,-9 28 0,18-42-146,1 0 0,0 0 0,0 0 1,0 0-1,1 1 0,0-1 0,1 1 0,0-1 1,0 0-1,0 1 0,3 11 0,-2-16-31,0 0-1,1 0 1,-1-1-1,1 1 1,0 0-1,0-1 0,0 1 1,0-1-1,0 0 1,0 1-1,1-1 1,-1 0-1,1 0 1,-1-1-1,1 1 1,0-1-1,0 1 1,0-1-1,-1 0 1,1 0-1,1 0 1,-1 0-1,0-1 1,0 1-1,6 0 0,5 0 4,0-1-1,1 1 0,-1-2 1,23-4-1,-19 1-5,0-1 1,0-1-1,-1 0 1,0-2-1,0 0 0,-1 0 1,1-2-1,-2 0 1,0-1-1,27-25 1,-31 27-17,-1-1 1,0-1 0,-1 0 0,0 0-1,0-1 1,-1 0 0,-1-1-1,0 1 1,-1-2 0,0 1 0,-1 0-1,-1-1 1,0 0 0,3-23 0,-6 36 21,-1-1 1,0 1 0,1-1 0,-1 0-1,0 1 1,0-1 0,-1 0-1,1 1 1,0-1 0,0 1 0,-1-1-1,1 0 1,-1 1 0,1-1-1,-1 1 1,0-1 0,0 1 0,1 0-1,-1-1 1,0 1 0,0 0-1,0-1 1,-1 1 0,1 0 0,0 0-1,0 0 1,-1 0 0,1 0-1,0 0 1,-1 0 0,1 1 0,-1-1-1,1 1 1,-1-1 0,1 1 0,-1-1-1,0 1 1,1 0 0,-3-1-1,0 1-3,0 1 0,0-1 0,0 0 0,0 1 0,0 0 0,0 0 0,1 0 0,-1 1-1,0-1 1,0 1 0,1 0 0,-1 0 0,1 0 0,0 0 0,-4 4 0,0 0 2,1 2 0,-1-1 0,2 1 0,-1 0 0,1 0 0,0 0 0,-5 12 0,8-15 5,0 0-1,0 0 1,0 0-1,1 0 1,0 0-1,0 0 1,0 0-1,0 0 1,1 0-1,0 1 0,0-1 1,1 0-1,-1 0 1,1 0-1,2 6 1,-2-9-5,0 0 0,1-1-1,-1 1 1,0 0 0,1-1 0,0 1 0,-1-1 0,1 1-1,0-1 1,0 0 0,0 0 0,0 1 0,0-1 0,0-1 0,0 1-1,0 0 1,0-1 0,1 1 0,-1-1 0,0 1 0,0-1-1,1 0 1,-1 0 0,0 0 0,0 0 0,1 0 0,-1-1-1,0 1 1,0-1 0,3-1 0,6 0 16,0-1 0,-1 0 1,1 0-1,-1-1 0,10-6 0,9-7-10,-1-2 0,-1 0 0,-1-2 0,41-41 0,-50 44-22,-1 0 0,-1-2 0,0 1 1,-2-1-1,0-1 0,-2-1 0,12-27 0,-16 10-94,-13 27-86,5 12 178,0 0 1,0 0-1,0 0 1,1 0-1,-1 1 1,0-1-1,0 0 0,0 0 1,0 0-1,1 1 1,-1-1-1,0 1 1,0-1-1,1 0 0,-1 1 1,0-1-1,1 1 1,-1 0-1,0-1 1,0 2-1,-6 5 2,1 1 0,0 0-1,0 0 1,1 0 0,0 1 0,0 0 0,1 0 0,0 0-1,1 0 1,-4 17 0,-1 9 43,-7 58 0,11-64 126,1 1-1,2-1 1,1 0-1,1 0 1,1 1-1,2-1 1,0-1-1,2 1 1,16 44-1,-11-48-78,6 15-263,14 45 0,-27-71 150,-1 0 0,0 1 0,-1-1 0,-1 1 0,0 0 0,-1 0 0,-1 15 0,0-26 60,0-1-1,0 1 0,0-1 0,-1 0 1,1 1-1,-1-1 0,0 0 0,0 0 1,0 0-1,0 0 0,0-1 1,-1 1-1,1-1 0,-1 1 0,-3 2 1,5-4 14,0-1 0,0 1 0,0 0 0,0 0 0,0-1 0,0 1 0,-1 0 0,1-1 0,0 0 0,0 1 0,0-1 0,-1 0 0,1 1 0,0-1 0,0 0 0,-1 0 0,1 0 0,0 0 0,0 0 0,-1 0 0,1 0 0,0-1 0,0 1 0,-1 0 0,1-1 0,0 1 0,0-1 0,0 1 0,0-1 0,0 0 0,0 1 0,-1-1 0,2 0 0,-1 0 0,0 0 0,0 1 0,0-1 0,0 0 0,0 0 0,1 0 0,-1-1 0,1 1 0,-1 0 0,0-2 0,-5-10 58,1-1 0,1 1 0,0-1 0,1-1 0,1 1 0,-1-17 0,0-92-174,4 84 64,-2 27-117,1-1 0,1 1-1,0 0 1,1 0 0,0 0 0,6-18-1,-6 26-86,0-1-1,1 1 1,-1 0-1,1 0 0,0 0 1,0 0-1,0 0 0,0 1 1,0-1-1,1 1 1,0 0-1,0 0 0,0 0 1,0 0-1,0 1 1,0 0-1,1 0 0,-1 0 1,7-2-1,86-16-7943,-93 20 7731,56-9-6778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2.077"/>
    </inkml:context>
    <inkml:brush xml:id="br0">
      <inkml:brushProperty name="width" value="0.025" units="cm"/>
      <inkml:brushProperty name="height" value="0.025" units="cm"/>
    </inkml:brush>
  </inkml:definitions>
  <inkml:trace contextRef="#ctx0" brushRef="#br0">134 0 14221,'0'0'6593,"-11"3"-4286,7-2-2215,0 0-1,0 0 1,0 1 0,0-1 0,0 1 0,0 0 0,0 0 0,1 0 0,-1 1 0,1-1 0,-1 1 0,1 0 0,-4 4 0,2 0 74,1 0 0,0 0 0,0 1 0,0-1 0,1 1 0,0 0 0,-4 14 0,-3 15 1071,2-1-1,-5 62 0,12-84-1064,0 0-1,1-1 0,1 1 1,0 0-1,1-1 1,0 1-1,1-1 1,0 0-1,2 1 1,8 19-1,-13-31-169,1-1-1,0 1 1,-1 0-1,1-1 1,0 1 0,0-1-1,0 1 1,0-1 0,0 1-1,1-1 1,-1 0-1,0 1 1,1-1 0,-1 0-1,0 0 1,1 0 0,0 0-1,-1 0 1,1 0-1,-1-1 1,1 1 0,0 0-1,0-1 1,-1 0 0,1 1-1,0-1 1,0 0-1,0 0 1,-1 0 0,3 0-1,-2-1-31,1 0-1,-1-1 1,0 1-1,0-1 1,0 1-1,0-1 1,0 0-1,-1 0 0,1 0 1,0 0-1,-1 0 1,0 0-1,1 0 1,-1-1-1,0 1 1,0 0-1,0-1 1,0 1-1,0-6 0,4-9-472,-1-1-1,-1 1 0,-1-1 0,-1 0 0,0 0 1,-1 0-1,-5-33 0,5 50 426,0 0 0,0 0 0,-1 0-1,1 0 1,0 0 0,0 0 0,-1 0 0,1 0 0,-1 0 0,1 0-1,0 0 1,-1 1 0,0-1 0,1 0 0,-1 0 0,0 0 0,1 1-1,-1-1 1,0 0 0,0 1 0,1-1 0,-1 0 0,0 1 0,0-1-1,0 1 1,0 0 0,0-1 0,0 1 0,-1-1 0,1 2 76,0-1 0,0 0 0,1 1 0,-1-1 1,0 1-1,0-1 0,1 1 0,-1 0 0,0-1 1,1 1-1,-1 0 0,0-1 0,1 1 0,-1 0 1,1 0-1,-1-1 0,1 1 0,0 0 0,-1 0 0,1 0 1,0 0-1,-1-1 0,1 1 0,0 0 0,0 0 1,0 0-1,0 0 0,0 0 0,0 0 0,0 0 1,1 1-1,-2 2 106,1 0 0,0 0-1,1 0 1,-1 0 0,1 0 0,0 0 0,0 0 0,0-1 0,0 1 0,1 0 0,-1 0 0,1-1 0,0 1-1,0-1 1,0 0 0,1 0 0,3 5 0,-2-5-21,0-1 0,0 1 0,0-1 0,0 0 0,1 0 0,-1 0 0,0 0 0,1-1 0,0 0 0,-1 0 0,1 0 0,-1 0 0,1-1-1,0 0 1,5 0 0,0-1-11,0 0 0,1-1-1,-1 0 1,0-1-1,0 0 1,0-1-1,0 0 1,-1 0-1,1-1 1,-1 0 0,0-1-1,13-11 1,-14 11-14,0 0 0,-1-1 0,0 0 1,0 0-1,-1-1 0,0 0 0,0 0 1,-1 0-1,0-1 0,0 0 0,-1 0 1,0 0-1,4-16 0,-8 24-53,1-1-1,-1 1 1,0 0-1,1 0 1,-1-1-1,0 1 1,0 0-1,0-1 1,0 1-1,0 0 1,0 0-1,-1-1 1,1 1-1,0 0 1,-1 0-1,1-1 1,0 1 0,-2-2-1,1 2-6,1 1 0,-1 0 0,0 0 0,1-1 0,-1 1-1,1 0 1,-1 0 0,0 0 0,1 0 0,-1 0 0,0 0 0,1 0 0,-1 0 0,0 0-1,1 0 1,-1 0 0,1 0 0,-1 0 0,0 1 0,1-1 0,-1 0 0,0 0 0,1 1 0,-1-1-1,0 1 1,-4 2-4,0 0 0,1 1 0,-1-1 0,1 1 0,0 0 0,-7 8 0,3 0 109,0 0 0,1 0-1,1 0 1,0 1 0,0 0-1,1 0 1,1 1 0,0-1-1,1 1 1,1 0 0,0 0-1,0 26 1,2-37-81,0-1-1,0 1 1,1-1 0,-1 0 0,0 1-1,1-1 1,0 0 0,0 1 0,-1-1-1,1 0 1,0 0 0,1 0 0,-1 0-1,0 0 1,1 0 0,-1 0-1,1 0 1,0 0 0,3 2 0,-2-1-7,1-1 1,0 0 0,0 0 0,0 0-1,0-1 1,0 0 0,0 1-1,1-1 1,-1-1 0,6 1 0,4 0 3,-1-1 0,1-1 0,-1 0 0,0-1 1,1 0-1,18-6 0,-16 3-77,-2 0-1,1 0 1,0-2 0,-1 0-1,0 0 1,-1-2 0,0 1-1,0-2 1,-1 0 0,0 0 0,-1-1-1,17-20 1,-26 29 64,-1 0 1,1-1 0,-1 1-1,1 0 1,-1-1-1,0 1 1,0-1-1,0 1 1,-1-1-1,1 0 1,0 1-1,-1-1 1,0 0 0,0 1-1,0-6 1,0 7 7,-1 0 0,1-1 0,-1 1 0,1 0 0,-1 0 0,1-1 0,-1 1 0,0 0 0,0 0 0,0 0 0,0 0 0,0 0 0,0 0 1,0 0-1,0 0 0,0 0 0,0 1 0,0-1 0,0 0 0,-1 1 0,-1-2 0,-2 1-2,1 0 0,0 0 0,0 1 0,0-1 0,-1 1 0,1 0-1,0 0 1,0 1 0,-1-1 0,1 1 0,0 0 0,0 0 0,0 0 0,0 1 0,0-1 0,0 1 0,0 0 0,-3 3 0,2-1 14,0 0 1,0 0 0,0 1 0,1-1 0,-1 1 0,1 0 0,1 1 0,-1-1 0,1 1 0,0-1 0,0 1 0,-2 6 0,4-9-28,0-1 0,0 1 0,1-1-1,-1 1 1,1-1 0,-1 1 0,1-1 0,0 1 0,0 0 0,0-1 0,0 1 0,1-1 0,-1 1 0,1-1 0,-1 1 0,1-1 0,0 1 0,0-1-1,0 0 1,0 1 0,0-1 0,1 0 0,-1 0 0,1 0 0,0 0 0,-1 0 0,1 0 0,0 0 0,0-1 0,0 1 0,0 0 0,5 1 0,0 1-528,1-1 1,0 0-1,0-1 1,1 0-1,-1 0 1,0-1-1,17 1 1,22-1-5777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807"/>
    </inkml:context>
    <inkml:brush xml:id="br0">
      <inkml:brushProperty name="width" value="0.025" units="cm"/>
      <inkml:brushProperty name="height" value="0.025" units="cm"/>
      <inkml:brushProperty name="color" value="#F6630D"/>
    </inkml:brush>
  </inkml:definitions>
  <inkml:trace contextRef="#ctx0" brushRef="#br0">1 0 12107,'0'0'8777,"3"52"-5734,10-35-833,-3-1-449,2 1-800,2-2-448,1-5-385,1-2-128,1-3-1345,3-5-2115,-4 0-1761,-1-11-2274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2.808"/>
    </inkml:context>
    <inkml:brush xml:id="br0">
      <inkml:brushProperty name="width" value="0.025" units="cm"/>
      <inkml:brushProperty name="height" value="0.025" units="cm"/>
    </inkml:brush>
  </inkml:definitions>
  <inkml:trace contextRef="#ctx0" brushRef="#br0">1 60 12236,'0'0'7724,"1"12"-4996,2 246 3198,-3-257-5884,0 1 0,0 0 1,0 0-1,0 0 0,0-1 1,0 1-1,1 0 0,-1 0 1,1-1-1,0 1 0,-1 0 0,1-1 1,0 1-1,0-1 0,0 1 1,0-1-1,0 1 0,0-1 1,0 1-1,1-1 0,1 1 1,-2-2-28,-1 1 0,1-1 1,0 0-1,0 0 0,0 0 0,0 0 1,0 0-1,0 0 0,0 0 1,0-1-1,0 1 0,0 0 1,0 0-1,0-1 0,0 1 0,-1 0 1,1-1-1,0 1 0,0-1 1,0 0-1,-1 1 0,1-1 0,0 1 1,-1-1-1,1 0 0,0 0 1,-1 1-1,1-1 0,-1 0 1,1 0-1,-1 0 0,1 0 0,-1 1 1,0-1-1,1 0 0,-1 0 1,0 0-1,0 0 0,0-2 1,8-28-306,-2-1 1,-1-1 0,-2 1-1,0-39 1,-1 77 275,0 0 0,1 0 0,0-1 0,0 1 1,1-1-1,-1 0 0,1 0 0,0 0 0,1 0 0,-1-1 1,1 1-1,0-1 0,0-1 0,0 1 0,0-1 0,10 5 1,-5-4 23,-1-1 0,0 0 0,1-1 0,-1 0 0,1-1 0,0 0 0,0 0 0,-1-1 0,1 0 0,11-2 0,-5 0 62,0-1 0,0-1 0,-1 0 0,1-1 0,-1 0 0,0-2 0,-1 0 0,1 0 0,-1-1 0,-1-1 0,0 0 0,24-22 0,-32 26-21,0 0-1,-1 0 0,1-1 0,-1 1 1,0-1-1,-1 0 0,1 0 1,-1-1-1,-1 1 0,1-1 0,-1 1 1,0-1-1,0 0 0,-1 0 1,0 1-1,0-1 0,-1 0 1,0-10-1,0 16-44,0 0 0,-1 1-1,1-1 1,0 0 0,-1 0 0,1 0 0,0 1 0,-1-1 0,1 0 0,-1 0-1,1 1 1,-1-1 0,1 0 0,-1 1 0,0-1 0,1 0 0,-1 1 0,0-1-1,1 1 1,-1-1 0,0 1 0,0 0 0,0-1 0,1 1 0,-1 0 0,0 0 0,-2-1-1,-28 6 21,23-2-27,1 1-1,-1 0 1,0 0-1,1 1 1,-8 6-1,-1 4 40,0 0 0,1 2 0,1 0 0,-22 36-1,29-41 45,0 0-1,1 0 1,1 0-1,0 1 1,1 0-1,0 0 1,1 1-1,0-1 0,0 16 1,3-27-80,0 0 0,0 0 0,0 0 0,0 0 0,0 0 1,0 0-1,1 0 0,-1 0 0,1 0 0,0 0 0,-1 0 0,1-1 0,0 1 0,0 0 0,0 0 0,0-1 1,0 1-1,1 0 0,-1-1 0,0 0 0,1 1 0,2 1 0,-1-1-60,0-1 1,0 1-1,1-1 1,-1 1-1,1-1 0,-1 0 1,1-1-1,-1 1 0,1-1 1,0 1-1,5-1 1,1-1-743,-1 0 1,1 0 0,-1 0 0,1-1-1,-1-1 1,0 0 0,0 0-1,17-9 1,13-15-6114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3.164"/>
    </inkml:context>
    <inkml:brush xml:id="br0">
      <inkml:brushProperty name="width" value="0.025" units="cm"/>
      <inkml:brushProperty name="height" value="0.025" units="cm"/>
    </inkml:brush>
  </inkml:definitions>
  <inkml:trace contextRef="#ctx0" brushRef="#br0">81 0 9641,'0'0'16885,"-5"12"-15796,-11 29-439,2 0 0,2 2 0,1-1-1,3 1 1,1 0 0,0 49 0,6-88-666,1 0 0,0-1-1,1 1 1,-1 0 0,1 0 0,-1 0 0,1-1 0,0 1 0,0 0 0,1-1 0,-1 1 0,1 0 0,0-1-1,0 0 1,0 0 0,0 1 0,1-1 0,-1 0 0,1-1 0,4 5 0,-2-4-291,0-1 0,0 1 0,1-1 0,-1 0 1,1 0-1,-1-1 0,1 1 0,0-1 0,-1 0 0,1-1 1,0 0-1,0 1 0,6-2 0,-4 0-784,0 1 0,1-2 1,-1 1-1,0-1 0,0 0 0,0-1 0,0 0 1,13-7-1,23-14-4290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3.913"/>
    </inkml:context>
    <inkml:brush xml:id="br0">
      <inkml:brushProperty name="width" value="0.025" units="cm"/>
      <inkml:brushProperty name="height" value="0.025" units="cm"/>
    </inkml:brush>
  </inkml:definitions>
  <inkml:trace contextRef="#ctx0" brushRef="#br0">191 289 13357,'0'0'6998,"-8"-3"-4708,5 1-2175,0 1-1,0 0 0,0 0 0,0 1 0,0-1 1,0 1-1,0-1 0,0 1 0,0 0 0,0 0 0,-1 0 1,1 1-1,0-1 0,-4 2 0,1 0 60,0 1-1,0 0 1,0 0 0,0 1-1,1 0 1,-1 0-1,-6 7 1,-39 39 1946,48-46-1897,0 0 0,0 0 0,0 1 0,0-1-1,1 1 1,0 0 0,0-1 0,0 1 0,0 0-1,1 0 1,-2 8 0,3-12-214,0-1 0,0 1 0,0 0 1,1 0-1,-1-1 0,0 1 0,0 0 0,0 0 0,0-1 1,1 1-1,-1 0 0,0-1 0,1 1 0,-1 0 1,0-1-1,1 1 0,-1 0 0,1-1 0,-1 1 0,1-1 1,-1 1-1,1-1 0,0 1 0,-1-1 0,1 1 1,0-1-1,0 1 0,28 5 16,30-11-473,-46 1 189,0 0 0,-1-1-1,0 0 1,0-1 0,0-1 0,0 0-1,11-9 1,-17 12 206,0-1 0,-1 1-1,1-1 1,-1 0 0,0-1 0,0 1 0,-1-1 0,0 0-1,0 0 1,0 0 0,-1-1 0,1 0 0,-1 1 0,2-11-1,-6 12 426,-5 11-241,-6 14 34,8-11-83,1 1 1,0-1-1,0 1 1,1 0 0,1 0-1,0 0 1,0 0 0,1 11-1,0-18-75,0-1 1,0 1-1,0 0 0,1-1 1,-1 1-1,1 0 0,0-1 0,0 1 1,0-1-1,0 1 0,0-1 0,1 0 1,-1 1-1,1-1 0,0 0 1,-1 0-1,1 0 0,0 0 0,0 0 1,0-1-1,0 1 0,1 0 1,-1-1-1,0 0 0,1 1 0,-1-1 1,1 0-1,-1 0 0,1 0 1,-1-1-1,1 1 0,0-1 0,-1 1 1,4-1-1,2 0-69,0-1 0,0 1 0,0-2 0,0 1 0,-1-1 0,1 0 0,0 0 0,-1-1 0,0 0 0,1-1 0,-1 0 0,0 0 0,-1 0 0,1-1 0,9-8 0,8-10-1043,-1 0-1,28-36 1,-31 34 707,-1-1 0,-2-1 0,21-41 0,-31 52 306,1-1 0,-2 1 0,0-1 0,-2-1 0,1 1 0,-2-1 0,2-27 0,-5 44 114,0 1 0,0-1 0,1 1-1,-1-1 1,0 1 0,0-1 0,0 0 0,0 1-1,0-1 1,0 1 0,0-1 0,0 1-1,-1-1 1,1 1 0,0-1 0,0 1-1,0-1 1,0 1 0,-1-1 0,1 1 0,0-1-1,-1 1 1,1-1 0,0 1 0,-1 0-1,1-1 1,0 1 0,-1-1 0,1 1 0,-1 0-1,1-1 1,-1 1 0,0 0 0,-16 9 813,-12 26 56,14-12-356,1 2 0,2-1 0,0 2 0,2-1 0,-8 29 1,13-36-325,1 1 1,0 0 0,2 1 0,0-1 0,1 0 0,0 1 0,6 38 0,-5-57-220,0 1 1,0-1 0,0 1 0,0-1 0,0 1-1,1-1 1,-1 1 0,0-1 0,1 0 0,-1 1-1,1-1 1,0 0 0,-1 1 0,1-1 0,0 0-1,0 1 1,0-1 0,0 0 0,0 0 0,0 0-1,0 0 1,0 0 0,0 0 0,1 0 0,-1-1-1,0 1 1,0 0 0,1-1 0,-1 1-1,1-1 1,-1 1 0,0-1 0,1 0 0,-1 1-1,1-1 1,1 0 0,0-1-17,0 0 0,-1 0 0,1 0-1,-1 0 1,1 0 0,-1 0 0,0-1 0,1 1-1,-1-1 1,0 0 0,0 0 0,0 0 0,0 0 0,-1 0-1,1 0 1,-1 0 0,1-1 0,1-3 0,2-4-145,0-1 1,-1 0 0,0 0 0,-1 0 0,0 0 0,-1 0-1,-1-1 1,1 1 0,-2-1 0,0 0 0,-1-18 0,0 29 182,1-1-1,0 1 1,-1-1 0,1 1 0,-1-1 0,0 1 0,1 0 0,-1-1 0,0 1-1,0 0 1,0 0 0,0-1 0,0 1 0,0 0 0,0 0 0,0 0 0,0 0 0,-1 0-1,1 1 1,0-1 0,-1 0 0,1 1 0,-1-1 0,0 0 0,1 1-1,0 0 0,0-1 0,0 1 0,0 0 0,0 0 0,0 0 0,0 0 0,0 0 0,0 0 0,0 1 0,1-1 0,-1 0 0,0 0 0,0 1 0,0-1 0,0 0 0,0 1 0,1-1 0,-1 1 0,0-1 0,0 1 0,1 0 0,-1-1 0,0 1 0,1 0 0,-1-1 0,1 1 0,-1 0 0,1 0 0,-1-1 0,1 1 0,-1 0 0,1 0 0,0 0 0,-1 0 0,1-1 0,0 1 0,0 1 0,-1 2 9,0-1 0,0 1 1,1 0-1,-1-1 0,1 1 0,0 0 1,0-1-1,0 1 0,1 0 0,-1-1 1,1 1-1,0-1 0,0 1 0,0-1 1,1 1-1,-1-1 0,1 1 0,0-1 1,0 0-1,0 0 0,0 0 0,0 0 1,1-1-1,-1 1 0,1 0 0,0-1 1,-1 0-1,1 0 0,0 0 0,1 0 1,-1 0-1,0 0 0,7 2 0,-3-2-36,-1-1 0,0 1 0,1-1-1,-1 0 1,1 0 0,0-1 0,-1 0-1,1 0 1,-1-1 0,1 1 0,-1-1-1,1-1 1,-1 1 0,1-1 0,-1 0-1,0-1 1,0 0 0,9-5 0,-4 1-42,0-1 0,-1 0 0,0 0 0,0-1 0,-1-1 1,0 0-1,-1 0 0,0 0 0,0-1 0,-1 0 0,-1-1 0,6-14 1,-39 64 802,19-21-426,1 0 1,0 0-1,2 1 0,0 0 1,0 0-1,2 1 1,1-1-1,0 1 0,1 18 1,1-35-338,0 0 0,0-1 0,0 1 1,0-1-1,0 1 0,0 0 1,1-1-1,-1 1 0,1 0 0,-1-1 1,1 1-1,0-1 0,-1 1 0,1-1 1,0 0-1,0 1 0,0-1 1,0 0-1,0 1 0,1-1 0,-1 0 1,0 0-1,0 0 0,1 0 0,-1 0 1,1-1-1,-1 1 0,1 0 0,-1 0 1,1-1-1,-1 1 0,1-1 1,-1 0-1,1 1 0,0-1 0,-1 0 1,1 0-1,0 0 0,-1 0 0,4-1 1,-2 1-399,1-1-1,-1 1 1,0-1 0,0 0 0,0 0 0,0-1 0,0 1-1,0 0 1,4-3 0,-5 2-324,0 1 0,0-1 0,0 0 0,0 1 0,0-1 0,-1 0 0,1 0 0,0-1-1,-1 1 1,0 0 0,1 0 0,0-3 0,5-17-9218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4.255"/>
    </inkml:context>
    <inkml:brush xml:id="br0">
      <inkml:brushProperty name="width" value="0.025" units="cm"/>
      <inkml:brushProperty name="height" value="0.025" units="cm"/>
    </inkml:brush>
  </inkml:definitions>
  <inkml:trace contextRef="#ctx0" brushRef="#br0">1 0 14734,'0'0'9897,"56"54"-21364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4.612"/>
    </inkml:context>
    <inkml:brush xml:id="br0">
      <inkml:brushProperty name="width" value="0.025" units="cm"/>
      <inkml:brushProperty name="height" value="0.025" units="cm"/>
    </inkml:brush>
  </inkml:definitions>
  <inkml:trace contextRef="#ctx0" brushRef="#br0">41 0 13485,'0'0'6080,"7"10"-3806,-3-5-2016,-1 1-1,1 0 1,-1 0-1,0 0 1,0 0-1,0 1 1,-1-1-1,0 1 1,-1-1-1,1 1 1,-1 0-1,-1 0 1,1 0 0,-1 0-1,0-1 1,-1 1-1,1 0 1,-1 0-1,-1 0 1,-2 8-1,-26 49 1734,24-54-1771,1-1-1,0 1 1,0 0 0,1 0 0,0 1 0,1-1-1,0 1 1,1 0 0,0-1 0,1 1 0,-1 18-1,3-27-208,-1-1-1,1 1 0,0 0 0,0-1 0,0 1 0,0-1 0,0 1 0,0-1 0,0 1 0,0-1 0,1 0 0,-1 1 0,0-1 0,1 0 0,-1 0 0,1 0 0,-1 0 0,1 0 0,0-1 0,-1 1 0,1 0 0,0-1 0,0 1 0,-1-1 0,1 0 0,0 1 0,0-1 0,0 0 0,0 0 0,1 0 0,60-4-48,-48 0-103,0 0 0,0-2 0,-1 1 1,1-2-1,-1 0 0,0-1 0,-1 0 1,0-1-1,0 0 0,-1-1 0,-1-1 1,1 0-1,-1 0 0,-1-1 0,0-1 1,-1 1-1,-1-1 0,9-18 0,-15 27 167,0 0 0,-1-1 0,1 1 0,-1-1-1,0 1 1,0-1 0,-1 0 0,1 1 0,-1-10 0,0 13-7,-1 0 0,1-1 1,0 1-1,0 0 0,-1-1 1,1 1-1,-1 0 1,1 0-1,-1-1 0,1 1 1,-1 0-1,0 0 0,1 0 1,-1 0-1,0 0 0,0 0 1,0 0-1,0 0 1,0 0-1,0 0 0,0 0 1,0 1-1,-1-1 0,1 0 1,0 1-1,0-1 0,-1 1 1,1-1-1,0 1 1,-1 0-1,1 0 0,0-1 1,-1 1-1,1 0 0,-2 0 1,2 1 9,0-1 0,0 0 1,0 0-1,0 1 0,0-1 0,0 1 1,0-1-1,0 1 0,0-1 0,0 1 1,0-1-1,0 1 0,0 0 0,1 0 1,-1-1-1,0 1 0,1 0 0,-1 0 1,0 0-1,1 0 0,-1 0 0,1 0 1,0 0-1,-1 0 0,1 0 0,0 0 1,-1 0-1,1 0 0,0 0 0,0 0 1,0 0-1,0 0 0,0 0 0,0 0 1,0 0-1,0 0 0,1 0 0,-1 2 1,1 2 53,-1-1 1,1 0 0,0 1 0,0-1 0,1 0-1,-1 0 1,1 0 0,4 8 0,-2-7-75,1-1 0,-1 1 0,1-1 0,0 0 0,0-1 0,1 1 0,-1-1 0,1 0 0,0 0 0,0 0 0,0-1 0,0 0 0,0 0 0,0-1 0,0 1 0,1-2 0,-1 1 0,0 0 0,1-1 0,-1-1 0,0 1 0,1-1 0,-1 0 0,0 0 0,13-4 0,-5 1-36,-1-1 0,1 0 0,-1-1 0,0-1 0,0 0 0,0 0-1,-1-2 1,0 1 0,-1-1 0,14-15 0,-23 22 25,0 0 0,0 0 0,0 0 0,0 0 0,-1-1 1,1 1-1,-1-1 0,0 1 0,0-1 0,0 1 0,0-1 0,0 0 0,0 1 1,-1-1-1,1-3 0,-1 5 0,-1 0 1,1 0-1,-1 0 1,1 0-1,0 0 1,-1 0 0,0 0-1,1 0 1,-1 1-1,0-1 1,1 0-1,-1 0 1,0 0-1,0 1 1,0-1-1,0 0 1,0 1 0,1-1-1,-1 1 1,0-1-1,0 1 1,-1 0-1,1-1 1,0 1-1,0 0 1,0 0-1,0-1 1,0 1 0,0 0-1,0 0 1,0 0-1,0 0 1,0 1-1,-1-1 1,1 0-1,0 0 1,-1 1-1,-5 0 28,1 1 0,-1 0-1,0 0 1,1 0 0,0 1 0,-1 0-1,1 0 1,0 0 0,0 1-1,1 0 1,-1 0 0,1 1-1,0-1 1,0 1 0,0 0-1,1 1 1,0-1 0,0 1-1,0 0 1,1 0 0,-1 0-1,1 0 1,1 1 0,-1-1-1,-1 11 1,2-12-100,0 0-1,1 0 0,0 0 1,0 1-1,0-1 1,1 0-1,0 1 0,0-1 1,0 0-1,0 1 1,1-1-1,0 0 0,0 1 1,1-1-1,-1 0 1,1 0-1,0 0 0,0 0 1,1-1-1,0 1 1,-1 0-1,2-1 0,-1 0 1,0 0-1,1 0 1,0 0-1,0 0 1,0-1-1,0 0 0,1 1 1,-1-2-1,1 1 1,5 2-1,32 6-4532,2-10-2835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5.407"/>
    </inkml:context>
    <inkml:brush xml:id="br0">
      <inkml:brushProperty name="width" value="0.025" units="cm"/>
      <inkml:brushProperty name="height" value="0.025" units="cm"/>
    </inkml:brush>
  </inkml:definitions>
  <inkml:trace contextRef="#ctx0" brushRef="#br0">72 0 14478,'0'0'10650,"2"12"-9716,1 31-520,-2 1 1,-2-1-1,-1 0 0,-10 49 1,-45 179-5,52-235-380,5-35-29,0-1 0,0 0 1,0 0-1,0 1 0,0-1 1,0 0-1,0 0 0,0 1 1,0-1-1,0 0 1,1 0-1,-1 1 0,0-1 1,0 0-1,0 0 0,0 0 1,0 1-1,1-1 0,-1 0 1,0 0-1,0 0 0,0 0 1,1 1-1,-1-1 0,0 0 1,0 0-1,1 0 0,-1 0 1,0 0-1,0 0 1,0 0-1,1 0 0,-1 0 1,0 0-1,0 0 0,1 0 1,-1 0-1,0 0 0,0 0 1,1 0-1,-1 0 0,0 0 1,0 0-1,1 0 0,-1 0 1,0 0-1,0 0 1,1-1-1,-1 1 0,0 0 1,0 0-1,1 0 0,6-6 21,0 0-1,-1-1 1,1 0-1,7-10 1,28-39-366,37-67 1,-58 88 394,-20 34-51,-1 1 1,0-1-1,1 0 0,-1 0 0,1 0 0,-1 1 0,1-1 1,-1 0-1,1 1 0,0-1 0,-1 0 0,1 1 0,0-1 1,-1 1-1,1-1 0,0 1 0,0-1 0,-1 1 0,1-1 0,0 1 1,0 0-1,0 0 0,0-1 0,0 1 0,0 0 0,-1 0 1,1 0-1,0 0 0,0 0 0,0 0 0,1 0 0,0 1 1,0 0-1,-1 1 0,1-1 0,-1 0 0,1 0 0,0 1 0,-1-1 0,0 1 0,1 0 0,-1-1 1,0 1-1,0 0 0,1 2 0,5 11 0,0 1-1,7 26 1,-12-36 0,2 10 237,-1 1 1,0-1 0,-2 1-1,1-1 1,-3 21 0,1-30-196,3-3 280,2-10-218,5-10-77,-3-2-9,0 0-1,-1-1 1,-1 0-1,-1 0 0,0 0 1,-2-1-1,0 1 0,-2-23 1,4-25-4,-3 66-17,-1-1-1,0 1 0,1 0 1,0 0-1,-1 0 0,1 0 0,0-1 1,-1 1-1,1 0 0,0 0 1,0 1-1,0-1 0,0 0 1,0 0-1,0 0 0,0 0 1,0 1-1,0-1 0,0 1 1,0-1-1,1 1 0,-1-1 0,0 1 1,0-1-1,1 1 0,-1 0 1,0 0-1,0 0 0,1 0 1,-1 0-1,0 0 0,1 0 1,-1 0-1,0 0 0,0 1 1,1-1-1,1 1 0,50 13-91,-40-9-41,75 26-1247,-29-23-4235,-47-9 1032,-11-2-2012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5.780"/>
    </inkml:context>
    <inkml:brush xml:id="br0">
      <inkml:brushProperty name="width" value="0.025" units="cm"/>
      <inkml:brushProperty name="height" value="0.025" units="cm"/>
    </inkml:brush>
  </inkml:definitions>
  <inkml:trace contextRef="#ctx0" brushRef="#br0">0 5 12908,'0'0'5189,"57"-4"-4132,-9 4-96,11 0-545,7 0-319,6 5-97,-4 3-2243,0-4-5220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6.110"/>
    </inkml:context>
    <inkml:brush xml:id="br0">
      <inkml:brushProperty name="width" value="0.025" units="cm"/>
      <inkml:brushProperty name="height" value="0.025" units="cm"/>
    </inkml:brush>
  </inkml:definitions>
  <inkml:trace contextRef="#ctx0" brushRef="#br0">231 45 15631,'0'0'5568,"-12"2"-3412,-7 2-1679,0 0 0,1 2-1,-1 0 1,-31 16 0,44-19-361,0 0 0,0 0 0,0 1 0,0-1 0,1 1 0,-1 1 0,1-1 0,0 1 0,1 0 0,-1 0 0,1 1 0,0-1 0,0 1 0,0 0 0,1 0 0,0 0 0,0 0 0,1 1 0,-3 10 0,5-16-107,-1 1 0,1-1 0,0 1 1,0-1-1,0 1 0,0-1 0,0 1 1,0-1-1,0 1 0,1-1 0,-1 1 1,0-1-1,1 0 0,-1 1 0,1-1 1,0 1-1,-1-1 0,1 0 0,0 0 1,0 1-1,0-1 0,0 0 0,0 0 1,0 0-1,0 0 0,0 0 0,3 1 1,0 0 0,-1-1 1,1 1-1,0-1 1,0 0-1,0-1 1,-1 1-1,1-1 1,0 0-1,0 0 1,7 0-1,2-2-21,1 0-1,-1-1 0,0 0 0,-1-1 1,23-9-1,-12 1-401,0-2 0,-1-1 0,28-24 0,-39 30 509,0-1 0,-1-1-1,-1 0 1,0 0 0,0 0-1,-1-1 1,12-24 0,-14 13 600,-7 23-680,1 0 0,0 0 0,0 0 0,0-1 0,0 1-1,0 0 1,-1 0 0,1 0 0,0 0 0,0-1 0,0 1 0,-1 0-1,1 0 1,0 0 0,0 0 0,-1 0 0,1 0 0,0 0 0,0-1 0,0 1-1,-1 0 1,1 0 0,0 0 0,0 0 0,-1 0 0,1 0 0,0 0 0,0 0-1,-1 0 1,1 1 0,0-1 0,0 0 0,-1 0 0,1 0 0,0 0 0,0 0-1,0 0 1,-1 0 0,1 1 0,0-1 0,-1 0 0,-2 2 33,0 0 0,0 1 0,0-1 0,1 0-1,-1 1 1,1 0 0,-1 0 0,1 0 0,-3 5 0,-1 2 4,1 1 0,1 1 0,0-1 0,0 1 0,1 0 0,1 0 0,-2 23 0,3-27-257,1 1-1,1 0 1,-1 0-1,5 16 1,-4-20-280,1 1 1,-1-1 0,1 0-1,1 0 1,-1-1-1,1 1 1,0 0 0,5 6-1,16 11-5767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6.563"/>
    </inkml:context>
    <inkml:brush xml:id="br0">
      <inkml:brushProperty name="width" value="0.025" units="cm"/>
      <inkml:brushProperty name="height" value="0.025" units="cm"/>
    </inkml:brush>
  </inkml:definitions>
  <inkml:trace contextRef="#ctx0" brushRef="#br0">161 231 13004,'8'-11'3481,"-2"4"-2842,-2 2-167,1-1-1,-1 1 1,0-1 0,0 0 0,0 0 0,-1 0 0,0-1 0,-1 1 0,1-1 0,-1 0 0,0 0 0,1-8 0,-3 14-410,0 0 0,0 1 0,0-1 0,0 1 0,0-1 0,-1 1 0,1-1 0,0 1 0,0-1 0,0 1 0,0-1 0,-1 1 0,1-1 0,0 1 0,-1-1-1,1 1 1,0-1 0,-1 1 0,1 0 0,0-1 0,-1 1 0,1 0 0,-1-1 0,1 1 0,0 0 0,-1-1 0,1 1 0,-1 0 0,1 0 0,-1 0 0,1-1 0,-1 1 0,0 0-1,-24 2 800,-22 20-416,35-13-347,1 1 1,-1 1-1,2-1 1,0 2-1,0 0 1,1 0 0,0 0-1,1 1 1,1 1-1,0-1 1,1 1 0,0 0-1,1 1 1,-6 29-1,10-42-84,1 0 0,0 0 0,-1 0 0,1 0 0,0 0 0,0 0 0,1 0 0,-1 0 0,0 0 0,1 1 0,-1-1 0,1 0 0,0 0 0,-1-1 0,1 1 0,0 0 0,0 0 0,0 0 0,1-1 0,-1 1 0,0 0 0,1-1 0,-1 1 0,3 1 0,0-1-5,0 0 0,0 0 1,0 0-1,-1-1 1,1 0-1,1 0 0,-1 0 1,0 0-1,0-1 0,0 0 1,8 0-1,5-1 5,0-1 0,-1 0-1,1-1 1,0-2 0,18-6 0,2-4-62,-1-1 0,-1-2 1,61-42-1,-75 45 35,-1-1 0,0-1-1,-1-1 1,-1-1 0,0 0 0,26-41 0,-40 54 21,0 1 0,-1-1-1,0 0 1,0 0 0,0 0 0,-1 0 0,0 0 0,0 0-1,0-1 1,-1 1 0,0-1 0,-1 0 0,1 1 0,-2-8-1,1 13-12,0 0 0,0 1 0,-1-1 0,1 0 0,0 0 1,-1 1-1,1-1 0,-1 0 0,1 1 0,-1-1 0,0 1 0,1-1 0,-1 0 0,1 1 0,-1-1 0,0 1 0,0 0 0,1-1 0,-1 1 0,0-1 0,0 1 0,1 0 0,-1 0 0,0 0 0,0-1 0,0 1 0,0 0 0,1 0 0,-1 0 0,0 0 0,0 0 0,0 0 0,0 0 0,1 1 0,-1-1 0,0 0 0,0 0 0,0 1 0,1-1 1,-2 1-1,-30 17 48,23-9-20,1 0 0,1 0-1,0 0 1,0 1 0,1 0-1,0 0 1,1 1 0,0-1 0,0 1-1,-5 22 1,5-13-184,1 0 0,1-1 0,1 1 1,1 0-1,2 35 0,0-48-192,0-1 0,0 0 1,0 1-1,1-1 0,-1 0 0,2 0 0,-1 0 1,1 0-1,0 0 0,0-1 0,0 1 1,7 7-1,-7-9-381,1-1 0,-1 0 0,1 0 0,-1 0 1,1 0-1,0-1 0,7 4 0,-7-4-420,1 0-1,0-1 0,0 1 1,0-1-1,0 0 1,0-1-1,8 1 1,17-1-6774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6.888"/>
    </inkml:context>
    <inkml:brush xml:id="br0">
      <inkml:brushProperty name="width" value="0.025" units="cm"/>
      <inkml:brushProperty name="height" value="0.025" units="cm"/>
    </inkml:brush>
  </inkml:definitions>
  <inkml:trace contextRef="#ctx0" brushRef="#br0">10 63 7911,'0'-9'3086,"1"-4"-1564,1-9 618,-8 3 8307,0 40-9176,5-11-977,1-1-1,0 1 1,1-1 0,0 1 0,0-1-1,5 18 1,-5-25-283,0 1 0,1 0 0,-1 0 0,1 0-1,0-1 1,0 1 0,0-1 0,0 0 0,0 1 0,0-1 0,1 0-1,-1 0 1,1 0 0,-1-1 0,1 1 0,0-1 0,0 1 0,-1-1-1,1 0 1,0 0 0,0 0 0,0 0 0,1-1 0,4 1-1,1 0 7,0-1 0,1 0-1,-1 0 1,0-1 0,1 0-1,-1-1 1,15-4 0,-22 6-16,0-1 1,1 1 0,-1-1-1,0 0 1,0 0-1,0 0 1,1 0 0,-1 0-1,0 0 1,0 0 0,0-1-1,-1 1 1,1-1 0,0 0-1,-1 1 1,1-1 0,-1 0-1,1 0 1,-1 0-1,0 0 1,0 0 0,0 0-1,0-1 1,0 1 0,0 0-1,-1 0 1,1-1 0,-1 1-1,1 0 1,-1-1 0,0 1-1,0-1 1,0 1-1,0 0 1,-1-3 0,0 3 22,0 0 1,0 0 0,-1 0-1,1 1 1,-1-1 0,1 0-1,-1 1 1,1-1-1,-1 1 1,0 0 0,0-1-1,0 1 1,0 0 0,0 0-1,0 0 1,0 1 0,0-1-1,0 0 1,0 1 0,0-1-1,0 1 1,0 0-1,-1 0 1,1 0 0,-3 0-1,-3 0 63,1-1 0,0 2 0,0-1 0,-1 1 0,1 0 0,-14 4 0,18-3-91,-1 0 1,1-1-1,-1 1 1,1 1-1,0-1 1,0 0-1,0 1 1,0-1-1,0 1 1,1 0-1,-1 0 1,1 0-1,0 1 0,0-1 1,0 0-1,0 1 1,0-1-1,1 1 1,-1 0-1,1 0 1,0-1-1,1 1 1,-1 0-1,0 0 1,1 0-1,0 0 1,0 0-1,0 0 1,1 0-1,-1 0 1,2 5-1,-1-5-321,1 0 0,-1 0 1,1 1-1,0-2 0,0 1 0,0 0 0,5 7 1,-4-8-312,-1 0 1,1 0 0,0 0-1,0-1 1,1 1 0,-1-1-1,0 0 1,1 1 0,4 0-1,31 10-8914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9.138"/>
    </inkml:context>
    <inkml:brush xml:id="br0">
      <inkml:brushProperty name="width" value="0.025" units="cm"/>
      <inkml:brushProperty name="height" value="0.025" units="cm"/>
      <inkml:brushProperty name="color" value="#F6630D"/>
    </inkml:brush>
  </inkml:definitions>
  <inkml:trace contextRef="#ctx0" brushRef="#br0">3 81 17104,'0'0'5974,"-1"9"-5013,1 1-921,-1-4 238,1-1 0,-1 1 0,1 0 0,1 0 0,-1-1 0,1 1 0,2 7 0,-2-12-237,-1 1 1,1-1-1,0 0 0,0 0 1,0 1-1,0-1 1,0 0-1,0 0 0,0 0 1,0 0-1,0 0 0,0 0 1,1 0-1,-1 0 1,0 0-1,1-1 0,-1 1 1,1 0-1,-1-1 1,0 1-1,1-1 0,-1 0 1,1 0-1,0 1 1,-1-1-1,1 0 0,-1 0 1,1 0-1,-1 0 1,1-1-1,-1 1 0,1 0 1,-1-1-1,1 1 1,-1-1-1,2 0 0,2-1-21,0-1-1,-1 1 0,0-1 0,0 0 0,1 0 1,-2 0-1,1 0 0,0-1 0,-1 0 0,1 1 0,-1-1 1,0 0-1,0-1 0,-1 1 0,5-10 0,1-4 37,0 0 0,9-32 0,-9 30 140,-9 42 96,0 2-267,0-6 115,1-1 1,1 1-1,1-1 1,0 0-1,1 1 0,1-1 1,0 0-1,1-1 1,11 23-1,25 40-191,-21-45 9,-3 0 0,23 61 1,-39-88 138,1-1 0,-1 1 1,0 0-1,0-1 0,-1 1 1,0 0-1,0 0 0,-1-1 1,0 1-1,0 0 0,0-1 1,-1 1-1,-4 10 0,5-15-61,0 1 0,0-1-1,-1 0 1,1 0 0,-1 0-1,1 1 1,-1-1 0,0-1-1,0 1 1,0 0-1,0 0 1,0-1 0,0 1-1,-1-1 1,1 0 0,0 1-1,-1-1 1,1 0 0,-1 0-1,1-1 1,-1 1 0,1-1-1,-1 1 1,0-1 0,1 0-1,-1 0 1,0 0 0,1 0-1,-1 0 1,1 0-1,-1-1 1,0 0 0,1 1-1,-1-1 1,1 0 0,-1 0-1,-2-2 1,0 0-37,1 1 0,0-1 0,0 0 0,0 0-1,1 0 1,-1-1 0,1 1 0,0-1 0,0 0 0,0 0 0,0 0 0,1-1-1,-1 1 1,1 0 0,0-1 0,1 0 0,-1 1 0,0-6 0,-1-2-12,0 0 1,1 0 0,0 1 0,1-1 0,1 0-1,1-18 1,0 24-37,0 0 0,1 0-1,-1 0 1,2 0 0,-1 0-1,0 0 1,1 0 0,0 1-1,1 0 1,-1-1 0,1 1-1,0 0 1,7-6 0,6-5-1409,2 0 1,25-16-1,-4 3-4321,-3-2-4412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7.401"/>
    </inkml:context>
    <inkml:brush xml:id="br0">
      <inkml:brushProperty name="width" value="0.025" units="cm"/>
      <inkml:brushProperty name="height" value="0.025" units="cm"/>
    </inkml:brush>
  </inkml:definitions>
  <inkml:trace contextRef="#ctx0" brushRef="#br0">92 61 3267,'0'0'16021,"-9"-2"-14078,7 2-1842,-1-1 0,1 1 1,0 0-1,0 0 1,-1 0-1,1 0 0,0 0 1,0 0-1,0 0 0,-1 1 1,1-1-1,0 1 1,0 0-1,0-1 0,0 1 1,0 0-1,0 0 0,0 1 1,0-1-1,0 0 1,-2 3-1,1 0 47,0 1 0,0-1 0,0 1 0,1 0 1,0 0-1,0 0 0,0 0 0,0 1 0,1-1 0,-1 7 0,-1 0 78,1 0-1,0 0 1,1 1-1,1-1 0,0 0 1,0 0-1,2 0 0,2 18 1,-2-25-169,-1-1 1,1 1-1,-1-1 0,1 1 1,0-1-1,1 0 1,-1 0-1,1 0 1,0 0-1,0 0 1,0-1-1,0 1 1,0-1-1,1 0 0,0 0 1,0 0-1,-1-1 1,2 1-1,-1-1 1,0 0-1,0 0 1,1 0-1,-1-1 1,8 2-1,-3-1 25,-1-1 0,1-1 0,0 1 0,-1-1 0,1-1 0,-1 0 0,1 0 0,-1-1 0,1 0 0,-1 0 0,0-1 0,0 0 0,0 0 0,0-1 0,0 0 0,-1-1 0,0 1 0,0-1 0,0-1 0,11-10 0,-11 9 5,-1 0 0,1-1 0,-1 0 0,0 0 0,-1 0-1,0-1 1,0 1 0,-1-1 0,0 0 0,-1-1 0,0 1 0,0-1 0,-1 1 0,0-1 0,-1 0 0,0 1 0,-1-1 0,0-12 0,-1 16-76,-1 0 0,1 1 1,-1-1-1,0 1 0,-1 0 1,1-1-1,-1 1 0,0 0 1,0 1-1,-1-1 0,0 0 0,1 1 1,-10-8-1,11 10-16,-1-1 0,0 1 1,1 0-1,-1 0 0,0 0 0,-1 0 0,1 0 1,0 1-1,0-1 0,-1 1 0,1 0 0,-1 0 1,1 0-1,-1 1 0,1-1 0,-1 1 0,0 0 0,1 0 1,-1 0-1,1 0 0,-1 1 0,1-1 0,-8 3 1,10-2-11,-1 0 0,0 1 1,1-1-1,-1 1 0,1-1 1,-1 1-1,1 0 0,0 0 1,0 0-1,0-1 0,0 1 1,0 0-1,0 0 0,0 0 1,0 1-1,1-1 0,-1 0 1,1 0-1,0 0 0,0 0 1,0 1-1,0-1 0,0 0 1,0 0-1,0 0 1,1 0-1,0 3 0,-1 0-135,1 1-1,0-1 1,1 0-1,-1 0 1,1 0-1,0 0 1,0 0-1,1 0 1,-1-1-1,5 6 1,-3-6-299,1 1 0,-1-1 0,1 0 0,0-1 0,0 1 1,1-1-1,-1 0 0,7 2 0,-3-2-790,0 0 1,0-1-1,0 0 0,0 0 0,9 0 0,35-1-8514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7.916"/>
    </inkml:context>
    <inkml:brush xml:id="br0">
      <inkml:brushProperty name="width" value="0.025" units="cm"/>
      <inkml:brushProperty name="height" value="0.025" units="cm"/>
    </inkml:brush>
  </inkml:definitions>
  <inkml:trace contextRef="#ctx0" brushRef="#br0">126 240 4740,'0'0'2018,"5"-13"-3683,33-64 1389,-2 8 9376,-35 66-8498,1 0 1,-1 0-1,1 0 0,-1-1 1,0 1-1,0 0 0,0 0 0,-1-1 1,1 1-1,-1 0 0,0-1 0,0 1 1,0 0-1,0-1 0,-1 1 0,0-6 1,-1 7-467,1 0 0,0 1 0,0-1 0,-1 1 0,1 0 0,-1 0-1,0-1 1,1 1 0,-1 0 0,0 0 0,1 0 0,-1 1 0,0-1 0,0 0 0,0 1 0,0-1 0,0 1 0,0 0 0,1-1 0,-1 1 0,0 0 0,0 0 0,0 0 0,0 0 0,0 1 0,0-1 0,0 1 0,0-1 0,-3 2 0,-2 0-128,-1 0 0,0 1 0,1 0 0,-1 1 0,1-1 0,0 1 0,0 1 0,0-1 0,1 1 0,-1 1 0,1-1 0,1 1 0,-1 0 0,1 0 0,0 1 0,0-1 0,-4 9 0,4-6-7,0 0 1,0 1 0,1-1-1,0 1 1,1 0 0,0 0-1,0 1 1,1-1 0,1 0-1,0 1 1,0 0 0,2 18-1,-1-26-2,0 1 0,1-1 0,0 0 1,0 1-1,0-1 0,0 0 0,1 0 0,-1 0 0,1 0 0,0 0 0,0 0 0,0-1 0,0 1 0,0 0 1,1-1-1,-1 0 0,5 4 0,-2-3 2,0 0 1,0 0-1,1-1 0,-1 1 1,1-1-1,-1-1 1,1 1-1,0-1 1,9 1-1,-2-1 8,0 0 0,0-1 0,0-1 1,0 0-1,-1-1 0,1-1 0,0 0 0,20-7 0,-18 3 6,-1 0-1,-1-1 0,1-1 1,-2 0-1,1 0 1,-1-2-1,-1 1 0,20-23 1,-27 29 65,0-1 1,-1 0-1,1 1 0,-1-1 1,0-1-1,0 1 1,-1 0-1,1-1 1,-1 1-1,0-1 0,-1 0 1,0 1-1,1-1 1,-2 0-1,1 0 0,-1 0 1,0 0-1,0 0 1,0 0-1,-1 0 1,0 1-1,0-1 0,-1 0 1,1 0-1,-1 1 1,-4-8-1,3 9-75,0 1 1,0 0-1,-1 0 0,1 0 1,-1 0-1,1 0 1,-1 1-1,0-1 0,0 1 1,0 0-1,-1 0 0,1 1 1,0-1-1,-8 0 0,9 1-280,0 0 0,0 1 0,0-1 0,0 1 0,0 0 0,0 0 0,0 1-1,0-1 1,0 0 0,-4 2 0,6-2-178,-1 1 0,1-1-1,0 1 1,0 0 0,-1 0-1,1-1 1,0 1 0,0 0-1,0 0 1,0 0 0,0 0-1,0 0 1,0 0 0,0 0-1,1 0 1,-1 1-1,0-1 1,1 0 0,-1 0-1,1 1 1,-1-1 0,0 2-1,0 6-11509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9.873"/>
    </inkml:context>
    <inkml:brush xml:id="br0">
      <inkml:brushProperty name="width" value="0.025" units="cm"/>
      <inkml:brushProperty name="height" value="0.025" units="cm"/>
    </inkml:brush>
  </inkml:definitions>
  <inkml:trace contextRef="#ctx0" brushRef="#br0">116 1 18225,'0'0'4340,"-10"14"-2877,-4 9-1182,0 1 0,2 1-1,0 0 1,-15 53 0,19-45-236,1 0 0,2 1 0,1 0-1,1 52 1,3-82-36,0-1 0,0 1-1,1-1 1,-1 1 0,1-1 0,0 1-1,0-1 1,0 1 0,0-1-1,1 0 1,-1 0 0,1 0 0,0 0-1,0 0 1,0 0 0,0 0-1,0 0 1,1-1 0,-1 1 0,1-1-1,0 0 1,-1 1 0,1-1-1,0-1 1,1 1 0,-1 0 0,0-1-1,0 0 1,1 1 0,-1-1-1,0 0 1,1-1 0,-1 1 0,1-1-1,0 0 1,-1 1 0,1-2 0,-1 1-1,1 0 1,-1-1 0,1 1-1,-1-1 1,1 0 0,-1 0 0,0 0-1,1-1 1,-1 1 0,5-4-1,5-4 178,0 0-1,0-1 0,0-1 0,-1 0 0,-1 0 0,0-1 1,-1-1-1,0 0 0,-1 0 0,0-1 0,-1 0 0,-1 0 1,0-1-1,-1 0 0,8-31 0,-14 35-68,-6 17-123,-6 16 7,2-1 48,1-1 0,0 2 1,2-1-1,1 1 0,1 0 0,0 1 0,2-1 0,1 1 0,0 26 0,2-48-32,0 1 0,0-1 0,0 0 0,1 1 0,-1-1 0,0 1 0,1-1 0,-1 0 0,0 0 0,1 1 0,0-1 0,-1 0 0,1 0 0,0 0 0,0 1 0,-1-1 0,1 0 0,0 0 0,0 0 0,0-1 0,0 1 0,0 0 0,1 0 0,-1 0 0,0-1 0,2 2 0,-1-2-1,1 1 1,0-1-1,-1 0 0,1 0 0,0 0 0,0 0 0,-1 0 0,1 0 1,0-1-1,-1 1 0,1-1 0,3-1 0,4-2 6,0 0 0,0-1 0,-1 0 0,0-1 0,16-12 0,-9 3-16,0 0-1,-2-1 1,0-1-1,15-22 1,-22 28-2,-1 0 1,0 0 0,0-1-1,-1 0 1,-1 0 0,0 0-1,0 0 1,2-20 0,-6 32-8,0 0 0,0 1 1,0-1-1,-1 0 1,1 0-1,0 0 1,0 0-1,-1 0 0,1 1 1,0-1-1,0 0 1,-1 0-1,1 0 1,0 0-1,0 0 0,-1 0 1,1 0-1,0 0 1,0 0-1,-1 0 1,1 0-1,0 0 0,-1 0 1,1 0-1,0 0 1,0 0-1,-1 0 1,1 0-1,0 0 0,0-1 1,-1 1-1,1 0 1,0 0-1,0 0 1,0 0-1,-1 0 0,1-1 1,0 1-1,0 0 1,0 0-1,-1 0 1,1-1-1,0 1 0,0 0 1,0 0-1,0-1 1,0 1-1,0 0 1,0 0-1,-1-1 0,1 1 1,0 0-1,0 0 1,0-1-1,0 1 1,0 0-1,0-1 0,0 1 1,0 0-1,1-1 1,-17 19-2,11-11 53,0 1 0,0-1 0,1 1 0,0 0 0,0 1 0,1-1 1,0 0-1,0 1 0,1 0 0,-2 13 0,4-22-40,0 0 1,0 1 0,0-1 0,0 0-1,0 0 1,0 1 0,0-1 0,0 0-1,0 0 1,0 1 0,0-1 0,0 0-1,1 0 1,-1 1 0,0-1 0,0 0-1,0 0 1,0 0 0,0 1 0,1-1-1,-1 0 1,0 0 0,0 0 0,0 1-1,1-1 1,-1 0 0,0 0 0,0 0-1,1 0 1,-1 0 0,0 0 0,0 0 0,1 1-1,-1-1 1,0 0 0,0 0 0,1 0-1,-1 0 1,0 0 0,1 0 0,14-5 139,11-11-58,13-36-10,-33 43-89,0 0 1,0 0 0,0 1 0,1 0 0,8-7 0,-14 15-11,-1 0 0,0 0 1,0 0-1,1 0 1,-1 0-1,0 0 1,0 0-1,1 0 1,-1 0-1,0 0 1,0 0-1,1 0 1,-1 0-1,0 0 0,0 0 1,1 0-1,-1 0 1,0 0-1,0 0 1,1 0-1,-1 0 1,0 1-1,0-1 1,0 0-1,1 0 1,-1 0-1,0 0 0,0 1 1,0-1-1,1 0 1,-1 0-1,0 1 1,0-1-1,0 0 1,0 0-1,0 0 1,0 1-1,0-1 1,0 0-1,1 0 0,-1 1 1,0-1-1,0 0 1,0 0-1,0 1 1,0-1-1,0 0 1,0 1-1,-1-1 1,1 0-1,0 0 1,0 1-1,0-1 0,0 0 1,0 0-1,0 0 1,0 1-1,-1 21-178,1-19 112,-11 76-2794,-1-4-5444,12-55 2375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0.822"/>
    </inkml:context>
    <inkml:brush xml:id="br0">
      <inkml:brushProperty name="width" value="0.025" units="cm"/>
      <inkml:brushProperty name="height" value="0.025" units="cm"/>
    </inkml:brush>
  </inkml:definitions>
  <inkml:trace contextRef="#ctx0" brushRef="#br0">4 1 10794,'0'0'8963,"0"13"-6464,-1 20-1206,-1 57 1076,2-80-2130,0 0 1,1 0-1,1-1 1,-1 1-1,2 0 1,4 14-1,-6-21-225,1 0 1,0-1-1,0 1 1,0 0-1,0 0 0,0-1 1,0 1-1,1-1 1,-1 0-1,1 0 0,0 0 1,-1 0-1,1 0 0,0-1 1,0 1-1,0-1 1,1 0-1,-1 0 0,0 0 1,0 0-1,1 0 0,-1-1 1,0 1-1,1-1 1,-1 0-1,0 0 0,1 0 1,-1-1-1,0 1 1,1-1-1,-1 0 0,5-1 1,5-2-143,0-1 1,-1 0 0,0 0 0,0-1-1,-1-1 1,22-15 0,-17 10-75,-1-1 1,0-1-1,0 0 1,-2 0 0,0-2-1,-1 0 1,0 0-1,-1-1 1,-1 0 0,10-25-1,-27 61 1509,1-6-1025,1 0-1,1 0 0,0 0 0,0 1 1,1-1-1,1 1 0,0 0 0,1 16 1,1-29-257,1 0 0,-1 0 1,1 1-1,-1-1 1,1 0-1,0 0 1,0 0-1,-1 0 1,1 0-1,0 0 1,0 0-1,0 0 1,0 0-1,0-1 0,0 1 1,0 0-1,0 0 1,0-1-1,1 1 1,-1-1-1,0 1 1,0-1-1,1 0 1,-1 1-1,0-1 1,0 0-1,1 0 0,-1 0 1,0 0-1,1 0 1,-1 0-1,0 0 1,1 0-1,-1-1 1,2 0-1,4 1-16,1-2 0,-1 1 1,0-1-1,1 0 0,7-4 0,15-10-163,-1-2 0,-1-1 0,31-25 0,20-15 108,-79 59 46,0-1 0,0 1 0,1 0 0,-1 0 0,0-1 0,0 1 0,1 0 0,-1 0 0,0-1 0,1 1-1,-1 0 1,0 0 0,1 0 0,-1 0 0,0 0 0,1 0 0,-1 0 0,0-1 0,1 1 0,-1 0 0,0 0 0,1 0 0,-1 0 0,0 0-1,1 1 1,-1-1 0,0 0 0,1 0 0,-1 0 0,0 0 0,1 0 0,-1 0 0,0 0 0,1 1 0,-1-1 0,0 0 0,0 0 0,1 1-1,-1-1 1,0 0 0,1 1 0,0 19-12,-13 40 132,8-42 101,3-17-198,1-1 0,0 1 0,0 0 0,0-1 0,0 1 0,0-1 1,0 1-1,0 0 0,0-1 0,0 1 0,0-1 0,0 1 0,0 0 0,0-1 0,1 1 1,-1-1-1,0 1 0,0 0 0,1-1 0,-1 1 0,0-1 0,1 1 0,-1-1 0,0 1 0,1-1 1,-1 0-1,1 1 0,-1-1 0,1 1 0,-1-1 0,1 0 0,-1 1 0,2-1 0,24-2 234,34-25-436,-53 23 154,39-21-831,-32 16 312,-1 1 0,1 1-1,0 0 1,1 1 0,0 0-1,0 1 1,27-5 0,-42 10 595,0 1-1,1-1 1,-1 1 0,1-1 0,-1 1 0,0-1 0,0 1-1,1-1 1,-1 1 0,0 0 0,0-1 0,1 1 0,-1-1-1,0 1 1,0 0 0,0-1 0,0 1 0,0-1 0,0 1-1,0 0 1,0-1 0,0 1 0,0 0 0,-1-1 0,1 1-1,0-1 1,0 1 0,0 0 0,-1-1 0,1 1 0,0-1-1,-1 1 1,1-1 0,-1 1 0,1-1 0,-1 1 0,-11 24 822,10-21-806,-3 3 294,1 0 1,0 1 0,0 0-1,1 0 1,0 0-1,0 0 1,1 0-1,-3 14 1,6-21-350,-1 0 0,1-1 0,-1 1 0,1-1 0,-1 1 0,1-1 0,0 1-1,-1-1 1,1 0 0,0 1 0,-1-1 0,1 0 0,0 1 0,0-1 0,-1 0 0,1 0 0,0 0 0,0 0 0,-1 1 0,1-1 0,0 0 0,0-1 0,-1 1 0,1 0 0,1 0 0,25-2-820,6-11-2629,1-5-4039,-28 14 5556,18-10-7849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1.158"/>
    </inkml:context>
    <inkml:brush xml:id="br0">
      <inkml:brushProperty name="width" value="0.025" units="cm"/>
      <inkml:brushProperty name="height" value="0.025" units="cm"/>
    </inkml:brush>
  </inkml:definitions>
  <inkml:trace contextRef="#ctx0" brushRef="#br0">40 60 19250,'0'0'12348,"12"4"-12279,-3-1-147,0-1 1,0 1-1,1-1 0,-1-1 0,1 0 0,11 0 0,-17-1-10,1-1-1,0 1 1,0-1 0,-1 0-1,1 0 1,0-1 0,-1 1-1,1-1 1,-1 0 0,1 0-1,-1 0 1,0-1 0,0 1-1,0-1 1,-1 0 0,1-1-1,4-4 1,-7 8 84,0-1 0,-1 0 0,1 1 0,0-1 1,-1 0-1,1 1 0,-1-1 0,1 0 0,-1 0 0,1 0 0,-1 1 0,1-1 1,-1 0-1,0 0 0,1 0 0,-1 0 0,0 0 0,0 0 0,0 0 0,0 0 1,0 0-1,0 1 0,0-1 0,0 0 0,0 0 0,0 0 0,0 0 0,-1-1 1,0 1 23,0 0 1,0 0-1,-1 0 1,1 0 0,0 0-1,0 0 1,-1 1 0,1-1-1,0 0 1,-1 1 0,1-1-1,0 1 1,-1-1 0,1 1-1,-3 0 1,-6-2 130,0 2-1,0-1 1,1 2 0,-13 0 0,15 1-122,0 0 1,0 0-1,0 1 1,0 0 0,1 0-1,-1 0 1,1 1 0,0 0-1,0 0 1,0 1 0,1-1-1,-1 1 1,1 1-1,-7 8 1,8-10-4,1 1-1,-1 0 0,1 0 1,0 1-1,0-1 1,0 1-1,1-1 1,0 1-1,0 0 0,0 0 1,1 0-1,0 0 1,0 0-1,0 0 0,1 0 1,0 0-1,1 11 1,1-14-118,-1 0 0,0 0 1,1 0-1,-1 0 1,1 0-1,0 0 0,0-1 1,0 1-1,0-1 0,1 1 1,-1-1-1,1 0 1,-1 0-1,1 0 0,0 0 1,0 0-1,0-1 1,0 1-1,0-1 0,0 0 1,0 0-1,1 0 0,-1 0 1,6 0-1,9 2-1577,1 0-1,-1-2 1,20 0 0,-35-1 1230,46-2-4771,3-8 464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1.793"/>
    </inkml:context>
    <inkml:brush xml:id="br0">
      <inkml:brushProperty name="width" value="0.025" units="cm"/>
      <inkml:brushProperty name="height" value="0.025" units="cm"/>
    </inkml:brush>
  </inkml:definitions>
  <inkml:trace contextRef="#ctx0" brushRef="#br0">159 300 17617,'0'0'1580,"-11"3"1158,-1 1-1935,1 0 0,0 1 0,1 1-1,-1-1 1,1 1 0,-17 14 0,22-16-629,1 0 1,-1 0 0,1 1-1,0 0 1,0-1 0,0 2 0,0-1-1,1 0 1,0 1 0,0-1 0,1 1-1,-1 0 1,1 0 0,0 0-1,1 0 1,-2 12 0,3-16-171,0 0-1,0 0 1,1 0 0,-1 0-1,0 0 1,1 0 0,0 0 0,-1 0-1,1 0 1,0-1 0,0 1-1,0 0 1,0-1 0,0 1-1,0 0 1,1-1 0,-1 1 0,0-1-1,1 0 1,-1 1 0,1-1-1,-1 0 1,1 0 0,0 0 0,0 0-1,-1 0 1,1-1 0,0 1-1,0 0 1,0-1 0,0 0 0,0 1-1,0-1 1,0 0 0,0 0-1,0 0 1,0 0 0,2 0-1,4 0-23,0-1 0,0 1 0,1-1 0,-1 0-1,0-1 1,-1 0 0,1 0 0,10-5 0,-5-1-17,1-1 0,-2 0 1,1-1-1,-1-1 1,-1 0-1,0 0 1,0-1-1,-2-1 1,1 0-1,-1 0 1,-1 0-1,-1-1 1,0-1-1,0 1 1,-2-1-1,1 0 1,-2 0-1,4-25 1,-6 42 71,0 0 1,0-1 0,0 0-1,0 1 1,0-1 0,0 0-1,0 0 1,0 0 0,0-1-1,1 1 1,-1 0 0,0-1-1,0 1 1,1-1 0,-1 0-1,1 0 1,-1 0 0,3 0-1,60 1-189,-56-3 32,-1-1 1,1 0 0,-1 0-1,1 0 1,-1-1 0,0-1-1,0 1 1,-1-1 0,0-1-1,0 1 1,0-1 0,0 0-1,-1-1 1,0 0 0,8-10-1,-8 8 123,1 0-1,-1 0 0,0-1 0,-1 0 1,0 0-1,-1 0 0,0-1 0,-1 1 1,0-1-1,0 0 0,-1 0 1,0-12-1,-2 23-1,1-1 0,-1 1-1,0 0 1,0-1 0,0 1 0,-1 0 0,1 0 0,0-1-1,0 1 1,0 0 0,0-1 0,0 1 0,0 0 0,0 0-1,0-1 1,-1 1 0,1 0 0,0 0 0,0-1 0,0 1 0,0 0-1,-1 0 1,1-1 0,0 1 0,0 0 0,-1 0 0,1 0-1,0 0 1,0 0 0,-1-1 0,1 1 0,0 0 0,-1 0-1,1 0 1,0 0 0,0 0 0,-1 0 0,1 0 0,0 0 0,-1 0-1,1 0 1,0 0 0,0 0 0,-1 0 0,1 0 0,0 0-1,-1 0 1,1 0 0,0 1 0,0-1 0,-1 0 0,1 0-1,0 0 1,0 0 0,-1 1 0,-16 11-14,6 2 180,0 1-1,0 1 1,2 0 0,-1 1 0,2-1 0,1 2 0,0-1-1,1 1 1,1 0 0,-5 30 0,2 2 12,3 1-1,2 87 1,7-96-160,1-1-1,15 59 1,-12-70-22,-2 0 0,0 1 1,-3 0-1,0 0 0,-4 60 1,1-89 27,0 0 1,0-1-1,0 1 1,-1 0-1,1-1 1,-1 1 0,1-1-1,-1 1 1,0 0-1,1-1 1,-1 1-1,0-1 1,0 0-1,0 1 1,0-1-1,0 0 1,-1 0 0,1 1-1,0-1 1,-1 0-1,1 0 1,0-1-1,-1 1 1,1 0-1,-1 0 1,1-1-1,-1 1 1,0 0 0,1-1-1,-1 0 1,0 1-1,1-1 1,-1 0-1,0 0 1,1 0-1,-1 0 1,0 0 0,1 0-1,-1-1 1,0 1-1,1-1 1,-1 1-1,0-1 1,-1 0-1,-4-2 82,0 1-1,1-1 0,-1 0 1,1-1-1,0 1 1,0-1-1,0-1 0,1 1 1,-8-8-1,3-1-98,0 0 0,1 0-1,1 0 1,1-1 0,0-1 0,0 1-1,1-1 1,-4-21 0,4 11-58,1 0 0,1 0 0,2-1 0,0-37 0,3 55-88,-1 0 0,1 1-1,0-1 1,1 0 0,0 0 0,0 0 0,0 1 0,1-1 0,0 1 0,1 0-1,0 0 1,0 0 0,0 0 0,1 1 0,9-10 0,-7 9 92,1 0 1,0 1-1,0 0 0,1 1 1,0 0-1,0 0 0,0 1 1,0 0-1,1 0 0,-1 1 1,1 1-1,11-3 0,15 1-1146,0 1-1,47 2 0,-44 1-1936,24-1-4957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3.071"/>
    </inkml:context>
    <inkml:brush xml:id="br0">
      <inkml:brushProperty name="width" value="0.025" units="cm"/>
      <inkml:brushProperty name="height" value="0.025" units="cm"/>
    </inkml:brush>
  </inkml:definitions>
  <inkml:trace contextRef="#ctx0" brushRef="#br0">343 151 8584,'3'-9'630,"0"4"-538,2-7 325,-1 0 1,0 0-1,4-20 0,-8 30-251,1 0-1,-1 0 0,1 0 1,-1 0-1,0 0 0,1 0 1,-1-1-1,-1 1 0,1 0 1,0 0-1,0 0 0,-1 0 1,1 0-1,-1 0 0,0-1 1,0 1-1,1 0 0,-1 1 1,0-1-1,-1 0 0,1 0 1,0 0-1,-1 1 0,1-1 1,-1 0-1,1 1 0,-1 0 1,1-1-1,-1 1 0,0 0 1,-2-2-1,-2 2 123,1-1-1,-1 1 1,0-1-1,1 2 1,-1-1-1,0 1 1,1-1-1,-1 2 1,0-1-1,0 1 1,1-1-1,-1 1 1,-10 4-1,5-1 80,1 1 0,0 0 0,1 0 0,-1 1 0,1 0 1,-15 14-1,3-1 144,2 1 0,1 1 0,1 1 0,-30 47 0,39-54-153,0 0 1,1 0-1,1 1 1,0 0-1,-6 30 1,11-40-250,0-1 0,0 0 0,1 1 1,0-1-1,0 0 0,1 0 0,-1 1 1,1-1-1,0 0 0,2 6 0,-1-9-89,-1 1-1,0 0 1,1-1-1,-1 1 0,1-1 1,0 1-1,0-1 1,0 0-1,0 0 0,0 0 1,1 0-1,-1 0 1,1 0-1,-1-1 0,1 1 1,-1-1-1,1 0 0,5 2 1,7 1 0,-1-1 1,1 0-1,-1-1 1,1-1 0,0 0-1,-1-1 1,1-1-1,0 0 1,-1-1-1,1-1 1,27-8-1,-21 4-70,-1 0 0,0-2 0,0 0 0,-1-2-1,0 0 1,-1-1 0,25-20 0,-35 24 9,-1 1 0,0-2 0,0 1 0,0-1 0,-1 0-1,-1 0 1,0 0 0,0-1 0,0 0 0,3-13 0,-6 19 71,-1 0 0,0 1 0,0-1 0,0 0 0,-1 0 0,0 0 1,1 0-1,-1 0 0,0 0 0,-1 0 0,1 0 0,-1 0 0,1 1 0,-1-1 0,-1 0 0,1 0 0,0 1 0,-1-1 1,0 0-1,0 1 0,0 0 0,0-1 0,0 1 0,-1 0 0,1 0 0,-1 0 0,0 1 0,0-1 0,0 1 0,-5-4 1,-5 0-68,0 1 1,0 1 0,0 0 0,-1 1-1,1 0 1,-1 1 0,0 0 0,0 2 0,0-1-1,1 2 1,-1-1 0,0 2 0,-17 4-1,29-6-125,0 1-1,0-1 0,1 1 0,-1 0 0,0 0 0,0 0 1,1 0-1,-1 0 0,0 0 0,1 1 0,-1-1 1,1 0-1,0 1 0,-1-1 0,1 1 0,0 0 0,-2 2 1,3-3-58,0 0 0,-1 0 0,1 0 0,0 0-1,0 0 1,0 0 0,0 0 0,0 0 0,0 0 0,0 0 0,0 0 0,0 0 0,0 0 0,0 0 0,1 0 0,-1 0 0,0 0 0,1-1 0,-1 1 0,1 0 0,-1 0 0,1 0 0,-1 0 0,1-1 0,0 1 0,-1 0 0,1-1 0,0 1 0,0 0 0,-1-1 0,1 1 0,0-1 0,0 1 0,0-1 0,0 0 0,1 1 0,27 9-5268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3.573"/>
    </inkml:context>
    <inkml:brush xml:id="br0">
      <inkml:brushProperty name="width" value="0.025" units="cm"/>
      <inkml:brushProperty name="height" value="0.025" units="cm"/>
    </inkml:brush>
  </inkml:definitions>
  <inkml:trace contextRef="#ctx0" brushRef="#br0">50 1 21909,'0'0'4868,"-30"57"-3522,19-16-898,4 7-224,6 2-128,1-3-32,0-4-64,12-5-320,5-9-929,2-11-1570,-2-11-2049,-4-7-4261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4.085"/>
    </inkml:context>
    <inkml:brush xml:id="br0">
      <inkml:brushProperty name="width" value="0.025" units="cm"/>
      <inkml:brushProperty name="height" value="0.025" units="cm"/>
    </inkml:brush>
  </inkml:definitions>
  <inkml:trace contextRef="#ctx0" brushRef="#br0">204 36 20467,'-13'2'951,"-1"0"-521,0 2 0,1-1 0,0 2 0,0 0 0,0 0 0,0 1 0,-18 12 0,27-15-306,-1 1 0,0-1 1,1 0-1,-1 1 0,1 0 0,0 0 0,0 0 0,1 1 1,-1-1-1,1 1 0,0 0 0,0 0 0,1 0 0,-1 0 1,1 1-1,0-1 0,1 0 0,-1 1 0,1 0 1,0-1-1,1 1 0,-1 0 0,1-1 0,1 10 0,0-12-124,0 0-1,0 0 0,0 0 0,1 0 0,-1 0 1,1 0-1,0-1 0,0 1 0,0-1 0,0 1 1,0-1-1,1 0 0,-1 0 0,1 0 0,-1 0 1,1 0-1,5 2 0,61 29-309,-41-22 197,-15-5 79,2 0 32,0 1 0,0 0 0,-1 2-1,0-1 1,0 2 0,-1-1 0,0 2 0,21 22-1,-33-32 7,1 1-1,-1 0 0,1 0 1,-1 0-1,0 0 1,0 0-1,0 0 0,0 0 1,-1 0-1,1 0 0,0 0 1,-1 0-1,0 1 0,1-1 1,-1 0-1,0 0 1,0 1-1,0-1 0,0 0 1,-1 0-1,1 1 0,-1-1 1,1 0-1,-2 3 0,0-2 9,0 1-1,-1-1 0,1 0 1,-1 0-1,0 0 0,0-1 0,0 1 1,0-1-1,0 1 0,0-1 0,-1 0 1,-6 3-1,-6 1 130,0 0 1,-1 0-1,0-2 0,0 0 0,-21 2 1,32-5 16,-1 0 1,0-1 0,1 1 0,-1-1 0,1-1-1,-1 1 1,0-1 0,1-1 0,-1 1 0,1-1-1,0 0 1,-10-4 0,14 4-162,-1 0 0,1-1 0,-1 1 0,1-1-1,0 1 1,0-1 0,0 0 0,0 0 0,0 0 0,1 0 0,0 0 0,-1 0 0,1 0 0,0 0-1,0-1 1,1 1 0,-1 0 0,1-1 0,-1 1 0,1-1 0,0 1 0,1 0 0,-1-1 0,0 1-1,1 0 1,1-4 0,0-1-49,0 1-1,0-1 0,1 1 1,0 0-1,0 0 1,1 0-1,0 1 0,0-1 1,0 1-1,1 0 1,0 0-1,0 0 0,1 1 1,11-9-1,10-6 209,1 1 1,34-17-1,-28 16 164,-14 9-127,3-2 224,-1 0-1,26-22 1,-44 32-379,-1 0 0,1 0-1,-1 0 1,0 0 0,0 0 0,0-1 0,0 1-1,0-1 1,-1 0 0,0 0 0,0 0 0,0 0 0,0 0-1,0 0 1,-1-1 0,0 1 0,0 0 0,0-1-1,-1 1 1,1-6 0,-2 7-82,0 0 0,0 0-1,0 1 1,-1-1 0,1 0 0,-1 1-1,0 0 1,1-1 0,-1 1 0,0 0 0,-1 0-1,1-1 1,0 2 0,-1-1 0,1 0 0,-1 0-1,1 1 1,-1 0 0,0-1 0,1 1-1,-1 0 1,0 0 0,0 1 0,-4-2 0,-14-3-937,-1 1 0,-26-3 1,34 6 201,-43-6-5050,-3 0-2734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4.552"/>
    </inkml:context>
    <inkml:brush xml:id="br0">
      <inkml:brushProperty name="width" value="0.025" units="cm"/>
      <inkml:brushProperty name="height" value="0.025" units="cm"/>
    </inkml:brush>
  </inkml:definitions>
  <inkml:trace contextRef="#ctx0" brushRef="#br0">69 199 15503,'-8'6'1868,"5"-4"-1694,-34 29 2552,35-29-2471,0 0 1,1 0 0,-1 0-1,0 0 1,1 1 0,-1-1-1,1 0 1,0 1-1,0-1 1,0 1 0,0 0-1,0-1 1,0 1 0,1 0-1,-1-1 1,1 1 0,0 0-1,0 3 1,0-5-184,1 0 0,-1-1-1,1 1 1,-1 0 0,1 0 0,0-1 0,-1 1 0,1 0 0,0-1 0,0 1 0,-1 0-1,1-1 1,0 1 0,0-1 0,0 0 0,0 1 0,0-1 0,-1 0 0,1 1 0,0-1-1,0 0 1,0 0 0,0 0 0,0 0 0,0 0 0,0 0 0,0 0 0,1 0 0,32-3 256,-21-1-256,-1 0 1,1 0 0,-1-1 0,0-1-1,0 0 1,0 0 0,17-14 0,75-66 106,-78 63-140,0-2-11,-20 17-23,1 1 1,-1 1 0,1-1 0,1 1 0,-1 0-1,1 1 1,0 0 0,1 0 0,-1 0-1,14-4 1,-21 9-6,0 1-1,0-1 0,0 0 1,0 0-1,0 1 0,0-1 1,0 1-1,0-1 0,-1 1 1,1-1-1,0 1 0,0-1 1,0 1-1,0 0 0,-1-1 1,1 1-1,0 0 0,-1 0 1,1 0-1,-1-1 0,1 1 1,-1 0-1,1 0 0,-1 0 1,1 0-1,-1 1 0,13 36-17,-9-23 28,-1-8 16,0 0 1,0 0-1,1 0 1,0-1 0,0 1-1,1-1 1,-1 0 0,1 0-1,1 0 1,-1-1 0,1 0-1,7 5 1,-10-8-2,1 0 1,0 0-1,-1 0 1,1-1-1,0 1 1,0-1-1,0 0 0,0 0 1,0-1-1,1 1 1,-1-1-1,0 0 1,0 0-1,0 0 0,0-1 1,0 0-1,0 1 1,0-1-1,0-1 1,0 1-1,0 0 1,0-1-1,0 0 0,4-3 1,3-2-77,0-1 0,0 0 0,-1-1-1,0 0 1,0-1 0,-1 0 0,-1 0 0,0-1 0,0 0 0,7-15 0,0-7-4558,-5 1-4399,-7 22-2614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06.963"/>
    </inkml:context>
    <inkml:brush xml:id="br0">
      <inkml:brushProperty name="width" value="0.025" units="cm"/>
      <inkml:brushProperty name="height" value="0.025" units="cm"/>
      <inkml:brushProperty name="color" value="#F6630D"/>
    </inkml:brush>
  </inkml:definitions>
  <inkml:trace contextRef="#ctx0" brushRef="#br0">812 410 3331,'0'0'-379,"-5"-9"-128,-21-27 393,-34-25 4259,18 19-702,24 22-2483,-1 2-1,0 0 1,-31-21 0,41 33-799,0 1 0,-1 0 0,1 1 0,-1 0 0,0 0 0,0 1 0,0 1 0,0-1 0,0 2 0,-1-1 0,-16 1 0,16 1-1,0 1 1,0 0-1,0 1 1,0 0 0,1 1-1,-1 0 1,1 1-1,0 0 1,0 0 0,0 1-1,-16 11 1,11-5-30,1 0-1,0 1 1,0 1-1,2 1 1,-1 0-1,-14 21 1,4 3 61,1 1 0,1 1 0,3 1 0,1 1 0,-12 44 0,13-21-54,2 1 0,3 0 0,3 1 0,3 0 0,3 0 0,3 0 1,11 86-1,-3-99-85,2 0 1,3-1-1,2 0 1,2-1-1,2-1 1,3-1-1,39 65 1,-19-46 41,4-2 0,3-2-1,2-2 1,79 73 0,-101-109-47,1-1 0,1-1 0,1-2 1,2-1-1,0-2 0,44 18 0,-52-26-31,1-2 0,1-1 0,0-2 0,0 0 0,0-2 0,0-1 0,1-2 0,0 0 0,32-4 0,-52 1-17,-1-1 0,0 1 0,0-2 0,0 1 0,0-1-1,0-1 1,-1 1 0,1-1 0,-1-1 0,0 0 0,11-8 0,-7 2 2,-1 1-1,0-1 1,0-1-1,-1 0 1,-1-1 0,10-16-1,2-10 13,-2-1-1,-2 0 1,23-81-1,-21 48 27,-4-1-1,-3-1 0,-4 0 1,-3 0-1,-3 0 1,-10-108-1,-14 1 290,-67-263 0,76 387-279,-3 0 1,-3 1-1,-2 1 0,-2 1 0,-33-57 1,44 93 48,0 0 1,-1 0 0,-1 1-1,-1 1 1,0 1 0,-1 0 0,-1 1-1,-1 1 1,0 0 0,0 1 0,-1 1-1,-1 1 1,0 1 0,-1 0-1,0 2 1,-37-10 0,34 12-66,0 2 1,-1 0 0,0 1-1,0 2 1,0 1-1,0 1 1,0 0 0,-37 9-1,45-6-34,0 1 0,0 1 0,0 1 0,1 0-1,0 1 1,0 0 0,1 2 0,0 0 0,1 0 0,0 2 0,1-1 0,-21 24-1,17-13-22,0 1-1,1 0 0,2 1 1,0 1-1,1 0 0,2 1 0,-12 39 1,16-42-369,1 1 0,1-1 0,1 1 1,2 0-1,0 1 0,1-1 0,2 0 1,6 47-1,-6-64-76,1 1 1,1-1-1,-1 0 1,1 0 0,0 0-1,6 9 1,24 24-4690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4.911"/>
    </inkml:context>
    <inkml:brush xml:id="br0">
      <inkml:brushProperty name="width" value="0.025" units="cm"/>
      <inkml:brushProperty name="height" value="0.025" units="cm"/>
    </inkml:brush>
  </inkml:definitions>
  <inkml:trace contextRef="#ctx0" brushRef="#br0">184 1 20884,'0'0'7014,"-54"76"-5796,27-40-322,-4 4-351,2-3-417,9-5-96,5-3-96,8-7-897,7-7-1025,0-7-1954,9-8-2305,5 0-7144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5.253"/>
    </inkml:context>
    <inkml:brush xml:id="br0">
      <inkml:brushProperty name="width" value="0.025" units="cm"/>
      <inkml:brushProperty name="height" value="0.025" units="cm"/>
    </inkml:brush>
  </inkml:definitions>
  <inkml:trace contextRef="#ctx0" brushRef="#br0">240 14 9737,'-14'3'6102,"-5"2"-5552,1 1 0,0 0 0,0 2 0,0 0 0,-31 20 0,40-22-156,1 0 0,0 0-1,1 1 1,-1 0-1,1 1 1,-10 13-1,14-17-94,1 1 0,-1-1 0,1 0 0,0 1 0,0 0-1,1-1 1,-1 1 0,1 0 0,0 0 0,0 0 0,0 0-1,1 0 1,0 0 0,1 8 0,-1-11-276,1 0 0,-1 0-1,1 0 1,0-1 0,-1 1 0,1 0 0,0-1-1,0 1 1,0-1 0,1 1 0,-1-1 0,0 1-1,0-1 1,1 0 0,-1 0 0,1 1 0,-1-1-1,1 0 1,-1 0 0,1-1 0,0 1 0,0 0-1,-1 0 1,1-1 0,0 1 0,0-1 0,0 0-1,0 0 1,3 1 0,60-2 18,-61 0-13,6 0-113,0-1 1,0 0 0,0-1-1,-1 0 1,1 0 0,-1-1-1,0 0 1,0-1 0,0 0-1,-1-1 1,0 1 0,14-14-1,-16 13 22,0 1 0,0-2 0,-1 1-1,0-1 1,0 1 0,-1-1-1,0-1 1,0 1 0,-1-1 0,0 1-1,0-1 1,0 0 0,-1 0 0,-1 0-1,2-16 1,-2 22 53,-1 0 1,0-1-1,-1 1 0,1 0 0,0 0 1,-1 0-1,1 0 0,-1 0 1,1 0-1,-1 0 0,0 0 0,0 0 1,0 0-1,0 1 0,0-1 0,0 0 1,-1 0-1,1 1 0,-1-1 1,1 1-1,-3-2 0,1 1-85,0 0 0,-1 0 0,1 1 0,-1-1 0,1 1 0,-1 0 0,0 0 0,1 0 0,-1 0 0,0 1 0,-4-1 0,0 1-171,0 0 0,1 0 0,-1 1-1,1 0 1,-1 1 0,1-1 0,0 1 0,0 1-1,0-1 1,0 1 0,-13 8 0,15-8 26,0 1 1,1 0 0,-1 1-1,1-1 1,0 1 0,1 0-1,-1 0 1,1 0 0,0 0-1,0 1 1,0 0 0,1-1-1,0 1 1,0 0 0,0 0-1,1 0 1,0 0 0,0 0-1,0 0 1,1 0 0,0 1-1,0-1 1,2 9 0,7 22-4048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5.595"/>
    </inkml:context>
    <inkml:brush xml:id="br0">
      <inkml:brushProperty name="width" value="0.025" units="cm"/>
      <inkml:brushProperty name="height" value="0.025" units="cm"/>
    </inkml:brush>
  </inkml:definitions>
  <inkml:trace contextRef="#ctx0" brushRef="#br0">180 93 19410,'0'0'5921,"-12"2"-4101,5-1-1710,-9 1 365,1 1 1,0 1-1,0 0 0,0 1 1,0 0-1,1 1 0,0 1 1,-23 14-1,37-21-470,0 0 0,0 0-1,-1 0 1,1 1 0,0-1-1,0 0 1,-1 0 0,1 0-1,0 0 1,0 0 0,-1 1-1,1-1 1,0 0 0,0 0 0,0 0-1,0 1 1,-1-1 0,1 0-1,0 0 1,0 0 0,0 1-1,0-1 1,0 0 0,0 0-1,0 1 1,0-1 0,0 0 0,-1 0-1,1 1 1,0-1 0,0 0-1,0 1 1,0-1 0,1 0-1,-1 0 1,0 1 0,0-1-1,0 0 1,0 0 0,0 1 0,0-1-1,0 0 1,1 1 0,13 0-4,21-10-166,-25 3 57,-1 0 0,0 0 1,0-1-1,-1 0 0,1 0 0,8-12 1,-14 17 98,-1-1 1,0 0 0,1 0 0,-1 1 0,0-2 0,0 1 0,-1 0 0,1 0 0,-1 0 0,1-1 0,-1 1 0,0-1 0,0 1 0,-1-1 0,1 0 0,-1 1 0,0-1 0,0 1 0,0-1-1,0 0 1,-1 1 0,-1-8 0,1 10 8,0 0-1,0 0 1,0 0 0,0 0-1,0 0 1,0 0-1,0 0 1,0 1 0,-1-1-1,1 0 1,0 1-1,-1-1 1,1 1-1,0-1 1,-1 1 0,1 0-1,-1-1 1,1 1-1,0 0 1,-1 0-1,1 0 1,-1 0 0,1 0-1,-1 0 1,1 1-1,-2-1 1,-1 1-14,0 0 1,0-1-1,0 1 1,0 0-1,0 1 1,1-1-1,-1 1 0,-6 3 1,7-2-98,0 0 0,0 0 0,0 0-1,0 0 1,0 1 0,1-1 0,-1 1 0,1 0 0,0-1 0,0 1 0,1 0 0,-3 7-1,1 31-6557,6-28-255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8.725"/>
    </inkml:context>
    <inkml:brush xml:id="br0">
      <inkml:brushProperty name="width" value="0.025" units="cm"/>
      <inkml:brushProperty name="height" value="0.025" units="cm"/>
    </inkml:brush>
  </inkml:definitions>
  <inkml:trace contextRef="#ctx0" brushRef="#br0">1 7 12748,'0'0'11883,"10"48"-11498,27-48 319,11 0-415,15-4-257,7-12-1089,2-3-2883,-6 4-3203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9.304"/>
    </inkml:context>
    <inkml:brush xml:id="br0">
      <inkml:brushProperty name="width" value="0.025" units="cm"/>
      <inkml:brushProperty name="height" value="0.025" units="cm"/>
    </inkml:brush>
  </inkml:definitions>
  <inkml:trace contextRef="#ctx0" brushRef="#br0">18 65 18353,'0'0'502,"-2"7"288,-6 49 853,3-1 0,2 1 1,8 96-1,-4-130-1569,3 60 208,1 108-79,-8-170-67,-2-27 405,0-35-49,4-22-165,7-218-1642,-3 252 1097,1 2 0,2-1 0,0 0 0,2 1-1,1 1 1,1-1 0,21-38 0,-29 63 226,-1 0 0,1 0 0,0 0 0,0 0 1,0 1-1,1-1 0,-1 0 0,1 1 0,-1 0 0,1-1 0,0 1 0,0 0 0,0 1 0,0-1 0,0 0 0,0 1 0,0 0 1,1 0-1,3-1 0,-4 2 26,-1 0 0,1 0 1,0 0-1,0 0 0,-1 1 1,1 0-1,0-1 0,-1 1 1,1 0-1,-1 0 0,1 1 1,-1-1-1,0 0 0,1 1 1,-1-1-1,0 1 0,0 0 1,0 0-1,0 0 0,0 0 1,0 0-1,-1 0 0,1 0 0,1 4 1,5 6 26,-2 0 0,1 1 1,-1-1-1,-1 1 0,0 0 1,-1 1-1,0-1 0,-1 1 0,-1 0 1,0 0-1,-1 0 0,-1 21 1,0-30 7,-1 1 1,1-1-1,-2 1 1,1-1-1,-1 1 1,1-1-1,-1 0 1,-1 0-1,1 0 1,-1 0-1,0-1 1,0 1-1,0 0 1,-1-1-1,1 0 1,-1 0-1,0 0 1,0-1-1,-1 1 1,1-1-1,-1 0 1,1 0-1,-1 0 1,0-1-1,0 0 1,-1 0 0,1 0-1,0 0 1,-1-1-1,1 0 1,0 0-1,-1-1 1,-9 1-1,13-1-116,0 0 0,0 0-1,1 0 1,-1 0 0,0 0 0,0 0 0,0 0-1,1-1 1,-1 1 0,0-1 0,0 1-1,1-1 1,-1 0 0,1 1 0,-1-1-1,0 0 1,1 0 0,-1 0 0,1 0-1,0-1 1,-1 1 0,1 0 0,0 0 0,0-1-1,0 1 1,0-1 0,0 1 0,0-1-1,0 0 1,0 1 0,1-1 0,-2-2-1,1-2-877,0 1 0,1-1 0,-1 0 0,1 0 0,0 0 0,0 0-1,1 1 1,0-1 0,1-7 0,11-21-7472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9.932"/>
    </inkml:context>
    <inkml:brush xml:id="br0">
      <inkml:brushProperty name="width" value="0.025" units="cm"/>
      <inkml:brushProperty name="height" value="0.025" units="cm"/>
    </inkml:brush>
  </inkml:definitions>
  <inkml:trace contextRef="#ctx0" brushRef="#br0">156 83 17008,'0'0'6283,"1"-9"-3992,0 3-2053,-2-25 750,0 30-949,0 0 1,1 0-1,-1 0 0,0 0 0,1 0 1,-1 0-1,0 0 0,0 0 0,0 0 1,0 1-1,0-1 0,0 0 0,0 1 1,0-1-1,0 0 0,-1 1 0,1-1 1,0 1-1,0 0 0,0-1 0,-1 1 1,1 0-1,0 0 0,0 0 0,-1 0 1,1 0-1,0 0 0,-3 1 0,-1 0-5,0 0-1,0 0 0,0 1 1,0-1-1,0 1 0,0 0 0,1 1 1,-1-1-1,1 1 0,0 0 1,-1 0-1,1 1 0,0-1 0,1 1 1,-1 0-1,1 0 0,0 0 1,0 0-1,-4 8 0,2-4 129,0 0 1,1 0-1,0 0 0,1 1 0,0-1 1,0 1-1,1 0 0,0 0 0,0 0 1,0 15-1,2-23-146,0 0 1,0 1-1,0-1 0,0 0 1,1 0-1,-1 1 1,0-1-1,1 0 0,-1 1 1,1-1-1,-1 0 1,1 0-1,0 0 0,-1 0 1,1 0-1,0 0 1,0 0-1,0 0 0,0 0 1,0 0-1,0 0 1,0 0-1,0 0 1,0-1-1,3 2 0,-1-1 2,0 0-1,1 0 0,-1 0 0,1-1 1,-1 1-1,1-1 0,-1 0 0,1 0 1,6-1-1,-2 0-11,0-1-1,-1 1 1,1-1 0,-1-1 0,0 0 0,1 0-1,-1 0 1,12-8 0,-12 5-20,-2 0-1,1-1 1,-1 1-1,0-1 1,0 0-1,-1 0 1,0-1-1,0 1 1,-1-1-1,0 0 1,0 0-1,0 0 1,-1 0-1,-1 0 1,0-1-1,0 1 1,0 0-1,-1-1 1,0 1-1,-2-10 1,2 17 12,0 0 1,1 0 0,-1 0 0,-1 0-1,1 0 1,0-1 0,0 1-1,0 0 1,0 0 0,-1 0-1,1 0 1,0 0 0,-1 0-1,1 0 1,-1 1 0,0-1 0,1 0-1,-1 0 1,1 0 0,-1 0-1,0 1 1,0-1 0,1 0-1,-1 1 1,0-1 0,0 0 0,0 1-1,0-1 1,0 1 0,0 0-1,0-1 1,0 1 0,0 0-1,0-1 1,0 1 0,-1 0 0,0 0-3,1 0 1,0 1-1,-1-1 1,1 0-1,0 1 1,0-1 0,-1 1-1,1 0 1,0-1-1,0 1 1,0 0-1,0 0 1,0 0 0,0 0-1,0-1 1,0 1-1,0 1 1,0-1-1,1 0 1,-1 0 0,0 0-1,1 0 1,-1 0-1,0 1 1,1-1-1,0 0 1,-1 3 0,0-1 6,0-1 0,1 0 0,-1 1 0,1 0 0,0-1 0,0 1 0,0-1 0,0 1 0,0-1 1,1 1-1,-1-1 0,1 1 0,-1-1 0,1 1 0,0-1 0,0 0 0,0 1 0,0-1 0,1 0 0,-1 0 1,1 0-1,-1 0 0,1 0 0,-1 0 0,1 0 0,0 0 0,0-1 0,0 1 0,0-1 0,0 0 0,1 1 1,-1-1-1,0 0 0,1 0 0,-1 0 0,0-1 0,1 1 0,-1 0 0,1-1 0,4 1 0,2 0-97,1 0 0,-1-1-1,1 0 1,0 0 0,-1-1-1,1 0 1,0-1 0,-1 0-1,18-6 1,17-16-338,-37 19 387,0 0 1,0 1-1,1 0 1,0 0-1,0 1 1,0 0-1,0 0 1,14-2-1,-20 39 867,-2-15-814,-1-15 50,1 1-1,0-1 1,0 1 0,0-1 0,1 1 0,0-1 0,-1 1 0,4 8-1,-3-12-33,0 1-1,0-1 1,1 0-1,-1 0 0,0 0 1,1 1-1,-1-1 0,1-1 1,-1 1-1,1 0 1,-1 0-1,1 0 0,-1-1 1,1 1-1,0-1 1,-1 1-1,1-1 0,0 0 1,0 0-1,-1 0 1,1 0-1,0 0 0,0 0 1,-1 0-1,1 0 0,0-1 1,-1 1-1,4-2 1,7-1-5,0-1-1,0 0 1,-1-1 0,1 0 0,17-11 0,-22 11-71,1 0-1,-1 1 1,1 0 0,0 0-1,1 1 1,-1 0 0,1 0-1,-1 1 1,1 0 0,0 1-1,0-1 1,0 2 0,13 0-1,-22 0 55,1 0-1,0 1 1,0-1 0,0 1-1,-1 0 1,1-1-1,0 1 1,-1 0-1,1-1 1,0 1-1,-1 0 1,1 0-1,-1-1 1,1 1-1,-1 0 1,0 0-1,1 0 1,-1 0 0,0 0-1,0 0 1,1 0-1,-1-1 1,0 1-1,0 0 1,0 0-1,0 2 1,0 32 34,-1-25-268,1-10 86,0 0 1,1 1 0,-1-1 0,0 0 0,0 1 0,0-1-1,0 0 1,1 1 0,-1-1 0,0 0 0,0 0 0,1 1-1,-1-1 1,0 0 0,0 0 0,1 1 0,-1-1 0,0 0-1,1 0 1,-1 0 0,0 0 0,1 1 0,-1-1 0,1 0 0,-1 0-1,0 0 1,1 0 0,-1 0 0,0 0 0,1 0 0,-1 0-1,0 0 1,1 0 0,-1 0 0,1 0 0,-1 0 0,0 0-1,1-1 1,-1 1 0,0 0 0,1 0 0,-1 0 0,0 0-1,1-1 1,-1 1 0,0 0 0,0 0 0,1-1 0,-1 1-1,0 0 1,1-1 0,8-14-5663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0.727"/>
    </inkml:context>
    <inkml:brush xml:id="br0">
      <inkml:brushProperty name="width" value="0.025" units="cm"/>
      <inkml:brushProperty name="height" value="0.025" units="cm"/>
    </inkml:brush>
  </inkml:definitions>
  <inkml:trace contextRef="#ctx0" brushRef="#br0">110 1 17873,'0'0'8072,"6"8"-8355,18 25-913,-23-31 887,0-1 1,-1 0-1,1 0 1,0 1-1,-1-1 0,1 0 1,-1 0-1,0 1 1,1-1-1,-1 1 1,0-1-1,0 0 0,0 1 1,0-1-1,0 2 1,-12 36 2486,4-15-727,3-1-424,-24 125 3524,19-91-3294,-3 111 1,13-167-1251,0 0-1,0 0 1,0 0-1,0 0 1,0-1 0,0 1-1,1 0 1,-1 0 0,0 0-1,0-1 1,1 1 0,-1 0-1,0 0 1,1-1-1,-1 1 1,1 0 0,-1 0-1,1-1 1,-1 1 0,1-1-1,-1 1 1,1 0 0,1 0-1,-2-1 1,1 0 0,-1 0 0,1 0 0,-1 0-1,0 0 1,1 0 0,-1 0 0,1 0 0,-1-1 0,1 1 0,-1 0-1,0 0 1,1 0 0,-1-1 0,0 1 0,1 0 0,-1 0-1,0-1 1,1 1 0,-1 0 0,0 0 0,1-1 0,-1 1 0,0 0-1,0-1 1,1 1 0,-1-1 0,0 1 0,0 0 0,0-1 0,0 1-1,0-1 1,1 1 0,-1 0 0,0-1 0,0 1 0,0-1-1,0 1 1,0-1 0,0 1 0,0 0 0,-1-2 0,2-8 40,0 0 0,-1-1 0,-1 1 1,0-1-1,0 1 0,-1 0 1,0 0-1,-6-17 0,-4-1 236,-24-43-1,16 33-210,19 37-123,0-1 0,0 1 0,0-1 0,1 0 0,-1 1 0,1-1 0,-1 0 0,1 1 0,0-1 0,-1 0 0,1 1 0,0-1 0,0 0 0,1-3 0,-1 4-28,0 1 0,1-1 0,-1 0-1,0 0 1,1 1 0,-1-1 0,1 0 0,-1 1 0,1-1 0,0 1-1,-1-1 1,1 1 0,-1-1 0,1 1 0,0-1 0,0 1 0,-1-1 0,1 1-1,0 0 1,0 0 0,-1-1 0,2 1 0,5-1-580,1 0 0,-1 1 0,0 0 0,0 1 0,14 1-1,30 8-4762,-27-5 2195,0 0 0,1-2 0,43 0-1,-62-3 3248,1-1-1,-1 0 0,0 0 0,0 0 0,0-1 1,0 0-1,0 0 0,7-4 0,-10 4 646,1-1 1,-1 1-1,0-1 0,1 1 0,-1-1 0,0 0 0,-1 0 1,1-1-1,-1 1 0,1 0 0,-1-1 0,0 0 1,2-5-1,-3 7-254,0 1 0,0-1 1,0 0-1,0 1 0,-1-1 0,1 0 1,-1 1-1,1-1 0,-1 0 0,0 0 1,0 1-1,0-1 0,0 0 0,0 0 1,0 0-1,0 1 0,0-1 0,-1 0 1,1 0-1,-1 1 0,1-1 0,-3-3 1,2 4-223,0 0 1,0 0-1,-1 1 1,1-1-1,-1 0 1,1 0 0,-1 1-1,1-1 1,-1 1-1,1-1 1,-1 1-1,1 0 1,-1 0-1,1 0 1,-1 0 0,0 0-1,1 0 1,-1 0-1,1 0 1,-3 1-1,-3 0-79,1 1-1,-1 0 1,0 0-1,1 0 1,-1 1-1,1 0 0,-1 0 1,1 1-1,0-1 1,-7 8-1,8-7-22,1 1 0,0 0 0,0 0-1,0 0 1,1 1 0,0-1 0,-4 10 0,7-14-92,-1 0 1,1 1-1,-1-1 0,1 0 0,0 0 1,0 1-1,0-1 0,0 0 0,0 0 1,0 1-1,0-1 0,0 0 1,0 1-1,1-1 0,-1 0 0,0 0 1,1 0-1,-1 1 0,1-1 0,-1 0 1,1 0-1,0 0 0,-1 0 1,1 0-1,0 0 0,0 0 0,0 0 1,0 0-1,0 0 0,0 0 0,0-1 1,0 1-1,0 0 0,0-1 1,0 1-1,1-1 0,-1 1 0,0-1 1,0 0-1,1 1 0,1-1 0,89 17-3730,-76-16 3325,1 1 1,-1 1 0,1 0-1,-1 1 1,0 1-1,0 1 1,-1 0-1,20 11 1,-34-16 488,0-1-1,0 1 1,0 0-1,0-1 1,1 1-1,-1 0 1,-1 0-1,1 0 1,0 0-1,0 0 1,0 0-1,0 0 1,-1 0-1,1 0 1,0 0-1,-1 0 1,1 0-1,-1 0 1,1 1-1,-1-1 1,0 0-1,1 0 1,-1 1-1,0-1 1,0 0-1,0 0 1,0 1-1,0-1 1,0 0-1,0 1 1,-1-1-1,1 0 1,0 0-1,-1 0 1,1 1-1,-1-1 1,1 0-1,-1 0 1,0 0-1,1 0 1,-1 0-1,0 0 1,0 0-1,0 0 1,1 0-1,-1 0 1,0 0-1,0-1 1,-1 1-1,0 1 1,-8 5 346,1-1 0,-2 1 0,1-1 0,-12 4 0,18-8-383,-23 10 394,-1-1 0,1-1-1,-52 10 1,60-16-1476,0-2-1,-1 0 1,-34-2 0,15-8-6711,3-13-7362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1.057"/>
    </inkml:context>
    <inkml:brush xml:id="br0">
      <inkml:brushProperty name="width" value="0.025" units="cm"/>
      <inkml:brushProperty name="height" value="0.025" units="cm"/>
    </inkml:brush>
  </inkml:definitions>
  <inkml:trace contextRef="#ctx0" brushRef="#br0">0 15 25240,'0'0'4004,"55"-7"-3940,-22 5-1538,-5-3-4099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6.239"/>
    </inkml:context>
    <inkml:brush xml:id="br0">
      <inkml:brushProperty name="width" value="0.025" units="cm"/>
      <inkml:brushProperty name="height" value="0.025" units="cm"/>
    </inkml:brush>
  </inkml:definitions>
  <inkml:trace contextRef="#ctx0" brushRef="#br0">189 231 16976,'0'-1'143,"-1"0"-1,1 0 1,0 0 0,-1 0 0,1 0-1,-1 0 1,1 0 0,-1 0-1,0 0 1,1 0 0,-1 0-1,0 1 1,1-1 0,-1 0 0,0 0-1,0 1 1,0-1 0,0 0-1,0 1 1,0-1 0,0 1-1,0-1 1,0 1 0,0 0 0,0-1-1,0 1 1,0 0 0,0 0-1,0 0 1,0 0 0,-1 0-1,1 0 1,0 0 0,0 0 0,0 0-1,0 0 1,-2 1 0,-2 0-59,-1-1 1,0 1 0,0 1 0,1-1 0,-1 1 0,-6 2-1,3 2-71,0 0-1,0 0 0,0 0 1,1 1-1,0 1 1,1-1-1,-9 11 0,12-14-4,1 1 1,0-1-1,0 1 0,0 0 0,0 0 0,1 0 0,-1 0 1,1 0-1,1 0 0,-1 1 0,1-1 0,0 0 0,0 1 1,0 0-1,1 8 0,0-14-7,1 1 0,-1 0 0,1-1-1,-1 1 1,1 0 0,-1-1 0,1 1 0,0-1 0,-1 1 0,1-1 0,0 1-1,-1-1 1,1 0 0,0 1 0,0-1 0,-1 0 0,1 1 0,0-1 0,0 0-1,-1 0 1,1 0 0,0 0 0,0 0 0,0 0 0,-1 0 0,1 0 0,0 0-1,0 0 1,0 0 0,0-1 0,28-4 68,-20 1-50,-1 0-1,1-1 1,-1 0-1,0 0 1,0-1-1,-1 0 1,0-1-1,0 1 1,0-1-1,-1-1 1,9-11-1,-4 2 637,0-1 0,-1 0 0,0-1 0,8-24 0,-24 55-494,3-4-55,0-1 0,0 1 1,0 0-1,-3 16 0,6-22-99,0-1-1,0 0 1,0 1 0,0-1 0,0 0 0,0 1 0,0-1 0,0 0-1,0 0 1,1 1 0,-1-1 0,0 0 0,1 1 0,-1-1 0,1 0-1,0 0 1,-1 0 0,1 0 0,0 0 0,0 0 0,-1 0 0,1 0-1,0 0 1,0 0 0,0 0 0,0 0 0,0 0 0,1-1 0,-1 1-1,0-1 1,0 1 0,0-1 0,1 1 0,-1-1 0,0 1 0,0-1-1,1 0 1,-1 0 0,3 0 0,6 0 3,1 0 0,-1-1 0,0 0 0,0-1 0,1-1 0,-1 1 0,-1-1 0,1-1 0,0 0 0,-1 0 0,0-1 1,0-1-1,0 1 0,0-1 0,-1 0 0,7-8 0,1-1 37,0 1 0,-1-2 1,-1 0-1,-1-1 0,0 0 0,18-35 1,-28 46 44,0 0 1,0-1-1,0 1 1,-1-1-1,0 0 1,0 0-1,-1 0 1,1-12 0,-2 19-91,0 0 0,0 0 1,0 0-1,-1 0 0,1 0 1,0-1-1,0 1 0,0 0 1,-1 0-1,1 0 0,0 0 1,0 0-1,0 0 0,-1 0 1,1 0-1,0 0 0,0 0 1,0 0-1,-1 0 0,1 0 1,0 0-1,0 0 0,-1 0 1,1 0-1,0 0 0,0 0 1,0 1-1,-1-1 0,1 0 1,0 0-1,0 0 0,0 0 1,0 0-1,-1 0 1,1 1-1,0-1 0,0 0 1,0 0-1,0 0 0,0 0 1,0 1-1,-1-1 0,1 0 1,0 0-1,0 0 0,0 1 1,0-1-1,0 0 0,0 0 1,0 0-1,0 1 0,0-1 1,0 0-1,0 0 0,0 1 1,0-1-1,-16 31 81,1 1 1,1 0-1,2 0 0,-16 68 1,17-57-42,-41 184 1164,47-194-1129,1 0 0,2 1 0,1 0 0,8 63 0,-11-106-69,1 0 0,-2 0-1,1 0 1,-1 1 0,-8-11 0,-14-27 68,21 33-70,0 1 0,2-1 0,-1 0 0,1 0 0,1 0 0,-3-26 0,6 34-5,0 0-1,0 0 1,0 0-1,1 0 1,-1 0-1,1 1 1,1-1-1,-1 0 1,0 0-1,1 0 1,0 1-1,0-1 0,1 1 1,-1 0-1,1 0 1,0-1-1,0 2 1,0-1-1,1 0 1,-1 1-1,1-1 1,4-2-1,2-1-121,1 1 0,0 0-1,0 1 1,1 0 0,-1 0-1,1 1 1,17-3 0,90-8-2334,-46 7 456,5-5-3136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7.196"/>
    </inkml:context>
    <inkml:brush xml:id="br0">
      <inkml:brushProperty name="width" value="0.025" units="cm"/>
      <inkml:brushProperty name="height" value="0.025" units="cm"/>
    </inkml:brush>
  </inkml:definitions>
  <inkml:trace contextRef="#ctx0" brushRef="#br0">110 0 16047,'0'0'7922,"2"10"-6251,-1 3-1282,-1 0-1,0-1 1,0 1-1,-2 0 1,1 0-1,-2 0 1,-4 14-1,-36 94 749,29-88-883,1 0 1,-14 63-1,27-95-254,0 0 1,-1-1-1,1 1 1,0 0-1,0-1 1,-1 1 0,1 0-1,0-1 1,0 1-1,0 0 1,0 0-1,0-1 1,0 1-1,0 0 1,0 0 0,0-1-1,0 1 1,0 0-1,1-1 1,-1 1-1,0 0 1,0-1-1,1 1 1,-1 0-1,1-1 1,-1 1 0,0 0-1,1-1 1,-1 1-1,1-1 1,-1 1-1,2 0 1,0-1 1,-1-1 0,1 1 0,-1 0 0,1-1 0,-1 1 0,0-1 0,1 0 0,-1 0 0,0 1 0,1-1 0,-1 0 0,0 0 0,0 0 0,2-1 0,39-46-136,-25 23-262,-2-1 0,20-48-1,-28 61 271,-2-2-1,0 1 1,-1-1-1,0 1 0,3-24 1,-7 39 125,-1 13-14,1 0 0,1 0 0,1 0 0,6 28 0,-7-38 16,0-1 0,1 1 0,-1-1 0,1 1 0,0-1 0,0 1 1,0-1-1,0 0 0,1 0 0,-1 0 0,1 0 0,0 0 0,0-1 0,0 1 1,0-1-1,0 0 0,1 0 0,-1 0 0,1 0 0,-1-1 0,1 1 0,-1-1 0,1 0 1,4 1-1,0-1 55,1-1 1,-1 1-1,1-1 1,-1-1-1,1 0 0,-1 0 1,0 0-1,1-1 1,-1 0-1,0-1 1,0 0-1,0 0 1,-1-1-1,1 0 0,-1 0 1,0-1-1,0 0 1,0 0-1,7-7 1,-8 6-22,1 0-1,-1 0 1,-1-1 0,1 1 0,-1-1 0,-1 0 0,1-1-1,-1 1 1,0-1 0,-1 0 0,0 1 0,0-2 0,-1 1-1,0 0 1,0 0 0,-1-1 0,0 1 0,0-1 0,-1-9-1,0 18-39,0-1-1,0 0 1,-1 0-1,1 1 1,0-1-1,0 0 1,0 0-1,-1 1 1,1-1-1,0 0 1,0 1-1,-1-1 1,1 0-1,-1 1 1,1-1-1,-1 1 1,1-1-1,-1 0 1,1 1-1,-1-1 1,1 1-1,-1 0 1,0-1-1,1 1 1,-1-1-1,0 1 1,1 0-1,-1-1 1,0 1-1,0 0 1,1 0-1,-1 0 0,0 0 1,0 0-1,1 0 1,-1 0-1,0 0 1,0 0-1,1 0 1,-1 0-1,0 0 1,0 0-1,1 0 1,-1 1-1,0-1 1,0 0-1,1 1 1,-1-1-1,0 0 1,1 1-1,-1-1 1,1 1-1,-1-1 1,0 2-1,-4 0-21,1 1-1,-1 0 0,1 1 1,0-1-1,0 1 1,-5 6-1,-5 10 33,2 0 0,1 1 0,0 0-1,-11 34 1,18-43 79,0 1-1,1-1 1,0 1-1,1 0 1,0 0-1,1 0 1,1-1-1,0 1 1,3 25-1,-2-36-65,0 1-1,0 0 0,0 0 0,0-1 1,0 1-1,0 0 0,0-1 0,1 1 1,0-1-1,-1 0 0,1 1 0,0-1 1,0 0-1,0 0 0,0 0 0,1-1 0,-1 1 1,0 0-1,5 1 0,-1 0-2,-1-1-1,1-1 1,0 1-1,-1-1 1,1 0-1,0 0 1,0-1-1,0 0 1,8 0 0,0-1-1,-1-1 0,1-1 0,0 0 0,0 0 0,-1-1 0,0-1 1,20-10-1,-10 1 18,-1 0 1,40-34 0,-56 43-29,0 0 1,0-1-1,-1 0 0,0 0 1,0 0-1,0-1 1,-1 0-1,1 0 1,-2 0-1,1 0 1,-1 0-1,0-1 0,3-14 1,-6 21-7,0 0 0,0 1 0,0-1 0,0 0 0,0 0 0,0 1 0,0-1 0,0 0 0,0 1 0,-1-1 0,1 0 0,0 1 0,0-1 0,-1 0 0,1 1 0,0-1 0,-1 0 0,1 1 0,-1-1 0,1 1 0,-1-1 1,1 1-1,-1-1 0,1 1 0,-1 0 0,0-1 0,1 1 0,-1 0 0,0-1 0,1 1 0,-1 0 0,0-1 0,1 1 0,-1 0 0,0 0 0,1 0 0,-1 0 0,0 0 0,0 0 0,1 0 0,-1 0 0,0 0 0,1 0 0,-1 0 0,0 1 0,1-1 0,-1 0 0,0 0 0,1 1 0,-2 0 0,-3 0-4,1 0-1,-1 1 0,1 0 0,0 0 0,0 0 1,-1 0-1,-3 4 0,0 1 64,1 1 1,0 0-1,0 0 0,1 1 1,0-1-1,1 1 0,0 1 0,0-1 1,-5 17-1,9-23-185,0 1-1,0-1 0,1 0 1,-1 1-1,1-1 1,-1 1-1,1-1 1,0 0-1,1 1 1,-1-1-1,1 1 1,-1-1-1,1 1 1,1 3-1,0-5-288,-1 0 1,0 0-1,1 0 0,0 0 1,-1 0-1,1 0 0,0 0 1,0-1-1,0 1 0,0-1 1,0 1-1,0-1 0,1 0 1,-1 0-1,0 0 0,1 0 0,-1 0 1,0 0-1,1-1 0,-1 1 1,5-1-1,34 2-14659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5.341"/>
    </inkml:context>
    <inkml:brush xml:id="br0">
      <inkml:brushProperty name="width" value="0.025" units="cm"/>
      <inkml:brushProperty name="height" value="0.025" units="cm"/>
      <inkml:brushProperty name="color" value="#F6630D"/>
    </inkml:brush>
  </inkml:definitions>
  <inkml:trace contextRef="#ctx0" brushRef="#br0">717 6 6822,'-10'-1'2563,"-9"-1"-2360,1 0 0,-1 2-1,1 0 1,-1 1 0,0 1 0,1 0 0,0 2 0,0 0 0,0 1-1,0 1 1,-24 11 0,9 1 19,1 2-1,0 1 1,2 2 0,1 1-1,0 1 1,2 1 0,1 1-1,1 2 1,2 0-1,-27 45 1,32-45 37,1 2-1,1 0 1,2 0 0,2 1-1,0 1 1,3 0-1,0 1 1,2 0 0,2 0-1,1 0 1,1 49-1,3-72-224,1 1-1,0-1 0,1 0 1,0 0-1,1 0 1,0-1-1,0 1 0,1 0 1,1-1-1,0 0 0,0 0 1,12 15-1,-11-19-12,0 1 1,0-1-1,0-1 0,1 1 0,0-1 1,0 0-1,0 0 0,1-1 1,0 0-1,-1-1 0,1 0 0,1 0 1,-1 0-1,0-1 0,1 0 1,16 1-1,-6-3 89,-1 0 1,0-2-1,1 0 1,-1-1-1,0 0 0,0-2 1,0 0-1,-1-1 1,0 0-1,0-2 0,21-12 1,11-10 289,-2-1 0,60-52 0,-53 37-224,-1-3 0,-3-1 1,56-74-1,-88 100-64,0-1-1,-2-1 1,-1 0-1,0-1 1,-2 0 0,-2-1-1,0-1 1,-2 0-1,-1 0 1,5-40-1,-12 64-85,0-1 0,0 0-1,-1 1 1,0-1-1,0 0 1,0 1-1,-1-1 1,0 0 0,0 1-1,0-1 1,-1 1-1,0-1 1,0 1-1,0 0 1,-1 0-1,0 0 1,0 0 0,0 0-1,0 0 1,-1 1-1,0 0 1,0 0-1,0 0 1,0 0 0,0 0-1,-1 1 1,0 0-1,0 0 1,0 0-1,0 1 1,0 0 0,0 0-1,-1 0 1,1 0-1,-1 1 1,1 0-1,-10-1 1,-22-1-972,0 1 0,1 3 0,-1 0 0,0 3-1,-48 10 1,80-13 756,-56 8-5549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8.021"/>
    </inkml:context>
    <inkml:brush xml:id="br0">
      <inkml:brushProperty name="width" value="0.025" units="cm"/>
      <inkml:brushProperty name="height" value="0.025" units="cm"/>
    </inkml:brush>
  </inkml:definitions>
  <inkml:trace contextRef="#ctx0" brushRef="#br0">144 1 18321,'0'0'1853,"-7"9"410,-9 15-1326,1 0 0,1 1 0,2 0 0,0 1 0,-13 46 0,14-33-538,1 0 0,2 1 0,-4 69 0,11-103-358,1 1 1,0 0 0,0-1-1,0 1 1,1-1-1,0 1 1,1-1 0,-1 0-1,5 11 1,-4-15-36,-1 0 0,1 1-1,0-1 1,0 0 0,0 0 0,0 0-1,0 0 1,0 0 0,0 0 0,1 0 0,-1-1-1,1 0 1,-1 1 0,1-1 0,0 0 0,0 0-1,-1 0 1,1-1 0,0 1 0,0 0 0,0-1-1,0 0 1,3 0 0,4 0 7,0-1 0,0 0 1,0-1-1,-1 0 0,1-1 0,-1 0 1,0 0-1,0-1 0,0 0 0,0-1 0,0 0 1,-1 0-1,0 0 0,14-14 0,-8 7 1,-2 0 0,0-1 0,0 0 0,-1 0 0,-1-2 0,0 1 0,13-27 0,-15 10-147,-13 26 37,-8 16 52,4 1 87,-1 0-1,2 0 1,0 1-1,-7 15 0,12-22-12,0 0-1,1 0 0,0 0 0,-1 1 0,2-1 0,-1 1 0,1 0 0,0-1 0,1 1 0,-1 0 0,2 10 0,0-15-16,-1-1 0,1 0 1,0 1-1,0-1 0,0 0 0,1 0 1,-1 0-1,0 0 0,0 0 0,1 0 0,-1 0 1,0 0-1,1-1 0,-1 1 0,1 0 1,-1-1-1,1 1 0,-1-1 0,1 0 1,-1 1-1,1-1 0,-1 0 0,1 0 1,0 0-1,-1 0 0,1 0 0,-1 0 1,1-1-1,-1 1 0,1 0 0,2-2 1,53-13 74,-34 5-110,41-27-1,-52 28 0,1 1 0,-1 1 1,2 0-1,-1 0 0,1 1 1,0 1-1,0 0 0,0 1 1,29-4-1,-42 9 23,0-1 0,0 1 0,-1-1-1,1 1 1,0-1 0,0 1 0,0-1 0,-1 1 0,1 0-1,0-1 1,-1 1 0,1 0 0,0 0 0,-1 0 0,1 0 0,-1-1-1,1 1 1,-1 0 0,0 0 0,1 0 0,-1 0 0,0 0-1,0 0 1,0 0 0,0 0 0,1 0 0,-1 0 0,-1 0 0,1 0-1,0 0 1,0 0 0,-1 2 0,-3 40 117,3-38-117,1-3 14,-1-1-1,1 0 1,0 0-1,-1 0 1,1 0-1,0 0 1,0 1-1,0-1 1,0 0-1,0 0 1,0 0-1,0 0 1,1 0-1,-1 1 1,0-1-1,1 0 1,-1 0-1,0 0 1,1 0 0,0 0-1,-1 0 1,1 0-1,-1 0 1,1 0-1,0 0 1,1 1-1,0-2 9,0 0 1,1 1-1,-1-1 0,0 0 1,0 0-1,1 0 0,-1 0 0,0-1 1,0 1-1,0-1 0,1 1 1,-1-1-1,0 0 0,3-1 0,17-7 49,39-22 0,-47 22-109,0 1-1,1 1 1,0 0-1,0 1 0,0 1 1,28-6-1,-42 10 22,0 1 0,0 0 0,0 0 0,0-1 0,0 1 0,0 0 0,0 0 0,0 0 0,0 0 0,0 0 0,0 1 0,0-1 0,0 0 0,0 0 0,0 1 0,0-1 0,0 0 0,-1 1 0,1-1 0,0 1 0,0-1 0,0 1 0,0 0 0,-1-1 0,1 1 0,0 0 0,-1-1 0,1 1 0,0 1 0,0 0 14,-1 0 1,0 0-1,1-1 0,-1 1 1,0 0-1,0 0 1,0 0-1,-1 0 0,1 0 1,0 0-1,-1 0 0,1-1 1,-1 1-1,0 2 0,-4 7 49,0-1-1,0 0 1,-14 18-1,14-20-334,-22 24 398,7-19-5417,16-16-1317,4-11-4009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8.366"/>
    </inkml:context>
    <inkml:brush xml:id="br0">
      <inkml:brushProperty name="width" value="0.025" units="cm"/>
      <inkml:brushProperty name="height" value="0.025" units="cm"/>
    </inkml:brush>
  </inkml:definitions>
  <inkml:trace contextRef="#ctx0" brushRef="#br0">1 0 12396,'0'0'192,"25"55"-8072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8.711"/>
    </inkml:context>
    <inkml:brush xml:id="br0">
      <inkml:brushProperty name="width" value="0.025" units="cm"/>
      <inkml:brushProperty name="height" value="0.025" units="cm"/>
    </inkml:brush>
  </inkml:definitions>
  <inkml:trace contextRef="#ctx0" brushRef="#br0">258 118 16432,'0'0'8589,"1"-11"-7212,1-34-667,-2 43-693,1 0 0,-1 0-1,-1-1 1,1 1-1,0 0 1,-1 0 0,1 0-1,-1-1 1,1 1-1,-1 0 1,0 0 0,0 0-1,0 0 1,0 0-1,-1 1 1,1-1 0,0 0-1,-1 0 1,1 1-1,-1-1 1,0 1 0,1-1-1,-1 1 1,0 0-1,0 0 1,0-1 0,0 1-1,0 1 1,0-1 0,0 0-1,-3 0 1,-6-2-39,0 1 1,1 1-1,-1 0 1,-21 1 0,21 0 34,5 1 46,-1 0-1,0 0 1,1 0 0,-1 1 0,1 0-1,-1 1 1,1-1 0,0 1 0,0 1-1,0-1 1,1 1 0,-1 0-1,1 0 1,0 0 0,0 1 0,-6 7-1,8-10-3,1 1 0,-1 0 0,1 0 0,0 1 0,-1-1 0,2 0 0,-1 1 0,0-1 0,1 1 0,-1-1 0,1 1 0,0 0-1,0 0 1,1-1 0,-1 1 0,1 0 0,0 0 0,0 0 0,0 0 0,0 0 0,1-1 0,-1 1 0,1 0 0,0 0 0,0-1 0,1 1 0,-1 0-1,1-1 1,0 1 0,2 3 0,1-1-94,1-2 0,-1 1 0,1 0-1,-1-1 1,1 0 0,0-1 0,1 1-1,-1-1 1,0 0 0,1-1 0,0 1 0,0-1-1,0-1 1,0 1 0,0-1 0,8 0-1,16 2-1478,0-2 0,40-4 0,-55 2 10,0-1 0,-1-1 0,1 0 0,-1-1 0,25-11 0,12-10-6751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9.085"/>
    </inkml:context>
    <inkml:brush xml:id="br0">
      <inkml:brushProperty name="width" value="0.025" units="cm"/>
      <inkml:brushProperty name="height" value="0.025" units="cm"/>
    </inkml:brush>
  </inkml:definitions>
  <inkml:trace contextRef="#ctx0" brushRef="#br0">197 138 10282,'0'0'6513,"-8"0"-3396,-1 1-2604,-1 1-1,1 0 0,0 1 1,0-1-1,1 2 1,-1-1-1,1 1 0,-1 1 1,1 0-1,0 0 1,1 0-1,-8 7 1,9-7-298,0-1 0,1 1 1,-1 0-1,1 1 0,1-1 1,-1 1-1,1 0 0,0 0 1,0 0-1,0 1 1,1-1-1,0 1 0,1 0 1,-1 0-1,1 0 0,1 0 1,-2 10-1,3-16-214,0 0 0,0 1 0,0-1 0,0 0 0,1 0 0,-1 0 0,0 1 0,1-1 0,-1 0 0,1 0 0,-1 0 0,1 0 0,0 0 0,0 0 0,-1 0 0,1 0 0,0 0 0,0 0 0,0 0 0,0 0 0,0-1 0,0 1 0,0 0 0,0-1 0,1 1 0,3 1-39,-1 0 1,0-1-1,1 0 1,-1 0-1,1 0 1,-1-1-1,7 1 1,2-1-158,0-1 0,-1 0 0,1-1 0,19-5 0,-15 1 66,0-1-1,-1-1 1,0-1 0,0 0-1,0-1 1,-2-1-1,1 0 1,-1-1 0,-1-1-1,0 0 1,-1-1 0,19-27-1,-31 40 1311,-6 11-925,-8 23-230,14-29-25,0 0 0,0 0 0,0 0 0,0 0 0,1 1-1,-1-1 1,1 0 0,0 0 0,1 0 0,-1 0 0,1 0 0,0-1 0,-1 1 0,2 0 0,3 5-1,-4-7-20,-1 0-1,1 0 0,0-1 0,-1 1 1,1 0-1,0-1 0,0 0 0,0 1 0,0-1 1,0 0-1,0 0 0,1 0 0,-1 0 0,0-1 1,0 1-1,1-1 0,-1 1 0,0-1 1,1 0-1,-1 0 0,0 0 0,1 0 0,-1 0 1,0 0-1,1-1 0,-1 1 0,0-1 0,1 0 1,-1 1-1,3-3 0,-3 2 16,0 0 0,0-1 0,0 0 0,0 1 0,0-1 0,0 0 0,0 0 0,-1 0 0,1 0 1,-1 0-1,1-1 0,-1 1 0,0 0 0,0-1 0,0 1 0,0-1 0,0 1 0,0-1 0,-1 1 0,0-1 0,1 0 0,-1-2 0,0 2 56,1 0 0,-1 0 0,1 0 0,0 0 0,0 0 0,0 0 1,0 0-1,0 0 0,1 0 0,-1 1 0,1-1 0,3-4 0,2 3 118,1 1 0,0 0 0,0 0 1,1 0-1,-1 1 0,0 0 0,1 1 0,-1 0 0,1 0 0,15 1 0,8-2 16,-5-1-145,0-2 0,0-1 1,34-12-1,-53 16-34,0-2-1,0 1 1,0-1 0,0 0-1,0-1 1,-1 1-1,1-2 1,-1 1 0,-1-1-1,1 0 1,-1 0-1,0-1 1,0 0 0,5-9-1,-10 15 5,0-1 0,0 0-1,0 0 1,0 1 0,-1-1-1,1 0 1,0 0 0,-1 0-1,1 0 1,-1 0 0,0 0 0,0 0-1,0 0 1,0 0 0,0 0-1,0 0 1,0 0 0,-2-4-1,2 5 15,-1 0 0,0-1 0,0 1 0,0 0 0,0 0 0,0-1 0,0 1 0,0 0 0,-1 0 0,1 0 0,0 1 0,0-1 0,-1 0 0,1 0 0,-1 1 0,1-1 0,-1 1 0,1-1 0,-2 0 0,-2 1-4,0-1 0,0 0 0,1 1 0,-1 0-1,0 0 1,0 1 0,0-1 0,1 1-1,-1 0 1,0 0 0,1 1 0,-1-1 0,1 1-1,-8 4 1,6-2-21,0 1 0,0 1 0,0-1 0,0 1 0,1 0-1,0 0 1,0 0 0,1 1 0,0 0 0,0 0 0,0 0 0,1 0 0,0 0 0,1 1-1,-1-1 1,1 1 0,1 0 0,0 0 0,0 0 0,0 0 0,1 0 0,0-1 0,1 9-1,0-13-104,-1-1-1,0 0 1,1 0-1,0 0 1,-1 0-1,1 0 1,0 0-1,0 0 1,0 0-1,0 0 1,0 0-1,1 0 1,-1-1-1,1 1 1,1 2-1,22 6-7675,-3-9-6338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7.536"/>
    </inkml:context>
    <inkml:brush xml:id="br0">
      <inkml:brushProperty name="width" value="0.025" units="cm"/>
      <inkml:brushProperty name="height" value="0.025" units="cm"/>
    </inkml:brush>
  </inkml:definitions>
  <inkml:trace contextRef="#ctx0" brushRef="#br0">295 57 15182,'7'-9'2541,"3"-2"-1592,6-7 134,-5 0 3975,-39 68-4052,-1-1 1,-69 84 0,48-67-840,14-20-110,20-27-63,0 1 0,2 0 0,0 1 0,-19 41 0,32-61-101,1 0 1,-1 0-1,1 0 1,-1 0-1,1 0 1,-1 0-1,1 0 1,0 0-1,0 0 1,-1 0-1,1 0 1,0 0-1,0 0 1,0 1-1,0-1 1,0 0-1,0 0 1,1 0-1,-1 0 1,0 0-1,0 0 1,1 0-1,-1 0 1,2 2-1,-1-3-89,0 0-1,0 0 1,0 1-1,0-1 1,0 0-1,0 0 1,0 0-1,0 0 1,0-1-1,0 1 1,0 0-1,0 0 1,0-1-1,0 1 0,0 0 1,0-1-1,0 1 1,0-1-1,1 0 1,7-5-1502,-1 1 1,1-1-1,-1 0 0,7-8 1,16-24-5932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7.880"/>
    </inkml:context>
    <inkml:brush xml:id="br0">
      <inkml:brushProperty name="width" value="0.025" units="cm"/>
      <inkml:brushProperty name="height" value="0.025" units="cm"/>
    </inkml:brush>
  </inkml:definitions>
  <inkml:trace contextRef="#ctx0" brushRef="#br0">186 52 8360,'5'-10'3838,"1"-5"-3574,3-8 5001,-8 19-2604,-2 5-375,-12 26-617,3-6-1421,2-1 0,0 1-1,1 1 1,1 0 0,1-1 0,1 2 0,1-1-1,1 0 1,1 1 0,0-1 0,6 44 0,-2-58-265,-1 0 1,1 1 0,1-1 0,-1 0 0,10 14 0,-12-19-222,1 0-1,0 0 0,0 0 1,1 0-1,-1-1 0,1 1 1,-1 0-1,1-1 0,0 0 1,0 0-1,0 0 0,0 0 1,0 0-1,0 0 1,1-1-1,4 2 0,-7-3 143,-1 0-1,0 0 1,0 0-1,0 1 1,1-1 0,-1 0-1,0 0 1,0 0-1,1 0 1,-1 0-1,0 0 1,0 0-1,1 0 1,-1 0 0,0 0-1,0 0 1,0 0-1,1-1 1,-1 1-1,0 0 1,0 0-1,1 0 1,-1 0 0,0 0-1,0 0 1,0 0-1,0-1 1,1 1-1,-1 0 1,0 0-1,0 0 1,0 0 0,0-1-1,0 1 1,1 0-1,-1 0 1,0 0-1,0-1 1,0 1-1,0 0 1,0 0 0,0-1-1,0 1 1,0 0-1,-5-14-1824,-14-11 25,-95-69 1244,25 25 6269,89 69-5559,0 0 1,0 0-1,0 0 1,0 0-1,0 0 0,0-1 1,-1 1-1,1 0 1,0 0-1,0 0 1,0 0-1,0 0 1,0 0-1,0 0 0,0-1 1,0 1-1,-1 0 1,1 0-1,0 0 1,0 0-1,0 0 0,0-1 1,0 1-1,0 0 1,0 0-1,0 0 1,0 0-1,0-1 0,0 1 1,0 0-1,0 0 1,0 0-1,0 0 1,0 0-1,0-1 0,0 1 1,0 0-1,1 0 1,-1 0-1,0 0 1,0 0-1,0-1 0,0 1 1,0 0-1,0 0 1,0 0-1,0 0 1,1 0-1,-1 0 0,0 0 1,0 0-1,0-1 1,0 1-1,0 0 1,0 0-1,1 0 1,-1 0-1,17-3 1183,30 2-1231,-37 1 299,129 6-960,-93-2-2264,0 2-3347,-24-3-374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8.222"/>
    </inkml:context>
    <inkml:brush xml:id="br0">
      <inkml:brushProperty name="width" value="0.025" units="cm"/>
      <inkml:brushProperty name="height" value="0.025" units="cm"/>
    </inkml:brush>
  </inkml:definitions>
  <inkml:trace contextRef="#ctx0" brushRef="#br0">0 48 12716,'0'0'7383,"10"-4"-5835,2-2-973,53-22 1500,-60 26-2030,0 0-1,0 1 0,-1 0 1,1 0-1,1 0 0,-1 0 0,0 1 1,0-1-1,0 1 0,0 1 1,7 0-1,-11 0-33,0 0-1,0 0 1,0 1 0,0-1 0,0 0-1,0 1 1,-1-1 0,1 1 0,0-1-1,-1 1 1,1-1 0,-1 1 0,0-1-1,1 1 1,-1-1 0,0 1 0,0 0-1,0-1 1,0 1 0,0-1 0,0 3-1,-3 36 1131,-4-10 75,5-26-1114,0 0 0,1 0 0,0 1 0,0-1 0,0 0 0,0 1 0,1-1 0,0 0-1,0 1 1,0-1 0,0 1 0,2 5 0,-1-9-95,0 0 0,0 0 1,1 0-1,-1 0 0,0 0 0,1-1 0,-1 1 0,0 0 0,1-1 1,-1 1-1,1 0 0,-1-1 0,1 0 0,-1 1 0,1-1 0,-1 0 0,1 0 1,-1 0-1,1 0 0,0 0 0,-1 0 0,1-1 0,-1 1 0,1 0 1,-1-1-1,1 1 0,-1-1 0,2-1 0,44-17 144,0-14-507,-39 26 189,1 0-1,0 0 1,1 1-1,0 0 0,18-7 1,-28 13 77,0 0 0,1 0 1,-1 0-1,0-1 1,1 1-1,-1 0 0,0 0 1,1 0-1,-1 0 1,0 0-1,1 0 0,-1 1 1,0-1-1,1 0 1,-1 0-1,0 0 0,1 0 1,-1 0-1,0 0 1,1 0-1,-1 1 1,0-1-1,0 0 0,1 0 1,-1 1-1,0-1 1,0 0-1,1 0 0,-1 1 1,0-1-1,0 0 1,0 0-1,0 1 0,1-1 1,-1 0-1,0 1 1,0-1-1,0 0 0,0 1 1,0-1-1,0 0 1,0 1-1,0-1 0,0 1 1,0 19-3908,0-13 943,0 5-4671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8.562"/>
    </inkml:context>
    <inkml:brush xml:id="br0">
      <inkml:brushProperty name="width" value="0.025" units="cm"/>
      <inkml:brushProperty name="height" value="0.025" units="cm"/>
    </inkml:brush>
  </inkml:definitions>
  <inkml:trace contextRef="#ctx0" brushRef="#br0">120 135 20211,'0'0'2808,"-9"-2"-486,6 2-2239,-1-1-1,0 0 0,0 1 0,0 0 1,0 0-1,0 0 0,0 1 1,1-1-1,-1 1 0,0 0 0,0 0 1,0 0-1,1 1 0,-1-1 0,1 1 1,-1 0-1,1 0 0,0 0 1,-1 0-1,1 1 0,0-1 0,1 1 1,-1 0-1,0-1 0,1 1 0,0 1 1,-1-1-1,1 0 0,0 1 1,1-1-1,-1 1 0,1-1 0,-3 8 1,4-10-74,-1 1 1,0 0-1,1-1 1,0 1-1,-1-1 1,1 1-1,0 0 1,0-1-1,0 1 1,0 0-1,0-1 1,0 1-1,0 0 1,1-1-1,-1 1 1,0 0-1,1-1 1,0 1-1,-1-1 1,1 1-1,0-1 1,0 1-1,0-1 1,0 0-1,1 2 1,0-2-8,0 1 0,0-1 1,0 0-1,1 0 1,-1 0-1,0 0 0,1 0 1,-1-1-1,1 1 0,-1-1 1,1 0-1,-1 0 0,1 0 1,4 0-1,2-1-25,1 0 0,-1-1 0,0 0 0,1 0 0,-1-1 0,-1-1 0,1 1-1,10-7 1,-2-2 75,0 0 0,-1-1 1,-1-1-1,0-1 0,-1 0 0,0-1 0,-1-1 0,-1 1 0,-1-2 0,-1 0 0,17-38 0,-29 54 1117,-6 8-770,-8 9-168,5-1-127,0 0 0,1 1 0,1 1 0,1 0 0,0 0 0,1 1 0,-6 22 0,11-34-105,1-1-1,0 1 0,0-1 0,1 1 1,-1 0-1,1-1 0,0 1 1,0-1-1,1 1 0,-1 0 0,1-1 1,0 1-1,0-1 0,0 1 1,1-1-1,0 0 0,0 0 0,0 1 1,0-1-1,0-1 0,1 1 1,0 0-1,0 0 0,0-1 0,0 0 1,1 0-1,-1 0 0,1 0 1,0 0-1,-1-1 0,1 1 0,1-1 1,3 2-1,3 0-1107,0 0-1,0-1 1,0 0-1,0 0 1,22 1-1,12-3-6700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0.559"/>
    </inkml:context>
    <inkml:brush xml:id="br0">
      <inkml:brushProperty name="width" value="0.025" units="cm"/>
      <inkml:brushProperty name="height" value="0.025" units="cm"/>
    </inkml:brush>
  </inkml:definitions>
  <inkml:trace contextRef="#ctx0" brushRef="#br0">47 19 15919,'0'0'3262,"0"11"-1581,-2 76 624,-18 110-1,2-37-2231,16-140-76,0-11 13,1 1 1,0 0-1,1 0 1,0 0-1,1 0 0,0 0 1,2 13-1,-2-23-8,-1 1 0,0-1 0,0 1 0,0-1 0,1 1 0,-1-1-1,0 1 1,1-1 0,-1 1 0,0-1 0,1 1 0,-1-1 0,0 0 0,1 1-1,-1-1 1,1 0 0,-1 1 0,1-1 0,-1 0 0,1 1 0,-1-1 0,1 0 0,-1 0-1,1 0 1,-1 0 0,1 0 0,0 1 0,-1-1 0,1 0 0,-1 0 0,1 0-1,-1 0 1,1-1 0,0 1 0,-1 0 0,1 0 0,-1 0 0,1 0 0,-1 0-1,1-1 1,-1 1 0,1 0 0,-1-1 0,1 1 0,19-20 73,-14 6-87,0 0 0,-1-1 0,0 0 0,-2 0-1,1 0 1,-2 0 0,1-26 0,-1 1-1,-8-70 1,6 100 20,-2 1 0,1 0 0,-1 0 0,-1 0 0,0 0 0,0 0 0,-5-10 0,3 16 249,3 12-138,2 14 1,2-18-97,0 1-1,1-1 1,-1 0 0,1 0-1,0 0 1,0-1 0,0 1-1,1-1 1,-1 0-1,1 0 1,0 0 0,1 0-1,-1 0 1,1-1 0,-1 0-1,1 0 1,0 0 0,0-1-1,0 0 1,0 0-1,1 0 1,-1 0 0,1-1-1,-1 0 1,10 1 0,-3 0 37,1-1 0,-1 0 0,1-1 0,-1 0 0,0-1 0,1 0 0,-1-1 0,0 0 0,0-1 0,21-8 0,-21 5-44,-1 0 1,0-1-1,-1 0 0,0-1 0,0 0 0,0 0 0,-1-1 1,-1-1-1,1 1 0,-2-1 0,9-13 0,-11 14 3,0 0 0,0 0 0,-1 0 1,0-1-1,-1 1 0,0-1 0,-1 0 0,0 0 0,0 0 0,-1 0 0,0 0 0,-1 0 1,0 0-1,-2-14 0,2 23-17,0 0 0,0 0-1,0-1 1,-1 1 0,1 0 0,0 0 0,-1 0 0,1-1 0,-1 1 0,1 0-1,-1 0 1,1 0 0,-1 0 0,0 0 0,1 0 0,-1 0 0,0 0 0,0 0 0,0 0-1,0 0 1,0 1 0,0-1 0,0 0 0,0 1 0,0-1 0,0 1 0,0-1-1,-1 1 1,1-1 0,0 1 0,0 0 0,0-1 0,-1 1 0,1 0 0,0 0 0,0 0-1,-1 0 1,1 0 0,0 0 0,0 1 0,-1-1 0,1 0 0,0 1 0,0-1 0,-2 1-1,-2 1 24,0 1 0,0-1 0,1 1 0,-1 0 0,1 0 0,0 0 0,0 0 0,0 1 0,-6 6 0,-7 13 58,2 0 1,0 1-1,1 1 1,-16 41-1,23-48 69,0 0 0,2 1 0,0 0 0,1 0 0,1 1 0,1-1 1,0 29-1,2-44-118,0-1 1,0 1-1,1-1 1,0 1-1,0-1 1,0 1 0,0-1-1,0 0 1,1 1-1,-1-1 1,1 0-1,0 0 1,0 0-1,0 0 1,0 0-1,0-1 1,1 1 0,-1-1-1,4 3 1,-1-2-15,0 0 0,1 0 1,-1-1-1,0 1 0,1-1 0,-1-1 1,1 1-1,0-1 0,0 0 1,10 1-1,-2-2-7,1 0 0,-1-1 0,0 0 1,0-2-1,0 1 0,-1-1 0,1-1 1,-1-1-1,16-7 0,-11 3-18,0-2-1,-2 0 1,1 0 0,-1-2-1,-1 0 1,14-16-1,-22 23 5,-1-1-1,0-1 0,0 1 0,-1-1 1,0 0-1,0-1 0,-1 1 0,0-1 1,-1 1-1,0-1 0,0 0 0,-1-1 0,0 1 1,1-18-1,-3 26 1,0 1 0,1-1 0,-1 1-1,0-1 1,0 1 0,0-1 0,0 1 0,-1-1 0,1 1 0,0-1 0,0 1 0,0-1 0,0 1-1,0-1 1,-1 1 0,1-1 0,0 1 0,-1 0 0,1-1 0,0 1 0,0-1 0,-1 1-1,1 0 1,-1-1 0,1 1 0,0 0 0,-1-1 0,1 1 0,-1 0 0,1 0 0,-1-1-1,1 1 1,-1 0 0,1 0 0,-1 0 0,-21 6-29,-18 23 41,27-15 62,2 0 0,0 0 0,0 1 0,-8 19 0,14-26 59,1 0 0,1 1 1,-1-1-1,2 1 0,-1 0 0,1 0 0,0 0 1,1 1-1,0 16 0,1-23-123,0-1-1,0 1 1,1-1-1,-1 0 1,1 1-1,0-1 1,-1 0-1,1 1 1,0-1-1,0 0 1,1 0-1,-1 0 1,0 0-1,1 0 1,-1 0-1,1 0 1,0-1 0,-1 1-1,1 0 1,0-1-1,0 0 1,0 1-1,0-1 1,0 0-1,1 0 1,-1 0-1,0 0 1,0 0-1,1-1 1,2 1-1,8 2-27,0-2 0,0 1 0,0-2 0,20-1 0,-10 1-43,-8-1-708,0 1 0,0-2 0,24-4-1,13-15-8373,-18-2-7170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1.896"/>
    </inkml:context>
    <inkml:brush xml:id="br0">
      <inkml:brushProperty name="width" value="0.025" units="cm"/>
      <inkml:brushProperty name="height" value="0.025" units="cm"/>
    </inkml:brush>
  </inkml:definitions>
  <inkml:trace contextRef="#ctx0" brushRef="#br0">45 0 17424,'-8'53'5352,"-2"4"-4388,7-26-465,-20 289 2856,23-314-3291,-1 1-1,2 0 1,-1 0 0,1 0-1,0 0 1,0 0 0,1-1-1,0 1 1,4 8 0,-5-12-50,1-1 0,-1 0 1,1 0-1,-1 0 0,1-1 1,0 1-1,0 0 0,0-1 0,0 1 1,0-1-1,0 0 0,0 1 1,1-1-1,-1 0 0,0 0 1,1-1-1,-1 1 0,0 0 1,1-1-1,-1 1 0,1-1 1,-1 0-1,1 0 0,-1 0 1,1 0-1,-1-1 0,1 1 0,2-1 1,7-2 32,-1 0 1,1-1-1,-1-1 1,0 0-1,0 0 1,-1-1-1,1 0 1,-1-1-1,-1 0 1,1 0-1,-1-1 1,15-17-1,-11 10-26,-1 0 0,0 0 0,-1-1 0,0-1 0,-2 1 0,0-2 0,9-23 0,-11 15 18,-16 42 76,-15 39 142,20-44-223,1-1 1,0 1-1,1-1 1,0 1-1,1 0 1,0 0-1,0 11 1,1-20-20,1-1 0,-1 1 1,0 0-1,1 0 1,-1 0-1,1 0 0,-1-1 1,1 1-1,0 0 0,0 0 1,0-1-1,0 1 1,0-1-1,0 1 0,0-1 1,0 1-1,1-1 0,-1 0 1,2 2-1,0-2-2,-1 0 0,1 0 0,0-1-1,0 1 1,-1 0 0,1-1 0,0 0-1,0 1 1,0-1 0,-1 0 0,1 0-1,0-1 1,0 1 0,0-1 0,-1 1 0,6-3-1,4-1-33,0-1-1,0-1 0,-1 0 0,0 0 1,0-1-1,0-1 0,-1 0 0,0 0 0,9-11 1,0 0-142,-1-1-1,-1-1 1,20-32 0,-33 47 53,0 0 1,-1-1-1,0 1 0,0-1 0,0 0 1,-1 0-1,1 0 0,0-10 1,-23 46-628,18-26 737,-6 9 23,1 0-1,1 0 0,0 1 1,1-1-1,0 1 0,1 1 1,0-1-1,1 0 1,-2 22-1,5-34-18,1 0 0,-1 0 0,0 0 0,1 0 0,-1 0 0,1 0-1,-1 0 1,1 0 0,-1 0 0,1 0 0,0-1 0,-1 1 0,1 0 0,0 0 0,0 0 0,0-1 0,0 1-1,-1 0 1,1-1 0,0 1 0,0-1 0,0 1 0,0-1 0,0 0 0,0 1 0,1-1 0,-1 0 0,0 0 0,0 0-1,0 1 1,0-1 0,0 0 0,0-1 0,0 1 0,0 0 0,0 0 0,1 0 0,-1-1 0,0 1 0,2-1-1,48-16 77,-28 2-321,0-2-1,0 0 0,-2-1 0,0-1 1,-1-1-1,34-44 0,-51 66-313,-4 11 584,-5 17 396,-43 102 783,-16 48 1490,56-149-2229,1 0 0,2 1-1,-4 64 1,12-28-346,0-48-94,-2 0-1,0 1 1,-1-1 0,-5 26 0,6-44-29,0 1 0,-1-1 0,1 1 0,-1-1 0,0 0 0,1 0 0,-1 1 0,0-1 0,-1 0 0,1 0 0,0 0 0,-1 0 0,1 0 0,-1-1 0,1 1 0,-1 0 0,0-1 0,0 1 0,0-1 0,0 1 0,0-1 0,0 0 0,0 0 0,0 0 0,0 0 0,-1 0 0,1 0 0,0-1 0,-1 1 0,1-1 0,0 0 0,-1 0 0,1 1 0,0-2 0,-1 1 0,1 0 0,-1 0 0,1-1 0,-5-1 0,2 1 0,-1-2 0,1 1 0,-1 0 0,1-1 0,0 0 0,0-1 0,0 1 0,0-1 0,1 0 0,-1 0 0,1 0 0,0 0 0,0-1 0,1 0 0,-4-6 0,-1-5-155,1-1-1,1 0 1,0 0 0,2-1 0,0 1-1,0-1 1,2 0 0,0 0-1,2 0 1,1-25 0,-1 32-34,1-1 0,1 0 0,0 0 0,0 1 0,1-1-1,1 1 1,0 0 0,0 0 0,1 0 0,1 1 0,0 0 0,0 0 0,1 0 0,0 1 0,1-1 0,14-13 0,-7 12-1894,1 1-1,0 0 1,22-10 0,12-1-4329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6.371"/>
    </inkml:context>
    <inkml:brush xml:id="br0">
      <inkml:brushProperty name="width" value="0.025" units="cm"/>
      <inkml:brushProperty name="height" value="0.025" units="cm"/>
      <inkml:brushProperty name="color" value="#F6630D"/>
    </inkml:brush>
  </inkml:definitions>
  <inkml:trace contextRef="#ctx0" brushRef="#br0">231 25 4036,'-16'14'4319,"15"-12"-4218,-21 16 575,0 2-1,2 1 1,1 1 0,1 0-1,0 1 1,-17 33 0,24-32-543,1 1 1,1 0-1,2 1 1,0-1-1,2 2 1,0-1-1,2 1 0,1-1 1,2 1-1,0 0 1,1-1-1,2 1 1,1-1-1,1 1 1,1-1-1,1-1 1,2 1-1,0-1 1,2-1-1,1 0 0,0 0 1,2-1-1,25 32 1,65 62-92,-72-84-42,-1 2 0,-2 1 0,-1 1 1,36 63-1,-17 0-30,-19-39 252,64 104 1,-81-149-79,1-1 1,0 1 0,0-2 0,2 0-1,0 0 1,0-2 0,1 1 0,1-2-1,0 0 1,33 16 0,-40-23-51,1 0 0,0-1 0,0 0 0,0 0 0,0-1 0,0-1 0,0 1 0,1-2 0,-1 1 0,0-2 0,1 1 0,-1-1 0,13-3 0,-10 0 46,-1 0 1,0-1 0,0 0 0,-1-1-1,1 0 1,-1 0 0,0-2 0,-1 1-1,14-14 1,-1-3 274,-1 0 0,-1-2 0,-2 0 0,0-1 0,-2-1 0,-1-1 0,18-46 0,-5 2 342,-5-2 1,-2-1-1,21-144 0,-27 80-179,-2-180 0,-14 299-550,-1 0-1,0 0 0,-2 0 1,0 0-1,-2 0 0,-9-28 1,8 36-14,0 0 1,0 1 0,-1-1-1,-1 1 1,0 1-1,0 0 1,-1 0 0,-1 1-1,0 0 1,-18-14-1,-3 1-19,0 2-1,-2 2 0,0 0 0,-1 3 0,-1 1 0,-1 1 0,0 2 0,0 1 0,-1 2 0,-1 2 0,1 1 0,-49 0 0,47 5-382,1 2 0,0 1 0,-1 2 0,1 2 0,1 2 0,-1 1 0,-45 18 0,40-9-599,30-12-14,0 0 1,0-1 0,-1 0 0,0-1 0,-17 2 0,6-5-4910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2.332"/>
    </inkml:context>
    <inkml:brush xml:id="br0">
      <inkml:brushProperty name="width" value="0.025" units="cm"/>
      <inkml:brushProperty name="height" value="0.025" units="cm"/>
    </inkml:brush>
  </inkml:definitions>
  <inkml:trace contextRef="#ctx0" brushRef="#br0">245 11 16015,'0'0'4890,"-12"11"-1735,-6 5-2215,1 1-1,1 1 1,1 1-1,1 0 1,0 0-1,-12 24 1,7 0-677,2 1 0,2 0 0,2 1 0,2 0 0,2 1-1,1 1 1,0 48 0,-4 6-551,13-106 301,1-1 0,0 0 0,0 1-1,1-1 1,-1 1 0,6-9 0,3-5-7,71-157-2,-24 48-9,82-131 1,-137 253-2,22-28-158,-24 33 155,0 0-1,-1-1 1,1 1 0,0 1-1,0-1 1,1 0-1,-1 0 1,0 0-1,0 0 1,0 1-1,1-1 1,-1 1-1,0-1 1,0 1 0,1-1-1,-1 1 1,0 0-1,1 0 1,-1-1-1,1 1 1,-1 0-1,0 0 1,1 0 0,2 1-1,-3 0-9,0 0 0,0 0 0,0 1 0,0-1 0,0 0 0,-1 0 0,1 1 0,0-1 0,-1 0 0,1 1 0,0-1 0,-1 1 1,0-1-1,1 1 0,-1-1 0,0 1 0,0-1 0,0 1 0,0-1 0,0 1 0,0 1 0,-4 36-375,2-32 374,-1-1 0,0 1 0,-1-1 0,1 0 0,-1 1 0,-1-2 0,1 1-1,-1 0 1,0-1 0,0 0 0,-8 6 0,4-4 9,1 0 0,-1-1-1,-1 0 1,1-1-1,-1 1 1,-19 6-1,17-12-668,16-9-1038,16-10-2882,41-25-7150,-25 22 1959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3.203"/>
    </inkml:context>
    <inkml:brush xml:id="br0">
      <inkml:brushProperty name="width" value="0.025" units="cm"/>
      <inkml:brushProperty name="height" value="0.025" units="cm"/>
    </inkml:brush>
  </inkml:definitions>
  <inkml:trace contextRef="#ctx0" brushRef="#br0">43 385 10730,'0'0'16538,"-4"10"-15443,0 2-825,-3 6 207,0 1 1,2-1-1,0 1 0,1 0 0,-2 27 0,6-45-475,0 0-1,0 0 0,0 1 0,0-1 0,0 0 1,0 0-1,1 0 0,-1 0 0,0 1 0,1-1 0,-1 0 1,1 0-1,-1 0 0,1 0 0,0 0 0,-1 0 0,1 0 1,0 0-1,0-1 0,-1 1 0,1 0 0,0 0 0,0 0 1,0-1-1,0 1 0,0-1 0,0 1 0,2 0 1,0 0 5,0-1 0,0 1 0,0-1 0,1 0 0,-1 0 0,0 0 0,0 0 0,0 0 0,1-1 0,4-1 0,1 0-3,0-1 1,-1 0 0,1-1-1,0 0 1,-1 0 0,15-11 0,-12 5-30,0 0 0,-1-1 0,0 0 1,15-25-1,-21 31 6,-1-1 1,0 1 0,0-1-1,-1 0 1,1 0-1,-1 1 1,-1-2-1,1 1 1,-1 0-1,0 0 1,0 0 0,-1-1-1,0 1 1,-1-7-1,1 12 17,0 1 0,0 0 0,0 0 0,0-1 0,0 1 0,0 0 0,0 0 0,0-1 0,0 1 0,0 0 0,0 0 0,0-1 0,0 1 0,0 0 0,0 0 0,-1-1 0,1 1 0,0 0 0,0 0 0,0 0 0,0-1 0,-1 1 0,1 0 0,0 0 0,0 0 0,0 0 0,-1-1 0,1 1 0,0 0 0,0 0 0,-1 0 0,1 0 0,0 0 0,0 0 0,-1 0 0,1 0 0,0 0 0,0 0 0,-1 0 0,1 0 0,-11 8-73,-6 14-3,16-20 19,0 0 0,0 0-1,1 0 1,-1 0-1,0 0 1,1 0 0,-1 0-1,1 0 1,-1 0-1,1 0 1,0 1 0,0-1-1,0 0 1,0 0 0,1 0-1,-1 0 1,0 1-1,1-1 1,0 0 0,-1 0-1,1 0 1,0 0-1,0 0 1,0 0 0,0-1-1,0 1 1,1 0-1,-1 0 1,1-1 0,-1 1-1,1-1 1,-1 1 0,1-1-1,0 0 1,2 2-1,1-1-147,0-1-1,0 0 0,0 0 1,1 0-1,-1-1 0,0 1 1,0-1-1,1-1 0,-1 1 1,0-1-1,0 1 0,0-1 1,0-1-1,8-2 0,3-3-971,-1 0 0,0-1 0,-1 0-1,0-1 1,0-1 0,-1 0 0,0-1-1,-1 0 1,0-1 0,18-24 0,34-56-3267,-14 1 4930,-43 78-175,25-56 1458,-17 22 2366,-15 47-4016,0 0 1,0 0 0,0 0 0,0 0 0,0 1-1,0-1 1,0 0 0,0 0 0,0 0 0,0 0-1,0 0 1,-1 0 0,1 0 0,0 0 0,0 0-1,0 0 1,0 0 0,0 0 0,0 1 0,0-1-1,0 0 1,-1 0 0,1 0 0,0 0 0,0 0-1,0 0 1,0 0 0,0 0 0,0 0 0,0 0-1,-1 0 1,1 0 0,0 0 0,0 0 0,0 0-1,0-1 1,0 1 0,0 0 0,0 0 0,-1 0-1,1 0 1,0 0 0,0 0 0,0 0 0,0 0-1,0 0 1,0 0 0,0 0 0,0 0 0,0-1-1,0 1 1,0 0 0,0 0 0,-1 0 0,-14 17 1990,-17 26-953,8-5 273,1 1-1,-32 77 1,47-94-1124,1-1 0,0 1 0,2 0 0,1 0 0,1 0 0,0 1 1,2 39-1,1-60-301,0 0 0,0-1 1,1 1-1,-1 0 0,0 0 0,1-1 1,-1 1-1,1 0 0,0-1 1,-1 1-1,1-1 0,0 1 0,1 1 1,-1-2-23,-1-1 1,1 1 0,-1-1 0,1 0-1,-1 1 1,1-1 0,-1 0 0,1 1-1,0-1 1,-1 0 0,1 0 0,-1 1-1,1-1 1,0 0 0,-1 0 0,1 0-1,0 0 1,-1 0 0,1 0 0,0 0-1,-1 0 1,1 0 0,0 0 0,0-1-1,1 0-73,0 0 0,0 0 0,0 0 0,0 0 0,0-1 0,0 1 1,-1 0-1,1-1 0,0 0 0,-1 1 0,1-1 0,-1 0 0,0 0 0,0 0 0,1 0 0,-1 0 0,1-4 0,10-53-1404,-11 49 1441,0 1 0,1-1 1,0 1-1,0-1 0,1 1 0,6-12 1,-6 19 173,0 0 1,1 1-1,-1 0 1,1 0-1,-1 0 1,0 0-1,1 0 1,0 1 0,-1 0-1,1 0 1,-1 0-1,1 0 1,-1 0-1,7 2 1,8-2 30,-1-2-118,0-1-1,0-1 1,-1 0 0,1-2 0,-1 0 0,0 0-1,-1-2 1,1 0 0,-2 0 0,1-2 0,-1 1-1,-1-2 1,1 0 0,-2-1 0,0 0 0,0-1-1,-1 0 1,-1-1 0,0 0 0,-1 0 0,0-1-1,10-26 1,-17 36-14,-1-1-1,0 1 1,0 0 0,0 0-1,0 0 1,-1-1 0,0 1-1,0 0 1,0 0-1,-2-8 1,1 11-18,1 1-1,-1-1 1,1 1-1,-1 0 1,0-1-1,0 1 1,0 0-1,0-1 1,0 1 0,0 0-1,0 0 1,0 0-1,0 0 1,0 0-1,-1 0 1,1 0-1,0 0 1,-1 1-1,1-1 1,-1 0 0,1 1-1,-1-1 1,1 1-1,-1 0 1,1-1-1,-1 1 1,1 0-1,-1 0 1,0 0-1,1 0 1,-1 0 0,1 0-1,-1 1 1,1-1-1,-1 1 1,1-1-1,-1 1 1,-1 0-1,-6 2 3,1 1-1,0 0 0,1 1 0,-1-1 0,1 1 0,0 1 0,0-1 0,0 1 1,1 1-1,0-1 0,0 1 0,-6 10 0,-3 3 96,2 0-1,0 1 0,-12 30 1,20-40 14,0 1 0,1-1 0,1 1 0,0 0 0,-2 22 0,5-32-109,-1 1 0,1-1 0,0 1 0,0 0 1,0-1-1,0 1 0,1 0 0,-1-1 0,1 1 0,0-1 0,-1 1 1,1 0-1,0-1 0,0 0 0,1 1 0,-1-1 0,0 0 0,1 0 1,0 1-1,-1-1 0,1 0 0,0-1 0,0 1 0,0 0 0,0-1 1,0 1-1,1-1 0,-1 1 0,0-1 0,1 0 0,-1 0 0,4 1 1,4 0-225,0-1 0,0 0 0,0-1 0,0 0 0,0 0 0,0-1 0,0 0 0,0-1 1,0 0-1,-1-1 0,1 0 0,-1-1 0,11-4 0,41-13-819,-60 21 1065,-1 0 1,0 0-1,0 0 1,0 0-1,1 0 1,-1 0-1,0 0 1,0 0 0,0 0-1,1 0 1,-1 0-1,0 0 1,0 0-1,0 0 1,1 0-1,-1 0 1,0 0 0,0 0-1,0 0 1,1 0-1,-1 0 1,0 0-1,0 0 1,0 0 0,0 0-1,1 1 1,-1-1-1,0 0 1,0 0-1,0 0 1,0 0-1,0 0 1,1 1 0,-1-1-1,0 0 1,0 0-1,0 0 1,0 1-1,0-1 1,0 0-1,0 0 1,0 0 0,0 1-1,0-1 1,0 0-1,0 0 1,0 0-1,0 1 1,0-1-1,0 0 1,-5 17 430,-11 13-358,13-27-227,1 0 1,0 0 0,0 0-1,0 1 1,0-1-1,1 1 1,-1-1-1,1 1 1,0-1-1,0 1 1,0 0-1,0-1 1,0 1 0,1 0-1,0 5 1,0-8-196,1-1 0,0 0 0,-1 1 0,1-1 0,-1 0 0,1 1 0,-1-1 0,1 0 0,0 0 0,-1 1 1,1-1-1,0 0 0,-1 0 0,1 0 0,0 0 0,-1 0 0,1 0 0,0 0 0,-1 0 0,1 0 0,-1 0 0,1 0 0,1-1 1,-1 1-1103,14-3-7045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3.530"/>
    </inkml:context>
    <inkml:brush xml:id="br0">
      <inkml:brushProperty name="width" value="0.025" units="cm"/>
      <inkml:brushProperty name="height" value="0.025" units="cm"/>
    </inkml:brush>
  </inkml:definitions>
  <inkml:trace contextRef="#ctx0" brushRef="#br0">1 65 21588,'0'0'8867,"11"1"-7836,-6 0-893,9 2 104,0-1 0,0-1 0,27-1 0,-39 0-240,1 0 0,-1 0 0,1 0 1,-1 0-1,1 0 0,-1-1 0,0 1 0,1-1 0,-1 0 1,0 0-1,0 0 0,1 0 0,-1 0 0,0 0 0,0 0 1,0-1-1,0 1 0,0-1 0,-1 1 0,1-1 0,0 0 1,-1 0-1,1 0 0,-1 0 0,0 0 0,1 0 0,-1 0 1,0 0-1,0-1 0,-1 1 0,1 0 0,0-1 0,0-4 1,-1 6-7,0 1 0,0-1 0,0 0 0,0 0 0,0 0 0,0 1 0,0-1 0,0 0 0,-1 0 1,1 0-1,0 1 0,0-1 0,-1 0 0,1 0 0,0 1 0,-1-1 0,1 0 0,-1 1 0,1-1 1,-1 0-1,1 1 0,-1-1 0,0 1 0,1-1 0,-1 1 0,1-1 0,-1 1 0,0-1 0,0 1 1,0-1-1,-1 1-13,-1 0 0,1-1 0,0 1 1,0 0-1,-1 0 0,1 0 0,0 0 0,0 1 1,-1-1-1,1 0 0,-2 2 0,-2-1 0,1 1-1,-1 0 1,1 1-1,0-1 0,0 1 1,0 0-1,0 0 1,-7 6-1,7-2 29,0-1 0,0 1 0,1 1 0,0-1 0,0 0-1,1 1 1,0 0 0,0 0 0,-3 15 0,5-20-63,1-1-1,-1 1 1,1 0-1,0-1 1,0 1 0,0 0-1,0-1 1,0 1 0,1-1-1,-1 1 1,1 0-1,-1-1 1,1 1 0,0-1-1,0 1 1,0-1 0,1 0-1,-1 1 1,0-1-1,1 0 1,-1 0 0,1 0-1,0 0 1,0 0 0,0 0-1,0-1 1,0 1-1,0-1 1,0 1 0,1-1-1,-1 0 1,0 0 0,1 0-1,3 1 1,7 1-1217,-1-1 0,1 0 1,0-1-1,0 0 0,1-1 0,-1-1 1,0 0-1,0-1 0,0 0 0,-1-1 1,1 0-1,-1-1 0,1-1 0,12-6 0,19-14-5676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3.860"/>
    </inkml:context>
    <inkml:brush xml:id="br0">
      <inkml:brushProperty name="width" value="0.025" units="cm"/>
      <inkml:brushProperty name="height" value="0.025" units="cm"/>
    </inkml:brush>
  </inkml:definitions>
  <inkml:trace contextRef="#ctx0" brushRef="#br0">146 96 7847,'6'-11'5771,"-3"7"-4551,18-31 1747,-20 32-2458,1 1 0,-1 0-1,0-1 1,0 1 0,-1-1 0,1 0 0,0 1 0,-1-1-1,1 1 1,-1-1 0,0 0 0,0 1 0,0-1 0,-1-3-1,0 6-361,-1-1 0,1 0-1,0 1 1,-1 0-1,1-1 1,0 1 0,-1 0-1,1 0 1,-1 0-1,1 0 1,-1 0 0,1 0-1,-1 0 1,1 0-1,0 0 1,-1 1 0,1-1-1,-2 1 1,3-1-109,-11 4 135,1 0 0,-1 1 0,1 0 0,1 0 0,-1 1 0,1 0 0,0 1 0,-9 9 0,12-12-87,1 1 1,0-1 0,1 1-1,-1 0 1,1 1 0,0-1-1,0 1 1,0 0 0,1 0-1,0 0 1,0 0-1,1 1 1,0-1 0,-3 11-1,6-16-139,-1 0-1,0 1 1,1-1-1,-1 0 1,1 1-1,-1-1 1,1 0-1,0 0 1,-1 1-1,1-1 1,0 0-1,0 0 1,0 0-1,0 0 1,0 0-1,0 0 1,0 0-1,0 0 1,0-1-1,1 1 1,-1 0-1,0-1 1,1 1-1,-1-1 1,0 1-1,1-1 1,-1 0-1,0 1 1,1-1-1,-1 0 1,0 0-1,1 0 1,1 0-1,62 1-2795,-49-2 1907,46-2-880,-38 1 2412,0 1-1,35 4 0,-59-3-551,1 0 0,-1 0 0,0 0-1,1 0 1,-1 0 0,0 0-1,1 0 1,-1 0 0,0 0 0,1 1-1,-1-1 1,0 0 0,0 0 0,1 0-1,-1 1 1,0-1 0,0 0-1,1 0 1,-1 1 0,0-1 0,0 0-1,0 0 1,1 1 0,-1-1 0,0 0-1,0 1 1,0-1 0,0 0-1,0 1 1,0-1 0,0 0 0,1 1-1,-1-1 1,0 0 0,0 1-1,0-1 1,0 0 0,-1 1 0,1-1-1,0 0 1,0 1 0,0-1 0,0 0-1,0 1 1,0-1 0,0 0-1,-1 1 1,1-1 0,0 0 0,0 0-1,0 1 1,-1-1 0,1 0-1,-13 17 574,-13 2-62,-1-1 0,-1-1 0,0-1 0,-2-1 0,-45 16 0,61-27-1989,21-11-782,39-21-4026,-19 12 1098,18-13-4779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4.234"/>
    </inkml:context>
    <inkml:brush xml:id="br0">
      <inkml:brushProperty name="width" value="0.025" units="cm"/>
      <inkml:brushProperty name="height" value="0.025" units="cm"/>
    </inkml:brush>
  </inkml:definitions>
  <inkml:trace contextRef="#ctx0" brushRef="#br0">100 116 6118,'0'0'19314,"-51"68"-17168,33-33-576,0 2-225,8-3-448,7-5-641,3-6-288,3-5-897,9-10-897,4-8-1857,-5 0-2403,1-17-8776</inkml:trace>
  <inkml:trace contextRef="#ctx0" brushRef="#br0" timeOffset="1">104 0 11050,'0'0'8521,"18"63"-9418,5-43-1922,4-4-2434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4.579"/>
    </inkml:context>
    <inkml:brush xml:id="br0">
      <inkml:brushProperty name="width" value="0.025" units="cm"/>
      <inkml:brushProperty name="height" value="0.025" units="cm"/>
    </inkml:brush>
  </inkml:definitions>
  <inkml:trace contextRef="#ctx0" brushRef="#br0">185 3 19314,'0'0'4565,"-11"-1"-1352,-5 0-2407,0 0-1,-1 2 0,-31 3 0,43-3-651,0 0-1,1 1 0,-1-1 0,0 1 1,1 0-1,-1 0 0,1 0 1,0 0-1,-6 5 0,8-5-122,0-1 0,1 1-1,-1 0 1,1 0 0,0-1-1,-1 1 1,1 0 0,0 0-1,0 0 1,0 1 0,0-1-1,0 0 1,1 0 0,-1 0 0,1 1-1,0-1 1,-1 0 0,1 1-1,0-1 1,0 0 0,1 4-1,-1-5-92,1 1-1,0 0 0,-1-1 1,1 0-1,0 1 0,0-1 1,0 1-1,0-1 0,0 0 1,1 0-1,-1 0 0,0 1 1,0-1-1,1 0 0,-1-1 1,1 1-1,-1 0 0,1 0 1,-1-1-1,1 1 0,-1 0 0,1-1 1,0 0-1,-1 1 0,3-1 1,50 7-2649,-46-7 2055,4 1-348,56 6-2647,-63-7 3734,-1 1 0,0 0 0,0 0 0,0 1 0,0-1 0,0 1 0,0 0-1,0 0 1,0 0 0,0 0 0,-1 1 0,6 4 0,-9-7 46,1 1-1,-1 0 1,0 0 0,1-1 0,-1 1-1,0 0 1,0 0 0,1-1 0,-1 1-1,0 0 1,0 0 0,0 0-1,0-1 1,0 1 0,0 0 0,0 0-1,0 0 1,0-1 0,0 1 0,0 0-1,-1 0 1,1 0 0,0-1-1,-1 1 1,1 0 0,0-1 0,-1 1-1,1 0 1,-1-1 0,1 1 0,-1 0-1,1-1 1,-1 1 0,0-1-1,1 1 1,-1-1 0,0 1 0,1-1-1,-1 0 1,0 1 0,0-1 0,1 0-1,-1 1 1,0-1 0,-1 0-1,-42 16 837,38-14-553,-24 7-292,0-2 0,0 0 0,-40 2 0,59-10-4364,5-2-4885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9.850"/>
    </inkml:context>
    <inkml:brush xml:id="br0">
      <inkml:brushProperty name="width" value="0.025" units="cm"/>
      <inkml:brushProperty name="height" value="0.025" units="cm"/>
    </inkml:brush>
  </inkml:definitions>
  <inkml:trace contextRef="#ctx0" brushRef="#br0">140 220 13261,'6'-15'538,"1"-3"770,0 0 0,-2-1 0,0 0 0,-1 1 0,2-30 0,-6 48-1266,0 0 0,0-1 0,0 1 0,0 0 0,0 0 0,0 0 0,0-1 0,0 1-1,0 0 1,0 0 0,0 0 0,0-1 0,0 1 0,0 0 0,0 0 0,0 0 0,-1 0 0,1-1 0,0 1 0,0 0-1,0 0 1,0 0 0,0 0 0,0 0 0,-1 0 0,1-1 0,0 1 0,0 0 0,0 0 0,0 0 0,-1 0 0,1 0 0,0 0-1,0 0 1,0 0 0,0 0 0,-1 0 0,1 0 0,0 0 0,0 0 0,0 0 0,-1 0 0,1 0 0,0 0 0,0 0-1,0 0 1,-1 0 0,1 0 0,0 0 0,0 0 0,0 0 0,0 0 0,-1 0 0,1 0 0,0 1 0,0-1 0,0 0 0,-12 9 558,0 5-229,1 0 1,0 1-1,1 0 0,-15 31 0,-26 72 944,47-109-1218,-3 5 44,1 1 0,1 0-1,0 0 1,1 0 0,1 0-1,0 1 1,-1 24 0,4-39-133,1 0 0,-1 0 0,0 1 1,0-1-1,1 0 0,-1 0 0,0 0 0,1 0 0,-1 0 1,1 0-1,0 0 0,-1 0 0,1 0 0,0 0 0,0 0 1,-1 0-1,1-1 0,0 1 0,0 0 0,0-1 0,0 1 0,0 0 1,0-1-1,0 1 0,0-1 0,0 1 0,0-1 0,1 0 1,-1 0-1,0 1 0,0-1 0,0 0 0,0 0 0,1 0 1,-1 0-1,0 0 0,0 0 0,2-1 0,47-11 122,-30 3-147,-1 0 0,0-2-1,-1-1 1,0 0 0,0-1 0,30-30-1,-16 11-381,-2-3 0,35-48 0,-53 67 395,-1-1-1,-1 0 1,0-1 0,-1 0 0,-1 0 0,-1-1 0,-1 0-1,7-33 1,-12 52-2,-1 0-1,0 0 1,0 0-1,0 0 1,0 0-1,0 0 0,0 0 1,0-1-1,0 1 1,0 0-1,0 0 1,0 0-1,0 0 1,0 0-1,0 0 0,0-1 1,0 1-1,0 0 1,0 0-1,0 0 1,0 0-1,0 0 1,0-1-1,0 1 0,0 0 1,0 0-1,0 0 1,0 0-1,0 0 1,0 0-1,0-1 1,0 1-1,0 0 0,0 0 1,0 0-1,0 0 1,-1 0-1,1 0 1,0 0-1,0 0 1,0 0-1,0-1 0,0 1 1,0 0-1,0 0 1,-1 0-1,1 0 1,0 0-1,0 0 1,0 0-1,0 0 0,0 0 1,-1 0-1,1 0 1,0 0-1,0 0 1,0 0-1,0 0 1,0 0-1,0 0 0,-1 0 1,1 0-1,0 0 1,-10 10-169,-9 18 113,4 4 48,0 0 0,-16 58-1,27-73-17,0 0 0,0 0 0,2 0 0,0 1 0,1 0 0,1-1 0,3 25 0,-3-39-87,1 0 0,-1-1 0,1 1 0,0-1 0,0 1 0,0-1 0,0 0 0,0 1 0,0-1 0,1 0 0,-1 0 0,1 0 0,0 0 0,0 0 0,-1 0 0,1-1 1,0 1-1,0 0 0,1-1 0,-1 0 0,0 1 0,4 1 0,-1-2-748,-1 0 1,1 1 0,-1-1-1,1-1 1,0 1 0,-1-1-1,1 0 1,0 0-1,-1 0 1,1 0 0,7-2-1,21-11-10551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0.209"/>
    </inkml:context>
    <inkml:brush xml:id="br0">
      <inkml:brushProperty name="width" value="0.025" units="cm"/>
      <inkml:brushProperty name="height" value="0.025" units="cm"/>
    </inkml:brush>
  </inkml:definitions>
  <inkml:trace contextRef="#ctx0" brushRef="#br0">70 3 17328,'0'0'4501,"-7"12"-2948,-3 4-1129,0-2 280,2 0 1,0 0-1,1 1 0,-11 30 0,18-45-696,0 0 0,-1 0 0,1 0 0,0 0 0,0 1 0,0-1 0,0 0 0,0 0 0,0 0 0,0 1 0,0-1 0,0 0 0,0 0 0,0 0 0,0 0 0,0 1 0,0-1 0,0 0 0,0 0 0,0 0 0,0 1 0,0-1 0,0 0 0,0 0 0,0 0 0,1 0 0,-1 0 0,0 1 0,0-1 0,0 0 0,0 0 0,0 0 0,0 0 0,0 0 0,1 1 0,-1-1 0,0 0 0,0 0 0,0 0 0,0 0 0,1 0 0,-1 0 0,0 0 0,0 0 0,0 0 0,0 0 0,1 0 0,11-4 107,10-11-80,-11 1-351,0 0 0,15-27 0,8-10-2718,-35 81-701,2-7 3807,-7 15-233,-3 25-1457,8-59 1414,1 1-1,0-1 0,0 0 1,0 1-1,1-1 0,0 0 1,0 1-1,0-1 0,0 0 1,4 8-1,10 1-2331,4-8-2562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0.583"/>
    </inkml:context>
    <inkml:brush xml:id="br0">
      <inkml:brushProperty name="width" value="0.025" units="cm"/>
      <inkml:brushProperty name="height" value="0.025" units="cm"/>
    </inkml:brush>
  </inkml:definitions>
  <inkml:trace contextRef="#ctx0" brushRef="#br0">255 1 11050,'-5'11'2798,"-57"116"2067,5 3 0,-64 222 0,113-314-4677,7-26-465,5-24-1188,16-46 43,2 0-1,3 1 0,58-96 0,-57 114 1769,1 1 0,3 1 0,37-37-1,-41 48-72,-16 14-97,1 0-1,1 0 1,0 1 0,1 0-1,0 1 1,0 1-1,1 0 1,1 1-1,16-7 1,-30 15-177,-1-1 0,0 1 1,1 0-1,-1 0 0,0 0 0,0 0 1,1 0-1,-1 0 0,0 0 0,1 0 1,-1 0-1,0 0 0,1 0 0,-1 0 0,0 0 1,1 0-1,-1 0 0,0 0 0,0 1 1,1-1-1,-1 0 0,0 0 0,1 0 1,-1 0-1,0 1 0,0-1 0,1 0 1,-1 0-1,0 0 0,0 1 0,0-1 1,1 0-1,-1 0 0,0 1 0,0-1 0,0 0 1,0 1-1,0-1 0,0 0 0,1 0 1,-1 1-1,0-1 0,0 0 0,0 1 1,0-1-1,0 0 0,0 1 0,0-1 1,0 0-1,0 1 0,0-1 0,-1 0 0,1 0 1,0 1-1,0-1 0,0 0 0,0 1 1,0-1-1,0 0 0,-1 1 0,-8 21 85,-4-3 550,-1 0 0,-1-1 0,0-1-1,-1 0 1,-1-1 0,-28 21 0,-28 27-1820,89-79-23061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0.926"/>
    </inkml:context>
    <inkml:brush xml:id="br0">
      <inkml:brushProperty name="width" value="0.025" units="cm"/>
      <inkml:brushProperty name="height" value="0.025" units="cm"/>
    </inkml:brush>
  </inkml:definitions>
  <inkml:trace contextRef="#ctx0" brushRef="#br0">37 26 19410,'0'0'7586,"-3"-6"-11243,-11-14 2071,5 21 950,2 17 520,6-16 173,0 1-1,1-1 1,-1 0-1,1 1 1,0-1-1,0 0 1,0 1-1,0-1 1,0 1-1,0-1 0,1 0 1,-1 1-1,1-1 1,-1 0-1,1 1 1,0-1-1,0 0 1,0 0-1,0 0 1,1 0-1,-1 0 1,1 0-1,-1 0 1,1 0-1,-1-1 1,1 1-1,0 0 1,0-1-1,0 1 1,0-1-1,0 0 1,0 0-1,0 0 0,0 0 1,1 0-1,-1 0 1,0-1-1,0 1 1,1-1-1,-1 1 1,1-1-1,2 0 1,8 1-85,0 0 1,0-1 0,0-1-1,0 0 1,0 0-1,22-6 1,-17 1-428,-1-1 0,30-15 0,27-11-1731,-24 25-2868,-41 10 767,-1 7-1575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1.925"/>
    </inkml:context>
    <inkml:brush xml:id="br0">
      <inkml:brushProperty name="width" value="0.025" units="cm"/>
      <inkml:brushProperty name="height" value="0.025" units="cm"/>
      <inkml:brushProperty name="color" value="#F6630D"/>
    </inkml:brush>
  </inkml:definitions>
  <inkml:trace contextRef="#ctx0" brushRef="#br0">6337 2748 12268,'0'0'1713,"-9"3"-53,-4 1-1077,1 0-1,-1-1 1,1 0-1,-1-1 1,0-1-1,0 0 0,0 0 1,0-2-1,-20-2 1,-195-39 1053,-240-55-4420,-485-212 1920,18-60 2335,641 250-674,-580-259 463,34-70-545,446 208-486,-461-276 2014,769 467-1921,-122-77-105,172 95 19,27 12-1859,9 18 1390,0 0-1,1 1 1,-1-1-1,0 0 0,0 0 1,0 1-1,1-1 1,-1 0-1,0 1 0,1-1 1,-1 0-1,1 1 1,-1-1-1,1 1 0,-1-1 1,1 1-1,-1-1 1,1 1-1,-1-1 0,1 1 1,0 0-1,-1-1 0,1 1 1,0 0-1,-1-1 1,1 1-1,1 0 0,21-7-7367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1.472"/>
    </inkml:context>
    <inkml:brush xml:id="br0">
      <inkml:brushProperty name="width" value="0.025" units="cm"/>
      <inkml:brushProperty name="height" value="0.025" units="cm"/>
    </inkml:brush>
  </inkml:definitions>
  <inkml:trace contextRef="#ctx0" brushRef="#br0">78 163 15407,'0'0'1372,"-10"12"-17,2-3-953,1-3-150,2 0 0,-1 0 0,1 0 0,0 1 1,0 0-1,0 0 0,1 0 0,0 1 0,1 0 0,0-1 1,-3 13-1,5-19-210,1 0 1,0-1 0,0 1 0,0 0-1,0 0 1,0 0 0,0-1 0,0 1-1,0 0 1,0 0 0,0-1 0,1 1-1,-1 0 1,0 0 0,0-1 0,1 1-1,-1 0 1,0-1 0,1 1 0,-1 0-1,1-1 1,-1 1 0,1-1 0,-1 1-1,1-1 1,-1 1 0,1-1 0,1 2-1,23-1-40,-19-2-221,0-1 1,1 0-1,-1 0 1,0 0-1,0-1 1,7-4-1,2-4-379,-2-1-1,1 0 1,-2-1-1,0 0 1,0-1-1,-1 0 0,17-31 1,11-31 1709,-9 4 4627,-41 100-5053,-1-3-336,2 0 0,1 0 0,2 1 0,0 0 0,1 0 0,-3 52 0,9-75-315,0-1 0,0 1 0,0-1 0,1 1 0,-1-1 0,1 1 0,-1-1 0,1 1 0,0-1 0,0 0 1,0 1-1,1-1 0,-1 0 0,0 0 0,1 0 0,-1 0 0,1 0 0,0 0 0,0-1 0,0 1 0,0 0 0,0-1 0,0 1 0,0-1 0,0 0 0,0 0 0,1 0 0,-1 0 0,0 0 0,1 0 0,-1-1 0,1 1 0,-1-1 0,1 0 0,-1 0 0,1 0 0,-1 0 0,1 0 0,-1 0 0,4-1 0,3 0-218,0 0-1,1-1 1,-1 0 0,0 0-1,0-1 1,0 0 0,0-1 0,0 0-1,14-9 1,-13 7 36,-2-1 0,1 0 1,-1 0-1,0 0 0,0-1 0,-1 0 0,0-1 0,-1 0 1,0 0-1,0 0 0,-1-1 0,0 0 0,-1 0 1,0 0-1,3-11 0,-7 20 182,1 0 0,-1 0 0,0 0 0,0 0 0,1 1 0,-1-1 0,0 0 1,0 0-1,0 0 0,0 0 0,0 0 0,0 1 0,0-1 0,0 0 0,-1 0 0,1 0 0,0 0 0,0 0 0,-1 1 0,1-1 0,0 0 0,-1 0 0,1 1 0,-1-1 0,1 0 1,-1 0-1,1 1 0,-1-1 0,0 1 0,1-1 0,-1 1 0,0-1 0,0 1 0,1-1 0,-1 1 0,0-1 0,0 1 0,1 0 0,-1-1 0,0 1 0,0 0 0,0 0 1,0 0-1,0 0 0,1 0 0,-1 0 0,0 0 0,0 0 0,0 0 0,0 0 0,0 0 0,1 0 0,-1 1 0,-1-1 0,-2 1 1,-1 1-1,1-1 1,1 1-1,-1 0 1,0 0-1,0 0 1,1 0-1,-1 0 1,1 1-1,-4 3 1,3-2 107,0 0 0,1 1 0,-1 0 0,1 0 0,0 0 0,1 0 0,-1 0 0,1 0 0,0 1 0,0-1 0,0 1 1,1 0-1,0 0 0,0-1 0,1 1 0,-1 0 0,2 6 0,0-10-131,0 0 0,0 0 1,0 0-1,0 0 0,0-1 1,1 1-1,-1 0 0,0-1 0,1 1 1,0-1-1,-1 0 0,1 1 0,0-1 1,0 0-1,0 0 0,0 0 1,0 0-1,0 0 0,0-1 0,0 1 1,0-1-1,0 1 0,0-1 0,0 0 1,0 0-1,0 1 0,1-2 1,2 1-1,8 0-399,0 0 1,0 0 0,19-5-1,-19 2-415,1-1 0,-2-1 0,24-12 0,-26 12 597,-1 0 1,1 1-1,0 0 0,0 0 1,0 1-1,1 0 0,15-1 1,-25 4 299,0 0 1,0 0-1,0 0 1,0 1 0,0-1-1,-1 0 1,1 1-1,0-1 1,0 0 0,0 1-1,-1-1 1,1 1 0,0-1-1,0 1 1,-1 0-1,1-1 1,-1 1 0,1-1-1,0 1 1,-1 0-1,1 0 1,-1-1 0,0 1-1,1 0 1,-1 0 0,1 1-1,9 32 1779,-10-29-1650,1-1 0,0 1 0,0-1-1,1 0 1,-1 1 0,1-1 0,0 0-1,4 6 1,-3-7-223,0-1-1,0 0 1,0 0-1,0-1 0,1 1 1,-1-1-1,0 1 1,1-1-1,-1 0 1,1-1-1,-1 1 0,1 0 1,-1-1-1,1 0 1,-1 0-1,1 0 0,0 0 1,-1-1-1,1 1 1,4-2-1,10-2-1688,0-1 1,27-12-1,-36 14 511,18-8-2805,-2 4-2097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1.815"/>
    </inkml:context>
    <inkml:brush xml:id="br0">
      <inkml:brushProperty name="width" value="0.025" units="cm"/>
      <inkml:brushProperty name="height" value="0.025" units="cm"/>
    </inkml:brush>
  </inkml:definitions>
  <inkml:trace contextRef="#ctx0" brushRef="#br0">167 1 18097,'0'0'8969,"-71"28"-8905,44-6 224,1 4 353,3-2-97,10-2 1,6-4-257,7-4-224,0-2-64,8-6-513,11-3-928,5-3-1538,3 0-1985,3-3-2948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2.374"/>
    </inkml:context>
    <inkml:brush xml:id="br0">
      <inkml:brushProperty name="width" value="0.025" units="cm"/>
      <inkml:brushProperty name="height" value="0.025" units="cm"/>
    </inkml:brush>
  </inkml:definitions>
  <inkml:trace contextRef="#ctx0" brushRef="#br0">156 129 9417,'0'0'16303,"12"6"-15075,-4-1-1021,-6-3-158,1 0 0,0 0 0,0 0 0,0 0 0,0 0 1,0-1-1,0 1 0,0-1 0,1 0 0,-1 0 1,0 0-1,1-1 0,-1 1 0,0-1 0,1 0 1,-1 0-1,1 0 0,-1 0 0,1 0 0,-1-1 0,1 0 1,-1 0-1,0 0 0,6-2 0,0-3 82,1-1-1,-1 0 0,-1 0 0,1-1 1,8-10-1,-15 16-72,0 0 1,0 0-1,0-1 0,0 1 0,0 0 0,-1-1 1,1 1-1,-1-1 0,0 0 0,0 1 0,0-1 1,0 0-1,0 0 0,0 0 0,-1 0 1,0 0-1,1 0 0,-1 0 0,0 0 0,0 1 1,-1-1-1,1 0 0,-1 0 0,1 0 0,-3-4 1,1 4-41,0 1 0,-1 0 0,1 0 0,-1 0 1,1 0-1,-1 0 0,0 0 0,0 1 0,0-1 1,0 1-1,0 0 0,0 0 0,0 0 0,-1 1 1,1-1-1,0 1 0,0-1 0,-1 1 0,1 0 1,0 0-1,-6 1 0,-4 0-21,0 1 0,0-1-1,1 2 1,-18 5 0,16-3-9,1 1 0,0 1-1,0 0 1,1 0 0,0 1 0,0 1 0,1 0-1,-16 16 1,21-18 9,-1 0 0,1 1 0,1-1-1,-1 1 1,1 1 0,1-1 0,-1 0 0,2 1-1,-1 0 1,1 0 0,0 0 0,1 1-1,-2 16 1,4-22 3,-1-1 0,2 0 0,-1 1 0,0-1 0,1 0 0,-1 0-1,1 1 1,0-1 0,0 0 0,0 0 0,0 0 0,1 0 0,-1 0 0,1 0-1,0 0 1,0-1 0,0 1 0,0-1 0,3 4 0,1-2-3,-1 0-1,1 0 1,-1-1 0,1 0 0,0 0 0,0 0 0,0-1-1,1 0 1,7 2 0,9 0-418,0 0 0,1-2-1,-1-1 1,35-2 0,9-8-3236,0-12-3038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2.954"/>
    </inkml:context>
    <inkml:brush xml:id="br0">
      <inkml:brushProperty name="width" value="0.025" units="cm"/>
      <inkml:brushProperty name="height" value="0.025" units="cm"/>
    </inkml:brush>
  </inkml:definitions>
  <inkml:trace contextRef="#ctx0" brushRef="#br0">231 19 18321,'0'0'5841,"-9"-4"-3541,5 2-2230,-1 0 0,1 0-1,0 0 1,-1 1 0,1-1-1,-1 1 1,0 0 0,1 1-1,-1-1 1,0 1-1,0 0 1,1 0 0,-1 0-1,0 1 1,0 0 0,1 0-1,-1 0 1,1 0 0,-1 1-1,1 0 1,-8 4-1,-55 45 304,62-48-333,1 1 0,0 0 0,0 1 0,0-1 0,0 1 0,1-1 0,0 1 0,0 0-1,0 1 1,0-1 0,1 0 0,-2 7 0,4-12-52,0 1 0,1 0 0,-1-1 0,0 1 0,1 0 0,-1-1 1,1 1-1,-1-1 0,1 1 0,-1-1 0,1 1 0,-1-1 0,1 1 0,-1-1 0,1 1 0,0-1 0,-1 0 0,1 1 0,-1-1 1,1 0-1,0 0 0,0 0 0,-1 1 0,1-1 0,0 0 0,-1 0 0,1 0 0,0 0 0,-1 0 0,1 0 0,0 0 0,0-1 1,34 2-771,-26-1 436,-7 0 318,96 5-2455,-89-4 2263,1 1 1,-1 0 0,0 0 0,0 1-1,0 0 1,-1 1 0,1 0 0,11 6-1,-19-9 246,0-1 0,0 1 0,0 0 0,-1-1-1,1 1 1,0 0 0,0-1 0,0 1 0,0 0-1,-1 0 1,1 0 0,0 0 0,-1 0 0,1 0-1,0 0 1,-1 0 0,0 0 0,1 0 0,-1 0-1,0 0 1,1 0 0,-1 0 0,0 0 0,0 0-1,0 1 1,0-1 0,0 0 0,0 0 0,0 1-1,-1 1 110,0-1 1,-1 0-1,1 0 0,-1 0 0,1 0 0,-1 0 1,1 0-1,-1-1 0,0 1 0,0-1 0,0 1 0,-4 2 1,-8 4 633,-1-1-1,0-1 1,-16 6 0,29-12-728,-8 4-87,-63 19 1365,66-22-1807,0 1 1,0-1-1,0 0 0,0-1 0,0 0 0,0 0 0,0 0 1,-11-2-1,7-5-5320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6.353"/>
    </inkml:context>
    <inkml:brush xml:id="br0">
      <inkml:brushProperty name="width" value="0.025" units="cm"/>
      <inkml:brushProperty name="height" value="0.025" units="cm"/>
    </inkml:brush>
  </inkml:definitions>
  <inkml:trace contextRef="#ctx0" brushRef="#br0">6 183 19506,'-1'8'1735,"0"-2"-1582,0-3-48,1-1-1,-1 0 1,1 1 0,-1-1 0,1 1 0,0-1 0,-1 0 0,1 1 0,1-1 0,-1 1 0,0-1 0,0 1-1,1-1 1,0 0 0,-1 1 0,1-1 0,0 0 0,0 0 0,0 1 0,0-1 0,1 0 0,-1 0 0,1 0 0,-1 0-1,1-1 1,-1 1 0,1 0 0,0-1 0,0 1 0,0-1 0,0 1 0,0-1 0,0 0 0,0 0 0,4 1-1,7 0 46,1 0-1,-1-1 1,1 0-1,-1-1 0,1 0 1,0-1-1,-1-1 0,1 0 1,-1-1-1,0-1 1,1 0-1,-2 0 0,14-7 1,-11 4-146,-1-1 0,0 0 0,0 0 0,0-2 0,-1 0 0,-1 0 0,0-1 0,0-1 0,-1 0 0,15-20 0,-22 26-8,-1 0 0,0 0 0,0 0 0,0 0 1,-1 0-1,0-1 0,2-12 0,-3 17 17,-1 1 1,0-1-1,0 0 0,1 0 1,-1 1-1,0-1 0,-1 0 1,1 0-1,0 1 0,0-1 0,-1 0 1,1 1-1,-1-1 0,0 0 1,1 1-1,-1-1 0,0 1 1,0-1-1,0 1 0,0-1 1,0 1-1,0 0 0,0-1 0,-1 1 1,1 0-1,0 0 0,-1 0 1,1 0-1,-1 0 0,1 0 1,-1 0-1,1 1 0,-3-1 1,-3-1 86,0 0 0,0 1 0,0 0 0,0 0 1,-1 1-1,1 0 0,0 0 0,0 1 0,-1 0 1,1 0-1,0 0 0,-13 6 0,8-3-33,1 2 0,0-1 1,0 1-1,0 1 0,1 0 0,0 1 0,-12 11 0,12-10-37,0 2-1,0-1 1,1 2-1,0-1 1,1 1-1,1 0 1,0 1-1,0 0 1,1 0-1,1 0 1,0 1-1,1 0 1,-5 25-1,9-36-26,0 0-1,-1 0 0,1 1 1,0-1-1,1 0 0,-1 0 1,0 1-1,1-1 0,0 0 1,0 0-1,0 0 0,0 0 1,0 0-1,1 0 0,-1 0 1,1 0-1,0 0 0,0-1 1,0 1-1,0-1 0,5 5 1,-2-4-37,-1 0 1,1-1-1,0 0 1,0 0 0,0 0-1,0 0 1,0-1-1,0 0 1,0 0-1,1 0 1,-1 0 0,8-1-1,5-1-541,-1 0-1,1-1 1,0-1 0,-1-1-1,0 0 1,0-2 0,22-8-1,20-18-4356,-2-5-2510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6.698"/>
    </inkml:context>
    <inkml:brush xml:id="br0">
      <inkml:brushProperty name="width" value="0.025" units="cm"/>
      <inkml:brushProperty name="height" value="0.025" units="cm"/>
    </inkml:brush>
  </inkml:definitions>
  <inkml:trace contextRef="#ctx0" brushRef="#br0">348 1 16207,'0'0'9257,"-47"62"-7912,12-17 65,-4 7-417,-4 3-609,-1-1-160,3-3-128,6-6-64,7-9-64,8-8-384,7-11-609,11-10-1698,2-16-7110,0-16-1249</inkml:trace>
  <inkml:trace contextRef="#ctx0" brushRef="#br0" timeOffset="1">5 144 16143,'0'0'8232,"69"52"-7303,-44-25 128,9 1-513,2-4-447,1-2-162,3-4-1504,-5-2-2371,-4-6-2978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7.132"/>
    </inkml:context>
    <inkml:brush xml:id="br0">
      <inkml:brushProperty name="width" value="0.025" units="cm"/>
      <inkml:brushProperty name="height" value="0.025" units="cm"/>
    </inkml:brush>
  </inkml:definitions>
  <inkml:trace contextRef="#ctx0" brushRef="#br0">182 32 17617,'-5'11'694,"-20"54"1057,4 0 1,2 2 0,-16 101 0,4-19-762,-15 57 2170,87-380-4241,88-234 0,-123 389 996,0-2 57,2 1 1,1-1-1,17-31 0,-24 49 37,0 0 0,-1 0 0,1 0 0,0 0 0,1 0 0,-1 0 0,0 1 0,1-1 1,-1 1-1,1 0 0,0 0 0,0 0 0,0 0 0,0 0 0,0 1 0,0-1 0,0 1 0,1 0 0,-1 0 0,0 0 0,1 0 1,-1 1-1,1-1 0,-1 1 0,1 0 0,-1 0 0,1 0 0,-1 0 0,1 1 0,4 1 0,-5-1 1,0 1 0,1 0-1,-1 0 1,0 0 0,0 0-1,0 1 1,0-1 0,-1 1-1,1 0 1,-1 0 0,1 0-1,-1 0 1,0 0 0,0 0-1,0 1 1,-1-1 0,1 1-1,-1-1 1,0 1 0,0-1-1,0 1 1,0 0 0,-1 0-1,1 5 1,-1-1 36,1 0 1,-1 1-1,0-1 1,-1 0-1,0 0 1,0 0-1,-1 0 1,0 0-1,0-1 1,-6 14-1,0-7 266,-1-1 1,0 0-1,-1 0 1,0-1-1,-1-1 1,-14 13-1,17-17-172,0-1 0,0 0 0,0 0 0,-1-1 0,1 0 0,-1 0-1,-1-1 1,1-1 0,-1 1 0,-18 3 0,27-7-201,1 0 1,-1 1-1,0-1 0,0 0 0,0 0 1,0 0-1,0 0 0,0 0 0,0 0 1,0 0-1,0 0 0,0 0 0,0 0 1,0-1-1,0 1 0,0 0 1,0-1-1,0 1 0,1 0 0,-1-1 1,0 1-1,0-1 0,0 0 0,1 1 1,-1-1-1,0 0 0,1 1 0,-1-1 1,0 0-1,1 0 0,-1 1 0,1-1 1,-1 0-1,1 0 0,0 0 0,-1-2 1,0 0-764,1-1 0,0 0 0,0 0 0,1 0 0,-1 0 0,1 1 0,0-1 1,2-6-1,9-21-7002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7.775"/>
    </inkml:context>
    <inkml:brush xml:id="br0">
      <inkml:brushProperty name="width" value="0.025" units="cm"/>
      <inkml:brushProperty name="height" value="0.025" units="cm"/>
    </inkml:brush>
  </inkml:definitions>
  <inkml:trace contextRef="#ctx0" brushRef="#br0">40 1 17296,'0'0'8931,"-2"12"-8215,-16 124 50,-1 188 0,19-322-917,0 1-1,0-1 1,0 0 0,0 0 0,0 0-1,1 0 1,-1 1 0,1-1 0,-1 0-1,1 0 1,0 0 0,0 0 0,0 0-1,0-1 1,0 1 0,2 2 0,-1-3-364,-1 0 0,1 0 0,-1 0 0,1 0 0,0 0 0,0-1 0,-1 1 0,1 0 0,0-1 0,0 0 0,0 1 0,0-1 0,-1 0 0,1 0 0,0 0 0,0 0 0,0 0 0,0-1 0,2 0 0,20-4-10156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8.556"/>
    </inkml:context>
    <inkml:brush xml:id="br0">
      <inkml:brushProperty name="width" value="0.025" units="cm"/>
      <inkml:brushProperty name="height" value="0.025" units="cm"/>
    </inkml:brush>
  </inkml:definitions>
  <inkml:trace contextRef="#ctx0" brushRef="#br0">285 20 6150,'0'0'11093,"-10"-4"-8888,6 2-2053,-1-1 0,0 1-1,0 0 1,0 1 0,0-1 0,0 1 0,0 0 0,-1 0 0,1 1 0,0 0 0,0-1 0,-1 2-1,1-1 1,0 1 0,-1 0 0,1 0 0,0 0 0,0 0 0,0 1 0,0 0 0,-6 4 0,-3 2 50,1 1 0,0 1 0,1 0 0,0 0 0,1 1 0,-17 22 0,21-25 1,1 1 0,1 0 0,-1 0 0,1 0-1,1 0 1,0 1 0,0 0 0,1 0 0,0 0 0,1 0 0,-2 11 0,4-19-174,0 0 1,-1 0 0,1-1 0,0 1 0,0 0 0,0 0 0,1-1 0,-1 1 0,0 0 0,1-1 0,-1 1 0,1 0 0,-1-1 0,1 1 0,0 0-1,0-1 1,0 1 0,0-1 0,0 1 0,0-1 0,0 0 0,0 0 0,0 1 0,1-1 0,-1 0 0,0 0 0,3 1 0,0-1-14,-1 1 1,1-2 0,0 1 0,-1 0 0,1-1-1,0 1 1,0-1 0,0 0 0,-1 0-1,1-1 1,0 1 0,4-2 0,6-1-12,1-1 1,-1-1-1,0 0 1,0-1-1,20-12 1,-20 8-106,-1 0 1,0 0 0,0-1 0,-1-1 0,20-24-1,-26 29 87,-1-1 1,-1 1-1,1-1 0,-1 1 0,0-1 0,-1-1 0,0 1 0,0 0 0,-1-1 0,0 1 0,0-1 0,0-15 0,-2 23 18,0 1 1,0-1-1,0 1 0,0-1 1,0 0-1,0 1 0,0-1 1,0 1-1,0-1 0,0 1 1,0-1-1,0 0 0,0 1 1,0-1-1,-1 1 0,1-1 1,0 1-1,0-1 0,-1 1 0,1-1 1,0 1-1,-1-1 0,1 1 1,-1-1-1,1 1 0,-1 0 1,1-1-1,0 1 0,-1 0 1,1-1-1,-1 1 0,0 0 1,1 0-1,-1-1 0,1 1 0,-1 0 1,1 0-1,-1 0 0,1 0 1,-1 0-1,0 0 0,1 0 1,-1 0-1,1 0 0,-1 0 1,0 0-1,1 0 0,-1 0 1,1 0-1,-1 1 0,1-1 1,-1 0-1,1 0 0,-1 1 0,1-1 1,-1 0-1,1 1 0,-1-1 1,0 1-1,-30 25 109,17-8-30,2 1 1,0 0 0,-14 32-1,22-42 48,0-1-1,1 1 1,0-1-1,0 1 1,1 0-1,1 0 1,-1 0-1,1 0 1,1 1-1,0-1 1,1 14-1,0-21-110,0 0 1,0 0-1,0 0 0,0-1 0,0 1 1,0-1-1,1 1 0,-1-1 1,0 1-1,1-1 0,0 0 1,-1 1-1,1-1 0,0 0 0,-1 0 1,1 0-1,0 0 0,0-1 1,0 1-1,0 0 0,-1-1 0,1 0 1,0 1-1,0-1 0,0 0 1,0 0-1,0 0 0,0 0 0,0 0 1,0 0-1,3-1 0,5 0-57,-1 0 0,1-1 0,0 0 0,-1-1 0,12-4 0,-6 0-120,-1-1 1,0-1-1,0-1 1,-1 0-1,0 0 1,0-2 0,-2 1-1,1-2 1,-1 1-1,-1-1 1,0-1 0,-1 0-1,-1 0 1,0-1-1,-1 0 1,0 0 0,6-24-1,-21 62 129,-19 40-1,19-46 526,0 0 0,1 0-1,0 1 1,2 0-1,-7 35 1,12-53-468,0 1 1,0 0-1,0-1 0,-1 1 1,1 0-1,0 0 0,0-1 1,0 1-1,1 0 0,-1 0 1,0-1-1,0 1 0,0 0 1,0 0-1,1-1 0,-1 1 1,0 0-1,1-1 0,-1 1 1,1-1-1,-1 1 0,0 0 1,1-1-1,-1 1 0,1-1 1,0 1-1,-1-1 0,1 1 1,-1-1-1,1 0 0,0 1 1,-1-1-1,1 0 0,1 1 1,1-1-8,-1 0 0,1 0 1,-1 0-1,1 0 0,0 0 0,-1-1 1,1 1-1,-1-1 0,1 1 1,3-3-1,54-28-113,36-40-876,-61 43 170,59-35 1,-94 63 805,1-1 1,-1 1-1,1 0 1,-1-1-1,1 1 1,0-1-1,-1 1 1,1 0-1,0-1 1,-1 1-1,1 0 0,0 0 1,-1 0-1,1-1 1,0 1-1,-1 0 1,1 0-1,0 0 1,0 0-1,-1 0 1,1 0-1,0 1 1,-1-1-1,1 0 1,0 0-1,-1 0 1,1 1-1,0-1 1,-1 0-1,1 1 1,0 0-1,0 0 8,0 0 0,-1 1 0,1-1 0,-1 1 0,0-1 0,0 1 0,1-1 0,-1 1-1,0-1 1,0 1 0,0-1 0,-1 1 0,1-1 0,-1 3 0,-20 67 399,15-54-269,5-14-72,0 0 0,1 0 0,-1 0 0,1 0 1,-1 0-1,1 0 0,0 0 0,0 0 0,1 4 1,-1-6-56,0-1 0,0 1 0,1 0 0,-1 0 0,0-1 0,1 1 0,-1 0 0,0-1 0,1 1 0,-1-1 0,1 1 0,-1 0 0,1-1 0,-1 1 0,1-1 1,-1 1-1,1-1 0,0 0 0,-1 1 0,1-1 0,0 0 0,-1 1 0,1-1 0,1 1 0,2-1-9,0 0-1,-1-1 1,1 1 0,0-1 0,0 1-1,0-1 1,-1 0 0,1-1-1,0 1 1,-1-1 0,1 1-1,-1-1 1,4-3 0,50-31-473,-44 26 20,2 0 0,-1 1-1,2 0 1,-1 1 0,1 1-1,33-10 1,-48 16 457,-1 1 0,1 0 0,0-1 0,-1 1 0,1 0 1,0 0-1,-1 0 0,1 0 0,0-1 0,-1 1 0,1 0 0,0 0 0,-1 0 0,1 1 1,0-1-1,-1 0 0,1 0 0,0 0 0,-1 0 0,1 1 0,0-1 0,-1 0 1,1 1-1,-1-1 0,1 0 0,0 1 0,-1-1 0,1 1 0,-1-1 0,1 1 0,-1-1 1,1 1-1,-1-1 0,0 1 0,1-1 0,-1 1 0,1 1 0,-1 0 25,0 0 0,-1 0 0,1 1-1,-1-1 1,1 0 0,-1 0 0,1 0-1,-1 1 1,0-1 0,0 0 0,-2 3-1,-38 51 177,38-53-284,-17 16-723,5-14-3285,6-5-1995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8.918"/>
    </inkml:context>
    <inkml:brush xml:id="br0">
      <inkml:brushProperty name="width" value="0.025" units="cm"/>
      <inkml:brushProperty name="height" value="0.025" units="cm"/>
    </inkml:brush>
  </inkml:definitions>
  <inkml:trace contextRef="#ctx0" brushRef="#br0">1 0 14670,'0'0'8744,"14"59"-9961,10-41-2595,8-3-5508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2.830"/>
    </inkml:context>
    <inkml:brush xml:id="br0">
      <inkml:brushProperty name="width" value="0.025" units="cm"/>
      <inkml:brushProperty name="height" value="0.025" units="cm"/>
      <inkml:brushProperty name="color" value="#F6630D"/>
    </inkml:brush>
  </inkml:definitions>
  <inkml:trace contextRef="#ctx0" brushRef="#br0">11 520 10570,'-1'0'157,"0"1"-1,0-1 1,1 1-1,-1 0 1,0-1-1,1 1 1,-1 0-1,0 0 1,1-1-1,-1 1 1,1 0-1,-1 0 1,1 0-1,0 0 1,-1 0-1,1 0 1,0-1-1,0 1 1,0 0-1,-1 0 1,1 0-1,0 0 1,0 0-1,0 0 1,1 0-1,-1 0 1,0 0-1,0 0 1,0 0-1,1 0 1,-1 0-1,0 0 1,1 0-1,-1-1 1,1 1 0,-1 0-1,1 0 1,-1 0-1,1-1 1,0 1-1,-1 0 1,1-1-1,0 1 1,0 0-1,0-1 1,-1 1-1,1-1 1,0 1-1,0-1 1,0 0-1,0 1 1,0-1-1,0 0 1,0 0-1,0 1 1,1-1-1,12 4 506,0 0 0,1-1 0,16 2 0,-12-2 122,16 4-333,0-1 0,0-3 0,0 0 0,55-5-1,-72 1-349,-1-1 0,0-2 0,0 1 0,0-2 0,0 0 0,-1-1-1,0-1 1,0 0 0,-1-1 0,0-1 0,18-13 0,-12 5 197,-2-1 0,1 0 0,-2-1 0,-1-1 0,0-1 0,-1-1 0,13-24 0,-23 35-257,0-1 0,0 1 0,-1-1 1,-1 0-1,0-1 0,0 1 0,-1-1 1,-1 0-1,0 1 0,-1-1 1,0 0-1,-1 0 0,-1 0 0,0 0 1,0 0-1,-6-19 0,4 25-1,0 1-1,0 0 1,0 0-1,-1 0 1,0 0-1,0 0 1,-1 1 0,1 0-1,-1 0 1,-1 0-1,1 1 1,0-1-1,-1 1 1,0 0-1,0 1 1,0 0-1,-1 0 1,1 0-1,-1 0 1,1 1-1,-1 0 1,0 1 0,0 0-1,-7-1 1,3 1-273,1 0 1,-1 1 0,0 0-1,1 0 1,-1 1-1,1 1 1,-11 2 0,14-2-814,-1 0 0,1 1 0,0 0 1,1 0-1,-1 0 0,0 1 0,1 0 1,0 0-1,-11 10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9.262"/>
    </inkml:context>
    <inkml:brush xml:id="br0">
      <inkml:brushProperty name="width" value="0.025" units="cm"/>
      <inkml:brushProperty name="height" value="0.025" units="cm"/>
    </inkml:brush>
  </inkml:definitions>
  <inkml:trace contextRef="#ctx0" brushRef="#br0">278 0 20788,'-10'2'2466,"-7"0"-1435,0 1-1,0 1 1,-28 10-1,40-13-866,0 1-1,0 0 1,0 0-1,1 1 1,-1-1-1,0 1 0,1 0 1,0 0-1,0 1 1,0-1-1,0 1 1,0 0-1,1 0 1,0 0-1,0 0 1,0 0-1,0 1 1,-4 9-1,7-13-266,0 1 0,0-1-1,0 0 1,0 0 0,0 1 0,0-1-1,0 0 1,1 0 0,-1 1 0,0-1-1,1 0 1,-1 0 0,1 0-1,-1 0 1,1 0 0,0 0 0,-1 1-1,1-1 1,0-1 0,0 1 0,0 0-1,0 0 1,0 0 0,0 0 0,0-1-1,0 1 1,0 0 0,0-1-1,0 1 1,0-1 0,1 1 0,-1-1-1,0 0 1,0 1 0,0-1 0,3 0-1,56 8-5265,-45-6 3578,-7-1 1603,1 1 0,-1 0 1,0 1-1,0 0 0,-1 0 0,1 0 0,-1 1 0,11 8 0,-16-12 366,-1 1-1,1 0 1,-1 0-1,0 0 1,0 0-1,1 0 1,-1 0-1,0 0 1,0 0-1,0 1 1,0-1-1,0 0 1,-1 1-1,1-1 1,0 0-1,0 1 1,-1-1-1,1 1 1,-1-1-1,0 1 1,1-1-1,-1 1 1,0 0-1,0-1 1,0 1-1,0-1 1,0 1-1,0 0 1,0-1-1,-1 1 1,1-1-1,0 1 1,-1-1-1,0 1 1,1-1-1,-1 1 1,0-1-1,1 0 1,-1 1-1,0-1 1,0 0-1,0 0 1,0 0-1,-1 1 1,1-1-1,0 0 1,0-1-1,-1 1 1,1 0-1,-2 1 1,-12 8 421,-1-1 0,0 0 0,0-1 1,-1 0-1,0-1 0,-25 6 0,25-9-1179,0-1 0,0 0 0,-32 1 0,28-7-5682,5-11-5931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1.150"/>
    </inkml:context>
    <inkml:brush xml:id="br0">
      <inkml:brushProperty name="width" value="0.025" units="cm"/>
      <inkml:brushProperty name="height" value="0.025" units="cm"/>
    </inkml:brush>
  </inkml:definitions>
  <inkml:trace contextRef="#ctx0" brushRef="#br0">62 1 10762,'-22'40'5788,"-4"26"-2253,22-56-3121,2 0 0,-1 1 0,2-1-1,-1 0 1,1 1 0,1-1 0,0 1-1,2 20 1,-1-30-392,-1 0-1,1 0 1,-1 0-1,1 1 1,0-1 0,0 0-1,-1 0 1,1 0-1,0 0 1,0-1-1,0 1 1,0 0 0,0 0-1,0 0 1,0-1-1,1 1 1,-1-1-1,0 1 1,0-1-1,0 1 1,1-1 0,-1 0-1,0 1 1,0-1-1,1 0 1,-1 0-1,0 0 1,1 0 0,-1 0-1,0 0 1,0 0-1,1-1 1,-1 1-1,0 0 1,0-1 0,1 1-1,0-2 1,6 1 84,-1-2 0,1 1 0,-1-1 1,14-8-1,-2-2 23,0-2-1,-1 0 1,23-26 0,-22 21 326,37-29 0,-55 49-314,0 1 0,-1 0 1,1-1-1,-1 1 0,1 0 0,-1 0 0,0-1 0,1 1 0,-1 0 1,0 0-1,1 0 0,-1-1 0,0 1 0,0 0 0,0 0 1,1 0-1,-1 0 0,0 0 0,0-1 0,-1 1 0,1 0 0,0 0 1,0 1-1,0 28 528,-3 5-33,2-24-555,0-1 0,0 1 0,1-1-1,0 1 1,3 12 0,-3-22-80,1 0 1,0 0-1,-1 0 0,1 0 0,-1 0 0,1 0 0,0-1 0,0 1 0,-1 0 0,1-1 1,0 1-1,0 0 0,0-1 0,0 1 0,0-1 0,0 1 0,0-1 0,0 0 0,0 1 1,0-1-1,0 0 0,0 0 0,0 0 0,0 0 0,0 0 0,0 0 0,0 0 0,0 0 1,2 0-1,32-7 35,-21 0-29,1-1 1,-1 0 0,-1-1-1,0-1 1,0 0 0,-1-1-1,22-24 1,-20 20-40,0 1 1,1 0 0,1 1-1,26-17 1,-41 30 29,0-1 1,0 0 0,0 1-1,-1-1 1,1 1 0,0-1-1,0 1 1,0 0 0,0-1-1,0 1 1,0 0 0,0 0-1,0-1 1,0 1 0,0 0-1,0 0 1,0 0 0,0 0-1,0 1 1,0-1-1,0 0 1,0 0 0,0 0-1,0 1 1,0-1 0,0 1-1,-1-1 1,1 0 0,0 1-1,0 0 1,0-1 0,0 1-1,1 1 1,-1 0 16,0 1 1,0 0-1,1-1 0,-1 1 1,-1 0-1,1 0 1,0 0-1,-1 0 0,0 0 1,1 0-1,-1 4 0,-1 6 34,0 0 1,0 0-1,-1 0 0,-7 21 0,0-12-1181,-23 42 1,32-77-6637,7-15 796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1.495"/>
    </inkml:context>
    <inkml:brush xml:id="br0">
      <inkml:brushProperty name="width" value="0.025" units="cm"/>
      <inkml:brushProperty name="height" value="0.025" units="cm"/>
    </inkml:brush>
  </inkml:definitions>
  <inkml:trace contextRef="#ctx0" brushRef="#br0">30 0 19154,'0'0'2018,"-24"50"-1121,18-23-769,6 0-96,0-4-1858,16-6-4067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1.823"/>
    </inkml:context>
    <inkml:brush xml:id="br0">
      <inkml:brushProperty name="width" value="0.025" units="cm"/>
      <inkml:brushProperty name="height" value="0.025" units="cm"/>
    </inkml:brush>
  </inkml:definitions>
  <inkml:trace contextRef="#ctx0" brushRef="#br0">242 100 16560,'0'0'4649,"-10"0"-2289,-26-4-538,15 1-922,-1 1 1,0 0-1,-32 3 1,51-1-826,0 0-1,0 0 1,0 0 0,-1 1-1,1-1 1,0 1 0,0 0 0,0 0-1,0 0 1,0 0 0,0 0 0,0 1-1,1-1 1,-1 1 0,0 0 0,1 0-1,-1 0 1,1 0 0,0 0 0,-1 1-1,1-1 1,1 1 0,-1-1-1,0 1 1,0 0 0,1 0 0,0 0-1,-1 0 1,1 0 0,-1 6 0,2-9-61,0 1 1,0 0 0,0-1 0,0 1 0,0-1 0,0 1-1,0-1 1,0 1 0,0 0 0,0-1 0,1 1-1,-1-1 1,0 1 0,0-1 0,1 1 0,-1-1-1,0 1 1,0-1 0,1 0 0,-1 1 0,1-1 0,-1 1-1,0-1 1,1 0 0,-1 1 0,1-1 0,-1 0-1,1 1 1,-1-1 0,1 0 0,0 0 0,25 3 112,27-12-72,-36 4-99,-1-1 0,0 0 0,-1-1 0,0-1 1,0-1-1,0 0 0,-1-1 0,-1 0 0,0-1 0,0-1 0,-1 0 0,19-25 0,-30 37 54,-1 0 0,1 0 0,-1-1 1,0 1-1,1 0 0,-1 0 0,0-1 0,1 1 0,-1 0 0,0-1 1,0 1-1,1 0 0,-1 0 0,0-1 0,0 1 0,0-1 0,1 1 1,-1 0-1,0-1 0,0 1 0,0 0 0,0-1 0,0 1 0,0-1 1,0 1-1,0 0 0,0-1 0,0 1 0,0-1 0,0 1 0,0 0 1,0-1-1,0 1 0,0-1 0,0 1 0,0 0 0,-1-1 0,1 1 1,0 0-1,0-1 0,-1 0 0,-15 14 375,9-4-318,0 1 0,1 0 0,0 0-1,0 1 1,1 0 0,1 0-1,-1 0 1,-1 13 0,5-21-75,-1 0 1,2 1-1,-1-1 1,0 0-1,1 1 0,-1-1 1,1 1-1,0-1 1,0 1-1,1-1 0,-1 1 1,1-1-1,0 1 1,-1-1-1,2 0 1,-1 0-1,0 1 0,1-1 1,-1 0-1,1 0 1,0 0-1,0 0 0,0 0 1,0-1-1,0 1 1,1-1-1,-1 1 0,1-1 1,0 0-1,0 0 1,5 3-1,0-3-671,0 1 0,0-1 0,0-1-1,0 1 1,0-1 0,0-1 0,0 0 0,13 0 0,25-4-6619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2.695"/>
    </inkml:context>
    <inkml:brush xml:id="br0">
      <inkml:brushProperty name="width" value="0.025" units="cm"/>
      <inkml:brushProperty name="height" value="0.025" units="cm"/>
    </inkml:brush>
  </inkml:definitions>
  <inkml:trace contextRef="#ctx0" brushRef="#br0">164 277 14510,'0'0'5098,"-9"-7"-3347,-28-18 21,35 24-1671,1 0 0,0 1 0,-1-1-1,1 1 1,0 0 0,-1-1 0,1 1 0,-1 0-1,1 0 1,0 0 0,-1 0 0,1 0 0,-1 0-1,1 0 1,0 0 0,-1 1 0,1-1 0,0 1-1,-1-1 1,1 1 0,0-1 0,-1 1-1,1 0 1,0-1 0,0 1 0,0 0 0,0 0-1,0 0 1,0 0 0,0 0 0,0 0 0,0 0-1,-1 2 1,-24 43 779,23-38-564,-4 5-58,0 0-1,1 1 1,1 0-1,0 0 0,1 0 1,1 1-1,0-1 1,-1 20-1,4-33-242,0 1 0,0-1-1,0 0 1,0 0 0,0 0 0,1 1-1,-1-1 1,0 0 0,1 0 0,-1 0-1,1 0 1,-1 0 0,1 0 0,-1 0-1,1 0 1,0 0 0,-1 0 0,1 0-1,0 0 1,0 0 0,0-1 0,0 1-1,0 0 1,0 0 0,0-1 0,0 1-1,0-1 1,0 1 0,0-1 0,0 1-1,0-1 1,1 0 0,-1 0 0,0 1-1,0-1 1,0 0 0,0 0 0,1 0 0,-1 0-1,0-1 1,0 1 0,0 0 0,2-1-1,4 0 0,1-1 0,-1 0 0,0 0 0,1 0 0,-1-1 0,7-4 0,8-6-93,-1-1-1,0-1 0,-2-1 0,1 0 1,-2-2-1,0 0 0,-1-1 0,18-26 1,-15 16-15,-2 0 0,-1-1 0,-1-1 0,-2 0 0,17-52 0,-29 75 139,0 1-1,0-1 1,-1 0-1,1 1 1,-1-12-1,-2 19-27,0 0 0,0 0 0,1 0 0,-1 0 0,0 0 0,0 0 0,1 0 0,-1 0 0,0 1 0,0-1 0,1 0 0,-1 0 0,0 1 0,1-1 0,-1 1 0,0-1 0,1 0 0,-1 1 0,1-1 0,-1 1 0,1 0-1,-1-1 1,1 1 0,-1-1 0,1 1 0,-1 0 0,1 0 0,-9 13 25,1 0-1,0 0 0,2 1 1,0 0-1,0 0 0,1 1 0,1 0 1,-3 21-1,2 0-23,1 0 1,3 60-1,1-89 32,1 0 0,0 0-1,1-1 1,-1 1 0,1 0 0,1-1-1,0 1 1,0-1 0,0 0-1,1 0 1,7 11 0,-8-15-243,0 0 0,-1 0 1,1 0-1,0 0 0,1 0 1,-1-1-1,0 1 0,1-1 1,0 0-1,5 2 0,-6-3-472,1 0-1,0 0 1,-1 0-1,1 0 1,0-1-1,0 0 1,-1 1-1,1-2 1,0 1-1,0 0 1,0-1-1,6-1 0,16-10-9615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3.056"/>
    </inkml:context>
    <inkml:brush xml:id="br0">
      <inkml:brushProperty name="width" value="0.025" units="cm"/>
      <inkml:brushProperty name="height" value="0.025" units="cm"/>
    </inkml:brush>
  </inkml:definitions>
  <inkml:trace contextRef="#ctx0" brushRef="#br0">42 120 16624,'-7'9'2696,"0"-2"-1742,4-5-650,1 1 1,-1 0 0,1-1-1,0 1 1,0 0 0,0 0 0,0 0-1,1 0 1,-1 0 0,1 0 0,-1 1-1,1-1 1,0 0 0,1 1-1,-2 4 1,2-8-242,1 1 0,-1 0 0,0-1 0,0 1 0,0-1 0,1 1 1,-1 0-1,0-1 0,0 1 0,1-1 0,-1 1 0,1-1 0,-1 1 0,0-1 0,1 1 0,-1-1 0,1 1 0,-1-1 0,1 0 0,-1 1 0,1-1 0,0 0 0,-1 0 0,1 1 0,-1-1 1,1 0-1,0 0 0,-1 0 0,1 1 0,-1-1 0,1 0 0,0 0 0,-1 0 0,2 0 0,28-1 385,-23 1-241,11-2-156,-1-1 1,1-1-1,0 0 1,-1-1 0,0-1-1,0-1 1,0 0-1,-1-1 1,0-1 0,-1 0-1,0-1 1,-1-1-1,1-1 1,17-18 0,-30 28 65,0-1 1,0 0 0,0 0 0,0 0 0,0 0 0,-1 0 0,1 0 0,-1 0 0,0-1-1,0 1 1,0 0 0,0-1 0,0 1 0,0-6 0,-2 8-45,1 0 0,0 0 1,0 0-1,0 0 0,-1 0 1,1 0-1,0 1 0,-1-1 1,1 0-1,-1 0 0,1 0 1,-1 1-1,1-1 0,-1 0 0,1 1 1,-1-1-1,0 0 0,1 1 1,-1-1-1,0 1 0,-1-2 1,0 2-31,0-1 0,0 0 0,-1 1 0,1-1 0,0 1-1,-1-1 1,1 1 0,0 0 0,-1 0 0,1 0 0,0 1 0,-3-1 0,-3 2-39,0 1 0,0 0 0,0 0 0,0 0-1,0 1 1,1 0 0,0 1 0,-1-1 0,2 2-1,-1-1 1,1 1 0,-1-1 0,-7 12 0,-2 2-7,1 1 0,0 1 1,-15 30-1,24-41 3,1 0 0,1-1 0,0 2 0,-5 20 0,8-30 0,1 1 0,-1 0 0,1-1 0,0 1 0,0 0 0,0 0 0,0-1 0,0 1 0,0 0 0,0-1 0,0 1 0,1 0 0,-1-1 0,1 1 0,-1 0 0,1-1 0,0 1 0,0-1 0,0 1 0,0-1 0,0 1 0,0-1 0,0 0 0,0 1 0,0-1 0,0 0 0,1 0 0,-1 0 0,0 0 0,1 0 0,-1 0 0,1 0 0,0-1 0,-1 1 0,1-1 0,-1 1 0,1-1 0,3 1 0,6 1-511,-1-1-1,1 0 1,-1-1-1,1 0 1,-1 0 0,1-1-1,-1-1 1,1 0-1,-1 0 1,0-1-1,0-1 1,0 1 0,0-1-1,10-7 1,23-15-6392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1.440"/>
    </inkml:context>
    <inkml:brush xml:id="br0">
      <inkml:brushProperty name="width" value="0.025" units="cm"/>
      <inkml:brushProperty name="height" value="0.025" units="cm"/>
    </inkml:brush>
  </inkml:definitions>
  <inkml:trace contextRef="#ctx0" brushRef="#br0">273 99 15663,'0'0'4772,"1"-9"-2332,0-2-2067,0 5 130,0 1 0,0-1 0,-1 0 0,0 1 0,0-1 0,-2-9 0,1 14-400,1-1-1,-1 0 1,0 1-1,1-1 1,-1 1 0,0-1-1,0 1 1,0-1-1,0 1 1,0 0 0,0-1-1,0 1 1,-1 0-1,1 0 1,0 0 0,-1 0-1,1 0 1,-1 0-1,1 0 1,-1 1 0,0-1-1,1 0 1,-1 1-1,1-1 1,-1 1 0,0 0-1,0-1 1,1 1-1,-3 0 1,-6 1-69,1-1 0,-1 2 0,1-1 1,0 1-1,0 0 0,-1 1 0,2 0 0,-1 1 0,0 0 1,1 0-1,0 1 0,-14 10 0,10-7-25,1 1 1,0 0-1,0 1 0,1 0 0,0 0 0,1 1 1,-15 24-1,23-34-15,0 0 1,1-1-1,-1 1 0,0 0 1,1 0-1,-1 0 1,1 0-1,-1 0 0,1 1 1,-1-1-1,1 0 1,0 0-1,0 0 1,-1 0-1,1 0 0,0 0 1,0 1-1,0-1 1,0 0-1,0 0 1,1 0-1,-1 0 0,0 0 1,0 1-1,1-1 1,-1 0-1,1 0 0,-1 0 1,1 0-1,-1 0 1,1 0-1,0 0 1,-1 0-1,1-1 0,0 1 1,0 0-1,0 0 1,0 0-1,0-1 0,0 1 1,0-1-1,0 1 1,0 0-1,0-1 1,0 0-1,0 1 0,0-1 1,0 0-1,0 1 1,0-1-1,0 0 0,2 0 1,8 1-138,1 0 0,-1-1 0,1 0 0,14-2 0,-18 1 43,52-7-551,-45 4 565,-1 2-1,1 0 1,1 1 0,-1 0 0,22 2-1,-36 0 99,0-1 0,-1 0-1,1 0 1,0 0 0,-1 0 0,1 0-1,-1 1 1,1-1 0,0 0-1,-1 1 1,1-1 0,-1 0 0,1 1-1,-1-1 1,1 0 0,-1 1-1,1-1 1,-1 1 0,0-1 0,1 1-1,-1 0 1,0-1 0,1 1 0,-1-1-1,0 1 1,1-1 0,-1 1-1,0 0 1,0-1 0,0 1 0,0 0-1,0-1 1,0 1 0,0 0-1,0-1 1,0 1 0,0 0 0,0-1-1,0 1 1,0-1 0,0 1-1,-1 0 1,1-1 0,0 1 0,0-1-1,-1 1 1,1 0 0,0-1 0,-1 1-1,0 0 1,-21 27 1381,2-13-1056,-1-1-1,0-1 0,0-1 1,-1-1-1,-1-1 0,0-1 1,-41 11-1,60-22-1125,13-6-1205,14-7-3375,12-5-1715,6-3-5066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1.785"/>
    </inkml:context>
    <inkml:brush xml:id="br0">
      <inkml:brushProperty name="width" value="0.025" units="cm"/>
      <inkml:brushProperty name="height" value="0.025" units="cm"/>
    </inkml:brush>
  </inkml:definitions>
  <inkml:trace contextRef="#ctx0" brushRef="#br0">213 0 16528,'0'0'8002,"-28"5"-4137,19-3-3657,0 1 0,0 0-1,1 0 1,0 1 0,0 0 0,0 0 0,0 1 0,0 0 0,1 0-1,0 1 1,-12 12 0,10-9 27,0 1 0,1-1-1,0 2 1,1-1 0,0 1 0,0 0-1,-8 21 1,14-28-252,-1-1-1,1 0 1,0 1-1,1-1 1,-1 1-1,1-1 1,-1 1 0,1-1-1,0 1 1,0-1-1,1 1 1,-1-1 0,1 1-1,0 3 1,0-5-27,0 0 1,0 0-1,1 0 1,-1 0-1,0-1 1,1 1-1,-1 0 1,1 0-1,-1-1 1,1 1-1,0-1 1,0 0-1,0 1 1,-1-1-1,1 0 1,4 1-1,5 2-287,0-2-1,1 1 1,-1-1 0,0-1-1,1 0 1,-1-1 0,13-1 0,16-3-4148,-3-8-2253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2.834"/>
    </inkml:context>
    <inkml:brush xml:id="br0">
      <inkml:brushProperty name="width" value="0.025" units="cm"/>
      <inkml:brushProperty name="height" value="0.025" units="cm"/>
    </inkml:brush>
  </inkml:definitions>
  <inkml:trace contextRef="#ctx0" brushRef="#br0">58 0 13677,'0'0'12593,"-2"8"-10746,-16 68-446,7-38-589,2 0 1,2 0-1,-3 60 0,10-98-812,0 1 0,0-1 0,0 0 0,0 0 0,0 0 0,0 1 0,0-1 0,0 0 0,0 0 0,0 0 0,0 1 0,0-1 0,0 0 0,0 0 0,0 0 0,0 1 0,0-1 0,0 0 0,1 0 0,-1 0 0,0 1 0,0-1 0,0 0 0,0 0 0,0 0 0,1 0 0,-1 0 0,0 1 0,0-1 0,0 0 0,0 0 0,1 0 0,-1 0 0,0 0 0,0 0 0,0 0 0,1 0 0,-1 0 0,0 0 0,0 1 0,1-1 0,10-6 0,7-14 0,-13 6-103,-1 0 0,0 0 0,-1 0 0,-1-1 1,0 0-1,-1 1 0,-1-1 0,0 0 0,-1 0 0,-5-26 0,6 40 101,0 0 0,0 0 0,0 1 0,-1-1 0,1 0 0,0 0-1,0 1 1,-1-1 0,1 0 0,-1 1 0,1-1 0,-1 0 0,1 1 0,-1-1 0,1 1-1,-1-1 1,1 1 0,-1-1 0,0 1 0,1-1 0,-1 1 0,0 0 0,-1-1-1,2 1 5,-1 0-1,1 0 1,-1 0-1,1 0 0,-1 1 1,1-1-1,0 0 0,-1 0 1,1 1-1,-1-1 1,1 0-1,0 1 0,-1-1 1,1 0-1,0 1 0,-1-1 1,1 0-1,0 1 1,0-1-1,-1 1 0,1-1 1,0 1-1,0-1 0,0 1 1,-1-1-1,1 1 1,0-1-1,0 0 0,0 1 1,0-1-1,0 1 0,0-1 1,0 1-1,0-1 1,0 1-1,1 0 0,-2 3 8,1 0 0,0 0 0,0 1-1,1-1 1,-1 0 0,1 0 0,0 0-1,0 0 1,0 0 0,1 0 0,-1 0-1,1 0 1,0-1 0,0 1 0,0-1-1,1 1 1,3 4 0,-2-5 0,-1-1 0,1 1 0,0-1 0,0 0 1,0 0-1,0 0 0,1 0 0,-1 0 0,1-1 1,-1 0-1,0 0 0,1 0 0,0-1 0,-1 0 0,9 0 1,-6 0 4,-1-1 0,1 0 0,-1-1 0,1 1 0,-1-1 0,0-1 1,0 1-1,0-1 0,0 0 0,0 0 0,0-1 0,-1 0 0,0 0 0,0 0 1,0-1-1,7-7 0,-5 4-11,0-1 1,0 0 0,0 0-1,-1-1 1,-1 0-1,0 0 1,0 0-1,6-21 1,-47 134 434,36-102-436,-4 13 20,1 0 0,1 0 0,1 1 1,0-1-1,1 28 0,0-40-24,1 1 0,-1-1 1,1 1-1,0-1 0,0 1 0,0-1 0,0 0 1,0 1-1,0-1 0,1 0 0,-1 0 1,1 0-1,-1 0 0,1 0 0,0 0 0,2 2 1,-1-2-4,0-1 0,1 1 0,-1-1 0,0 0 0,0 0 0,0 0 0,1-1 0,-1 1 0,0-1 0,1 0 0,-1 1 1,0-2-1,1 1 0,-1 0 0,0-1 0,4 0 0,-5 1-195,1-1 0,-1 0 0,0 1 0,0-1 0,0 0-1,0 0 1,0 0 0,0 0 0,0-1 0,3-2 0,12-20-6947,-9 2-641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3.192"/>
    </inkml:context>
    <inkml:brush xml:id="br0">
      <inkml:brushProperty name="width" value="0.025" units="cm"/>
      <inkml:brushProperty name="height" value="0.025" units="cm"/>
    </inkml:brush>
  </inkml:definitions>
  <inkml:trace contextRef="#ctx0" brushRef="#br0">6 0 21044,'0'0'9513,"-6"50"-9417,17-37-256,-1 1-1506,1-6-2081,-2-3-2852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25.03.2025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CE5A5-71CB-CA4B-06E1-9508C4EF1F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39037F-2FA9-75CB-3BC5-AA0227C2CB9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08A7EF3-5717-85CA-D2F5-938616645494}"/>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6970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9DA5-7EEC-D936-6E57-AE0C3077235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ECB0CB-43B4-BD2E-2F57-61C6FAF69F5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AED20FB-30C7-9264-D86C-AFDDA4EC0B6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67402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9EC84-5481-0114-CBCB-4A666A47BD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81F8BF0-800B-3237-9AFC-75ED499E3B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C35BB50-D299-E634-7BC4-4D4384D94831}"/>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5398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D719-96F9-7C9B-174E-359954AFFA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B3D523-5D40-25C0-1B17-731BCB075AA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DBD4789-1F9B-27DE-12EA-6EA1A2D20FDB}"/>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4413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C124B-D237-37E9-2582-344D1DFC2D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B41BF5-5752-82F5-FE48-B210A70EBA9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71B5D5F-1414-A07E-79A7-04A790535F07}"/>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9111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DEF4-C34C-6744-11F6-496CB1728DB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A7A0DB0-C04E-26CF-4ACC-D2F286EBA45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8401093-3DA2-5118-CA6E-B1135475D3C2}"/>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0519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0683F-1ADD-E62C-59D6-07604116A9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09CFE3-676D-178E-B01B-44996F304B6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A8FD53B-6565-248C-3590-D11A8B377C1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4122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B47B3-7131-2476-D46E-FCFD595C5E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8FD3C2-E5DC-D6D0-EFDC-B0CE0B35B21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A58066E-D649-9001-28E7-F1A27B60F3F3}"/>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4236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77786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5829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CC5D0-9A96-D8C5-5BE0-15FF437FEF8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C00431-8E09-67E3-C9A7-5E1EEFFB667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672DFFD-8AB5-27C9-5327-64D54A95C27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9472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36811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2206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1009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1749-6197-D599-13CA-951BB92C38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2C66761-B5A9-BFD4-33B0-DCCFB9A8B3A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AF38F61-B3BA-2929-2DF8-6DDA71330966}"/>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86135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D012-EE70-86D9-734A-A3C694CF906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54F6AD-7BD5-52ED-4BB5-6B54E03C163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C80FBDA-5821-11BD-53BC-91A38CFA6A3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91401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20902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47282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46048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5393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FEE5-D32B-2D9E-2B06-2A3EED2FB2A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44E9E2-D3FA-85A2-6CBB-0CECC089112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096204B-6DCC-9B7B-A3E9-3B9F5817EEB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0318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A904-B7E6-D36E-EA1F-49969D7C5C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C37EA0A-5549-216F-1597-02B4DFCDE30A}"/>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B960CB5-C6AE-C653-38FE-897EDF0F8EB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9908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025E9-8B80-5D79-E1CB-2D74DA00AE8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89889F-9B30-7472-496F-C614A4CC82B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0CC1088-570C-ADDC-B48A-52ABB6CCC0B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5371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02CF7-3810-6D4F-ACC6-5CBDA4394A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1A72D4-6A79-43D9-E056-E701D2F7BB05}"/>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A2D14E8C-6BE7-DEE2-28D4-5C948CDD17A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4442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29A77-3E7B-17B9-C3ED-F1090BB90C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E91F36-617D-A032-7409-37DEAFB5CE5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F33A2D5-1B87-8660-CDC4-F6A998BBA8CF}"/>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5449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EC1E-3D1C-7148-902A-2D885DBEAA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CCCB8D7-B9D0-61F6-48E8-346856303422}"/>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48BFAE9-C1F8-E985-EC8B-C7807EDA7EC6}"/>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3175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F6CA9-4BE1-6D1E-D141-DFA3125D17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9321B4-21CF-9019-4EC9-F495E2D5D8A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BC66BDA-4847-7F7D-2B9A-5EB6020B0247}"/>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2554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25.03.2025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25.03.2025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25.03.2025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25.03.2025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25.03.2025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25.03.2025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25.03.2025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25.03.2025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25.03.2025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25.03.2025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25.03.2025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25.03.2025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1" Type="http://schemas.openxmlformats.org/officeDocument/2006/relationships/customXml" Target="../ink/ink9.xml"/><Relationship Id="rId170" Type="http://schemas.openxmlformats.org/officeDocument/2006/relationships/customXml" Target="../ink/ink84.xml"/><Relationship Id="rId268" Type="http://schemas.openxmlformats.org/officeDocument/2006/relationships/customXml" Target="../ink/ink134.xml"/><Relationship Id="rId475" Type="http://schemas.openxmlformats.org/officeDocument/2006/relationships/image" Target="../media/image234.png"/><Relationship Id="rId682" Type="http://schemas.openxmlformats.org/officeDocument/2006/relationships/customXml" Target="../ink/ink343.xml"/><Relationship Id="rId128" Type="http://schemas.openxmlformats.org/officeDocument/2006/relationships/image" Target="../media/image63.png"/><Relationship Id="rId335" Type="http://schemas.openxmlformats.org/officeDocument/2006/relationships/image" Target="../media/image165.png"/><Relationship Id="rId542" Type="http://schemas.openxmlformats.org/officeDocument/2006/relationships/customXml" Target="../ink/ink272.xml"/><Relationship Id="rId987" Type="http://schemas.openxmlformats.org/officeDocument/2006/relationships/customXml" Target="../ink/ink496.xml"/><Relationship Id="rId1172" Type="http://schemas.openxmlformats.org/officeDocument/2006/relationships/customXml" Target="../ink/ink590.xml"/><Relationship Id="rId402" Type="http://schemas.openxmlformats.org/officeDocument/2006/relationships/customXml" Target="../ink/ink201.xml"/><Relationship Id="rId847" Type="http://schemas.openxmlformats.org/officeDocument/2006/relationships/image" Target="../media/image419.png"/><Relationship Id="rId1032" Type="http://schemas.openxmlformats.org/officeDocument/2006/relationships/image" Target="../media/image511.png"/><Relationship Id="rId707" Type="http://schemas.openxmlformats.org/officeDocument/2006/relationships/image" Target="../media/image349.png"/><Relationship Id="rId914" Type="http://schemas.openxmlformats.org/officeDocument/2006/relationships/image" Target="../media/image452.png"/><Relationship Id="rId43" Type="http://schemas.openxmlformats.org/officeDocument/2006/relationships/customXml" Target="../ink/ink20.xml"/><Relationship Id="rId192" Type="http://schemas.openxmlformats.org/officeDocument/2006/relationships/customXml" Target="../ink/ink95.xml"/><Relationship Id="rId497" Type="http://schemas.openxmlformats.org/officeDocument/2006/relationships/image" Target="../media/image245.png"/><Relationship Id="rId357" Type="http://schemas.openxmlformats.org/officeDocument/2006/relationships/image" Target="../media/image176.png"/><Relationship Id="rId1194" Type="http://schemas.openxmlformats.org/officeDocument/2006/relationships/customXml" Target="../ink/ink601.xml"/><Relationship Id="rId217" Type="http://schemas.openxmlformats.org/officeDocument/2006/relationships/image" Target="../media/image107.png"/><Relationship Id="rId564" Type="http://schemas.openxmlformats.org/officeDocument/2006/relationships/customXml" Target="../ink/ink283.xml"/><Relationship Id="rId771" Type="http://schemas.openxmlformats.org/officeDocument/2006/relationships/image" Target="../media/image381.png"/><Relationship Id="rId869" Type="http://schemas.openxmlformats.org/officeDocument/2006/relationships/image" Target="../media/image430.png"/><Relationship Id="rId424" Type="http://schemas.openxmlformats.org/officeDocument/2006/relationships/customXml" Target="../ink/ink212.xml"/><Relationship Id="rId631" Type="http://schemas.openxmlformats.org/officeDocument/2006/relationships/image" Target="../media/image312.png"/><Relationship Id="rId729" Type="http://schemas.openxmlformats.org/officeDocument/2006/relationships/image" Target="../media/image360.png"/><Relationship Id="rId1054" Type="http://schemas.openxmlformats.org/officeDocument/2006/relationships/image" Target="../media/image522.png"/><Relationship Id="rId936" Type="http://schemas.openxmlformats.org/officeDocument/2006/relationships/image" Target="../media/image463.png"/><Relationship Id="rId1121" Type="http://schemas.openxmlformats.org/officeDocument/2006/relationships/customXml" Target="../ink/ink564.xml"/><Relationship Id="rId1219" Type="http://schemas.openxmlformats.org/officeDocument/2006/relationships/image" Target="../media/image603.png"/><Relationship Id="rId65" Type="http://schemas.openxmlformats.org/officeDocument/2006/relationships/customXml" Target="../ink/ink31.xml"/><Relationship Id="rId281" Type="http://schemas.openxmlformats.org/officeDocument/2006/relationships/image" Target="../media/image138.png"/><Relationship Id="rId141" Type="http://schemas.openxmlformats.org/officeDocument/2006/relationships/image" Target="../media/image69.png"/><Relationship Id="rId379" Type="http://schemas.openxmlformats.org/officeDocument/2006/relationships/image" Target="../media/image187.png"/><Relationship Id="rId586" Type="http://schemas.openxmlformats.org/officeDocument/2006/relationships/customXml" Target="../ink/ink294.xml"/><Relationship Id="rId793" Type="http://schemas.openxmlformats.org/officeDocument/2006/relationships/image" Target="../media/image392.png"/><Relationship Id="rId7" Type="http://schemas.openxmlformats.org/officeDocument/2006/relationships/customXml" Target="../ink/ink2.xml"/><Relationship Id="rId239" Type="http://schemas.openxmlformats.org/officeDocument/2006/relationships/image" Target="../media/image118.png"/><Relationship Id="rId446" Type="http://schemas.openxmlformats.org/officeDocument/2006/relationships/customXml" Target="../ink/ink224.xml"/><Relationship Id="rId653" Type="http://schemas.openxmlformats.org/officeDocument/2006/relationships/customXml" Target="../ink/ink328.xml"/><Relationship Id="rId1076" Type="http://schemas.openxmlformats.org/officeDocument/2006/relationships/customXml" Target="../ink/ink541.xml"/><Relationship Id="rId306" Type="http://schemas.openxmlformats.org/officeDocument/2006/relationships/customXml" Target="../ink/ink153.xml"/><Relationship Id="rId860" Type="http://schemas.openxmlformats.org/officeDocument/2006/relationships/customXml" Target="../ink/ink432.xml"/><Relationship Id="rId958" Type="http://schemas.openxmlformats.org/officeDocument/2006/relationships/image" Target="../media/image474.png"/><Relationship Id="rId1143" Type="http://schemas.openxmlformats.org/officeDocument/2006/relationships/customXml" Target="../ink/ink575.xml"/><Relationship Id="rId87" Type="http://schemas.openxmlformats.org/officeDocument/2006/relationships/customXml" Target="../ink/ink42.xml"/><Relationship Id="rId513" Type="http://schemas.openxmlformats.org/officeDocument/2006/relationships/image" Target="../media/image253.png"/><Relationship Id="rId720" Type="http://schemas.openxmlformats.org/officeDocument/2006/relationships/customXml" Target="../ink/ink362.xml"/><Relationship Id="rId818" Type="http://schemas.openxmlformats.org/officeDocument/2006/relationships/customXml" Target="../ink/ink411.xml"/><Relationship Id="rId1003" Type="http://schemas.openxmlformats.org/officeDocument/2006/relationships/customXml" Target="../ink/ink504.xml"/><Relationship Id="rId1210" Type="http://schemas.openxmlformats.org/officeDocument/2006/relationships/customXml" Target="../ink/ink609.xml"/><Relationship Id="rId14" Type="http://schemas.openxmlformats.org/officeDocument/2006/relationships/image" Target="../media/image6.png"/><Relationship Id="rId163" Type="http://schemas.openxmlformats.org/officeDocument/2006/relationships/image" Target="../media/image80.png"/><Relationship Id="rId370" Type="http://schemas.openxmlformats.org/officeDocument/2006/relationships/customXml" Target="../ink/ink185.xml"/><Relationship Id="rId230" Type="http://schemas.openxmlformats.org/officeDocument/2006/relationships/customXml" Target="../ink/ink114.xml"/><Relationship Id="rId468" Type="http://schemas.openxmlformats.org/officeDocument/2006/relationships/customXml" Target="../ink/ink235.xml"/><Relationship Id="rId675" Type="http://schemas.openxmlformats.org/officeDocument/2006/relationships/image" Target="../media/image333.png"/><Relationship Id="rId882" Type="http://schemas.openxmlformats.org/officeDocument/2006/relationships/customXml" Target="../ink/ink443.xml"/><Relationship Id="rId1098" Type="http://schemas.openxmlformats.org/officeDocument/2006/relationships/image" Target="../media/image543.png"/><Relationship Id="rId328" Type="http://schemas.openxmlformats.org/officeDocument/2006/relationships/customXml" Target="../ink/ink164.xml"/><Relationship Id="rId535" Type="http://schemas.openxmlformats.org/officeDocument/2006/relationships/image" Target="../media/image264.png"/><Relationship Id="rId742" Type="http://schemas.openxmlformats.org/officeDocument/2006/relationships/customXml" Target="../ink/ink373.xml"/><Relationship Id="rId1165" Type="http://schemas.openxmlformats.org/officeDocument/2006/relationships/image" Target="../media/image576.png"/><Relationship Id="rId602" Type="http://schemas.openxmlformats.org/officeDocument/2006/relationships/customXml" Target="../ink/ink302.xml"/><Relationship Id="rId1025" Type="http://schemas.openxmlformats.org/officeDocument/2006/relationships/customXml" Target="../ink/ink515.xml"/><Relationship Id="rId1232" Type="http://schemas.openxmlformats.org/officeDocument/2006/relationships/customXml" Target="../ink/ink620.xml"/><Relationship Id="rId907" Type="http://schemas.openxmlformats.org/officeDocument/2006/relationships/customXml" Target="../ink/ink456.xml"/><Relationship Id="rId36" Type="http://schemas.openxmlformats.org/officeDocument/2006/relationships/image" Target="../media/image17.png"/><Relationship Id="rId185" Type="http://schemas.openxmlformats.org/officeDocument/2006/relationships/image" Target="../media/image91.png"/><Relationship Id="rId392" Type="http://schemas.openxmlformats.org/officeDocument/2006/relationships/customXml" Target="../ink/ink196.xml"/><Relationship Id="rId697" Type="http://schemas.openxmlformats.org/officeDocument/2006/relationships/image" Target="../media/image344.png"/><Relationship Id="rId252" Type="http://schemas.openxmlformats.org/officeDocument/2006/relationships/customXml" Target="../ink/ink125.xml"/><Relationship Id="rId1187" Type="http://schemas.openxmlformats.org/officeDocument/2006/relationships/image" Target="../media/image587.png"/><Relationship Id="rId112" Type="http://schemas.openxmlformats.org/officeDocument/2006/relationships/image" Target="../media/image55.png"/><Relationship Id="rId557" Type="http://schemas.openxmlformats.org/officeDocument/2006/relationships/image" Target="../media/image275.png"/><Relationship Id="rId764" Type="http://schemas.openxmlformats.org/officeDocument/2006/relationships/customXml" Target="../ink/ink384.xml"/><Relationship Id="rId971" Type="http://schemas.openxmlformats.org/officeDocument/2006/relationships/customXml" Target="../ink/ink488.xml"/><Relationship Id="rId417" Type="http://schemas.openxmlformats.org/officeDocument/2006/relationships/image" Target="../media/image206.png"/><Relationship Id="rId624" Type="http://schemas.openxmlformats.org/officeDocument/2006/relationships/customXml" Target="../ink/ink313.xml"/><Relationship Id="rId831" Type="http://schemas.openxmlformats.org/officeDocument/2006/relationships/image" Target="../media/image411.png"/><Relationship Id="rId1047" Type="http://schemas.openxmlformats.org/officeDocument/2006/relationships/customXml" Target="../ink/ink526.xml"/><Relationship Id="rId929" Type="http://schemas.openxmlformats.org/officeDocument/2006/relationships/customXml" Target="../ink/ink467.xml"/><Relationship Id="rId1114" Type="http://schemas.openxmlformats.org/officeDocument/2006/relationships/image" Target="../media/image551.png"/><Relationship Id="rId58" Type="http://schemas.openxmlformats.org/officeDocument/2006/relationships/image" Target="../media/image28.png"/><Relationship Id="rId274" Type="http://schemas.openxmlformats.org/officeDocument/2006/relationships/customXml" Target="../ink/ink137.xml"/><Relationship Id="rId481" Type="http://schemas.openxmlformats.org/officeDocument/2006/relationships/image" Target="../media/image237.png"/><Relationship Id="rId134" Type="http://schemas.openxmlformats.org/officeDocument/2006/relationships/image" Target="../media/image66.png"/><Relationship Id="rId579" Type="http://schemas.openxmlformats.org/officeDocument/2006/relationships/image" Target="../media/image286.png"/><Relationship Id="rId786" Type="http://schemas.openxmlformats.org/officeDocument/2006/relationships/customXml" Target="../ink/ink395.xml"/><Relationship Id="rId993" Type="http://schemas.openxmlformats.org/officeDocument/2006/relationships/customXml" Target="../ink/ink499.xml"/><Relationship Id="rId341" Type="http://schemas.openxmlformats.org/officeDocument/2006/relationships/image" Target="../media/image168.png"/><Relationship Id="rId439" Type="http://schemas.openxmlformats.org/officeDocument/2006/relationships/image" Target="../media/image216.png"/><Relationship Id="rId646" Type="http://schemas.openxmlformats.org/officeDocument/2006/relationships/customXml" Target="../ink/ink324.xml"/><Relationship Id="rId1069" Type="http://schemas.openxmlformats.org/officeDocument/2006/relationships/image" Target="../media/image529.png"/><Relationship Id="rId201" Type="http://schemas.openxmlformats.org/officeDocument/2006/relationships/image" Target="../media/image99.png"/><Relationship Id="rId506" Type="http://schemas.openxmlformats.org/officeDocument/2006/relationships/customXml" Target="../ink/ink254.xml"/><Relationship Id="rId853" Type="http://schemas.openxmlformats.org/officeDocument/2006/relationships/image" Target="../media/image422.png"/><Relationship Id="rId1136" Type="http://schemas.openxmlformats.org/officeDocument/2006/relationships/image" Target="../media/image562.png"/><Relationship Id="rId713" Type="http://schemas.openxmlformats.org/officeDocument/2006/relationships/image" Target="../media/image352.png"/><Relationship Id="rId920" Type="http://schemas.openxmlformats.org/officeDocument/2006/relationships/image" Target="../media/image455.png"/><Relationship Id="rId1203" Type="http://schemas.openxmlformats.org/officeDocument/2006/relationships/image" Target="../media/image595.png"/><Relationship Id="rId296" Type="http://schemas.openxmlformats.org/officeDocument/2006/relationships/customXml" Target="../ink/ink148.xml"/><Relationship Id="rId156" Type="http://schemas.openxmlformats.org/officeDocument/2006/relationships/customXml" Target="../ink/ink77.xml"/><Relationship Id="rId363" Type="http://schemas.openxmlformats.org/officeDocument/2006/relationships/image" Target="../media/image179.png"/><Relationship Id="rId570" Type="http://schemas.openxmlformats.org/officeDocument/2006/relationships/customXml" Target="../ink/ink286.xml"/><Relationship Id="rId223" Type="http://schemas.openxmlformats.org/officeDocument/2006/relationships/image" Target="../media/image110.png"/><Relationship Id="rId430" Type="http://schemas.openxmlformats.org/officeDocument/2006/relationships/customXml" Target="../ink/ink215.xml"/><Relationship Id="rId668" Type="http://schemas.openxmlformats.org/officeDocument/2006/relationships/image" Target="../media/image330.png"/><Relationship Id="rId875" Type="http://schemas.openxmlformats.org/officeDocument/2006/relationships/image" Target="../media/image433.png"/><Relationship Id="rId1060" Type="http://schemas.openxmlformats.org/officeDocument/2006/relationships/image" Target="../media/image525.png"/><Relationship Id="rId528" Type="http://schemas.openxmlformats.org/officeDocument/2006/relationships/customXml" Target="../ink/ink265.xml"/><Relationship Id="rId735" Type="http://schemas.openxmlformats.org/officeDocument/2006/relationships/image" Target="../media/image363.png"/><Relationship Id="rId942" Type="http://schemas.openxmlformats.org/officeDocument/2006/relationships/image" Target="../media/image466.png"/><Relationship Id="rId1158" Type="http://schemas.openxmlformats.org/officeDocument/2006/relationships/image" Target="../media/image573.png"/><Relationship Id="rId1018" Type="http://schemas.openxmlformats.org/officeDocument/2006/relationships/image" Target="../media/image504.png"/><Relationship Id="rId1225" Type="http://schemas.openxmlformats.org/officeDocument/2006/relationships/image" Target="../media/image606.png"/><Relationship Id="rId71" Type="http://schemas.openxmlformats.org/officeDocument/2006/relationships/customXml" Target="../ink/ink34.xml"/><Relationship Id="rId802" Type="http://schemas.openxmlformats.org/officeDocument/2006/relationships/customXml" Target="../ink/ink403.xml"/><Relationship Id="rId29" Type="http://schemas.openxmlformats.org/officeDocument/2006/relationships/customXml" Target="../ink/ink13.xml"/><Relationship Id="rId178" Type="http://schemas.openxmlformats.org/officeDocument/2006/relationships/customXml" Target="../ink/ink88.xml"/><Relationship Id="rId82" Type="http://schemas.openxmlformats.org/officeDocument/2006/relationships/image" Target="../media/image40.png"/><Relationship Id="rId385" Type="http://schemas.openxmlformats.org/officeDocument/2006/relationships/image" Target="../media/image190.png"/><Relationship Id="rId592" Type="http://schemas.openxmlformats.org/officeDocument/2006/relationships/customXml" Target="../ink/ink297.xml"/><Relationship Id="rId606" Type="http://schemas.openxmlformats.org/officeDocument/2006/relationships/customXml" Target="../ink/ink304.xml"/><Relationship Id="rId813" Type="http://schemas.openxmlformats.org/officeDocument/2006/relationships/image" Target="../media/image402.png"/><Relationship Id="rId245" Type="http://schemas.openxmlformats.org/officeDocument/2006/relationships/image" Target="../media/image121.png"/><Relationship Id="rId452" Type="http://schemas.openxmlformats.org/officeDocument/2006/relationships/customXml" Target="../ink/ink227.xml"/><Relationship Id="rId897" Type="http://schemas.openxmlformats.org/officeDocument/2006/relationships/customXml" Target="../ink/ink451.xml"/><Relationship Id="rId1082" Type="http://schemas.openxmlformats.org/officeDocument/2006/relationships/customXml" Target="../ink/ink544.xml"/><Relationship Id="rId105" Type="http://schemas.openxmlformats.org/officeDocument/2006/relationships/customXml" Target="../ink/ink51.xml"/><Relationship Id="rId312" Type="http://schemas.openxmlformats.org/officeDocument/2006/relationships/customXml" Target="../ink/ink156.xml"/><Relationship Id="rId757" Type="http://schemas.openxmlformats.org/officeDocument/2006/relationships/image" Target="../media/image374.png"/><Relationship Id="rId964" Type="http://schemas.openxmlformats.org/officeDocument/2006/relationships/image" Target="../media/image477.png"/><Relationship Id="rId93" Type="http://schemas.openxmlformats.org/officeDocument/2006/relationships/customXml" Target="../ink/ink45.xml"/><Relationship Id="rId189" Type="http://schemas.openxmlformats.org/officeDocument/2006/relationships/image" Target="../media/image93.png"/><Relationship Id="rId396" Type="http://schemas.openxmlformats.org/officeDocument/2006/relationships/customXml" Target="../ink/ink198.xml"/><Relationship Id="rId617" Type="http://schemas.openxmlformats.org/officeDocument/2006/relationships/image" Target="../media/image305.png"/><Relationship Id="rId824" Type="http://schemas.openxmlformats.org/officeDocument/2006/relationships/customXml" Target="../ink/ink414.xml"/><Relationship Id="rId256" Type="http://schemas.openxmlformats.org/officeDocument/2006/relationships/customXml" Target="../ink/ink128.xml"/><Relationship Id="rId463" Type="http://schemas.openxmlformats.org/officeDocument/2006/relationships/image" Target="../media/image228.png"/><Relationship Id="rId670" Type="http://schemas.openxmlformats.org/officeDocument/2006/relationships/customXml" Target="../ink/ink337.xml"/><Relationship Id="rId1093" Type="http://schemas.openxmlformats.org/officeDocument/2006/relationships/customXml" Target="../ink/ink550.xml"/><Relationship Id="rId1107" Type="http://schemas.openxmlformats.org/officeDocument/2006/relationships/customXml" Target="../ink/ink557.xml"/><Relationship Id="rId116" Type="http://schemas.openxmlformats.org/officeDocument/2006/relationships/image" Target="../media/image57.png"/><Relationship Id="rId323" Type="http://schemas.openxmlformats.org/officeDocument/2006/relationships/image" Target="../media/image159.png"/><Relationship Id="rId530" Type="http://schemas.openxmlformats.org/officeDocument/2006/relationships/customXml" Target="../ink/ink266.xml"/><Relationship Id="rId768" Type="http://schemas.openxmlformats.org/officeDocument/2006/relationships/customXml" Target="../ink/ink386.xml"/><Relationship Id="rId975" Type="http://schemas.openxmlformats.org/officeDocument/2006/relationships/customXml" Target="../ink/ink490.xml"/><Relationship Id="rId1160" Type="http://schemas.openxmlformats.org/officeDocument/2006/relationships/customXml" Target="../ink/ink584.xml"/><Relationship Id="rId20" Type="http://schemas.openxmlformats.org/officeDocument/2006/relationships/image" Target="../media/image9.png"/><Relationship Id="rId628" Type="http://schemas.openxmlformats.org/officeDocument/2006/relationships/customXml" Target="../ink/ink315.xml"/><Relationship Id="rId835" Type="http://schemas.openxmlformats.org/officeDocument/2006/relationships/image" Target="../media/image413.png"/><Relationship Id="rId267" Type="http://schemas.openxmlformats.org/officeDocument/2006/relationships/image" Target="../media/image131.png"/><Relationship Id="rId474" Type="http://schemas.openxmlformats.org/officeDocument/2006/relationships/customXml" Target="../ink/ink238.xml"/><Relationship Id="rId1020" Type="http://schemas.openxmlformats.org/officeDocument/2006/relationships/image" Target="../media/image505.png"/><Relationship Id="rId1118" Type="http://schemas.openxmlformats.org/officeDocument/2006/relationships/image" Target="../media/image553.png"/><Relationship Id="rId127" Type="http://schemas.openxmlformats.org/officeDocument/2006/relationships/customXml" Target="../ink/ink62.xml"/><Relationship Id="rId681" Type="http://schemas.openxmlformats.org/officeDocument/2006/relationships/image" Target="../media/image336.png"/><Relationship Id="rId779" Type="http://schemas.openxmlformats.org/officeDocument/2006/relationships/image" Target="../media/image385.png"/><Relationship Id="rId902" Type="http://schemas.openxmlformats.org/officeDocument/2006/relationships/image" Target="../media/image446.png"/><Relationship Id="rId986" Type="http://schemas.openxmlformats.org/officeDocument/2006/relationships/image" Target="../media/image488.png"/><Relationship Id="rId31" Type="http://schemas.openxmlformats.org/officeDocument/2006/relationships/customXml" Target="../ink/ink14.xml"/><Relationship Id="rId334" Type="http://schemas.openxmlformats.org/officeDocument/2006/relationships/customXml" Target="../ink/ink167.xml"/><Relationship Id="rId541" Type="http://schemas.openxmlformats.org/officeDocument/2006/relationships/image" Target="../media/image267.png"/><Relationship Id="rId639" Type="http://schemas.openxmlformats.org/officeDocument/2006/relationships/image" Target="../media/image316.png"/><Relationship Id="rId1171" Type="http://schemas.openxmlformats.org/officeDocument/2006/relationships/image" Target="../media/image579.png"/><Relationship Id="rId180" Type="http://schemas.openxmlformats.org/officeDocument/2006/relationships/customXml" Target="../ink/ink89.xml"/><Relationship Id="rId278" Type="http://schemas.openxmlformats.org/officeDocument/2006/relationships/customXml" Target="../ink/ink139.xml"/><Relationship Id="rId401" Type="http://schemas.openxmlformats.org/officeDocument/2006/relationships/image" Target="../media/image198.png"/><Relationship Id="rId846" Type="http://schemas.openxmlformats.org/officeDocument/2006/relationships/customXml" Target="../ink/ink425.xml"/><Relationship Id="rId1031" Type="http://schemas.openxmlformats.org/officeDocument/2006/relationships/customXml" Target="../ink/ink518.xml"/><Relationship Id="rId1129" Type="http://schemas.openxmlformats.org/officeDocument/2006/relationships/customXml" Target="../ink/ink568.xml"/><Relationship Id="rId485" Type="http://schemas.openxmlformats.org/officeDocument/2006/relationships/image" Target="../media/image239.png"/><Relationship Id="rId692" Type="http://schemas.openxmlformats.org/officeDocument/2006/relationships/customXml" Target="../ink/ink348.xml"/><Relationship Id="rId706" Type="http://schemas.openxmlformats.org/officeDocument/2006/relationships/customXml" Target="../ink/ink355.xml"/><Relationship Id="rId913" Type="http://schemas.openxmlformats.org/officeDocument/2006/relationships/customXml" Target="../ink/ink459.xml"/><Relationship Id="rId42" Type="http://schemas.openxmlformats.org/officeDocument/2006/relationships/image" Target="../media/image20.png"/><Relationship Id="rId138" Type="http://schemas.openxmlformats.org/officeDocument/2006/relationships/image" Target="../media/image68.png"/><Relationship Id="rId345" Type="http://schemas.openxmlformats.org/officeDocument/2006/relationships/image" Target="../media/image170.png"/><Relationship Id="rId552" Type="http://schemas.openxmlformats.org/officeDocument/2006/relationships/customXml" Target="../ink/ink277.xml"/><Relationship Id="rId997" Type="http://schemas.openxmlformats.org/officeDocument/2006/relationships/customXml" Target="../ink/ink501.xml"/><Relationship Id="rId1182" Type="http://schemas.openxmlformats.org/officeDocument/2006/relationships/customXml" Target="../ink/ink595.xml"/><Relationship Id="rId191" Type="http://schemas.openxmlformats.org/officeDocument/2006/relationships/image" Target="../media/image94.png"/><Relationship Id="rId205" Type="http://schemas.openxmlformats.org/officeDocument/2006/relationships/image" Target="../media/image101.png"/><Relationship Id="rId412" Type="http://schemas.openxmlformats.org/officeDocument/2006/relationships/customXml" Target="../ink/ink206.xml"/><Relationship Id="rId857" Type="http://schemas.openxmlformats.org/officeDocument/2006/relationships/image" Target="../media/image424.png"/><Relationship Id="rId1042" Type="http://schemas.openxmlformats.org/officeDocument/2006/relationships/image" Target="../media/image516.png"/><Relationship Id="rId289" Type="http://schemas.openxmlformats.org/officeDocument/2006/relationships/image" Target="../media/image142.png"/><Relationship Id="rId496" Type="http://schemas.openxmlformats.org/officeDocument/2006/relationships/customXml" Target="../ink/ink249.xml"/><Relationship Id="rId717" Type="http://schemas.openxmlformats.org/officeDocument/2006/relationships/image" Target="../media/image354.png"/><Relationship Id="rId924" Type="http://schemas.openxmlformats.org/officeDocument/2006/relationships/image" Target="../media/image457.png"/><Relationship Id="rId53" Type="http://schemas.openxmlformats.org/officeDocument/2006/relationships/customXml" Target="../ink/ink25.xml"/><Relationship Id="rId149" Type="http://schemas.openxmlformats.org/officeDocument/2006/relationships/image" Target="../media/image73.png"/><Relationship Id="rId356" Type="http://schemas.openxmlformats.org/officeDocument/2006/relationships/customXml" Target="../ink/ink178.xml"/><Relationship Id="rId563" Type="http://schemas.openxmlformats.org/officeDocument/2006/relationships/image" Target="../media/image278.png"/><Relationship Id="rId770" Type="http://schemas.openxmlformats.org/officeDocument/2006/relationships/customXml" Target="../ink/ink387.xml"/><Relationship Id="rId1193" Type="http://schemas.openxmlformats.org/officeDocument/2006/relationships/image" Target="../media/image590.png"/><Relationship Id="rId1207" Type="http://schemas.openxmlformats.org/officeDocument/2006/relationships/image" Target="../media/image597.png"/><Relationship Id="rId216" Type="http://schemas.openxmlformats.org/officeDocument/2006/relationships/customXml" Target="../ink/ink107.xml"/><Relationship Id="rId423" Type="http://schemas.openxmlformats.org/officeDocument/2006/relationships/image" Target="../media/image209.png"/><Relationship Id="rId868" Type="http://schemas.openxmlformats.org/officeDocument/2006/relationships/customXml" Target="../ink/ink436.xml"/><Relationship Id="rId1053" Type="http://schemas.openxmlformats.org/officeDocument/2006/relationships/customXml" Target="../ink/ink529.xml"/><Relationship Id="rId630" Type="http://schemas.openxmlformats.org/officeDocument/2006/relationships/customXml" Target="../ink/ink316.xml"/><Relationship Id="rId728" Type="http://schemas.openxmlformats.org/officeDocument/2006/relationships/customXml" Target="../ink/ink366.xml"/><Relationship Id="rId935" Type="http://schemas.openxmlformats.org/officeDocument/2006/relationships/customXml" Target="../ink/ink470.xml"/><Relationship Id="rId64" Type="http://schemas.openxmlformats.org/officeDocument/2006/relationships/image" Target="../media/image31.png"/><Relationship Id="rId367" Type="http://schemas.openxmlformats.org/officeDocument/2006/relationships/image" Target="../media/image181.png"/><Relationship Id="rId574" Type="http://schemas.openxmlformats.org/officeDocument/2006/relationships/customXml" Target="../ink/ink288.xml"/><Relationship Id="rId1120" Type="http://schemas.openxmlformats.org/officeDocument/2006/relationships/image" Target="../media/image554.png"/><Relationship Id="rId1218" Type="http://schemas.openxmlformats.org/officeDocument/2006/relationships/customXml" Target="../ink/ink613.xml"/><Relationship Id="rId227" Type="http://schemas.openxmlformats.org/officeDocument/2006/relationships/image" Target="../media/image112.png"/><Relationship Id="rId781" Type="http://schemas.openxmlformats.org/officeDocument/2006/relationships/image" Target="../media/image386.png"/><Relationship Id="rId879" Type="http://schemas.openxmlformats.org/officeDocument/2006/relationships/image" Target="../media/image435.png"/><Relationship Id="rId434" Type="http://schemas.openxmlformats.org/officeDocument/2006/relationships/customXml" Target="../ink/ink218.xml"/><Relationship Id="rId641" Type="http://schemas.openxmlformats.org/officeDocument/2006/relationships/image" Target="../media/image317.png"/><Relationship Id="rId739" Type="http://schemas.openxmlformats.org/officeDocument/2006/relationships/image" Target="../media/image365.png"/><Relationship Id="rId1064" Type="http://schemas.openxmlformats.org/officeDocument/2006/relationships/image" Target="../media/image527.png"/><Relationship Id="rId280" Type="http://schemas.openxmlformats.org/officeDocument/2006/relationships/customXml" Target="../ink/ink140.xml"/><Relationship Id="rId501" Type="http://schemas.openxmlformats.org/officeDocument/2006/relationships/image" Target="../media/image247.png"/><Relationship Id="rId946" Type="http://schemas.openxmlformats.org/officeDocument/2006/relationships/image" Target="../media/image468.png"/><Relationship Id="rId1131" Type="http://schemas.openxmlformats.org/officeDocument/2006/relationships/customXml" Target="../ink/ink569.xml"/><Relationship Id="rId1229" Type="http://schemas.openxmlformats.org/officeDocument/2006/relationships/image" Target="../media/image608.png"/><Relationship Id="rId75" Type="http://schemas.openxmlformats.org/officeDocument/2006/relationships/customXml" Target="../ink/ink36.xml"/><Relationship Id="rId140" Type="http://schemas.openxmlformats.org/officeDocument/2006/relationships/customXml" Target="../ink/ink69.xml"/><Relationship Id="rId378" Type="http://schemas.openxmlformats.org/officeDocument/2006/relationships/customXml" Target="../ink/ink189.xml"/><Relationship Id="rId585" Type="http://schemas.openxmlformats.org/officeDocument/2006/relationships/image" Target="../media/image289.png"/><Relationship Id="rId792" Type="http://schemas.openxmlformats.org/officeDocument/2006/relationships/customXml" Target="../ink/ink398.xml"/><Relationship Id="rId806" Type="http://schemas.openxmlformats.org/officeDocument/2006/relationships/customXml" Target="../ink/ink405.xml"/><Relationship Id="rId6" Type="http://schemas.openxmlformats.org/officeDocument/2006/relationships/image" Target="../media/image2.png"/><Relationship Id="rId238" Type="http://schemas.openxmlformats.org/officeDocument/2006/relationships/customXml" Target="../ink/ink118.xml"/><Relationship Id="rId445" Type="http://schemas.openxmlformats.org/officeDocument/2006/relationships/image" Target="../media/image219.png"/><Relationship Id="rId652" Type="http://schemas.openxmlformats.org/officeDocument/2006/relationships/image" Target="../media/image322.png"/><Relationship Id="rId1075" Type="http://schemas.openxmlformats.org/officeDocument/2006/relationships/image" Target="../media/image532.png"/><Relationship Id="rId291" Type="http://schemas.openxmlformats.org/officeDocument/2006/relationships/image" Target="../media/image143.png"/><Relationship Id="rId305" Type="http://schemas.openxmlformats.org/officeDocument/2006/relationships/image" Target="../media/image150.png"/><Relationship Id="rId512" Type="http://schemas.openxmlformats.org/officeDocument/2006/relationships/customXml" Target="../ink/ink257.xml"/><Relationship Id="rId957" Type="http://schemas.openxmlformats.org/officeDocument/2006/relationships/customXml" Target="../ink/ink481.xml"/><Relationship Id="rId1142" Type="http://schemas.openxmlformats.org/officeDocument/2006/relationships/image" Target="../media/image565.png"/><Relationship Id="rId86" Type="http://schemas.openxmlformats.org/officeDocument/2006/relationships/image" Target="../media/image42.png"/><Relationship Id="rId151" Type="http://schemas.openxmlformats.org/officeDocument/2006/relationships/image" Target="../media/image74.png"/><Relationship Id="rId389" Type="http://schemas.openxmlformats.org/officeDocument/2006/relationships/image" Target="../media/image192.png"/><Relationship Id="rId596" Type="http://schemas.openxmlformats.org/officeDocument/2006/relationships/customXml" Target="../ink/ink299.xml"/><Relationship Id="rId817" Type="http://schemas.openxmlformats.org/officeDocument/2006/relationships/image" Target="../media/image404.png"/><Relationship Id="rId1002" Type="http://schemas.openxmlformats.org/officeDocument/2006/relationships/image" Target="../media/image496.png"/><Relationship Id="rId249" Type="http://schemas.openxmlformats.org/officeDocument/2006/relationships/image" Target="../media/image123.png"/><Relationship Id="rId456" Type="http://schemas.openxmlformats.org/officeDocument/2006/relationships/customXml" Target="../ink/ink229.xml"/><Relationship Id="rId663" Type="http://schemas.openxmlformats.org/officeDocument/2006/relationships/customXml" Target="../ink/ink333.xml"/><Relationship Id="rId870" Type="http://schemas.openxmlformats.org/officeDocument/2006/relationships/customXml" Target="../ink/ink437.xml"/><Relationship Id="rId1086" Type="http://schemas.openxmlformats.org/officeDocument/2006/relationships/customXml" Target="../ink/ink546.xml"/><Relationship Id="rId13" Type="http://schemas.openxmlformats.org/officeDocument/2006/relationships/customXml" Target="../ink/ink5.xml"/><Relationship Id="rId109" Type="http://schemas.openxmlformats.org/officeDocument/2006/relationships/customXml" Target="../ink/ink53.xml"/><Relationship Id="rId316" Type="http://schemas.openxmlformats.org/officeDocument/2006/relationships/customXml" Target="../ink/ink158.xml"/><Relationship Id="rId523" Type="http://schemas.openxmlformats.org/officeDocument/2006/relationships/image" Target="../media/image258.png"/><Relationship Id="rId968" Type="http://schemas.openxmlformats.org/officeDocument/2006/relationships/image" Target="../media/image479.png"/><Relationship Id="rId1153" Type="http://schemas.openxmlformats.org/officeDocument/2006/relationships/customXml" Target="../ink/ink580.xml"/><Relationship Id="rId97" Type="http://schemas.openxmlformats.org/officeDocument/2006/relationships/customXml" Target="../ink/ink47.xml"/><Relationship Id="rId730" Type="http://schemas.openxmlformats.org/officeDocument/2006/relationships/customXml" Target="../ink/ink367.xml"/><Relationship Id="rId828" Type="http://schemas.openxmlformats.org/officeDocument/2006/relationships/customXml" Target="../ink/ink416.xml"/><Relationship Id="rId1013" Type="http://schemas.openxmlformats.org/officeDocument/2006/relationships/customXml" Target="../ink/ink509.xml"/><Relationship Id="rId162" Type="http://schemas.openxmlformats.org/officeDocument/2006/relationships/customXml" Target="../ink/ink80.xml"/><Relationship Id="rId467" Type="http://schemas.openxmlformats.org/officeDocument/2006/relationships/image" Target="../media/image230.png"/><Relationship Id="rId1097" Type="http://schemas.openxmlformats.org/officeDocument/2006/relationships/customXml" Target="../ink/ink552.xml"/><Relationship Id="rId1220" Type="http://schemas.openxmlformats.org/officeDocument/2006/relationships/customXml" Target="../ink/ink614.xml"/><Relationship Id="rId674" Type="http://schemas.openxmlformats.org/officeDocument/2006/relationships/customXml" Target="../ink/ink339.xml"/><Relationship Id="rId881" Type="http://schemas.openxmlformats.org/officeDocument/2006/relationships/image" Target="../media/image436.png"/><Relationship Id="rId979" Type="http://schemas.openxmlformats.org/officeDocument/2006/relationships/customXml" Target="../ink/ink492.xml"/><Relationship Id="rId24" Type="http://schemas.openxmlformats.org/officeDocument/2006/relationships/image" Target="../media/image11.png"/><Relationship Id="rId327" Type="http://schemas.openxmlformats.org/officeDocument/2006/relationships/image" Target="../media/image161.png"/><Relationship Id="rId534" Type="http://schemas.openxmlformats.org/officeDocument/2006/relationships/customXml" Target="../ink/ink268.xml"/><Relationship Id="rId741" Type="http://schemas.openxmlformats.org/officeDocument/2006/relationships/image" Target="../media/image366.png"/><Relationship Id="rId839" Type="http://schemas.openxmlformats.org/officeDocument/2006/relationships/image" Target="../media/image415.png"/><Relationship Id="rId1164" Type="http://schemas.openxmlformats.org/officeDocument/2006/relationships/customXml" Target="../ink/ink586.xml"/><Relationship Id="rId173" Type="http://schemas.openxmlformats.org/officeDocument/2006/relationships/image" Target="../media/image85.png"/><Relationship Id="rId380" Type="http://schemas.openxmlformats.org/officeDocument/2006/relationships/customXml" Target="../ink/ink190.xml"/><Relationship Id="rId601" Type="http://schemas.openxmlformats.org/officeDocument/2006/relationships/image" Target="../media/image297.png"/><Relationship Id="rId1024" Type="http://schemas.openxmlformats.org/officeDocument/2006/relationships/image" Target="../media/image507.png"/><Relationship Id="rId1231" Type="http://schemas.openxmlformats.org/officeDocument/2006/relationships/image" Target="../media/image609.png"/><Relationship Id="rId240" Type="http://schemas.openxmlformats.org/officeDocument/2006/relationships/customXml" Target="../ink/ink119.xml"/><Relationship Id="rId478" Type="http://schemas.openxmlformats.org/officeDocument/2006/relationships/customXml" Target="../ink/ink240.xml"/><Relationship Id="rId685" Type="http://schemas.openxmlformats.org/officeDocument/2006/relationships/image" Target="../media/image338.png"/><Relationship Id="rId892" Type="http://schemas.openxmlformats.org/officeDocument/2006/relationships/image" Target="../media/image441.png"/><Relationship Id="rId906" Type="http://schemas.openxmlformats.org/officeDocument/2006/relationships/image" Target="../media/image448.png"/><Relationship Id="rId35" Type="http://schemas.openxmlformats.org/officeDocument/2006/relationships/customXml" Target="../ink/ink16.xml"/><Relationship Id="rId100" Type="http://schemas.openxmlformats.org/officeDocument/2006/relationships/image" Target="../media/image49.png"/><Relationship Id="rId338" Type="http://schemas.openxmlformats.org/officeDocument/2006/relationships/customXml" Target="../ink/ink169.xml"/><Relationship Id="rId545" Type="http://schemas.openxmlformats.org/officeDocument/2006/relationships/image" Target="../media/image269.png"/><Relationship Id="rId752" Type="http://schemas.openxmlformats.org/officeDocument/2006/relationships/customXml" Target="../ink/ink378.xml"/><Relationship Id="rId1175" Type="http://schemas.openxmlformats.org/officeDocument/2006/relationships/image" Target="../media/image581.png"/><Relationship Id="rId184" Type="http://schemas.openxmlformats.org/officeDocument/2006/relationships/customXml" Target="../ink/ink91.xml"/><Relationship Id="rId391" Type="http://schemas.openxmlformats.org/officeDocument/2006/relationships/image" Target="../media/image193.png"/><Relationship Id="rId405" Type="http://schemas.openxmlformats.org/officeDocument/2006/relationships/image" Target="../media/image200.png"/><Relationship Id="rId612" Type="http://schemas.openxmlformats.org/officeDocument/2006/relationships/customXml" Target="../ink/ink307.xml"/><Relationship Id="rId1035" Type="http://schemas.openxmlformats.org/officeDocument/2006/relationships/customXml" Target="../ink/ink520.xml"/><Relationship Id="rId251" Type="http://schemas.openxmlformats.org/officeDocument/2006/relationships/image" Target="../media/image124.png"/><Relationship Id="rId489" Type="http://schemas.openxmlformats.org/officeDocument/2006/relationships/image" Target="../media/image241.png"/><Relationship Id="rId696" Type="http://schemas.openxmlformats.org/officeDocument/2006/relationships/customXml" Target="../ink/ink350.xml"/><Relationship Id="rId917" Type="http://schemas.openxmlformats.org/officeDocument/2006/relationships/customXml" Target="../ink/ink461.xml"/><Relationship Id="rId1102" Type="http://schemas.openxmlformats.org/officeDocument/2006/relationships/image" Target="../media/image545.png"/><Relationship Id="rId46" Type="http://schemas.openxmlformats.org/officeDocument/2006/relationships/image" Target="../media/image22.png"/><Relationship Id="rId349" Type="http://schemas.openxmlformats.org/officeDocument/2006/relationships/image" Target="../media/image172.png"/><Relationship Id="rId556" Type="http://schemas.openxmlformats.org/officeDocument/2006/relationships/customXml" Target="../ink/ink279.xml"/><Relationship Id="rId763" Type="http://schemas.openxmlformats.org/officeDocument/2006/relationships/image" Target="../media/image377.png"/><Relationship Id="rId1186" Type="http://schemas.openxmlformats.org/officeDocument/2006/relationships/customXml" Target="../ink/ink597.xml"/><Relationship Id="rId111" Type="http://schemas.openxmlformats.org/officeDocument/2006/relationships/customXml" Target="../ink/ink54.xml"/><Relationship Id="rId195" Type="http://schemas.openxmlformats.org/officeDocument/2006/relationships/image" Target="../media/image96.png"/><Relationship Id="rId209" Type="http://schemas.openxmlformats.org/officeDocument/2006/relationships/image" Target="../media/image103.png"/><Relationship Id="rId416" Type="http://schemas.openxmlformats.org/officeDocument/2006/relationships/customXml" Target="../ink/ink208.xml"/><Relationship Id="rId970" Type="http://schemas.openxmlformats.org/officeDocument/2006/relationships/image" Target="../media/image480.png"/><Relationship Id="rId1046" Type="http://schemas.openxmlformats.org/officeDocument/2006/relationships/image" Target="../media/image518.png"/><Relationship Id="rId623" Type="http://schemas.openxmlformats.org/officeDocument/2006/relationships/image" Target="../media/image308.png"/><Relationship Id="rId830" Type="http://schemas.openxmlformats.org/officeDocument/2006/relationships/customXml" Target="../ink/ink417.xml"/><Relationship Id="rId928" Type="http://schemas.openxmlformats.org/officeDocument/2006/relationships/image" Target="../media/image459.png"/><Relationship Id="rId57" Type="http://schemas.openxmlformats.org/officeDocument/2006/relationships/customXml" Target="../ink/ink27.xml"/><Relationship Id="rId262" Type="http://schemas.openxmlformats.org/officeDocument/2006/relationships/customXml" Target="../ink/ink131.xml"/><Relationship Id="rId567" Type="http://schemas.openxmlformats.org/officeDocument/2006/relationships/image" Target="../media/image280.png"/><Relationship Id="rId1113" Type="http://schemas.openxmlformats.org/officeDocument/2006/relationships/customXml" Target="../ink/ink560.xml"/><Relationship Id="rId1197" Type="http://schemas.openxmlformats.org/officeDocument/2006/relationships/image" Target="../media/image592.png"/><Relationship Id="rId122" Type="http://schemas.openxmlformats.org/officeDocument/2006/relationships/image" Target="../media/image60.png"/><Relationship Id="rId774" Type="http://schemas.openxmlformats.org/officeDocument/2006/relationships/customXml" Target="../ink/ink389.xml"/><Relationship Id="rId981" Type="http://schemas.openxmlformats.org/officeDocument/2006/relationships/customXml" Target="../ink/ink493.xml"/><Relationship Id="rId1057" Type="http://schemas.openxmlformats.org/officeDocument/2006/relationships/customXml" Target="../ink/ink531.xml"/><Relationship Id="rId427" Type="http://schemas.openxmlformats.org/officeDocument/2006/relationships/image" Target="../media/image211.png"/><Relationship Id="rId634" Type="http://schemas.openxmlformats.org/officeDocument/2006/relationships/customXml" Target="../ink/ink318.xml"/><Relationship Id="rId841" Type="http://schemas.openxmlformats.org/officeDocument/2006/relationships/image" Target="../media/image416.png"/><Relationship Id="rId273" Type="http://schemas.openxmlformats.org/officeDocument/2006/relationships/image" Target="../media/image134.png"/><Relationship Id="rId480" Type="http://schemas.openxmlformats.org/officeDocument/2006/relationships/customXml" Target="../ink/ink241.xml"/><Relationship Id="rId701" Type="http://schemas.openxmlformats.org/officeDocument/2006/relationships/image" Target="../media/image346.png"/><Relationship Id="rId939" Type="http://schemas.openxmlformats.org/officeDocument/2006/relationships/customXml" Target="../ink/ink472.xml"/><Relationship Id="rId1124" Type="http://schemas.openxmlformats.org/officeDocument/2006/relationships/image" Target="../media/image556.png"/><Relationship Id="rId68" Type="http://schemas.openxmlformats.org/officeDocument/2006/relationships/image" Target="../media/image33.png"/><Relationship Id="rId133" Type="http://schemas.openxmlformats.org/officeDocument/2006/relationships/customXml" Target="../ink/ink65.xml"/><Relationship Id="rId340" Type="http://schemas.openxmlformats.org/officeDocument/2006/relationships/customXml" Target="../ink/ink170.xml"/><Relationship Id="rId578" Type="http://schemas.openxmlformats.org/officeDocument/2006/relationships/customXml" Target="../ink/ink290.xml"/><Relationship Id="rId785" Type="http://schemas.openxmlformats.org/officeDocument/2006/relationships/image" Target="../media/image388.png"/><Relationship Id="rId992" Type="http://schemas.openxmlformats.org/officeDocument/2006/relationships/image" Target="../media/image491.png"/><Relationship Id="rId200" Type="http://schemas.openxmlformats.org/officeDocument/2006/relationships/customXml" Target="../ink/ink99.xml"/><Relationship Id="rId438" Type="http://schemas.openxmlformats.org/officeDocument/2006/relationships/customXml" Target="../ink/ink220.xml"/><Relationship Id="rId645" Type="http://schemas.openxmlformats.org/officeDocument/2006/relationships/image" Target="../media/image319.png"/><Relationship Id="rId852" Type="http://schemas.openxmlformats.org/officeDocument/2006/relationships/customXml" Target="../ink/ink428.xml"/><Relationship Id="rId1068" Type="http://schemas.openxmlformats.org/officeDocument/2006/relationships/customXml" Target="../ink/ink537.xml"/><Relationship Id="rId284" Type="http://schemas.openxmlformats.org/officeDocument/2006/relationships/customXml" Target="../ink/ink142.xml"/><Relationship Id="rId491" Type="http://schemas.openxmlformats.org/officeDocument/2006/relationships/image" Target="../media/image242.png"/><Relationship Id="rId505" Type="http://schemas.openxmlformats.org/officeDocument/2006/relationships/image" Target="../media/image249.png"/><Relationship Id="rId712" Type="http://schemas.openxmlformats.org/officeDocument/2006/relationships/customXml" Target="../ink/ink358.xml"/><Relationship Id="rId1135" Type="http://schemas.openxmlformats.org/officeDocument/2006/relationships/customXml" Target="../ink/ink571.xml"/><Relationship Id="rId79" Type="http://schemas.openxmlformats.org/officeDocument/2006/relationships/customXml" Target="../ink/ink38.xml"/><Relationship Id="rId144" Type="http://schemas.openxmlformats.org/officeDocument/2006/relationships/customXml" Target="../ink/ink71.xml"/><Relationship Id="rId589" Type="http://schemas.openxmlformats.org/officeDocument/2006/relationships/image" Target="../media/image291.png"/><Relationship Id="rId796" Type="http://schemas.openxmlformats.org/officeDocument/2006/relationships/customXml" Target="../ink/ink400.xml"/><Relationship Id="rId1202" Type="http://schemas.openxmlformats.org/officeDocument/2006/relationships/customXml" Target="../ink/ink605.xml"/><Relationship Id="rId351" Type="http://schemas.openxmlformats.org/officeDocument/2006/relationships/image" Target="../media/image173.png"/><Relationship Id="rId449" Type="http://schemas.openxmlformats.org/officeDocument/2006/relationships/image" Target="../media/image221.png"/><Relationship Id="rId656" Type="http://schemas.openxmlformats.org/officeDocument/2006/relationships/image" Target="../media/image324.png"/><Relationship Id="rId863" Type="http://schemas.openxmlformats.org/officeDocument/2006/relationships/image" Target="../media/image427.png"/><Relationship Id="rId1079" Type="http://schemas.openxmlformats.org/officeDocument/2006/relationships/image" Target="../media/image534.png"/><Relationship Id="rId211" Type="http://schemas.openxmlformats.org/officeDocument/2006/relationships/image" Target="../media/image104.png"/><Relationship Id="rId295" Type="http://schemas.openxmlformats.org/officeDocument/2006/relationships/image" Target="../media/image145.png"/><Relationship Id="rId309" Type="http://schemas.openxmlformats.org/officeDocument/2006/relationships/image" Target="../media/image152.png"/><Relationship Id="rId516" Type="http://schemas.openxmlformats.org/officeDocument/2006/relationships/customXml" Target="../ink/ink259.xml"/><Relationship Id="rId1146" Type="http://schemas.openxmlformats.org/officeDocument/2006/relationships/image" Target="../media/image567.png"/><Relationship Id="rId723" Type="http://schemas.openxmlformats.org/officeDocument/2006/relationships/image" Target="../media/image357.png"/><Relationship Id="rId930" Type="http://schemas.openxmlformats.org/officeDocument/2006/relationships/image" Target="../media/image460.png"/><Relationship Id="rId1006" Type="http://schemas.openxmlformats.org/officeDocument/2006/relationships/image" Target="../media/image498.png"/><Relationship Id="rId155" Type="http://schemas.openxmlformats.org/officeDocument/2006/relationships/image" Target="../media/image76.png"/><Relationship Id="rId362" Type="http://schemas.openxmlformats.org/officeDocument/2006/relationships/customXml" Target="../ink/ink181.xml"/><Relationship Id="rId1213" Type="http://schemas.openxmlformats.org/officeDocument/2006/relationships/image" Target="../media/image600.png"/><Relationship Id="rId222" Type="http://schemas.openxmlformats.org/officeDocument/2006/relationships/customXml" Target="../ink/ink110.xml"/><Relationship Id="rId667" Type="http://schemas.openxmlformats.org/officeDocument/2006/relationships/customXml" Target="../ink/ink335.xml"/><Relationship Id="rId874" Type="http://schemas.openxmlformats.org/officeDocument/2006/relationships/customXml" Target="../ink/ink439.xml"/><Relationship Id="rId17" Type="http://schemas.openxmlformats.org/officeDocument/2006/relationships/customXml" Target="../ink/ink7.xml"/><Relationship Id="rId527" Type="http://schemas.openxmlformats.org/officeDocument/2006/relationships/image" Target="../media/image260.png"/><Relationship Id="rId734" Type="http://schemas.openxmlformats.org/officeDocument/2006/relationships/customXml" Target="../ink/ink369.xml"/><Relationship Id="rId941" Type="http://schemas.openxmlformats.org/officeDocument/2006/relationships/customXml" Target="../ink/ink473.xml"/><Relationship Id="rId1157" Type="http://schemas.openxmlformats.org/officeDocument/2006/relationships/customXml" Target="../ink/ink582.xml"/><Relationship Id="rId70" Type="http://schemas.openxmlformats.org/officeDocument/2006/relationships/image" Target="../media/image34.png"/><Relationship Id="rId166" Type="http://schemas.openxmlformats.org/officeDocument/2006/relationships/customXml" Target="../ink/ink82.xml"/><Relationship Id="rId373" Type="http://schemas.openxmlformats.org/officeDocument/2006/relationships/image" Target="../media/image184.png"/><Relationship Id="rId580" Type="http://schemas.openxmlformats.org/officeDocument/2006/relationships/customXml" Target="../ink/ink291.xml"/><Relationship Id="rId801" Type="http://schemas.openxmlformats.org/officeDocument/2006/relationships/image" Target="../media/image396.png"/><Relationship Id="rId1017" Type="http://schemas.openxmlformats.org/officeDocument/2006/relationships/customXml" Target="../ink/ink511.xml"/><Relationship Id="rId1224" Type="http://schemas.openxmlformats.org/officeDocument/2006/relationships/customXml" Target="../ink/ink616.xml"/><Relationship Id="rId1" Type="http://schemas.openxmlformats.org/officeDocument/2006/relationships/slideLayout" Target="../slideLayouts/slideLayout12.xml"/><Relationship Id="rId233" Type="http://schemas.openxmlformats.org/officeDocument/2006/relationships/image" Target="../media/image115.png"/><Relationship Id="rId440" Type="http://schemas.openxmlformats.org/officeDocument/2006/relationships/customXml" Target="../ink/ink221.xml"/><Relationship Id="rId678" Type="http://schemas.openxmlformats.org/officeDocument/2006/relationships/customXml" Target="../ink/ink341.xml"/><Relationship Id="rId885" Type="http://schemas.openxmlformats.org/officeDocument/2006/relationships/image" Target="../media/image438.png"/><Relationship Id="rId1070" Type="http://schemas.openxmlformats.org/officeDocument/2006/relationships/customXml" Target="../ink/ink538.xml"/><Relationship Id="rId28" Type="http://schemas.openxmlformats.org/officeDocument/2006/relationships/image" Target="../media/image13.png"/><Relationship Id="rId300" Type="http://schemas.openxmlformats.org/officeDocument/2006/relationships/customXml" Target="../ink/ink150.xml"/><Relationship Id="rId538" Type="http://schemas.openxmlformats.org/officeDocument/2006/relationships/customXml" Target="../ink/ink270.xml"/><Relationship Id="rId745" Type="http://schemas.openxmlformats.org/officeDocument/2006/relationships/image" Target="../media/image368.png"/><Relationship Id="rId952" Type="http://schemas.openxmlformats.org/officeDocument/2006/relationships/image" Target="../media/image471.png"/><Relationship Id="rId1168" Type="http://schemas.openxmlformats.org/officeDocument/2006/relationships/customXml" Target="../ink/ink588.xml"/><Relationship Id="rId81" Type="http://schemas.openxmlformats.org/officeDocument/2006/relationships/customXml" Target="../ink/ink39.xml"/><Relationship Id="rId177" Type="http://schemas.openxmlformats.org/officeDocument/2006/relationships/image" Target="../media/image87.png"/><Relationship Id="rId384" Type="http://schemas.openxmlformats.org/officeDocument/2006/relationships/customXml" Target="../ink/ink192.xml"/><Relationship Id="rId591" Type="http://schemas.openxmlformats.org/officeDocument/2006/relationships/image" Target="../media/image292.png"/><Relationship Id="rId605" Type="http://schemas.openxmlformats.org/officeDocument/2006/relationships/image" Target="../media/image299.png"/><Relationship Id="rId812" Type="http://schemas.openxmlformats.org/officeDocument/2006/relationships/customXml" Target="../ink/ink408.xml"/><Relationship Id="rId1028" Type="http://schemas.openxmlformats.org/officeDocument/2006/relationships/image" Target="../media/image509.png"/><Relationship Id="rId1235" Type="http://schemas.openxmlformats.org/officeDocument/2006/relationships/image" Target="../media/image611.png"/><Relationship Id="rId244" Type="http://schemas.openxmlformats.org/officeDocument/2006/relationships/customXml" Target="../ink/ink121.xml"/><Relationship Id="rId689" Type="http://schemas.openxmlformats.org/officeDocument/2006/relationships/image" Target="../media/image340.png"/><Relationship Id="rId896" Type="http://schemas.openxmlformats.org/officeDocument/2006/relationships/image" Target="../media/image443.png"/><Relationship Id="rId1081" Type="http://schemas.openxmlformats.org/officeDocument/2006/relationships/image" Target="../media/image535.png"/><Relationship Id="rId39" Type="http://schemas.openxmlformats.org/officeDocument/2006/relationships/customXml" Target="../ink/ink18.xml"/><Relationship Id="rId451" Type="http://schemas.openxmlformats.org/officeDocument/2006/relationships/image" Target="../media/image222.png"/><Relationship Id="rId549" Type="http://schemas.openxmlformats.org/officeDocument/2006/relationships/image" Target="../media/image271.png"/><Relationship Id="rId756" Type="http://schemas.openxmlformats.org/officeDocument/2006/relationships/customXml" Target="../ink/ink380.xml"/><Relationship Id="rId1179" Type="http://schemas.openxmlformats.org/officeDocument/2006/relationships/image" Target="../media/image583.png"/><Relationship Id="rId104" Type="http://schemas.openxmlformats.org/officeDocument/2006/relationships/image" Target="../media/image51.png"/><Relationship Id="rId188" Type="http://schemas.openxmlformats.org/officeDocument/2006/relationships/customXml" Target="../ink/ink93.xml"/><Relationship Id="rId311" Type="http://schemas.openxmlformats.org/officeDocument/2006/relationships/image" Target="../media/image153.png"/><Relationship Id="rId395" Type="http://schemas.openxmlformats.org/officeDocument/2006/relationships/image" Target="../media/image195.png"/><Relationship Id="rId409" Type="http://schemas.openxmlformats.org/officeDocument/2006/relationships/image" Target="../media/image202.png"/><Relationship Id="rId963" Type="http://schemas.openxmlformats.org/officeDocument/2006/relationships/customXml" Target="../ink/ink484.xml"/><Relationship Id="rId1039" Type="http://schemas.openxmlformats.org/officeDocument/2006/relationships/customXml" Target="../ink/ink522.xml"/><Relationship Id="rId92" Type="http://schemas.openxmlformats.org/officeDocument/2006/relationships/image" Target="../media/image45.png"/><Relationship Id="rId616" Type="http://schemas.openxmlformats.org/officeDocument/2006/relationships/customXml" Target="../ink/ink309.xml"/><Relationship Id="rId823" Type="http://schemas.openxmlformats.org/officeDocument/2006/relationships/image" Target="../media/image407.png"/><Relationship Id="rId255" Type="http://schemas.openxmlformats.org/officeDocument/2006/relationships/customXml" Target="../ink/ink127.xml"/><Relationship Id="rId462" Type="http://schemas.openxmlformats.org/officeDocument/2006/relationships/customXml" Target="../ink/ink232.xml"/><Relationship Id="rId1092" Type="http://schemas.openxmlformats.org/officeDocument/2006/relationships/image" Target="../media/image540.png"/><Relationship Id="rId1106" Type="http://schemas.openxmlformats.org/officeDocument/2006/relationships/image" Target="../media/image547.png"/><Relationship Id="rId115" Type="http://schemas.openxmlformats.org/officeDocument/2006/relationships/customXml" Target="../ink/ink56.xml"/><Relationship Id="rId322" Type="http://schemas.openxmlformats.org/officeDocument/2006/relationships/customXml" Target="../ink/ink161.xml"/><Relationship Id="rId767" Type="http://schemas.openxmlformats.org/officeDocument/2006/relationships/image" Target="../media/image379.png"/><Relationship Id="rId974" Type="http://schemas.openxmlformats.org/officeDocument/2006/relationships/image" Target="../media/image482.png"/><Relationship Id="rId199" Type="http://schemas.openxmlformats.org/officeDocument/2006/relationships/image" Target="../media/image98.png"/><Relationship Id="rId627" Type="http://schemas.openxmlformats.org/officeDocument/2006/relationships/image" Target="../media/image310.png"/><Relationship Id="rId834" Type="http://schemas.openxmlformats.org/officeDocument/2006/relationships/customXml" Target="../ink/ink419.xml"/><Relationship Id="rId266" Type="http://schemas.openxmlformats.org/officeDocument/2006/relationships/customXml" Target="../ink/ink133.xml"/><Relationship Id="rId473" Type="http://schemas.openxmlformats.org/officeDocument/2006/relationships/image" Target="../media/image233.png"/><Relationship Id="rId680" Type="http://schemas.openxmlformats.org/officeDocument/2006/relationships/customXml" Target="../ink/ink342.xml"/><Relationship Id="rId901" Type="http://schemas.openxmlformats.org/officeDocument/2006/relationships/customXml" Target="../ink/ink453.xml"/><Relationship Id="rId1117" Type="http://schemas.openxmlformats.org/officeDocument/2006/relationships/customXml" Target="../ink/ink562.xml"/><Relationship Id="rId30" Type="http://schemas.openxmlformats.org/officeDocument/2006/relationships/image" Target="../media/image14.png"/><Relationship Id="rId126" Type="http://schemas.openxmlformats.org/officeDocument/2006/relationships/image" Target="../media/image62.png"/><Relationship Id="rId333" Type="http://schemas.openxmlformats.org/officeDocument/2006/relationships/image" Target="../media/image164.png"/><Relationship Id="rId540" Type="http://schemas.openxmlformats.org/officeDocument/2006/relationships/customXml" Target="../ink/ink271.xml"/><Relationship Id="rId778" Type="http://schemas.openxmlformats.org/officeDocument/2006/relationships/customXml" Target="../ink/ink391.xml"/><Relationship Id="rId985" Type="http://schemas.openxmlformats.org/officeDocument/2006/relationships/customXml" Target="../ink/ink495.xml"/><Relationship Id="rId1170" Type="http://schemas.openxmlformats.org/officeDocument/2006/relationships/customXml" Target="../ink/ink589.xml"/><Relationship Id="rId638" Type="http://schemas.openxmlformats.org/officeDocument/2006/relationships/customXml" Target="../ink/ink320.xml"/><Relationship Id="rId845" Type="http://schemas.openxmlformats.org/officeDocument/2006/relationships/image" Target="../media/image418.png"/><Relationship Id="rId1030" Type="http://schemas.openxmlformats.org/officeDocument/2006/relationships/image" Target="../media/image510.png"/><Relationship Id="rId277" Type="http://schemas.openxmlformats.org/officeDocument/2006/relationships/image" Target="../media/image136.png"/><Relationship Id="rId400" Type="http://schemas.openxmlformats.org/officeDocument/2006/relationships/customXml" Target="../ink/ink200.xml"/><Relationship Id="rId484" Type="http://schemas.openxmlformats.org/officeDocument/2006/relationships/customXml" Target="../ink/ink243.xml"/><Relationship Id="rId705" Type="http://schemas.openxmlformats.org/officeDocument/2006/relationships/image" Target="../media/image348.png"/><Relationship Id="rId1128" Type="http://schemas.openxmlformats.org/officeDocument/2006/relationships/image" Target="../media/image558.png"/><Relationship Id="rId137" Type="http://schemas.openxmlformats.org/officeDocument/2006/relationships/customXml" Target="../ink/ink67.xml"/><Relationship Id="rId344" Type="http://schemas.openxmlformats.org/officeDocument/2006/relationships/customXml" Target="../ink/ink172.xml"/><Relationship Id="rId691" Type="http://schemas.openxmlformats.org/officeDocument/2006/relationships/image" Target="../media/image341.png"/><Relationship Id="rId789" Type="http://schemas.openxmlformats.org/officeDocument/2006/relationships/image" Target="../media/image390.png"/><Relationship Id="rId912" Type="http://schemas.openxmlformats.org/officeDocument/2006/relationships/image" Target="../media/image451.png"/><Relationship Id="rId996" Type="http://schemas.openxmlformats.org/officeDocument/2006/relationships/image" Target="../media/image493.png"/><Relationship Id="rId41" Type="http://schemas.openxmlformats.org/officeDocument/2006/relationships/customXml" Target="../ink/ink19.xml"/><Relationship Id="rId551" Type="http://schemas.openxmlformats.org/officeDocument/2006/relationships/image" Target="../media/image272.png"/><Relationship Id="rId649" Type="http://schemas.openxmlformats.org/officeDocument/2006/relationships/customXml" Target="../ink/ink326.xml"/><Relationship Id="rId856" Type="http://schemas.openxmlformats.org/officeDocument/2006/relationships/customXml" Target="../ink/ink430.xml"/><Relationship Id="rId1181" Type="http://schemas.openxmlformats.org/officeDocument/2006/relationships/image" Target="../media/image584.png"/><Relationship Id="rId190" Type="http://schemas.openxmlformats.org/officeDocument/2006/relationships/customXml" Target="../ink/ink94.xml"/><Relationship Id="rId204" Type="http://schemas.openxmlformats.org/officeDocument/2006/relationships/customXml" Target="../ink/ink101.xml"/><Relationship Id="rId288" Type="http://schemas.openxmlformats.org/officeDocument/2006/relationships/customXml" Target="../ink/ink144.xml"/><Relationship Id="rId411" Type="http://schemas.openxmlformats.org/officeDocument/2006/relationships/image" Target="../media/image203.png"/><Relationship Id="rId509" Type="http://schemas.openxmlformats.org/officeDocument/2006/relationships/image" Target="../media/image251.png"/><Relationship Id="rId1041" Type="http://schemas.openxmlformats.org/officeDocument/2006/relationships/customXml" Target="../ink/ink523.xml"/><Relationship Id="rId1139" Type="http://schemas.openxmlformats.org/officeDocument/2006/relationships/customXml" Target="../ink/ink573.xml"/><Relationship Id="rId495" Type="http://schemas.openxmlformats.org/officeDocument/2006/relationships/image" Target="../media/image244.png"/><Relationship Id="rId716" Type="http://schemas.openxmlformats.org/officeDocument/2006/relationships/customXml" Target="../ink/ink360.xml"/><Relationship Id="rId923" Type="http://schemas.openxmlformats.org/officeDocument/2006/relationships/customXml" Target="../ink/ink464.xml"/><Relationship Id="rId52" Type="http://schemas.openxmlformats.org/officeDocument/2006/relationships/image" Target="../media/image25.png"/><Relationship Id="rId148" Type="http://schemas.openxmlformats.org/officeDocument/2006/relationships/customXml" Target="../ink/ink73.xml"/><Relationship Id="rId355" Type="http://schemas.openxmlformats.org/officeDocument/2006/relationships/image" Target="../media/image175.png"/><Relationship Id="rId562" Type="http://schemas.openxmlformats.org/officeDocument/2006/relationships/customXml" Target="../ink/ink282.xml"/><Relationship Id="rId1192" Type="http://schemas.openxmlformats.org/officeDocument/2006/relationships/customXml" Target="../ink/ink600.xml"/><Relationship Id="rId1206" Type="http://schemas.openxmlformats.org/officeDocument/2006/relationships/customXml" Target="../ink/ink607.xml"/><Relationship Id="rId215" Type="http://schemas.openxmlformats.org/officeDocument/2006/relationships/image" Target="../media/image106.png"/><Relationship Id="rId422" Type="http://schemas.openxmlformats.org/officeDocument/2006/relationships/customXml" Target="../ink/ink211.xml"/><Relationship Id="rId867" Type="http://schemas.openxmlformats.org/officeDocument/2006/relationships/image" Target="../media/image429.png"/><Relationship Id="rId1052" Type="http://schemas.openxmlformats.org/officeDocument/2006/relationships/image" Target="../media/image521.png"/><Relationship Id="rId299" Type="http://schemas.openxmlformats.org/officeDocument/2006/relationships/image" Target="../media/image147.png"/><Relationship Id="rId727" Type="http://schemas.openxmlformats.org/officeDocument/2006/relationships/image" Target="../media/image359.png"/><Relationship Id="rId934" Type="http://schemas.openxmlformats.org/officeDocument/2006/relationships/image" Target="../media/image462.png"/><Relationship Id="rId63" Type="http://schemas.openxmlformats.org/officeDocument/2006/relationships/customXml" Target="../ink/ink30.xml"/><Relationship Id="rId159" Type="http://schemas.openxmlformats.org/officeDocument/2006/relationships/image" Target="../media/image78.png"/><Relationship Id="rId366" Type="http://schemas.openxmlformats.org/officeDocument/2006/relationships/customXml" Target="../ink/ink183.xml"/><Relationship Id="rId573" Type="http://schemas.openxmlformats.org/officeDocument/2006/relationships/image" Target="../media/image283.png"/><Relationship Id="rId780" Type="http://schemas.openxmlformats.org/officeDocument/2006/relationships/customXml" Target="../ink/ink392.xml"/><Relationship Id="rId1217" Type="http://schemas.openxmlformats.org/officeDocument/2006/relationships/image" Target="../media/image602.png"/><Relationship Id="rId226" Type="http://schemas.openxmlformats.org/officeDocument/2006/relationships/customXml" Target="../ink/ink112.xml"/><Relationship Id="rId433" Type="http://schemas.openxmlformats.org/officeDocument/2006/relationships/image" Target="../media/image213.png"/><Relationship Id="rId878" Type="http://schemas.openxmlformats.org/officeDocument/2006/relationships/customXml" Target="../ink/ink441.xml"/><Relationship Id="rId1063" Type="http://schemas.openxmlformats.org/officeDocument/2006/relationships/customXml" Target="../ink/ink534.xml"/><Relationship Id="rId640" Type="http://schemas.openxmlformats.org/officeDocument/2006/relationships/customXml" Target="../ink/ink321.xml"/><Relationship Id="rId738" Type="http://schemas.openxmlformats.org/officeDocument/2006/relationships/customXml" Target="../ink/ink371.xml"/><Relationship Id="rId945" Type="http://schemas.openxmlformats.org/officeDocument/2006/relationships/customXml" Target="../ink/ink475.xml"/><Relationship Id="rId74" Type="http://schemas.openxmlformats.org/officeDocument/2006/relationships/image" Target="../media/image36.png"/><Relationship Id="rId377" Type="http://schemas.openxmlformats.org/officeDocument/2006/relationships/image" Target="../media/image186.png"/><Relationship Id="rId500" Type="http://schemas.openxmlformats.org/officeDocument/2006/relationships/customXml" Target="../ink/ink251.xml"/><Relationship Id="rId584" Type="http://schemas.openxmlformats.org/officeDocument/2006/relationships/customXml" Target="../ink/ink293.xml"/><Relationship Id="rId805" Type="http://schemas.openxmlformats.org/officeDocument/2006/relationships/image" Target="../media/image398.png"/><Relationship Id="rId1130" Type="http://schemas.openxmlformats.org/officeDocument/2006/relationships/image" Target="../media/image559.png"/><Relationship Id="rId1228" Type="http://schemas.openxmlformats.org/officeDocument/2006/relationships/customXml" Target="../ink/ink618.xml"/><Relationship Id="rId5" Type="http://schemas.openxmlformats.org/officeDocument/2006/relationships/customXml" Target="../ink/ink1.xml"/><Relationship Id="rId237" Type="http://schemas.openxmlformats.org/officeDocument/2006/relationships/image" Target="../media/image117.png"/><Relationship Id="rId791" Type="http://schemas.openxmlformats.org/officeDocument/2006/relationships/image" Target="../media/image391.png"/><Relationship Id="rId889" Type="http://schemas.openxmlformats.org/officeDocument/2006/relationships/customXml" Target="../ink/ink447.xml"/><Relationship Id="rId1074" Type="http://schemas.openxmlformats.org/officeDocument/2006/relationships/customXml" Target="../ink/ink540.xml"/><Relationship Id="rId444" Type="http://schemas.openxmlformats.org/officeDocument/2006/relationships/customXml" Target="../ink/ink223.xml"/><Relationship Id="rId651" Type="http://schemas.openxmlformats.org/officeDocument/2006/relationships/customXml" Target="../ink/ink327.xml"/><Relationship Id="rId749" Type="http://schemas.openxmlformats.org/officeDocument/2006/relationships/image" Target="../media/image370.png"/><Relationship Id="rId290" Type="http://schemas.openxmlformats.org/officeDocument/2006/relationships/customXml" Target="../ink/ink145.xml"/><Relationship Id="rId304" Type="http://schemas.openxmlformats.org/officeDocument/2006/relationships/customXml" Target="../ink/ink152.xml"/><Relationship Id="rId388" Type="http://schemas.openxmlformats.org/officeDocument/2006/relationships/customXml" Target="../ink/ink194.xml"/><Relationship Id="rId511" Type="http://schemas.openxmlformats.org/officeDocument/2006/relationships/image" Target="../media/image252.png"/><Relationship Id="rId609" Type="http://schemas.openxmlformats.org/officeDocument/2006/relationships/image" Target="../media/image301.png"/><Relationship Id="rId956" Type="http://schemas.openxmlformats.org/officeDocument/2006/relationships/image" Target="../media/image473.png"/><Relationship Id="rId1141" Type="http://schemas.openxmlformats.org/officeDocument/2006/relationships/customXml" Target="../ink/ink574.xml"/><Relationship Id="rId85" Type="http://schemas.openxmlformats.org/officeDocument/2006/relationships/customXml" Target="../ink/ink41.xml"/><Relationship Id="rId150" Type="http://schemas.openxmlformats.org/officeDocument/2006/relationships/customXml" Target="../ink/ink74.xml"/><Relationship Id="rId595" Type="http://schemas.openxmlformats.org/officeDocument/2006/relationships/image" Target="../media/image294.png"/><Relationship Id="rId816" Type="http://schemas.openxmlformats.org/officeDocument/2006/relationships/customXml" Target="../ink/ink410.xml"/><Relationship Id="rId1001" Type="http://schemas.openxmlformats.org/officeDocument/2006/relationships/customXml" Target="../ink/ink503.xml"/><Relationship Id="rId248" Type="http://schemas.openxmlformats.org/officeDocument/2006/relationships/customXml" Target="../ink/ink123.xml"/><Relationship Id="rId455" Type="http://schemas.openxmlformats.org/officeDocument/2006/relationships/image" Target="../media/image224.png"/><Relationship Id="rId662" Type="http://schemas.openxmlformats.org/officeDocument/2006/relationships/image" Target="../media/image327.png"/><Relationship Id="rId1085" Type="http://schemas.openxmlformats.org/officeDocument/2006/relationships/image" Target="../media/image537.png"/><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5.png"/><Relationship Id="rId522" Type="http://schemas.openxmlformats.org/officeDocument/2006/relationships/customXml" Target="../ink/ink262.xml"/><Relationship Id="rId967" Type="http://schemas.openxmlformats.org/officeDocument/2006/relationships/customXml" Target="../ink/ink486.xml"/><Relationship Id="rId1152" Type="http://schemas.openxmlformats.org/officeDocument/2006/relationships/image" Target="../media/image570.png"/><Relationship Id="rId96" Type="http://schemas.openxmlformats.org/officeDocument/2006/relationships/image" Target="../media/image47.png"/><Relationship Id="rId161" Type="http://schemas.openxmlformats.org/officeDocument/2006/relationships/image" Target="../media/image79.png"/><Relationship Id="rId399" Type="http://schemas.openxmlformats.org/officeDocument/2006/relationships/image" Target="../media/image197.png"/><Relationship Id="rId827" Type="http://schemas.openxmlformats.org/officeDocument/2006/relationships/image" Target="../media/image409.png"/><Relationship Id="rId1012" Type="http://schemas.openxmlformats.org/officeDocument/2006/relationships/image" Target="../media/image501.png"/><Relationship Id="rId259" Type="http://schemas.openxmlformats.org/officeDocument/2006/relationships/image" Target="../media/image127.png"/><Relationship Id="rId466" Type="http://schemas.openxmlformats.org/officeDocument/2006/relationships/customXml" Target="../ink/ink234.xml"/><Relationship Id="rId673" Type="http://schemas.openxmlformats.org/officeDocument/2006/relationships/image" Target="../media/image332.png"/><Relationship Id="rId880" Type="http://schemas.openxmlformats.org/officeDocument/2006/relationships/customXml" Target="../ink/ink442.xml"/><Relationship Id="rId1096" Type="http://schemas.openxmlformats.org/officeDocument/2006/relationships/image" Target="../media/image542.png"/><Relationship Id="rId23" Type="http://schemas.openxmlformats.org/officeDocument/2006/relationships/customXml" Target="../ink/ink10.xml"/><Relationship Id="rId119" Type="http://schemas.openxmlformats.org/officeDocument/2006/relationships/customXml" Target="../ink/ink58.xml"/><Relationship Id="rId326" Type="http://schemas.openxmlformats.org/officeDocument/2006/relationships/customXml" Target="../ink/ink163.xml"/><Relationship Id="rId533" Type="http://schemas.openxmlformats.org/officeDocument/2006/relationships/image" Target="../media/image263.png"/><Relationship Id="rId978" Type="http://schemas.openxmlformats.org/officeDocument/2006/relationships/image" Target="../media/image484.png"/><Relationship Id="rId1163" Type="http://schemas.openxmlformats.org/officeDocument/2006/relationships/image" Target="../media/image575.png"/><Relationship Id="rId740" Type="http://schemas.openxmlformats.org/officeDocument/2006/relationships/customXml" Target="../ink/ink372.xml"/><Relationship Id="rId838" Type="http://schemas.openxmlformats.org/officeDocument/2006/relationships/customXml" Target="../ink/ink421.xml"/><Relationship Id="rId1023" Type="http://schemas.openxmlformats.org/officeDocument/2006/relationships/customXml" Target="../ink/ink514.xml"/><Relationship Id="rId172" Type="http://schemas.openxmlformats.org/officeDocument/2006/relationships/customXml" Target="../ink/ink85.xml"/><Relationship Id="rId477" Type="http://schemas.openxmlformats.org/officeDocument/2006/relationships/image" Target="../media/image235.png"/><Relationship Id="rId600" Type="http://schemas.openxmlformats.org/officeDocument/2006/relationships/customXml" Target="../ink/ink301.xml"/><Relationship Id="rId684" Type="http://schemas.openxmlformats.org/officeDocument/2006/relationships/customXml" Target="../ink/ink344.xml"/><Relationship Id="rId1230" Type="http://schemas.openxmlformats.org/officeDocument/2006/relationships/customXml" Target="../ink/ink619.xml"/><Relationship Id="rId337" Type="http://schemas.openxmlformats.org/officeDocument/2006/relationships/image" Target="../media/image166.png"/><Relationship Id="rId891" Type="http://schemas.openxmlformats.org/officeDocument/2006/relationships/customXml" Target="../ink/ink448.xml"/><Relationship Id="rId905" Type="http://schemas.openxmlformats.org/officeDocument/2006/relationships/customXml" Target="../ink/ink455.xml"/><Relationship Id="rId989" Type="http://schemas.openxmlformats.org/officeDocument/2006/relationships/customXml" Target="../ink/ink497.xml"/><Relationship Id="rId34" Type="http://schemas.openxmlformats.org/officeDocument/2006/relationships/image" Target="../media/image16.png"/><Relationship Id="rId544" Type="http://schemas.openxmlformats.org/officeDocument/2006/relationships/customXml" Target="../ink/ink273.xml"/><Relationship Id="rId751" Type="http://schemas.openxmlformats.org/officeDocument/2006/relationships/image" Target="../media/image371.png"/><Relationship Id="rId849" Type="http://schemas.openxmlformats.org/officeDocument/2006/relationships/image" Target="../media/image420.png"/><Relationship Id="rId1174" Type="http://schemas.openxmlformats.org/officeDocument/2006/relationships/customXml" Target="../ink/ink591.xml"/><Relationship Id="rId183" Type="http://schemas.openxmlformats.org/officeDocument/2006/relationships/image" Target="../media/image90.png"/><Relationship Id="rId390" Type="http://schemas.openxmlformats.org/officeDocument/2006/relationships/customXml" Target="../ink/ink195.xml"/><Relationship Id="rId404" Type="http://schemas.openxmlformats.org/officeDocument/2006/relationships/customXml" Target="../ink/ink202.xml"/><Relationship Id="rId611" Type="http://schemas.openxmlformats.org/officeDocument/2006/relationships/image" Target="../media/image302.png"/><Relationship Id="rId1034" Type="http://schemas.openxmlformats.org/officeDocument/2006/relationships/image" Target="../media/image512.png"/><Relationship Id="rId250" Type="http://schemas.openxmlformats.org/officeDocument/2006/relationships/customXml" Target="../ink/ink124.xml"/><Relationship Id="rId488" Type="http://schemas.openxmlformats.org/officeDocument/2006/relationships/customXml" Target="../ink/ink245.xml"/><Relationship Id="rId695" Type="http://schemas.openxmlformats.org/officeDocument/2006/relationships/image" Target="../media/image343.png"/><Relationship Id="rId709" Type="http://schemas.openxmlformats.org/officeDocument/2006/relationships/image" Target="../media/image350.png"/><Relationship Id="rId916" Type="http://schemas.openxmlformats.org/officeDocument/2006/relationships/image" Target="../media/image453.png"/><Relationship Id="rId1101" Type="http://schemas.openxmlformats.org/officeDocument/2006/relationships/customXml" Target="../ink/ink554.xml"/><Relationship Id="rId45" Type="http://schemas.openxmlformats.org/officeDocument/2006/relationships/customXml" Target="../ink/ink21.xml"/><Relationship Id="rId110" Type="http://schemas.openxmlformats.org/officeDocument/2006/relationships/image" Target="../media/image54.png"/><Relationship Id="rId348" Type="http://schemas.openxmlformats.org/officeDocument/2006/relationships/customXml" Target="../ink/ink174.xml"/><Relationship Id="rId555" Type="http://schemas.openxmlformats.org/officeDocument/2006/relationships/image" Target="../media/image274.png"/><Relationship Id="rId762" Type="http://schemas.openxmlformats.org/officeDocument/2006/relationships/customXml" Target="../ink/ink383.xml"/><Relationship Id="rId1185" Type="http://schemas.openxmlformats.org/officeDocument/2006/relationships/image" Target="../media/image586.png"/><Relationship Id="rId194" Type="http://schemas.openxmlformats.org/officeDocument/2006/relationships/customXml" Target="../ink/ink96.xml"/><Relationship Id="rId208" Type="http://schemas.openxmlformats.org/officeDocument/2006/relationships/customXml" Target="../ink/ink103.xml"/><Relationship Id="rId415" Type="http://schemas.openxmlformats.org/officeDocument/2006/relationships/image" Target="../media/image205.png"/><Relationship Id="rId622" Type="http://schemas.openxmlformats.org/officeDocument/2006/relationships/customXml" Target="../ink/ink312.xml"/><Relationship Id="rId1045" Type="http://schemas.openxmlformats.org/officeDocument/2006/relationships/customXml" Target="../ink/ink525.xml"/><Relationship Id="rId261" Type="http://schemas.openxmlformats.org/officeDocument/2006/relationships/image" Target="../media/image128.png"/><Relationship Id="rId499" Type="http://schemas.openxmlformats.org/officeDocument/2006/relationships/image" Target="../media/image246.png"/><Relationship Id="rId927" Type="http://schemas.openxmlformats.org/officeDocument/2006/relationships/customXml" Target="../ink/ink466.xml"/><Relationship Id="rId1112" Type="http://schemas.openxmlformats.org/officeDocument/2006/relationships/image" Target="../media/image550.png"/><Relationship Id="rId56" Type="http://schemas.openxmlformats.org/officeDocument/2006/relationships/image" Target="../media/image27.png"/><Relationship Id="rId359" Type="http://schemas.openxmlformats.org/officeDocument/2006/relationships/image" Target="../media/image177.png"/><Relationship Id="rId566" Type="http://schemas.openxmlformats.org/officeDocument/2006/relationships/customXml" Target="../ink/ink284.xml"/><Relationship Id="rId773" Type="http://schemas.openxmlformats.org/officeDocument/2006/relationships/image" Target="../media/image382.png"/><Relationship Id="rId1196" Type="http://schemas.openxmlformats.org/officeDocument/2006/relationships/customXml" Target="../ink/ink602.xml"/><Relationship Id="rId121" Type="http://schemas.openxmlformats.org/officeDocument/2006/relationships/customXml" Target="../ink/ink59.xml"/><Relationship Id="rId219" Type="http://schemas.openxmlformats.org/officeDocument/2006/relationships/image" Target="../media/image108.png"/><Relationship Id="rId426" Type="http://schemas.openxmlformats.org/officeDocument/2006/relationships/customXml" Target="../ink/ink213.xml"/><Relationship Id="rId633" Type="http://schemas.openxmlformats.org/officeDocument/2006/relationships/image" Target="../media/image313.png"/><Relationship Id="rId980" Type="http://schemas.openxmlformats.org/officeDocument/2006/relationships/image" Target="../media/image485.png"/><Relationship Id="rId1056" Type="http://schemas.openxmlformats.org/officeDocument/2006/relationships/image" Target="../media/image523.png"/><Relationship Id="rId840" Type="http://schemas.openxmlformats.org/officeDocument/2006/relationships/customXml" Target="../ink/ink422.xml"/><Relationship Id="rId938" Type="http://schemas.openxmlformats.org/officeDocument/2006/relationships/image" Target="../media/image464.png"/><Relationship Id="rId67" Type="http://schemas.openxmlformats.org/officeDocument/2006/relationships/customXml" Target="../ink/ink32.xml"/><Relationship Id="rId272" Type="http://schemas.openxmlformats.org/officeDocument/2006/relationships/customXml" Target="../ink/ink136.xml"/><Relationship Id="rId577" Type="http://schemas.openxmlformats.org/officeDocument/2006/relationships/image" Target="../media/image285.png"/><Relationship Id="rId700" Type="http://schemas.openxmlformats.org/officeDocument/2006/relationships/customXml" Target="../ink/ink352.xml"/><Relationship Id="rId1123" Type="http://schemas.openxmlformats.org/officeDocument/2006/relationships/customXml" Target="../ink/ink565.xml"/><Relationship Id="rId132" Type="http://schemas.openxmlformats.org/officeDocument/2006/relationships/image" Target="../media/image65.png"/><Relationship Id="rId784" Type="http://schemas.openxmlformats.org/officeDocument/2006/relationships/customXml" Target="../ink/ink394.xml"/><Relationship Id="rId991" Type="http://schemas.openxmlformats.org/officeDocument/2006/relationships/customXml" Target="../ink/ink498.xml"/><Relationship Id="rId1067" Type="http://schemas.openxmlformats.org/officeDocument/2006/relationships/customXml" Target="../ink/ink536.xml"/><Relationship Id="rId437" Type="http://schemas.openxmlformats.org/officeDocument/2006/relationships/image" Target="../media/image215.png"/><Relationship Id="rId644" Type="http://schemas.openxmlformats.org/officeDocument/2006/relationships/customXml" Target="../ink/ink323.xml"/><Relationship Id="rId851" Type="http://schemas.openxmlformats.org/officeDocument/2006/relationships/image" Target="../media/image421.png"/><Relationship Id="rId283" Type="http://schemas.openxmlformats.org/officeDocument/2006/relationships/image" Target="../media/image139.png"/><Relationship Id="rId490" Type="http://schemas.openxmlformats.org/officeDocument/2006/relationships/customXml" Target="../ink/ink246.xml"/><Relationship Id="rId504" Type="http://schemas.openxmlformats.org/officeDocument/2006/relationships/customXml" Target="../ink/ink253.xml"/><Relationship Id="rId711" Type="http://schemas.openxmlformats.org/officeDocument/2006/relationships/image" Target="../media/image351.png"/><Relationship Id="rId949" Type="http://schemas.openxmlformats.org/officeDocument/2006/relationships/customXml" Target="../ink/ink477.xml"/><Relationship Id="rId1134" Type="http://schemas.openxmlformats.org/officeDocument/2006/relationships/image" Target="../media/image561.png"/><Relationship Id="rId78" Type="http://schemas.openxmlformats.org/officeDocument/2006/relationships/image" Target="../media/image38.png"/><Relationship Id="rId143" Type="http://schemas.openxmlformats.org/officeDocument/2006/relationships/image" Target="../media/image70.png"/><Relationship Id="rId350" Type="http://schemas.openxmlformats.org/officeDocument/2006/relationships/customXml" Target="../ink/ink175.xml"/><Relationship Id="rId588" Type="http://schemas.openxmlformats.org/officeDocument/2006/relationships/customXml" Target="../ink/ink295.xml"/><Relationship Id="rId795" Type="http://schemas.openxmlformats.org/officeDocument/2006/relationships/image" Target="../media/image393.png"/><Relationship Id="rId809" Type="http://schemas.openxmlformats.org/officeDocument/2006/relationships/image" Target="../media/image400.png"/><Relationship Id="rId1201" Type="http://schemas.openxmlformats.org/officeDocument/2006/relationships/image" Target="../media/image594.png"/><Relationship Id="rId9" Type="http://schemas.openxmlformats.org/officeDocument/2006/relationships/customXml" Target="../ink/ink3.xml"/><Relationship Id="rId210" Type="http://schemas.openxmlformats.org/officeDocument/2006/relationships/customXml" Target="../ink/ink104.xml"/><Relationship Id="rId448" Type="http://schemas.openxmlformats.org/officeDocument/2006/relationships/customXml" Target="../ink/ink225.xml"/><Relationship Id="rId655" Type="http://schemas.openxmlformats.org/officeDocument/2006/relationships/customXml" Target="../ink/ink329.xml"/><Relationship Id="rId862" Type="http://schemas.openxmlformats.org/officeDocument/2006/relationships/customXml" Target="../ink/ink433.xml"/><Relationship Id="rId1078" Type="http://schemas.openxmlformats.org/officeDocument/2006/relationships/customXml" Target="../ink/ink542.xml"/><Relationship Id="rId294" Type="http://schemas.openxmlformats.org/officeDocument/2006/relationships/customXml" Target="../ink/ink147.xml"/><Relationship Id="rId308" Type="http://schemas.openxmlformats.org/officeDocument/2006/relationships/customXml" Target="../ink/ink154.xml"/><Relationship Id="rId515" Type="http://schemas.openxmlformats.org/officeDocument/2006/relationships/image" Target="../media/image254.png"/><Relationship Id="rId722" Type="http://schemas.openxmlformats.org/officeDocument/2006/relationships/customXml" Target="../ink/ink363.xml"/><Relationship Id="rId1145" Type="http://schemas.openxmlformats.org/officeDocument/2006/relationships/customXml" Target="../ink/ink576.xml"/><Relationship Id="rId89" Type="http://schemas.openxmlformats.org/officeDocument/2006/relationships/customXml" Target="../ink/ink43.xml"/><Relationship Id="rId154" Type="http://schemas.openxmlformats.org/officeDocument/2006/relationships/customXml" Target="../ink/ink76.xml"/><Relationship Id="rId361" Type="http://schemas.openxmlformats.org/officeDocument/2006/relationships/image" Target="../media/image178.png"/><Relationship Id="rId599" Type="http://schemas.openxmlformats.org/officeDocument/2006/relationships/image" Target="../media/image296.png"/><Relationship Id="rId1005" Type="http://schemas.openxmlformats.org/officeDocument/2006/relationships/customXml" Target="../ink/ink505.xml"/><Relationship Id="rId1212" Type="http://schemas.openxmlformats.org/officeDocument/2006/relationships/customXml" Target="../ink/ink610.xml"/><Relationship Id="rId459" Type="http://schemas.openxmlformats.org/officeDocument/2006/relationships/image" Target="../media/image226.png"/><Relationship Id="rId666" Type="http://schemas.openxmlformats.org/officeDocument/2006/relationships/image" Target="../media/image329.png"/><Relationship Id="rId873" Type="http://schemas.openxmlformats.org/officeDocument/2006/relationships/image" Target="../media/image432.png"/><Relationship Id="rId1089" Type="http://schemas.openxmlformats.org/officeDocument/2006/relationships/customXml" Target="../ink/ink548.xml"/><Relationship Id="rId16" Type="http://schemas.openxmlformats.org/officeDocument/2006/relationships/image" Target="../media/image7.png"/><Relationship Id="rId221" Type="http://schemas.openxmlformats.org/officeDocument/2006/relationships/image" Target="../media/image109.png"/><Relationship Id="rId319" Type="http://schemas.openxmlformats.org/officeDocument/2006/relationships/image" Target="../media/image157.png"/><Relationship Id="rId526" Type="http://schemas.openxmlformats.org/officeDocument/2006/relationships/customXml" Target="../ink/ink264.xml"/><Relationship Id="rId1156" Type="http://schemas.openxmlformats.org/officeDocument/2006/relationships/image" Target="../media/image572.png"/><Relationship Id="rId733" Type="http://schemas.openxmlformats.org/officeDocument/2006/relationships/image" Target="../media/image362.png"/><Relationship Id="rId940" Type="http://schemas.openxmlformats.org/officeDocument/2006/relationships/image" Target="../media/image465.png"/><Relationship Id="rId1016" Type="http://schemas.openxmlformats.org/officeDocument/2006/relationships/image" Target="../media/image503.png"/><Relationship Id="rId165" Type="http://schemas.openxmlformats.org/officeDocument/2006/relationships/image" Target="../media/image81.png"/><Relationship Id="rId372" Type="http://schemas.openxmlformats.org/officeDocument/2006/relationships/customXml" Target="../ink/ink186.xml"/><Relationship Id="rId677" Type="http://schemas.openxmlformats.org/officeDocument/2006/relationships/image" Target="../media/image334.png"/><Relationship Id="rId800" Type="http://schemas.openxmlformats.org/officeDocument/2006/relationships/customXml" Target="../ink/ink402.xml"/><Relationship Id="rId1223" Type="http://schemas.openxmlformats.org/officeDocument/2006/relationships/image" Target="../media/image605.png"/><Relationship Id="rId232" Type="http://schemas.openxmlformats.org/officeDocument/2006/relationships/customXml" Target="../ink/ink115.xml"/><Relationship Id="rId884" Type="http://schemas.openxmlformats.org/officeDocument/2006/relationships/customXml" Target="../ink/ink444.xml"/><Relationship Id="rId27" Type="http://schemas.openxmlformats.org/officeDocument/2006/relationships/customXml" Target="../ink/ink12.xml"/><Relationship Id="rId537" Type="http://schemas.openxmlformats.org/officeDocument/2006/relationships/image" Target="../media/image265.png"/><Relationship Id="rId744" Type="http://schemas.openxmlformats.org/officeDocument/2006/relationships/customXml" Target="../ink/ink374.xml"/><Relationship Id="rId951" Type="http://schemas.openxmlformats.org/officeDocument/2006/relationships/customXml" Target="../ink/ink478.xml"/><Relationship Id="rId1167" Type="http://schemas.openxmlformats.org/officeDocument/2006/relationships/image" Target="../media/image577.png"/><Relationship Id="rId80" Type="http://schemas.openxmlformats.org/officeDocument/2006/relationships/image" Target="../media/image39.png"/><Relationship Id="rId176" Type="http://schemas.openxmlformats.org/officeDocument/2006/relationships/customXml" Target="../ink/ink87.xml"/><Relationship Id="rId383" Type="http://schemas.openxmlformats.org/officeDocument/2006/relationships/image" Target="../media/image189.png"/><Relationship Id="rId590" Type="http://schemas.openxmlformats.org/officeDocument/2006/relationships/customXml" Target="../ink/ink296.xml"/><Relationship Id="rId604" Type="http://schemas.openxmlformats.org/officeDocument/2006/relationships/customXml" Target="../ink/ink303.xml"/><Relationship Id="rId811" Type="http://schemas.openxmlformats.org/officeDocument/2006/relationships/image" Target="../media/image401.png"/><Relationship Id="rId1027" Type="http://schemas.openxmlformats.org/officeDocument/2006/relationships/customXml" Target="../ink/ink516.xml"/><Relationship Id="rId1234" Type="http://schemas.openxmlformats.org/officeDocument/2006/relationships/customXml" Target="../ink/ink621.xml"/><Relationship Id="rId243" Type="http://schemas.openxmlformats.org/officeDocument/2006/relationships/image" Target="../media/image120.png"/><Relationship Id="rId450" Type="http://schemas.openxmlformats.org/officeDocument/2006/relationships/customXml" Target="../ink/ink226.xml"/><Relationship Id="rId688" Type="http://schemas.openxmlformats.org/officeDocument/2006/relationships/customXml" Target="../ink/ink346.xml"/><Relationship Id="rId895" Type="http://schemas.openxmlformats.org/officeDocument/2006/relationships/customXml" Target="../ink/ink450.xml"/><Relationship Id="rId909" Type="http://schemas.openxmlformats.org/officeDocument/2006/relationships/customXml" Target="../ink/ink457.xml"/><Relationship Id="rId1080" Type="http://schemas.openxmlformats.org/officeDocument/2006/relationships/customXml" Target="../ink/ink543.xml"/><Relationship Id="rId38" Type="http://schemas.openxmlformats.org/officeDocument/2006/relationships/image" Target="../media/image18.png"/><Relationship Id="rId103" Type="http://schemas.openxmlformats.org/officeDocument/2006/relationships/customXml" Target="../ink/ink50.xml"/><Relationship Id="rId310" Type="http://schemas.openxmlformats.org/officeDocument/2006/relationships/customXml" Target="../ink/ink155.xml"/><Relationship Id="rId548" Type="http://schemas.openxmlformats.org/officeDocument/2006/relationships/customXml" Target="../ink/ink275.xml"/><Relationship Id="rId755" Type="http://schemas.openxmlformats.org/officeDocument/2006/relationships/image" Target="../media/image373.png"/><Relationship Id="rId962" Type="http://schemas.openxmlformats.org/officeDocument/2006/relationships/image" Target="../media/image476.png"/><Relationship Id="rId1178" Type="http://schemas.openxmlformats.org/officeDocument/2006/relationships/customXml" Target="../ink/ink593.xml"/><Relationship Id="rId91" Type="http://schemas.openxmlformats.org/officeDocument/2006/relationships/customXml" Target="../ink/ink44.xml"/><Relationship Id="rId187" Type="http://schemas.openxmlformats.org/officeDocument/2006/relationships/image" Target="../media/image92.png"/><Relationship Id="rId394" Type="http://schemas.openxmlformats.org/officeDocument/2006/relationships/customXml" Target="../ink/ink197.xml"/><Relationship Id="rId408" Type="http://schemas.openxmlformats.org/officeDocument/2006/relationships/customXml" Target="../ink/ink204.xml"/><Relationship Id="rId615" Type="http://schemas.openxmlformats.org/officeDocument/2006/relationships/image" Target="../media/image304.png"/><Relationship Id="rId822" Type="http://schemas.openxmlformats.org/officeDocument/2006/relationships/customXml" Target="../ink/ink413.xml"/><Relationship Id="rId1038" Type="http://schemas.openxmlformats.org/officeDocument/2006/relationships/image" Target="../media/image514.png"/><Relationship Id="rId254" Type="http://schemas.openxmlformats.org/officeDocument/2006/relationships/customXml" Target="../ink/ink126.xml"/><Relationship Id="rId699" Type="http://schemas.openxmlformats.org/officeDocument/2006/relationships/image" Target="../media/image345.png"/><Relationship Id="rId1091" Type="http://schemas.openxmlformats.org/officeDocument/2006/relationships/customXml" Target="../ink/ink549.xml"/><Relationship Id="rId1105" Type="http://schemas.openxmlformats.org/officeDocument/2006/relationships/customXml" Target="../ink/ink556.xml"/><Relationship Id="rId49" Type="http://schemas.openxmlformats.org/officeDocument/2006/relationships/customXml" Target="../ink/ink23.xml"/><Relationship Id="rId114" Type="http://schemas.openxmlformats.org/officeDocument/2006/relationships/image" Target="../media/image56.png"/><Relationship Id="rId461" Type="http://schemas.openxmlformats.org/officeDocument/2006/relationships/image" Target="../media/image227.png"/><Relationship Id="rId559" Type="http://schemas.openxmlformats.org/officeDocument/2006/relationships/image" Target="../media/image276.png"/><Relationship Id="rId766" Type="http://schemas.openxmlformats.org/officeDocument/2006/relationships/customXml" Target="../ink/ink385.xml"/><Relationship Id="rId1189" Type="http://schemas.openxmlformats.org/officeDocument/2006/relationships/image" Target="../media/image588.png"/><Relationship Id="rId198" Type="http://schemas.openxmlformats.org/officeDocument/2006/relationships/customXml" Target="../ink/ink98.xml"/><Relationship Id="rId321" Type="http://schemas.openxmlformats.org/officeDocument/2006/relationships/image" Target="../media/image158.png"/><Relationship Id="rId419" Type="http://schemas.openxmlformats.org/officeDocument/2006/relationships/image" Target="../media/image207.png"/><Relationship Id="rId626" Type="http://schemas.openxmlformats.org/officeDocument/2006/relationships/customXml" Target="../ink/ink314.xml"/><Relationship Id="rId973" Type="http://schemas.openxmlformats.org/officeDocument/2006/relationships/customXml" Target="../ink/ink489.xml"/><Relationship Id="rId1049" Type="http://schemas.openxmlformats.org/officeDocument/2006/relationships/customXml" Target="../ink/ink527.xml"/><Relationship Id="rId833" Type="http://schemas.openxmlformats.org/officeDocument/2006/relationships/image" Target="../media/image412.png"/><Relationship Id="rId1116" Type="http://schemas.openxmlformats.org/officeDocument/2006/relationships/image" Target="../media/image552.png"/><Relationship Id="rId265" Type="http://schemas.openxmlformats.org/officeDocument/2006/relationships/image" Target="../media/image130.png"/><Relationship Id="rId472" Type="http://schemas.openxmlformats.org/officeDocument/2006/relationships/customXml" Target="../ink/ink237.xml"/><Relationship Id="rId900" Type="http://schemas.openxmlformats.org/officeDocument/2006/relationships/image" Target="../media/image445.png"/><Relationship Id="rId125" Type="http://schemas.openxmlformats.org/officeDocument/2006/relationships/customXml" Target="../ink/ink61.xml"/><Relationship Id="rId332" Type="http://schemas.openxmlformats.org/officeDocument/2006/relationships/customXml" Target="../ink/ink166.xml"/><Relationship Id="rId777" Type="http://schemas.openxmlformats.org/officeDocument/2006/relationships/image" Target="../media/image384.png"/><Relationship Id="rId984" Type="http://schemas.openxmlformats.org/officeDocument/2006/relationships/image" Target="../media/image487.png"/><Relationship Id="rId637" Type="http://schemas.openxmlformats.org/officeDocument/2006/relationships/image" Target="../media/image315.png"/><Relationship Id="rId844" Type="http://schemas.openxmlformats.org/officeDocument/2006/relationships/customXml" Target="../ink/ink424.xml"/><Relationship Id="rId276" Type="http://schemas.openxmlformats.org/officeDocument/2006/relationships/customXml" Target="../ink/ink138.xml"/><Relationship Id="rId483" Type="http://schemas.openxmlformats.org/officeDocument/2006/relationships/image" Target="../media/image238.png"/><Relationship Id="rId690" Type="http://schemas.openxmlformats.org/officeDocument/2006/relationships/customXml" Target="../ink/ink347.xml"/><Relationship Id="rId704" Type="http://schemas.openxmlformats.org/officeDocument/2006/relationships/customXml" Target="../ink/ink354.xml"/><Relationship Id="rId911" Type="http://schemas.openxmlformats.org/officeDocument/2006/relationships/customXml" Target="../ink/ink458.xml"/><Relationship Id="rId1127" Type="http://schemas.openxmlformats.org/officeDocument/2006/relationships/customXml" Target="../ink/ink567.xml"/><Relationship Id="rId40" Type="http://schemas.openxmlformats.org/officeDocument/2006/relationships/image" Target="../media/image19.png"/><Relationship Id="rId136" Type="http://schemas.openxmlformats.org/officeDocument/2006/relationships/image" Target="../media/image67.png"/><Relationship Id="rId343" Type="http://schemas.openxmlformats.org/officeDocument/2006/relationships/image" Target="../media/image169.png"/><Relationship Id="rId550" Type="http://schemas.openxmlformats.org/officeDocument/2006/relationships/customXml" Target="../ink/ink276.xml"/><Relationship Id="rId788" Type="http://schemas.openxmlformats.org/officeDocument/2006/relationships/customXml" Target="../ink/ink396.xml"/><Relationship Id="rId995" Type="http://schemas.openxmlformats.org/officeDocument/2006/relationships/customXml" Target="../ink/ink500.xml"/><Relationship Id="rId1180" Type="http://schemas.openxmlformats.org/officeDocument/2006/relationships/customXml" Target="../ink/ink594.xml"/><Relationship Id="rId203" Type="http://schemas.openxmlformats.org/officeDocument/2006/relationships/image" Target="../media/image100.png"/><Relationship Id="rId648" Type="http://schemas.openxmlformats.org/officeDocument/2006/relationships/image" Target="../media/image320.png"/><Relationship Id="rId855" Type="http://schemas.openxmlformats.org/officeDocument/2006/relationships/image" Target="../media/image423.png"/><Relationship Id="rId1040" Type="http://schemas.openxmlformats.org/officeDocument/2006/relationships/image" Target="../media/image515.png"/><Relationship Id="rId287" Type="http://schemas.openxmlformats.org/officeDocument/2006/relationships/image" Target="../media/image141.png"/><Relationship Id="rId410" Type="http://schemas.openxmlformats.org/officeDocument/2006/relationships/customXml" Target="../ink/ink205.xml"/><Relationship Id="rId494" Type="http://schemas.openxmlformats.org/officeDocument/2006/relationships/customXml" Target="../ink/ink248.xml"/><Relationship Id="rId508" Type="http://schemas.openxmlformats.org/officeDocument/2006/relationships/customXml" Target="../ink/ink255.xml"/><Relationship Id="rId715" Type="http://schemas.openxmlformats.org/officeDocument/2006/relationships/image" Target="../media/image353.png"/><Relationship Id="rId922" Type="http://schemas.openxmlformats.org/officeDocument/2006/relationships/image" Target="../media/image456.png"/><Relationship Id="rId1138" Type="http://schemas.openxmlformats.org/officeDocument/2006/relationships/image" Target="../media/image563.png"/><Relationship Id="rId147" Type="http://schemas.openxmlformats.org/officeDocument/2006/relationships/image" Target="../media/image72.png"/><Relationship Id="rId354" Type="http://schemas.openxmlformats.org/officeDocument/2006/relationships/customXml" Target="../ink/ink177.xml"/><Relationship Id="rId799" Type="http://schemas.openxmlformats.org/officeDocument/2006/relationships/image" Target="../media/image395.png"/><Relationship Id="rId1191" Type="http://schemas.openxmlformats.org/officeDocument/2006/relationships/image" Target="../media/image589.png"/><Relationship Id="rId1205" Type="http://schemas.openxmlformats.org/officeDocument/2006/relationships/image" Target="../media/image596.png"/><Relationship Id="rId51" Type="http://schemas.openxmlformats.org/officeDocument/2006/relationships/customXml" Target="../ink/ink24.xml"/><Relationship Id="rId561" Type="http://schemas.openxmlformats.org/officeDocument/2006/relationships/image" Target="../media/image277.png"/><Relationship Id="rId659" Type="http://schemas.openxmlformats.org/officeDocument/2006/relationships/customXml" Target="../ink/ink331.xml"/><Relationship Id="rId866" Type="http://schemas.openxmlformats.org/officeDocument/2006/relationships/customXml" Target="../ink/ink435.xml"/><Relationship Id="rId214" Type="http://schemas.openxmlformats.org/officeDocument/2006/relationships/customXml" Target="../ink/ink106.xml"/><Relationship Id="rId298" Type="http://schemas.openxmlformats.org/officeDocument/2006/relationships/customXml" Target="../ink/ink149.xml"/><Relationship Id="rId421" Type="http://schemas.openxmlformats.org/officeDocument/2006/relationships/image" Target="../media/image208.png"/><Relationship Id="rId519" Type="http://schemas.openxmlformats.org/officeDocument/2006/relationships/image" Target="../media/image256.png"/><Relationship Id="rId1051" Type="http://schemas.openxmlformats.org/officeDocument/2006/relationships/customXml" Target="../ink/ink528.xml"/><Relationship Id="rId1149" Type="http://schemas.openxmlformats.org/officeDocument/2006/relationships/customXml" Target="../ink/ink578.xml"/><Relationship Id="rId158" Type="http://schemas.openxmlformats.org/officeDocument/2006/relationships/customXml" Target="../ink/ink78.xml"/><Relationship Id="rId726" Type="http://schemas.openxmlformats.org/officeDocument/2006/relationships/customXml" Target="../ink/ink365.xml"/><Relationship Id="rId933" Type="http://schemas.openxmlformats.org/officeDocument/2006/relationships/customXml" Target="../ink/ink469.xml"/><Relationship Id="rId1009" Type="http://schemas.openxmlformats.org/officeDocument/2006/relationships/customXml" Target="../ink/ink507.xml"/><Relationship Id="rId62" Type="http://schemas.openxmlformats.org/officeDocument/2006/relationships/image" Target="../media/image30.png"/><Relationship Id="rId365" Type="http://schemas.openxmlformats.org/officeDocument/2006/relationships/image" Target="../media/image180.png"/><Relationship Id="rId572" Type="http://schemas.openxmlformats.org/officeDocument/2006/relationships/customXml" Target="../ink/ink287.xml"/><Relationship Id="rId1216" Type="http://schemas.openxmlformats.org/officeDocument/2006/relationships/customXml" Target="../ink/ink612.xml"/><Relationship Id="rId225" Type="http://schemas.openxmlformats.org/officeDocument/2006/relationships/image" Target="../media/image111.png"/><Relationship Id="rId432" Type="http://schemas.openxmlformats.org/officeDocument/2006/relationships/customXml" Target="../ink/ink217.xml"/><Relationship Id="rId877" Type="http://schemas.openxmlformats.org/officeDocument/2006/relationships/image" Target="../media/image434.png"/><Relationship Id="rId1062" Type="http://schemas.openxmlformats.org/officeDocument/2006/relationships/image" Target="../media/image526.png"/><Relationship Id="rId737" Type="http://schemas.openxmlformats.org/officeDocument/2006/relationships/image" Target="../media/image364.png"/><Relationship Id="rId944" Type="http://schemas.openxmlformats.org/officeDocument/2006/relationships/image" Target="../media/image467.png"/><Relationship Id="rId73" Type="http://schemas.openxmlformats.org/officeDocument/2006/relationships/customXml" Target="../ink/ink35.xml"/><Relationship Id="rId169" Type="http://schemas.openxmlformats.org/officeDocument/2006/relationships/image" Target="../media/image83.png"/><Relationship Id="rId376" Type="http://schemas.openxmlformats.org/officeDocument/2006/relationships/customXml" Target="../ink/ink188.xml"/><Relationship Id="rId583" Type="http://schemas.openxmlformats.org/officeDocument/2006/relationships/image" Target="../media/image288.png"/><Relationship Id="rId790" Type="http://schemas.openxmlformats.org/officeDocument/2006/relationships/customXml" Target="../ink/ink397.xml"/><Relationship Id="rId804" Type="http://schemas.openxmlformats.org/officeDocument/2006/relationships/customXml" Target="../ink/ink404.xml"/><Relationship Id="rId1227" Type="http://schemas.openxmlformats.org/officeDocument/2006/relationships/image" Target="../media/image607.png"/><Relationship Id="rId4" Type="http://schemas.openxmlformats.org/officeDocument/2006/relationships/hyperlink" Target="http://www.bernhardkoester.de/vorlesungen/inhalt.html" TargetMode="External"/><Relationship Id="rId236" Type="http://schemas.openxmlformats.org/officeDocument/2006/relationships/customXml" Target="../ink/ink117.xml"/><Relationship Id="rId443" Type="http://schemas.openxmlformats.org/officeDocument/2006/relationships/image" Target="../media/image218.png"/><Relationship Id="rId650" Type="http://schemas.openxmlformats.org/officeDocument/2006/relationships/image" Target="../media/image321.png"/><Relationship Id="rId888" Type="http://schemas.openxmlformats.org/officeDocument/2006/relationships/customXml" Target="../ink/ink446.xml"/><Relationship Id="rId1073" Type="http://schemas.openxmlformats.org/officeDocument/2006/relationships/image" Target="../media/image531.png"/><Relationship Id="rId303" Type="http://schemas.openxmlformats.org/officeDocument/2006/relationships/image" Target="../media/image149.png"/><Relationship Id="rId748" Type="http://schemas.openxmlformats.org/officeDocument/2006/relationships/customXml" Target="../ink/ink376.xml"/><Relationship Id="rId955" Type="http://schemas.openxmlformats.org/officeDocument/2006/relationships/customXml" Target="../ink/ink480.xml"/><Relationship Id="rId1140" Type="http://schemas.openxmlformats.org/officeDocument/2006/relationships/image" Target="../media/image564.png"/><Relationship Id="rId84" Type="http://schemas.openxmlformats.org/officeDocument/2006/relationships/image" Target="../media/image41.png"/><Relationship Id="rId387" Type="http://schemas.openxmlformats.org/officeDocument/2006/relationships/image" Target="../media/image191.png"/><Relationship Id="rId510" Type="http://schemas.openxmlformats.org/officeDocument/2006/relationships/customXml" Target="../ink/ink256.xml"/><Relationship Id="rId594" Type="http://schemas.openxmlformats.org/officeDocument/2006/relationships/customXml" Target="../ink/ink298.xml"/><Relationship Id="rId608" Type="http://schemas.openxmlformats.org/officeDocument/2006/relationships/customXml" Target="../ink/ink305.xml"/><Relationship Id="rId815" Type="http://schemas.openxmlformats.org/officeDocument/2006/relationships/image" Target="../media/image403.png"/><Relationship Id="rId247" Type="http://schemas.openxmlformats.org/officeDocument/2006/relationships/image" Target="../media/image122.png"/><Relationship Id="rId899" Type="http://schemas.openxmlformats.org/officeDocument/2006/relationships/customXml" Target="../ink/ink452.xml"/><Relationship Id="rId1000" Type="http://schemas.openxmlformats.org/officeDocument/2006/relationships/image" Target="../media/image495.png"/><Relationship Id="rId1084" Type="http://schemas.openxmlformats.org/officeDocument/2006/relationships/customXml" Target="../ink/ink545.xml"/><Relationship Id="rId107" Type="http://schemas.openxmlformats.org/officeDocument/2006/relationships/customXml" Target="../ink/ink52.xml"/><Relationship Id="rId454" Type="http://schemas.openxmlformats.org/officeDocument/2006/relationships/customXml" Target="../ink/ink228.xml"/><Relationship Id="rId661" Type="http://schemas.openxmlformats.org/officeDocument/2006/relationships/customXml" Target="../ink/ink332.xml"/><Relationship Id="rId759" Type="http://schemas.openxmlformats.org/officeDocument/2006/relationships/image" Target="../media/image375.png"/><Relationship Id="rId966" Type="http://schemas.openxmlformats.org/officeDocument/2006/relationships/image" Target="../media/image478.png"/><Relationship Id="rId11" Type="http://schemas.openxmlformats.org/officeDocument/2006/relationships/customXml" Target="../ink/ink4.xml"/><Relationship Id="rId314" Type="http://schemas.openxmlformats.org/officeDocument/2006/relationships/customXml" Target="../ink/ink157.xml"/><Relationship Id="rId398" Type="http://schemas.openxmlformats.org/officeDocument/2006/relationships/customXml" Target="../ink/ink199.xml"/><Relationship Id="rId521" Type="http://schemas.openxmlformats.org/officeDocument/2006/relationships/image" Target="../media/image257.png"/><Relationship Id="rId619" Type="http://schemas.openxmlformats.org/officeDocument/2006/relationships/image" Target="../media/image306.png"/><Relationship Id="rId1151" Type="http://schemas.openxmlformats.org/officeDocument/2006/relationships/customXml" Target="../ink/ink579.xml"/><Relationship Id="rId95" Type="http://schemas.openxmlformats.org/officeDocument/2006/relationships/customXml" Target="../ink/ink46.xml"/><Relationship Id="rId160" Type="http://schemas.openxmlformats.org/officeDocument/2006/relationships/customXml" Target="../ink/ink79.xml"/><Relationship Id="rId826" Type="http://schemas.openxmlformats.org/officeDocument/2006/relationships/customXml" Target="../ink/ink415.xml"/><Relationship Id="rId1011" Type="http://schemas.openxmlformats.org/officeDocument/2006/relationships/customXml" Target="../ink/ink508.xml"/><Relationship Id="rId1109" Type="http://schemas.openxmlformats.org/officeDocument/2006/relationships/customXml" Target="../ink/ink558.xml"/><Relationship Id="rId258" Type="http://schemas.openxmlformats.org/officeDocument/2006/relationships/customXml" Target="../ink/ink129.xml"/><Relationship Id="rId465" Type="http://schemas.openxmlformats.org/officeDocument/2006/relationships/image" Target="../media/image229.png"/><Relationship Id="rId672" Type="http://schemas.openxmlformats.org/officeDocument/2006/relationships/customXml" Target="../ink/ink338.xml"/><Relationship Id="rId1095" Type="http://schemas.openxmlformats.org/officeDocument/2006/relationships/customXml" Target="../ink/ink551.xml"/><Relationship Id="rId22" Type="http://schemas.openxmlformats.org/officeDocument/2006/relationships/image" Target="../media/image10.png"/><Relationship Id="rId118" Type="http://schemas.openxmlformats.org/officeDocument/2006/relationships/image" Target="../media/image58.png"/><Relationship Id="rId325" Type="http://schemas.openxmlformats.org/officeDocument/2006/relationships/image" Target="../media/image160.png"/><Relationship Id="rId532" Type="http://schemas.openxmlformats.org/officeDocument/2006/relationships/customXml" Target="../ink/ink267.xml"/><Relationship Id="rId977" Type="http://schemas.openxmlformats.org/officeDocument/2006/relationships/customXml" Target="../ink/ink491.xml"/><Relationship Id="rId1162" Type="http://schemas.openxmlformats.org/officeDocument/2006/relationships/customXml" Target="../ink/ink585.xml"/><Relationship Id="rId171" Type="http://schemas.openxmlformats.org/officeDocument/2006/relationships/image" Target="../media/image84.png"/><Relationship Id="rId837" Type="http://schemas.openxmlformats.org/officeDocument/2006/relationships/image" Target="../media/image414.png"/><Relationship Id="rId1022" Type="http://schemas.openxmlformats.org/officeDocument/2006/relationships/image" Target="../media/image506.png"/><Relationship Id="rId269" Type="http://schemas.openxmlformats.org/officeDocument/2006/relationships/image" Target="../media/image132.png"/><Relationship Id="rId476" Type="http://schemas.openxmlformats.org/officeDocument/2006/relationships/customXml" Target="../ink/ink239.xml"/><Relationship Id="rId683" Type="http://schemas.openxmlformats.org/officeDocument/2006/relationships/image" Target="../media/image337.png"/><Relationship Id="rId890" Type="http://schemas.openxmlformats.org/officeDocument/2006/relationships/image" Target="../media/image440.png"/><Relationship Id="rId904" Type="http://schemas.openxmlformats.org/officeDocument/2006/relationships/image" Target="../media/image447.png"/><Relationship Id="rId33" Type="http://schemas.openxmlformats.org/officeDocument/2006/relationships/customXml" Target="../ink/ink15.xml"/><Relationship Id="rId129" Type="http://schemas.openxmlformats.org/officeDocument/2006/relationships/customXml" Target="../ink/ink63.xml"/><Relationship Id="rId336" Type="http://schemas.openxmlformats.org/officeDocument/2006/relationships/customXml" Target="../ink/ink168.xml"/><Relationship Id="rId543" Type="http://schemas.openxmlformats.org/officeDocument/2006/relationships/image" Target="../media/image268.png"/><Relationship Id="rId988" Type="http://schemas.openxmlformats.org/officeDocument/2006/relationships/image" Target="../media/image489.png"/><Relationship Id="rId1173" Type="http://schemas.openxmlformats.org/officeDocument/2006/relationships/image" Target="../media/image580.png"/><Relationship Id="rId182" Type="http://schemas.openxmlformats.org/officeDocument/2006/relationships/customXml" Target="../ink/ink90.xml"/><Relationship Id="rId403" Type="http://schemas.openxmlformats.org/officeDocument/2006/relationships/image" Target="../media/image199.png"/><Relationship Id="rId750" Type="http://schemas.openxmlformats.org/officeDocument/2006/relationships/customXml" Target="../ink/ink377.xml"/><Relationship Id="rId848" Type="http://schemas.openxmlformats.org/officeDocument/2006/relationships/customXml" Target="../ink/ink426.xml"/><Relationship Id="rId1033" Type="http://schemas.openxmlformats.org/officeDocument/2006/relationships/customXml" Target="../ink/ink519.xml"/><Relationship Id="rId487" Type="http://schemas.openxmlformats.org/officeDocument/2006/relationships/image" Target="../media/image240.png"/><Relationship Id="rId610" Type="http://schemas.openxmlformats.org/officeDocument/2006/relationships/customXml" Target="../ink/ink306.xml"/><Relationship Id="rId694" Type="http://schemas.openxmlformats.org/officeDocument/2006/relationships/customXml" Target="../ink/ink349.xml"/><Relationship Id="rId708" Type="http://schemas.openxmlformats.org/officeDocument/2006/relationships/customXml" Target="../ink/ink356.xml"/><Relationship Id="rId915" Type="http://schemas.openxmlformats.org/officeDocument/2006/relationships/customXml" Target="../ink/ink460.xml"/><Relationship Id="rId347" Type="http://schemas.openxmlformats.org/officeDocument/2006/relationships/image" Target="../media/image171.png"/><Relationship Id="rId999" Type="http://schemas.openxmlformats.org/officeDocument/2006/relationships/customXml" Target="../ink/ink502.xml"/><Relationship Id="rId1100" Type="http://schemas.openxmlformats.org/officeDocument/2006/relationships/image" Target="../media/image544.png"/><Relationship Id="rId1184" Type="http://schemas.openxmlformats.org/officeDocument/2006/relationships/customXml" Target="../ink/ink596.xml"/><Relationship Id="rId44" Type="http://schemas.openxmlformats.org/officeDocument/2006/relationships/image" Target="../media/image21.png"/><Relationship Id="rId554" Type="http://schemas.openxmlformats.org/officeDocument/2006/relationships/customXml" Target="../ink/ink278.xml"/><Relationship Id="rId761" Type="http://schemas.openxmlformats.org/officeDocument/2006/relationships/image" Target="../media/image376.png"/><Relationship Id="rId859" Type="http://schemas.openxmlformats.org/officeDocument/2006/relationships/image" Target="../media/image425.png"/><Relationship Id="rId193" Type="http://schemas.openxmlformats.org/officeDocument/2006/relationships/image" Target="../media/image95.png"/><Relationship Id="rId207" Type="http://schemas.openxmlformats.org/officeDocument/2006/relationships/image" Target="../media/image102.png"/><Relationship Id="rId414" Type="http://schemas.openxmlformats.org/officeDocument/2006/relationships/customXml" Target="../ink/ink207.xml"/><Relationship Id="rId498" Type="http://schemas.openxmlformats.org/officeDocument/2006/relationships/customXml" Target="../ink/ink250.xml"/><Relationship Id="rId621" Type="http://schemas.openxmlformats.org/officeDocument/2006/relationships/image" Target="../media/image307.png"/><Relationship Id="rId1044" Type="http://schemas.openxmlformats.org/officeDocument/2006/relationships/image" Target="../media/image517.png"/><Relationship Id="rId260" Type="http://schemas.openxmlformats.org/officeDocument/2006/relationships/customXml" Target="../ink/ink130.xml"/><Relationship Id="rId719" Type="http://schemas.openxmlformats.org/officeDocument/2006/relationships/image" Target="../media/image355.png"/><Relationship Id="rId926" Type="http://schemas.openxmlformats.org/officeDocument/2006/relationships/image" Target="../media/image458.png"/><Relationship Id="rId1111" Type="http://schemas.openxmlformats.org/officeDocument/2006/relationships/customXml" Target="../ink/ink559.xml"/><Relationship Id="rId55" Type="http://schemas.openxmlformats.org/officeDocument/2006/relationships/customXml" Target="../ink/ink26.xml"/><Relationship Id="rId120" Type="http://schemas.openxmlformats.org/officeDocument/2006/relationships/image" Target="../media/image59.png"/><Relationship Id="rId358" Type="http://schemas.openxmlformats.org/officeDocument/2006/relationships/customXml" Target="../ink/ink179.xml"/><Relationship Id="rId565" Type="http://schemas.openxmlformats.org/officeDocument/2006/relationships/image" Target="../media/image279.png"/><Relationship Id="rId772" Type="http://schemas.openxmlformats.org/officeDocument/2006/relationships/customXml" Target="../ink/ink388.xml"/><Relationship Id="rId1195" Type="http://schemas.openxmlformats.org/officeDocument/2006/relationships/image" Target="../media/image591.png"/><Relationship Id="rId1209" Type="http://schemas.openxmlformats.org/officeDocument/2006/relationships/image" Target="../media/image598.png"/><Relationship Id="rId218" Type="http://schemas.openxmlformats.org/officeDocument/2006/relationships/customXml" Target="../ink/ink108.xml"/><Relationship Id="rId425" Type="http://schemas.openxmlformats.org/officeDocument/2006/relationships/image" Target="../media/image210.png"/><Relationship Id="rId632" Type="http://schemas.openxmlformats.org/officeDocument/2006/relationships/customXml" Target="../ink/ink317.xml"/><Relationship Id="rId1055" Type="http://schemas.openxmlformats.org/officeDocument/2006/relationships/customXml" Target="../ink/ink530.xml"/><Relationship Id="rId271" Type="http://schemas.openxmlformats.org/officeDocument/2006/relationships/image" Target="../media/image133.png"/><Relationship Id="rId937" Type="http://schemas.openxmlformats.org/officeDocument/2006/relationships/customXml" Target="../ink/ink471.xml"/><Relationship Id="rId1122" Type="http://schemas.openxmlformats.org/officeDocument/2006/relationships/image" Target="../media/image555.png"/><Relationship Id="rId66" Type="http://schemas.openxmlformats.org/officeDocument/2006/relationships/image" Target="../media/image32.png"/><Relationship Id="rId131" Type="http://schemas.openxmlformats.org/officeDocument/2006/relationships/customXml" Target="../ink/ink64.xml"/><Relationship Id="rId369" Type="http://schemas.openxmlformats.org/officeDocument/2006/relationships/image" Target="../media/image182.png"/><Relationship Id="rId576" Type="http://schemas.openxmlformats.org/officeDocument/2006/relationships/customXml" Target="../ink/ink289.xml"/><Relationship Id="rId783" Type="http://schemas.openxmlformats.org/officeDocument/2006/relationships/image" Target="../media/image387.png"/><Relationship Id="rId990" Type="http://schemas.openxmlformats.org/officeDocument/2006/relationships/image" Target="../media/image490.png"/><Relationship Id="rId229" Type="http://schemas.openxmlformats.org/officeDocument/2006/relationships/image" Target="../media/image113.png"/><Relationship Id="rId436" Type="http://schemas.openxmlformats.org/officeDocument/2006/relationships/customXml" Target="../ink/ink219.xml"/><Relationship Id="rId643" Type="http://schemas.openxmlformats.org/officeDocument/2006/relationships/image" Target="../media/image318.png"/><Relationship Id="rId1066" Type="http://schemas.openxmlformats.org/officeDocument/2006/relationships/image" Target="../media/image528.png"/><Relationship Id="rId850" Type="http://schemas.openxmlformats.org/officeDocument/2006/relationships/customXml" Target="../ink/ink427.xml"/><Relationship Id="rId948" Type="http://schemas.openxmlformats.org/officeDocument/2006/relationships/image" Target="../media/image469.png"/><Relationship Id="rId1133" Type="http://schemas.openxmlformats.org/officeDocument/2006/relationships/customXml" Target="../ink/ink570.xml"/><Relationship Id="rId77" Type="http://schemas.openxmlformats.org/officeDocument/2006/relationships/customXml" Target="../ink/ink37.xml"/><Relationship Id="rId282" Type="http://schemas.openxmlformats.org/officeDocument/2006/relationships/customXml" Target="../ink/ink141.xml"/><Relationship Id="rId503" Type="http://schemas.openxmlformats.org/officeDocument/2006/relationships/image" Target="../media/image248.png"/><Relationship Id="rId587" Type="http://schemas.openxmlformats.org/officeDocument/2006/relationships/image" Target="../media/image290.png"/><Relationship Id="rId710" Type="http://schemas.openxmlformats.org/officeDocument/2006/relationships/customXml" Target="../ink/ink357.xml"/><Relationship Id="rId808" Type="http://schemas.openxmlformats.org/officeDocument/2006/relationships/customXml" Target="../ink/ink406.xml"/><Relationship Id="rId8" Type="http://schemas.openxmlformats.org/officeDocument/2006/relationships/image" Target="../media/image3.png"/><Relationship Id="rId142" Type="http://schemas.openxmlformats.org/officeDocument/2006/relationships/customXml" Target="../ink/ink70.xml"/><Relationship Id="rId447" Type="http://schemas.openxmlformats.org/officeDocument/2006/relationships/image" Target="../media/image220.png"/><Relationship Id="rId794" Type="http://schemas.openxmlformats.org/officeDocument/2006/relationships/customXml" Target="../ink/ink399.xml"/><Relationship Id="rId1077" Type="http://schemas.openxmlformats.org/officeDocument/2006/relationships/image" Target="../media/image533.png"/><Relationship Id="rId1200" Type="http://schemas.openxmlformats.org/officeDocument/2006/relationships/customXml" Target="../ink/ink604.xml"/><Relationship Id="rId654" Type="http://schemas.openxmlformats.org/officeDocument/2006/relationships/image" Target="../media/image323.png"/><Relationship Id="rId861" Type="http://schemas.openxmlformats.org/officeDocument/2006/relationships/image" Target="../media/image426.png"/><Relationship Id="rId959" Type="http://schemas.openxmlformats.org/officeDocument/2006/relationships/customXml" Target="../ink/ink482.xml"/><Relationship Id="rId293" Type="http://schemas.openxmlformats.org/officeDocument/2006/relationships/image" Target="../media/image144.png"/><Relationship Id="rId307" Type="http://schemas.openxmlformats.org/officeDocument/2006/relationships/image" Target="../media/image151.png"/><Relationship Id="rId514" Type="http://schemas.openxmlformats.org/officeDocument/2006/relationships/customXml" Target="../ink/ink258.xml"/><Relationship Id="rId721" Type="http://schemas.openxmlformats.org/officeDocument/2006/relationships/image" Target="../media/image356.png"/><Relationship Id="rId1144" Type="http://schemas.openxmlformats.org/officeDocument/2006/relationships/image" Target="../media/image566.png"/><Relationship Id="rId88" Type="http://schemas.openxmlformats.org/officeDocument/2006/relationships/image" Target="../media/image43.png"/><Relationship Id="rId153" Type="http://schemas.openxmlformats.org/officeDocument/2006/relationships/image" Target="../media/image75.png"/><Relationship Id="rId360" Type="http://schemas.openxmlformats.org/officeDocument/2006/relationships/customXml" Target="../ink/ink180.xml"/><Relationship Id="rId598" Type="http://schemas.openxmlformats.org/officeDocument/2006/relationships/customXml" Target="../ink/ink300.xml"/><Relationship Id="rId819" Type="http://schemas.openxmlformats.org/officeDocument/2006/relationships/image" Target="../media/image405.png"/><Relationship Id="rId1004" Type="http://schemas.openxmlformats.org/officeDocument/2006/relationships/image" Target="../media/image497.png"/><Relationship Id="rId1211" Type="http://schemas.openxmlformats.org/officeDocument/2006/relationships/image" Target="../media/image599.png"/><Relationship Id="rId220" Type="http://schemas.openxmlformats.org/officeDocument/2006/relationships/customXml" Target="../ink/ink109.xml"/><Relationship Id="rId458" Type="http://schemas.openxmlformats.org/officeDocument/2006/relationships/customXml" Target="../ink/ink230.xml"/><Relationship Id="rId665" Type="http://schemas.openxmlformats.org/officeDocument/2006/relationships/customXml" Target="../ink/ink334.xml"/><Relationship Id="rId872" Type="http://schemas.openxmlformats.org/officeDocument/2006/relationships/customXml" Target="../ink/ink438.xml"/><Relationship Id="rId1088" Type="http://schemas.openxmlformats.org/officeDocument/2006/relationships/image" Target="../media/image538.png"/><Relationship Id="rId15" Type="http://schemas.openxmlformats.org/officeDocument/2006/relationships/customXml" Target="../ink/ink6.xml"/><Relationship Id="rId318" Type="http://schemas.openxmlformats.org/officeDocument/2006/relationships/customXml" Target="../ink/ink159.xml"/><Relationship Id="rId525" Type="http://schemas.openxmlformats.org/officeDocument/2006/relationships/image" Target="../media/image259.png"/><Relationship Id="rId732" Type="http://schemas.openxmlformats.org/officeDocument/2006/relationships/customXml" Target="../ink/ink368.xml"/><Relationship Id="rId1155" Type="http://schemas.openxmlformats.org/officeDocument/2006/relationships/customXml" Target="../ink/ink581.xml"/><Relationship Id="rId99" Type="http://schemas.openxmlformats.org/officeDocument/2006/relationships/customXml" Target="../ink/ink48.xml"/><Relationship Id="rId164" Type="http://schemas.openxmlformats.org/officeDocument/2006/relationships/customXml" Target="../ink/ink81.xml"/><Relationship Id="rId371" Type="http://schemas.openxmlformats.org/officeDocument/2006/relationships/image" Target="../media/image183.png"/><Relationship Id="rId1015" Type="http://schemas.openxmlformats.org/officeDocument/2006/relationships/customXml" Target="../ink/ink510.xml"/><Relationship Id="rId1222" Type="http://schemas.openxmlformats.org/officeDocument/2006/relationships/customXml" Target="../ink/ink615.xml"/><Relationship Id="rId469" Type="http://schemas.openxmlformats.org/officeDocument/2006/relationships/image" Target="../media/image231.png"/><Relationship Id="rId676" Type="http://schemas.openxmlformats.org/officeDocument/2006/relationships/customXml" Target="../ink/ink340.xml"/><Relationship Id="rId883" Type="http://schemas.openxmlformats.org/officeDocument/2006/relationships/image" Target="../media/image437.png"/><Relationship Id="rId1099" Type="http://schemas.openxmlformats.org/officeDocument/2006/relationships/customXml" Target="../ink/ink553.xml"/><Relationship Id="rId26" Type="http://schemas.openxmlformats.org/officeDocument/2006/relationships/image" Target="../media/image12.png"/><Relationship Id="rId231" Type="http://schemas.openxmlformats.org/officeDocument/2006/relationships/image" Target="../media/image114.png"/><Relationship Id="rId329" Type="http://schemas.openxmlformats.org/officeDocument/2006/relationships/image" Target="../media/image162.png"/><Relationship Id="rId536" Type="http://schemas.openxmlformats.org/officeDocument/2006/relationships/customXml" Target="../ink/ink269.xml"/><Relationship Id="rId1166" Type="http://schemas.openxmlformats.org/officeDocument/2006/relationships/customXml" Target="../ink/ink587.xml"/><Relationship Id="rId175" Type="http://schemas.openxmlformats.org/officeDocument/2006/relationships/image" Target="../media/image86.png"/><Relationship Id="rId743" Type="http://schemas.openxmlformats.org/officeDocument/2006/relationships/image" Target="../media/image367.png"/><Relationship Id="rId950" Type="http://schemas.openxmlformats.org/officeDocument/2006/relationships/image" Target="../media/image470.png"/><Relationship Id="rId1026" Type="http://schemas.openxmlformats.org/officeDocument/2006/relationships/image" Target="../media/image508.png"/><Relationship Id="rId382" Type="http://schemas.openxmlformats.org/officeDocument/2006/relationships/customXml" Target="../ink/ink191.xml"/><Relationship Id="rId603" Type="http://schemas.openxmlformats.org/officeDocument/2006/relationships/image" Target="../media/image298.png"/><Relationship Id="rId687" Type="http://schemas.openxmlformats.org/officeDocument/2006/relationships/image" Target="../media/image339.png"/><Relationship Id="rId810" Type="http://schemas.openxmlformats.org/officeDocument/2006/relationships/customXml" Target="../ink/ink407.xml"/><Relationship Id="rId908" Type="http://schemas.openxmlformats.org/officeDocument/2006/relationships/image" Target="../media/image449.png"/><Relationship Id="rId1233" Type="http://schemas.openxmlformats.org/officeDocument/2006/relationships/image" Target="../media/image610.png"/><Relationship Id="rId242" Type="http://schemas.openxmlformats.org/officeDocument/2006/relationships/customXml" Target="../ink/ink120.xml"/><Relationship Id="rId894" Type="http://schemas.openxmlformats.org/officeDocument/2006/relationships/image" Target="../media/image442.png"/><Relationship Id="rId1177" Type="http://schemas.openxmlformats.org/officeDocument/2006/relationships/image" Target="../media/image582.png"/><Relationship Id="rId37" Type="http://schemas.openxmlformats.org/officeDocument/2006/relationships/customXml" Target="../ink/ink17.xml"/><Relationship Id="rId102" Type="http://schemas.openxmlformats.org/officeDocument/2006/relationships/image" Target="../media/image50.png"/><Relationship Id="rId547" Type="http://schemas.openxmlformats.org/officeDocument/2006/relationships/image" Target="../media/image270.png"/><Relationship Id="rId754" Type="http://schemas.openxmlformats.org/officeDocument/2006/relationships/customXml" Target="../ink/ink379.xml"/><Relationship Id="rId961" Type="http://schemas.openxmlformats.org/officeDocument/2006/relationships/customXml" Target="../ink/ink483.xml"/><Relationship Id="rId90" Type="http://schemas.openxmlformats.org/officeDocument/2006/relationships/image" Target="../media/image44.png"/><Relationship Id="rId186" Type="http://schemas.openxmlformats.org/officeDocument/2006/relationships/customXml" Target="../ink/ink92.xml"/><Relationship Id="rId393" Type="http://schemas.openxmlformats.org/officeDocument/2006/relationships/image" Target="../media/image194.png"/><Relationship Id="rId407" Type="http://schemas.openxmlformats.org/officeDocument/2006/relationships/image" Target="../media/image201.png"/><Relationship Id="rId614" Type="http://schemas.openxmlformats.org/officeDocument/2006/relationships/customXml" Target="../ink/ink308.xml"/><Relationship Id="rId821" Type="http://schemas.openxmlformats.org/officeDocument/2006/relationships/image" Target="../media/image406.png"/><Relationship Id="rId1037" Type="http://schemas.openxmlformats.org/officeDocument/2006/relationships/customXml" Target="../ink/ink521.xml"/><Relationship Id="rId253" Type="http://schemas.openxmlformats.org/officeDocument/2006/relationships/image" Target="../media/image125.png"/><Relationship Id="rId460" Type="http://schemas.openxmlformats.org/officeDocument/2006/relationships/customXml" Target="../ink/ink231.xml"/><Relationship Id="rId698" Type="http://schemas.openxmlformats.org/officeDocument/2006/relationships/customXml" Target="../ink/ink351.xml"/><Relationship Id="rId919" Type="http://schemas.openxmlformats.org/officeDocument/2006/relationships/customXml" Target="../ink/ink462.xml"/><Relationship Id="rId1090" Type="http://schemas.openxmlformats.org/officeDocument/2006/relationships/image" Target="../media/image539.png"/><Relationship Id="rId1104" Type="http://schemas.openxmlformats.org/officeDocument/2006/relationships/image" Target="../media/image546.png"/><Relationship Id="rId48" Type="http://schemas.openxmlformats.org/officeDocument/2006/relationships/image" Target="../media/image23.png"/><Relationship Id="rId113" Type="http://schemas.openxmlformats.org/officeDocument/2006/relationships/customXml" Target="../ink/ink55.xml"/><Relationship Id="rId320" Type="http://schemas.openxmlformats.org/officeDocument/2006/relationships/customXml" Target="../ink/ink160.xml"/><Relationship Id="rId558" Type="http://schemas.openxmlformats.org/officeDocument/2006/relationships/customXml" Target="../ink/ink280.xml"/><Relationship Id="rId765" Type="http://schemas.openxmlformats.org/officeDocument/2006/relationships/image" Target="../media/image378.png"/><Relationship Id="rId972" Type="http://schemas.openxmlformats.org/officeDocument/2006/relationships/image" Target="../media/image481.png"/><Relationship Id="rId1188" Type="http://schemas.openxmlformats.org/officeDocument/2006/relationships/customXml" Target="../ink/ink598.xml"/><Relationship Id="rId197" Type="http://schemas.openxmlformats.org/officeDocument/2006/relationships/image" Target="../media/image97.png"/><Relationship Id="rId418" Type="http://schemas.openxmlformats.org/officeDocument/2006/relationships/customXml" Target="../ink/ink209.xml"/><Relationship Id="rId625" Type="http://schemas.openxmlformats.org/officeDocument/2006/relationships/image" Target="../media/image309.png"/><Relationship Id="rId832" Type="http://schemas.openxmlformats.org/officeDocument/2006/relationships/customXml" Target="../ink/ink418.xml"/><Relationship Id="rId1048" Type="http://schemas.openxmlformats.org/officeDocument/2006/relationships/image" Target="../media/image519.png"/><Relationship Id="rId264" Type="http://schemas.openxmlformats.org/officeDocument/2006/relationships/customXml" Target="../ink/ink132.xml"/><Relationship Id="rId471" Type="http://schemas.openxmlformats.org/officeDocument/2006/relationships/image" Target="../media/image232.png"/><Relationship Id="rId1115" Type="http://schemas.openxmlformats.org/officeDocument/2006/relationships/customXml" Target="../ink/ink561.xml"/><Relationship Id="rId59" Type="http://schemas.openxmlformats.org/officeDocument/2006/relationships/customXml" Target="../ink/ink28.xml"/><Relationship Id="rId124" Type="http://schemas.openxmlformats.org/officeDocument/2006/relationships/image" Target="../media/image61.png"/><Relationship Id="rId569" Type="http://schemas.openxmlformats.org/officeDocument/2006/relationships/image" Target="../media/image281.png"/><Relationship Id="rId776" Type="http://schemas.openxmlformats.org/officeDocument/2006/relationships/customXml" Target="../ink/ink390.xml"/><Relationship Id="rId983" Type="http://schemas.openxmlformats.org/officeDocument/2006/relationships/customXml" Target="../ink/ink494.xml"/><Relationship Id="rId1199" Type="http://schemas.openxmlformats.org/officeDocument/2006/relationships/image" Target="../media/image593.png"/><Relationship Id="rId331" Type="http://schemas.openxmlformats.org/officeDocument/2006/relationships/image" Target="../media/image163.png"/><Relationship Id="rId429" Type="http://schemas.openxmlformats.org/officeDocument/2006/relationships/image" Target="../media/image212.png"/><Relationship Id="rId636" Type="http://schemas.openxmlformats.org/officeDocument/2006/relationships/customXml" Target="../ink/ink319.xml"/><Relationship Id="rId1059" Type="http://schemas.openxmlformats.org/officeDocument/2006/relationships/customXml" Target="../ink/ink532.xml"/><Relationship Id="rId843" Type="http://schemas.openxmlformats.org/officeDocument/2006/relationships/image" Target="../media/image417.png"/><Relationship Id="rId1126" Type="http://schemas.openxmlformats.org/officeDocument/2006/relationships/image" Target="../media/image557.png"/><Relationship Id="rId275" Type="http://schemas.openxmlformats.org/officeDocument/2006/relationships/image" Target="../media/image135.png"/><Relationship Id="rId482" Type="http://schemas.openxmlformats.org/officeDocument/2006/relationships/customXml" Target="../ink/ink242.xml"/><Relationship Id="rId703" Type="http://schemas.openxmlformats.org/officeDocument/2006/relationships/image" Target="../media/image347.png"/><Relationship Id="rId910" Type="http://schemas.openxmlformats.org/officeDocument/2006/relationships/image" Target="../media/image450.png"/><Relationship Id="rId135" Type="http://schemas.openxmlformats.org/officeDocument/2006/relationships/customXml" Target="../ink/ink66.xml"/><Relationship Id="rId342" Type="http://schemas.openxmlformats.org/officeDocument/2006/relationships/customXml" Target="../ink/ink171.xml"/><Relationship Id="rId787" Type="http://schemas.openxmlformats.org/officeDocument/2006/relationships/image" Target="../media/image389.png"/><Relationship Id="rId994" Type="http://schemas.openxmlformats.org/officeDocument/2006/relationships/image" Target="../media/image492.png"/><Relationship Id="rId202" Type="http://schemas.openxmlformats.org/officeDocument/2006/relationships/customXml" Target="../ink/ink100.xml"/><Relationship Id="rId647" Type="http://schemas.openxmlformats.org/officeDocument/2006/relationships/customXml" Target="../ink/ink325.xml"/><Relationship Id="rId854" Type="http://schemas.openxmlformats.org/officeDocument/2006/relationships/customXml" Target="../ink/ink429.xml"/><Relationship Id="rId286" Type="http://schemas.openxmlformats.org/officeDocument/2006/relationships/customXml" Target="../ink/ink143.xml"/><Relationship Id="rId493" Type="http://schemas.openxmlformats.org/officeDocument/2006/relationships/image" Target="../media/image243.png"/><Relationship Id="rId507" Type="http://schemas.openxmlformats.org/officeDocument/2006/relationships/image" Target="../media/image250.png"/><Relationship Id="rId714" Type="http://schemas.openxmlformats.org/officeDocument/2006/relationships/customXml" Target="../ink/ink359.xml"/><Relationship Id="rId921" Type="http://schemas.openxmlformats.org/officeDocument/2006/relationships/customXml" Target="../ink/ink463.xml"/><Relationship Id="rId1137" Type="http://schemas.openxmlformats.org/officeDocument/2006/relationships/customXml" Target="../ink/ink572.xml"/><Relationship Id="rId50" Type="http://schemas.openxmlformats.org/officeDocument/2006/relationships/image" Target="../media/image24.png"/><Relationship Id="rId146" Type="http://schemas.openxmlformats.org/officeDocument/2006/relationships/customXml" Target="../ink/ink72.xml"/><Relationship Id="rId353" Type="http://schemas.openxmlformats.org/officeDocument/2006/relationships/image" Target="../media/image174.png"/><Relationship Id="rId560" Type="http://schemas.openxmlformats.org/officeDocument/2006/relationships/customXml" Target="../ink/ink281.xml"/><Relationship Id="rId798" Type="http://schemas.openxmlformats.org/officeDocument/2006/relationships/customXml" Target="../ink/ink401.xml"/><Relationship Id="rId1190" Type="http://schemas.openxmlformats.org/officeDocument/2006/relationships/customXml" Target="../ink/ink599.xml"/><Relationship Id="rId1204" Type="http://schemas.openxmlformats.org/officeDocument/2006/relationships/customXml" Target="../ink/ink606.xml"/><Relationship Id="rId213" Type="http://schemas.openxmlformats.org/officeDocument/2006/relationships/image" Target="../media/image105.png"/><Relationship Id="rId420" Type="http://schemas.openxmlformats.org/officeDocument/2006/relationships/customXml" Target="../ink/ink210.xml"/><Relationship Id="rId658" Type="http://schemas.openxmlformats.org/officeDocument/2006/relationships/image" Target="../media/image325.png"/><Relationship Id="rId865" Type="http://schemas.openxmlformats.org/officeDocument/2006/relationships/image" Target="../media/image428.png"/><Relationship Id="rId1050" Type="http://schemas.openxmlformats.org/officeDocument/2006/relationships/image" Target="../media/image520.png"/><Relationship Id="rId297" Type="http://schemas.openxmlformats.org/officeDocument/2006/relationships/image" Target="../media/image146.png"/><Relationship Id="rId518" Type="http://schemas.openxmlformats.org/officeDocument/2006/relationships/customXml" Target="../ink/ink260.xml"/><Relationship Id="rId725" Type="http://schemas.openxmlformats.org/officeDocument/2006/relationships/image" Target="../media/image358.png"/><Relationship Id="rId932" Type="http://schemas.openxmlformats.org/officeDocument/2006/relationships/image" Target="../media/image461.png"/><Relationship Id="rId1148" Type="http://schemas.openxmlformats.org/officeDocument/2006/relationships/image" Target="../media/image568.png"/><Relationship Id="rId157" Type="http://schemas.openxmlformats.org/officeDocument/2006/relationships/image" Target="../media/image77.png"/><Relationship Id="rId364" Type="http://schemas.openxmlformats.org/officeDocument/2006/relationships/customXml" Target="../ink/ink182.xml"/><Relationship Id="rId1008" Type="http://schemas.openxmlformats.org/officeDocument/2006/relationships/image" Target="../media/image499.png"/><Relationship Id="rId1215" Type="http://schemas.openxmlformats.org/officeDocument/2006/relationships/image" Target="../media/image601.png"/><Relationship Id="rId61" Type="http://schemas.openxmlformats.org/officeDocument/2006/relationships/customXml" Target="../ink/ink29.xml"/><Relationship Id="rId571" Type="http://schemas.openxmlformats.org/officeDocument/2006/relationships/image" Target="../media/image282.png"/><Relationship Id="rId669" Type="http://schemas.openxmlformats.org/officeDocument/2006/relationships/customXml" Target="../ink/ink336.xml"/><Relationship Id="rId876" Type="http://schemas.openxmlformats.org/officeDocument/2006/relationships/customXml" Target="../ink/ink440.xml"/><Relationship Id="rId19" Type="http://schemas.openxmlformats.org/officeDocument/2006/relationships/customXml" Target="../ink/ink8.xml"/><Relationship Id="rId224" Type="http://schemas.openxmlformats.org/officeDocument/2006/relationships/customXml" Target="../ink/ink111.xml"/><Relationship Id="rId431" Type="http://schemas.openxmlformats.org/officeDocument/2006/relationships/customXml" Target="../ink/ink216.xml"/><Relationship Id="rId529" Type="http://schemas.openxmlformats.org/officeDocument/2006/relationships/image" Target="../media/image261.png"/><Relationship Id="rId736" Type="http://schemas.openxmlformats.org/officeDocument/2006/relationships/customXml" Target="../ink/ink370.xml"/><Relationship Id="rId1061" Type="http://schemas.openxmlformats.org/officeDocument/2006/relationships/customXml" Target="../ink/ink533.xml"/><Relationship Id="rId1159" Type="http://schemas.openxmlformats.org/officeDocument/2006/relationships/customXml" Target="../ink/ink583.xml"/><Relationship Id="rId168" Type="http://schemas.openxmlformats.org/officeDocument/2006/relationships/customXml" Target="../ink/ink83.xml"/><Relationship Id="rId943" Type="http://schemas.openxmlformats.org/officeDocument/2006/relationships/customXml" Target="../ink/ink474.xml"/><Relationship Id="rId1019" Type="http://schemas.openxmlformats.org/officeDocument/2006/relationships/customXml" Target="../ink/ink512.xml"/><Relationship Id="rId72" Type="http://schemas.openxmlformats.org/officeDocument/2006/relationships/image" Target="../media/image35.png"/><Relationship Id="rId375" Type="http://schemas.openxmlformats.org/officeDocument/2006/relationships/image" Target="../media/image185.png"/><Relationship Id="rId582" Type="http://schemas.openxmlformats.org/officeDocument/2006/relationships/customXml" Target="../ink/ink292.xml"/><Relationship Id="rId803" Type="http://schemas.openxmlformats.org/officeDocument/2006/relationships/image" Target="../media/image397.png"/><Relationship Id="rId1226" Type="http://schemas.openxmlformats.org/officeDocument/2006/relationships/customXml" Target="../ink/ink617.xml"/><Relationship Id="rId3" Type="http://schemas.openxmlformats.org/officeDocument/2006/relationships/image" Target="../media/image1.jpeg"/><Relationship Id="rId235" Type="http://schemas.openxmlformats.org/officeDocument/2006/relationships/image" Target="../media/image116.png"/><Relationship Id="rId442" Type="http://schemas.openxmlformats.org/officeDocument/2006/relationships/customXml" Target="../ink/ink222.xml"/><Relationship Id="rId887" Type="http://schemas.openxmlformats.org/officeDocument/2006/relationships/image" Target="../media/image439.png"/><Relationship Id="rId1072" Type="http://schemas.openxmlformats.org/officeDocument/2006/relationships/customXml" Target="../ink/ink539.xml"/><Relationship Id="rId302" Type="http://schemas.openxmlformats.org/officeDocument/2006/relationships/customXml" Target="../ink/ink151.xml"/><Relationship Id="rId747" Type="http://schemas.openxmlformats.org/officeDocument/2006/relationships/image" Target="../media/image369.png"/><Relationship Id="rId954" Type="http://schemas.openxmlformats.org/officeDocument/2006/relationships/image" Target="../media/image472.png"/><Relationship Id="rId83" Type="http://schemas.openxmlformats.org/officeDocument/2006/relationships/customXml" Target="../ink/ink40.xml"/><Relationship Id="rId179" Type="http://schemas.openxmlformats.org/officeDocument/2006/relationships/image" Target="../media/image88.png"/><Relationship Id="rId386" Type="http://schemas.openxmlformats.org/officeDocument/2006/relationships/customXml" Target="../ink/ink193.xml"/><Relationship Id="rId593" Type="http://schemas.openxmlformats.org/officeDocument/2006/relationships/image" Target="../media/image293.png"/><Relationship Id="rId607" Type="http://schemas.openxmlformats.org/officeDocument/2006/relationships/image" Target="../media/image300.png"/><Relationship Id="rId814" Type="http://schemas.openxmlformats.org/officeDocument/2006/relationships/customXml" Target="../ink/ink409.xml"/><Relationship Id="rId246" Type="http://schemas.openxmlformats.org/officeDocument/2006/relationships/customXml" Target="../ink/ink122.xml"/><Relationship Id="rId453" Type="http://schemas.openxmlformats.org/officeDocument/2006/relationships/image" Target="../media/image223.png"/><Relationship Id="rId660" Type="http://schemas.openxmlformats.org/officeDocument/2006/relationships/image" Target="../media/image326.png"/><Relationship Id="rId898" Type="http://schemas.openxmlformats.org/officeDocument/2006/relationships/image" Target="../media/image444.png"/><Relationship Id="rId1083" Type="http://schemas.openxmlformats.org/officeDocument/2006/relationships/image" Target="../media/image536.png"/><Relationship Id="rId106" Type="http://schemas.openxmlformats.org/officeDocument/2006/relationships/image" Target="../media/image52.png"/><Relationship Id="rId313" Type="http://schemas.openxmlformats.org/officeDocument/2006/relationships/image" Target="../media/image154.png"/><Relationship Id="rId758" Type="http://schemas.openxmlformats.org/officeDocument/2006/relationships/customXml" Target="../ink/ink381.xml"/><Relationship Id="rId965" Type="http://schemas.openxmlformats.org/officeDocument/2006/relationships/customXml" Target="../ink/ink485.xml"/><Relationship Id="rId1150" Type="http://schemas.openxmlformats.org/officeDocument/2006/relationships/image" Target="../media/image569.png"/><Relationship Id="rId10" Type="http://schemas.openxmlformats.org/officeDocument/2006/relationships/image" Target="../media/image4.png"/><Relationship Id="rId94" Type="http://schemas.openxmlformats.org/officeDocument/2006/relationships/image" Target="../media/image46.png"/><Relationship Id="rId397" Type="http://schemas.openxmlformats.org/officeDocument/2006/relationships/image" Target="../media/image196.png"/><Relationship Id="rId520" Type="http://schemas.openxmlformats.org/officeDocument/2006/relationships/customXml" Target="../ink/ink261.xml"/><Relationship Id="rId618" Type="http://schemas.openxmlformats.org/officeDocument/2006/relationships/customXml" Target="../ink/ink310.xml"/><Relationship Id="rId825" Type="http://schemas.openxmlformats.org/officeDocument/2006/relationships/image" Target="../media/image408.png"/><Relationship Id="rId257" Type="http://schemas.openxmlformats.org/officeDocument/2006/relationships/image" Target="../media/image126.png"/><Relationship Id="rId464" Type="http://schemas.openxmlformats.org/officeDocument/2006/relationships/customXml" Target="../ink/ink233.xml"/><Relationship Id="rId1010" Type="http://schemas.openxmlformats.org/officeDocument/2006/relationships/image" Target="../media/image500.png"/><Relationship Id="rId1094" Type="http://schemas.openxmlformats.org/officeDocument/2006/relationships/image" Target="../media/image541.png"/><Relationship Id="rId1108" Type="http://schemas.openxmlformats.org/officeDocument/2006/relationships/image" Target="../media/image548.png"/><Relationship Id="rId117" Type="http://schemas.openxmlformats.org/officeDocument/2006/relationships/customXml" Target="../ink/ink57.xml"/><Relationship Id="rId671" Type="http://schemas.openxmlformats.org/officeDocument/2006/relationships/image" Target="../media/image331.png"/><Relationship Id="rId769" Type="http://schemas.openxmlformats.org/officeDocument/2006/relationships/image" Target="../media/image380.png"/><Relationship Id="rId976" Type="http://schemas.openxmlformats.org/officeDocument/2006/relationships/image" Target="../media/image483.png"/><Relationship Id="rId324" Type="http://schemas.openxmlformats.org/officeDocument/2006/relationships/customXml" Target="../ink/ink162.xml"/><Relationship Id="rId531" Type="http://schemas.openxmlformats.org/officeDocument/2006/relationships/image" Target="../media/image262.png"/><Relationship Id="rId629" Type="http://schemas.openxmlformats.org/officeDocument/2006/relationships/image" Target="../media/image311.png"/><Relationship Id="rId1161" Type="http://schemas.openxmlformats.org/officeDocument/2006/relationships/image" Target="../media/image574.png"/><Relationship Id="rId836" Type="http://schemas.openxmlformats.org/officeDocument/2006/relationships/customXml" Target="../ink/ink420.xml"/><Relationship Id="rId1021" Type="http://schemas.openxmlformats.org/officeDocument/2006/relationships/customXml" Target="../ink/ink513.xml"/><Relationship Id="rId1119" Type="http://schemas.openxmlformats.org/officeDocument/2006/relationships/customXml" Target="../ink/ink563.xml"/><Relationship Id="rId903" Type="http://schemas.openxmlformats.org/officeDocument/2006/relationships/customXml" Target="../ink/ink454.xml"/><Relationship Id="rId32" Type="http://schemas.openxmlformats.org/officeDocument/2006/relationships/image" Target="../media/image15.png"/><Relationship Id="rId181" Type="http://schemas.openxmlformats.org/officeDocument/2006/relationships/image" Target="../media/image89.png"/><Relationship Id="rId279" Type="http://schemas.openxmlformats.org/officeDocument/2006/relationships/image" Target="../media/image137.png"/><Relationship Id="rId486" Type="http://schemas.openxmlformats.org/officeDocument/2006/relationships/customXml" Target="../ink/ink244.xml"/><Relationship Id="rId693" Type="http://schemas.openxmlformats.org/officeDocument/2006/relationships/image" Target="../media/image342.png"/><Relationship Id="rId139" Type="http://schemas.openxmlformats.org/officeDocument/2006/relationships/customXml" Target="../ink/ink68.xml"/><Relationship Id="rId346" Type="http://schemas.openxmlformats.org/officeDocument/2006/relationships/customXml" Target="../ink/ink173.xml"/><Relationship Id="rId553" Type="http://schemas.openxmlformats.org/officeDocument/2006/relationships/image" Target="../media/image273.png"/><Relationship Id="rId760" Type="http://schemas.openxmlformats.org/officeDocument/2006/relationships/customXml" Target="../ink/ink382.xml"/><Relationship Id="rId998" Type="http://schemas.openxmlformats.org/officeDocument/2006/relationships/image" Target="../media/image494.png"/><Relationship Id="rId1183" Type="http://schemas.openxmlformats.org/officeDocument/2006/relationships/image" Target="../media/image585.png"/><Relationship Id="rId206" Type="http://schemas.openxmlformats.org/officeDocument/2006/relationships/customXml" Target="../ink/ink102.xml"/><Relationship Id="rId413" Type="http://schemas.openxmlformats.org/officeDocument/2006/relationships/image" Target="../media/image204.png"/><Relationship Id="rId858" Type="http://schemas.openxmlformats.org/officeDocument/2006/relationships/customXml" Target="../ink/ink431.xml"/><Relationship Id="rId1043" Type="http://schemas.openxmlformats.org/officeDocument/2006/relationships/customXml" Target="../ink/ink524.xml"/><Relationship Id="rId620" Type="http://schemas.openxmlformats.org/officeDocument/2006/relationships/customXml" Target="../ink/ink311.xml"/><Relationship Id="rId718" Type="http://schemas.openxmlformats.org/officeDocument/2006/relationships/customXml" Target="../ink/ink361.xml"/><Relationship Id="rId925" Type="http://schemas.openxmlformats.org/officeDocument/2006/relationships/customXml" Target="../ink/ink465.xml"/><Relationship Id="rId1110" Type="http://schemas.openxmlformats.org/officeDocument/2006/relationships/image" Target="../media/image549.png"/><Relationship Id="rId1208" Type="http://schemas.openxmlformats.org/officeDocument/2006/relationships/customXml" Target="../ink/ink608.xml"/><Relationship Id="rId54" Type="http://schemas.openxmlformats.org/officeDocument/2006/relationships/image" Target="../media/image26.png"/><Relationship Id="rId270" Type="http://schemas.openxmlformats.org/officeDocument/2006/relationships/customXml" Target="../ink/ink135.xml"/><Relationship Id="rId130" Type="http://schemas.openxmlformats.org/officeDocument/2006/relationships/image" Target="../media/image64.png"/><Relationship Id="rId368" Type="http://schemas.openxmlformats.org/officeDocument/2006/relationships/customXml" Target="../ink/ink184.xml"/><Relationship Id="rId575" Type="http://schemas.openxmlformats.org/officeDocument/2006/relationships/image" Target="../media/image284.png"/><Relationship Id="rId782" Type="http://schemas.openxmlformats.org/officeDocument/2006/relationships/customXml" Target="../ink/ink393.xml"/><Relationship Id="rId228" Type="http://schemas.openxmlformats.org/officeDocument/2006/relationships/customXml" Target="../ink/ink113.xml"/><Relationship Id="rId435" Type="http://schemas.openxmlformats.org/officeDocument/2006/relationships/image" Target="../media/image214.png"/><Relationship Id="rId642" Type="http://schemas.openxmlformats.org/officeDocument/2006/relationships/customXml" Target="../ink/ink322.xml"/><Relationship Id="rId1065" Type="http://schemas.openxmlformats.org/officeDocument/2006/relationships/customXml" Target="../ink/ink535.xml"/><Relationship Id="rId502" Type="http://schemas.openxmlformats.org/officeDocument/2006/relationships/customXml" Target="../ink/ink252.xml"/><Relationship Id="rId947" Type="http://schemas.openxmlformats.org/officeDocument/2006/relationships/customXml" Target="../ink/ink476.xml"/><Relationship Id="rId1132" Type="http://schemas.openxmlformats.org/officeDocument/2006/relationships/image" Target="../media/image560.png"/><Relationship Id="rId76" Type="http://schemas.openxmlformats.org/officeDocument/2006/relationships/image" Target="../media/image37.png"/><Relationship Id="rId807" Type="http://schemas.openxmlformats.org/officeDocument/2006/relationships/image" Target="../media/image399.png"/><Relationship Id="rId292" Type="http://schemas.openxmlformats.org/officeDocument/2006/relationships/customXml" Target="../ink/ink146.xml"/><Relationship Id="rId597" Type="http://schemas.openxmlformats.org/officeDocument/2006/relationships/image" Target="../media/image295.png"/><Relationship Id="rId152" Type="http://schemas.openxmlformats.org/officeDocument/2006/relationships/customXml" Target="../ink/ink75.xml"/><Relationship Id="rId457" Type="http://schemas.openxmlformats.org/officeDocument/2006/relationships/image" Target="../media/image225.png"/><Relationship Id="rId1087" Type="http://schemas.openxmlformats.org/officeDocument/2006/relationships/customXml" Target="../ink/ink547.xml"/><Relationship Id="rId664" Type="http://schemas.openxmlformats.org/officeDocument/2006/relationships/image" Target="../media/image328.png"/><Relationship Id="rId871" Type="http://schemas.openxmlformats.org/officeDocument/2006/relationships/image" Target="../media/image431.png"/><Relationship Id="rId969" Type="http://schemas.openxmlformats.org/officeDocument/2006/relationships/customXml" Target="../ink/ink487.xml"/><Relationship Id="rId317" Type="http://schemas.openxmlformats.org/officeDocument/2006/relationships/image" Target="../media/image156.png"/><Relationship Id="rId524" Type="http://schemas.openxmlformats.org/officeDocument/2006/relationships/customXml" Target="../ink/ink263.xml"/><Relationship Id="rId731" Type="http://schemas.openxmlformats.org/officeDocument/2006/relationships/image" Target="../media/image361.png"/><Relationship Id="rId1154" Type="http://schemas.openxmlformats.org/officeDocument/2006/relationships/image" Target="../media/image571.png"/><Relationship Id="rId98" Type="http://schemas.openxmlformats.org/officeDocument/2006/relationships/image" Target="../media/image48.png"/><Relationship Id="rId829" Type="http://schemas.openxmlformats.org/officeDocument/2006/relationships/image" Target="../media/image410.png"/><Relationship Id="rId1014" Type="http://schemas.openxmlformats.org/officeDocument/2006/relationships/image" Target="../media/image502.png"/><Relationship Id="rId1221" Type="http://schemas.openxmlformats.org/officeDocument/2006/relationships/image" Target="../media/image604.png"/><Relationship Id="rId25" Type="http://schemas.openxmlformats.org/officeDocument/2006/relationships/customXml" Target="../ink/ink11.xml"/><Relationship Id="rId174" Type="http://schemas.openxmlformats.org/officeDocument/2006/relationships/customXml" Target="../ink/ink86.xml"/><Relationship Id="rId381" Type="http://schemas.openxmlformats.org/officeDocument/2006/relationships/image" Target="../media/image188.png"/><Relationship Id="rId241" Type="http://schemas.openxmlformats.org/officeDocument/2006/relationships/image" Target="../media/image119.png"/><Relationship Id="rId479" Type="http://schemas.openxmlformats.org/officeDocument/2006/relationships/image" Target="../media/image236.png"/><Relationship Id="rId686" Type="http://schemas.openxmlformats.org/officeDocument/2006/relationships/customXml" Target="../ink/ink345.xml"/><Relationship Id="rId893" Type="http://schemas.openxmlformats.org/officeDocument/2006/relationships/customXml" Target="../ink/ink449.xml"/><Relationship Id="rId339" Type="http://schemas.openxmlformats.org/officeDocument/2006/relationships/image" Target="../media/image167.png"/><Relationship Id="rId546" Type="http://schemas.openxmlformats.org/officeDocument/2006/relationships/customXml" Target="../ink/ink274.xml"/><Relationship Id="rId753" Type="http://schemas.openxmlformats.org/officeDocument/2006/relationships/image" Target="../media/image372.png"/><Relationship Id="rId1176" Type="http://schemas.openxmlformats.org/officeDocument/2006/relationships/customXml" Target="../ink/ink592.xml"/><Relationship Id="rId101" Type="http://schemas.openxmlformats.org/officeDocument/2006/relationships/customXml" Target="../ink/ink49.xml"/><Relationship Id="rId406" Type="http://schemas.openxmlformats.org/officeDocument/2006/relationships/customXml" Target="../ink/ink203.xml"/><Relationship Id="rId960" Type="http://schemas.openxmlformats.org/officeDocument/2006/relationships/image" Target="../media/image475.png"/><Relationship Id="rId1036" Type="http://schemas.openxmlformats.org/officeDocument/2006/relationships/image" Target="../media/image513.png"/><Relationship Id="rId613" Type="http://schemas.openxmlformats.org/officeDocument/2006/relationships/image" Target="../media/image303.png"/><Relationship Id="rId820" Type="http://schemas.openxmlformats.org/officeDocument/2006/relationships/customXml" Target="../ink/ink412.xml"/><Relationship Id="rId918" Type="http://schemas.openxmlformats.org/officeDocument/2006/relationships/image" Target="../media/image454.png"/><Relationship Id="rId1103" Type="http://schemas.openxmlformats.org/officeDocument/2006/relationships/customXml" Target="../ink/ink555.xml"/><Relationship Id="rId47" Type="http://schemas.openxmlformats.org/officeDocument/2006/relationships/customXml" Target="../ink/ink22.xml"/><Relationship Id="rId196" Type="http://schemas.openxmlformats.org/officeDocument/2006/relationships/customXml" Target="../ink/ink97.xml"/><Relationship Id="rId263" Type="http://schemas.openxmlformats.org/officeDocument/2006/relationships/image" Target="../media/image129.png"/><Relationship Id="rId470" Type="http://schemas.openxmlformats.org/officeDocument/2006/relationships/customXml" Target="../ink/ink236.xml"/><Relationship Id="rId123" Type="http://schemas.openxmlformats.org/officeDocument/2006/relationships/customXml" Target="../ink/ink60.xml"/><Relationship Id="rId330" Type="http://schemas.openxmlformats.org/officeDocument/2006/relationships/customXml" Target="../ink/ink165.xml"/><Relationship Id="rId568" Type="http://schemas.openxmlformats.org/officeDocument/2006/relationships/customXml" Target="../ink/ink285.xml"/><Relationship Id="rId775" Type="http://schemas.openxmlformats.org/officeDocument/2006/relationships/image" Target="../media/image383.png"/><Relationship Id="rId982" Type="http://schemas.openxmlformats.org/officeDocument/2006/relationships/image" Target="../media/image486.png"/><Relationship Id="rId1198" Type="http://schemas.openxmlformats.org/officeDocument/2006/relationships/customXml" Target="../ink/ink603.xml"/><Relationship Id="rId428" Type="http://schemas.openxmlformats.org/officeDocument/2006/relationships/customXml" Target="../ink/ink214.xml"/><Relationship Id="rId635" Type="http://schemas.openxmlformats.org/officeDocument/2006/relationships/image" Target="../media/image314.png"/><Relationship Id="rId842" Type="http://schemas.openxmlformats.org/officeDocument/2006/relationships/customXml" Target="../ink/ink423.xml"/><Relationship Id="rId1058" Type="http://schemas.openxmlformats.org/officeDocument/2006/relationships/image" Target="../media/image524.png"/><Relationship Id="rId702" Type="http://schemas.openxmlformats.org/officeDocument/2006/relationships/customXml" Target="../ink/ink353.xml"/><Relationship Id="rId1125" Type="http://schemas.openxmlformats.org/officeDocument/2006/relationships/customXml" Target="../ink/ink566.xml"/><Relationship Id="rId69" Type="http://schemas.openxmlformats.org/officeDocument/2006/relationships/customXml" Target="../ink/ink33.xml"/><Relationship Id="rId285" Type="http://schemas.openxmlformats.org/officeDocument/2006/relationships/image" Target="../media/image140.png"/><Relationship Id="rId492" Type="http://schemas.openxmlformats.org/officeDocument/2006/relationships/customXml" Target="../ink/ink247.xml"/><Relationship Id="rId797" Type="http://schemas.openxmlformats.org/officeDocument/2006/relationships/image" Target="../media/image394.png"/><Relationship Id="rId145" Type="http://schemas.openxmlformats.org/officeDocument/2006/relationships/image" Target="../media/image71.png"/><Relationship Id="rId352" Type="http://schemas.openxmlformats.org/officeDocument/2006/relationships/customXml" Target="../ink/ink176.xml"/><Relationship Id="rId212" Type="http://schemas.openxmlformats.org/officeDocument/2006/relationships/customXml" Target="../ink/ink105.xml"/><Relationship Id="rId657" Type="http://schemas.openxmlformats.org/officeDocument/2006/relationships/customXml" Target="../ink/ink330.xml"/><Relationship Id="rId864" Type="http://schemas.openxmlformats.org/officeDocument/2006/relationships/customXml" Target="../ink/ink434.xml"/><Relationship Id="rId517" Type="http://schemas.openxmlformats.org/officeDocument/2006/relationships/image" Target="../media/image255.png"/><Relationship Id="rId724" Type="http://schemas.openxmlformats.org/officeDocument/2006/relationships/customXml" Target="../ink/ink364.xml"/><Relationship Id="rId931" Type="http://schemas.openxmlformats.org/officeDocument/2006/relationships/customXml" Target="../ink/ink468.xml"/><Relationship Id="rId1147" Type="http://schemas.openxmlformats.org/officeDocument/2006/relationships/customXml" Target="../ink/ink577.xml"/><Relationship Id="rId60" Type="http://schemas.openxmlformats.org/officeDocument/2006/relationships/image" Target="../media/image29.png"/><Relationship Id="rId1007" Type="http://schemas.openxmlformats.org/officeDocument/2006/relationships/customXml" Target="../ink/ink506.xml"/><Relationship Id="rId1214" Type="http://schemas.openxmlformats.org/officeDocument/2006/relationships/customXml" Target="../ink/ink611.xml"/><Relationship Id="rId18" Type="http://schemas.openxmlformats.org/officeDocument/2006/relationships/image" Target="../media/image8.png"/><Relationship Id="rId167" Type="http://schemas.openxmlformats.org/officeDocument/2006/relationships/image" Target="../media/image82.png"/><Relationship Id="rId374" Type="http://schemas.openxmlformats.org/officeDocument/2006/relationships/customXml" Target="../ink/ink187.xml"/><Relationship Id="rId581" Type="http://schemas.openxmlformats.org/officeDocument/2006/relationships/image" Target="../media/image287.png"/><Relationship Id="rId234" Type="http://schemas.openxmlformats.org/officeDocument/2006/relationships/customXml" Target="../ink/ink116.xml"/><Relationship Id="rId679" Type="http://schemas.openxmlformats.org/officeDocument/2006/relationships/image" Target="../media/image335.png"/><Relationship Id="rId886" Type="http://schemas.openxmlformats.org/officeDocument/2006/relationships/customXml" Target="../ink/ink445.xml"/><Relationship Id="rId2" Type="http://schemas.openxmlformats.org/officeDocument/2006/relationships/notesSlide" Target="../notesSlides/notesSlide1.xml"/><Relationship Id="rId441" Type="http://schemas.openxmlformats.org/officeDocument/2006/relationships/image" Target="../media/image217.png"/><Relationship Id="rId539" Type="http://schemas.openxmlformats.org/officeDocument/2006/relationships/image" Target="../media/image266.png"/><Relationship Id="rId746" Type="http://schemas.openxmlformats.org/officeDocument/2006/relationships/customXml" Target="../ink/ink375.xml"/><Relationship Id="rId1071" Type="http://schemas.openxmlformats.org/officeDocument/2006/relationships/image" Target="../media/image530.png"/><Relationship Id="rId1169" Type="http://schemas.openxmlformats.org/officeDocument/2006/relationships/image" Target="../media/image578.png"/><Relationship Id="rId301" Type="http://schemas.openxmlformats.org/officeDocument/2006/relationships/image" Target="../media/image148.png"/><Relationship Id="rId953" Type="http://schemas.openxmlformats.org/officeDocument/2006/relationships/customXml" Target="../ink/ink479.xml"/><Relationship Id="rId1029" Type="http://schemas.openxmlformats.org/officeDocument/2006/relationships/customXml" Target="../ink/ink517.xml"/></Relationships>
</file>

<file path=ppt/slides/_rels/slide10.xml.rels><?xml version="1.0" encoding="UTF-8" standalone="yes"?>
<Relationships xmlns="http://schemas.openxmlformats.org/package/2006/relationships"><Relationship Id="rId117" Type="http://schemas.openxmlformats.org/officeDocument/2006/relationships/customXml" Target="../ink/ink1195.xml"/><Relationship Id="rId671" Type="http://schemas.openxmlformats.org/officeDocument/2006/relationships/customXml" Target="../ink/ink1476.xml"/><Relationship Id="rId21" Type="http://schemas.openxmlformats.org/officeDocument/2006/relationships/customXml" Target="../ink/ink1147.xml"/><Relationship Id="rId324" Type="http://schemas.openxmlformats.org/officeDocument/2006/relationships/image" Target="../media/image1213.png"/><Relationship Id="rId531" Type="http://schemas.openxmlformats.org/officeDocument/2006/relationships/image" Target="../media/image1315.png"/><Relationship Id="rId629" Type="http://schemas.openxmlformats.org/officeDocument/2006/relationships/customXml" Target="../ink/ink1455.xml"/><Relationship Id="rId170" Type="http://schemas.openxmlformats.org/officeDocument/2006/relationships/image" Target="../media/image1137.png"/><Relationship Id="rId268" Type="http://schemas.openxmlformats.org/officeDocument/2006/relationships/image" Target="../media/image1185.png"/><Relationship Id="rId475" Type="http://schemas.openxmlformats.org/officeDocument/2006/relationships/customXml" Target="../ink/ink1376.xml"/><Relationship Id="rId682" Type="http://schemas.openxmlformats.org/officeDocument/2006/relationships/image" Target="../media/image1389.png"/><Relationship Id="rId32" Type="http://schemas.openxmlformats.org/officeDocument/2006/relationships/image" Target="../media/image10680.png"/><Relationship Id="rId128" Type="http://schemas.openxmlformats.org/officeDocument/2006/relationships/image" Target="../media/image1116.png"/><Relationship Id="rId335" Type="http://schemas.openxmlformats.org/officeDocument/2006/relationships/image" Target="../media/image1218.png"/><Relationship Id="rId542" Type="http://schemas.openxmlformats.org/officeDocument/2006/relationships/customXml" Target="../ink/ink1410.xml"/><Relationship Id="rId181" Type="http://schemas.openxmlformats.org/officeDocument/2006/relationships/customXml" Target="../ink/ink1227.xml"/><Relationship Id="rId402" Type="http://schemas.openxmlformats.org/officeDocument/2006/relationships/image" Target="../media/image1251.png"/><Relationship Id="rId279" Type="http://schemas.openxmlformats.org/officeDocument/2006/relationships/customXml" Target="../ink/ink1277.xml"/><Relationship Id="rId486" Type="http://schemas.openxmlformats.org/officeDocument/2006/relationships/image" Target="../media/image1293.png"/><Relationship Id="rId693" Type="http://schemas.openxmlformats.org/officeDocument/2006/relationships/customXml" Target="../ink/ink1487.xml"/><Relationship Id="rId707" Type="http://schemas.openxmlformats.org/officeDocument/2006/relationships/customXml" Target="../ink/ink1494.xml"/><Relationship Id="rId43" Type="http://schemas.openxmlformats.org/officeDocument/2006/relationships/customXml" Target="../ink/ink1158.xml"/><Relationship Id="rId139" Type="http://schemas.openxmlformats.org/officeDocument/2006/relationships/customXml" Target="../ink/ink1206.xml"/><Relationship Id="rId346" Type="http://schemas.openxmlformats.org/officeDocument/2006/relationships/customXml" Target="../ink/ink1311.xml"/><Relationship Id="rId553" Type="http://schemas.openxmlformats.org/officeDocument/2006/relationships/image" Target="../media/image1326.png"/><Relationship Id="rId192" Type="http://schemas.openxmlformats.org/officeDocument/2006/relationships/customXml" Target="../ink/ink1233.xml"/><Relationship Id="rId206" Type="http://schemas.openxmlformats.org/officeDocument/2006/relationships/customXml" Target="../ink/ink1240.xml"/><Relationship Id="rId413" Type="http://schemas.openxmlformats.org/officeDocument/2006/relationships/customXml" Target="../ink/ink1345.xml"/><Relationship Id="rId497" Type="http://schemas.openxmlformats.org/officeDocument/2006/relationships/customXml" Target="../ink/ink1387.xml"/><Relationship Id="rId620" Type="http://schemas.openxmlformats.org/officeDocument/2006/relationships/customXml" Target="../ink/ink1450.xml"/><Relationship Id="rId718" Type="http://schemas.openxmlformats.org/officeDocument/2006/relationships/image" Target="../media/image1407.png"/><Relationship Id="rId357" Type="http://schemas.openxmlformats.org/officeDocument/2006/relationships/image" Target="../media/image1229.png"/><Relationship Id="rId54" Type="http://schemas.openxmlformats.org/officeDocument/2006/relationships/image" Target="../media/image10790.png"/><Relationship Id="rId217" Type="http://schemas.openxmlformats.org/officeDocument/2006/relationships/image" Target="../media/image1160.png"/><Relationship Id="rId564" Type="http://schemas.openxmlformats.org/officeDocument/2006/relationships/image" Target="../media/image1331.png"/><Relationship Id="rId424" Type="http://schemas.openxmlformats.org/officeDocument/2006/relationships/image" Target="../media/image1262.png"/><Relationship Id="rId631" Type="http://schemas.openxmlformats.org/officeDocument/2006/relationships/customXml" Target="../ink/ink1456.xml"/><Relationship Id="rId729" Type="http://schemas.openxmlformats.org/officeDocument/2006/relationships/customXml" Target="../ink/ink1505.xml"/><Relationship Id="rId270" Type="http://schemas.openxmlformats.org/officeDocument/2006/relationships/image" Target="../media/image1186.png"/><Relationship Id="rId65" Type="http://schemas.openxmlformats.org/officeDocument/2006/relationships/customXml" Target="../ink/ink1169.xml"/><Relationship Id="rId130" Type="http://schemas.openxmlformats.org/officeDocument/2006/relationships/image" Target="../media/image1117.png"/><Relationship Id="rId368" Type="http://schemas.openxmlformats.org/officeDocument/2006/relationships/customXml" Target="../ink/ink1322.xml"/><Relationship Id="rId575" Type="http://schemas.openxmlformats.org/officeDocument/2006/relationships/image" Target="../media/image1336.png"/><Relationship Id="rId228" Type="http://schemas.openxmlformats.org/officeDocument/2006/relationships/customXml" Target="../ink/ink1251.xml"/><Relationship Id="rId435" Type="http://schemas.openxmlformats.org/officeDocument/2006/relationships/customXml" Target="../ink/ink1356.xml"/><Relationship Id="rId642" Type="http://schemas.openxmlformats.org/officeDocument/2006/relationships/image" Target="../media/image1369.png"/><Relationship Id="rId281" Type="http://schemas.openxmlformats.org/officeDocument/2006/relationships/customXml" Target="../ink/ink1278.xml"/><Relationship Id="rId502" Type="http://schemas.openxmlformats.org/officeDocument/2006/relationships/image" Target="../media/image1301.png"/><Relationship Id="rId76" Type="http://schemas.openxmlformats.org/officeDocument/2006/relationships/image" Target="../media/image10900.png"/><Relationship Id="rId141" Type="http://schemas.openxmlformats.org/officeDocument/2006/relationships/customXml" Target="../ink/ink1207.xml"/><Relationship Id="rId379" Type="http://schemas.openxmlformats.org/officeDocument/2006/relationships/image" Target="../media/image1240.png"/><Relationship Id="rId586" Type="http://schemas.openxmlformats.org/officeDocument/2006/relationships/customXml" Target="../ink/ink1433.xml"/><Relationship Id="rId7" Type="http://schemas.openxmlformats.org/officeDocument/2006/relationships/customXml" Target="../ink/ink1140.xml"/><Relationship Id="rId239" Type="http://schemas.openxmlformats.org/officeDocument/2006/relationships/image" Target="../media/image1171.png"/><Relationship Id="rId446" Type="http://schemas.openxmlformats.org/officeDocument/2006/relationships/image" Target="../media/image1273.png"/><Relationship Id="rId653" Type="http://schemas.openxmlformats.org/officeDocument/2006/relationships/customXml" Target="../ink/ink1467.xml"/><Relationship Id="rId292" Type="http://schemas.openxmlformats.org/officeDocument/2006/relationships/image" Target="../media/image1197.png"/><Relationship Id="rId306" Type="http://schemas.openxmlformats.org/officeDocument/2006/relationships/image" Target="../media/image1204.png"/><Relationship Id="rId87" Type="http://schemas.openxmlformats.org/officeDocument/2006/relationships/customXml" Target="../ink/ink1180.xml"/><Relationship Id="rId513" Type="http://schemas.openxmlformats.org/officeDocument/2006/relationships/customXml" Target="../ink/ink1395.xml"/><Relationship Id="rId597" Type="http://schemas.openxmlformats.org/officeDocument/2006/relationships/image" Target="../media/image1347.png"/><Relationship Id="rId720" Type="http://schemas.openxmlformats.org/officeDocument/2006/relationships/image" Target="../media/image1408.png"/><Relationship Id="rId152" Type="http://schemas.openxmlformats.org/officeDocument/2006/relationships/image" Target="../media/image1128.png"/><Relationship Id="rId457" Type="http://schemas.openxmlformats.org/officeDocument/2006/relationships/customXml" Target="../ink/ink1367.xml"/><Relationship Id="rId664" Type="http://schemas.openxmlformats.org/officeDocument/2006/relationships/image" Target="../media/image1380.png"/><Relationship Id="rId14" Type="http://schemas.openxmlformats.org/officeDocument/2006/relationships/image" Target="../media/image10600.png"/><Relationship Id="rId317" Type="http://schemas.openxmlformats.org/officeDocument/2006/relationships/customXml" Target="../ink/ink1296.xml"/><Relationship Id="rId524" Type="http://schemas.openxmlformats.org/officeDocument/2006/relationships/customXml" Target="../ink/ink1401.xml"/><Relationship Id="rId98" Type="http://schemas.openxmlformats.org/officeDocument/2006/relationships/image" Target="../media/image11010.png"/><Relationship Id="rId163" Type="http://schemas.openxmlformats.org/officeDocument/2006/relationships/customXml" Target="../ink/ink1218.xml"/><Relationship Id="rId370" Type="http://schemas.openxmlformats.org/officeDocument/2006/relationships/customXml" Target="../ink/ink1323.xml"/><Relationship Id="rId230" Type="http://schemas.openxmlformats.org/officeDocument/2006/relationships/customXml" Target="../ink/ink1252.xml"/><Relationship Id="rId468" Type="http://schemas.openxmlformats.org/officeDocument/2006/relationships/image" Target="../media/image1284.png"/><Relationship Id="rId675" Type="http://schemas.openxmlformats.org/officeDocument/2006/relationships/customXml" Target="../ink/ink1478.xml"/><Relationship Id="rId25" Type="http://schemas.openxmlformats.org/officeDocument/2006/relationships/customXml" Target="../ink/ink1149.xml"/><Relationship Id="rId328" Type="http://schemas.openxmlformats.org/officeDocument/2006/relationships/image" Target="../media/image1215.png"/><Relationship Id="rId535" Type="http://schemas.openxmlformats.org/officeDocument/2006/relationships/image" Target="../media/image1317.png"/><Relationship Id="rId174" Type="http://schemas.openxmlformats.org/officeDocument/2006/relationships/image" Target="../media/image1139.png"/><Relationship Id="rId381" Type="http://schemas.openxmlformats.org/officeDocument/2006/relationships/image" Target="../media/image1241.png"/><Relationship Id="rId602" Type="http://schemas.openxmlformats.org/officeDocument/2006/relationships/customXml" Target="../ink/ink1441.xml"/><Relationship Id="rId241" Type="http://schemas.openxmlformats.org/officeDocument/2006/relationships/image" Target="../media/image1172.png"/><Relationship Id="rId479" Type="http://schemas.openxmlformats.org/officeDocument/2006/relationships/customXml" Target="../ink/ink1378.xml"/><Relationship Id="rId686" Type="http://schemas.openxmlformats.org/officeDocument/2006/relationships/image" Target="../media/image1391.png"/><Relationship Id="rId36" Type="http://schemas.openxmlformats.org/officeDocument/2006/relationships/image" Target="../media/image10700.png"/><Relationship Id="rId339" Type="http://schemas.openxmlformats.org/officeDocument/2006/relationships/image" Target="../media/image1220.png"/><Relationship Id="rId546" Type="http://schemas.openxmlformats.org/officeDocument/2006/relationships/customXml" Target="../ink/ink1412.xml"/><Relationship Id="rId101" Type="http://schemas.openxmlformats.org/officeDocument/2006/relationships/customXml" Target="../ink/ink1187.xml"/><Relationship Id="rId185" Type="http://schemas.openxmlformats.org/officeDocument/2006/relationships/image" Target="../media/image1144.png"/><Relationship Id="rId406" Type="http://schemas.openxmlformats.org/officeDocument/2006/relationships/image" Target="../media/image1253.png"/><Relationship Id="rId392" Type="http://schemas.openxmlformats.org/officeDocument/2006/relationships/image" Target="../media/image1246.png"/><Relationship Id="rId613" Type="http://schemas.openxmlformats.org/officeDocument/2006/relationships/image" Target="../media/image1355.png"/><Relationship Id="rId697" Type="http://schemas.openxmlformats.org/officeDocument/2006/relationships/customXml" Target="../ink/ink1489.xml"/><Relationship Id="rId252" Type="http://schemas.openxmlformats.org/officeDocument/2006/relationships/image" Target="../media/image1177.png"/><Relationship Id="rId47" Type="http://schemas.openxmlformats.org/officeDocument/2006/relationships/customXml" Target="../ink/ink1160.xml"/><Relationship Id="rId112" Type="http://schemas.openxmlformats.org/officeDocument/2006/relationships/image" Target="../media/image11080.png"/><Relationship Id="rId557" Type="http://schemas.openxmlformats.org/officeDocument/2006/relationships/image" Target="../media/image1328.png"/><Relationship Id="rId196" Type="http://schemas.openxmlformats.org/officeDocument/2006/relationships/customXml" Target="../ink/ink1235.xml"/><Relationship Id="rId417" Type="http://schemas.openxmlformats.org/officeDocument/2006/relationships/customXml" Target="../ink/ink1347.xml"/><Relationship Id="rId624" Type="http://schemas.openxmlformats.org/officeDocument/2006/relationships/image" Target="../media/image1360.png"/><Relationship Id="rId263" Type="http://schemas.openxmlformats.org/officeDocument/2006/relationships/customXml" Target="../ink/ink1269.xml"/><Relationship Id="rId470" Type="http://schemas.openxmlformats.org/officeDocument/2006/relationships/image" Target="../media/image1285.png"/><Relationship Id="rId58" Type="http://schemas.openxmlformats.org/officeDocument/2006/relationships/image" Target="../media/image10810.png"/><Relationship Id="rId123" Type="http://schemas.openxmlformats.org/officeDocument/2006/relationships/customXml" Target="../ink/ink1198.xml"/><Relationship Id="rId330" Type="http://schemas.openxmlformats.org/officeDocument/2006/relationships/image" Target="../media/image1216.png"/><Relationship Id="rId568" Type="http://schemas.openxmlformats.org/officeDocument/2006/relationships/customXml" Target="../ink/ink1424.xml"/><Relationship Id="rId428" Type="http://schemas.openxmlformats.org/officeDocument/2006/relationships/image" Target="../media/image1264.png"/><Relationship Id="rId635" Type="http://schemas.openxmlformats.org/officeDocument/2006/relationships/customXml" Target="../ink/ink1458.xml"/><Relationship Id="rId274" Type="http://schemas.openxmlformats.org/officeDocument/2006/relationships/image" Target="../media/image1188.png"/><Relationship Id="rId481" Type="http://schemas.openxmlformats.org/officeDocument/2006/relationships/customXml" Target="../ink/ink1379.xml"/><Relationship Id="rId702" Type="http://schemas.openxmlformats.org/officeDocument/2006/relationships/image" Target="../media/image1399.png"/><Relationship Id="rId69" Type="http://schemas.openxmlformats.org/officeDocument/2006/relationships/customXml" Target="../ink/ink1171.xml"/><Relationship Id="rId134" Type="http://schemas.openxmlformats.org/officeDocument/2006/relationships/image" Target="../media/image1119.png"/><Relationship Id="rId579" Type="http://schemas.openxmlformats.org/officeDocument/2006/relationships/image" Target="../media/image1338.png"/><Relationship Id="rId341" Type="http://schemas.openxmlformats.org/officeDocument/2006/relationships/image" Target="../media/image1221.png"/><Relationship Id="rId439" Type="http://schemas.openxmlformats.org/officeDocument/2006/relationships/customXml" Target="../ink/ink1358.xml"/><Relationship Id="rId646" Type="http://schemas.openxmlformats.org/officeDocument/2006/relationships/image" Target="../media/image1371.png"/><Relationship Id="rId201" Type="http://schemas.openxmlformats.org/officeDocument/2006/relationships/image" Target="../media/image1152.png"/><Relationship Id="rId285" Type="http://schemas.openxmlformats.org/officeDocument/2006/relationships/customXml" Target="../ink/ink1280.xml"/><Relationship Id="rId506" Type="http://schemas.openxmlformats.org/officeDocument/2006/relationships/image" Target="../media/image1303.png"/><Relationship Id="rId492" Type="http://schemas.openxmlformats.org/officeDocument/2006/relationships/image" Target="../media/image1296.png"/><Relationship Id="rId713" Type="http://schemas.openxmlformats.org/officeDocument/2006/relationships/customXml" Target="../ink/ink1497.xml"/><Relationship Id="rId145" Type="http://schemas.openxmlformats.org/officeDocument/2006/relationships/customXml" Target="../ink/ink1209.xml"/><Relationship Id="rId352" Type="http://schemas.openxmlformats.org/officeDocument/2006/relationships/customXml" Target="../ink/ink1314.xml"/><Relationship Id="rId212" Type="http://schemas.openxmlformats.org/officeDocument/2006/relationships/customXml" Target="../ink/ink1243.xml"/><Relationship Id="rId657" Type="http://schemas.openxmlformats.org/officeDocument/2006/relationships/customXml" Target="../ink/ink1469.xml"/><Relationship Id="rId296" Type="http://schemas.openxmlformats.org/officeDocument/2006/relationships/image" Target="../media/image1199.png"/><Relationship Id="rId517" Type="http://schemas.openxmlformats.org/officeDocument/2006/relationships/image" Target="../media/image1308.png"/><Relationship Id="rId724" Type="http://schemas.openxmlformats.org/officeDocument/2006/relationships/image" Target="../media/image1410.png"/><Relationship Id="rId60" Type="http://schemas.openxmlformats.org/officeDocument/2006/relationships/image" Target="../media/image10820.png"/><Relationship Id="rId156" Type="http://schemas.openxmlformats.org/officeDocument/2006/relationships/image" Target="../media/image1130.png"/><Relationship Id="rId363" Type="http://schemas.openxmlformats.org/officeDocument/2006/relationships/image" Target="../media/image1232.png"/><Relationship Id="rId570" Type="http://schemas.openxmlformats.org/officeDocument/2006/relationships/customXml" Target="../ink/ink1425.xml"/><Relationship Id="rId223" Type="http://schemas.openxmlformats.org/officeDocument/2006/relationships/image" Target="../media/image1163.png"/><Relationship Id="rId430" Type="http://schemas.openxmlformats.org/officeDocument/2006/relationships/image" Target="../media/image1265.png"/><Relationship Id="rId668" Type="http://schemas.openxmlformats.org/officeDocument/2006/relationships/image" Target="../media/image1382.png"/><Relationship Id="rId18" Type="http://schemas.openxmlformats.org/officeDocument/2006/relationships/image" Target="../media/image10620.png"/><Relationship Id="rId528" Type="http://schemas.openxmlformats.org/officeDocument/2006/relationships/customXml" Target="../ink/ink1403.xml"/><Relationship Id="rId167" Type="http://schemas.openxmlformats.org/officeDocument/2006/relationships/customXml" Target="../ink/ink1220.xml"/><Relationship Id="rId374" Type="http://schemas.openxmlformats.org/officeDocument/2006/relationships/customXml" Target="../ink/ink1325.xml"/><Relationship Id="rId581" Type="http://schemas.openxmlformats.org/officeDocument/2006/relationships/image" Target="../media/image1339.png"/><Relationship Id="rId71" Type="http://schemas.openxmlformats.org/officeDocument/2006/relationships/customXml" Target="../ink/ink1172.xml"/><Relationship Id="rId234" Type="http://schemas.openxmlformats.org/officeDocument/2006/relationships/customXml" Target="../ink/ink1254.xml"/><Relationship Id="rId679" Type="http://schemas.openxmlformats.org/officeDocument/2006/relationships/customXml" Target="../ink/ink1480.xml"/><Relationship Id="rId2" Type="http://schemas.openxmlformats.org/officeDocument/2006/relationships/notesSlide" Target="../notesSlides/notesSlide10.xml"/><Relationship Id="rId29" Type="http://schemas.openxmlformats.org/officeDocument/2006/relationships/customXml" Target="../ink/ink1151.xml"/><Relationship Id="rId441" Type="http://schemas.openxmlformats.org/officeDocument/2006/relationships/customXml" Target="../ink/ink1359.xml"/><Relationship Id="rId539" Type="http://schemas.openxmlformats.org/officeDocument/2006/relationships/image" Target="../media/image1319.png"/><Relationship Id="rId178" Type="http://schemas.openxmlformats.org/officeDocument/2006/relationships/image" Target="../media/image1141.png"/><Relationship Id="rId301" Type="http://schemas.openxmlformats.org/officeDocument/2006/relationships/customXml" Target="../ink/ink1288.xml"/><Relationship Id="rId82" Type="http://schemas.openxmlformats.org/officeDocument/2006/relationships/image" Target="../media/image10930.png"/><Relationship Id="rId385" Type="http://schemas.openxmlformats.org/officeDocument/2006/relationships/image" Target="../media/image1243.png"/><Relationship Id="rId592" Type="http://schemas.openxmlformats.org/officeDocument/2006/relationships/customXml" Target="../ink/ink1436.xml"/><Relationship Id="rId606" Type="http://schemas.openxmlformats.org/officeDocument/2006/relationships/customXml" Target="../ink/ink1443.xml"/><Relationship Id="rId245" Type="http://schemas.openxmlformats.org/officeDocument/2006/relationships/image" Target="../media/image1174.png"/><Relationship Id="rId452" Type="http://schemas.openxmlformats.org/officeDocument/2006/relationships/image" Target="../media/image1276.png"/><Relationship Id="rId105" Type="http://schemas.openxmlformats.org/officeDocument/2006/relationships/customXml" Target="../ink/ink1189.xml"/><Relationship Id="rId147" Type="http://schemas.openxmlformats.org/officeDocument/2006/relationships/customXml" Target="../ink/ink1210.xml"/><Relationship Id="rId312" Type="http://schemas.openxmlformats.org/officeDocument/2006/relationships/image" Target="../media/image1207.png"/><Relationship Id="rId354" Type="http://schemas.openxmlformats.org/officeDocument/2006/relationships/customXml" Target="../ink/ink1315.xml"/><Relationship Id="rId51" Type="http://schemas.openxmlformats.org/officeDocument/2006/relationships/customXml" Target="../ink/ink1162.xml"/><Relationship Id="rId93" Type="http://schemas.openxmlformats.org/officeDocument/2006/relationships/customXml" Target="../ink/ink1183.xml"/><Relationship Id="rId189" Type="http://schemas.openxmlformats.org/officeDocument/2006/relationships/image" Target="../media/image1146.png"/><Relationship Id="rId396" Type="http://schemas.openxmlformats.org/officeDocument/2006/relationships/image" Target="../media/image1248.png"/><Relationship Id="rId561" Type="http://schemas.openxmlformats.org/officeDocument/2006/relationships/customXml" Target="../ink/ink1420.xml"/><Relationship Id="rId617" Type="http://schemas.openxmlformats.org/officeDocument/2006/relationships/image" Target="../media/image1357.png"/><Relationship Id="rId659" Type="http://schemas.openxmlformats.org/officeDocument/2006/relationships/customXml" Target="../ink/ink1470.xml"/><Relationship Id="rId214" Type="http://schemas.openxmlformats.org/officeDocument/2006/relationships/customXml" Target="../ink/ink1244.xml"/><Relationship Id="rId256" Type="http://schemas.openxmlformats.org/officeDocument/2006/relationships/image" Target="../media/image1179.png"/><Relationship Id="rId298" Type="http://schemas.openxmlformats.org/officeDocument/2006/relationships/image" Target="../media/image1200.png"/><Relationship Id="rId421" Type="http://schemas.openxmlformats.org/officeDocument/2006/relationships/customXml" Target="../ink/ink1349.xml"/><Relationship Id="rId463" Type="http://schemas.openxmlformats.org/officeDocument/2006/relationships/customXml" Target="../ink/ink1370.xml"/><Relationship Id="rId519" Type="http://schemas.openxmlformats.org/officeDocument/2006/relationships/image" Target="../media/image1309.png"/><Relationship Id="rId670" Type="http://schemas.openxmlformats.org/officeDocument/2006/relationships/image" Target="../media/image1383.png"/><Relationship Id="rId116" Type="http://schemas.openxmlformats.org/officeDocument/2006/relationships/image" Target="../media/image11100.png"/><Relationship Id="rId158" Type="http://schemas.openxmlformats.org/officeDocument/2006/relationships/image" Target="../media/image1131.png"/><Relationship Id="rId323" Type="http://schemas.openxmlformats.org/officeDocument/2006/relationships/customXml" Target="../ink/ink1299.xml"/><Relationship Id="rId530" Type="http://schemas.openxmlformats.org/officeDocument/2006/relationships/customXml" Target="../ink/ink1404.xml"/><Relationship Id="rId726" Type="http://schemas.openxmlformats.org/officeDocument/2006/relationships/image" Target="../media/image1411.png"/><Relationship Id="rId20" Type="http://schemas.openxmlformats.org/officeDocument/2006/relationships/image" Target="../media/image10630.png"/><Relationship Id="rId62" Type="http://schemas.openxmlformats.org/officeDocument/2006/relationships/image" Target="../media/image10830.png"/><Relationship Id="rId365" Type="http://schemas.openxmlformats.org/officeDocument/2006/relationships/image" Target="../media/image1233.png"/><Relationship Id="rId572" Type="http://schemas.openxmlformats.org/officeDocument/2006/relationships/customXml" Target="../ink/ink1426.xml"/><Relationship Id="rId628" Type="http://schemas.openxmlformats.org/officeDocument/2006/relationships/image" Target="../media/image1362.png"/><Relationship Id="rId225" Type="http://schemas.openxmlformats.org/officeDocument/2006/relationships/image" Target="../media/image1164.png"/><Relationship Id="rId267" Type="http://schemas.openxmlformats.org/officeDocument/2006/relationships/customXml" Target="../ink/ink1271.xml"/><Relationship Id="rId432" Type="http://schemas.openxmlformats.org/officeDocument/2006/relationships/image" Target="../media/image1266.png"/><Relationship Id="rId474" Type="http://schemas.openxmlformats.org/officeDocument/2006/relationships/image" Target="../media/image1287.png"/><Relationship Id="rId127" Type="http://schemas.openxmlformats.org/officeDocument/2006/relationships/customXml" Target="../ink/ink1200.xml"/><Relationship Id="rId681" Type="http://schemas.openxmlformats.org/officeDocument/2006/relationships/customXml" Target="../ink/ink1481.xml"/><Relationship Id="rId31" Type="http://schemas.openxmlformats.org/officeDocument/2006/relationships/customXml" Target="../ink/ink1152.xml"/><Relationship Id="rId73" Type="http://schemas.openxmlformats.org/officeDocument/2006/relationships/customXml" Target="../ink/ink1173.xml"/><Relationship Id="rId169" Type="http://schemas.openxmlformats.org/officeDocument/2006/relationships/customXml" Target="../ink/ink1221.xml"/><Relationship Id="rId334" Type="http://schemas.openxmlformats.org/officeDocument/2006/relationships/customXml" Target="../ink/ink1305.xml"/><Relationship Id="rId376" Type="http://schemas.openxmlformats.org/officeDocument/2006/relationships/customXml" Target="../ink/ink1326.xml"/><Relationship Id="rId541" Type="http://schemas.openxmlformats.org/officeDocument/2006/relationships/image" Target="../media/image1320.png"/><Relationship Id="rId583" Type="http://schemas.openxmlformats.org/officeDocument/2006/relationships/image" Target="../media/image1340.png"/><Relationship Id="rId639" Type="http://schemas.openxmlformats.org/officeDocument/2006/relationships/customXml" Target="../ink/ink1460.xml"/><Relationship Id="rId4" Type="http://schemas.openxmlformats.org/officeDocument/2006/relationships/image" Target="../media/image3010.png"/><Relationship Id="rId180" Type="http://schemas.openxmlformats.org/officeDocument/2006/relationships/image" Target="../media/image1142.png"/><Relationship Id="rId236" Type="http://schemas.openxmlformats.org/officeDocument/2006/relationships/customXml" Target="../ink/ink1255.xml"/><Relationship Id="rId278" Type="http://schemas.openxmlformats.org/officeDocument/2006/relationships/image" Target="../media/image1190.png"/><Relationship Id="rId401" Type="http://schemas.openxmlformats.org/officeDocument/2006/relationships/customXml" Target="../ink/ink1339.xml"/><Relationship Id="rId443" Type="http://schemas.openxmlformats.org/officeDocument/2006/relationships/customXml" Target="../ink/ink1360.xml"/><Relationship Id="rId650" Type="http://schemas.openxmlformats.org/officeDocument/2006/relationships/image" Target="../media/image1373.png"/><Relationship Id="rId303" Type="http://schemas.openxmlformats.org/officeDocument/2006/relationships/customXml" Target="../ink/ink1289.xml"/><Relationship Id="rId485" Type="http://schemas.openxmlformats.org/officeDocument/2006/relationships/customXml" Target="../ink/ink1381.xml"/><Relationship Id="rId692" Type="http://schemas.openxmlformats.org/officeDocument/2006/relationships/image" Target="../media/image1394.png"/><Relationship Id="rId706" Type="http://schemas.openxmlformats.org/officeDocument/2006/relationships/image" Target="../media/image1401.png"/><Relationship Id="rId42" Type="http://schemas.openxmlformats.org/officeDocument/2006/relationships/image" Target="../media/image10730.png"/><Relationship Id="rId84" Type="http://schemas.openxmlformats.org/officeDocument/2006/relationships/image" Target="../media/image10940.png"/><Relationship Id="rId138" Type="http://schemas.openxmlformats.org/officeDocument/2006/relationships/image" Target="../media/image1121.png"/><Relationship Id="rId345" Type="http://schemas.openxmlformats.org/officeDocument/2006/relationships/image" Target="../media/image1223.png"/><Relationship Id="rId387" Type="http://schemas.openxmlformats.org/officeDocument/2006/relationships/image" Target="../media/image1244.png"/><Relationship Id="rId510" Type="http://schemas.openxmlformats.org/officeDocument/2006/relationships/image" Target="../media/image1305.png"/><Relationship Id="rId552" Type="http://schemas.openxmlformats.org/officeDocument/2006/relationships/customXml" Target="../ink/ink1415.xml"/><Relationship Id="rId594" Type="http://schemas.openxmlformats.org/officeDocument/2006/relationships/customXml" Target="../ink/ink1437.xml"/><Relationship Id="rId608" Type="http://schemas.openxmlformats.org/officeDocument/2006/relationships/customXml" Target="../ink/ink1444.xml"/><Relationship Id="rId191" Type="http://schemas.openxmlformats.org/officeDocument/2006/relationships/image" Target="../media/image1147.png"/><Relationship Id="rId205" Type="http://schemas.openxmlformats.org/officeDocument/2006/relationships/image" Target="../media/image1154.png"/><Relationship Id="rId247" Type="http://schemas.openxmlformats.org/officeDocument/2006/relationships/image" Target="../media/image1175.png"/><Relationship Id="rId412" Type="http://schemas.openxmlformats.org/officeDocument/2006/relationships/image" Target="../media/image1256.png"/><Relationship Id="rId107" Type="http://schemas.openxmlformats.org/officeDocument/2006/relationships/customXml" Target="../ink/ink1190.xml"/><Relationship Id="rId289" Type="http://schemas.openxmlformats.org/officeDocument/2006/relationships/customXml" Target="../ink/ink1282.xml"/><Relationship Id="rId454" Type="http://schemas.openxmlformats.org/officeDocument/2006/relationships/image" Target="../media/image1277.png"/><Relationship Id="rId496" Type="http://schemas.openxmlformats.org/officeDocument/2006/relationships/image" Target="../media/image1298.png"/><Relationship Id="rId661" Type="http://schemas.openxmlformats.org/officeDocument/2006/relationships/customXml" Target="../ink/ink1471.xml"/><Relationship Id="rId717" Type="http://schemas.openxmlformats.org/officeDocument/2006/relationships/customXml" Target="../ink/ink1499.xml"/><Relationship Id="rId11" Type="http://schemas.openxmlformats.org/officeDocument/2006/relationships/customXml" Target="../ink/ink1142.xml"/><Relationship Id="rId53" Type="http://schemas.openxmlformats.org/officeDocument/2006/relationships/customXml" Target="../ink/ink1163.xml"/><Relationship Id="rId149" Type="http://schemas.openxmlformats.org/officeDocument/2006/relationships/customXml" Target="../ink/ink1211.xml"/><Relationship Id="rId314" Type="http://schemas.openxmlformats.org/officeDocument/2006/relationships/image" Target="../media/image1208.png"/><Relationship Id="rId356" Type="http://schemas.openxmlformats.org/officeDocument/2006/relationships/customXml" Target="../ink/ink1316.xml"/><Relationship Id="rId398" Type="http://schemas.openxmlformats.org/officeDocument/2006/relationships/image" Target="../media/image1249.png"/><Relationship Id="rId521" Type="http://schemas.openxmlformats.org/officeDocument/2006/relationships/image" Target="../media/image1310.png"/><Relationship Id="rId563" Type="http://schemas.openxmlformats.org/officeDocument/2006/relationships/customXml" Target="../ink/ink1421.xml"/><Relationship Id="rId619" Type="http://schemas.openxmlformats.org/officeDocument/2006/relationships/image" Target="../media/image1358.png"/><Relationship Id="rId95" Type="http://schemas.openxmlformats.org/officeDocument/2006/relationships/customXml" Target="../ink/ink1184.xml"/><Relationship Id="rId160" Type="http://schemas.openxmlformats.org/officeDocument/2006/relationships/image" Target="../media/image1132.png"/><Relationship Id="rId216" Type="http://schemas.openxmlformats.org/officeDocument/2006/relationships/customXml" Target="../ink/ink1245.xml"/><Relationship Id="rId423" Type="http://schemas.openxmlformats.org/officeDocument/2006/relationships/customXml" Target="../ink/ink1350.xml"/><Relationship Id="rId258" Type="http://schemas.openxmlformats.org/officeDocument/2006/relationships/image" Target="../media/image1180.png"/><Relationship Id="rId465" Type="http://schemas.openxmlformats.org/officeDocument/2006/relationships/customXml" Target="../ink/ink1371.xml"/><Relationship Id="rId630" Type="http://schemas.openxmlformats.org/officeDocument/2006/relationships/image" Target="../media/image1363.png"/><Relationship Id="rId672" Type="http://schemas.openxmlformats.org/officeDocument/2006/relationships/image" Target="../media/image1384.png"/><Relationship Id="rId728" Type="http://schemas.openxmlformats.org/officeDocument/2006/relationships/image" Target="../media/image1412.png"/><Relationship Id="rId22" Type="http://schemas.openxmlformats.org/officeDocument/2006/relationships/image" Target="../media/image804.png"/><Relationship Id="rId64" Type="http://schemas.openxmlformats.org/officeDocument/2006/relationships/image" Target="../media/image10840.png"/><Relationship Id="rId118" Type="http://schemas.openxmlformats.org/officeDocument/2006/relationships/image" Target="../media/image11110.png"/><Relationship Id="rId325" Type="http://schemas.openxmlformats.org/officeDocument/2006/relationships/customXml" Target="../ink/ink1300.xml"/><Relationship Id="rId367" Type="http://schemas.openxmlformats.org/officeDocument/2006/relationships/image" Target="../media/image1234.png"/><Relationship Id="rId532" Type="http://schemas.openxmlformats.org/officeDocument/2006/relationships/customXml" Target="../ink/ink1405.xml"/><Relationship Id="rId574" Type="http://schemas.openxmlformats.org/officeDocument/2006/relationships/customXml" Target="../ink/ink1427.xml"/><Relationship Id="rId171" Type="http://schemas.openxmlformats.org/officeDocument/2006/relationships/customXml" Target="../ink/ink1222.xml"/><Relationship Id="rId227" Type="http://schemas.openxmlformats.org/officeDocument/2006/relationships/image" Target="../media/image1165.png"/><Relationship Id="rId269" Type="http://schemas.openxmlformats.org/officeDocument/2006/relationships/customXml" Target="../ink/ink1272.xml"/><Relationship Id="rId434" Type="http://schemas.openxmlformats.org/officeDocument/2006/relationships/image" Target="../media/image1267.png"/><Relationship Id="rId476" Type="http://schemas.openxmlformats.org/officeDocument/2006/relationships/image" Target="../media/image1288.png"/><Relationship Id="rId641" Type="http://schemas.openxmlformats.org/officeDocument/2006/relationships/customXml" Target="../ink/ink1461.xml"/><Relationship Id="rId683" Type="http://schemas.openxmlformats.org/officeDocument/2006/relationships/customXml" Target="../ink/ink1482.xml"/><Relationship Id="rId33" Type="http://schemas.openxmlformats.org/officeDocument/2006/relationships/customXml" Target="../ink/ink1153.xml"/><Relationship Id="rId129" Type="http://schemas.openxmlformats.org/officeDocument/2006/relationships/customXml" Target="../ink/ink1201.xml"/><Relationship Id="rId280" Type="http://schemas.openxmlformats.org/officeDocument/2006/relationships/image" Target="../media/image1191.png"/><Relationship Id="rId336" Type="http://schemas.openxmlformats.org/officeDocument/2006/relationships/customXml" Target="../ink/ink1306.xml"/><Relationship Id="rId501" Type="http://schemas.openxmlformats.org/officeDocument/2006/relationships/customXml" Target="../ink/ink1389.xml"/><Relationship Id="rId543" Type="http://schemas.openxmlformats.org/officeDocument/2006/relationships/image" Target="../media/image1321.png"/><Relationship Id="rId75" Type="http://schemas.openxmlformats.org/officeDocument/2006/relationships/customXml" Target="../ink/ink1174.xml"/><Relationship Id="rId140" Type="http://schemas.openxmlformats.org/officeDocument/2006/relationships/image" Target="../media/image1122.png"/><Relationship Id="rId182" Type="http://schemas.openxmlformats.org/officeDocument/2006/relationships/customXml" Target="../ink/ink1228.xml"/><Relationship Id="rId378" Type="http://schemas.openxmlformats.org/officeDocument/2006/relationships/customXml" Target="../ink/ink1327.xml"/><Relationship Id="rId403" Type="http://schemas.openxmlformats.org/officeDocument/2006/relationships/customXml" Target="../ink/ink1340.xml"/><Relationship Id="rId585" Type="http://schemas.openxmlformats.org/officeDocument/2006/relationships/image" Target="../media/image1341.png"/><Relationship Id="rId6" Type="http://schemas.openxmlformats.org/officeDocument/2006/relationships/image" Target="../media/image3210.png"/><Relationship Id="rId238" Type="http://schemas.openxmlformats.org/officeDocument/2006/relationships/customXml" Target="../ink/ink1256.xml"/><Relationship Id="rId445" Type="http://schemas.openxmlformats.org/officeDocument/2006/relationships/customXml" Target="../ink/ink1361.xml"/><Relationship Id="rId487" Type="http://schemas.openxmlformats.org/officeDocument/2006/relationships/customXml" Target="../ink/ink1382.xml"/><Relationship Id="rId610" Type="http://schemas.openxmlformats.org/officeDocument/2006/relationships/customXml" Target="../ink/ink1445.xml"/><Relationship Id="rId652" Type="http://schemas.openxmlformats.org/officeDocument/2006/relationships/image" Target="../media/image1374.png"/><Relationship Id="rId694" Type="http://schemas.openxmlformats.org/officeDocument/2006/relationships/image" Target="../media/image1395.png"/><Relationship Id="rId708" Type="http://schemas.openxmlformats.org/officeDocument/2006/relationships/image" Target="../media/image1402.png"/><Relationship Id="rId291" Type="http://schemas.openxmlformats.org/officeDocument/2006/relationships/customXml" Target="../ink/ink1283.xml"/><Relationship Id="rId305" Type="http://schemas.openxmlformats.org/officeDocument/2006/relationships/customXml" Target="../ink/ink1290.xml"/><Relationship Id="rId347" Type="http://schemas.openxmlformats.org/officeDocument/2006/relationships/image" Target="../media/image1224.png"/><Relationship Id="rId512" Type="http://schemas.openxmlformats.org/officeDocument/2006/relationships/image" Target="../media/image1306.png"/><Relationship Id="rId44" Type="http://schemas.openxmlformats.org/officeDocument/2006/relationships/image" Target="../media/image10740.png"/><Relationship Id="rId86" Type="http://schemas.openxmlformats.org/officeDocument/2006/relationships/image" Target="../media/image10950.png"/><Relationship Id="rId151" Type="http://schemas.openxmlformats.org/officeDocument/2006/relationships/customXml" Target="../ink/ink1212.xml"/><Relationship Id="rId389" Type="http://schemas.openxmlformats.org/officeDocument/2006/relationships/image" Target="../media/image1245.png"/><Relationship Id="rId554" Type="http://schemas.openxmlformats.org/officeDocument/2006/relationships/customXml" Target="../ink/ink1416.xml"/><Relationship Id="rId596" Type="http://schemas.openxmlformats.org/officeDocument/2006/relationships/customXml" Target="../ink/ink1438.xml"/><Relationship Id="rId193" Type="http://schemas.openxmlformats.org/officeDocument/2006/relationships/image" Target="../media/image1148.png"/><Relationship Id="rId207" Type="http://schemas.openxmlformats.org/officeDocument/2006/relationships/image" Target="../media/image1155.png"/><Relationship Id="rId249" Type="http://schemas.openxmlformats.org/officeDocument/2006/relationships/image" Target="../media/image1176.png"/><Relationship Id="rId414" Type="http://schemas.openxmlformats.org/officeDocument/2006/relationships/image" Target="../media/image1257.png"/><Relationship Id="rId456" Type="http://schemas.openxmlformats.org/officeDocument/2006/relationships/image" Target="../media/image1278.png"/><Relationship Id="rId498" Type="http://schemas.openxmlformats.org/officeDocument/2006/relationships/image" Target="../media/image1299.png"/><Relationship Id="rId621" Type="http://schemas.openxmlformats.org/officeDocument/2006/relationships/customXml" Target="../ink/ink1451.xml"/><Relationship Id="rId663" Type="http://schemas.openxmlformats.org/officeDocument/2006/relationships/customXml" Target="../ink/ink1472.xml"/><Relationship Id="rId13" Type="http://schemas.openxmlformats.org/officeDocument/2006/relationships/customXml" Target="../ink/ink1143.xml"/><Relationship Id="rId109" Type="http://schemas.openxmlformats.org/officeDocument/2006/relationships/customXml" Target="../ink/ink1191.xml"/><Relationship Id="rId260" Type="http://schemas.openxmlformats.org/officeDocument/2006/relationships/image" Target="../media/image1181.png"/><Relationship Id="rId316" Type="http://schemas.openxmlformats.org/officeDocument/2006/relationships/image" Target="../media/image1209.png"/><Relationship Id="rId523" Type="http://schemas.openxmlformats.org/officeDocument/2006/relationships/image" Target="../media/image1311.png"/><Relationship Id="rId719" Type="http://schemas.openxmlformats.org/officeDocument/2006/relationships/customXml" Target="../ink/ink1500.xml"/><Relationship Id="rId55" Type="http://schemas.openxmlformats.org/officeDocument/2006/relationships/customXml" Target="../ink/ink1164.xml"/><Relationship Id="rId97" Type="http://schemas.openxmlformats.org/officeDocument/2006/relationships/customXml" Target="../ink/ink1185.xml"/><Relationship Id="rId120" Type="http://schemas.openxmlformats.org/officeDocument/2006/relationships/image" Target="../media/image11120.png"/><Relationship Id="rId358" Type="http://schemas.openxmlformats.org/officeDocument/2006/relationships/customXml" Target="../ink/ink1317.xml"/><Relationship Id="rId565" Type="http://schemas.openxmlformats.org/officeDocument/2006/relationships/customXml" Target="../ink/ink1422.xml"/><Relationship Id="rId730" Type="http://schemas.openxmlformats.org/officeDocument/2006/relationships/image" Target="../media/image1413.png"/><Relationship Id="rId162" Type="http://schemas.openxmlformats.org/officeDocument/2006/relationships/image" Target="../media/image1133.png"/><Relationship Id="rId218" Type="http://schemas.openxmlformats.org/officeDocument/2006/relationships/customXml" Target="../ink/ink1246.xml"/><Relationship Id="rId425" Type="http://schemas.openxmlformats.org/officeDocument/2006/relationships/customXml" Target="../ink/ink1351.xml"/><Relationship Id="rId467" Type="http://schemas.openxmlformats.org/officeDocument/2006/relationships/customXml" Target="../ink/ink1372.xml"/><Relationship Id="rId632" Type="http://schemas.openxmlformats.org/officeDocument/2006/relationships/image" Target="../media/image1364.png"/><Relationship Id="rId271" Type="http://schemas.openxmlformats.org/officeDocument/2006/relationships/customXml" Target="../ink/ink1273.xml"/><Relationship Id="rId674" Type="http://schemas.openxmlformats.org/officeDocument/2006/relationships/image" Target="../media/image1385.png"/><Relationship Id="rId24" Type="http://schemas.openxmlformats.org/officeDocument/2006/relationships/image" Target="../media/image10640.png"/><Relationship Id="rId66" Type="http://schemas.openxmlformats.org/officeDocument/2006/relationships/image" Target="../media/image10850.png"/><Relationship Id="rId131" Type="http://schemas.openxmlformats.org/officeDocument/2006/relationships/customXml" Target="../ink/ink1202.xml"/><Relationship Id="rId327" Type="http://schemas.openxmlformats.org/officeDocument/2006/relationships/customXml" Target="../ink/ink1301.xml"/><Relationship Id="rId369" Type="http://schemas.openxmlformats.org/officeDocument/2006/relationships/image" Target="../media/image1235.png"/><Relationship Id="rId534" Type="http://schemas.openxmlformats.org/officeDocument/2006/relationships/customXml" Target="../ink/ink1406.xml"/><Relationship Id="rId576" Type="http://schemas.openxmlformats.org/officeDocument/2006/relationships/customXml" Target="../ink/ink1428.xml"/><Relationship Id="rId173" Type="http://schemas.openxmlformats.org/officeDocument/2006/relationships/customXml" Target="../ink/ink1223.xml"/><Relationship Id="rId229" Type="http://schemas.openxmlformats.org/officeDocument/2006/relationships/image" Target="../media/image1166.png"/><Relationship Id="rId380" Type="http://schemas.openxmlformats.org/officeDocument/2006/relationships/customXml" Target="../ink/ink1328.xml"/><Relationship Id="rId436" Type="http://schemas.openxmlformats.org/officeDocument/2006/relationships/image" Target="../media/image1268.png"/><Relationship Id="rId601" Type="http://schemas.openxmlformats.org/officeDocument/2006/relationships/image" Target="../media/image1349.png"/><Relationship Id="rId643" Type="http://schemas.openxmlformats.org/officeDocument/2006/relationships/customXml" Target="../ink/ink1462.xml"/><Relationship Id="rId240" Type="http://schemas.openxmlformats.org/officeDocument/2006/relationships/customXml" Target="../ink/ink1257.xml"/><Relationship Id="rId478" Type="http://schemas.openxmlformats.org/officeDocument/2006/relationships/image" Target="../media/image1289.png"/><Relationship Id="rId685" Type="http://schemas.openxmlformats.org/officeDocument/2006/relationships/customXml" Target="../ink/ink1483.xml"/><Relationship Id="rId35" Type="http://schemas.openxmlformats.org/officeDocument/2006/relationships/customXml" Target="../ink/ink1154.xml"/><Relationship Id="rId77" Type="http://schemas.openxmlformats.org/officeDocument/2006/relationships/customXml" Target="../ink/ink1175.xml"/><Relationship Id="rId100" Type="http://schemas.openxmlformats.org/officeDocument/2006/relationships/image" Target="../media/image11020.png"/><Relationship Id="rId282" Type="http://schemas.openxmlformats.org/officeDocument/2006/relationships/image" Target="../media/image1192.png"/><Relationship Id="rId338" Type="http://schemas.openxmlformats.org/officeDocument/2006/relationships/customXml" Target="../ink/ink1307.xml"/><Relationship Id="rId503" Type="http://schemas.openxmlformats.org/officeDocument/2006/relationships/customXml" Target="../ink/ink1390.xml"/><Relationship Id="rId545" Type="http://schemas.openxmlformats.org/officeDocument/2006/relationships/image" Target="../media/image1322.png"/><Relationship Id="rId587" Type="http://schemas.openxmlformats.org/officeDocument/2006/relationships/image" Target="../media/image1342.png"/><Relationship Id="rId710" Type="http://schemas.openxmlformats.org/officeDocument/2006/relationships/image" Target="../media/image1403.png"/><Relationship Id="rId8" Type="http://schemas.openxmlformats.org/officeDocument/2006/relationships/image" Target="../media/image10570.png"/><Relationship Id="rId142" Type="http://schemas.openxmlformats.org/officeDocument/2006/relationships/image" Target="../media/image1123.png"/><Relationship Id="rId184" Type="http://schemas.openxmlformats.org/officeDocument/2006/relationships/customXml" Target="../ink/ink1229.xml"/><Relationship Id="rId391" Type="http://schemas.openxmlformats.org/officeDocument/2006/relationships/customXml" Target="../ink/ink1334.xml"/><Relationship Id="rId405" Type="http://schemas.openxmlformats.org/officeDocument/2006/relationships/customXml" Target="../ink/ink1341.xml"/><Relationship Id="rId447" Type="http://schemas.openxmlformats.org/officeDocument/2006/relationships/customXml" Target="../ink/ink1362.xml"/><Relationship Id="rId612" Type="http://schemas.openxmlformats.org/officeDocument/2006/relationships/customXml" Target="../ink/ink1446.xml"/><Relationship Id="rId251" Type="http://schemas.openxmlformats.org/officeDocument/2006/relationships/customXml" Target="../ink/ink1263.xml"/><Relationship Id="rId489" Type="http://schemas.openxmlformats.org/officeDocument/2006/relationships/customXml" Target="../ink/ink1383.xml"/><Relationship Id="rId654" Type="http://schemas.openxmlformats.org/officeDocument/2006/relationships/image" Target="../media/image1375.png"/><Relationship Id="rId696" Type="http://schemas.openxmlformats.org/officeDocument/2006/relationships/image" Target="../media/image1396.png"/><Relationship Id="rId46" Type="http://schemas.openxmlformats.org/officeDocument/2006/relationships/image" Target="../media/image10750.png"/><Relationship Id="rId293" Type="http://schemas.openxmlformats.org/officeDocument/2006/relationships/customXml" Target="../ink/ink1284.xml"/><Relationship Id="rId307" Type="http://schemas.openxmlformats.org/officeDocument/2006/relationships/customXml" Target="../ink/ink1291.xml"/><Relationship Id="rId349" Type="http://schemas.openxmlformats.org/officeDocument/2006/relationships/image" Target="../media/image1225.png"/><Relationship Id="rId514" Type="http://schemas.openxmlformats.org/officeDocument/2006/relationships/customXml" Target="../ink/ink1396.xml"/><Relationship Id="rId556" Type="http://schemas.openxmlformats.org/officeDocument/2006/relationships/customXml" Target="../ink/ink1417.xml"/><Relationship Id="rId721" Type="http://schemas.openxmlformats.org/officeDocument/2006/relationships/customXml" Target="../ink/ink1501.xml"/><Relationship Id="rId88" Type="http://schemas.openxmlformats.org/officeDocument/2006/relationships/image" Target="../media/image10960.png"/><Relationship Id="rId111" Type="http://schemas.openxmlformats.org/officeDocument/2006/relationships/customXml" Target="../ink/ink1192.xml"/><Relationship Id="rId153" Type="http://schemas.openxmlformats.org/officeDocument/2006/relationships/customXml" Target="../ink/ink1213.xml"/><Relationship Id="rId195" Type="http://schemas.openxmlformats.org/officeDocument/2006/relationships/image" Target="../media/image1149.png"/><Relationship Id="rId209" Type="http://schemas.openxmlformats.org/officeDocument/2006/relationships/image" Target="../media/image1156.png"/><Relationship Id="rId360" Type="http://schemas.openxmlformats.org/officeDocument/2006/relationships/customXml" Target="../ink/ink1318.xml"/><Relationship Id="rId416" Type="http://schemas.openxmlformats.org/officeDocument/2006/relationships/image" Target="../media/image1258.png"/><Relationship Id="rId598" Type="http://schemas.openxmlformats.org/officeDocument/2006/relationships/customXml" Target="../ink/ink1439.xml"/><Relationship Id="rId220" Type="http://schemas.openxmlformats.org/officeDocument/2006/relationships/customXml" Target="../ink/ink1247.xml"/><Relationship Id="rId458" Type="http://schemas.openxmlformats.org/officeDocument/2006/relationships/image" Target="../media/image1279.png"/><Relationship Id="rId623" Type="http://schemas.openxmlformats.org/officeDocument/2006/relationships/customXml" Target="../ink/ink1452.xml"/><Relationship Id="rId665" Type="http://schemas.openxmlformats.org/officeDocument/2006/relationships/customXml" Target="../ink/ink1473.xml"/><Relationship Id="rId15" Type="http://schemas.openxmlformats.org/officeDocument/2006/relationships/customXml" Target="../ink/ink1144.xml"/><Relationship Id="rId57" Type="http://schemas.openxmlformats.org/officeDocument/2006/relationships/customXml" Target="../ink/ink1165.xml"/><Relationship Id="rId262" Type="http://schemas.openxmlformats.org/officeDocument/2006/relationships/image" Target="../media/image1182.png"/><Relationship Id="rId318" Type="http://schemas.openxmlformats.org/officeDocument/2006/relationships/image" Target="../media/image1210.png"/><Relationship Id="rId525" Type="http://schemas.openxmlformats.org/officeDocument/2006/relationships/image" Target="../media/image1312.png"/><Relationship Id="rId567" Type="http://schemas.openxmlformats.org/officeDocument/2006/relationships/image" Target="../media/image1332.png"/><Relationship Id="rId99" Type="http://schemas.openxmlformats.org/officeDocument/2006/relationships/customXml" Target="../ink/ink1186.xml"/><Relationship Id="rId122" Type="http://schemas.openxmlformats.org/officeDocument/2006/relationships/image" Target="../media/image11130.png"/><Relationship Id="rId164" Type="http://schemas.openxmlformats.org/officeDocument/2006/relationships/image" Target="../media/image1134.png"/><Relationship Id="rId371" Type="http://schemas.openxmlformats.org/officeDocument/2006/relationships/image" Target="../media/image1236.png"/><Relationship Id="rId427" Type="http://schemas.openxmlformats.org/officeDocument/2006/relationships/customXml" Target="../ink/ink1352.xml"/><Relationship Id="rId469" Type="http://schemas.openxmlformats.org/officeDocument/2006/relationships/customXml" Target="../ink/ink1373.xml"/><Relationship Id="rId634" Type="http://schemas.openxmlformats.org/officeDocument/2006/relationships/image" Target="../media/image1365.png"/><Relationship Id="rId676" Type="http://schemas.openxmlformats.org/officeDocument/2006/relationships/image" Target="../media/image1386.png"/><Relationship Id="rId26" Type="http://schemas.openxmlformats.org/officeDocument/2006/relationships/image" Target="../media/image10650.png"/><Relationship Id="rId231" Type="http://schemas.openxmlformats.org/officeDocument/2006/relationships/image" Target="../media/image1167.png"/><Relationship Id="rId273" Type="http://schemas.openxmlformats.org/officeDocument/2006/relationships/customXml" Target="../ink/ink1274.xml"/><Relationship Id="rId329" Type="http://schemas.openxmlformats.org/officeDocument/2006/relationships/customXml" Target="../ink/ink1302.xml"/><Relationship Id="rId480" Type="http://schemas.openxmlformats.org/officeDocument/2006/relationships/image" Target="../media/image1290.png"/><Relationship Id="rId536" Type="http://schemas.openxmlformats.org/officeDocument/2006/relationships/customXml" Target="../ink/ink1407.xml"/><Relationship Id="rId701" Type="http://schemas.openxmlformats.org/officeDocument/2006/relationships/customXml" Target="../ink/ink1491.xml"/><Relationship Id="rId68" Type="http://schemas.openxmlformats.org/officeDocument/2006/relationships/image" Target="../media/image10860.png"/><Relationship Id="rId133" Type="http://schemas.openxmlformats.org/officeDocument/2006/relationships/customXml" Target="../ink/ink1203.xml"/><Relationship Id="rId175" Type="http://schemas.openxmlformats.org/officeDocument/2006/relationships/customXml" Target="../ink/ink1224.xml"/><Relationship Id="rId340" Type="http://schemas.openxmlformats.org/officeDocument/2006/relationships/customXml" Target="../ink/ink1308.xml"/><Relationship Id="rId578" Type="http://schemas.openxmlformats.org/officeDocument/2006/relationships/customXml" Target="../ink/ink1429.xml"/><Relationship Id="rId200" Type="http://schemas.openxmlformats.org/officeDocument/2006/relationships/customXml" Target="../ink/ink1237.xml"/><Relationship Id="rId382" Type="http://schemas.openxmlformats.org/officeDocument/2006/relationships/customXml" Target="../ink/ink1329.xml"/><Relationship Id="rId438" Type="http://schemas.openxmlformats.org/officeDocument/2006/relationships/image" Target="../media/image1269.png"/><Relationship Id="rId603" Type="http://schemas.openxmlformats.org/officeDocument/2006/relationships/image" Target="../media/image1350.png"/><Relationship Id="rId645" Type="http://schemas.openxmlformats.org/officeDocument/2006/relationships/customXml" Target="../ink/ink1463.xml"/><Relationship Id="rId687" Type="http://schemas.openxmlformats.org/officeDocument/2006/relationships/customXml" Target="../ink/ink1484.xml"/><Relationship Id="rId242" Type="http://schemas.openxmlformats.org/officeDocument/2006/relationships/customXml" Target="../ink/ink1258.xml"/><Relationship Id="rId284" Type="http://schemas.openxmlformats.org/officeDocument/2006/relationships/image" Target="../media/image1193.png"/><Relationship Id="rId491" Type="http://schemas.openxmlformats.org/officeDocument/2006/relationships/customXml" Target="../ink/ink1384.xml"/><Relationship Id="rId505" Type="http://schemas.openxmlformats.org/officeDocument/2006/relationships/customXml" Target="../ink/ink1391.xml"/><Relationship Id="rId712" Type="http://schemas.openxmlformats.org/officeDocument/2006/relationships/image" Target="../media/image1404.png"/><Relationship Id="rId37" Type="http://schemas.openxmlformats.org/officeDocument/2006/relationships/customXml" Target="../ink/ink1155.xml"/><Relationship Id="rId79" Type="http://schemas.openxmlformats.org/officeDocument/2006/relationships/customXml" Target="../ink/ink1176.xml"/><Relationship Id="rId102" Type="http://schemas.openxmlformats.org/officeDocument/2006/relationships/image" Target="../media/image11030.png"/><Relationship Id="rId144" Type="http://schemas.openxmlformats.org/officeDocument/2006/relationships/image" Target="../media/image1124.png"/><Relationship Id="rId547" Type="http://schemas.openxmlformats.org/officeDocument/2006/relationships/image" Target="../media/image1323.png"/><Relationship Id="rId589" Type="http://schemas.openxmlformats.org/officeDocument/2006/relationships/image" Target="../media/image1343.png"/><Relationship Id="rId90" Type="http://schemas.openxmlformats.org/officeDocument/2006/relationships/image" Target="../media/image10970.png"/><Relationship Id="rId186" Type="http://schemas.openxmlformats.org/officeDocument/2006/relationships/customXml" Target="../ink/ink1230.xml"/><Relationship Id="rId351" Type="http://schemas.openxmlformats.org/officeDocument/2006/relationships/image" Target="../media/image1226.png"/><Relationship Id="rId393" Type="http://schemas.openxmlformats.org/officeDocument/2006/relationships/customXml" Target="../ink/ink1335.xml"/><Relationship Id="rId407" Type="http://schemas.openxmlformats.org/officeDocument/2006/relationships/customXml" Target="../ink/ink1342.xml"/><Relationship Id="rId449" Type="http://schemas.openxmlformats.org/officeDocument/2006/relationships/customXml" Target="../ink/ink1363.xml"/><Relationship Id="rId614" Type="http://schemas.openxmlformats.org/officeDocument/2006/relationships/customXml" Target="../ink/ink1447.xml"/><Relationship Id="rId656" Type="http://schemas.openxmlformats.org/officeDocument/2006/relationships/image" Target="../media/image1376.png"/><Relationship Id="rId211" Type="http://schemas.openxmlformats.org/officeDocument/2006/relationships/image" Target="../media/image1157.png"/><Relationship Id="rId253" Type="http://schemas.openxmlformats.org/officeDocument/2006/relationships/customXml" Target="../ink/ink1264.xml"/><Relationship Id="rId295" Type="http://schemas.openxmlformats.org/officeDocument/2006/relationships/customXml" Target="../ink/ink1285.xml"/><Relationship Id="rId309" Type="http://schemas.openxmlformats.org/officeDocument/2006/relationships/customXml" Target="../ink/ink1292.xml"/><Relationship Id="rId460" Type="http://schemas.openxmlformats.org/officeDocument/2006/relationships/image" Target="../media/image1280.png"/><Relationship Id="rId516" Type="http://schemas.openxmlformats.org/officeDocument/2006/relationships/customXml" Target="../ink/ink1397.xml"/><Relationship Id="rId698" Type="http://schemas.openxmlformats.org/officeDocument/2006/relationships/image" Target="../media/image1397.png"/><Relationship Id="rId48" Type="http://schemas.openxmlformats.org/officeDocument/2006/relationships/image" Target="../media/image10760.png"/><Relationship Id="rId113" Type="http://schemas.openxmlformats.org/officeDocument/2006/relationships/customXml" Target="../ink/ink1193.xml"/><Relationship Id="rId320" Type="http://schemas.openxmlformats.org/officeDocument/2006/relationships/image" Target="../media/image1211.png"/><Relationship Id="rId558" Type="http://schemas.openxmlformats.org/officeDocument/2006/relationships/customXml" Target="../ink/ink1418.xml"/><Relationship Id="rId723" Type="http://schemas.openxmlformats.org/officeDocument/2006/relationships/customXml" Target="../ink/ink1502.xml"/><Relationship Id="rId155" Type="http://schemas.openxmlformats.org/officeDocument/2006/relationships/customXml" Target="../ink/ink1214.xml"/><Relationship Id="rId197" Type="http://schemas.openxmlformats.org/officeDocument/2006/relationships/image" Target="../media/image1150.png"/><Relationship Id="rId362" Type="http://schemas.openxmlformats.org/officeDocument/2006/relationships/customXml" Target="../ink/ink1319.xml"/><Relationship Id="rId418" Type="http://schemas.openxmlformats.org/officeDocument/2006/relationships/image" Target="../media/image1259.png"/><Relationship Id="rId625" Type="http://schemas.openxmlformats.org/officeDocument/2006/relationships/customXml" Target="../ink/ink1453.xml"/><Relationship Id="rId222" Type="http://schemas.openxmlformats.org/officeDocument/2006/relationships/customXml" Target="../ink/ink1248.xml"/><Relationship Id="rId264" Type="http://schemas.openxmlformats.org/officeDocument/2006/relationships/image" Target="../media/image1183.png"/><Relationship Id="rId471" Type="http://schemas.openxmlformats.org/officeDocument/2006/relationships/customXml" Target="../ink/ink1374.xml"/><Relationship Id="rId667" Type="http://schemas.openxmlformats.org/officeDocument/2006/relationships/customXml" Target="../ink/ink1474.xml"/><Relationship Id="rId17" Type="http://schemas.openxmlformats.org/officeDocument/2006/relationships/customXml" Target="../ink/ink1145.xml"/><Relationship Id="rId59" Type="http://schemas.openxmlformats.org/officeDocument/2006/relationships/customXml" Target="../ink/ink1166.xml"/><Relationship Id="rId124" Type="http://schemas.openxmlformats.org/officeDocument/2006/relationships/image" Target="../media/image11140.png"/><Relationship Id="rId527" Type="http://schemas.openxmlformats.org/officeDocument/2006/relationships/image" Target="../media/image1313.png"/><Relationship Id="rId569" Type="http://schemas.openxmlformats.org/officeDocument/2006/relationships/image" Target="../media/image1333.png"/><Relationship Id="rId70" Type="http://schemas.openxmlformats.org/officeDocument/2006/relationships/image" Target="../media/image10870.png"/><Relationship Id="rId166" Type="http://schemas.openxmlformats.org/officeDocument/2006/relationships/image" Target="../media/image1135.png"/><Relationship Id="rId331" Type="http://schemas.openxmlformats.org/officeDocument/2006/relationships/customXml" Target="../ink/ink1303.xml"/><Relationship Id="rId373" Type="http://schemas.openxmlformats.org/officeDocument/2006/relationships/image" Target="../media/image1237.png"/><Relationship Id="rId429" Type="http://schemas.openxmlformats.org/officeDocument/2006/relationships/customXml" Target="../ink/ink1353.xml"/><Relationship Id="rId580" Type="http://schemas.openxmlformats.org/officeDocument/2006/relationships/customXml" Target="../ink/ink1430.xml"/><Relationship Id="rId636" Type="http://schemas.openxmlformats.org/officeDocument/2006/relationships/image" Target="../media/image1366.png"/><Relationship Id="rId1" Type="http://schemas.openxmlformats.org/officeDocument/2006/relationships/slideLayout" Target="../slideLayouts/slideLayout7.xml"/><Relationship Id="rId233" Type="http://schemas.openxmlformats.org/officeDocument/2006/relationships/image" Target="../media/image1168.png"/><Relationship Id="rId440" Type="http://schemas.openxmlformats.org/officeDocument/2006/relationships/image" Target="../media/image1270.png"/><Relationship Id="rId678" Type="http://schemas.openxmlformats.org/officeDocument/2006/relationships/image" Target="../media/image1387.png"/><Relationship Id="rId28" Type="http://schemas.openxmlformats.org/officeDocument/2006/relationships/image" Target="../media/image10660.png"/><Relationship Id="rId275" Type="http://schemas.openxmlformats.org/officeDocument/2006/relationships/customXml" Target="../ink/ink1275.xml"/><Relationship Id="rId300" Type="http://schemas.openxmlformats.org/officeDocument/2006/relationships/image" Target="../media/image1201.png"/><Relationship Id="rId482" Type="http://schemas.openxmlformats.org/officeDocument/2006/relationships/image" Target="../media/image1291.png"/><Relationship Id="rId538" Type="http://schemas.openxmlformats.org/officeDocument/2006/relationships/customXml" Target="../ink/ink1408.xml"/><Relationship Id="rId703" Type="http://schemas.openxmlformats.org/officeDocument/2006/relationships/customXml" Target="../ink/ink1492.xml"/><Relationship Id="rId81" Type="http://schemas.openxmlformats.org/officeDocument/2006/relationships/customXml" Target="../ink/ink1177.xml"/><Relationship Id="rId135" Type="http://schemas.openxmlformats.org/officeDocument/2006/relationships/customXml" Target="../ink/ink1204.xml"/><Relationship Id="rId177" Type="http://schemas.openxmlformats.org/officeDocument/2006/relationships/customXml" Target="../ink/ink1225.xml"/><Relationship Id="rId342" Type="http://schemas.openxmlformats.org/officeDocument/2006/relationships/customXml" Target="../ink/ink1309.xml"/><Relationship Id="rId384" Type="http://schemas.openxmlformats.org/officeDocument/2006/relationships/customXml" Target="../ink/ink1330.xml"/><Relationship Id="rId591" Type="http://schemas.openxmlformats.org/officeDocument/2006/relationships/image" Target="../media/image1344.png"/><Relationship Id="rId605" Type="http://schemas.openxmlformats.org/officeDocument/2006/relationships/image" Target="../media/image1351.png"/><Relationship Id="rId202" Type="http://schemas.openxmlformats.org/officeDocument/2006/relationships/customXml" Target="../ink/ink1238.xml"/><Relationship Id="rId244" Type="http://schemas.openxmlformats.org/officeDocument/2006/relationships/customXml" Target="../ink/ink1259.xml"/><Relationship Id="rId647" Type="http://schemas.openxmlformats.org/officeDocument/2006/relationships/customXml" Target="../ink/ink1464.xml"/><Relationship Id="rId689" Type="http://schemas.openxmlformats.org/officeDocument/2006/relationships/customXml" Target="../ink/ink1485.xml"/><Relationship Id="rId39" Type="http://schemas.openxmlformats.org/officeDocument/2006/relationships/customXml" Target="../ink/ink1156.xml"/><Relationship Id="rId286" Type="http://schemas.openxmlformats.org/officeDocument/2006/relationships/image" Target="../media/image1194.png"/><Relationship Id="rId451" Type="http://schemas.openxmlformats.org/officeDocument/2006/relationships/customXml" Target="../ink/ink1364.xml"/><Relationship Id="rId493" Type="http://schemas.openxmlformats.org/officeDocument/2006/relationships/customXml" Target="../ink/ink1385.xml"/><Relationship Id="rId507" Type="http://schemas.openxmlformats.org/officeDocument/2006/relationships/customXml" Target="../ink/ink1392.xml"/><Relationship Id="rId549" Type="http://schemas.openxmlformats.org/officeDocument/2006/relationships/image" Target="../media/image1324.png"/><Relationship Id="rId714" Type="http://schemas.openxmlformats.org/officeDocument/2006/relationships/image" Target="../media/image1405.png"/><Relationship Id="rId50" Type="http://schemas.openxmlformats.org/officeDocument/2006/relationships/image" Target="../media/image10770.png"/><Relationship Id="rId104" Type="http://schemas.openxmlformats.org/officeDocument/2006/relationships/image" Target="../media/image11040.png"/><Relationship Id="rId146" Type="http://schemas.openxmlformats.org/officeDocument/2006/relationships/image" Target="../media/image1125.png"/><Relationship Id="rId188" Type="http://schemas.openxmlformats.org/officeDocument/2006/relationships/customXml" Target="../ink/ink1231.xml"/><Relationship Id="rId311" Type="http://schemas.openxmlformats.org/officeDocument/2006/relationships/customXml" Target="../ink/ink1293.xml"/><Relationship Id="rId353" Type="http://schemas.openxmlformats.org/officeDocument/2006/relationships/image" Target="../media/image1227.png"/><Relationship Id="rId395" Type="http://schemas.openxmlformats.org/officeDocument/2006/relationships/customXml" Target="../ink/ink1336.xml"/><Relationship Id="rId409" Type="http://schemas.openxmlformats.org/officeDocument/2006/relationships/customXml" Target="../ink/ink1343.xml"/><Relationship Id="rId560" Type="http://schemas.openxmlformats.org/officeDocument/2006/relationships/customXml" Target="../ink/ink1419.xml"/><Relationship Id="rId92" Type="http://schemas.openxmlformats.org/officeDocument/2006/relationships/image" Target="../media/image10980.png"/><Relationship Id="rId213" Type="http://schemas.openxmlformats.org/officeDocument/2006/relationships/image" Target="../media/image1158.png"/><Relationship Id="rId420" Type="http://schemas.openxmlformats.org/officeDocument/2006/relationships/image" Target="../media/image1260.png"/><Relationship Id="rId616" Type="http://schemas.openxmlformats.org/officeDocument/2006/relationships/customXml" Target="../ink/ink1448.xml"/><Relationship Id="rId658" Type="http://schemas.openxmlformats.org/officeDocument/2006/relationships/image" Target="../media/image1377.png"/><Relationship Id="rId255" Type="http://schemas.openxmlformats.org/officeDocument/2006/relationships/customXml" Target="../ink/ink1265.xml"/><Relationship Id="rId297" Type="http://schemas.openxmlformats.org/officeDocument/2006/relationships/customXml" Target="../ink/ink1286.xml"/><Relationship Id="rId462" Type="http://schemas.openxmlformats.org/officeDocument/2006/relationships/image" Target="../media/image1281.png"/><Relationship Id="rId518" Type="http://schemas.openxmlformats.org/officeDocument/2006/relationships/customXml" Target="../ink/ink1398.xml"/><Relationship Id="rId725" Type="http://schemas.openxmlformats.org/officeDocument/2006/relationships/customXml" Target="../ink/ink1503.xml"/><Relationship Id="rId115" Type="http://schemas.openxmlformats.org/officeDocument/2006/relationships/customXml" Target="../ink/ink1194.xml"/><Relationship Id="rId157" Type="http://schemas.openxmlformats.org/officeDocument/2006/relationships/customXml" Target="../ink/ink1215.xml"/><Relationship Id="rId322" Type="http://schemas.openxmlformats.org/officeDocument/2006/relationships/image" Target="../media/image1212.png"/><Relationship Id="rId364" Type="http://schemas.openxmlformats.org/officeDocument/2006/relationships/customXml" Target="../ink/ink1320.xml"/><Relationship Id="rId61" Type="http://schemas.openxmlformats.org/officeDocument/2006/relationships/customXml" Target="../ink/ink1167.xml"/><Relationship Id="rId199" Type="http://schemas.openxmlformats.org/officeDocument/2006/relationships/image" Target="../media/image1151.png"/><Relationship Id="rId571" Type="http://schemas.openxmlformats.org/officeDocument/2006/relationships/image" Target="../media/image1334.png"/><Relationship Id="rId627" Type="http://schemas.openxmlformats.org/officeDocument/2006/relationships/customXml" Target="../ink/ink1454.xml"/><Relationship Id="rId669" Type="http://schemas.openxmlformats.org/officeDocument/2006/relationships/customXml" Target="../ink/ink1475.xml"/><Relationship Id="rId19" Type="http://schemas.openxmlformats.org/officeDocument/2006/relationships/customXml" Target="../ink/ink1146.xml"/><Relationship Id="rId224" Type="http://schemas.openxmlformats.org/officeDocument/2006/relationships/customXml" Target="../ink/ink1249.xml"/><Relationship Id="rId266" Type="http://schemas.openxmlformats.org/officeDocument/2006/relationships/image" Target="../media/image1184.png"/><Relationship Id="rId431" Type="http://schemas.openxmlformats.org/officeDocument/2006/relationships/customXml" Target="../ink/ink1354.xml"/><Relationship Id="rId473" Type="http://schemas.openxmlformats.org/officeDocument/2006/relationships/customXml" Target="../ink/ink1375.xml"/><Relationship Id="rId529" Type="http://schemas.openxmlformats.org/officeDocument/2006/relationships/image" Target="../media/image1314.png"/><Relationship Id="rId680" Type="http://schemas.openxmlformats.org/officeDocument/2006/relationships/image" Target="../media/image1388.png"/><Relationship Id="rId30" Type="http://schemas.openxmlformats.org/officeDocument/2006/relationships/image" Target="../media/image10670.png"/><Relationship Id="rId126" Type="http://schemas.openxmlformats.org/officeDocument/2006/relationships/image" Target="../media/image11150.png"/><Relationship Id="rId168" Type="http://schemas.openxmlformats.org/officeDocument/2006/relationships/image" Target="../media/image1136.png"/><Relationship Id="rId333" Type="http://schemas.openxmlformats.org/officeDocument/2006/relationships/customXml" Target="../ink/ink1304.xml"/><Relationship Id="rId540" Type="http://schemas.openxmlformats.org/officeDocument/2006/relationships/customXml" Target="../ink/ink1409.xml"/><Relationship Id="rId72" Type="http://schemas.openxmlformats.org/officeDocument/2006/relationships/image" Target="../media/image10880.png"/><Relationship Id="rId375" Type="http://schemas.openxmlformats.org/officeDocument/2006/relationships/image" Target="../media/image1238.png"/><Relationship Id="rId582" Type="http://schemas.openxmlformats.org/officeDocument/2006/relationships/customXml" Target="../ink/ink1431.xml"/><Relationship Id="rId638" Type="http://schemas.openxmlformats.org/officeDocument/2006/relationships/image" Target="../media/image1367.png"/><Relationship Id="rId3" Type="http://schemas.openxmlformats.org/officeDocument/2006/relationships/image" Target="../media/image1116.jpg"/><Relationship Id="rId235" Type="http://schemas.openxmlformats.org/officeDocument/2006/relationships/image" Target="../media/image1169.png"/><Relationship Id="rId277" Type="http://schemas.openxmlformats.org/officeDocument/2006/relationships/customXml" Target="../ink/ink1276.xml"/><Relationship Id="rId400" Type="http://schemas.openxmlformats.org/officeDocument/2006/relationships/image" Target="../media/image1250.png"/><Relationship Id="rId442" Type="http://schemas.openxmlformats.org/officeDocument/2006/relationships/image" Target="../media/image1271.png"/><Relationship Id="rId484" Type="http://schemas.openxmlformats.org/officeDocument/2006/relationships/image" Target="../media/image1292.png"/><Relationship Id="rId705" Type="http://schemas.openxmlformats.org/officeDocument/2006/relationships/customXml" Target="../ink/ink1493.xml"/><Relationship Id="rId137" Type="http://schemas.openxmlformats.org/officeDocument/2006/relationships/customXml" Target="../ink/ink1205.xml"/><Relationship Id="rId302" Type="http://schemas.openxmlformats.org/officeDocument/2006/relationships/image" Target="../media/image1202.png"/><Relationship Id="rId344" Type="http://schemas.openxmlformats.org/officeDocument/2006/relationships/customXml" Target="../ink/ink1310.xml"/><Relationship Id="rId691" Type="http://schemas.openxmlformats.org/officeDocument/2006/relationships/customXml" Target="../ink/ink1486.xml"/><Relationship Id="rId41" Type="http://schemas.openxmlformats.org/officeDocument/2006/relationships/customXml" Target="../ink/ink1157.xml"/><Relationship Id="rId83" Type="http://schemas.openxmlformats.org/officeDocument/2006/relationships/customXml" Target="../ink/ink1178.xml"/><Relationship Id="rId179" Type="http://schemas.openxmlformats.org/officeDocument/2006/relationships/customXml" Target="../ink/ink1226.xml"/><Relationship Id="rId386" Type="http://schemas.openxmlformats.org/officeDocument/2006/relationships/customXml" Target="../ink/ink1331.xml"/><Relationship Id="rId551" Type="http://schemas.openxmlformats.org/officeDocument/2006/relationships/image" Target="../media/image1325.png"/><Relationship Id="rId593" Type="http://schemas.openxmlformats.org/officeDocument/2006/relationships/image" Target="../media/image1345.png"/><Relationship Id="rId607" Type="http://schemas.openxmlformats.org/officeDocument/2006/relationships/image" Target="../media/image1352.png"/><Relationship Id="rId649" Type="http://schemas.openxmlformats.org/officeDocument/2006/relationships/customXml" Target="../ink/ink1465.xml"/><Relationship Id="rId190" Type="http://schemas.openxmlformats.org/officeDocument/2006/relationships/customXml" Target="../ink/ink1232.xml"/><Relationship Id="rId204" Type="http://schemas.openxmlformats.org/officeDocument/2006/relationships/customXml" Target="../ink/ink1239.xml"/><Relationship Id="rId246" Type="http://schemas.openxmlformats.org/officeDocument/2006/relationships/customXml" Target="../ink/ink1260.xml"/><Relationship Id="rId288" Type="http://schemas.openxmlformats.org/officeDocument/2006/relationships/image" Target="../media/image1195.png"/><Relationship Id="rId411" Type="http://schemas.openxmlformats.org/officeDocument/2006/relationships/customXml" Target="../ink/ink1344.xml"/><Relationship Id="rId453" Type="http://schemas.openxmlformats.org/officeDocument/2006/relationships/customXml" Target="../ink/ink1365.xml"/><Relationship Id="rId509" Type="http://schemas.openxmlformats.org/officeDocument/2006/relationships/customXml" Target="../ink/ink1393.xml"/><Relationship Id="rId660" Type="http://schemas.openxmlformats.org/officeDocument/2006/relationships/image" Target="../media/image1378.png"/><Relationship Id="rId106" Type="http://schemas.openxmlformats.org/officeDocument/2006/relationships/image" Target="../media/image11050.png"/><Relationship Id="rId313" Type="http://schemas.openxmlformats.org/officeDocument/2006/relationships/customXml" Target="../ink/ink1294.xml"/><Relationship Id="rId495" Type="http://schemas.openxmlformats.org/officeDocument/2006/relationships/customXml" Target="../ink/ink1386.xml"/><Relationship Id="rId716" Type="http://schemas.openxmlformats.org/officeDocument/2006/relationships/image" Target="../media/image1406.png"/><Relationship Id="rId10" Type="http://schemas.openxmlformats.org/officeDocument/2006/relationships/image" Target="../media/image10580.png"/><Relationship Id="rId52" Type="http://schemas.openxmlformats.org/officeDocument/2006/relationships/image" Target="../media/image10780.png"/><Relationship Id="rId94" Type="http://schemas.openxmlformats.org/officeDocument/2006/relationships/image" Target="../media/image10990.png"/><Relationship Id="rId148" Type="http://schemas.openxmlformats.org/officeDocument/2006/relationships/image" Target="../media/image1126.png"/><Relationship Id="rId355" Type="http://schemas.openxmlformats.org/officeDocument/2006/relationships/image" Target="../media/image1228.png"/><Relationship Id="rId397" Type="http://schemas.openxmlformats.org/officeDocument/2006/relationships/customXml" Target="../ink/ink1337.xml"/><Relationship Id="rId520" Type="http://schemas.openxmlformats.org/officeDocument/2006/relationships/customXml" Target="../ink/ink1399.xml"/><Relationship Id="rId562" Type="http://schemas.openxmlformats.org/officeDocument/2006/relationships/image" Target="../media/image1330.png"/><Relationship Id="rId618" Type="http://schemas.openxmlformats.org/officeDocument/2006/relationships/customXml" Target="../ink/ink1449.xml"/><Relationship Id="rId215" Type="http://schemas.openxmlformats.org/officeDocument/2006/relationships/image" Target="../media/image1159.png"/><Relationship Id="rId257" Type="http://schemas.openxmlformats.org/officeDocument/2006/relationships/customXml" Target="../ink/ink1266.xml"/><Relationship Id="rId422" Type="http://schemas.openxmlformats.org/officeDocument/2006/relationships/image" Target="../media/image1261.png"/><Relationship Id="rId464" Type="http://schemas.openxmlformats.org/officeDocument/2006/relationships/image" Target="../media/image1282.png"/><Relationship Id="rId299" Type="http://schemas.openxmlformats.org/officeDocument/2006/relationships/customXml" Target="../ink/ink1287.xml"/><Relationship Id="rId727" Type="http://schemas.openxmlformats.org/officeDocument/2006/relationships/customXml" Target="../ink/ink1504.xml"/><Relationship Id="rId63" Type="http://schemas.openxmlformats.org/officeDocument/2006/relationships/customXml" Target="../ink/ink1168.xml"/><Relationship Id="rId159" Type="http://schemas.openxmlformats.org/officeDocument/2006/relationships/customXml" Target="../ink/ink1216.xml"/><Relationship Id="rId366" Type="http://schemas.openxmlformats.org/officeDocument/2006/relationships/customXml" Target="../ink/ink1321.xml"/><Relationship Id="rId573" Type="http://schemas.openxmlformats.org/officeDocument/2006/relationships/image" Target="../media/image1335.png"/><Relationship Id="rId226" Type="http://schemas.openxmlformats.org/officeDocument/2006/relationships/customXml" Target="../ink/ink1250.xml"/><Relationship Id="rId433" Type="http://schemas.openxmlformats.org/officeDocument/2006/relationships/customXml" Target="../ink/ink1355.xml"/><Relationship Id="rId640" Type="http://schemas.openxmlformats.org/officeDocument/2006/relationships/image" Target="../media/image1368.png"/><Relationship Id="rId74" Type="http://schemas.openxmlformats.org/officeDocument/2006/relationships/image" Target="../media/image10890.png"/><Relationship Id="rId377" Type="http://schemas.openxmlformats.org/officeDocument/2006/relationships/image" Target="../media/image1239.png"/><Relationship Id="rId500" Type="http://schemas.openxmlformats.org/officeDocument/2006/relationships/image" Target="../media/image1300.png"/><Relationship Id="rId584" Type="http://schemas.openxmlformats.org/officeDocument/2006/relationships/customXml" Target="../ink/ink1432.xml"/><Relationship Id="rId5" Type="http://schemas.openxmlformats.org/officeDocument/2006/relationships/image" Target="../media/image3110.png"/><Relationship Id="rId237" Type="http://schemas.openxmlformats.org/officeDocument/2006/relationships/image" Target="../media/image1170.png"/><Relationship Id="rId444" Type="http://schemas.openxmlformats.org/officeDocument/2006/relationships/image" Target="../media/image1272.png"/><Relationship Id="rId651" Type="http://schemas.openxmlformats.org/officeDocument/2006/relationships/customXml" Target="../ink/ink1466.xml"/><Relationship Id="rId290" Type="http://schemas.openxmlformats.org/officeDocument/2006/relationships/image" Target="../media/image1196.png"/><Relationship Id="rId304" Type="http://schemas.openxmlformats.org/officeDocument/2006/relationships/image" Target="../media/image1203.png"/><Relationship Id="rId388" Type="http://schemas.openxmlformats.org/officeDocument/2006/relationships/customXml" Target="../ink/ink1332.xml"/><Relationship Id="rId511" Type="http://schemas.openxmlformats.org/officeDocument/2006/relationships/customXml" Target="../ink/ink1394.xml"/><Relationship Id="rId609" Type="http://schemas.openxmlformats.org/officeDocument/2006/relationships/image" Target="../media/image1353.png"/><Relationship Id="rId85" Type="http://schemas.openxmlformats.org/officeDocument/2006/relationships/customXml" Target="../ink/ink1179.xml"/><Relationship Id="rId150" Type="http://schemas.openxmlformats.org/officeDocument/2006/relationships/image" Target="../media/image1127.png"/><Relationship Id="rId595" Type="http://schemas.openxmlformats.org/officeDocument/2006/relationships/image" Target="../media/image1346.png"/><Relationship Id="rId248" Type="http://schemas.openxmlformats.org/officeDocument/2006/relationships/customXml" Target="../ink/ink1261.xml"/><Relationship Id="rId455" Type="http://schemas.openxmlformats.org/officeDocument/2006/relationships/customXml" Target="../ink/ink1366.xml"/><Relationship Id="rId662" Type="http://schemas.openxmlformats.org/officeDocument/2006/relationships/image" Target="../media/image1379.png"/><Relationship Id="rId12" Type="http://schemas.openxmlformats.org/officeDocument/2006/relationships/image" Target="../media/image10590.png"/><Relationship Id="rId108" Type="http://schemas.openxmlformats.org/officeDocument/2006/relationships/image" Target="../media/image11060.png"/><Relationship Id="rId315" Type="http://schemas.openxmlformats.org/officeDocument/2006/relationships/customXml" Target="../ink/ink1295.xml"/><Relationship Id="rId522" Type="http://schemas.openxmlformats.org/officeDocument/2006/relationships/customXml" Target="../ink/ink1400.xml"/><Relationship Id="rId96" Type="http://schemas.openxmlformats.org/officeDocument/2006/relationships/image" Target="../media/image11000.png"/><Relationship Id="rId161" Type="http://schemas.openxmlformats.org/officeDocument/2006/relationships/customXml" Target="../ink/ink1217.xml"/><Relationship Id="rId399" Type="http://schemas.openxmlformats.org/officeDocument/2006/relationships/customXml" Target="../ink/ink1338.xml"/><Relationship Id="rId259" Type="http://schemas.openxmlformats.org/officeDocument/2006/relationships/customXml" Target="../ink/ink1267.xml"/><Relationship Id="rId466" Type="http://schemas.openxmlformats.org/officeDocument/2006/relationships/image" Target="../media/image1283.png"/><Relationship Id="rId673" Type="http://schemas.openxmlformats.org/officeDocument/2006/relationships/customXml" Target="../ink/ink1477.xml"/><Relationship Id="rId23" Type="http://schemas.openxmlformats.org/officeDocument/2006/relationships/customXml" Target="../ink/ink1148.xml"/><Relationship Id="rId119" Type="http://schemas.openxmlformats.org/officeDocument/2006/relationships/customXml" Target="../ink/ink1196.xml"/><Relationship Id="rId326" Type="http://schemas.openxmlformats.org/officeDocument/2006/relationships/image" Target="../media/image1214.png"/><Relationship Id="rId533" Type="http://schemas.openxmlformats.org/officeDocument/2006/relationships/image" Target="../media/image1316.png"/><Relationship Id="rId172" Type="http://schemas.openxmlformats.org/officeDocument/2006/relationships/image" Target="../media/image1138.png"/><Relationship Id="rId477" Type="http://schemas.openxmlformats.org/officeDocument/2006/relationships/customXml" Target="../ink/ink1377.xml"/><Relationship Id="rId600" Type="http://schemas.openxmlformats.org/officeDocument/2006/relationships/customXml" Target="../ink/ink1440.xml"/><Relationship Id="rId684" Type="http://schemas.openxmlformats.org/officeDocument/2006/relationships/image" Target="../media/image1390.png"/><Relationship Id="rId337" Type="http://schemas.openxmlformats.org/officeDocument/2006/relationships/image" Target="../media/image1219.png"/><Relationship Id="rId34" Type="http://schemas.openxmlformats.org/officeDocument/2006/relationships/image" Target="../media/image10690.png"/><Relationship Id="rId544" Type="http://schemas.openxmlformats.org/officeDocument/2006/relationships/customXml" Target="../ink/ink1411.xml"/><Relationship Id="rId183" Type="http://schemas.openxmlformats.org/officeDocument/2006/relationships/image" Target="../media/image1143.png"/><Relationship Id="rId390" Type="http://schemas.openxmlformats.org/officeDocument/2006/relationships/customXml" Target="../ink/ink1333.xml"/><Relationship Id="rId404" Type="http://schemas.openxmlformats.org/officeDocument/2006/relationships/image" Target="../media/image1252.png"/><Relationship Id="rId611" Type="http://schemas.openxmlformats.org/officeDocument/2006/relationships/image" Target="../media/image1354.png"/><Relationship Id="rId250" Type="http://schemas.openxmlformats.org/officeDocument/2006/relationships/customXml" Target="../ink/ink1262.xml"/><Relationship Id="rId488" Type="http://schemas.openxmlformats.org/officeDocument/2006/relationships/image" Target="../media/image1294.png"/><Relationship Id="rId695" Type="http://schemas.openxmlformats.org/officeDocument/2006/relationships/customXml" Target="../ink/ink1488.xml"/><Relationship Id="rId709" Type="http://schemas.openxmlformats.org/officeDocument/2006/relationships/customXml" Target="../ink/ink1495.xml"/><Relationship Id="rId45" Type="http://schemas.openxmlformats.org/officeDocument/2006/relationships/customXml" Target="../ink/ink1159.xml"/><Relationship Id="rId110" Type="http://schemas.openxmlformats.org/officeDocument/2006/relationships/image" Target="../media/image11070.png"/><Relationship Id="rId348" Type="http://schemas.openxmlformats.org/officeDocument/2006/relationships/customXml" Target="../ink/ink1312.xml"/><Relationship Id="rId555" Type="http://schemas.openxmlformats.org/officeDocument/2006/relationships/image" Target="../media/image1327.png"/><Relationship Id="rId194" Type="http://schemas.openxmlformats.org/officeDocument/2006/relationships/customXml" Target="../ink/ink1234.xml"/><Relationship Id="rId208" Type="http://schemas.openxmlformats.org/officeDocument/2006/relationships/customXml" Target="../ink/ink1241.xml"/><Relationship Id="rId415" Type="http://schemas.openxmlformats.org/officeDocument/2006/relationships/customXml" Target="../ink/ink1346.xml"/><Relationship Id="rId622" Type="http://schemas.openxmlformats.org/officeDocument/2006/relationships/image" Target="../media/image1359.png"/><Relationship Id="rId261" Type="http://schemas.openxmlformats.org/officeDocument/2006/relationships/customXml" Target="../ink/ink1268.xml"/><Relationship Id="rId499" Type="http://schemas.openxmlformats.org/officeDocument/2006/relationships/customXml" Target="../ink/ink1388.xml"/><Relationship Id="rId56" Type="http://schemas.openxmlformats.org/officeDocument/2006/relationships/image" Target="../media/image10800.png"/><Relationship Id="rId359" Type="http://schemas.openxmlformats.org/officeDocument/2006/relationships/image" Target="../media/image1230.png"/><Relationship Id="rId566" Type="http://schemas.openxmlformats.org/officeDocument/2006/relationships/customXml" Target="../ink/ink1423.xml"/><Relationship Id="rId121" Type="http://schemas.openxmlformats.org/officeDocument/2006/relationships/customXml" Target="../ink/ink1197.xml"/><Relationship Id="rId219" Type="http://schemas.openxmlformats.org/officeDocument/2006/relationships/image" Target="../media/image1161.png"/><Relationship Id="rId426" Type="http://schemas.openxmlformats.org/officeDocument/2006/relationships/image" Target="../media/image1263.png"/><Relationship Id="rId633" Type="http://schemas.openxmlformats.org/officeDocument/2006/relationships/customXml" Target="../ink/ink1457.xml"/><Relationship Id="rId67" Type="http://schemas.openxmlformats.org/officeDocument/2006/relationships/customXml" Target="../ink/ink1170.xml"/><Relationship Id="rId272" Type="http://schemas.openxmlformats.org/officeDocument/2006/relationships/image" Target="../media/image1187.png"/><Relationship Id="rId577" Type="http://schemas.openxmlformats.org/officeDocument/2006/relationships/image" Target="../media/image1337.png"/><Relationship Id="rId700" Type="http://schemas.openxmlformats.org/officeDocument/2006/relationships/image" Target="../media/image1398.png"/><Relationship Id="rId132" Type="http://schemas.openxmlformats.org/officeDocument/2006/relationships/image" Target="../media/image1118.png"/><Relationship Id="rId437" Type="http://schemas.openxmlformats.org/officeDocument/2006/relationships/customXml" Target="../ink/ink1357.xml"/><Relationship Id="rId644" Type="http://schemas.openxmlformats.org/officeDocument/2006/relationships/image" Target="../media/image1370.png"/><Relationship Id="rId283" Type="http://schemas.openxmlformats.org/officeDocument/2006/relationships/customXml" Target="../ink/ink1279.xml"/><Relationship Id="rId490" Type="http://schemas.openxmlformats.org/officeDocument/2006/relationships/image" Target="../media/image1295.png"/><Relationship Id="rId504" Type="http://schemas.openxmlformats.org/officeDocument/2006/relationships/image" Target="../media/image1302.png"/><Relationship Id="rId711" Type="http://schemas.openxmlformats.org/officeDocument/2006/relationships/customXml" Target="../ink/ink1496.xml"/><Relationship Id="rId78" Type="http://schemas.openxmlformats.org/officeDocument/2006/relationships/image" Target="../media/image10910.png"/><Relationship Id="rId143" Type="http://schemas.openxmlformats.org/officeDocument/2006/relationships/customXml" Target="../ink/ink1208.xml"/><Relationship Id="rId350" Type="http://schemas.openxmlformats.org/officeDocument/2006/relationships/customXml" Target="../ink/ink1313.xml"/><Relationship Id="rId588" Type="http://schemas.openxmlformats.org/officeDocument/2006/relationships/customXml" Target="../ink/ink1434.xml"/><Relationship Id="rId9" Type="http://schemas.openxmlformats.org/officeDocument/2006/relationships/customXml" Target="../ink/ink1141.xml"/><Relationship Id="rId210" Type="http://schemas.openxmlformats.org/officeDocument/2006/relationships/customXml" Target="../ink/ink1242.xml"/><Relationship Id="rId448" Type="http://schemas.openxmlformats.org/officeDocument/2006/relationships/image" Target="../media/image1274.png"/><Relationship Id="rId655" Type="http://schemas.openxmlformats.org/officeDocument/2006/relationships/customXml" Target="../ink/ink1468.xml"/><Relationship Id="rId294" Type="http://schemas.openxmlformats.org/officeDocument/2006/relationships/image" Target="../media/image1198.png"/><Relationship Id="rId308" Type="http://schemas.openxmlformats.org/officeDocument/2006/relationships/image" Target="../media/image1205.png"/><Relationship Id="rId515" Type="http://schemas.openxmlformats.org/officeDocument/2006/relationships/image" Target="../media/image1307.png"/><Relationship Id="rId722" Type="http://schemas.openxmlformats.org/officeDocument/2006/relationships/image" Target="../media/image1409.png"/><Relationship Id="rId89" Type="http://schemas.openxmlformats.org/officeDocument/2006/relationships/customXml" Target="../ink/ink1181.xml"/><Relationship Id="rId154" Type="http://schemas.openxmlformats.org/officeDocument/2006/relationships/image" Target="../media/image1129.png"/><Relationship Id="rId361" Type="http://schemas.openxmlformats.org/officeDocument/2006/relationships/image" Target="../media/image1231.png"/><Relationship Id="rId599" Type="http://schemas.openxmlformats.org/officeDocument/2006/relationships/image" Target="../media/image1348.png"/><Relationship Id="rId459" Type="http://schemas.openxmlformats.org/officeDocument/2006/relationships/customXml" Target="../ink/ink1368.xml"/><Relationship Id="rId666" Type="http://schemas.openxmlformats.org/officeDocument/2006/relationships/image" Target="../media/image1381.png"/><Relationship Id="rId16" Type="http://schemas.openxmlformats.org/officeDocument/2006/relationships/image" Target="../media/image10610.png"/><Relationship Id="rId221" Type="http://schemas.openxmlformats.org/officeDocument/2006/relationships/image" Target="../media/image1162.png"/><Relationship Id="rId319" Type="http://schemas.openxmlformats.org/officeDocument/2006/relationships/customXml" Target="../ink/ink1297.xml"/><Relationship Id="rId526" Type="http://schemas.openxmlformats.org/officeDocument/2006/relationships/customXml" Target="../ink/ink1402.xml"/><Relationship Id="rId165" Type="http://schemas.openxmlformats.org/officeDocument/2006/relationships/customXml" Target="../ink/ink1219.xml"/><Relationship Id="rId372" Type="http://schemas.openxmlformats.org/officeDocument/2006/relationships/customXml" Target="../ink/ink1324.xml"/><Relationship Id="rId677" Type="http://schemas.openxmlformats.org/officeDocument/2006/relationships/customXml" Target="../ink/ink1479.xml"/><Relationship Id="rId232" Type="http://schemas.openxmlformats.org/officeDocument/2006/relationships/customXml" Target="../ink/ink1253.xml"/><Relationship Id="rId27" Type="http://schemas.openxmlformats.org/officeDocument/2006/relationships/customXml" Target="../ink/ink1150.xml"/><Relationship Id="rId537" Type="http://schemas.openxmlformats.org/officeDocument/2006/relationships/image" Target="../media/image1318.png"/><Relationship Id="rId80" Type="http://schemas.openxmlformats.org/officeDocument/2006/relationships/image" Target="../media/image10920.png"/><Relationship Id="rId176" Type="http://schemas.openxmlformats.org/officeDocument/2006/relationships/image" Target="../media/image1140.png"/><Relationship Id="rId383" Type="http://schemas.openxmlformats.org/officeDocument/2006/relationships/image" Target="../media/image1242.png"/><Relationship Id="rId590" Type="http://schemas.openxmlformats.org/officeDocument/2006/relationships/customXml" Target="../ink/ink1435.xml"/><Relationship Id="rId604" Type="http://schemas.openxmlformats.org/officeDocument/2006/relationships/customXml" Target="../ink/ink1442.xml"/><Relationship Id="rId243" Type="http://schemas.openxmlformats.org/officeDocument/2006/relationships/image" Target="../media/image1173.png"/><Relationship Id="rId450" Type="http://schemas.openxmlformats.org/officeDocument/2006/relationships/image" Target="../media/image1275.png"/><Relationship Id="rId688" Type="http://schemas.openxmlformats.org/officeDocument/2006/relationships/image" Target="../media/image1392.png"/><Relationship Id="rId38" Type="http://schemas.openxmlformats.org/officeDocument/2006/relationships/image" Target="../media/image10710.png"/><Relationship Id="rId103" Type="http://schemas.openxmlformats.org/officeDocument/2006/relationships/customXml" Target="../ink/ink1188.xml"/><Relationship Id="rId310" Type="http://schemas.openxmlformats.org/officeDocument/2006/relationships/image" Target="../media/image1206.png"/><Relationship Id="rId548" Type="http://schemas.openxmlformats.org/officeDocument/2006/relationships/customXml" Target="../ink/ink1413.xml"/><Relationship Id="rId91" Type="http://schemas.openxmlformats.org/officeDocument/2006/relationships/customXml" Target="../ink/ink1182.xml"/><Relationship Id="rId187" Type="http://schemas.openxmlformats.org/officeDocument/2006/relationships/image" Target="../media/image1145.png"/><Relationship Id="rId394" Type="http://schemas.openxmlformats.org/officeDocument/2006/relationships/image" Target="../media/image1247.png"/><Relationship Id="rId408" Type="http://schemas.openxmlformats.org/officeDocument/2006/relationships/image" Target="../media/image1254.png"/><Relationship Id="rId615" Type="http://schemas.openxmlformats.org/officeDocument/2006/relationships/image" Target="../media/image1356.png"/><Relationship Id="rId254" Type="http://schemas.openxmlformats.org/officeDocument/2006/relationships/image" Target="../media/image1178.png"/><Relationship Id="rId699" Type="http://schemas.openxmlformats.org/officeDocument/2006/relationships/customXml" Target="../ink/ink1490.xml"/><Relationship Id="rId49" Type="http://schemas.openxmlformats.org/officeDocument/2006/relationships/customXml" Target="../ink/ink1161.xml"/><Relationship Id="rId114" Type="http://schemas.openxmlformats.org/officeDocument/2006/relationships/image" Target="../media/image11090.png"/><Relationship Id="rId461" Type="http://schemas.openxmlformats.org/officeDocument/2006/relationships/customXml" Target="../ink/ink1369.xml"/><Relationship Id="rId559" Type="http://schemas.openxmlformats.org/officeDocument/2006/relationships/image" Target="../media/image1329.png"/><Relationship Id="rId198" Type="http://schemas.openxmlformats.org/officeDocument/2006/relationships/customXml" Target="../ink/ink1236.xml"/><Relationship Id="rId321" Type="http://schemas.openxmlformats.org/officeDocument/2006/relationships/customXml" Target="../ink/ink1298.xml"/><Relationship Id="rId419" Type="http://schemas.openxmlformats.org/officeDocument/2006/relationships/customXml" Target="../ink/ink1348.xml"/><Relationship Id="rId626" Type="http://schemas.openxmlformats.org/officeDocument/2006/relationships/image" Target="../media/image1361.png"/><Relationship Id="rId265" Type="http://schemas.openxmlformats.org/officeDocument/2006/relationships/customXml" Target="../ink/ink1270.xml"/><Relationship Id="rId472" Type="http://schemas.openxmlformats.org/officeDocument/2006/relationships/image" Target="../media/image1286.png"/><Relationship Id="rId125" Type="http://schemas.openxmlformats.org/officeDocument/2006/relationships/customXml" Target="../ink/ink1199.xml"/><Relationship Id="rId332" Type="http://schemas.openxmlformats.org/officeDocument/2006/relationships/image" Target="../media/image1217.png"/><Relationship Id="rId637" Type="http://schemas.openxmlformats.org/officeDocument/2006/relationships/customXml" Target="../ink/ink1459.xml"/><Relationship Id="rId276" Type="http://schemas.openxmlformats.org/officeDocument/2006/relationships/image" Target="../media/image1189.png"/><Relationship Id="rId483" Type="http://schemas.openxmlformats.org/officeDocument/2006/relationships/customXml" Target="../ink/ink1380.xml"/><Relationship Id="rId690" Type="http://schemas.openxmlformats.org/officeDocument/2006/relationships/image" Target="../media/image1393.png"/><Relationship Id="rId704" Type="http://schemas.openxmlformats.org/officeDocument/2006/relationships/image" Target="../media/image1400.png"/><Relationship Id="rId40" Type="http://schemas.openxmlformats.org/officeDocument/2006/relationships/image" Target="../media/image10720.png"/><Relationship Id="rId136" Type="http://schemas.openxmlformats.org/officeDocument/2006/relationships/image" Target="../media/image1120.png"/><Relationship Id="rId343" Type="http://schemas.openxmlformats.org/officeDocument/2006/relationships/image" Target="../media/image1222.png"/><Relationship Id="rId550" Type="http://schemas.openxmlformats.org/officeDocument/2006/relationships/customXml" Target="../ink/ink1414.xml"/><Relationship Id="rId203" Type="http://schemas.openxmlformats.org/officeDocument/2006/relationships/image" Target="../media/image1153.png"/><Relationship Id="rId648" Type="http://schemas.openxmlformats.org/officeDocument/2006/relationships/image" Target="../media/image1372.png"/><Relationship Id="rId287" Type="http://schemas.openxmlformats.org/officeDocument/2006/relationships/customXml" Target="../ink/ink1281.xml"/><Relationship Id="rId410" Type="http://schemas.openxmlformats.org/officeDocument/2006/relationships/image" Target="../media/image1255.png"/><Relationship Id="rId494" Type="http://schemas.openxmlformats.org/officeDocument/2006/relationships/image" Target="../media/image1297.png"/><Relationship Id="rId508" Type="http://schemas.openxmlformats.org/officeDocument/2006/relationships/image" Target="../media/image1304.png"/><Relationship Id="rId715" Type="http://schemas.openxmlformats.org/officeDocument/2006/relationships/customXml" Target="../ink/ink1498.xml"/></Relationships>
</file>

<file path=ppt/slides/_rels/slide11.xml.rels><?xml version="1.0" encoding="UTF-8" standalone="yes"?>
<Relationships xmlns="http://schemas.openxmlformats.org/package/2006/relationships"><Relationship Id="rId8" Type="http://schemas.openxmlformats.org/officeDocument/2006/relationships/image" Target="../media/image1416.png"/><Relationship Id="rId13" Type="http://schemas.openxmlformats.org/officeDocument/2006/relationships/customXml" Target="../ink/ink1511.xml"/><Relationship Id="rId18" Type="http://schemas.openxmlformats.org/officeDocument/2006/relationships/image" Target="../media/image1421.png"/><Relationship Id="rId3" Type="http://schemas.openxmlformats.org/officeDocument/2006/relationships/customXml" Target="../ink/ink1506.xml"/><Relationship Id="rId21" Type="http://schemas.openxmlformats.org/officeDocument/2006/relationships/customXml" Target="../ink/ink1515.xml"/><Relationship Id="rId7" Type="http://schemas.openxmlformats.org/officeDocument/2006/relationships/customXml" Target="../ink/ink1508.xml"/><Relationship Id="rId12" Type="http://schemas.openxmlformats.org/officeDocument/2006/relationships/image" Target="../media/image1418.png"/><Relationship Id="rId17" Type="http://schemas.openxmlformats.org/officeDocument/2006/relationships/customXml" Target="../ink/ink1513.xml"/><Relationship Id="rId2" Type="http://schemas.openxmlformats.org/officeDocument/2006/relationships/notesSlide" Target="../notesSlides/notesSlide11.xml"/><Relationship Id="rId16" Type="http://schemas.openxmlformats.org/officeDocument/2006/relationships/image" Target="../media/image1420.png"/><Relationship Id="rId20" Type="http://schemas.openxmlformats.org/officeDocument/2006/relationships/image" Target="../media/image1422.png"/><Relationship Id="rId1" Type="http://schemas.openxmlformats.org/officeDocument/2006/relationships/slideLayout" Target="../slideLayouts/slideLayout7.xml"/><Relationship Id="rId6" Type="http://schemas.openxmlformats.org/officeDocument/2006/relationships/image" Target="../media/image1415.png"/><Relationship Id="rId11" Type="http://schemas.openxmlformats.org/officeDocument/2006/relationships/customXml" Target="../ink/ink1510.xml"/><Relationship Id="rId5" Type="http://schemas.openxmlformats.org/officeDocument/2006/relationships/customXml" Target="../ink/ink1507.xml"/><Relationship Id="rId15" Type="http://schemas.openxmlformats.org/officeDocument/2006/relationships/customXml" Target="../ink/ink1512.xml"/><Relationship Id="rId10" Type="http://schemas.openxmlformats.org/officeDocument/2006/relationships/image" Target="../media/image1417.png"/><Relationship Id="rId19" Type="http://schemas.openxmlformats.org/officeDocument/2006/relationships/customXml" Target="../ink/ink1514.xml"/><Relationship Id="rId4" Type="http://schemas.openxmlformats.org/officeDocument/2006/relationships/image" Target="../media/image1414.png"/><Relationship Id="rId9" Type="http://schemas.openxmlformats.org/officeDocument/2006/relationships/customXml" Target="../ink/ink1509.xml"/><Relationship Id="rId14" Type="http://schemas.openxmlformats.org/officeDocument/2006/relationships/image" Target="../media/image1419.png"/><Relationship Id="rId22" Type="http://schemas.openxmlformats.org/officeDocument/2006/relationships/image" Target="../media/image1423.png"/></Relationships>
</file>

<file path=ppt/slides/_rels/slide12.xml.rels><?xml version="1.0" encoding="UTF-8" standalone="yes"?>
<Relationships xmlns="http://schemas.openxmlformats.org/package/2006/relationships"><Relationship Id="rId8" Type="http://schemas.openxmlformats.org/officeDocument/2006/relationships/image" Target="../media/image1426.png"/><Relationship Id="rId3" Type="http://schemas.openxmlformats.org/officeDocument/2006/relationships/customXml" Target="../ink/ink1516.xml"/><Relationship Id="rId7" Type="http://schemas.openxmlformats.org/officeDocument/2006/relationships/customXml" Target="../ink/ink1518.xml"/><Relationship Id="rId12" Type="http://schemas.openxmlformats.org/officeDocument/2006/relationships/image" Target="../media/image14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25.png"/><Relationship Id="rId11" Type="http://schemas.openxmlformats.org/officeDocument/2006/relationships/customXml" Target="../ink/ink1520.xml"/><Relationship Id="rId5" Type="http://schemas.openxmlformats.org/officeDocument/2006/relationships/customXml" Target="../ink/ink1517.xml"/><Relationship Id="rId10" Type="http://schemas.openxmlformats.org/officeDocument/2006/relationships/image" Target="../media/image1427.png"/><Relationship Id="rId4" Type="http://schemas.openxmlformats.org/officeDocument/2006/relationships/image" Target="../media/image1424.png"/><Relationship Id="rId9" Type="http://schemas.openxmlformats.org/officeDocument/2006/relationships/customXml" Target="../ink/ink1519.xml"/></Relationships>
</file>

<file path=ppt/slides/_rels/slide13.xml.rels><?xml version="1.0" encoding="UTF-8" standalone="yes"?>
<Relationships xmlns="http://schemas.openxmlformats.org/package/2006/relationships"><Relationship Id="rId26" Type="http://schemas.openxmlformats.org/officeDocument/2006/relationships/image" Target="../media/image1440.png"/><Relationship Id="rId21" Type="http://schemas.openxmlformats.org/officeDocument/2006/relationships/customXml" Target="../ink/ink1530.xml"/><Relationship Id="rId42" Type="http://schemas.openxmlformats.org/officeDocument/2006/relationships/image" Target="../media/image1448.png"/><Relationship Id="rId47" Type="http://schemas.openxmlformats.org/officeDocument/2006/relationships/customXml" Target="../ink/ink1543.xml"/><Relationship Id="rId63" Type="http://schemas.openxmlformats.org/officeDocument/2006/relationships/customXml" Target="../ink/ink1551.xml"/><Relationship Id="rId68" Type="http://schemas.openxmlformats.org/officeDocument/2006/relationships/image" Target="../media/image1461.png"/><Relationship Id="rId84" Type="http://schemas.openxmlformats.org/officeDocument/2006/relationships/image" Target="../media/image1469.png"/><Relationship Id="rId16" Type="http://schemas.openxmlformats.org/officeDocument/2006/relationships/image" Target="../media/image1435.png"/><Relationship Id="rId11" Type="http://schemas.openxmlformats.org/officeDocument/2006/relationships/customXml" Target="../ink/ink1525.xml"/><Relationship Id="rId32" Type="http://schemas.openxmlformats.org/officeDocument/2006/relationships/image" Target="../media/image1443.png"/><Relationship Id="rId37" Type="http://schemas.openxmlformats.org/officeDocument/2006/relationships/customXml" Target="../ink/ink1538.xml"/><Relationship Id="rId53" Type="http://schemas.openxmlformats.org/officeDocument/2006/relationships/customXml" Target="../ink/ink1546.xml"/><Relationship Id="rId58" Type="http://schemas.openxmlformats.org/officeDocument/2006/relationships/image" Target="../media/image1456.png"/><Relationship Id="rId74" Type="http://schemas.openxmlformats.org/officeDocument/2006/relationships/image" Target="../media/image1464.png"/><Relationship Id="rId79" Type="http://schemas.openxmlformats.org/officeDocument/2006/relationships/customXml" Target="../ink/ink1559.xml"/><Relationship Id="rId5" Type="http://schemas.openxmlformats.org/officeDocument/2006/relationships/customXml" Target="../ink/ink1522.xml"/><Relationship Id="rId19" Type="http://schemas.openxmlformats.org/officeDocument/2006/relationships/customXml" Target="../ink/ink1529.xml"/><Relationship Id="rId14" Type="http://schemas.openxmlformats.org/officeDocument/2006/relationships/image" Target="../media/image1434.png"/><Relationship Id="rId22" Type="http://schemas.openxmlformats.org/officeDocument/2006/relationships/image" Target="../media/image1438.png"/><Relationship Id="rId27" Type="http://schemas.openxmlformats.org/officeDocument/2006/relationships/customXml" Target="../ink/ink1533.xml"/><Relationship Id="rId30" Type="http://schemas.openxmlformats.org/officeDocument/2006/relationships/image" Target="../media/image1442.png"/><Relationship Id="rId35" Type="http://schemas.openxmlformats.org/officeDocument/2006/relationships/customXml" Target="../ink/ink1537.xml"/><Relationship Id="rId43" Type="http://schemas.openxmlformats.org/officeDocument/2006/relationships/customXml" Target="../ink/ink1541.xml"/><Relationship Id="rId48" Type="http://schemas.openxmlformats.org/officeDocument/2006/relationships/image" Target="../media/image1451.png"/><Relationship Id="rId56" Type="http://schemas.openxmlformats.org/officeDocument/2006/relationships/image" Target="../media/image1455.png"/><Relationship Id="rId64" Type="http://schemas.openxmlformats.org/officeDocument/2006/relationships/image" Target="../media/image1459.png"/><Relationship Id="rId69" Type="http://schemas.openxmlformats.org/officeDocument/2006/relationships/customXml" Target="../ink/ink1554.xml"/><Relationship Id="rId77" Type="http://schemas.openxmlformats.org/officeDocument/2006/relationships/customXml" Target="../ink/ink1558.xml"/><Relationship Id="rId8" Type="http://schemas.openxmlformats.org/officeDocument/2006/relationships/image" Target="../media/image1431.png"/><Relationship Id="rId51" Type="http://schemas.openxmlformats.org/officeDocument/2006/relationships/customXml" Target="../ink/ink1545.xml"/><Relationship Id="rId72" Type="http://schemas.openxmlformats.org/officeDocument/2006/relationships/image" Target="../media/image1463.png"/><Relationship Id="rId80" Type="http://schemas.openxmlformats.org/officeDocument/2006/relationships/image" Target="../media/image1467.png"/><Relationship Id="rId85" Type="http://schemas.openxmlformats.org/officeDocument/2006/relationships/customXml" Target="../ink/ink1562.xml"/><Relationship Id="rId3" Type="http://schemas.openxmlformats.org/officeDocument/2006/relationships/customXml" Target="../ink/ink1521.xml"/><Relationship Id="rId12" Type="http://schemas.openxmlformats.org/officeDocument/2006/relationships/image" Target="../media/image1433.png"/><Relationship Id="rId17" Type="http://schemas.openxmlformats.org/officeDocument/2006/relationships/customXml" Target="../ink/ink1528.xml"/><Relationship Id="rId25" Type="http://schemas.openxmlformats.org/officeDocument/2006/relationships/customXml" Target="../ink/ink1532.xml"/><Relationship Id="rId33" Type="http://schemas.openxmlformats.org/officeDocument/2006/relationships/customXml" Target="../ink/ink1536.xml"/><Relationship Id="rId38" Type="http://schemas.openxmlformats.org/officeDocument/2006/relationships/image" Target="../media/image1446.png"/><Relationship Id="rId46" Type="http://schemas.openxmlformats.org/officeDocument/2006/relationships/image" Target="../media/image1450.png"/><Relationship Id="rId59" Type="http://schemas.openxmlformats.org/officeDocument/2006/relationships/customXml" Target="../ink/ink1549.xml"/><Relationship Id="rId67" Type="http://schemas.openxmlformats.org/officeDocument/2006/relationships/customXml" Target="../ink/ink1553.xml"/><Relationship Id="rId20" Type="http://schemas.openxmlformats.org/officeDocument/2006/relationships/image" Target="../media/image1437.png"/><Relationship Id="rId41" Type="http://schemas.openxmlformats.org/officeDocument/2006/relationships/customXml" Target="../ink/ink1540.xml"/><Relationship Id="rId54" Type="http://schemas.openxmlformats.org/officeDocument/2006/relationships/image" Target="../media/image1454.png"/><Relationship Id="rId62" Type="http://schemas.openxmlformats.org/officeDocument/2006/relationships/image" Target="../media/image1458.png"/><Relationship Id="rId70" Type="http://schemas.openxmlformats.org/officeDocument/2006/relationships/image" Target="../media/image1462.png"/><Relationship Id="rId75" Type="http://schemas.openxmlformats.org/officeDocument/2006/relationships/customXml" Target="../ink/ink1557.xml"/><Relationship Id="rId83" Type="http://schemas.openxmlformats.org/officeDocument/2006/relationships/customXml" Target="../ink/ink1561.xml"/><Relationship Id="rId88" Type="http://schemas.openxmlformats.org/officeDocument/2006/relationships/image" Target="../media/image1471.png"/><Relationship Id="rId1" Type="http://schemas.openxmlformats.org/officeDocument/2006/relationships/slideLayout" Target="../slideLayouts/slideLayout7.xml"/><Relationship Id="rId6" Type="http://schemas.openxmlformats.org/officeDocument/2006/relationships/image" Target="../media/image1430.png"/><Relationship Id="rId15" Type="http://schemas.openxmlformats.org/officeDocument/2006/relationships/customXml" Target="../ink/ink1527.xml"/><Relationship Id="rId23" Type="http://schemas.openxmlformats.org/officeDocument/2006/relationships/customXml" Target="../ink/ink1531.xml"/><Relationship Id="rId28" Type="http://schemas.openxmlformats.org/officeDocument/2006/relationships/image" Target="../media/image1441.png"/><Relationship Id="rId36" Type="http://schemas.openxmlformats.org/officeDocument/2006/relationships/image" Target="../media/image1445.png"/><Relationship Id="rId49" Type="http://schemas.openxmlformats.org/officeDocument/2006/relationships/customXml" Target="../ink/ink1544.xml"/><Relationship Id="rId57" Type="http://schemas.openxmlformats.org/officeDocument/2006/relationships/customXml" Target="../ink/ink1548.xml"/><Relationship Id="rId10" Type="http://schemas.openxmlformats.org/officeDocument/2006/relationships/image" Target="../media/image1432.png"/><Relationship Id="rId31" Type="http://schemas.openxmlformats.org/officeDocument/2006/relationships/customXml" Target="../ink/ink1535.xml"/><Relationship Id="rId44" Type="http://schemas.openxmlformats.org/officeDocument/2006/relationships/image" Target="../media/image1449.png"/><Relationship Id="rId52" Type="http://schemas.openxmlformats.org/officeDocument/2006/relationships/image" Target="../media/image1453.png"/><Relationship Id="rId60" Type="http://schemas.openxmlformats.org/officeDocument/2006/relationships/image" Target="../media/image1457.png"/><Relationship Id="rId65" Type="http://schemas.openxmlformats.org/officeDocument/2006/relationships/customXml" Target="../ink/ink1552.xml"/><Relationship Id="rId73" Type="http://schemas.openxmlformats.org/officeDocument/2006/relationships/customXml" Target="../ink/ink1556.xml"/><Relationship Id="rId78" Type="http://schemas.openxmlformats.org/officeDocument/2006/relationships/image" Target="../media/image1466.png"/><Relationship Id="rId81" Type="http://schemas.openxmlformats.org/officeDocument/2006/relationships/customXml" Target="../ink/ink1560.xml"/><Relationship Id="rId86" Type="http://schemas.openxmlformats.org/officeDocument/2006/relationships/image" Target="../media/image1470.png"/><Relationship Id="rId4" Type="http://schemas.openxmlformats.org/officeDocument/2006/relationships/image" Target="../media/image1429.png"/><Relationship Id="rId9" Type="http://schemas.openxmlformats.org/officeDocument/2006/relationships/customXml" Target="../ink/ink1524.xml"/><Relationship Id="rId13" Type="http://schemas.openxmlformats.org/officeDocument/2006/relationships/customXml" Target="../ink/ink1526.xml"/><Relationship Id="rId18" Type="http://schemas.openxmlformats.org/officeDocument/2006/relationships/image" Target="../media/image1436.png"/><Relationship Id="rId39" Type="http://schemas.openxmlformats.org/officeDocument/2006/relationships/customXml" Target="../ink/ink1539.xml"/><Relationship Id="rId34" Type="http://schemas.openxmlformats.org/officeDocument/2006/relationships/image" Target="../media/image1444.png"/><Relationship Id="rId50" Type="http://schemas.openxmlformats.org/officeDocument/2006/relationships/image" Target="../media/image1452.png"/><Relationship Id="rId55" Type="http://schemas.openxmlformats.org/officeDocument/2006/relationships/customXml" Target="../ink/ink1547.xml"/><Relationship Id="rId76" Type="http://schemas.openxmlformats.org/officeDocument/2006/relationships/image" Target="../media/image1465.png"/><Relationship Id="rId7" Type="http://schemas.openxmlformats.org/officeDocument/2006/relationships/customXml" Target="../ink/ink1523.xml"/><Relationship Id="rId71" Type="http://schemas.openxmlformats.org/officeDocument/2006/relationships/customXml" Target="../ink/ink1555.xml"/><Relationship Id="rId2" Type="http://schemas.openxmlformats.org/officeDocument/2006/relationships/notesSlide" Target="../notesSlides/notesSlide13.xml"/><Relationship Id="rId29" Type="http://schemas.openxmlformats.org/officeDocument/2006/relationships/customXml" Target="../ink/ink1534.xml"/><Relationship Id="rId24" Type="http://schemas.openxmlformats.org/officeDocument/2006/relationships/image" Target="../media/image1439.png"/><Relationship Id="rId40" Type="http://schemas.openxmlformats.org/officeDocument/2006/relationships/image" Target="../media/image1447.png"/><Relationship Id="rId45" Type="http://schemas.openxmlformats.org/officeDocument/2006/relationships/customXml" Target="../ink/ink1542.xml"/><Relationship Id="rId66" Type="http://schemas.openxmlformats.org/officeDocument/2006/relationships/image" Target="../media/image1460.png"/><Relationship Id="rId87" Type="http://schemas.openxmlformats.org/officeDocument/2006/relationships/customXml" Target="../ink/ink1563.xml"/><Relationship Id="rId61" Type="http://schemas.openxmlformats.org/officeDocument/2006/relationships/customXml" Target="../ink/ink1550.xml"/><Relationship Id="rId82" Type="http://schemas.openxmlformats.org/officeDocument/2006/relationships/image" Target="../media/image1468.png"/></Relationships>
</file>

<file path=ppt/slides/_rels/slide14.xml.rels><?xml version="1.0" encoding="UTF-8" standalone="yes"?>
<Relationships xmlns="http://schemas.openxmlformats.org/package/2006/relationships"><Relationship Id="rId117" Type="http://schemas.openxmlformats.org/officeDocument/2006/relationships/customXml" Target="../ink/ink1620.xml"/><Relationship Id="rId299" Type="http://schemas.openxmlformats.org/officeDocument/2006/relationships/image" Target="../media/image1617.png"/><Relationship Id="rId21" Type="http://schemas.openxmlformats.org/officeDocument/2006/relationships/customXml" Target="../ink/ink1572.xml"/><Relationship Id="rId63" Type="http://schemas.openxmlformats.org/officeDocument/2006/relationships/customXml" Target="../ink/ink1593.xml"/><Relationship Id="rId159" Type="http://schemas.openxmlformats.org/officeDocument/2006/relationships/customXml" Target="../ink/ink1641.xml"/><Relationship Id="rId324" Type="http://schemas.openxmlformats.org/officeDocument/2006/relationships/customXml" Target="../ink/ink1724.xml"/><Relationship Id="rId366" Type="http://schemas.openxmlformats.org/officeDocument/2006/relationships/customXml" Target="../ink/ink1745.xml"/><Relationship Id="rId170" Type="http://schemas.openxmlformats.org/officeDocument/2006/relationships/image" Target="../media/image1553.png"/><Relationship Id="rId226" Type="http://schemas.openxmlformats.org/officeDocument/2006/relationships/image" Target="../media/image1581.png"/><Relationship Id="rId433" Type="http://schemas.openxmlformats.org/officeDocument/2006/relationships/image" Target="../media/image1684.png"/><Relationship Id="rId268" Type="http://schemas.openxmlformats.org/officeDocument/2006/relationships/customXml" Target="../ink/ink1696.xml"/><Relationship Id="rId32" Type="http://schemas.openxmlformats.org/officeDocument/2006/relationships/image" Target="../media/image1484.png"/><Relationship Id="rId74" Type="http://schemas.openxmlformats.org/officeDocument/2006/relationships/image" Target="../media/image1505.png"/><Relationship Id="rId128" Type="http://schemas.openxmlformats.org/officeDocument/2006/relationships/image" Target="../media/image1532.png"/><Relationship Id="rId335" Type="http://schemas.openxmlformats.org/officeDocument/2006/relationships/image" Target="../media/image1635.png"/><Relationship Id="rId377" Type="http://schemas.openxmlformats.org/officeDocument/2006/relationships/image" Target="../media/image1656.png"/><Relationship Id="rId5" Type="http://schemas.openxmlformats.org/officeDocument/2006/relationships/customXml" Target="../ink/ink1564.xml"/><Relationship Id="rId181" Type="http://schemas.openxmlformats.org/officeDocument/2006/relationships/customXml" Target="../ink/ink1652.xml"/><Relationship Id="rId237" Type="http://schemas.openxmlformats.org/officeDocument/2006/relationships/customXml" Target="../ink/ink1680.xml"/><Relationship Id="rId402" Type="http://schemas.openxmlformats.org/officeDocument/2006/relationships/customXml" Target="../ink/ink1763.xml"/><Relationship Id="rId279" Type="http://schemas.openxmlformats.org/officeDocument/2006/relationships/image" Target="../media/image1607.png"/><Relationship Id="rId444" Type="http://schemas.openxmlformats.org/officeDocument/2006/relationships/customXml" Target="../ink/ink1784.xml"/><Relationship Id="rId43" Type="http://schemas.openxmlformats.org/officeDocument/2006/relationships/customXml" Target="../ink/ink1583.xml"/><Relationship Id="rId139" Type="http://schemas.openxmlformats.org/officeDocument/2006/relationships/customXml" Target="../ink/ink1631.xml"/><Relationship Id="rId290" Type="http://schemas.openxmlformats.org/officeDocument/2006/relationships/customXml" Target="../ink/ink1707.xml"/><Relationship Id="rId304" Type="http://schemas.openxmlformats.org/officeDocument/2006/relationships/customXml" Target="../ink/ink1714.xml"/><Relationship Id="rId346" Type="http://schemas.openxmlformats.org/officeDocument/2006/relationships/customXml" Target="../ink/ink1735.xml"/><Relationship Id="rId388" Type="http://schemas.openxmlformats.org/officeDocument/2006/relationships/customXml" Target="../ink/ink1756.xml"/><Relationship Id="rId85" Type="http://schemas.openxmlformats.org/officeDocument/2006/relationships/customXml" Target="../ink/ink1604.xml"/><Relationship Id="rId150" Type="http://schemas.openxmlformats.org/officeDocument/2006/relationships/image" Target="../media/image1543.png"/><Relationship Id="rId192" Type="http://schemas.openxmlformats.org/officeDocument/2006/relationships/image" Target="../media/image1564.png"/><Relationship Id="rId206" Type="http://schemas.openxmlformats.org/officeDocument/2006/relationships/image" Target="../media/image1571.png"/><Relationship Id="rId413" Type="http://schemas.openxmlformats.org/officeDocument/2006/relationships/image" Target="../media/image1674.png"/><Relationship Id="rId248" Type="http://schemas.openxmlformats.org/officeDocument/2006/relationships/image" Target="../media/image1592.png"/><Relationship Id="rId455" Type="http://schemas.openxmlformats.org/officeDocument/2006/relationships/image" Target="../media/image1695.png"/><Relationship Id="rId12" Type="http://schemas.openxmlformats.org/officeDocument/2006/relationships/image" Target="../media/image1475.png"/><Relationship Id="rId108" Type="http://schemas.openxmlformats.org/officeDocument/2006/relationships/image" Target="../media/image1522.png"/><Relationship Id="rId315" Type="http://schemas.openxmlformats.org/officeDocument/2006/relationships/image" Target="../media/image1625.png"/><Relationship Id="rId357" Type="http://schemas.openxmlformats.org/officeDocument/2006/relationships/image" Target="../media/image1646.png"/><Relationship Id="rId54" Type="http://schemas.openxmlformats.org/officeDocument/2006/relationships/image" Target="../media/image1495.png"/><Relationship Id="rId96" Type="http://schemas.openxmlformats.org/officeDocument/2006/relationships/image" Target="../media/image1516.png"/><Relationship Id="rId161" Type="http://schemas.openxmlformats.org/officeDocument/2006/relationships/customXml" Target="../ink/ink1642.xml"/><Relationship Id="rId217" Type="http://schemas.openxmlformats.org/officeDocument/2006/relationships/customXml" Target="../ink/ink1670.xml"/><Relationship Id="rId399" Type="http://schemas.openxmlformats.org/officeDocument/2006/relationships/image" Target="../media/image1667.png"/><Relationship Id="rId259" Type="http://schemas.openxmlformats.org/officeDocument/2006/relationships/customXml" Target="../ink/ink1691.xml"/><Relationship Id="rId424" Type="http://schemas.openxmlformats.org/officeDocument/2006/relationships/customXml" Target="../ink/ink1774.xml"/><Relationship Id="rId23" Type="http://schemas.openxmlformats.org/officeDocument/2006/relationships/customXml" Target="../ink/ink1573.xml"/><Relationship Id="rId119" Type="http://schemas.openxmlformats.org/officeDocument/2006/relationships/customXml" Target="../ink/ink1621.xml"/><Relationship Id="rId270" Type="http://schemas.openxmlformats.org/officeDocument/2006/relationships/customXml" Target="../ink/ink1697.xml"/><Relationship Id="rId326" Type="http://schemas.openxmlformats.org/officeDocument/2006/relationships/customXml" Target="../ink/ink1725.xml"/><Relationship Id="rId65" Type="http://schemas.openxmlformats.org/officeDocument/2006/relationships/customXml" Target="../ink/ink1594.xml"/><Relationship Id="rId130" Type="http://schemas.openxmlformats.org/officeDocument/2006/relationships/image" Target="../media/image1533.png"/><Relationship Id="rId368" Type="http://schemas.openxmlformats.org/officeDocument/2006/relationships/customXml" Target="../ink/ink1746.xml"/><Relationship Id="rId172" Type="http://schemas.openxmlformats.org/officeDocument/2006/relationships/image" Target="../media/image1554.png"/><Relationship Id="rId228" Type="http://schemas.openxmlformats.org/officeDocument/2006/relationships/image" Target="../media/image1582.png"/><Relationship Id="rId435" Type="http://schemas.openxmlformats.org/officeDocument/2006/relationships/image" Target="../media/image1685.png"/><Relationship Id="rId281" Type="http://schemas.openxmlformats.org/officeDocument/2006/relationships/image" Target="../media/image1608.png"/><Relationship Id="rId337" Type="http://schemas.openxmlformats.org/officeDocument/2006/relationships/image" Target="../media/image1636.png"/><Relationship Id="rId34" Type="http://schemas.openxmlformats.org/officeDocument/2006/relationships/image" Target="../media/image1485.png"/><Relationship Id="rId76" Type="http://schemas.openxmlformats.org/officeDocument/2006/relationships/image" Target="../media/image1506.png"/><Relationship Id="rId141" Type="http://schemas.openxmlformats.org/officeDocument/2006/relationships/customXml" Target="../ink/ink1632.xml"/><Relationship Id="rId379" Type="http://schemas.openxmlformats.org/officeDocument/2006/relationships/image" Target="../media/image1657.png"/><Relationship Id="rId7" Type="http://schemas.openxmlformats.org/officeDocument/2006/relationships/customXml" Target="../ink/ink1565.xml"/><Relationship Id="rId183" Type="http://schemas.openxmlformats.org/officeDocument/2006/relationships/customXml" Target="../ink/ink1653.xml"/><Relationship Id="rId239" Type="http://schemas.openxmlformats.org/officeDocument/2006/relationships/customXml" Target="../ink/ink1681.xml"/><Relationship Id="rId390" Type="http://schemas.openxmlformats.org/officeDocument/2006/relationships/customXml" Target="../ink/ink1757.xml"/><Relationship Id="rId404" Type="http://schemas.openxmlformats.org/officeDocument/2006/relationships/customXml" Target="../ink/ink1764.xml"/><Relationship Id="rId446" Type="http://schemas.openxmlformats.org/officeDocument/2006/relationships/customXml" Target="../ink/ink1785.xml"/><Relationship Id="rId250" Type="http://schemas.openxmlformats.org/officeDocument/2006/relationships/image" Target="../media/image1593.png"/><Relationship Id="rId292" Type="http://schemas.openxmlformats.org/officeDocument/2006/relationships/customXml" Target="../ink/ink1708.xml"/><Relationship Id="rId306" Type="http://schemas.openxmlformats.org/officeDocument/2006/relationships/customXml" Target="../ink/ink1715.xml"/><Relationship Id="rId45" Type="http://schemas.openxmlformats.org/officeDocument/2006/relationships/customXml" Target="../ink/ink1584.xml"/><Relationship Id="rId87" Type="http://schemas.openxmlformats.org/officeDocument/2006/relationships/customXml" Target="../ink/ink1605.xml"/><Relationship Id="rId110" Type="http://schemas.openxmlformats.org/officeDocument/2006/relationships/image" Target="../media/image1523.png"/><Relationship Id="rId348" Type="http://schemas.openxmlformats.org/officeDocument/2006/relationships/customXml" Target="../ink/ink1736.xml"/><Relationship Id="rId152" Type="http://schemas.openxmlformats.org/officeDocument/2006/relationships/image" Target="../media/image1544.png"/><Relationship Id="rId194" Type="http://schemas.openxmlformats.org/officeDocument/2006/relationships/image" Target="../media/image1565.png"/><Relationship Id="rId208" Type="http://schemas.openxmlformats.org/officeDocument/2006/relationships/image" Target="../media/image1572.png"/><Relationship Id="rId415" Type="http://schemas.openxmlformats.org/officeDocument/2006/relationships/image" Target="../media/image1675.png"/><Relationship Id="rId457" Type="http://schemas.openxmlformats.org/officeDocument/2006/relationships/image" Target="../media/image1696.png"/><Relationship Id="rId261" Type="http://schemas.openxmlformats.org/officeDocument/2006/relationships/image" Target="../media/image1598.png"/><Relationship Id="rId14" Type="http://schemas.openxmlformats.org/officeDocument/2006/relationships/image" Target="../media/image1476.png"/><Relationship Id="rId56" Type="http://schemas.openxmlformats.org/officeDocument/2006/relationships/image" Target="../media/image1496.png"/><Relationship Id="rId317" Type="http://schemas.openxmlformats.org/officeDocument/2006/relationships/image" Target="../media/image1626.png"/><Relationship Id="rId359" Type="http://schemas.openxmlformats.org/officeDocument/2006/relationships/image" Target="../media/image1647.png"/><Relationship Id="rId98" Type="http://schemas.openxmlformats.org/officeDocument/2006/relationships/image" Target="../media/image1517.png"/><Relationship Id="rId121" Type="http://schemas.openxmlformats.org/officeDocument/2006/relationships/customXml" Target="../ink/ink1622.xml"/><Relationship Id="rId163" Type="http://schemas.openxmlformats.org/officeDocument/2006/relationships/customXml" Target="../ink/ink1643.xml"/><Relationship Id="rId219" Type="http://schemas.openxmlformats.org/officeDocument/2006/relationships/customXml" Target="../ink/ink1671.xml"/><Relationship Id="rId370" Type="http://schemas.openxmlformats.org/officeDocument/2006/relationships/customXml" Target="../ink/ink1747.xml"/><Relationship Id="rId426" Type="http://schemas.openxmlformats.org/officeDocument/2006/relationships/customXml" Target="../ink/ink1775.xml"/><Relationship Id="rId230" Type="http://schemas.openxmlformats.org/officeDocument/2006/relationships/image" Target="../media/image1583.png"/><Relationship Id="rId25" Type="http://schemas.openxmlformats.org/officeDocument/2006/relationships/customXml" Target="../ink/ink1574.xml"/><Relationship Id="rId67" Type="http://schemas.openxmlformats.org/officeDocument/2006/relationships/customXml" Target="../ink/ink1595.xml"/><Relationship Id="rId272" Type="http://schemas.openxmlformats.org/officeDocument/2006/relationships/customXml" Target="../ink/ink1698.xml"/><Relationship Id="rId328" Type="http://schemas.openxmlformats.org/officeDocument/2006/relationships/customXml" Target="../ink/ink1726.xml"/><Relationship Id="rId132" Type="http://schemas.openxmlformats.org/officeDocument/2006/relationships/image" Target="../media/image1534.png"/><Relationship Id="rId174" Type="http://schemas.openxmlformats.org/officeDocument/2006/relationships/image" Target="../media/image1555.png"/><Relationship Id="rId381" Type="http://schemas.openxmlformats.org/officeDocument/2006/relationships/image" Target="../media/image1658.png"/><Relationship Id="rId241" Type="http://schemas.openxmlformats.org/officeDocument/2006/relationships/customXml" Target="../ink/ink1682.xml"/><Relationship Id="rId437" Type="http://schemas.openxmlformats.org/officeDocument/2006/relationships/image" Target="../media/image1686.png"/><Relationship Id="rId36" Type="http://schemas.openxmlformats.org/officeDocument/2006/relationships/image" Target="../media/image1486.png"/><Relationship Id="rId283" Type="http://schemas.openxmlformats.org/officeDocument/2006/relationships/image" Target="../media/image1609.png"/><Relationship Id="rId339" Type="http://schemas.openxmlformats.org/officeDocument/2006/relationships/image" Target="../media/image1637.png"/><Relationship Id="rId78" Type="http://schemas.openxmlformats.org/officeDocument/2006/relationships/image" Target="../media/image1507.png"/><Relationship Id="rId101" Type="http://schemas.openxmlformats.org/officeDocument/2006/relationships/customXml" Target="../ink/ink1612.xml"/><Relationship Id="rId143" Type="http://schemas.openxmlformats.org/officeDocument/2006/relationships/customXml" Target="../ink/ink1633.xml"/><Relationship Id="rId185" Type="http://schemas.openxmlformats.org/officeDocument/2006/relationships/customXml" Target="../ink/ink1654.xml"/><Relationship Id="rId350" Type="http://schemas.openxmlformats.org/officeDocument/2006/relationships/customXml" Target="../ink/ink1737.xml"/><Relationship Id="rId406" Type="http://schemas.openxmlformats.org/officeDocument/2006/relationships/customXml" Target="../ink/ink1765.xml"/><Relationship Id="rId9" Type="http://schemas.openxmlformats.org/officeDocument/2006/relationships/customXml" Target="../ink/ink1566.xml"/><Relationship Id="rId210" Type="http://schemas.openxmlformats.org/officeDocument/2006/relationships/image" Target="../media/image1573.png"/><Relationship Id="rId392" Type="http://schemas.openxmlformats.org/officeDocument/2006/relationships/customXml" Target="../ink/ink1758.xml"/><Relationship Id="rId448" Type="http://schemas.openxmlformats.org/officeDocument/2006/relationships/customXml" Target="../ink/ink1786.xml"/><Relationship Id="rId252" Type="http://schemas.openxmlformats.org/officeDocument/2006/relationships/image" Target="../media/image1594.png"/><Relationship Id="rId294" Type="http://schemas.openxmlformats.org/officeDocument/2006/relationships/customXml" Target="../ink/ink1709.xml"/><Relationship Id="rId308" Type="http://schemas.openxmlformats.org/officeDocument/2006/relationships/customXml" Target="../ink/ink1716.xml"/><Relationship Id="rId47" Type="http://schemas.openxmlformats.org/officeDocument/2006/relationships/customXml" Target="../ink/ink1585.xml"/><Relationship Id="rId89" Type="http://schemas.openxmlformats.org/officeDocument/2006/relationships/customXml" Target="../ink/ink1606.xml"/><Relationship Id="rId112" Type="http://schemas.openxmlformats.org/officeDocument/2006/relationships/image" Target="../media/image1524.png"/><Relationship Id="rId154" Type="http://schemas.openxmlformats.org/officeDocument/2006/relationships/image" Target="../media/image1545.png"/><Relationship Id="rId361" Type="http://schemas.openxmlformats.org/officeDocument/2006/relationships/image" Target="../media/image1648.png"/><Relationship Id="rId196" Type="http://schemas.openxmlformats.org/officeDocument/2006/relationships/image" Target="../media/image1566.png"/><Relationship Id="rId417" Type="http://schemas.openxmlformats.org/officeDocument/2006/relationships/image" Target="../media/image1676.png"/><Relationship Id="rId459" Type="http://schemas.openxmlformats.org/officeDocument/2006/relationships/image" Target="../media/image1697.png"/><Relationship Id="rId16" Type="http://schemas.openxmlformats.org/officeDocument/2006/relationships/image" Target="../media/image1074.png"/><Relationship Id="rId221" Type="http://schemas.openxmlformats.org/officeDocument/2006/relationships/customXml" Target="../ink/ink1672.xml"/><Relationship Id="rId263" Type="http://schemas.openxmlformats.org/officeDocument/2006/relationships/image" Target="../media/image1599.png"/><Relationship Id="rId319" Type="http://schemas.openxmlformats.org/officeDocument/2006/relationships/image" Target="../media/image1627.png"/><Relationship Id="rId58" Type="http://schemas.openxmlformats.org/officeDocument/2006/relationships/image" Target="../media/image1497.png"/><Relationship Id="rId123" Type="http://schemas.openxmlformats.org/officeDocument/2006/relationships/customXml" Target="../ink/ink1623.xml"/><Relationship Id="rId330" Type="http://schemas.openxmlformats.org/officeDocument/2006/relationships/customXml" Target="../ink/ink1727.xml"/><Relationship Id="rId165" Type="http://schemas.openxmlformats.org/officeDocument/2006/relationships/customXml" Target="../ink/ink1644.xml"/><Relationship Id="rId372" Type="http://schemas.openxmlformats.org/officeDocument/2006/relationships/customXml" Target="../ink/ink1748.xml"/><Relationship Id="rId428" Type="http://schemas.openxmlformats.org/officeDocument/2006/relationships/customXml" Target="../ink/ink1776.xml"/><Relationship Id="rId232" Type="http://schemas.openxmlformats.org/officeDocument/2006/relationships/image" Target="../media/image1584.png"/><Relationship Id="rId274" Type="http://schemas.openxmlformats.org/officeDocument/2006/relationships/customXml" Target="../ink/ink1699.xml"/><Relationship Id="rId27" Type="http://schemas.openxmlformats.org/officeDocument/2006/relationships/customXml" Target="../ink/ink1575.xml"/><Relationship Id="rId69" Type="http://schemas.openxmlformats.org/officeDocument/2006/relationships/customXml" Target="../ink/ink1596.xml"/><Relationship Id="rId134" Type="http://schemas.openxmlformats.org/officeDocument/2006/relationships/image" Target="../media/image1535.png"/><Relationship Id="rId80" Type="http://schemas.openxmlformats.org/officeDocument/2006/relationships/image" Target="../media/image1508.png"/><Relationship Id="rId176" Type="http://schemas.openxmlformats.org/officeDocument/2006/relationships/image" Target="../media/image1556.png"/><Relationship Id="rId341" Type="http://schemas.openxmlformats.org/officeDocument/2006/relationships/image" Target="../media/image1638.png"/><Relationship Id="rId383" Type="http://schemas.openxmlformats.org/officeDocument/2006/relationships/image" Target="../media/image1659.png"/><Relationship Id="rId439" Type="http://schemas.openxmlformats.org/officeDocument/2006/relationships/image" Target="../media/image1687.png"/><Relationship Id="rId201" Type="http://schemas.openxmlformats.org/officeDocument/2006/relationships/customXml" Target="../ink/ink1662.xml"/><Relationship Id="rId243" Type="http://schemas.openxmlformats.org/officeDocument/2006/relationships/customXml" Target="../ink/ink1683.xml"/><Relationship Id="rId285" Type="http://schemas.openxmlformats.org/officeDocument/2006/relationships/image" Target="../media/image1610.png"/><Relationship Id="rId450" Type="http://schemas.openxmlformats.org/officeDocument/2006/relationships/customXml" Target="../ink/ink1787.xml"/><Relationship Id="rId38" Type="http://schemas.openxmlformats.org/officeDocument/2006/relationships/image" Target="../media/image1487.png"/><Relationship Id="rId103" Type="http://schemas.openxmlformats.org/officeDocument/2006/relationships/customXml" Target="../ink/ink1613.xml"/><Relationship Id="rId310" Type="http://schemas.openxmlformats.org/officeDocument/2006/relationships/customXml" Target="../ink/ink1717.xml"/><Relationship Id="rId91" Type="http://schemas.openxmlformats.org/officeDocument/2006/relationships/customXml" Target="../ink/ink1607.xml"/><Relationship Id="rId145" Type="http://schemas.openxmlformats.org/officeDocument/2006/relationships/customXml" Target="../ink/ink1634.xml"/><Relationship Id="rId187" Type="http://schemas.openxmlformats.org/officeDocument/2006/relationships/customXml" Target="../ink/ink1655.xml"/><Relationship Id="rId352" Type="http://schemas.openxmlformats.org/officeDocument/2006/relationships/customXml" Target="../ink/ink1738.xml"/><Relationship Id="rId394" Type="http://schemas.openxmlformats.org/officeDocument/2006/relationships/customXml" Target="../ink/ink1759.xml"/><Relationship Id="rId408" Type="http://schemas.openxmlformats.org/officeDocument/2006/relationships/customXml" Target="../ink/ink1766.xml"/><Relationship Id="rId212" Type="http://schemas.openxmlformats.org/officeDocument/2006/relationships/image" Target="../media/image1574.png"/><Relationship Id="rId254" Type="http://schemas.openxmlformats.org/officeDocument/2006/relationships/image" Target="../media/image1595.png"/><Relationship Id="rId49" Type="http://schemas.openxmlformats.org/officeDocument/2006/relationships/customXml" Target="../ink/ink1586.xml"/><Relationship Id="rId114" Type="http://schemas.openxmlformats.org/officeDocument/2006/relationships/image" Target="../media/image1525.png"/><Relationship Id="rId296" Type="http://schemas.openxmlformats.org/officeDocument/2006/relationships/customXml" Target="../ink/ink1710.xml"/><Relationship Id="rId461" Type="http://schemas.openxmlformats.org/officeDocument/2006/relationships/image" Target="../media/image1698.png"/><Relationship Id="rId60" Type="http://schemas.openxmlformats.org/officeDocument/2006/relationships/image" Target="../media/image1498.png"/><Relationship Id="rId156" Type="http://schemas.openxmlformats.org/officeDocument/2006/relationships/image" Target="../media/image1546.png"/><Relationship Id="rId198" Type="http://schemas.openxmlformats.org/officeDocument/2006/relationships/image" Target="../media/image1567.png"/><Relationship Id="rId321" Type="http://schemas.openxmlformats.org/officeDocument/2006/relationships/image" Target="../media/image1628.png"/><Relationship Id="rId363" Type="http://schemas.openxmlformats.org/officeDocument/2006/relationships/image" Target="../media/image1649.png"/><Relationship Id="rId419" Type="http://schemas.openxmlformats.org/officeDocument/2006/relationships/image" Target="../media/image1677.png"/><Relationship Id="rId223" Type="http://schemas.openxmlformats.org/officeDocument/2006/relationships/customXml" Target="../ink/ink1673.xml"/><Relationship Id="rId430" Type="http://schemas.openxmlformats.org/officeDocument/2006/relationships/customXml" Target="../ink/ink1777.xml"/><Relationship Id="rId18" Type="http://schemas.openxmlformats.org/officeDocument/2006/relationships/image" Target="../media/image1477.png"/><Relationship Id="rId265" Type="http://schemas.openxmlformats.org/officeDocument/2006/relationships/image" Target="../media/image1600.png"/><Relationship Id="rId125" Type="http://schemas.openxmlformats.org/officeDocument/2006/relationships/customXml" Target="../ink/ink1624.xml"/><Relationship Id="rId167" Type="http://schemas.openxmlformats.org/officeDocument/2006/relationships/customXml" Target="../ink/ink1645.xml"/><Relationship Id="rId332" Type="http://schemas.openxmlformats.org/officeDocument/2006/relationships/customXml" Target="../ink/ink1728.xml"/><Relationship Id="rId374" Type="http://schemas.openxmlformats.org/officeDocument/2006/relationships/customXml" Target="../ink/ink1749.xml"/><Relationship Id="rId71" Type="http://schemas.openxmlformats.org/officeDocument/2006/relationships/customXml" Target="../ink/ink1597.xml"/><Relationship Id="rId234" Type="http://schemas.openxmlformats.org/officeDocument/2006/relationships/image" Target="../media/image1585.png"/><Relationship Id="rId2" Type="http://schemas.openxmlformats.org/officeDocument/2006/relationships/notesSlide" Target="../notesSlides/notesSlide14.xml"/><Relationship Id="rId29" Type="http://schemas.openxmlformats.org/officeDocument/2006/relationships/customXml" Target="../ink/ink1576.xml"/><Relationship Id="rId276" Type="http://schemas.openxmlformats.org/officeDocument/2006/relationships/customXml" Target="../ink/ink1700.xml"/><Relationship Id="rId441" Type="http://schemas.openxmlformats.org/officeDocument/2006/relationships/image" Target="../media/image1688.png"/><Relationship Id="rId40" Type="http://schemas.openxmlformats.org/officeDocument/2006/relationships/image" Target="../media/image1488.png"/><Relationship Id="rId115" Type="http://schemas.openxmlformats.org/officeDocument/2006/relationships/customXml" Target="../ink/ink1619.xml"/><Relationship Id="rId136" Type="http://schemas.openxmlformats.org/officeDocument/2006/relationships/image" Target="../media/image1536.png"/><Relationship Id="rId157" Type="http://schemas.openxmlformats.org/officeDocument/2006/relationships/customXml" Target="../ink/ink1640.xml"/><Relationship Id="rId178" Type="http://schemas.openxmlformats.org/officeDocument/2006/relationships/image" Target="../media/image1557.png"/><Relationship Id="rId301" Type="http://schemas.openxmlformats.org/officeDocument/2006/relationships/image" Target="../media/image1618.png"/><Relationship Id="rId322" Type="http://schemas.openxmlformats.org/officeDocument/2006/relationships/customXml" Target="../ink/ink1723.xml"/><Relationship Id="rId343" Type="http://schemas.openxmlformats.org/officeDocument/2006/relationships/image" Target="../media/image1639.png"/><Relationship Id="rId364" Type="http://schemas.openxmlformats.org/officeDocument/2006/relationships/customXml" Target="../ink/ink1744.xml"/><Relationship Id="rId61" Type="http://schemas.openxmlformats.org/officeDocument/2006/relationships/customXml" Target="../ink/ink1592.xml"/><Relationship Id="rId82" Type="http://schemas.openxmlformats.org/officeDocument/2006/relationships/image" Target="../media/image1509.png"/><Relationship Id="rId199" Type="http://schemas.openxmlformats.org/officeDocument/2006/relationships/customXml" Target="../ink/ink1661.xml"/><Relationship Id="rId203" Type="http://schemas.openxmlformats.org/officeDocument/2006/relationships/customXml" Target="../ink/ink1663.xml"/><Relationship Id="rId385" Type="http://schemas.openxmlformats.org/officeDocument/2006/relationships/image" Target="../media/image1660.png"/><Relationship Id="rId19" Type="http://schemas.openxmlformats.org/officeDocument/2006/relationships/customXml" Target="../ink/ink1571.xml"/><Relationship Id="rId224" Type="http://schemas.openxmlformats.org/officeDocument/2006/relationships/image" Target="../media/image1580.png"/><Relationship Id="rId245" Type="http://schemas.openxmlformats.org/officeDocument/2006/relationships/customXml" Target="../ink/ink1684.xml"/><Relationship Id="rId266" Type="http://schemas.openxmlformats.org/officeDocument/2006/relationships/customXml" Target="../ink/ink1695.xml"/><Relationship Id="rId287" Type="http://schemas.openxmlformats.org/officeDocument/2006/relationships/image" Target="../media/image1611.png"/><Relationship Id="rId410" Type="http://schemas.openxmlformats.org/officeDocument/2006/relationships/customXml" Target="../ink/ink1767.xml"/><Relationship Id="rId431" Type="http://schemas.openxmlformats.org/officeDocument/2006/relationships/image" Target="../media/image1683.png"/><Relationship Id="rId452" Type="http://schemas.openxmlformats.org/officeDocument/2006/relationships/customXml" Target="../ink/ink1788.xml"/><Relationship Id="rId30" Type="http://schemas.openxmlformats.org/officeDocument/2006/relationships/image" Target="../media/image1483.png"/><Relationship Id="rId105" Type="http://schemas.openxmlformats.org/officeDocument/2006/relationships/customXml" Target="../ink/ink1614.xml"/><Relationship Id="rId126" Type="http://schemas.openxmlformats.org/officeDocument/2006/relationships/image" Target="../media/image1531.png"/><Relationship Id="rId147" Type="http://schemas.openxmlformats.org/officeDocument/2006/relationships/customXml" Target="../ink/ink1635.xml"/><Relationship Id="rId168" Type="http://schemas.openxmlformats.org/officeDocument/2006/relationships/image" Target="../media/image1552.png"/><Relationship Id="rId312" Type="http://schemas.openxmlformats.org/officeDocument/2006/relationships/customXml" Target="../ink/ink1718.xml"/><Relationship Id="rId333" Type="http://schemas.openxmlformats.org/officeDocument/2006/relationships/image" Target="../media/image1634.png"/><Relationship Id="rId354" Type="http://schemas.openxmlformats.org/officeDocument/2006/relationships/customXml" Target="../ink/ink1739.xml"/><Relationship Id="rId51" Type="http://schemas.openxmlformats.org/officeDocument/2006/relationships/customXml" Target="../ink/ink1587.xml"/><Relationship Id="rId72" Type="http://schemas.openxmlformats.org/officeDocument/2006/relationships/image" Target="../media/image1504.png"/><Relationship Id="rId93" Type="http://schemas.openxmlformats.org/officeDocument/2006/relationships/customXml" Target="../ink/ink1608.xml"/><Relationship Id="rId189" Type="http://schemas.openxmlformats.org/officeDocument/2006/relationships/customXml" Target="../ink/ink1656.xml"/><Relationship Id="rId375" Type="http://schemas.openxmlformats.org/officeDocument/2006/relationships/image" Target="../media/image1655.png"/><Relationship Id="rId396" Type="http://schemas.openxmlformats.org/officeDocument/2006/relationships/customXml" Target="../ink/ink1760.xml"/><Relationship Id="rId3" Type="http://schemas.openxmlformats.org/officeDocument/2006/relationships/chart" Target="../charts/chart1.xml"/><Relationship Id="rId214" Type="http://schemas.openxmlformats.org/officeDocument/2006/relationships/image" Target="../media/image1575.png"/><Relationship Id="rId235" Type="http://schemas.openxmlformats.org/officeDocument/2006/relationships/customXml" Target="../ink/ink1679.xml"/><Relationship Id="rId256" Type="http://schemas.openxmlformats.org/officeDocument/2006/relationships/image" Target="../media/image1596.png"/><Relationship Id="rId277" Type="http://schemas.openxmlformats.org/officeDocument/2006/relationships/image" Target="../media/image1606.png"/><Relationship Id="rId298" Type="http://schemas.openxmlformats.org/officeDocument/2006/relationships/customXml" Target="../ink/ink1711.xml"/><Relationship Id="rId400" Type="http://schemas.openxmlformats.org/officeDocument/2006/relationships/customXml" Target="../ink/ink1762.xml"/><Relationship Id="rId421" Type="http://schemas.openxmlformats.org/officeDocument/2006/relationships/image" Target="../media/image1678.png"/><Relationship Id="rId442" Type="http://schemas.openxmlformats.org/officeDocument/2006/relationships/customXml" Target="../ink/ink1783.xml"/><Relationship Id="rId463" Type="http://schemas.openxmlformats.org/officeDocument/2006/relationships/image" Target="../media/image1699.png"/><Relationship Id="rId116" Type="http://schemas.openxmlformats.org/officeDocument/2006/relationships/image" Target="../media/image1526.png"/><Relationship Id="rId137" Type="http://schemas.openxmlformats.org/officeDocument/2006/relationships/customXml" Target="../ink/ink1630.xml"/><Relationship Id="rId158" Type="http://schemas.openxmlformats.org/officeDocument/2006/relationships/image" Target="../media/image1547.png"/><Relationship Id="rId302" Type="http://schemas.openxmlformats.org/officeDocument/2006/relationships/customXml" Target="../ink/ink1713.xml"/><Relationship Id="rId323" Type="http://schemas.openxmlformats.org/officeDocument/2006/relationships/image" Target="../media/image1629.png"/><Relationship Id="rId344" Type="http://schemas.openxmlformats.org/officeDocument/2006/relationships/customXml" Target="../ink/ink1734.xml"/><Relationship Id="rId20" Type="http://schemas.openxmlformats.org/officeDocument/2006/relationships/image" Target="../media/image1478.png"/><Relationship Id="rId41" Type="http://schemas.openxmlformats.org/officeDocument/2006/relationships/customXml" Target="../ink/ink1582.xml"/><Relationship Id="rId62" Type="http://schemas.openxmlformats.org/officeDocument/2006/relationships/image" Target="../media/image1499.png"/><Relationship Id="rId83" Type="http://schemas.openxmlformats.org/officeDocument/2006/relationships/customXml" Target="../ink/ink1603.xml"/><Relationship Id="rId179" Type="http://schemas.openxmlformats.org/officeDocument/2006/relationships/customXml" Target="../ink/ink1651.xml"/><Relationship Id="rId365" Type="http://schemas.openxmlformats.org/officeDocument/2006/relationships/image" Target="../media/image1650.png"/><Relationship Id="rId386" Type="http://schemas.openxmlformats.org/officeDocument/2006/relationships/customXml" Target="../ink/ink1755.xml"/><Relationship Id="rId190" Type="http://schemas.openxmlformats.org/officeDocument/2006/relationships/image" Target="../media/image1563.png"/><Relationship Id="rId204" Type="http://schemas.openxmlformats.org/officeDocument/2006/relationships/image" Target="../media/image1570.png"/><Relationship Id="rId225" Type="http://schemas.openxmlformats.org/officeDocument/2006/relationships/customXml" Target="../ink/ink1674.xml"/><Relationship Id="rId246" Type="http://schemas.openxmlformats.org/officeDocument/2006/relationships/image" Target="../media/image1591.png"/><Relationship Id="rId267" Type="http://schemas.openxmlformats.org/officeDocument/2006/relationships/image" Target="../media/image1601.png"/><Relationship Id="rId288" Type="http://schemas.openxmlformats.org/officeDocument/2006/relationships/customXml" Target="../ink/ink1706.xml"/><Relationship Id="rId411" Type="http://schemas.openxmlformats.org/officeDocument/2006/relationships/image" Target="../media/image1673.png"/><Relationship Id="rId432" Type="http://schemas.openxmlformats.org/officeDocument/2006/relationships/customXml" Target="../ink/ink1778.xml"/><Relationship Id="rId453" Type="http://schemas.openxmlformats.org/officeDocument/2006/relationships/image" Target="../media/image1694.png"/><Relationship Id="rId106" Type="http://schemas.openxmlformats.org/officeDocument/2006/relationships/image" Target="../media/image1521.png"/><Relationship Id="rId127" Type="http://schemas.openxmlformats.org/officeDocument/2006/relationships/customXml" Target="../ink/ink1625.xml"/><Relationship Id="rId313" Type="http://schemas.openxmlformats.org/officeDocument/2006/relationships/image" Target="../media/image1624.png"/><Relationship Id="rId10" Type="http://schemas.openxmlformats.org/officeDocument/2006/relationships/image" Target="../media/image1474.png"/><Relationship Id="rId31" Type="http://schemas.openxmlformats.org/officeDocument/2006/relationships/customXml" Target="../ink/ink1577.xml"/><Relationship Id="rId52" Type="http://schemas.openxmlformats.org/officeDocument/2006/relationships/image" Target="../media/image1494.png"/><Relationship Id="rId73" Type="http://schemas.openxmlformats.org/officeDocument/2006/relationships/customXml" Target="../ink/ink1598.xml"/><Relationship Id="rId94" Type="http://schemas.openxmlformats.org/officeDocument/2006/relationships/image" Target="../media/image1515.png"/><Relationship Id="rId148" Type="http://schemas.openxmlformats.org/officeDocument/2006/relationships/image" Target="../media/image1542.png"/><Relationship Id="rId169" Type="http://schemas.openxmlformats.org/officeDocument/2006/relationships/customXml" Target="../ink/ink1646.xml"/><Relationship Id="rId334" Type="http://schemas.openxmlformats.org/officeDocument/2006/relationships/customXml" Target="../ink/ink1729.xml"/><Relationship Id="rId355" Type="http://schemas.openxmlformats.org/officeDocument/2006/relationships/image" Target="../media/image1645.png"/><Relationship Id="rId376" Type="http://schemas.openxmlformats.org/officeDocument/2006/relationships/customXml" Target="../ink/ink1750.xml"/><Relationship Id="rId397" Type="http://schemas.openxmlformats.org/officeDocument/2006/relationships/image" Target="../media/image1666.png"/><Relationship Id="rId4" Type="http://schemas.openxmlformats.org/officeDocument/2006/relationships/chart" Target="../charts/chart2.xml"/><Relationship Id="rId180" Type="http://schemas.openxmlformats.org/officeDocument/2006/relationships/image" Target="../media/image1558.png"/><Relationship Id="rId215" Type="http://schemas.openxmlformats.org/officeDocument/2006/relationships/customXml" Target="../ink/ink1669.xml"/><Relationship Id="rId236" Type="http://schemas.openxmlformats.org/officeDocument/2006/relationships/image" Target="../media/image1586.png"/><Relationship Id="rId257" Type="http://schemas.openxmlformats.org/officeDocument/2006/relationships/customXml" Target="../ink/ink1690.xml"/><Relationship Id="rId278" Type="http://schemas.openxmlformats.org/officeDocument/2006/relationships/customXml" Target="../ink/ink1701.xml"/><Relationship Id="rId401" Type="http://schemas.openxmlformats.org/officeDocument/2006/relationships/image" Target="../media/image1668.png"/><Relationship Id="rId422" Type="http://schemas.openxmlformats.org/officeDocument/2006/relationships/customXml" Target="../ink/ink1773.xml"/><Relationship Id="rId443" Type="http://schemas.openxmlformats.org/officeDocument/2006/relationships/image" Target="../media/image1689.png"/><Relationship Id="rId303" Type="http://schemas.openxmlformats.org/officeDocument/2006/relationships/image" Target="../media/image1619.png"/><Relationship Id="rId42" Type="http://schemas.openxmlformats.org/officeDocument/2006/relationships/image" Target="../media/image1489.png"/><Relationship Id="rId84" Type="http://schemas.openxmlformats.org/officeDocument/2006/relationships/image" Target="../media/image1510.png"/><Relationship Id="rId138" Type="http://schemas.openxmlformats.org/officeDocument/2006/relationships/image" Target="../media/image1537.png"/><Relationship Id="rId345" Type="http://schemas.openxmlformats.org/officeDocument/2006/relationships/image" Target="../media/image1640.png"/><Relationship Id="rId387" Type="http://schemas.openxmlformats.org/officeDocument/2006/relationships/image" Target="../media/image1661.png"/><Relationship Id="rId191" Type="http://schemas.openxmlformats.org/officeDocument/2006/relationships/customXml" Target="../ink/ink1657.xml"/><Relationship Id="rId205" Type="http://schemas.openxmlformats.org/officeDocument/2006/relationships/customXml" Target="../ink/ink1664.xml"/><Relationship Id="rId247" Type="http://schemas.openxmlformats.org/officeDocument/2006/relationships/customXml" Target="../ink/ink1685.xml"/><Relationship Id="rId412" Type="http://schemas.openxmlformats.org/officeDocument/2006/relationships/customXml" Target="../ink/ink1768.xml"/><Relationship Id="rId107" Type="http://schemas.openxmlformats.org/officeDocument/2006/relationships/customXml" Target="../ink/ink1615.xml"/><Relationship Id="rId289" Type="http://schemas.openxmlformats.org/officeDocument/2006/relationships/image" Target="../media/image1612.png"/><Relationship Id="rId454" Type="http://schemas.openxmlformats.org/officeDocument/2006/relationships/customXml" Target="../ink/ink1789.xml"/><Relationship Id="rId11" Type="http://schemas.openxmlformats.org/officeDocument/2006/relationships/customXml" Target="../ink/ink1567.xml"/><Relationship Id="rId53" Type="http://schemas.openxmlformats.org/officeDocument/2006/relationships/customXml" Target="../ink/ink1588.xml"/><Relationship Id="rId149" Type="http://schemas.openxmlformats.org/officeDocument/2006/relationships/customXml" Target="../ink/ink1636.xml"/><Relationship Id="rId314" Type="http://schemas.openxmlformats.org/officeDocument/2006/relationships/customXml" Target="../ink/ink1719.xml"/><Relationship Id="rId356" Type="http://schemas.openxmlformats.org/officeDocument/2006/relationships/customXml" Target="../ink/ink1740.xml"/><Relationship Id="rId398" Type="http://schemas.openxmlformats.org/officeDocument/2006/relationships/customXml" Target="../ink/ink1761.xml"/><Relationship Id="rId95" Type="http://schemas.openxmlformats.org/officeDocument/2006/relationships/customXml" Target="../ink/ink1609.xml"/><Relationship Id="rId160" Type="http://schemas.openxmlformats.org/officeDocument/2006/relationships/image" Target="../media/image1548.png"/><Relationship Id="rId216" Type="http://schemas.openxmlformats.org/officeDocument/2006/relationships/image" Target="../media/image1576.png"/><Relationship Id="rId423" Type="http://schemas.openxmlformats.org/officeDocument/2006/relationships/image" Target="../media/image1679.png"/><Relationship Id="rId258" Type="http://schemas.openxmlformats.org/officeDocument/2006/relationships/image" Target="../media/image1597.png"/><Relationship Id="rId22" Type="http://schemas.openxmlformats.org/officeDocument/2006/relationships/image" Target="../media/image1479.png"/><Relationship Id="rId64" Type="http://schemas.openxmlformats.org/officeDocument/2006/relationships/image" Target="../media/image1500.png"/><Relationship Id="rId118" Type="http://schemas.openxmlformats.org/officeDocument/2006/relationships/image" Target="../media/image1527.png"/><Relationship Id="rId325" Type="http://schemas.openxmlformats.org/officeDocument/2006/relationships/image" Target="../media/image1630.png"/><Relationship Id="rId367" Type="http://schemas.openxmlformats.org/officeDocument/2006/relationships/image" Target="../media/image1651.png"/><Relationship Id="rId171" Type="http://schemas.openxmlformats.org/officeDocument/2006/relationships/customXml" Target="../ink/ink1647.xml"/><Relationship Id="rId227" Type="http://schemas.openxmlformats.org/officeDocument/2006/relationships/customXml" Target="../ink/ink1675.xml"/><Relationship Id="rId269" Type="http://schemas.openxmlformats.org/officeDocument/2006/relationships/image" Target="../media/image1602.png"/><Relationship Id="rId434" Type="http://schemas.openxmlformats.org/officeDocument/2006/relationships/customXml" Target="../ink/ink1779.xml"/><Relationship Id="rId33" Type="http://schemas.openxmlformats.org/officeDocument/2006/relationships/customXml" Target="../ink/ink1578.xml"/><Relationship Id="rId129" Type="http://schemas.openxmlformats.org/officeDocument/2006/relationships/customXml" Target="../ink/ink1626.xml"/><Relationship Id="rId280" Type="http://schemas.openxmlformats.org/officeDocument/2006/relationships/customXml" Target="../ink/ink1702.xml"/><Relationship Id="rId336" Type="http://schemas.openxmlformats.org/officeDocument/2006/relationships/customXml" Target="../ink/ink1730.xml"/><Relationship Id="rId75" Type="http://schemas.openxmlformats.org/officeDocument/2006/relationships/customXml" Target="../ink/ink1599.xml"/><Relationship Id="rId140" Type="http://schemas.openxmlformats.org/officeDocument/2006/relationships/image" Target="../media/image1538.png"/><Relationship Id="rId182" Type="http://schemas.openxmlformats.org/officeDocument/2006/relationships/image" Target="../media/image1559.png"/><Relationship Id="rId378" Type="http://schemas.openxmlformats.org/officeDocument/2006/relationships/customXml" Target="../ink/ink1751.xml"/><Relationship Id="rId403" Type="http://schemas.openxmlformats.org/officeDocument/2006/relationships/image" Target="../media/image1669.png"/><Relationship Id="rId6" Type="http://schemas.openxmlformats.org/officeDocument/2006/relationships/image" Target="../media/image1472.png"/><Relationship Id="rId238" Type="http://schemas.openxmlformats.org/officeDocument/2006/relationships/image" Target="../media/image1587.png"/><Relationship Id="rId445" Type="http://schemas.openxmlformats.org/officeDocument/2006/relationships/image" Target="../media/image1690.png"/><Relationship Id="rId291" Type="http://schemas.openxmlformats.org/officeDocument/2006/relationships/image" Target="../media/image1613.png"/><Relationship Id="rId305" Type="http://schemas.openxmlformats.org/officeDocument/2006/relationships/image" Target="../media/image1620.png"/><Relationship Id="rId347" Type="http://schemas.openxmlformats.org/officeDocument/2006/relationships/image" Target="../media/image1641.png"/><Relationship Id="rId44" Type="http://schemas.openxmlformats.org/officeDocument/2006/relationships/image" Target="../media/image1490.png"/><Relationship Id="rId86" Type="http://schemas.openxmlformats.org/officeDocument/2006/relationships/image" Target="../media/image1511.png"/><Relationship Id="rId151" Type="http://schemas.openxmlformats.org/officeDocument/2006/relationships/customXml" Target="../ink/ink1637.xml"/><Relationship Id="rId389" Type="http://schemas.openxmlformats.org/officeDocument/2006/relationships/image" Target="../media/image1662.png"/><Relationship Id="rId193" Type="http://schemas.openxmlformats.org/officeDocument/2006/relationships/customXml" Target="../ink/ink1658.xml"/><Relationship Id="rId207" Type="http://schemas.openxmlformats.org/officeDocument/2006/relationships/customXml" Target="../ink/ink1665.xml"/><Relationship Id="rId249" Type="http://schemas.openxmlformats.org/officeDocument/2006/relationships/customXml" Target="../ink/ink1686.xml"/><Relationship Id="rId414" Type="http://schemas.openxmlformats.org/officeDocument/2006/relationships/customXml" Target="../ink/ink1769.xml"/><Relationship Id="rId456" Type="http://schemas.openxmlformats.org/officeDocument/2006/relationships/customXml" Target="../ink/ink1790.xml"/><Relationship Id="rId13" Type="http://schemas.openxmlformats.org/officeDocument/2006/relationships/customXml" Target="../ink/ink1568.xml"/><Relationship Id="rId109" Type="http://schemas.openxmlformats.org/officeDocument/2006/relationships/customXml" Target="../ink/ink1616.xml"/><Relationship Id="rId260" Type="http://schemas.openxmlformats.org/officeDocument/2006/relationships/customXml" Target="../ink/ink1692.xml"/><Relationship Id="rId316" Type="http://schemas.openxmlformats.org/officeDocument/2006/relationships/customXml" Target="../ink/ink1720.xml"/><Relationship Id="rId55" Type="http://schemas.openxmlformats.org/officeDocument/2006/relationships/customXml" Target="../ink/ink1589.xml"/><Relationship Id="rId97" Type="http://schemas.openxmlformats.org/officeDocument/2006/relationships/customXml" Target="../ink/ink1610.xml"/><Relationship Id="rId120" Type="http://schemas.openxmlformats.org/officeDocument/2006/relationships/image" Target="../media/image1528.png"/><Relationship Id="rId358" Type="http://schemas.openxmlformats.org/officeDocument/2006/relationships/customXml" Target="../ink/ink1741.xml"/><Relationship Id="rId162" Type="http://schemas.openxmlformats.org/officeDocument/2006/relationships/image" Target="../media/image1549.png"/><Relationship Id="rId218" Type="http://schemas.openxmlformats.org/officeDocument/2006/relationships/image" Target="../media/image1577.png"/><Relationship Id="rId425" Type="http://schemas.openxmlformats.org/officeDocument/2006/relationships/image" Target="../media/image1680.png"/><Relationship Id="rId271" Type="http://schemas.openxmlformats.org/officeDocument/2006/relationships/image" Target="../media/image1603.png"/><Relationship Id="rId24" Type="http://schemas.openxmlformats.org/officeDocument/2006/relationships/image" Target="../media/image1480.png"/><Relationship Id="rId66" Type="http://schemas.openxmlformats.org/officeDocument/2006/relationships/image" Target="../media/image1501.png"/><Relationship Id="rId131" Type="http://schemas.openxmlformats.org/officeDocument/2006/relationships/customXml" Target="../ink/ink1627.xml"/><Relationship Id="rId327" Type="http://schemas.openxmlformats.org/officeDocument/2006/relationships/image" Target="../media/image1631.png"/><Relationship Id="rId369" Type="http://schemas.openxmlformats.org/officeDocument/2006/relationships/image" Target="../media/image1652.png"/><Relationship Id="rId173" Type="http://schemas.openxmlformats.org/officeDocument/2006/relationships/customXml" Target="../ink/ink1648.xml"/><Relationship Id="rId229" Type="http://schemas.openxmlformats.org/officeDocument/2006/relationships/customXml" Target="../ink/ink1676.xml"/><Relationship Id="rId380" Type="http://schemas.openxmlformats.org/officeDocument/2006/relationships/customXml" Target="../ink/ink1752.xml"/><Relationship Id="rId436" Type="http://schemas.openxmlformats.org/officeDocument/2006/relationships/customXml" Target="../ink/ink1780.xml"/><Relationship Id="rId240" Type="http://schemas.openxmlformats.org/officeDocument/2006/relationships/image" Target="../media/image1588.png"/><Relationship Id="rId35" Type="http://schemas.openxmlformats.org/officeDocument/2006/relationships/customXml" Target="../ink/ink1579.xml"/><Relationship Id="rId77" Type="http://schemas.openxmlformats.org/officeDocument/2006/relationships/customXml" Target="../ink/ink1600.xml"/><Relationship Id="rId100" Type="http://schemas.openxmlformats.org/officeDocument/2006/relationships/image" Target="../media/image1518.png"/><Relationship Id="rId282" Type="http://schemas.openxmlformats.org/officeDocument/2006/relationships/customXml" Target="../ink/ink1703.xml"/><Relationship Id="rId338" Type="http://schemas.openxmlformats.org/officeDocument/2006/relationships/customXml" Target="../ink/ink1731.xml"/><Relationship Id="rId8" Type="http://schemas.openxmlformats.org/officeDocument/2006/relationships/image" Target="../media/image1473.png"/><Relationship Id="rId142" Type="http://schemas.openxmlformats.org/officeDocument/2006/relationships/image" Target="../media/image1539.png"/><Relationship Id="rId184" Type="http://schemas.openxmlformats.org/officeDocument/2006/relationships/image" Target="../media/image1560.png"/><Relationship Id="rId391" Type="http://schemas.openxmlformats.org/officeDocument/2006/relationships/image" Target="../media/image1663.png"/><Relationship Id="rId405" Type="http://schemas.openxmlformats.org/officeDocument/2006/relationships/image" Target="../media/image1670.png"/><Relationship Id="rId447" Type="http://schemas.openxmlformats.org/officeDocument/2006/relationships/image" Target="../media/image1691.png"/><Relationship Id="rId251" Type="http://schemas.openxmlformats.org/officeDocument/2006/relationships/customXml" Target="../ink/ink1687.xml"/><Relationship Id="rId46" Type="http://schemas.openxmlformats.org/officeDocument/2006/relationships/image" Target="../media/image1491.png"/><Relationship Id="rId293" Type="http://schemas.openxmlformats.org/officeDocument/2006/relationships/image" Target="../media/image1614.png"/><Relationship Id="rId307" Type="http://schemas.openxmlformats.org/officeDocument/2006/relationships/image" Target="../media/image1621.png"/><Relationship Id="rId349" Type="http://schemas.openxmlformats.org/officeDocument/2006/relationships/image" Target="../media/image1642.png"/><Relationship Id="rId88" Type="http://schemas.openxmlformats.org/officeDocument/2006/relationships/image" Target="../media/image1512.png"/><Relationship Id="rId111" Type="http://schemas.openxmlformats.org/officeDocument/2006/relationships/customXml" Target="../ink/ink1617.xml"/><Relationship Id="rId153" Type="http://schemas.openxmlformats.org/officeDocument/2006/relationships/customXml" Target="../ink/ink1638.xml"/><Relationship Id="rId195" Type="http://schemas.openxmlformats.org/officeDocument/2006/relationships/customXml" Target="../ink/ink1659.xml"/><Relationship Id="rId209" Type="http://schemas.openxmlformats.org/officeDocument/2006/relationships/customXml" Target="../ink/ink1666.xml"/><Relationship Id="rId360" Type="http://schemas.openxmlformats.org/officeDocument/2006/relationships/customXml" Target="../ink/ink1742.xml"/><Relationship Id="rId416" Type="http://schemas.openxmlformats.org/officeDocument/2006/relationships/customXml" Target="../ink/ink1770.xml"/><Relationship Id="rId220" Type="http://schemas.openxmlformats.org/officeDocument/2006/relationships/image" Target="../media/image1578.png"/><Relationship Id="rId458" Type="http://schemas.openxmlformats.org/officeDocument/2006/relationships/customXml" Target="../ink/ink1791.xml"/><Relationship Id="rId15" Type="http://schemas.openxmlformats.org/officeDocument/2006/relationships/customXml" Target="../ink/ink1569.xml"/><Relationship Id="rId57" Type="http://schemas.openxmlformats.org/officeDocument/2006/relationships/customXml" Target="../ink/ink1590.xml"/><Relationship Id="rId262" Type="http://schemas.openxmlformats.org/officeDocument/2006/relationships/customXml" Target="../ink/ink1693.xml"/><Relationship Id="rId318" Type="http://schemas.openxmlformats.org/officeDocument/2006/relationships/customXml" Target="../ink/ink1721.xml"/><Relationship Id="rId99" Type="http://schemas.openxmlformats.org/officeDocument/2006/relationships/customXml" Target="../ink/ink1611.xml"/><Relationship Id="rId122" Type="http://schemas.openxmlformats.org/officeDocument/2006/relationships/image" Target="../media/image1529.png"/><Relationship Id="rId164" Type="http://schemas.openxmlformats.org/officeDocument/2006/relationships/image" Target="../media/image1550.png"/><Relationship Id="rId371" Type="http://schemas.openxmlformats.org/officeDocument/2006/relationships/image" Target="../media/image1653.png"/><Relationship Id="rId427" Type="http://schemas.openxmlformats.org/officeDocument/2006/relationships/image" Target="../media/image1681.png"/><Relationship Id="rId26" Type="http://schemas.openxmlformats.org/officeDocument/2006/relationships/image" Target="../media/image1481.png"/><Relationship Id="rId231" Type="http://schemas.openxmlformats.org/officeDocument/2006/relationships/customXml" Target="../ink/ink1677.xml"/><Relationship Id="rId273" Type="http://schemas.openxmlformats.org/officeDocument/2006/relationships/image" Target="../media/image1604.png"/><Relationship Id="rId329" Type="http://schemas.openxmlformats.org/officeDocument/2006/relationships/image" Target="../media/image1632.png"/><Relationship Id="rId68" Type="http://schemas.openxmlformats.org/officeDocument/2006/relationships/image" Target="../media/image1502.png"/><Relationship Id="rId133" Type="http://schemas.openxmlformats.org/officeDocument/2006/relationships/customXml" Target="../ink/ink1628.xml"/><Relationship Id="rId175" Type="http://schemas.openxmlformats.org/officeDocument/2006/relationships/customXml" Target="../ink/ink1649.xml"/><Relationship Id="rId340" Type="http://schemas.openxmlformats.org/officeDocument/2006/relationships/customXml" Target="../ink/ink1732.xml"/><Relationship Id="rId200" Type="http://schemas.openxmlformats.org/officeDocument/2006/relationships/image" Target="../media/image1568.png"/><Relationship Id="rId382" Type="http://schemas.openxmlformats.org/officeDocument/2006/relationships/customXml" Target="../ink/ink1753.xml"/><Relationship Id="rId438" Type="http://schemas.openxmlformats.org/officeDocument/2006/relationships/customXml" Target="../ink/ink1781.xml"/><Relationship Id="rId242" Type="http://schemas.openxmlformats.org/officeDocument/2006/relationships/image" Target="../media/image1589.png"/><Relationship Id="rId284" Type="http://schemas.openxmlformats.org/officeDocument/2006/relationships/customXml" Target="../ink/ink1704.xml"/><Relationship Id="rId37" Type="http://schemas.openxmlformats.org/officeDocument/2006/relationships/customXml" Target="../ink/ink1580.xml"/><Relationship Id="rId79" Type="http://schemas.openxmlformats.org/officeDocument/2006/relationships/customXml" Target="../ink/ink1601.xml"/><Relationship Id="rId102" Type="http://schemas.openxmlformats.org/officeDocument/2006/relationships/image" Target="../media/image1519.png"/><Relationship Id="rId144" Type="http://schemas.openxmlformats.org/officeDocument/2006/relationships/image" Target="../media/image1540.png"/><Relationship Id="rId90" Type="http://schemas.openxmlformats.org/officeDocument/2006/relationships/image" Target="../media/image1513.png"/><Relationship Id="rId186" Type="http://schemas.openxmlformats.org/officeDocument/2006/relationships/image" Target="../media/image1561.png"/><Relationship Id="rId351" Type="http://schemas.openxmlformats.org/officeDocument/2006/relationships/image" Target="../media/image1643.png"/><Relationship Id="rId393" Type="http://schemas.openxmlformats.org/officeDocument/2006/relationships/image" Target="../media/image1664.png"/><Relationship Id="rId407" Type="http://schemas.openxmlformats.org/officeDocument/2006/relationships/image" Target="../media/image1671.png"/><Relationship Id="rId449" Type="http://schemas.openxmlformats.org/officeDocument/2006/relationships/image" Target="../media/image1692.png"/><Relationship Id="rId211" Type="http://schemas.openxmlformats.org/officeDocument/2006/relationships/customXml" Target="../ink/ink1667.xml"/><Relationship Id="rId253" Type="http://schemas.openxmlformats.org/officeDocument/2006/relationships/customXml" Target="../ink/ink1688.xml"/><Relationship Id="rId295" Type="http://schemas.openxmlformats.org/officeDocument/2006/relationships/image" Target="../media/image1615.png"/><Relationship Id="rId309" Type="http://schemas.openxmlformats.org/officeDocument/2006/relationships/image" Target="../media/image1622.png"/><Relationship Id="rId460" Type="http://schemas.openxmlformats.org/officeDocument/2006/relationships/customXml" Target="../ink/ink1792.xml"/><Relationship Id="rId48" Type="http://schemas.openxmlformats.org/officeDocument/2006/relationships/image" Target="../media/image1492.png"/><Relationship Id="rId113" Type="http://schemas.openxmlformats.org/officeDocument/2006/relationships/customXml" Target="../ink/ink1618.xml"/><Relationship Id="rId320" Type="http://schemas.openxmlformats.org/officeDocument/2006/relationships/customXml" Target="../ink/ink1722.xml"/><Relationship Id="rId155" Type="http://schemas.openxmlformats.org/officeDocument/2006/relationships/customXml" Target="../ink/ink1639.xml"/><Relationship Id="rId197" Type="http://schemas.openxmlformats.org/officeDocument/2006/relationships/customXml" Target="../ink/ink1660.xml"/><Relationship Id="rId362" Type="http://schemas.openxmlformats.org/officeDocument/2006/relationships/customXml" Target="../ink/ink1743.xml"/><Relationship Id="rId418" Type="http://schemas.openxmlformats.org/officeDocument/2006/relationships/customXml" Target="../ink/ink1771.xml"/><Relationship Id="rId222" Type="http://schemas.openxmlformats.org/officeDocument/2006/relationships/image" Target="../media/image1579.png"/><Relationship Id="rId264" Type="http://schemas.openxmlformats.org/officeDocument/2006/relationships/customXml" Target="../ink/ink1694.xml"/><Relationship Id="rId17" Type="http://schemas.openxmlformats.org/officeDocument/2006/relationships/customXml" Target="../ink/ink1570.xml"/><Relationship Id="rId59" Type="http://schemas.openxmlformats.org/officeDocument/2006/relationships/customXml" Target="../ink/ink1591.xml"/><Relationship Id="rId124" Type="http://schemas.openxmlformats.org/officeDocument/2006/relationships/image" Target="../media/image1530.png"/><Relationship Id="rId70" Type="http://schemas.openxmlformats.org/officeDocument/2006/relationships/image" Target="../media/image1503.png"/><Relationship Id="rId166" Type="http://schemas.openxmlformats.org/officeDocument/2006/relationships/image" Target="../media/image1551.png"/><Relationship Id="rId331" Type="http://schemas.openxmlformats.org/officeDocument/2006/relationships/image" Target="../media/image1633.png"/><Relationship Id="rId373" Type="http://schemas.openxmlformats.org/officeDocument/2006/relationships/image" Target="../media/image1654.png"/><Relationship Id="rId429" Type="http://schemas.openxmlformats.org/officeDocument/2006/relationships/image" Target="../media/image1682.png"/><Relationship Id="rId1" Type="http://schemas.openxmlformats.org/officeDocument/2006/relationships/slideLayout" Target="../slideLayouts/slideLayout7.xml"/><Relationship Id="rId233" Type="http://schemas.openxmlformats.org/officeDocument/2006/relationships/customXml" Target="../ink/ink1678.xml"/><Relationship Id="rId440" Type="http://schemas.openxmlformats.org/officeDocument/2006/relationships/customXml" Target="../ink/ink1782.xml"/><Relationship Id="rId28" Type="http://schemas.openxmlformats.org/officeDocument/2006/relationships/image" Target="../media/image1482.png"/><Relationship Id="rId275" Type="http://schemas.openxmlformats.org/officeDocument/2006/relationships/image" Target="../media/image1605.png"/><Relationship Id="rId300" Type="http://schemas.openxmlformats.org/officeDocument/2006/relationships/customXml" Target="../ink/ink1712.xml"/><Relationship Id="rId81" Type="http://schemas.openxmlformats.org/officeDocument/2006/relationships/customXml" Target="../ink/ink1602.xml"/><Relationship Id="rId135" Type="http://schemas.openxmlformats.org/officeDocument/2006/relationships/customXml" Target="../ink/ink1629.xml"/><Relationship Id="rId177" Type="http://schemas.openxmlformats.org/officeDocument/2006/relationships/customXml" Target="../ink/ink1650.xml"/><Relationship Id="rId342" Type="http://schemas.openxmlformats.org/officeDocument/2006/relationships/customXml" Target="../ink/ink1733.xml"/><Relationship Id="rId384" Type="http://schemas.openxmlformats.org/officeDocument/2006/relationships/customXml" Target="../ink/ink1754.xml"/><Relationship Id="rId202" Type="http://schemas.openxmlformats.org/officeDocument/2006/relationships/image" Target="../media/image1569.png"/><Relationship Id="rId244" Type="http://schemas.openxmlformats.org/officeDocument/2006/relationships/image" Target="../media/image1590.png"/><Relationship Id="rId39" Type="http://schemas.openxmlformats.org/officeDocument/2006/relationships/customXml" Target="../ink/ink1581.xml"/><Relationship Id="rId286" Type="http://schemas.openxmlformats.org/officeDocument/2006/relationships/customXml" Target="../ink/ink1705.xml"/><Relationship Id="rId451" Type="http://schemas.openxmlformats.org/officeDocument/2006/relationships/image" Target="../media/image1693.png"/><Relationship Id="rId50" Type="http://schemas.openxmlformats.org/officeDocument/2006/relationships/image" Target="../media/image1493.png"/><Relationship Id="rId104" Type="http://schemas.openxmlformats.org/officeDocument/2006/relationships/image" Target="../media/image1520.png"/><Relationship Id="rId146" Type="http://schemas.openxmlformats.org/officeDocument/2006/relationships/image" Target="../media/image1541.png"/><Relationship Id="rId188" Type="http://schemas.openxmlformats.org/officeDocument/2006/relationships/image" Target="../media/image1562.png"/><Relationship Id="rId311" Type="http://schemas.openxmlformats.org/officeDocument/2006/relationships/image" Target="../media/image1623.png"/><Relationship Id="rId353" Type="http://schemas.openxmlformats.org/officeDocument/2006/relationships/image" Target="../media/image1644.png"/><Relationship Id="rId395" Type="http://schemas.openxmlformats.org/officeDocument/2006/relationships/image" Target="../media/image1665.png"/><Relationship Id="rId409" Type="http://schemas.openxmlformats.org/officeDocument/2006/relationships/image" Target="../media/image1672.png"/><Relationship Id="rId92" Type="http://schemas.openxmlformats.org/officeDocument/2006/relationships/image" Target="../media/image1514.png"/><Relationship Id="rId213" Type="http://schemas.openxmlformats.org/officeDocument/2006/relationships/customXml" Target="../ink/ink1668.xml"/><Relationship Id="rId420" Type="http://schemas.openxmlformats.org/officeDocument/2006/relationships/customXml" Target="../ink/ink1772.xml"/><Relationship Id="rId255" Type="http://schemas.openxmlformats.org/officeDocument/2006/relationships/customXml" Target="../ink/ink1689.xml"/><Relationship Id="rId297" Type="http://schemas.openxmlformats.org/officeDocument/2006/relationships/image" Target="../media/image1616.png"/><Relationship Id="rId462" Type="http://schemas.openxmlformats.org/officeDocument/2006/relationships/customXml" Target="../ink/ink179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17" Type="http://schemas.openxmlformats.org/officeDocument/2006/relationships/image" Target="../media/image1754.png"/><Relationship Id="rId21" Type="http://schemas.openxmlformats.org/officeDocument/2006/relationships/customXml" Target="../ink/ink1803.xml"/><Relationship Id="rId42" Type="http://schemas.openxmlformats.org/officeDocument/2006/relationships/image" Target="../media/image1717.png"/><Relationship Id="rId63" Type="http://schemas.openxmlformats.org/officeDocument/2006/relationships/image" Target="../media/image1727.png"/><Relationship Id="rId84" Type="http://schemas.openxmlformats.org/officeDocument/2006/relationships/customXml" Target="../ink/ink1836.xml"/><Relationship Id="rId138" Type="http://schemas.openxmlformats.org/officeDocument/2006/relationships/customXml" Target="../ink/ink1863.xml"/><Relationship Id="rId159" Type="http://schemas.openxmlformats.org/officeDocument/2006/relationships/image" Target="../media/image1775.png"/><Relationship Id="rId170" Type="http://schemas.openxmlformats.org/officeDocument/2006/relationships/customXml" Target="../ink/ink1879.xml"/><Relationship Id="rId191" Type="http://schemas.openxmlformats.org/officeDocument/2006/relationships/image" Target="../media/image1791.png"/><Relationship Id="rId205" Type="http://schemas.openxmlformats.org/officeDocument/2006/relationships/image" Target="../media/image1797.png"/><Relationship Id="rId226" Type="http://schemas.openxmlformats.org/officeDocument/2006/relationships/customXml" Target="../ink/ink1908.xml"/><Relationship Id="rId247" Type="http://schemas.openxmlformats.org/officeDocument/2006/relationships/image" Target="../media/image1818.png"/><Relationship Id="rId107" Type="http://schemas.openxmlformats.org/officeDocument/2006/relationships/image" Target="../media/image1749.png"/><Relationship Id="rId11" Type="http://schemas.openxmlformats.org/officeDocument/2006/relationships/image" Target="../media/image1703.png"/><Relationship Id="rId32" Type="http://schemas.openxmlformats.org/officeDocument/2006/relationships/image" Target="../media/image1712.png"/><Relationship Id="rId53" Type="http://schemas.openxmlformats.org/officeDocument/2006/relationships/image" Target="../media/image1722.png"/><Relationship Id="rId74" Type="http://schemas.openxmlformats.org/officeDocument/2006/relationships/customXml" Target="../ink/ink1831.xml"/><Relationship Id="rId128" Type="http://schemas.openxmlformats.org/officeDocument/2006/relationships/customXml" Target="../ink/ink1858.xml"/><Relationship Id="rId149" Type="http://schemas.openxmlformats.org/officeDocument/2006/relationships/image" Target="../media/image1770.png"/><Relationship Id="rId5" Type="http://schemas.openxmlformats.org/officeDocument/2006/relationships/image" Target="../media/image1701.png"/><Relationship Id="rId95" Type="http://schemas.openxmlformats.org/officeDocument/2006/relationships/image" Target="../media/image1743.png"/><Relationship Id="rId160" Type="http://schemas.openxmlformats.org/officeDocument/2006/relationships/customXml" Target="../ink/ink1874.xml"/><Relationship Id="rId181" Type="http://schemas.openxmlformats.org/officeDocument/2006/relationships/image" Target="../media/image1786.png"/><Relationship Id="rId216" Type="http://schemas.openxmlformats.org/officeDocument/2006/relationships/customXml" Target="../ink/ink1903.xml"/><Relationship Id="rId237" Type="http://schemas.openxmlformats.org/officeDocument/2006/relationships/image" Target="../media/image1813.png"/><Relationship Id="rId22" Type="http://schemas.openxmlformats.org/officeDocument/2006/relationships/customXml" Target="../ink/ink1804.xml"/><Relationship Id="rId43" Type="http://schemas.openxmlformats.org/officeDocument/2006/relationships/customXml" Target="../ink/ink1815.xml"/><Relationship Id="rId64" Type="http://schemas.openxmlformats.org/officeDocument/2006/relationships/customXml" Target="../ink/ink1826.xml"/><Relationship Id="rId118" Type="http://schemas.openxmlformats.org/officeDocument/2006/relationships/customXml" Target="../ink/ink1853.xml"/><Relationship Id="rId139" Type="http://schemas.openxmlformats.org/officeDocument/2006/relationships/image" Target="../media/image1765.png"/><Relationship Id="rId85" Type="http://schemas.openxmlformats.org/officeDocument/2006/relationships/image" Target="../media/image1738.png"/><Relationship Id="rId150" Type="http://schemas.openxmlformats.org/officeDocument/2006/relationships/customXml" Target="../ink/ink1869.xml"/><Relationship Id="rId171" Type="http://schemas.openxmlformats.org/officeDocument/2006/relationships/image" Target="../media/image1781.png"/><Relationship Id="rId192" Type="http://schemas.openxmlformats.org/officeDocument/2006/relationships/customXml" Target="../ink/ink1890.xml"/><Relationship Id="rId206" Type="http://schemas.openxmlformats.org/officeDocument/2006/relationships/customXml" Target="../ink/ink1898.xml"/><Relationship Id="rId227" Type="http://schemas.openxmlformats.org/officeDocument/2006/relationships/image" Target="../media/image1808.png"/><Relationship Id="rId248" Type="http://schemas.openxmlformats.org/officeDocument/2006/relationships/customXml" Target="../ink/ink1919.xml"/><Relationship Id="rId12" Type="http://schemas.openxmlformats.org/officeDocument/2006/relationships/customXml" Target="../ink/ink1798.xml"/><Relationship Id="rId33" Type="http://schemas.openxmlformats.org/officeDocument/2006/relationships/customXml" Target="../ink/ink1810.xml"/><Relationship Id="rId108" Type="http://schemas.openxmlformats.org/officeDocument/2006/relationships/customXml" Target="../ink/ink1848.xml"/><Relationship Id="rId129" Type="http://schemas.openxmlformats.org/officeDocument/2006/relationships/image" Target="../media/image1760.png"/><Relationship Id="rId54" Type="http://schemas.openxmlformats.org/officeDocument/2006/relationships/customXml" Target="../ink/ink1821.xml"/><Relationship Id="rId75" Type="http://schemas.openxmlformats.org/officeDocument/2006/relationships/image" Target="../media/image1733.png"/><Relationship Id="rId96" Type="http://schemas.openxmlformats.org/officeDocument/2006/relationships/customXml" Target="../ink/ink1842.xml"/><Relationship Id="rId140" Type="http://schemas.openxmlformats.org/officeDocument/2006/relationships/customXml" Target="../ink/ink1864.xml"/><Relationship Id="rId161" Type="http://schemas.openxmlformats.org/officeDocument/2006/relationships/image" Target="../media/image1776.png"/><Relationship Id="rId182" Type="http://schemas.openxmlformats.org/officeDocument/2006/relationships/customXml" Target="../ink/ink1885.xml"/><Relationship Id="rId217" Type="http://schemas.openxmlformats.org/officeDocument/2006/relationships/image" Target="../media/image1803.png"/><Relationship Id="rId6" Type="http://schemas.openxmlformats.org/officeDocument/2006/relationships/customXml" Target="../ink/ink1795.xml"/><Relationship Id="rId238" Type="http://schemas.openxmlformats.org/officeDocument/2006/relationships/customXml" Target="../ink/ink1914.xml"/><Relationship Id="rId23" Type="http://schemas.openxmlformats.org/officeDocument/2006/relationships/image" Target="../media/image1708.png"/><Relationship Id="rId119" Type="http://schemas.openxmlformats.org/officeDocument/2006/relationships/image" Target="../media/image1755.png"/><Relationship Id="rId44" Type="http://schemas.openxmlformats.org/officeDocument/2006/relationships/customXml" Target="../ink/ink1816.xml"/><Relationship Id="rId65" Type="http://schemas.openxmlformats.org/officeDocument/2006/relationships/image" Target="../media/image1728.png"/><Relationship Id="rId86" Type="http://schemas.openxmlformats.org/officeDocument/2006/relationships/customXml" Target="../ink/ink1837.xml"/><Relationship Id="rId130" Type="http://schemas.openxmlformats.org/officeDocument/2006/relationships/customXml" Target="../ink/ink1859.xml"/><Relationship Id="rId151" Type="http://schemas.openxmlformats.org/officeDocument/2006/relationships/image" Target="../media/image1771.png"/><Relationship Id="rId172" Type="http://schemas.openxmlformats.org/officeDocument/2006/relationships/customXml" Target="../ink/ink1880.xml"/><Relationship Id="rId193" Type="http://schemas.openxmlformats.org/officeDocument/2006/relationships/customXml" Target="../ink/ink1891.xml"/><Relationship Id="rId207" Type="http://schemas.openxmlformats.org/officeDocument/2006/relationships/image" Target="../media/image1798.png"/><Relationship Id="rId228" Type="http://schemas.openxmlformats.org/officeDocument/2006/relationships/customXml" Target="../ink/ink1909.xml"/><Relationship Id="rId249" Type="http://schemas.openxmlformats.org/officeDocument/2006/relationships/image" Target="../media/image1819.png"/><Relationship Id="rId13" Type="http://schemas.openxmlformats.org/officeDocument/2006/relationships/image" Target="../media/image1704.png"/><Relationship Id="rId109" Type="http://schemas.openxmlformats.org/officeDocument/2006/relationships/image" Target="../media/image1750.png"/><Relationship Id="rId34" Type="http://schemas.openxmlformats.org/officeDocument/2006/relationships/image" Target="../media/image1713.png"/><Relationship Id="rId55" Type="http://schemas.openxmlformats.org/officeDocument/2006/relationships/image" Target="../media/image1723.png"/><Relationship Id="rId76" Type="http://schemas.openxmlformats.org/officeDocument/2006/relationships/customXml" Target="../ink/ink1832.xml"/><Relationship Id="rId97" Type="http://schemas.openxmlformats.org/officeDocument/2006/relationships/image" Target="../media/image1744.png"/><Relationship Id="rId120" Type="http://schemas.openxmlformats.org/officeDocument/2006/relationships/customXml" Target="../ink/ink1854.xml"/><Relationship Id="rId141" Type="http://schemas.openxmlformats.org/officeDocument/2006/relationships/image" Target="../media/image1766.png"/><Relationship Id="rId7" Type="http://schemas.openxmlformats.org/officeDocument/2006/relationships/image" Target="../media/image1702.png"/><Relationship Id="rId162" Type="http://schemas.openxmlformats.org/officeDocument/2006/relationships/customXml" Target="../ink/ink1875.xml"/><Relationship Id="rId183" Type="http://schemas.openxmlformats.org/officeDocument/2006/relationships/image" Target="../media/image1787.png"/><Relationship Id="rId218" Type="http://schemas.openxmlformats.org/officeDocument/2006/relationships/customXml" Target="../ink/ink1904.xml"/><Relationship Id="rId239" Type="http://schemas.openxmlformats.org/officeDocument/2006/relationships/image" Target="../media/image1814.png"/><Relationship Id="rId250" Type="http://schemas.openxmlformats.org/officeDocument/2006/relationships/customXml" Target="../ink/ink1920.xml"/><Relationship Id="rId24" Type="http://schemas.openxmlformats.org/officeDocument/2006/relationships/customXml" Target="../ink/ink1805.xml"/><Relationship Id="rId45" Type="http://schemas.openxmlformats.org/officeDocument/2006/relationships/image" Target="../media/image1718.png"/><Relationship Id="rId66" Type="http://schemas.openxmlformats.org/officeDocument/2006/relationships/customXml" Target="../ink/ink1827.xml"/><Relationship Id="rId87" Type="http://schemas.openxmlformats.org/officeDocument/2006/relationships/image" Target="../media/image1739.png"/><Relationship Id="rId110" Type="http://schemas.openxmlformats.org/officeDocument/2006/relationships/customXml" Target="../ink/ink1849.xml"/><Relationship Id="rId131" Type="http://schemas.openxmlformats.org/officeDocument/2006/relationships/image" Target="../media/image1761.png"/><Relationship Id="rId152" Type="http://schemas.openxmlformats.org/officeDocument/2006/relationships/customXml" Target="../ink/ink1870.xml"/><Relationship Id="rId173" Type="http://schemas.openxmlformats.org/officeDocument/2006/relationships/image" Target="../media/image1782.png"/><Relationship Id="rId194" Type="http://schemas.openxmlformats.org/officeDocument/2006/relationships/image" Target="../media/image1792.png"/><Relationship Id="rId208" Type="http://schemas.openxmlformats.org/officeDocument/2006/relationships/customXml" Target="../ink/ink1899.xml"/><Relationship Id="rId229" Type="http://schemas.openxmlformats.org/officeDocument/2006/relationships/image" Target="../media/image1809.png"/><Relationship Id="rId240" Type="http://schemas.openxmlformats.org/officeDocument/2006/relationships/customXml" Target="../ink/ink1915.xml"/><Relationship Id="rId14" Type="http://schemas.openxmlformats.org/officeDocument/2006/relationships/customXml" Target="../ink/ink1799.xml"/><Relationship Id="rId35" Type="http://schemas.openxmlformats.org/officeDocument/2006/relationships/customXml" Target="../ink/ink1811.xml"/><Relationship Id="rId56" Type="http://schemas.openxmlformats.org/officeDocument/2006/relationships/customXml" Target="../ink/ink1822.xml"/><Relationship Id="rId77" Type="http://schemas.openxmlformats.org/officeDocument/2006/relationships/image" Target="../media/image1734.png"/><Relationship Id="rId100" Type="http://schemas.openxmlformats.org/officeDocument/2006/relationships/customXml" Target="../ink/ink1844.xml"/><Relationship Id="rId8" Type="http://schemas.openxmlformats.org/officeDocument/2006/relationships/customXml" Target="../ink/ink1796.xml"/><Relationship Id="rId98" Type="http://schemas.openxmlformats.org/officeDocument/2006/relationships/customXml" Target="../ink/ink1843.xml"/><Relationship Id="rId121" Type="http://schemas.openxmlformats.org/officeDocument/2006/relationships/image" Target="../media/image1756.png"/><Relationship Id="rId142" Type="http://schemas.openxmlformats.org/officeDocument/2006/relationships/customXml" Target="../ink/ink1865.xml"/><Relationship Id="rId163" Type="http://schemas.openxmlformats.org/officeDocument/2006/relationships/image" Target="../media/image1777.png"/><Relationship Id="rId184" Type="http://schemas.openxmlformats.org/officeDocument/2006/relationships/customXml" Target="../ink/ink1886.xml"/><Relationship Id="rId219" Type="http://schemas.openxmlformats.org/officeDocument/2006/relationships/image" Target="../media/image1804.png"/><Relationship Id="rId230" Type="http://schemas.openxmlformats.org/officeDocument/2006/relationships/customXml" Target="../ink/ink1910.xml"/><Relationship Id="rId251" Type="http://schemas.openxmlformats.org/officeDocument/2006/relationships/image" Target="../media/image1820.png"/><Relationship Id="rId25" Type="http://schemas.openxmlformats.org/officeDocument/2006/relationships/image" Target="../media/image1709.png"/><Relationship Id="rId46" Type="http://schemas.openxmlformats.org/officeDocument/2006/relationships/customXml" Target="../ink/ink1817.xml"/><Relationship Id="rId67" Type="http://schemas.openxmlformats.org/officeDocument/2006/relationships/image" Target="../media/image1729.png"/><Relationship Id="rId88" Type="http://schemas.openxmlformats.org/officeDocument/2006/relationships/customXml" Target="../ink/ink1838.xml"/><Relationship Id="rId111" Type="http://schemas.openxmlformats.org/officeDocument/2006/relationships/image" Target="../media/image1751.png"/><Relationship Id="rId132" Type="http://schemas.openxmlformats.org/officeDocument/2006/relationships/customXml" Target="../ink/ink1860.xml"/><Relationship Id="rId153" Type="http://schemas.openxmlformats.org/officeDocument/2006/relationships/image" Target="../media/image1772.png"/><Relationship Id="rId174" Type="http://schemas.openxmlformats.org/officeDocument/2006/relationships/customXml" Target="../ink/ink1881.xml"/><Relationship Id="rId195" Type="http://schemas.openxmlformats.org/officeDocument/2006/relationships/customXml" Target="../ink/ink1892.xml"/><Relationship Id="rId209" Type="http://schemas.openxmlformats.org/officeDocument/2006/relationships/image" Target="../media/image1799.png"/><Relationship Id="rId220" Type="http://schemas.openxmlformats.org/officeDocument/2006/relationships/customXml" Target="../ink/ink1905.xml"/><Relationship Id="rId241" Type="http://schemas.openxmlformats.org/officeDocument/2006/relationships/image" Target="../media/image1815.png"/><Relationship Id="rId15" Type="http://schemas.openxmlformats.org/officeDocument/2006/relationships/image" Target="../media/image1705.png"/><Relationship Id="rId36" Type="http://schemas.openxmlformats.org/officeDocument/2006/relationships/image" Target="../media/image1714.png"/><Relationship Id="rId57" Type="http://schemas.openxmlformats.org/officeDocument/2006/relationships/image" Target="../media/image1724.png"/><Relationship Id="rId78" Type="http://schemas.openxmlformats.org/officeDocument/2006/relationships/customXml" Target="../ink/ink1833.xml"/><Relationship Id="rId99" Type="http://schemas.openxmlformats.org/officeDocument/2006/relationships/image" Target="../media/image1745.png"/><Relationship Id="rId101" Type="http://schemas.openxmlformats.org/officeDocument/2006/relationships/image" Target="../media/image1746.png"/><Relationship Id="rId122" Type="http://schemas.openxmlformats.org/officeDocument/2006/relationships/customXml" Target="../ink/ink1855.xml"/><Relationship Id="rId143" Type="http://schemas.openxmlformats.org/officeDocument/2006/relationships/image" Target="../media/image1767.png"/><Relationship Id="rId164" Type="http://schemas.openxmlformats.org/officeDocument/2006/relationships/customXml" Target="../ink/ink1876.xml"/><Relationship Id="rId185" Type="http://schemas.openxmlformats.org/officeDocument/2006/relationships/image" Target="../media/image1788.png"/><Relationship Id="rId9" Type="http://schemas.openxmlformats.org/officeDocument/2006/relationships/image" Target="../media/image1074.png"/><Relationship Id="rId210" Type="http://schemas.openxmlformats.org/officeDocument/2006/relationships/customXml" Target="../ink/ink1900.xml"/><Relationship Id="rId26" Type="http://schemas.openxmlformats.org/officeDocument/2006/relationships/customXml" Target="../ink/ink1806.xml"/><Relationship Id="rId231" Type="http://schemas.openxmlformats.org/officeDocument/2006/relationships/image" Target="../media/image1810.png"/><Relationship Id="rId252" Type="http://schemas.openxmlformats.org/officeDocument/2006/relationships/customXml" Target="../ink/ink1921.xml"/><Relationship Id="rId47" Type="http://schemas.openxmlformats.org/officeDocument/2006/relationships/image" Target="../media/image1719.png"/><Relationship Id="rId68" Type="http://schemas.openxmlformats.org/officeDocument/2006/relationships/customXml" Target="../ink/ink1828.xml"/><Relationship Id="rId89" Type="http://schemas.openxmlformats.org/officeDocument/2006/relationships/image" Target="../media/image1740.png"/><Relationship Id="rId112" Type="http://schemas.openxmlformats.org/officeDocument/2006/relationships/customXml" Target="../ink/ink1850.xml"/><Relationship Id="rId133" Type="http://schemas.openxmlformats.org/officeDocument/2006/relationships/image" Target="../media/image1762.png"/><Relationship Id="rId154" Type="http://schemas.openxmlformats.org/officeDocument/2006/relationships/customXml" Target="../ink/ink1871.xml"/><Relationship Id="rId175" Type="http://schemas.openxmlformats.org/officeDocument/2006/relationships/image" Target="../media/image1783.png"/><Relationship Id="rId196" Type="http://schemas.openxmlformats.org/officeDocument/2006/relationships/customXml" Target="../ink/ink1893.xml"/><Relationship Id="rId200" Type="http://schemas.openxmlformats.org/officeDocument/2006/relationships/customXml" Target="../ink/ink1895.xml"/><Relationship Id="rId16" Type="http://schemas.openxmlformats.org/officeDocument/2006/relationships/customXml" Target="../ink/ink1800.xml"/><Relationship Id="rId221" Type="http://schemas.openxmlformats.org/officeDocument/2006/relationships/image" Target="../media/image1805.png"/><Relationship Id="rId242" Type="http://schemas.openxmlformats.org/officeDocument/2006/relationships/customXml" Target="../ink/ink1916.xml"/><Relationship Id="rId37" Type="http://schemas.openxmlformats.org/officeDocument/2006/relationships/customXml" Target="../ink/ink1812.xml"/><Relationship Id="rId58" Type="http://schemas.openxmlformats.org/officeDocument/2006/relationships/customXml" Target="../ink/ink1823.xml"/><Relationship Id="rId79" Type="http://schemas.openxmlformats.org/officeDocument/2006/relationships/image" Target="../media/image1735.png"/><Relationship Id="rId102" Type="http://schemas.openxmlformats.org/officeDocument/2006/relationships/customXml" Target="../ink/ink1845.xml"/><Relationship Id="rId123" Type="http://schemas.openxmlformats.org/officeDocument/2006/relationships/image" Target="../media/image1757.png"/><Relationship Id="rId144" Type="http://schemas.openxmlformats.org/officeDocument/2006/relationships/customXml" Target="../ink/ink1866.xml"/><Relationship Id="rId90" Type="http://schemas.openxmlformats.org/officeDocument/2006/relationships/customXml" Target="../ink/ink1839.xml"/><Relationship Id="rId165" Type="http://schemas.openxmlformats.org/officeDocument/2006/relationships/image" Target="../media/image1778.png"/><Relationship Id="rId186" Type="http://schemas.openxmlformats.org/officeDocument/2006/relationships/customXml" Target="../ink/ink1887.xml"/><Relationship Id="rId211" Type="http://schemas.openxmlformats.org/officeDocument/2006/relationships/image" Target="../media/image1800.png"/><Relationship Id="rId232" Type="http://schemas.openxmlformats.org/officeDocument/2006/relationships/customXml" Target="../ink/ink1911.xml"/><Relationship Id="rId253" Type="http://schemas.openxmlformats.org/officeDocument/2006/relationships/image" Target="../media/image1821.png"/><Relationship Id="rId27" Type="http://schemas.openxmlformats.org/officeDocument/2006/relationships/customXml" Target="../ink/ink1807.xml"/><Relationship Id="rId48" Type="http://schemas.openxmlformats.org/officeDocument/2006/relationships/customXml" Target="../ink/ink1818.xml"/><Relationship Id="rId69" Type="http://schemas.openxmlformats.org/officeDocument/2006/relationships/image" Target="../media/image1730.png"/><Relationship Id="rId113" Type="http://schemas.openxmlformats.org/officeDocument/2006/relationships/image" Target="../media/image1752.png"/><Relationship Id="rId134" Type="http://schemas.openxmlformats.org/officeDocument/2006/relationships/customXml" Target="../ink/ink1861.xml"/><Relationship Id="rId80" Type="http://schemas.openxmlformats.org/officeDocument/2006/relationships/customXml" Target="../ink/ink1834.xml"/><Relationship Id="rId155" Type="http://schemas.openxmlformats.org/officeDocument/2006/relationships/image" Target="../media/image1773.png"/><Relationship Id="rId176" Type="http://schemas.openxmlformats.org/officeDocument/2006/relationships/customXml" Target="../ink/ink1882.xml"/><Relationship Id="rId197" Type="http://schemas.openxmlformats.org/officeDocument/2006/relationships/image" Target="../media/image1793.png"/><Relationship Id="rId201" Type="http://schemas.openxmlformats.org/officeDocument/2006/relationships/image" Target="../media/image1795.png"/><Relationship Id="rId222" Type="http://schemas.openxmlformats.org/officeDocument/2006/relationships/customXml" Target="../ink/ink1906.xml"/><Relationship Id="rId243" Type="http://schemas.openxmlformats.org/officeDocument/2006/relationships/image" Target="../media/image1816.png"/><Relationship Id="rId17" Type="http://schemas.openxmlformats.org/officeDocument/2006/relationships/image" Target="../media/image1706.png"/><Relationship Id="rId38" Type="http://schemas.openxmlformats.org/officeDocument/2006/relationships/image" Target="../media/image1715.png"/><Relationship Id="rId59" Type="http://schemas.openxmlformats.org/officeDocument/2006/relationships/image" Target="../media/image1725.png"/><Relationship Id="rId103" Type="http://schemas.openxmlformats.org/officeDocument/2006/relationships/image" Target="../media/image1747.png"/><Relationship Id="rId124" Type="http://schemas.openxmlformats.org/officeDocument/2006/relationships/customXml" Target="../ink/ink1856.xml"/><Relationship Id="rId70" Type="http://schemas.openxmlformats.org/officeDocument/2006/relationships/customXml" Target="../ink/ink1829.xml"/><Relationship Id="rId91" Type="http://schemas.openxmlformats.org/officeDocument/2006/relationships/image" Target="../media/image1741.png"/><Relationship Id="rId145" Type="http://schemas.openxmlformats.org/officeDocument/2006/relationships/image" Target="../media/image1768.png"/><Relationship Id="rId166" Type="http://schemas.openxmlformats.org/officeDocument/2006/relationships/customXml" Target="../ink/ink1877.xml"/><Relationship Id="rId187" Type="http://schemas.openxmlformats.org/officeDocument/2006/relationships/image" Target="../media/image1789.png"/><Relationship Id="rId1" Type="http://schemas.openxmlformats.org/officeDocument/2006/relationships/slideLayout" Target="../slideLayouts/slideLayout7.xml"/><Relationship Id="rId212" Type="http://schemas.openxmlformats.org/officeDocument/2006/relationships/customXml" Target="../ink/ink1901.xml"/><Relationship Id="rId233" Type="http://schemas.openxmlformats.org/officeDocument/2006/relationships/image" Target="../media/image1811.png"/><Relationship Id="rId254" Type="http://schemas.openxmlformats.org/officeDocument/2006/relationships/customXml" Target="../ink/ink1922.xml"/><Relationship Id="rId28" Type="http://schemas.openxmlformats.org/officeDocument/2006/relationships/image" Target="../media/image1710.png"/><Relationship Id="rId49" Type="http://schemas.openxmlformats.org/officeDocument/2006/relationships/image" Target="../media/image1720.png"/><Relationship Id="rId114" Type="http://schemas.openxmlformats.org/officeDocument/2006/relationships/customXml" Target="../ink/ink1851.xml"/><Relationship Id="rId60" Type="http://schemas.openxmlformats.org/officeDocument/2006/relationships/customXml" Target="../ink/ink1824.xml"/><Relationship Id="rId81" Type="http://schemas.openxmlformats.org/officeDocument/2006/relationships/image" Target="../media/image1736.png"/><Relationship Id="rId135" Type="http://schemas.openxmlformats.org/officeDocument/2006/relationships/image" Target="../media/image1763.png"/><Relationship Id="rId156" Type="http://schemas.openxmlformats.org/officeDocument/2006/relationships/customXml" Target="../ink/ink1872.xml"/><Relationship Id="rId177" Type="http://schemas.openxmlformats.org/officeDocument/2006/relationships/image" Target="../media/image1784.png"/><Relationship Id="rId198" Type="http://schemas.openxmlformats.org/officeDocument/2006/relationships/customXml" Target="../ink/ink1894.xml"/><Relationship Id="rId202" Type="http://schemas.openxmlformats.org/officeDocument/2006/relationships/customXml" Target="../ink/ink1896.xml"/><Relationship Id="rId223" Type="http://schemas.openxmlformats.org/officeDocument/2006/relationships/image" Target="../media/image1806.png"/><Relationship Id="rId244" Type="http://schemas.openxmlformats.org/officeDocument/2006/relationships/customXml" Target="../ink/ink1917.xml"/><Relationship Id="rId18" Type="http://schemas.openxmlformats.org/officeDocument/2006/relationships/customXml" Target="../ink/ink1801.xml"/><Relationship Id="rId39" Type="http://schemas.openxmlformats.org/officeDocument/2006/relationships/customXml" Target="../ink/ink1813.xml"/><Relationship Id="rId50" Type="http://schemas.openxmlformats.org/officeDocument/2006/relationships/customXml" Target="../ink/ink1819.xml"/><Relationship Id="rId104" Type="http://schemas.openxmlformats.org/officeDocument/2006/relationships/customXml" Target="../ink/ink1846.xml"/><Relationship Id="rId125" Type="http://schemas.openxmlformats.org/officeDocument/2006/relationships/image" Target="../media/image1758.png"/><Relationship Id="rId146" Type="http://schemas.openxmlformats.org/officeDocument/2006/relationships/customXml" Target="../ink/ink1867.xml"/><Relationship Id="rId167" Type="http://schemas.openxmlformats.org/officeDocument/2006/relationships/image" Target="../media/image1779.png"/><Relationship Id="rId188" Type="http://schemas.openxmlformats.org/officeDocument/2006/relationships/customXml" Target="../ink/ink1888.xml"/><Relationship Id="rId71" Type="http://schemas.openxmlformats.org/officeDocument/2006/relationships/image" Target="../media/image1731.png"/><Relationship Id="rId92" Type="http://schemas.openxmlformats.org/officeDocument/2006/relationships/customXml" Target="../ink/ink1840.xml"/><Relationship Id="rId213" Type="http://schemas.openxmlformats.org/officeDocument/2006/relationships/image" Target="../media/image1801.png"/><Relationship Id="rId234" Type="http://schemas.openxmlformats.org/officeDocument/2006/relationships/customXml" Target="../ink/ink1912.xml"/><Relationship Id="rId2" Type="http://schemas.openxmlformats.org/officeDocument/2006/relationships/notesSlide" Target="../notesSlides/notesSlide16.xml"/><Relationship Id="rId29" Type="http://schemas.openxmlformats.org/officeDocument/2006/relationships/customXml" Target="../ink/ink1808.xml"/><Relationship Id="rId255" Type="http://schemas.openxmlformats.org/officeDocument/2006/relationships/image" Target="../media/image1822.png"/><Relationship Id="rId40" Type="http://schemas.openxmlformats.org/officeDocument/2006/relationships/image" Target="../media/image1716.png"/><Relationship Id="rId115" Type="http://schemas.openxmlformats.org/officeDocument/2006/relationships/image" Target="../media/image1753.png"/><Relationship Id="rId136" Type="http://schemas.openxmlformats.org/officeDocument/2006/relationships/customXml" Target="../ink/ink1862.xml"/><Relationship Id="rId157" Type="http://schemas.openxmlformats.org/officeDocument/2006/relationships/image" Target="../media/image1774.png"/><Relationship Id="rId178" Type="http://schemas.openxmlformats.org/officeDocument/2006/relationships/customXml" Target="../ink/ink1883.xml"/><Relationship Id="rId61" Type="http://schemas.openxmlformats.org/officeDocument/2006/relationships/image" Target="../media/image1726.png"/><Relationship Id="rId82" Type="http://schemas.openxmlformats.org/officeDocument/2006/relationships/customXml" Target="../ink/ink1835.xml"/><Relationship Id="rId199" Type="http://schemas.openxmlformats.org/officeDocument/2006/relationships/image" Target="../media/image1794.png"/><Relationship Id="rId203" Type="http://schemas.openxmlformats.org/officeDocument/2006/relationships/image" Target="../media/image1796.png"/><Relationship Id="rId19" Type="http://schemas.openxmlformats.org/officeDocument/2006/relationships/customXml" Target="../ink/ink1802.xml"/><Relationship Id="rId224" Type="http://schemas.openxmlformats.org/officeDocument/2006/relationships/customXml" Target="../ink/ink1907.xml"/><Relationship Id="rId245" Type="http://schemas.openxmlformats.org/officeDocument/2006/relationships/image" Target="../media/image1817.png"/><Relationship Id="rId30" Type="http://schemas.openxmlformats.org/officeDocument/2006/relationships/image" Target="../media/image1711.png"/><Relationship Id="rId105" Type="http://schemas.openxmlformats.org/officeDocument/2006/relationships/image" Target="../media/image1748.png"/><Relationship Id="rId126" Type="http://schemas.openxmlformats.org/officeDocument/2006/relationships/customXml" Target="../ink/ink1857.xml"/><Relationship Id="rId147" Type="http://schemas.openxmlformats.org/officeDocument/2006/relationships/image" Target="../media/image1769.png"/><Relationship Id="rId168" Type="http://schemas.openxmlformats.org/officeDocument/2006/relationships/customXml" Target="../ink/ink1878.xml"/><Relationship Id="rId51" Type="http://schemas.openxmlformats.org/officeDocument/2006/relationships/image" Target="../media/image1721.png"/><Relationship Id="rId72" Type="http://schemas.openxmlformats.org/officeDocument/2006/relationships/customXml" Target="../ink/ink1830.xml"/><Relationship Id="rId93" Type="http://schemas.openxmlformats.org/officeDocument/2006/relationships/image" Target="../media/image1742.png"/><Relationship Id="rId189" Type="http://schemas.openxmlformats.org/officeDocument/2006/relationships/image" Target="../media/image1790.png"/><Relationship Id="rId3" Type="http://schemas.openxmlformats.org/officeDocument/2006/relationships/image" Target="../media/image1700.png"/><Relationship Id="rId214" Type="http://schemas.openxmlformats.org/officeDocument/2006/relationships/customXml" Target="../ink/ink1902.xml"/><Relationship Id="rId235" Type="http://schemas.openxmlformats.org/officeDocument/2006/relationships/image" Target="../media/image1812.png"/><Relationship Id="rId116" Type="http://schemas.openxmlformats.org/officeDocument/2006/relationships/customXml" Target="../ink/ink1852.xml"/><Relationship Id="rId137" Type="http://schemas.openxmlformats.org/officeDocument/2006/relationships/image" Target="../media/image1764.png"/><Relationship Id="rId158" Type="http://schemas.openxmlformats.org/officeDocument/2006/relationships/customXml" Target="../ink/ink1873.xml"/><Relationship Id="rId20" Type="http://schemas.openxmlformats.org/officeDocument/2006/relationships/image" Target="../media/image1707.png"/><Relationship Id="rId41" Type="http://schemas.openxmlformats.org/officeDocument/2006/relationships/customXml" Target="../ink/ink1814.xml"/><Relationship Id="rId62" Type="http://schemas.openxmlformats.org/officeDocument/2006/relationships/customXml" Target="../ink/ink1825.xml"/><Relationship Id="rId83" Type="http://schemas.openxmlformats.org/officeDocument/2006/relationships/image" Target="../media/image1737.png"/><Relationship Id="rId179" Type="http://schemas.openxmlformats.org/officeDocument/2006/relationships/image" Target="../media/image1785.png"/><Relationship Id="rId190" Type="http://schemas.openxmlformats.org/officeDocument/2006/relationships/customXml" Target="../ink/ink1889.xml"/><Relationship Id="rId204" Type="http://schemas.openxmlformats.org/officeDocument/2006/relationships/customXml" Target="../ink/ink1897.xml"/><Relationship Id="rId225" Type="http://schemas.openxmlformats.org/officeDocument/2006/relationships/image" Target="../media/image1807.png"/><Relationship Id="rId246" Type="http://schemas.openxmlformats.org/officeDocument/2006/relationships/customXml" Target="../ink/ink1918.xml"/><Relationship Id="rId106" Type="http://schemas.openxmlformats.org/officeDocument/2006/relationships/customXml" Target="../ink/ink1847.xml"/><Relationship Id="rId127" Type="http://schemas.openxmlformats.org/officeDocument/2006/relationships/image" Target="../media/image1759.png"/><Relationship Id="rId10" Type="http://schemas.openxmlformats.org/officeDocument/2006/relationships/customXml" Target="../ink/ink1797.xml"/><Relationship Id="rId31" Type="http://schemas.openxmlformats.org/officeDocument/2006/relationships/customXml" Target="../ink/ink1809.xml"/><Relationship Id="rId52" Type="http://schemas.openxmlformats.org/officeDocument/2006/relationships/customXml" Target="../ink/ink1820.xml"/><Relationship Id="rId73" Type="http://schemas.openxmlformats.org/officeDocument/2006/relationships/image" Target="../media/image1732.png"/><Relationship Id="rId94" Type="http://schemas.openxmlformats.org/officeDocument/2006/relationships/customXml" Target="../ink/ink1841.xml"/><Relationship Id="rId148" Type="http://schemas.openxmlformats.org/officeDocument/2006/relationships/customXml" Target="../ink/ink1868.xml"/><Relationship Id="rId169" Type="http://schemas.openxmlformats.org/officeDocument/2006/relationships/image" Target="../media/image1780.png"/><Relationship Id="rId4" Type="http://schemas.openxmlformats.org/officeDocument/2006/relationships/customXml" Target="../ink/ink1794.xml"/><Relationship Id="rId180" Type="http://schemas.openxmlformats.org/officeDocument/2006/relationships/customXml" Target="../ink/ink1884.xml"/><Relationship Id="rId215" Type="http://schemas.openxmlformats.org/officeDocument/2006/relationships/image" Target="../media/image1802.png"/><Relationship Id="rId236" Type="http://schemas.openxmlformats.org/officeDocument/2006/relationships/customXml" Target="../ink/ink1913.xml"/></Relationships>
</file>

<file path=ppt/slides/_rels/slide17.xml.rels><?xml version="1.0" encoding="UTF-8" standalone="yes"?>
<Relationships xmlns="http://schemas.openxmlformats.org/package/2006/relationships"><Relationship Id="rId117" Type="http://schemas.openxmlformats.org/officeDocument/2006/relationships/image" Target="../media/image1880.png"/><Relationship Id="rId21" Type="http://schemas.openxmlformats.org/officeDocument/2006/relationships/image" Target="../media/image1832.png"/><Relationship Id="rId42" Type="http://schemas.openxmlformats.org/officeDocument/2006/relationships/customXml" Target="../ink/ink1942.xml"/><Relationship Id="rId63" Type="http://schemas.openxmlformats.org/officeDocument/2006/relationships/image" Target="../media/image1853.png"/><Relationship Id="rId84" Type="http://schemas.openxmlformats.org/officeDocument/2006/relationships/customXml" Target="../ink/ink1963.xml"/><Relationship Id="rId138" Type="http://schemas.openxmlformats.org/officeDocument/2006/relationships/customXml" Target="../ink/ink1990.xml"/><Relationship Id="rId159" Type="http://schemas.openxmlformats.org/officeDocument/2006/relationships/customXml" Target="../ink/ink2001.xml"/><Relationship Id="rId170" Type="http://schemas.openxmlformats.org/officeDocument/2006/relationships/customXml" Target="../ink/ink2007.xml"/><Relationship Id="rId191" Type="http://schemas.openxmlformats.org/officeDocument/2006/relationships/customXml" Target="../ink/ink2018.xml"/><Relationship Id="rId205" Type="http://schemas.openxmlformats.org/officeDocument/2006/relationships/customXml" Target="../ink/ink2025.xml"/><Relationship Id="rId107" Type="http://schemas.openxmlformats.org/officeDocument/2006/relationships/image" Target="../media/image1875.png"/><Relationship Id="rId11" Type="http://schemas.openxmlformats.org/officeDocument/2006/relationships/image" Target="../media/image1827.png"/><Relationship Id="rId32" Type="http://schemas.openxmlformats.org/officeDocument/2006/relationships/customXml" Target="../ink/ink1937.xml"/><Relationship Id="rId53" Type="http://schemas.openxmlformats.org/officeDocument/2006/relationships/image" Target="../media/image1848.png"/><Relationship Id="rId74" Type="http://schemas.openxmlformats.org/officeDocument/2006/relationships/customXml" Target="../ink/ink1958.xml"/><Relationship Id="rId128" Type="http://schemas.openxmlformats.org/officeDocument/2006/relationships/customXml" Target="../ink/ink1985.xml"/><Relationship Id="rId149" Type="http://schemas.openxmlformats.org/officeDocument/2006/relationships/image" Target="../media/image1895.png"/><Relationship Id="rId5" Type="http://schemas.openxmlformats.org/officeDocument/2006/relationships/image" Target="../media/image1824.png"/><Relationship Id="rId95" Type="http://schemas.openxmlformats.org/officeDocument/2006/relationships/image" Target="../media/image1869.png"/><Relationship Id="rId160" Type="http://schemas.openxmlformats.org/officeDocument/2006/relationships/image" Target="../media/image1900.png"/><Relationship Id="rId181" Type="http://schemas.openxmlformats.org/officeDocument/2006/relationships/customXml" Target="../ink/ink2013.xml"/><Relationship Id="rId216" Type="http://schemas.openxmlformats.org/officeDocument/2006/relationships/image" Target="../media/image1927.png"/><Relationship Id="rId22" Type="http://schemas.openxmlformats.org/officeDocument/2006/relationships/customXml" Target="../ink/ink1932.xml"/><Relationship Id="rId43" Type="http://schemas.openxmlformats.org/officeDocument/2006/relationships/image" Target="../media/image1843.png"/><Relationship Id="rId64" Type="http://schemas.openxmlformats.org/officeDocument/2006/relationships/customXml" Target="../ink/ink1953.xml"/><Relationship Id="rId118" Type="http://schemas.openxmlformats.org/officeDocument/2006/relationships/customXml" Target="../ink/ink1980.xml"/><Relationship Id="rId139" Type="http://schemas.openxmlformats.org/officeDocument/2006/relationships/image" Target="../media/image1890.png"/><Relationship Id="rId85" Type="http://schemas.openxmlformats.org/officeDocument/2006/relationships/image" Target="../media/image1864.png"/><Relationship Id="rId150" Type="http://schemas.openxmlformats.org/officeDocument/2006/relationships/customXml" Target="../ink/ink1996.xml"/><Relationship Id="rId171" Type="http://schemas.openxmlformats.org/officeDocument/2006/relationships/image" Target="../media/image1905.png"/><Relationship Id="rId192" Type="http://schemas.openxmlformats.org/officeDocument/2006/relationships/image" Target="../media/image1915.png"/><Relationship Id="rId206" Type="http://schemas.openxmlformats.org/officeDocument/2006/relationships/image" Target="../media/image1922.png"/><Relationship Id="rId12" Type="http://schemas.openxmlformats.org/officeDocument/2006/relationships/customXml" Target="../ink/ink1927.xml"/><Relationship Id="rId33" Type="http://schemas.openxmlformats.org/officeDocument/2006/relationships/image" Target="../media/image1838.png"/><Relationship Id="rId108" Type="http://schemas.openxmlformats.org/officeDocument/2006/relationships/customXml" Target="../ink/ink1975.xml"/><Relationship Id="rId129" Type="http://schemas.openxmlformats.org/officeDocument/2006/relationships/image" Target="../media/image1885.png"/><Relationship Id="rId54" Type="http://schemas.openxmlformats.org/officeDocument/2006/relationships/customXml" Target="../ink/ink1948.xml"/><Relationship Id="rId75" Type="http://schemas.openxmlformats.org/officeDocument/2006/relationships/image" Target="../media/image1859.png"/><Relationship Id="rId96" Type="http://schemas.openxmlformats.org/officeDocument/2006/relationships/customXml" Target="../ink/ink1969.xml"/><Relationship Id="rId140" Type="http://schemas.openxmlformats.org/officeDocument/2006/relationships/customXml" Target="../ink/ink1991.xml"/><Relationship Id="rId161" Type="http://schemas.openxmlformats.org/officeDocument/2006/relationships/customXml" Target="../ink/ink2002.xml"/><Relationship Id="rId182" Type="http://schemas.openxmlformats.org/officeDocument/2006/relationships/image" Target="../media/image1910.png"/><Relationship Id="rId6" Type="http://schemas.openxmlformats.org/officeDocument/2006/relationships/customXml" Target="../ink/ink1924.xml"/><Relationship Id="rId23" Type="http://schemas.openxmlformats.org/officeDocument/2006/relationships/image" Target="../media/image1833.png"/><Relationship Id="rId119" Type="http://schemas.openxmlformats.org/officeDocument/2006/relationships/image" Target="../media/image1881.png"/><Relationship Id="rId44" Type="http://schemas.openxmlformats.org/officeDocument/2006/relationships/customXml" Target="../ink/ink1943.xml"/><Relationship Id="rId65" Type="http://schemas.openxmlformats.org/officeDocument/2006/relationships/image" Target="../media/image1854.png"/><Relationship Id="rId86" Type="http://schemas.openxmlformats.org/officeDocument/2006/relationships/customXml" Target="../ink/ink1964.xml"/><Relationship Id="rId130" Type="http://schemas.openxmlformats.org/officeDocument/2006/relationships/customXml" Target="../ink/ink1986.xml"/><Relationship Id="rId151" Type="http://schemas.openxmlformats.org/officeDocument/2006/relationships/image" Target="../media/image1896.png"/><Relationship Id="rId172" Type="http://schemas.openxmlformats.org/officeDocument/2006/relationships/customXml" Target="../ink/ink2008.xml"/><Relationship Id="rId193" Type="http://schemas.openxmlformats.org/officeDocument/2006/relationships/customXml" Target="../ink/ink2019.xml"/><Relationship Id="rId207" Type="http://schemas.openxmlformats.org/officeDocument/2006/relationships/customXml" Target="../ink/ink2026.xml"/><Relationship Id="rId13" Type="http://schemas.openxmlformats.org/officeDocument/2006/relationships/image" Target="../media/image1828.png"/><Relationship Id="rId109" Type="http://schemas.openxmlformats.org/officeDocument/2006/relationships/image" Target="../media/image1876.png"/><Relationship Id="rId34" Type="http://schemas.openxmlformats.org/officeDocument/2006/relationships/customXml" Target="../ink/ink1938.xml"/><Relationship Id="rId55" Type="http://schemas.openxmlformats.org/officeDocument/2006/relationships/image" Target="../media/image1849.png"/><Relationship Id="rId76" Type="http://schemas.openxmlformats.org/officeDocument/2006/relationships/customXml" Target="../ink/ink1959.xml"/><Relationship Id="rId97" Type="http://schemas.openxmlformats.org/officeDocument/2006/relationships/image" Target="../media/image1870.png"/><Relationship Id="rId120" Type="http://schemas.openxmlformats.org/officeDocument/2006/relationships/customXml" Target="../ink/ink1981.xml"/><Relationship Id="rId141" Type="http://schemas.openxmlformats.org/officeDocument/2006/relationships/image" Target="../media/image1891.png"/><Relationship Id="rId7" Type="http://schemas.openxmlformats.org/officeDocument/2006/relationships/image" Target="../media/image1825.png"/><Relationship Id="rId162" Type="http://schemas.openxmlformats.org/officeDocument/2006/relationships/image" Target="../media/image1901.png"/><Relationship Id="rId183" Type="http://schemas.openxmlformats.org/officeDocument/2006/relationships/customXml" Target="../ink/ink2014.xml"/><Relationship Id="rId24" Type="http://schemas.openxmlformats.org/officeDocument/2006/relationships/customXml" Target="../ink/ink1933.xml"/><Relationship Id="rId45" Type="http://schemas.openxmlformats.org/officeDocument/2006/relationships/image" Target="../media/image1844.png"/><Relationship Id="rId66" Type="http://schemas.openxmlformats.org/officeDocument/2006/relationships/customXml" Target="../ink/ink1954.xml"/><Relationship Id="rId87" Type="http://schemas.openxmlformats.org/officeDocument/2006/relationships/image" Target="../media/image1865.png"/><Relationship Id="rId110" Type="http://schemas.openxmlformats.org/officeDocument/2006/relationships/customXml" Target="../ink/ink1976.xml"/><Relationship Id="rId131" Type="http://schemas.openxmlformats.org/officeDocument/2006/relationships/image" Target="../media/image1886.png"/><Relationship Id="rId152" Type="http://schemas.openxmlformats.org/officeDocument/2006/relationships/customXml" Target="../ink/ink1997.xml"/><Relationship Id="rId173" Type="http://schemas.openxmlformats.org/officeDocument/2006/relationships/image" Target="../media/image1906.png"/><Relationship Id="rId194" Type="http://schemas.openxmlformats.org/officeDocument/2006/relationships/image" Target="../media/image1916.png"/><Relationship Id="rId208" Type="http://schemas.openxmlformats.org/officeDocument/2006/relationships/image" Target="../media/image1923.png"/><Relationship Id="rId19" Type="http://schemas.openxmlformats.org/officeDocument/2006/relationships/image" Target="../media/image1831.png"/><Relationship Id="rId14" Type="http://schemas.openxmlformats.org/officeDocument/2006/relationships/customXml" Target="../ink/ink1928.xml"/><Relationship Id="rId30" Type="http://schemas.openxmlformats.org/officeDocument/2006/relationships/customXml" Target="../ink/ink1936.xml"/><Relationship Id="rId35" Type="http://schemas.openxmlformats.org/officeDocument/2006/relationships/image" Target="../media/image1839.png"/><Relationship Id="rId56" Type="http://schemas.openxmlformats.org/officeDocument/2006/relationships/customXml" Target="../ink/ink1949.xml"/><Relationship Id="rId77" Type="http://schemas.openxmlformats.org/officeDocument/2006/relationships/image" Target="../media/image1860.png"/><Relationship Id="rId100" Type="http://schemas.openxmlformats.org/officeDocument/2006/relationships/customXml" Target="../ink/ink1971.xml"/><Relationship Id="rId105" Type="http://schemas.openxmlformats.org/officeDocument/2006/relationships/image" Target="../media/image1874.png"/><Relationship Id="rId126" Type="http://schemas.openxmlformats.org/officeDocument/2006/relationships/customXml" Target="../ink/ink1984.xml"/><Relationship Id="rId147" Type="http://schemas.openxmlformats.org/officeDocument/2006/relationships/image" Target="../media/image1894.png"/><Relationship Id="rId168" Type="http://schemas.openxmlformats.org/officeDocument/2006/relationships/customXml" Target="../ink/ink2006.xml"/><Relationship Id="rId8" Type="http://schemas.openxmlformats.org/officeDocument/2006/relationships/customXml" Target="../ink/ink1925.xml"/><Relationship Id="rId51" Type="http://schemas.openxmlformats.org/officeDocument/2006/relationships/image" Target="../media/image1847.png"/><Relationship Id="rId72" Type="http://schemas.openxmlformats.org/officeDocument/2006/relationships/customXml" Target="../ink/ink1957.xml"/><Relationship Id="rId93" Type="http://schemas.openxmlformats.org/officeDocument/2006/relationships/image" Target="../media/image1868.png"/><Relationship Id="rId98" Type="http://schemas.openxmlformats.org/officeDocument/2006/relationships/customXml" Target="../ink/ink1970.xml"/><Relationship Id="rId121" Type="http://schemas.openxmlformats.org/officeDocument/2006/relationships/image" Target="../media/image1882.png"/><Relationship Id="rId142" Type="http://schemas.openxmlformats.org/officeDocument/2006/relationships/customXml" Target="../ink/ink1992.xml"/><Relationship Id="rId163" Type="http://schemas.openxmlformats.org/officeDocument/2006/relationships/customXml" Target="../ink/ink2003.xml"/><Relationship Id="rId184" Type="http://schemas.openxmlformats.org/officeDocument/2006/relationships/image" Target="../media/image1911.png"/><Relationship Id="rId189" Type="http://schemas.openxmlformats.org/officeDocument/2006/relationships/customXml" Target="../ink/ink2017.xml"/><Relationship Id="rId3" Type="http://schemas.openxmlformats.org/officeDocument/2006/relationships/image" Target="../media/image1823.png"/><Relationship Id="rId214" Type="http://schemas.openxmlformats.org/officeDocument/2006/relationships/image" Target="../media/image1926.png"/><Relationship Id="rId25" Type="http://schemas.openxmlformats.org/officeDocument/2006/relationships/image" Target="../media/image1834.png"/><Relationship Id="rId46" Type="http://schemas.openxmlformats.org/officeDocument/2006/relationships/customXml" Target="../ink/ink1944.xml"/><Relationship Id="rId67" Type="http://schemas.openxmlformats.org/officeDocument/2006/relationships/image" Target="../media/image1855.png"/><Relationship Id="rId116" Type="http://schemas.openxmlformats.org/officeDocument/2006/relationships/customXml" Target="../ink/ink1979.xml"/><Relationship Id="rId137" Type="http://schemas.openxmlformats.org/officeDocument/2006/relationships/image" Target="../media/image1889.png"/><Relationship Id="rId158" Type="http://schemas.openxmlformats.org/officeDocument/2006/relationships/image" Target="../media/image1899.png"/><Relationship Id="rId20" Type="http://schemas.openxmlformats.org/officeDocument/2006/relationships/customXml" Target="../ink/ink1931.xml"/><Relationship Id="rId41" Type="http://schemas.openxmlformats.org/officeDocument/2006/relationships/image" Target="../media/image1842.png"/><Relationship Id="rId62" Type="http://schemas.openxmlformats.org/officeDocument/2006/relationships/customXml" Target="../ink/ink1952.xml"/><Relationship Id="rId83" Type="http://schemas.openxmlformats.org/officeDocument/2006/relationships/image" Target="../media/image1863.png"/><Relationship Id="rId88" Type="http://schemas.openxmlformats.org/officeDocument/2006/relationships/customXml" Target="../ink/ink1965.xml"/><Relationship Id="rId111" Type="http://schemas.openxmlformats.org/officeDocument/2006/relationships/image" Target="../media/image1877.png"/><Relationship Id="rId132" Type="http://schemas.openxmlformats.org/officeDocument/2006/relationships/customXml" Target="../ink/ink1987.xml"/><Relationship Id="rId153" Type="http://schemas.openxmlformats.org/officeDocument/2006/relationships/image" Target="../media/image1897.png"/><Relationship Id="rId174" Type="http://schemas.openxmlformats.org/officeDocument/2006/relationships/customXml" Target="../ink/ink2009.xml"/><Relationship Id="rId179" Type="http://schemas.openxmlformats.org/officeDocument/2006/relationships/customXml" Target="../ink/ink2012.xml"/><Relationship Id="rId195" Type="http://schemas.openxmlformats.org/officeDocument/2006/relationships/customXml" Target="../ink/ink2020.xml"/><Relationship Id="rId209" Type="http://schemas.openxmlformats.org/officeDocument/2006/relationships/customXml" Target="../ink/ink2027.xml"/><Relationship Id="rId190" Type="http://schemas.openxmlformats.org/officeDocument/2006/relationships/image" Target="../media/image1914.png"/><Relationship Id="rId204" Type="http://schemas.openxmlformats.org/officeDocument/2006/relationships/image" Target="../media/image1921.png"/><Relationship Id="rId15" Type="http://schemas.openxmlformats.org/officeDocument/2006/relationships/image" Target="../media/image1829.png"/><Relationship Id="rId36" Type="http://schemas.openxmlformats.org/officeDocument/2006/relationships/customXml" Target="../ink/ink1939.xml"/><Relationship Id="rId57" Type="http://schemas.openxmlformats.org/officeDocument/2006/relationships/image" Target="../media/image1850.png"/><Relationship Id="rId106" Type="http://schemas.openxmlformats.org/officeDocument/2006/relationships/customXml" Target="../ink/ink1974.xml"/><Relationship Id="rId127" Type="http://schemas.openxmlformats.org/officeDocument/2006/relationships/image" Target="../media/image1074.png"/><Relationship Id="rId10" Type="http://schemas.openxmlformats.org/officeDocument/2006/relationships/customXml" Target="../ink/ink1926.xml"/><Relationship Id="rId31" Type="http://schemas.openxmlformats.org/officeDocument/2006/relationships/image" Target="../media/image1837.png"/><Relationship Id="rId52" Type="http://schemas.openxmlformats.org/officeDocument/2006/relationships/customXml" Target="../ink/ink1947.xml"/><Relationship Id="rId73" Type="http://schemas.openxmlformats.org/officeDocument/2006/relationships/image" Target="../media/image1858.png"/><Relationship Id="rId78" Type="http://schemas.openxmlformats.org/officeDocument/2006/relationships/customXml" Target="../ink/ink1960.xml"/><Relationship Id="rId94" Type="http://schemas.openxmlformats.org/officeDocument/2006/relationships/customXml" Target="../ink/ink1968.xml"/><Relationship Id="rId99" Type="http://schemas.openxmlformats.org/officeDocument/2006/relationships/image" Target="../media/image1871.png"/><Relationship Id="rId101" Type="http://schemas.openxmlformats.org/officeDocument/2006/relationships/image" Target="../media/image1872.png"/><Relationship Id="rId122" Type="http://schemas.openxmlformats.org/officeDocument/2006/relationships/customXml" Target="../ink/ink1982.xml"/><Relationship Id="rId143" Type="http://schemas.openxmlformats.org/officeDocument/2006/relationships/image" Target="../media/image1892.png"/><Relationship Id="rId148" Type="http://schemas.openxmlformats.org/officeDocument/2006/relationships/customXml" Target="../ink/ink1995.xml"/><Relationship Id="rId164" Type="http://schemas.openxmlformats.org/officeDocument/2006/relationships/image" Target="../media/image1902.png"/><Relationship Id="rId169" Type="http://schemas.openxmlformats.org/officeDocument/2006/relationships/image" Target="../media/image1904.png"/><Relationship Id="rId185" Type="http://schemas.openxmlformats.org/officeDocument/2006/relationships/customXml" Target="../ink/ink2015.xml"/><Relationship Id="rId4" Type="http://schemas.openxmlformats.org/officeDocument/2006/relationships/customXml" Target="../ink/ink1923.xml"/><Relationship Id="rId9" Type="http://schemas.openxmlformats.org/officeDocument/2006/relationships/image" Target="../media/image1826.png"/><Relationship Id="rId180" Type="http://schemas.openxmlformats.org/officeDocument/2006/relationships/image" Target="../media/image1909.png"/><Relationship Id="rId210" Type="http://schemas.openxmlformats.org/officeDocument/2006/relationships/image" Target="../media/image1924.png"/><Relationship Id="rId215" Type="http://schemas.openxmlformats.org/officeDocument/2006/relationships/customXml" Target="../ink/ink2030.xml"/><Relationship Id="rId26" Type="http://schemas.openxmlformats.org/officeDocument/2006/relationships/customXml" Target="../ink/ink1934.xml"/><Relationship Id="rId47" Type="http://schemas.openxmlformats.org/officeDocument/2006/relationships/image" Target="../media/image1845.png"/><Relationship Id="rId68" Type="http://schemas.openxmlformats.org/officeDocument/2006/relationships/customXml" Target="../ink/ink1955.xml"/><Relationship Id="rId89" Type="http://schemas.openxmlformats.org/officeDocument/2006/relationships/image" Target="../media/image1866.png"/><Relationship Id="rId112" Type="http://schemas.openxmlformats.org/officeDocument/2006/relationships/customXml" Target="../ink/ink1977.xml"/><Relationship Id="rId133" Type="http://schemas.openxmlformats.org/officeDocument/2006/relationships/image" Target="../media/image1887.png"/><Relationship Id="rId154" Type="http://schemas.openxmlformats.org/officeDocument/2006/relationships/customXml" Target="../ink/ink1998.xml"/><Relationship Id="rId175" Type="http://schemas.openxmlformats.org/officeDocument/2006/relationships/image" Target="../media/image1907.png"/><Relationship Id="rId196" Type="http://schemas.openxmlformats.org/officeDocument/2006/relationships/image" Target="../media/image1917.png"/><Relationship Id="rId200" Type="http://schemas.openxmlformats.org/officeDocument/2006/relationships/image" Target="../media/image1919.png"/><Relationship Id="rId16" Type="http://schemas.openxmlformats.org/officeDocument/2006/relationships/customXml" Target="../ink/ink1929.xml"/><Relationship Id="rId37" Type="http://schemas.openxmlformats.org/officeDocument/2006/relationships/image" Target="../media/image1840.png"/><Relationship Id="rId58" Type="http://schemas.openxmlformats.org/officeDocument/2006/relationships/customXml" Target="../ink/ink1950.xml"/><Relationship Id="rId79" Type="http://schemas.openxmlformats.org/officeDocument/2006/relationships/image" Target="../media/image1861.png"/><Relationship Id="rId102" Type="http://schemas.openxmlformats.org/officeDocument/2006/relationships/customXml" Target="../ink/ink1972.xml"/><Relationship Id="rId123" Type="http://schemas.openxmlformats.org/officeDocument/2006/relationships/image" Target="../media/image1883.png"/><Relationship Id="rId144" Type="http://schemas.openxmlformats.org/officeDocument/2006/relationships/customXml" Target="../ink/ink1993.xml"/><Relationship Id="rId90" Type="http://schemas.openxmlformats.org/officeDocument/2006/relationships/customXml" Target="../ink/ink1966.xml"/><Relationship Id="rId165" Type="http://schemas.openxmlformats.org/officeDocument/2006/relationships/customXml" Target="../ink/ink2004.xml"/><Relationship Id="rId186" Type="http://schemas.openxmlformats.org/officeDocument/2006/relationships/image" Target="../media/image1912.png"/><Relationship Id="rId211" Type="http://schemas.openxmlformats.org/officeDocument/2006/relationships/customXml" Target="../ink/ink2028.xml"/><Relationship Id="rId27" Type="http://schemas.openxmlformats.org/officeDocument/2006/relationships/image" Target="../media/image1835.png"/><Relationship Id="rId48" Type="http://schemas.openxmlformats.org/officeDocument/2006/relationships/customXml" Target="../ink/ink1945.xml"/><Relationship Id="rId69" Type="http://schemas.openxmlformats.org/officeDocument/2006/relationships/image" Target="../media/image1856.png"/><Relationship Id="rId113" Type="http://schemas.openxmlformats.org/officeDocument/2006/relationships/image" Target="../media/image1878.png"/><Relationship Id="rId134" Type="http://schemas.openxmlformats.org/officeDocument/2006/relationships/customXml" Target="../ink/ink1988.xml"/><Relationship Id="rId80" Type="http://schemas.openxmlformats.org/officeDocument/2006/relationships/customXml" Target="../ink/ink1961.xml"/><Relationship Id="rId155" Type="http://schemas.openxmlformats.org/officeDocument/2006/relationships/image" Target="../media/image1898.png"/><Relationship Id="rId176" Type="http://schemas.openxmlformats.org/officeDocument/2006/relationships/customXml" Target="../ink/ink2010.xml"/><Relationship Id="rId197" Type="http://schemas.openxmlformats.org/officeDocument/2006/relationships/customXml" Target="../ink/ink2021.xml"/><Relationship Id="rId201" Type="http://schemas.openxmlformats.org/officeDocument/2006/relationships/customXml" Target="../ink/ink2023.xml"/><Relationship Id="rId17" Type="http://schemas.openxmlformats.org/officeDocument/2006/relationships/image" Target="../media/image1830.png"/><Relationship Id="rId38" Type="http://schemas.openxmlformats.org/officeDocument/2006/relationships/customXml" Target="../ink/ink1940.xml"/><Relationship Id="rId59" Type="http://schemas.openxmlformats.org/officeDocument/2006/relationships/image" Target="../media/image1851.png"/><Relationship Id="rId103" Type="http://schemas.openxmlformats.org/officeDocument/2006/relationships/image" Target="../media/image1873.png"/><Relationship Id="rId124" Type="http://schemas.openxmlformats.org/officeDocument/2006/relationships/customXml" Target="../ink/ink1983.xml"/><Relationship Id="rId70" Type="http://schemas.openxmlformats.org/officeDocument/2006/relationships/customXml" Target="../ink/ink1956.xml"/><Relationship Id="rId91" Type="http://schemas.openxmlformats.org/officeDocument/2006/relationships/image" Target="../media/image1867.png"/><Relationship Id="rId145" Type="http://schemas.openxmlformats.org/officeDocument/2006/relationships/image" Target="../media/image1893.png"/><Relationship Id="rId166" Type="http://schemas.openxmlformats.org/officeDocument/2006/relationships/image" Target="../media/image1903.png"/><Relationship Id="rId187" Type="http://schemas.openxmlformats.org/officeDocument/2006/relationships/customXml" Target="../ink/ink2016.xml"/><Relationship Id="rId1" Type="http://schemas.openxmlformats.org/officeDocument/2006/relationships/slideLayout" Target="../slideLayouts/slideLayout7.xml"/><Relationship Id="rId212" Type="http://schemas.openxmlformats.org/officeDocument/2006/relationships/image" Target="../media/image1925.png"/><Relationship Id="rId28" Type="http://schemas.openxmlformats.org/officeDocument/2006/relationships/customXml" Target="../ink/ink1935.xml"/><Relationship Id="rId49" Type="http://schemas.openxmlformats.org/officeDocument/2006/relationships/image" Target="../media/image1846.png"/><Relationship Id="rId114" Type="http://schemas.openxmlformats.org/officeDocument/2006/relationships/customXml" Target="../ink/ink1978.xml"/><Relationship Id="rId60" Type="http://schemas.openxmlformats.org/officeDocument/2006/relationships/customXml" Target="../ink/ink1951.xml"/><Relationship Id="rId81" Type="http://schemas.openxmlformats.org/officeDocument/2006/relationships/image" Target="../media/image1862.png"/><Relationship Id="rId135" Type="http://schemas.openxmlformats.org/officeDocument/2006/relationships/image" Target="../media/image1888.png"/><Relationship Id="rId156" Type="http://schemas.openxmlformats.org/officeDocument/2006/relationships/customXml" Target="../ink/ink1999.xml"/><Relationship Id="rId177" Type="http://schemas.openxmlformats.org/officeDocument/2006/relationships/image" Target="../media/image1908.png"/><Relationship Id="rId198" Type="http://schemas.openxmlformats.org/officeDocument/2006/relationships/image" Target="../media/image1918.png"/><Relationship Id="rId202" Type="http://schemas.openxmlformats.org/officeDocument/2006/relationships/image" Target="../media/image1920.png"/><Relationship Id="rId18" Type="http://schemas.openxmlformats.org/officeDocument/2006/relationships/customXml" Target="../ink/ink1930.xml"/><Relationship Id="rId39" Type="http://schemas.openxmlformats.org/officeDocument/2006/relationships/image" Target="../media/image1841.png"/><Relationship Id="rId50" Type="http://schemas.openxmlformats.org/officeDocument/2006/relationships/customXml" Target="../ink/ink1946.xml"/><Relationship Id="rId104" Type="http://schemas.openxmlformats.org/officeDocument/2006/relationships/customXml" Target="../ink/ink1973.xml"/><Relationship Id="rId125" Type="http://schemas.openxmlformats.org/officeDocument/2006/relationships/image" Target="../media/image1884.png"/><Relationship Id="rId146" Type="http://schemas.openxmlformats.org/officeDocument/2006/relationships/customXml" Target="../ink/ink1994.xml"/><Relationship Id="rId167" Type="http://schemas.openxmlformats.org/officeDocument/2006/relationships/customXml" Target="../ink/ink2005.xml"/><Relationship Id="rId188" Type="http://schemas.openxmlformats.org/officeDocument/2006/relationships/image" Target="../media/image1913.png"/><Relationship Id="rId71" Type="http://schemas.openxmlformats.org/officeDocument/2006/relationships/image" Target="../media/image1857.png"/><Relationship Id="rId92" Type="http://schemas.openxmlformats.org/officeDocument/2006/relationships/customXml" Target="../ink/ink1967.xml"/><Relationship Id="rId213" Type="http://schemas.openxmlformats.org/officeDocument/2006/relationships/customXml" Target="../ink/ink2029.xml"/><Relationship Id="rId2" Type="http://schemas.openxmlformats.org/officeDocument/2006/relationships/notesSlide" Target="../notesSlides/notesSlide17.xml"/><Relationship Id="rId29" Type="http://schemas.openxmlformats.org/officeDocument/2006/relationships/image" Target="../media/image1836.png"/><Relationship Id="rId40" Type="http://schemas.openxmlformats.org/officeDocument/2006/relationships/customXml" Target="../ink/ink1941.xml"/><Relationship Id="rId115" Type="http://schemas.openxmlformats.org/officeDocument/2006/relationships/image" Target="../media/image1879.png"/><Relationship Id="rId136" Type="http://schemas.openxmlformats.org/officeDocument/2006/relationships/customXml" Target="../ink/ink1989.xml"/><Relationship Id="rId157" Type="http://schemas.openxmlformats.org/officeDocument/2006/relationships/customXml" Target="../ink/ink2000.xml"/><Relationship Id="rId178" Type="http://schemas.openxmlformats.org/officeDocument/2006/relationships/customXml" Target="../ink/ink2011.xml"/><Relationship Id="rId61" Type="http://schemas.openxmlformats.org/officeDocument/2006/relationships/image" Target="../media/image1852.png"/><Relationship Id="rId82" Type="http://schemas.openxmlformats.org/officeDocument/2006/relationships/customXml" Target="../ink/ink1962.xml"/><Relationship Id="rId199" Type="http://schemas.openxmlformats.org/officeDocument/2006/relationships/customXml" Target="../ink/ink2022.xml"/><Relationship Id="rId203" Type="http://schemas.openxmlformats.org/officeDocument/2006/relationships/customXml" Target="../ink/ink2024.xml"/></Relationships>
</file>

<file path=ppt/slides/_rels/slide18.xml.rels><?xml version="1.0" encoding="UTF-8" standalone="yes"?>
<Relationships xmlns="http://schemas.openxmlformats.org/package/2006/relationships"><Relationship Id="rId117" Type="http://schemas.openxmlformats.org/officeDocument/2006/relationships/image" Target="../media/image1981.png"/><Relationship Id="rId21" Type="http://schemas.openxmlformats.org/officeDocument/2006/relationships/image" Target="../media/image1936.png"/><Relationship Id="rId324" Type="http://schemas.openxmlformats.org/officeDocument/2006/relationships/image" Target="../media/image2082.png"/><Relationship Id="rId531" Type="http://schemas.openxmlformats.org/officeDocument/2006/relationships/customXml" Target="../ink/ink2299.xml"/><Relationship Id="rId170" Type="http://schemas.openxmlformats.org/officeDocument/2006/relationships/image" Target="../media/image2007.png"/><Relationship Id="rId268" Type="http://schemas.openxmlformats.org/officeDocument/2006/relationships/image" Target="../media/image2055.png"/><Relationship Id="rId475" Type="http://schemas.openxmlformats.org/officeDocument/2006/relationships/customXml" Target="../ink/ink2271.xml"/><Relationship Id="rId32" Type="http://schemas.openxmlformats.org/officeDocument/2006/relationships/customXml" Target="../ink/ink2045.xml"/><Relationship Id="rId128" Type="http://schemas.openxmlformats.org/officeDocument/2006/relationships/image" Target="../media/image1986.png"/><Relationship Id="rId335" Type="http://schemas.openxmlformats.org/officeDocument/2006/relationships/customXml" Target="../ink/ink2200.xml"/><Relationship Id="rId542" Type="http://schemas.openxmlformats.org/officeDocument/2006/relationships/image" Target="../media/image2189.png"/><Relationship Id="rId181" Type="http://schemas.openxmlformats.org/officeDocument/2006/relationships/customXml" Target="../ink/ink2121.xml"/><Relationship Id="rId402" Type="http://schemas.openxmlformats.org/officeDocument/2006/relationships/customXml" Target="../ink/ink2234.xml"/><Relationship Id="rId279" Type="http://schemas.openxmlformats.org/officeDocument/2006/relationships/image" Target="../media/image2060.png"/><Relationship Id="rId486" Type="http://schemas.openxmlformats.org/officeDocument/2006/relationships/image" Target="../media/image2162.png"/><Relationship Id="rId43" Type="http://schemas.openxmlformats.org/officeDocument/2006/relationships/image" Target="../media/image1947.png"/><Relationship Id="rId139" Type="http://schemas.openxmlformats.org/officeDocument/2006/relationships/customXml" Target="../ink/ink2100.xml"/><Relationship Id="rId346" Type="http://schemas.openxmlformats.org/officeDocument/2006/relationships/image" Target="../media/image2093.png"/><Relationship Id="rId553" Type="http://schemas.openxmlformats.org/officeDocument/2006/relationships/customXml" Target="../ink/ink2310.xml"/><Relationship Id="rId192" Type="http://schemas.openxmlformats.org/officeDocument/2006/relationships/customXml" Target="../ink/ink2127.xml"/><Relationship Id="rId206" Type="http://schemas.openxmlformats.org/officeDocument/2006/relationships/customXml" Target="../ink/ink2134.xml"/><Relationship Id="rId413" Type="http://schemas.openxmlformats.org/officeDocument/2006/relationships/image" Target="../media/image2126.png"/><Relationship Id="rId497" Type="http://schemas.openxmlformats.org/officeDocument/2006/relationships/customXml" Target="../ink/ink2282.xml"/><Relationship Id="rId357" Type="http://schemas.openxmlformats.org/officeDocument/2006/relationships/customXml" Target="../ink/ink2211.xml"/><Relationship Id="rId54" Type="http://schemas.openxmlformats.org/officeDocument/2006/relationships/customXml" Target="../ink/ink2056.xml"/><Relationship Id="rId217" Type="http://schemas.openxmlformats.org/officeDocument/2006/relationships/image" Target="../media/image2030.png"/><Relationship Id="rId564" Type="http://schemas.openxmlformats.org/officeDocument/2006/relationships/image" Target="../media/image2200.png"/><Relationship Id="rId424" Type="http://schemas.openxmlformats.org/officeDocument/2006/relationships/customXml" Target="../ink/ink2245.xml"/><Relationship Id="rId23" Type="http://schemas.openxmlformats.org/officeDocument/2006/relationships/image" Target="../media/image1937.png"/><Relationship Id="rId119" Type="http://schemas.openxmlformats.org/officeDocument/2006/relationships/image" Target="../media/image1982.png"/><Relationship Id="rId270" Type="http://schemas.openxmlformats.org/officeDocument/2006/relationships/image" Target="../media/image2056.png"/><Relationship Id="rId326" Type="http://schemas.openxmlformats.org/officeDocument/2006/relationships/image" Target="../media/image2083.png"/><Relationship Id="rId533" Type="http://schemas.openxmlformats.org/officeDocument/2006/relationships/customXml" Target="../ink/ink2300.xml"/><Relationship Id="rId65" Type="http://schemas.openxmlformats.org/officeDocument/2006/relationships/image" Target="../media/image1958.png"/><Relationship Id="rId130" Type="http://schemas.openxmlformats.org/officeDocument/2006/relationships/image" Target="../media/image1987.png"/><Relationship Id="rId368" Type="http://schemas.openxmlformats.org/officeDocument/2006/relationships/image" Target="../media/image2104.png"/><Relationship Id="rId172" Type="http://schemas.openxmlformats.org/officeDocument/2006/relationships/image" Target="../media/image2008.png"/><Relationship Id="rId228" Type="http://schemas.openxmlformats.org/officeDocument/2006/relationships/customXml" Target="../ink/ink2145.xml"/><Relationship Id="rId435" Type="http://schemas.openxmlformats.org/officeDocument/2006/relationships/image" Target="../media/image2137.png"/><Relationship Id="rId477" Type="http://schemas.openxmlformats.org/officeDocument/2006/relationships/customXml" Target="../ink/ink2272.xml"/><Relationship Id="rId281" Type="http://schemas.openxmlformats.org/officeDocument/2006/relationships/image" Target="../media/image2061.png"/><Relationship Id="rId337" Type="http://schemas.openxmlformats.org/officeDocument/2006/relationships/customXml" Target="../ink/ink2201.xml"/><Relationship Id="rId502" Type="http://schemas.openxmlformats.org/officeDocument/2006/relationships/image" Target="../media/image2170.png"/><Relationship Id="rId34" Type="http://schemas.openxmlformats.org/officeDocument/2006/relationships/customXml" Target="../ink/ink2046.xml"/><Relationship Id="rId76" Type="http://schemas.openxmlformats.org/officeDocument/2006/relationships/image" Target="../media/image1962.png"/><Relationship Id="rId141" Type="http://schemas.openxmlformats.org/officeDocument/2006/relationships/customXml" Target="../ink/ink2101.xml"/><Relationship Id="rId379" Type="http://schemas.openxmlformats.org/officeDocument/2006/relationships/customXml" Target="../ink/ink2222.xml"/><Relationship Id="rId544" Type="http://schemas.openxmlformats.org/officeDocument/2006/relationships/image" Target="../media/image2190.png"/><Relationship Id="rId7" Type="http://schemas.openxmlformats.org/officeDocument/2006/relationships/image" Target="../media/image1929.png"/><Relationship Id="rId183" Type="http://schemas.openxmlformats.org/officeDocument/2006/relationships/customXml" Target="../ink/ink2122.xml"/><Relationship Id="rId239" Type="http://schemas.openxmlformats.org/officeDocument/2006/relationships/image" Target="../media/image2041.png"/><Relationship Id="rId390" Type="http://schemas.openxmlformats.org/officeDocument/2006/relationships/customXml" Target="../ink/ink2228.xml"/><Relationship Id="rId404" Type="http://schemas.openxmlformats.org/officeDocument/2006/relationships/customXml" Target="../ink/ink2235.xml"/><Relationship Id="rId446" Type="http://schemas.openxmlformats.org/officeDocument/2006/relationships/image" Target="../media/image2142.png"/><Relationship Id="rId250" Type="http://schemas.openxmlformats.org/officeDocument/2006/relationships/customXml" Target="../ink/ink2156.xml"/><Relationship Id="rId292" Type="http://schemas.openxmlformats.org/officeDocument/2006/relationships/customXml" Target="../ink/ink2178.xml"/><Relationship Id="rId306" Type="http://schemas.openxmlformats.org/officeDocument/2006/relationships/customXml" Target="../ink/ink2185.xml"/><Relationship Id="rId488" Type="http://schemas.openxmlformats.org/officeDocument/2006/relationships/image" Target="../media/image2163.png"/><Relationship Id="rId45" Type="http://schemas.openxmlformats.org/officeDocument/2006/relationships/image" Target="../media/image1948.png"/><Relationship Id="rId87" Type="http://schemas.openxmlformats.org/officeDocument/2006/relationships/image" Target="../media/image1966.png"/><Relationship Id="rId110" Type="http://schemas.openxmlformats.org/officeDocument/2006/relationships/customXml" Target="../ink/ink2085.xml"/><Relationship Id="rId348" Type="http://schemas.openxmlformats.org/officeDocument/2006/relationships/image" Target="../media/image2094.png"/><Relationship Id="rId513" Type="http://schemas.openxmlformats.org/officeDocument/2006/relationships/customXml" Target="../ink/ink2290.xml"/><Relationship Id="rId555" Type="http://schemas.openxmlformats.org/officeDocument/2006/relationships/customXml" Target="../ink/ink2311.xml"/><Relationship Id="rId152" Type="http://schemas.openxmlformats.org/officeDocument/2006/relationships/image" Target="../media/image1998.png"/><Relationship Id="rId194" Type="http://schemas.openxmlformats.org/officeDocument/2006/relationships/customXml" Target="../ink/ink2128.xml"/><Relationship Id="rId208" Type="http://schemas.openxmlformats.org/officeDocument/2006/relationships/customXml" Target="../ink/ink2135.xml"/><Relationship Id="rId415" Type="http://schemas.openxmlformats.org/officeDocument/2006/relationships/image" Target="../media/image2127.png"/><Relationship Id="rId457" Type="http://schemas.openxmlformats.org/officeDocument/2006/relationships/customXml" Target="../ink/ink2262.xml"/><Relationship Id="rId261" Type="http://schemas.openxmlformats.org/officeDocument/2006/relationships/image" Target="../media/image2052.png"/><Relationship Id="rId499" Type="http://schemas.openxmlformats.org/officeDocument/2006/relationships/customXml" Target="../ink/ink2283.xml"/><Relationship Id="rId14" Type="http://schemas.openxmlformats.org/officeDocument/2006/relationships/customXml" Target="../ink/ink2036.xml"/><Relationship Id="rId56" Type="http://schemas.openxmlformats.org/officeDocument/2006/relationships/customXml" Target="../ink/ink2057.xml"/><Relationship Id="rId317" Type="http://schemas.openxmlformats.org/officeDocument/2006/relationships/customXml" Target="../ink/ink2191.xml"/><Relationship Id="rId359" Type="http://schemas.openxmlformats.org/officeDocument/2006/relationships/customXml" Target="../ink/ink2212.xml"/><Relationship Id="rId524" Type="http://schemas.openxmlformats.org/officeDocument/2006/relationships/image" Target="../media/image2181.png"/><Relationship Id="rId98" Type="http://schemas.openxmlformats.org/officeDocument/2006/relationships/customXml" Target="../ink/ink2079.xml"/><Relationship Id="rId121" Type="http://schemas.openxmlformats.org/officeDocument/2006/relationships/image" Target="../media/image1983.png"/><Relationship Id="rId163" Type="http://schemas.openxmlformats.org/officeDocument/2006/relationships/customXml" Target="../ink/ink2112.xml"/><Relationship Id="rId219" Type="http://schemas.openxmlformats.org/officeDocument/2006/relationships/image" Target="../media/image2031.png"/><Relationship Id="rId370" Type="http://schemas.openxmlformats.org/officeDocument/2006/relationships/image" Target="../media/image2105.png"/><Relationship Id="rId426" Type="http://schemas.openxmlformats.org/officeDocument/2006/relationships/customXml" Target="../ink/ink2246.xml"/><Relationship Id="rId230" Type="http://schemas.openxmlformats.org/officeDocument/2006/relationships/customXml" Target="../ink/ink2146.xml"/><Relationship Id="rId468" Type="http://schemas.openxmlformats.org/officeDocument/2006/relationships/image" Target="../media/image2153.png"/><Relationship Id="rId25" Type="http://schemas.openxmlformats.org/officeDocument/2006/relationships/image" Target="../media/image1938.png"/><Relationship Id="rId67" Type="http://schemas.openxmlformats.org/officeDocument/2006/relationships/image" Target="../media/image1959.png"/><Relationship Id="rId272" Type="http://schemas.openxmlformats.org/officeDocument/2006/relationships/customXml" Target="../ink/ink2168.xml"/><Relationship Id="rId328" Type="http://schemas.openxmlformats.org/officeDocument/2006/relationships/image" Target="../media/image2084.png"/><Relationship Id="rId535" Type="http://schemas.openxmlformats.org/officeDocument/2006/relationships/customXml" Target="../ink/ink2301.xml"/><Relationship Id="rId132" Type="http://schemas.openxmlformats.org/officeDocument/2006/relationships/image" Target="../media/image1988.png"/><Relationship Id="rId174" Type="http://schemas.openxmlformats.org/officeDocument/2006/relationships/image" Target="../media/image2009.png"/><Relationship Id="rId381" Type="http://schemas.openxmlformats.org/officeDocument/2006/relationships/customXml" Target="../ink/ink2223.xml"/><Relationship Id="rId241" Type="http://schemas.openxmlformats.org/officeDocument/2006/relationships/image" Target="../media/image2042.png"/><Relationship Id="rId437" Type="http://schemas.openxmlformats.org/officeDocument/2006/relationships/image" Target="../media/image2138.png"/><Relationship Id="rId479" Type="http://schemas.openxmlformats.org/officeDocument/2006/relationships/customXml" Target="../ink/ink2273.xml"/><Relationship Id="rId36" Type="http://schemas.openxmlformats.org/officeDocument/2006/relationships/customXml" Target="../ink/ink2047.xml"/><Relationship Id="rId283" Type="http://schemas.openxmlformats.org/officeDocument/2006/relationships/image" Target="../media/image2062.png"/><Relationship Id="rId339" Type="http://schemas.openxmlformats.org/officeDocument/2006/relationships/customXml" Target="../ink/ink2202.xml"/><Relationship Id="rId490" Type="http://schemas.openxmlformats.org/officeDocument/2006/relationships/image" Target="../media/image2164.png"/><Relationship Id="rId504" Type="http://schemas.openxmlformats.org/officeDocument/2006/relationships/image" Target="../media/image2171.png"/><Relationship Id="rId546" Type="http://schemas.openxmlformats.org/officeDocument/2006/relationships/image" Target="../media/image2191.png"/><Relationship Id="rId78" Type="http://schemas.openxmlformats.org/officeDocument/2006/relationships/image" Target="../media/image1963.png"/><Relationship Id="rId101" Type="http://schemas.openxmlformats.org/officeDocument/2006/relationships/image" Target="../media/image1973.png"/><Relationship Id="rId143" Type="http://schemas.openxmlformats.org/officeDocument/2006/relationships/customXml" Target="../ink/ink2102.xml"/><Relationship Id="rId185" Type="http://schemas.openxmlformats.org/officeDocument/2006/relationships/customXml" Target="../ink/ink2123.xml"/><Relationship Id="rId350" Type="http://schemas.openxmlformats.org/officeDocument/2006/relationships/image" Target="../media/image2095.png"/><Relationship Id="rId406" Type="http://schemas.openxmlformats.org/officeDocument/2006/relationships/customXml" Target="../ink/ink2236.xml"/><Relationship Id="rId9" Type="http://schemas.openxmlformats.org/officeDocument/2006/relationships/image" Target="../media/image1930.png"/><Relationship Id="rId210" Type="http://schemas.openxmlformats.org/officeDocument/2006/relationships/customXml" Target="../ink/ink2136.xml"/><Relationship Id="rId392" Type="http://schemas.openxmlformats.org/officeDocument/2006/relationships/customXml" Target="../ink/ink2229.xml"/><Relationship Id="rId448" Type="http://schemas.openxmlformats.org/officeDocument/2006/relationships/image" Target="../media/image2143.png"/><Relationship Id="rId252" Type="http://schemas.openxmlformats.org/officeDocument/2006/relationships/customXml" Target="../ink/ink2157.xml"/><Relationship Id="rId294" Type="http://schemas.openxmlformats.org/officeDocument/2006/relationships/customXml" Target="../ink/ink2179.xml"/><Relationship Id="rId308" Type="http://schemas.openxmlformats.org/officeDocument/2006/relationships/customXml" Target="../ink/ink2186.xml"/><Relationship Id="rId515" Type="http://schemas.openxmlformats.org/officeDocument/2006/relationships/customXml" Target="../ink/ink2291.xml"/><Relationship Id="rId47" Type="http://schemas.openxmlformats.org/officeDocument/2006/relationships/image" Target="../media/image1949.png"/><Relationship Id="rId89" Type="http://schemas.openxmlformats.org/officeDocument/2006/relationships/image" Target="../media/image1967.png"/><Relationship Id="rId112" Type="http://schemas.openxmlformats.org/officeDocument/2006/relationships/customXml" Target="../ink/ink2086.xml"/><Relationship Id="rId154" Type="http://schemas.openxmlformats.org/officeDocument/2006/relationships/image" Target="../media/image1999.png"/><Relationship Id="rId361" Type="http://schemas.openxmlformats.org/officeDocument/2006/relationships/customXml" Target="../ink/ink2213.xml"/><Relationship Id="rId557" Type="http://schemas.openxmlformats.org/officeDocument/2006/relationships/customXml" Target="../ink/ink2312.xml"/><Relationship Id="rId196" Type="http://schemas.openxmlformats.org/officeDocument/2006/relationships/customXml" Target="../ink/ink2129.xml"/><Relationship Id="rId417" Type="http://schemas.openxmlformats.org/officeDocument/2006/relationships/image" Target="../media/image2128.png"/><Relationship Id="rId459" Type="http://schemas.openxmlformats.org/officeDocument/2006/relationships/customXml" Target="../ink/ink2263.xml"/><Relationship Id="rId16" Type="http://schemas.openxmlformats.org/officeDocument/2006/relationships/customXml" Target="../ink/ink2037.xml"/><Relationship Id="rId221" Type="http://schemas.openxmlformats.org/officeDocument/2006/relationships/image" Target="../media/image2032.png"/><Relationship Id="rId263" Type="http://schemas.openxmlformats.org/officeDocument/2006/relationships/customXml" Target="../ink/ink2163.xml"/><Relationship Id="rId319" Type="http://schemas.openxmlformats.org/officeDocument/2006/relationships/customXml" Target="../ink/ink2192.xml"/><Relationship Id="rId470" Type="http://schemas.openxmlformats.org/officeDocument/2006/relationships/image" Target="../media/image2154.png"/><Relationship Id="rId526" Type="http://schemas.openxmlformats.org/officeDocument/2006/relationships/image" Target="../media/image2182.png"/><Relationship Id="rId58" Type="http://schemas.openxmlformats.org/officeDocument/2006/relationships/customXml" Target="../ink/ink2058.xml"/><Relationship Id="rId123" Type="http://schemas.openxmlformats.org/officeDocument/2006/relationships/customXml" Target="../ink/ink2092.xml"/><Relationship Id="rId330" Type="http://schemas.openxmlformats.org/officeDocument/2006/relationships/image" Target="../media/image2085.png"/><Relationship Id="rId165" Type="http://schemas.openxmlformats.org/officeDocument/2006/relationships/customXml" Target="../ink/ink2113.xml"/><Relationship Id="rId372" Type="http://schemas.openxmlformats.org/officeDocument/2006/relationships/image" Target="../media/image2106.png"/><Relationship Id="rId428" Type="http://schemas.openxmlformats.org/officeDocument/2006/relationships/customXml" Target="../ink/ink2247.xml"/><Relationship Id="rId232" Type="http://schemas.openxmlformats.org/officeDocument/2006/relationships/customXml" Target="../ink/ink2147.xml"/><Relationship Id="rId274" Type="http://schemas.openxmlformats.org/officeDocument/2006/relationships/customXml" Target="../ink/ink2169.xml"/><Relationship Id="rId481" Type="http://schemas.openxmlformats.org/officeDocument/2006/relationships/customXml" Target="../ink/ink2274.xml"/><Relationship Id="rId27" Type="http://schemas.openxmlformats.org/officeDocument/2006/relationships/image" Target="../media/image1939.png"/><Relationship Id="rId69" Type="http://schemas.openxmlformats.org/officeDocument/2006/relationships/image" Target="../media/image1074.png"/><Relationship Id="rId134" Type="http://schemas.openxmlformats.org/officeDocument/2006/relationships/image" Target="../media/image1989.png"/><Relationship Id="rId537" Type="http://schemas.openxmlformats.org/officeDocument/2006/relationships/customXml" Target="../ink/ink2302.xml"/><Relationship Id="rId80" Type="http://schemas.openxmlformats.org/officeDocument/2006/relationships/image" Target="../media/image1964.png"/><Relationship Id="rId176" Type="http://schemas.openxmlformats.org/officeDocument/2006/relationships/image" Target="../media/image2010.png"/><Relationship Id="rId341" Type="http://schemas.openxmlformats.org/officeDocument/2006/relationships/customXml" Target="../ink/ink2203.xml"/><Relationship Id="rId383" Type="http://schemas.openxmlformats.org/officeDocument/2006/relationships/customXml" Target="../ink/ink2224.xml"/><Relationship Id="rId439" Type="http://schemas.openxmlformats.org/officeDocument/2006/relationships/image" Target="../media/image2139.png"/><Relationship Id="rId201" Type="http://schemas.openxmlformats.org/officeDocument/2006/relationships/image" Target="../media/image2022.png"/><Relationship Id="rId243" Type="http://schemas.openxmlformats.org/officeDocument/2006/relationships/image" Target="../media/image2043.png"/><Relationship Id="rId285" Type="http://schemas.openxmlformats.org/officeDocument/2006/relationships/image" Target="../media/image2063.png"/><Relationship Id="rId450" Type="http://schemas.openxmlformats.org/officeDocument/2006/relationships/image" Target="../media/image2144.png"/><Relationship Id="rId506" Type="http://schemas.openxmlformats.org/officeDocument/2006/relationships/image" Target="../media/image2172.png"/><Relationship Id="rId38" Type="http://schemas.openxmlformats.org/officeDocument/2006/relationships/customXml" Target="../ink/ink2048.xml"/><Relationship Id="rId103" Type="http://schemas.openxmlformats.org/officeDocument/2006/relationships/image" Target="../media/image1974.png"/><Relationship Id="rId310" Type="http://schemas.openxmlformats.org/officeDocument/2006/relationships/customXml" Target="../ink/ink2187.xml"/><Relationship Id="rId492" Type="http://schemas.openxmlformats.org/officeDocument/2006/relationships/image" Target="../media/image2165.png"/><Relationship Id="rId548" Type="http://schemas.openxmlformats.org/officeDocument/2006/relationships/image" Target="../media/image2192.png"/><Relationship Id="rId91" Type="http://schemas.openxmlformats.org/officeDocument/2006/relationships/image" Target="../media/image1968.png"/><Relationship Id="rId145" Type="http://schemas.openxmlformats.org/officeDocument/2006/relationships/customXml" Target="../ink/ink2103.xml"/><Relationship Id="rId187" Type="http://schemas.openxmlformats.org/officeDocument/2006/relationships/customXml" Target="../ink/ink2124.xml"/><Relationship Id="rId352" Type="http://schemas.openxmlformats.org/officeDocument/2006/relationships/image" Target="../media/image2096.png"/><Relationship Id="rId394" Type="http://schemas.openxmlformats.org/officeDocument/2006/relationships/customXml" Target="../ink/ink2230.xml"/><Relationship Id="rId408" Type="http://schemas.openxmlformats.org/officeDocument/2006/relationships/customXml" Target="../ink/ink2237.xml"/><Relationship Id="rId212" Type="http://schemas.openxmlformats.org/officeDocument/2006/relationships/customXml" Target="../ink/ink2137.xml"/><Relationship Id="rId254" Type="http://schemas.openxmlformats.org/officeDocument/2006/relationships/customXml" Target="../ink/ink2158.xml"/><Relationship Id="rId49" Type="http://schemas.openxmlformats.org/officeDocument/2006/relationships/image" Target="../media/image1950.png"/><Relationship Id="rId114" Type="http://schemas.openxmlformats.org/officeDocument/2006/relationships/customXml" Target="../ink/ink2087.xml"/><Relationship Id="rId296" Type="http://schemas.openxmlformats.org/officeDocument/2006/relationships/customXml" Target="../ink/ink2180.xml"/><Relationship Id="rId461" Type="http://schemas.openxmlformats.org/officeDocument/2006/relationships/customXml" Target="../ink/ink2264.xml"/><Relationship Id="rId517" Type="http://schemas.openxmlformats.org/officeDocument/2006/relationships/customXml" Target="../ink/ink2292.xml"/><Relationship Id="rId559" Type="http://schemas.openxmlformats.org/officeDocument/2006/relationships/customXml" Target="../ink/ink2313.xml"/><Relationship Id="rId60" Type="http://schemas.openxmlformats.org/officeDocument/2006/relationships/customXml" Target="../ink/ink2059.xml"/><Relationship Id="rId156" Type="http://schemas.openxmlformats.org/officeDocument/2006/relationships/image" Target="../media/image2000.png"/><Relationship Id="rId198" Type="http://schemas.openxmlformats.org/officeDocument/2006/relationships/customXml" Target="../ink/ink2130.xml"/><Relationship Id="rId321" Type="http://schemas.openxmlformats.org/officeDocument/2006/relationships/customXml" Target="../ink/ink2193.xml"/><Relationship Id="rId363" Type="http://schemas.openxmlformats.org/officeDocument/2006/relationships/customXml" Target="../ink/ink2214.xml"/><Relationship Id="rId419" Type="http://schemas.openxmlformats.org/officeDocument/2006/relationships/image" Target="../media/image2129.png"/><Relationship Id="rId223" Type="http://schemas.openxmlformats.org/officeDocument/2006/relationships/image" Target="../media/image2033.png"/><Relationship Id="rId430" Type="http://schemas.openxmlformats.org/officeDocument/2006/relationships/customXml" Target="../ink/ink2248.xml"/><Relationship Id="rId18" Type="http://schemas.openxmlformats.org/officeDocument/2006/relationships/customXml" Target="../ink/ink2038.xml"/><Relationship Id="rId265" Type="http://schemas.openxmlformats.org/officeDocument/2006/relationships/customXml" Target="../ink/ink2164.xml"/><Relationship Id="rId472" Type="http://schemas.openxmlformats.org/officeDocument/2006/relationships/image" Target="../media/image2155.png"/><Relationship Id="rId528" Type="http://schemas.openxmlformats.org/officeDocument/2006/relationships/image" Target="../media/image2183.png"/><Relationship Id="rId125" Type="http://schemas.openxmlformats.org/officeDocument/2006/relationships/customXml" Target="../ink/ink2093.xml"/><Relationship Id="rId167" Type="http://schemas.openxmlformats.org/officeDocument/2006/relationships/customXml" Target="../ink/ink2114.xml"/><Relationship Id="rId332" Type="http://schemas.openxmlformats.org/officeDocument/2006/relationships/image" Target="../media/image2086.png"/><Relationship Id="rId374" Type="http://schemas.openxmlformats.org/officeDocument/2006/relationships/image" Target="../media/image2107.png"/><Relationship Id="rId71" Type="http://schemas.openxmlformats.org/officeDocument/2006/relationships/image" Target="../media/image1960.png"/><Relationship Id="rId234" Type="http://schemas.openxmlformats.org/officeDocument/2006/relationships/customXml" Target="../ink/ink2148.xml"/><Relationship Id="rId2" Type="http://schemas.openxmlformats.org/officeDocument/2006/relationships/notesSlide" Target="../notesSlides/notesSlide18.xml"/><Relationship Id="rId29" Type="http://schemas.openxmlformats.org/officeDocument/2006/relationships/image" Target="../media/image1940.png"/><Relationship Id="rId276" Type="http://schemas.openxmlformats.org/officeDocument/2006/relationships/customXml" Target="../ink/ink2170.xml"/><Relationship Id="rId441" Type="http://schemas.openxmlformats.org/officeDocument/2006/relationships/image" Target="../media/image2140.png"/><Relationship Id="rId483" Type="http://schemas.openxmlformats.org/officeDocument/2006/relationships/customXml" Target="../ink/ink2275.xml"/><Relationship Id="rId539" Type="http://schemas.openxmlformats.org/officeDocument/2006/relationships/customXml" Target="../ink/ink2303.xml"/><Relationship Id="rId40" Type="http://schemas.openxmlformats.org/officeDocument/2006/relationships/customXml" Target="../ink/ink2049.xml"/><Relationship Id="rId136" Type="http://schemas.openxmlformats.org/officeDocument/2006/relationships/image" Target="../media/image1990.png"/><Relationship Id="rId178" Type="http://schemas.openxmlformats.org/officeDocument/2006/relationships/image" Target="../media/image2011.png"/><Relationship Id="rId301" Type="http://schemas.openxmlformats.org/officeDocument/2006/relationships/image" Target="../media/image2071.png"/><Relationship Id="rId343" Type="http://schemas.openxmlformats.org/officeDocument/2006/relationships/customXml" Target="../ink/ink2204.xml"/><Relationship Id="rId550" Type="http://schemas.openxmlformats.org/officeDocument/2006/relationships/image" Target="../media/image2193.png"/><Relationship Id="rId82" Type="http://schemas.openxmlformats.org/officeDocument/2006/relationships/image" Target="../media/image1919.png"/><Relationship Id="rId203" Type="http://schemas.openxmlformats.org/officeDocument/2006/relationships/image" Target="../media/image2023.png"/><Relationship Id="rId385" Type="http://schemas.openxmlformats.org/officeDocument/2006/relationships/image" Target="../media/image2112.png"/><Relationship Id="rId245" Type="http://schemas.openxmlformats.org/officeDocument/2006/relationships/image" Target="../media/image2044.png"/><Relationship Id="rId287" Type="http://schemas.openxmlformats.org/officeDocument/2006/relationships/image" Target="../media/image2064.png"/><Relationship Id="rId410" Type="http://schemas.openxmlformats.org/officeDocument/2006/relationships/customXml" Target="../ink/ink2238.xml"/><Relationship Id="rId452" Type="http://schemas.openxmlformats.org/officeDocument/2006/relationships/image" Target="../media/image2145.png"/><Relationship Id="rId494" Type="http://schemas.openxmlformats.org/officeDocument/2006/relationships/image" Target="../media/image2166.png"/><Relationship Id="rId508" Type="http://schemas.openxmlformats.org/officeDocument/2006/relationships/image" Target="../media/image2173.png"/><Relationship Id="rId105" Type="http://schemas.openxmlformats.org/officeDocument/2006/relationships/image" Target="../media/image1975.png"/><Relationship Id="rId147" Type="http://schemas.openxmlformats.org/officeDocument/2006/relationships/customXml" Target="../ink/ink2104.xml"/><Relationship Id="rId312" Type="http://schemas.openxmlformats.org/officeDocument/2006/relationships/customXml" Target="../ink/ink2188.xml"/><Relationship Id="rId354" Type="http://schemas.openxmlformats.org/officeDocument/2006/relationships/image" Target="../media/image2097.png"/><Relationship Id="rId51" Type="http://schemas.openxmlformats.org/officeDocument/2006/relationships/image" Target="../media/image1951.png"/><Relationship Id="rId93" Type="http://schemas.openxmlformats.org/officeDocument/2006/relationships/image" Target="../media/image1969.png"/><Relationship Id="rId189" Type="http://schemas.openxmlformats.org/officeDocument/2006/relationships/customXml" Target="../ink/ink2125.xml"/><Relationship Id="rId396" Type="http://schemas.openxmlformats.org/officeDocument/2006/relationships/customXml" Target="../ink/ink2231.xml"/><Relationship Id="rId561" Type="http://schemas.openxmlformats.org/officeDocument/2006/relationships/customXml" Target="../ink/ink2314.xml"/><Relationship Id="rId214" Type="http://schemas.openxmlformats.org/officeDocument/2006/relationships/customXml" Target="../ink/ink2138.xml"/><Relationship Id="rId256" Type="http://schemas.openxmlformats.org/officeDocument/2006/relationships/customXml" Target="../ink/ink2159.xml"/><Relationship Id="rId298" Type="http://schemas.openxmlformats.org/officeDocument/2006/relationships/customXml" Target="../ink/ink2181.xml"/><Relationship Id="rId421" Type="http://schemas.openxmlformats.org/officeDocument/2006/relationships/image" Target="../media/image2130.png"/><Relationship Id="rId463" Type="http://schemas.openxmlformats.org/officeDocument/2006/relationships/customXml" Target="../ink/ink2265.xml"/><Relationship Id="rId519" Type="http://schemas.openxmlformats.org/officeDocument/2006/relationships/customXml" Target="../ink/ink2293.xml"/><Relationship Id="rId116" Type="http://schemas.openxmlformats.org/officeDocument/2006/relationships/customXml" Target="../ink/ink2088.xml"/><Relationship Id="rId158" Type="http://schemas.openxmlformats.org/officeDocument/2006/relationships/image" Target="../media/image2001.png"/><Relationship Id="rId323" Type="http://schemas.openxmlformats.org/officeDocument/2006/relationships/customXml" Target="../ink/ink2194.xml"/><Relationship Id="rId530" Type="http://schemas.openxmlformats.org/officeDocument/2006/relationships/image" Target="../media/image1605.png"/><Relationship Id="rId20" Type="http://schemas.openxmlformats.org/officeDocument/2006/relationships/customXml" Target="../ink/ink2039.xml"/><Relationship Id="rId62" Type="http://schemas.openxmlformats.org/officeDocument/2006/relationships/customXml" Target="../ink/ink2060.xml"/><Relationship Id="rId365" Type="http://schemas.openxmlformats.org/officeDocument/2006/relationships/customXml" Target="../ink/ink2215.xml"/><Relationship Id="rId225" Type="http://schemas.openxmlformats.org/officeDocument/2006/relationships/image" Target="../media/image2034.png"/><Relationship Id="rId267" Type="http://schemas.openxmlformats.org/officeDocument/2006/relationships/customXml" Target="../ink/ink2165.xml"/><Relationship Id="rId432" Type="http://schemas.openxmlformats.org/officeDocument/2006/relationships/customXml" Target="../ink/ink2249.xml"/><Relationship Id="rId474" Type="http://schemas.openxmlformats.org/officeDocument/2006/relationships/image" Target="../media/image2156.png"/><Relationship Id="rId127" Type="http://schemas.openxmlformats.org/officeDocument/2006/relationships/customXml" Target="../ink/ink2094.xml"/><Relationship Id="rId31" Type="http://schemas.openxmlformats.org/officeDocument/2006/relationships/image" Target="../media/image1941.png"/><Relationship Id="rId73" Type="http://schemas.openxmlformats.org/officeDocument/2006/relationships/image" Target="../media/image1961.png"/><Relationship Id="rId169" Type="http://schemas.openxmlformats.org/officeDocument/2006/relationships/customXml" Target="../ink/ink2115.xml"/><Relationship Id="rId334" Type="http://schemas.openxmlformats.org/officeDocument/2006/relationships/image" Target="../media/image2087.png"/><Relationship Id="rId376" Type="http://schemas.openxmlformats.org/officeDocument/2006/relationships/image" Target="../media/image2108.png"/><Relationship Id="rId541" Type="http://schemas.openxmlformats.org/officeDocument/2006/relationships/customXml" Target="../ink/ink2304.xml"/><Relationship Id="rId4" Type="http://schemas.openxmlformats.org/officeDocument/2006/relationships/customXml" Target="../ink/ink2031.xml"/><Relationship Id="rId180" Type="http://schemas.openxmlformats.org/officeDocument/2006/relationships/image" Target="../media/image2012.png"/><Relationship Id="rId236" Type="http://schemas.openxmlformats.org/officeDocument/2006/relationships/customXml" Target="../ink/ink2149.xml"/><Relationship Id="rId278" Type="http://schemas.openxmlformats.org/officeDocument/2006/relationships/customXml" Target="../ink/ink2171.xml"/><Relationship Id="rId401" Type="http://schemas.openxmlformats.org/officeDocument/2006/relationships/image" Target="../media/image2120.png"/><Relationship Id="rId443" Type="http://schemas.openxmlformats.org/officeDocument/2006/relationships/customXml" Target="../ink/ink2255.xml"/><Relationship Id="rId303" Type="http://schemas.openxmlformats.org/officeDocument/2006/relationships/image" Target="../media/image2072.png"/><Relationship Id="rId485" Type="http://schemas.openxmlformats.org/officeDocument/2006/relationships/customXml" Target="../ink/ink2276.xml"/><Relationship Id="rId42" Type="http://schemas.openxmlformats.org/officeDocument/2006/relationships/customXml" Target="../ink/ink2050.xml"/><Relationship Id="rId84" Type="http://schemas.openxmlformats.org/officeDocument/2006/relationships/image" Target="../media/image1965.png"/><Relationship Id="rId138" Type="http://schemas.openxmlformats.org/officeDocument/2006/relationships/image" Target="../media/image1991.png"/><Relationship Id="rId345" Type="http://schemas.openxmlformats.org/officeDocument/2006/relationships/customXml" Target="../ink/ink2205.xml"/><Relationship Id="rId387" Type="http://schemas.openxmlformats.org/officeDocument/2006/relationships/image" Target="../media/image2113.png"/><Relationship Id="rId510" Type="http://schemas.openxmlformats.org/officeDocument/2006/relationships/image" Target="../media/image2174.png"/><Relationship Id="rId552" Type="http://schemas.openxmlformats.org/officeDocument/2006/relationships/image" Target="../media/image2194.png"/><Relationship Id="rId191" Type="http://schemas.openxmlformats.org/officeDocument/2006/relationships/image" Target="../media/image2017.png"/><Relationship Id="rId205" Type="http://schemas.openxmlformats.org/officeDocument/2006/relationships/image" Target="../media/image2024.png"/><Relationship Id="rId247" Type="http://schemas.openxmlformats.org/officeDocument/2006/relationships/image" Target="../media/image2045.png"/><Relationship Id="rId412" Type="http://schemas.openxmlformats.org/officeDocument/2006/relationships/customXml" Target="../ink/ink2239.xml"/><Relationship Id="rId107" Type="http://schemas.openxmlformats.org/officeDocument/2006/relationships/image" Target="../media/image1976.png"/><Relationship Id="rId289" Type="http://schemas.openxmlformats.org/officeDocument/2006/relationships/image" Target="../media/image2065.png"/><Relationship Id="rId454" Type="http://schemas.openxmlformats.org/officeDocument/2006/relationships/image" Target="../media/image2146.png"/><Relationship Id="rId496" Type="http://schemas.openxmlformats.org/officeDocument/2006/relationships/image" Target="../media/image2167.png"/><Relationship Id="rId11" Type="http://schemas.openxmlformats.org/officeDocument/2006/relationships/image" Target="../media/image1931.png"/><Relationship Id="rId53" Type="http://schemas.openxmlformats.org/officeDocument/2006/relationships/image" Target="../media/image1952.png"/><Relationship Id="rId149" Type="http://schemas.openxmlformats.org/officeDocument/2006/relationships/customXml" Target="../ink/ink2105.xml"/><Relationship Id="rId314" Type="http://schemas.openxmlformats.org/officeDocument/2006/relationships/image" Target="../media/image2077.png"/><Relationship Id="rId356" Type="http://schemas.openxmlformats.org/officeDocument/2006/relationships/image" Target="../media/image2098.png"/><Relationship Id="rId398" Type="http://schemas.openxmlformats.org/officeDocument/2006/relationships/customXml" Target="../ink/ink2232.xml"/><Relationship Id="rId521" Type="http://schemas.openxmlformats.org/officeDocument/2006/relationships/customXml" Target="../ink/ink2294.xml"/><Relationship Id="rId563" Type="http://schemas.openxmlformats.org/officeDocument/2006/relationships/customXml" Target="../ink/ink2315.xml"/><Relationship Id="rId95" Type="http://schemas.openxmlformats.org/officeDocument/2006/relationships/image" Target="../media/image1970.png"/><Relationship Id="rId160" Type="http://schemas.openxmlformats.org/officeDocument/2006/relationships/image" Target="../media/image2002.png"/><Relationship Id="rId216" Type="http://schemas.openxmlformats.org/officeDocument/2006/relationships/customXml" Target="../ink/ink2139.xml"/><Relationship Id="rId423" Type="http://schemas.openxmlformats.org/officeDocument/2006/relationships/image" Target="../media/image2131.png"/><Relationship Id="rId258" Type="http://schemas.openxmlformats.org/officeDocument/2006/relationships/customXml" Target="../ink/ink2160.xml"/><Relationship Id="rId465" Type="http://schemas.openxmlformats.org/officeDocument/2006/relationships/customXml" Target="../ink/ink2266.xml"/><Relationship Id="rId22" Type="http://schemas.openxmlformats.org/officeDocument/2006/relationships/customXml" Target="../ink/ink2040.xml"/><Relationship Id="rId64" Type="http://schemas.openxmlformats.org/officeDocument/2006/relationships/customXml" Target="../ink/ink2061.xml"/><Relationship Id="rId118" Type="http://schemas.openxmlformats.org/officeDocument/2006/relationships/customXml" Target="../ink/ink2089.xml"/><Relationship Id="rId325" Type="http://schemas.openxmlformats.org/officeDocument/2006/relationships/customXml" Target="../ink/ink2195.xml"/><Relationship Id="rId367" Type="http://schemas.openxmlformats.org/officeDocument/2006/relationships/customXml" Target="../ink/ink2216.xml"/><Relationship Id="rId532" Type="http://schemas.openxmlformats.org/officeDocument/2006/relationships/image" Target="../media/image2184.png"/><Relationship Id="rId171" Type="http://schemas.openxmlformats.org/officeDocument/2006/relationships/customXml" Target="../ink/ink2116.xml"/><Relationship Id="rId227" Type="http://schemas.openxmlformats.org/officeDocument/2006/relationships/image" Target="../media/image2035.png"/><Relationship Id="rId269" Type="http://schemas.openxmlformats.org/officeDocument/2006/relationships/customXml" Target="../ink/ink2166.xml"/><Relationship Id="rId434" Type="http://schemas.openxmlformats.org/officeDocument/2006/relationships/customXml" Target="../ink/ink2250.xml"/><Relationship Id="rId476" Type="http://schemas.openxmlformats.org/officeDocument/2006/relationships/image" Target="../media/image2157.png"/><Relationship Id="rId33" Type="http://schemas.openxmlformats.org/officeDocument/2006/relationships/image" Target="../media/image1942.png"/><Relationship Id="rId129" Type="http://schemas.openxmlformats.org/officeDocument/2006/relationships/customXml" Target="../ink/ink2095.xml"/><Relationship Id="rId280" Type="http://schemas.openxmlformats.org/officeDocument/2006/relationships/customXml" Target="../ink/ink2172.xml"/><Relationship Id="rId336" Type="http://schemas.openxmlformats.org/officeDocument/2006/relationships/image" Target="../media/image2088.png"/><Relationship Id="rId501" Type="http://schemas.openxmlformats.org/officeDocument/2006/relationships/customXml" Target="../ink/ink2284.xml"/><Relationship Id="rId543" Type="http://schemas.openxmlformats.org/officeDocument/2006/relationships/customXml" Target="../ink/ink2305.xml"/><Relationship Id="rId75" Type="http://schemas.openxmlformats.org/officeDocument/2006/relationships/customXml" Target="../ink/ink2067.xml"/><Relationship Id="rId140" Type="http://schemas.openxmlformats.org/officeDocument/2006/relationships/image" Target="../media/image1992.png"/><Relationship Id="rId182" Type="http://schemas.openxmlformats.org/officeDocument/2006/relationships/image" Target="../media/image2013.png"/><Relationship Id="rId378" Type="http://schemas.openxmlformats.org/officeDocument/2006/relationships/image" Target="../media/image2109.png"/><Relationship Id="rId403" Type="http://schemas.openxmlformats.org/officeDocument/2006/relationships/image" Target="../media/image2121.png"/><Relationship Id="rId6" Type="http://schemas.openxmlformats.org/officeDocument/2006/relationships/customXml" Target="../ink/ink2032.xml"/><Relationship Id="rId238" Type="http://schemas.openxmlformats.org/officeDocument/2006/relationships/customXml" Target="../ink/ink2150.xml"/><Relationship Id="rId445" Type="http://schemas.openxmlformats.org/officeDocument/2006/relationships/customXml" Target="../ink/ink2256.xml"/><Relationship Id="rId487" Type="http://schemas.openxmlformats.org/officeDocument/2006/relationships/customXml" Target="../ink/ink2277.xml"/><Relationship Id="rId291" Type="http://schemas.openxmlformats.org/officeDocument/2006/relationships/image" Target="../media/image2066.png"/><Relationship Id="rId305" Type="http://schemas.openxmlformats.org/officeDocument/2006/relationships/image" Target="../media/image2073.png"/><Relationship Id="rId347" Type="http://schemas.openxmlformats.org/officeDocument/2006/relationships/customXml" Target="../ink/ink2206.xml"/><Relationship Id="rId512" Type="http://schemas.openxmlformats.org/officeDocument/2006/relationships/image" Target="../media/image2175.png"/><Relationship Id="rId44" Type="http://schemas.openxmlformats.org/officeDocument/2006/relationships/customXml" Target="../ink/ink2051.xml"/><Relationship Id="rId86" Type="http://schemas.openxmlformats.org/officeDocument/2006/relationships/customXml" Target="../ink/ink2073.xml"/><Relationship Id="rId151" Type="http://schemas.openxmlformats.org/officeDocument/2006/relationships/customXml" Target="../ink/ink2106.xml"/><Relationship Id="rId389" Type="http://schemas.openxmlformats.org/officeDocument/2006/relationships/image" Target="../media/image2114.png"/><Relationship Id="rId554" Type="http://schemas.openxmlformats.org/officeDocument/2006/relationships/image" Target="../media/image2195.png"/><Relationship Id="rId193" Type="http://schemas.openxmlformats.org/officeDocument/2006/relationships/image" Target="../media/image2018.png"/><Relationship Id="rId207" Type="http://schemas.openxmlformats.org/officeDocument/2006/relationships/image" Target="../media/image2025.png"/><Relationship Id="rId249" Type="http://schemas.openxmlformats.org/officeDocument/2006/relationships/image" Target="../media/image2046.png"/><Relationship Id="rId414" Type="http://schemas.openxmlformats.org/officeDocument/2006/relationships/customXml" Target="../ink/ink2240.xml"/><Relationship Id="rId456" Type="http://schemas.openxmlformats.org/officeDocument/2006/relationships/image" Target="../media/image2147.png"/><Relationship Id="rId498" Type="http://schemas.openxmlformats.org/officeDocument/2006/relationships/image" Target="../media/image2168.png"/><Relationship Id="rId13" Type="http://schemas.openxmlformats.org/officeDocument/2006/relationships/image" Target="../media/image1932.png"/><Relationship Id="rId109" Type="http://schemas.openxmlformats.org/officeDocument/2006/relationships/image" Target="../media/image1977.png"/><Relationship Id="rId260" Type="http://schemas.openxmlformats.org/officeDocument/2006/relationships/customXml" Target="../ink/ink2161.xml"/><Relationship Id="rId316" Type="http://schemas.openxmlformats.org/officeDocument/2006/relationships/image" Target="../media/image2078.png"/><Relationship Id="rId523" Type="http://schemas.openxmlformats.org/officeDocument/2006/relationships/customXml" Target="../ink/ink2295.xml"/><Relationship Id="rId55" Type="http://schemas.openxmlformats.org/officeDocument/2006/relationships/image" Target="../media/image1953.png"/><Relationship Id="rId97" Type="http://schemas.openxmlformats.org/officeDocument/2006/relationships/image" Target="../media/image1971.png"/><Relationship Id="rId120" Type="http://schemas.openxmlformats.org/officeDocument/2006/relationships/customXml" Target="../ink/ink2090.xml"/><Relationship Id="rId358" Type="http://schemas.openxmlformats.org/officeDocument/2006/relationships/image" Target="../media/image2099.png"/><Relationship Id="rId162" Type="http://schemas.openxmlformats.org/officeDocument/2006/relationships/image" Target="../media/image2003.png"/><Relationship Id="rId218" Type="http://schemas.openxmlformats.org/officeDocument/2006/relationships/customXml" Target="../ink/ink2140.xml"/><Relationship Id="rId425" Type="http://schemas.openxmlformats.org/officeDocument/2006/relationships/image" Target="../media/image2132.png"/><Relationship Id="rId467" Type="http://schemas.openxmlformats.org/officeDocument/2006/relationships/customXml" Target="../ink/ink2267.xml"/><Relationship Id="rId271" Type="http://schemas.openxmlformats.org/officeDocument/2006/relationships/customXml" Target="../ink/ink2167.xml"/><Relationship Id="rId24" Type="http://schemas.openxmlformats.org/officeDocument/2006/relationships/customXml" Target="../ink/ink2041.xml"/><Relationship Id="rId66" Type="http://schemas.openxmlformats.org/officeDocument/2006/relationships/customXml" Target="../ink/ink2062.xml"/><Relationship Id="rId131" Type="http://schemas.openxmlformats.org/officeDocument/2006/relationships/customXml" Target="../ink/ink2096.xml"/><Relationship Id="rId327" Type="http://schemas.openxmlformats.org/officeDocument/2006/relationships/customXml" Target="../ink/ink2196.xml"/><Relationship Id="rId369" Type="http://schemas.openxmlformats.org/officeDocument/2006/relationships/customXml" Target="../ink/ink2217.xml"/><Relationship Id="rId534" Type="http://schemas.openxmlformats.org/officeDocument/2006/relationships/image" Target="../media/image2185.png"/><Relationship Id="rId173" Type="http://schemas.openxmlformats.org/officeDocument/2006/relationships/customXml" Target="../ink/ink2117.xml"/><Relationship Id="rId229" Type="http://schemas.openxmlformats.org/officeDocument/2006/relationships/image" Target="../media/image2036.png"/><Relationship Id="rId380" Type="http://schemas.openxmlformats.org/officeDocument/2006/relationships/image" Target="../media/image2110.png"/><Relationship Id="rId436" Type="http://schemas.openxmlformats.org/officeDocument/2006/relationships/customXml" Target="../ink/ink2251.xml"/><Relationship Id="rId240" Type="http://schemas.openxmlformats.org/officeDocument/2006/relationships/customXml" Target="../ink/ink2151.xml"/><Relationship Id="rId478" Type="http://schemas.openxmlformats.org/officeDocument/2006/relationships/image" Target="../media/image2158.png"/><Relationship Id="rId35" Type="http://schemas.openxmlformats.org/officeDocument/2006/relationships/image" Target="../media/image1943.png"/><Relationship Id="rId77" Type="http://schemas.openxmlformats.org/officeDocument/2006/relationships/customXml" Target="../ink/ink2068.xml"/><Relationship Id="rId100" Type="http://schemas.openxmlformats.org/officeDocument/2006/relationships/customXml" Target="../ink/ink2080.xml"/><Relationship Id="rId282" Type="http://schemas.openxmlformats.org/officeDocument/2006/relationships/customXml" Target="../ink/ink2173.xml"/><Relationship Id="rId338" Type="http://schemas.openxmlformats.org/officeDocument/2006/relationships/image" Target="../media/image2089.png"/><Relationship Id="rId503" Type="http://schemas.openxmlformats.org/officeDocument/2006/relationships/customXml" Target="../ink/ink2285.xml"/><Relationship Id="rId545" Type="http://schemas.openxmlformats.org/officeDocument/2006/relationships/customXml" Target="../ink/ink2306.xml"/><Relationship Id="rId8" Type="http://schemas.openxmlformats.org/officeDocument/2006/relationships/customXml" Target="../ink/ink2033.xml"/><Relationship Id="rId142" Type="http://schemas.openxmlformats.org/officeDocument/2006/relationships/image" Target="../media/image1993.png"/><Relationship Id="rId184" Type="http://schemas.openxmlformats.org/officeDocument/2006/relationships/image" Target="../media/image2014.png"/><Relationship Id="rId391" Type="http://schemas.openxmlformats.org/officeDocument/2006/relationships/image" Target="../media/image2115.png"/><Relationship Id="rId405" Type="http://schemas.openxmlformats.org/officeDocument/2006/relationships/image" Target="../media/image2122.png"/><Relationship Id="rId447" Type="http://schemas.openxmlformats.org/officeDocument/2006/relationships/customXml" Target="../ink/ink2257.xml"/><Relationship Id="rId251" Type="http://schemas.openxmlformats.org/officeDocument/2006/relationships/image" Target="../media/image2047.png"/><Relationship Id="rId489" Type="http://schemas.openxmlformats.org/officeDocument/2006/relationships/customXml" Target="../ink/ink2278.xml"/><Relationship Id="rId46" Type="http://schemas.openxmlformats.org/officeDocument/2006/relationships/customXml" Target="../ink/ink2052.xml"/><Relationship Id="rId293" Type="http://schemas.openxmlformats.org/officeDocument/2006/relationships/image" Target="../media/image2067.png"/><Relationship Id="rId307" Type="http://schemas.openxmlformats.org/officeDocument/2006/relationships/image" Target="../media/image2074.png"/><Relationship Id="rId349" Type="http://schemas.openxmlformats.org/officeDocument/2006/relationships/customXml" Target="../ink/ink2207.xml"/><Relationship Id="rId514" Type="http://schemas.openxmlformats.org/officeDocument/2006/relationships/image" Target="../media/image2176.png"/><Relationship Id="rId556" Type="http://schemas.openxmlformats.org/officeDocument/2006/relationships/image" Target="../media/image2196.png"/><Relationship Id="rId88" Type="http://schemas.openxmlformats.org/officeDocument/2006/relationships/customXml" Target="../ink/ink2074.xml"/><Relationship Id="rId111" Type="http://schemas.openxmlformats.org/officeDocument/2006/relationships/image" Target="../media/image1978.png"/><Relationship Id="rId153" Type="http://schemas.openxmlformats.org/officeDocument/2006/relationships/customXml" Target="../ink/ink2107.xml"/><Relationship Id="rId195" Type="http://schemas.openxmlformats.org/officeDocument/2006/relationships/image" Target="../media/image2019.png"/><Relationship Id="rId209" Type="http://schemas.openxmlformats.org/officeDocument/2006/relationships/image" Target="../media/image2026.png"/><Relationship Id="rId360" Type="http://schemas.openxmlformats.org/officeDocument/2006/relationships/image" Target="../media/image2100.png"/><Relationship Id="rId416" Type="http://schemas.openxmlformats.org/officeDocument/2006/relationships/customXml" Target="../ink/ink2241.xml"/><Relationship Id="rId220" Type="http://schemas.openxmlformats.org/officeDocument/2006/relationships/customXml" Target="../ink/ink2141.xml"/><Relationship Id="rId458" Type="http://schemas.openxmlformats.org/officeDocument/2006/relationships/image" Target="../media/image2148.png"/><Relationship Id="rId15" Type="http://schemas.openxmlformats.org/officeDocument/2006/relationships/image" Target="../media/image1933.png"/><Relationship Id="rId57" Type="http://schemas.openxmlformats.org/officeDocument/2006/relationships/image" Target="../media/image1954.png"/><Relationship Id="rId262" Type="http://schemas.openxmlformats.org/officeDocument/2006/relationships/customXml" Target="../ink/ink2162.xml"/><Relationship Id="rId318" Type="http://schemas.openxmlformats.org/officeDocument/2006/relationships/image" Target="../media/image2079.png"/><Relationship Id="rId525" Type="http://schemas.openxmlformats.org/officeDocument/2006/relationships/customXml" Target="../ink/ink2296.xml"/><Relationship Id="rId99" Type="http://schemas.openxmlformats.org/officeDocument/2006/relationships/image" Target="../media/image1972.png"/><Relationship Id="rId122" Type="http://schemas.openxmlformats.org/officeDocument/2006/relationships/customXml" Target="../ink/ink2091.xml"/><Relationship Id="rId164" Type="http://schemas.openxmlformats.org/officeDocument/2006/relationships/image" Target="../media/image2004.png"/><Relationship Id="rId371" Type="http://schemas.openxmlformats.org/officeDocument/2006/relationships/customXml" Target="../ink/ink2218.xml"/><Relationship Id="rId427" Type="http://schemas.openxmlformats.org/officeDocument/2006/relationships/image" Target="../media/image2133.png"/><Relationship Id="rId469" Type="http://schemas.openxmlformats.org/officeDocument/2006/relationships/customXml" Target="../ink/ink2268.xml"/><Relationship Id="rId26" Type="http://schemas.openxmlformats.org/officeDocument/2006/relationships/customXml" Target="../ink/ink2042.xml"/><Relationship Id="rId231" Type="http://schemas.openxmlformats.org/officeDocument/2006/relationships/image" Target="../media/image2037.png"/><Relationship Id="rId273" Type="http://schemas.openxmlformats.org/officeDocument/2006/relationships/image" Target="../media/image2057.png"/><Relationship Id="rId329" Type="http://schemas.openxmlformats.org/officeDocument/2006/relationships/customXml" Target="../ink/ink2197.xml"/><Relationship Id="rId480" Type="http://schemas.openxmlformats.org/officeDocument/2006/relationships/image" Target="../media/image2159.png"/><Relationship Id="rId536" Type="http://schemas.openxmlformats.org/officeDocument/2006/relationships/image" Target="../media/image2186.png"/><Relationship Id="rId68" Type="http://schemas.openxmlformats.org/officeDocument/2006/relationships/customXml" Target="../ink/ink2063.xml"/><Relationship Id="rId133" Type="http://schemas.openxmlformats.org/officeDocument/2006/relationships/customXml" Target="../ink/ink2097.xml"/><Relationship Id="rId175" Type="http://schemas.openxmlformats.org/officeDocument/2006/relationships/customXml" Target="../ink/ink2118.xml"/><Relationship Id="rId340" Type="http://schemas.openxmlformats.org/officeDocument/2006/relationships/image" Target="../media/image2090.png"/><Relationship Id="rId200" Type="http://schemas.openxmlformats.org/officeDocument/2006/relationships/customXml" Target="../ink/ink2131.xml"/><Relationship Id="rId382" Type="http://schemas.openxmlformats.org/officeDocument/2006/relationships/image" Target="../media/image2111.png"/><Relationship Id="rId438" Type="http://schemas.openxmlformats.org/officeDocument/2006/relationships/customXml" Target="../ink/ink2252.xml"/><Relationship Id="rId242" Type="http://schemas.openxmlformats.org/officeDocument/2006/relationships/customXml" Target="../ink/ink2152.xml"/><Relationship Id="rId284" Type="http://schemas.openxmlformats.org/officeDocument/2006/relationships/customXml" Target="../ink/ink2174.xml"/><Relationship Id="rId491" Type="http://schemas.openxmlformats.org/officeDocument/2006/relationships/customXml" Target="../ink/ink2279.xml"/><Relationship Id="rId505" Type="http://schemas.openxmlformats.org/officeDocument/2006/relationships/customXml" Target="../ink/ink2286.xml"/><Relationship Id="rId37" Type="http://schemas.openxmlformats.org/officeDocument/2006/relationships/image" Target="../media/image1944.png"/><Relationship Id="rId79" Type="http://schemas.openxmlformats.org/officeDocument/2006/relationships/customXml" Target="../ink/ink2069.xml"/><Relationship Id="rId102" Type="http://schemas.openxmlformats.org/officeDocument/2006/relationships/customXml" Target="../ink/ink2081.xml"/><Relationship Id="rId144" Type="http://schemas.openxmlformats.org/officeDocument/2006/relationships/image" Target="../media/image1994.png"/><Relationship Id="rId547" Type="http://schemas.openxmlformats.org/officeDocument/2006/relationships/customXml" Target="../ink/ink2307.xml"/><Relationship Id="rId90" Type="http://schemas.openxmlformats.org/officeDocument/2006/relationships/customXml" Target="../ink/ink2075.xml"/><Relationship Id="rId186" Type="http://schemas.openxmlformats.org/officeDocument/2006/relationships/image" Target="../media/image2015.png"/><Relationship Id="rId351" Type="http://schemas.openxmlformats.org/officeDocument/2006/relationships/customXml" Target="../ink/ink2208.xml"/><Relationship Id="rId393" Type="http://schemas.openxmlformats.org/officeDocument/2006/relationships/image" Target="../media/image2116.png"/><Relationship Id="rId407" Type="http://schemas.openxmlformats.org/officeDocument/2006/relationships/image" Target="../media/image2123.png"/><Relationship Id="rId449" Type="http://schemas.openxmlformats.org/officeDocument/2006/relationships/customXml" Target="../ink/ink2258.xml"/><Relationship Id="rId211" Type="http://schemas.openxmlformats.org/officeDocument/2006/relationships/image" Target="../media/image2027.png"/><Relationship Id="rId253" Type="http://schemas.openxmlformats.org/officeDocument/2006/relationships/image" Target="../media/image2048.png"/><Relationship Id="rId295" Type="http://schemas.openxmlformats.org/officeDocument/2006/relationships/image" Target="../media/image2068.png"/><Relationship Id="rId309" Type="http://schemas.openxmlformats.org/officeDocument/2006/relationships/image" Target="../media/image2075.png"/><Relationship Id="rId460" Type="http://schemas.openxmlformats.org/officeDocument/2006/relationships/image" Target="../media/image2149.png"/><Relationship Id="rId516" Type="http://schemas.openxmlformats.org/officeDocument/2006/relationships/image" Target="../media/image2177.png"/><Relationship Id="rId48" Type="http://schemas.openxmlformats.org/officeDocument/2006/relationships/customXml" Target="../ink/ink2053.xml"/><Relationship Id="rId113" Type="http://schemas.openxmlformats.org/officeDocument/2006/relationships/image" Target="../media/image1979.png"/><Relationship Id="rId320" Type="http://schemas.openxmlformats.org/officeDocument/2006/relationships/image" Target="../media/image2080.png"/><Relationship Id="rId558" Type="http://schemas.openxmlformats.org/officeDocument/2006/relationships/image" Target="../media/image2197.png"/><Relationship Id="rId155" Type="http://schemas.openxmlformats.org/officeDocument/2006/relationships/customXml" Target="../ink/ink2108.xml"/><Relationship Id="rId197" Type="http://schemas.openxmlformats.org/officeDocument/2006/relationships/image" Target="../media/image2020.png"/><Relationship Id="rId362" Type="http://schemas.openxmlformats.org/officeDocument/2006/relationships/image" Target="../media/image2101.png"/><Relationship Id="rId418" Type="http://schemas.openxmlformats.org/officeDocument/2006/relationships/customXml" Target="../ink/ink2242.xml"/><Relationship Id="rId222" Type="http://schemas.openxmlformats.org/officeDocument/2006/relationships/customXml" Target="../ink/ink2142.xml"/><Relationship Id="rId264" Type="http://schemas.openxmlformats.org/officeDocument/2006/relationships/image" Target="../media/image2053.png"/><Relationship Id="rId471" Type="http://schemas.openxmlformats.org/officeDocument/2006/relationships/customXml" Target="../ink/ink2269.xml"/><Relationship Id="rId17" Type="http://schemas.openxmlformats.org/officeDocument/2006/relationships/image" Target="../media/image1934.png"/><Relationship Id="rId59" Type="http://schemas.openxmlformats.org/officeDocument/2006/relationships/image" Target="../media/image1955.png"/><Relationship Id="rId124" Type="http://schemas.openxmlformats.org/officeDocument/2006/relationships/image" Target="../media/image1984.png"/><Relationship Id="rId527" Type="http://schemas.openxmlformats.org/officeDocument/2006/relationships/customXml" Target="../ink/ink2297.xml"/><Relationship Id="rId70" Type="http://schemas.openxmlformats.org/officeDocument/2006/relationships/customXml" Target="../ink/ink2064.xml"/><Relationship Id="rId166" Type="http://schemas.openxmlformats.org/officeDocument/2006/relationships/image" Target="../media/image2005.png"/><Relationship Id="rId331" Type="http://schemas.openxmlformats.org/officeDocument/2006/relationships/customXml" Target="../ink/ink2198.xml"/><Relationship Id="rId373" Type="http://schemas.openxmlformats.org/officeDocument/2006/relationships/customXml" Target="../ink/ink2219.xml"/><Relationship Id="rId429" Type="http://schemas.openxmlformats.org/officeDocument/2006/relationships/image" Target="../media/image2134.png"/><Relationship Id="rId1" Type="http://schemas.openxmlformats.org/officeDocument/2006/relationships/slideLayout" Target="../slideLayouts/slideLayout7.xml"/><Relationship Id="rId233" Type="http://schemas.openxmlformats.org/officeDocument/2006/relationships/image" Target="../media/image2038.png"/><Relationship Id="rId440" Type="http://schemas.openxmlformats.org/officeDocument/2006/relationships/customXml" Target="../ink/ink2253.xml"/><Relationship Id="rId28" Type="http://schemas.openxmlformats.org/officeDocument/2006/relationships/customXml" Target="../ink/ink2043.xml"/><Relationship Id="rId275" Type="http://schemas.openxmlformats.org/officeDocument/2006/relationships/image" Target="../media/image2058.png"/><Relationship Id="rId300" Type="http://schemas.openxmlformats.org/officeDocument/2006/relationships/customXml" Target="../ink/ink2182.xml"/><Relationship Id="rId482" Type="http://schemas.openxmlformats.org/officeDocument/2006/relationships/image" Target="../media/image2160.png"/><Relationship Id="rId538" Type="http://schemas.openxmlformats.org/officeDocument/2006/relationships/image" Target="../media/image2187.png"/><Relationship Id="rId81" Type="http://schemas.openxmlformats.org/officeDocument/2006/relationships/customXml" Target="../ink/ink2070.xml"/><Relationship Id="rId135" Type="http://schemas.openxmlformats.org/officeDocument/2006/relationships/customXml" Target="../ink/ink2098.xml"/><Relationship Id="rId177" Type="http://schemas.openxmlformats.org/officeDocument/2006/relationships/customXml" Target="../ink/ink2119.xml"/><Relationship Id="rId342" Type="http://schemas.openxmlformats.org/officeDocument/2006/relationships/image" Target="../media/image2091.png"/><Relationship Id="rId384" Type="http://schemas.openxmlformats.org/officeDocument/2006/relationships/customXml" Target="../ink/ink2225.xml"/><Relationship Id="rId202" Type="http://schemas.openxmlformats.org/officeDocument/2006/relationships/customXml" Target="../ink/ink2132.xml"/><Relationship Id="rId244" Type="http://schemas.openxmlformats.org/officeDocument/2006/relationships/customXml" Target="../ink/ink2153.xml"/><Relationship Id="rId39" Type="http://schemas.openxmlformats.org/officeDocument/2006/relationships/image" Target="../media/image1945.png"/><Relationship Id="rId286" Type="http://schemas.openxmlformats.org/officeDocument/2006/relationships/customXml" Target="../ink/ink2175.xml"/><Relationship Id="rId451" Type="http://schemas.openxmlformats.org/officeDocument/2006/relationships/customXml" Target="../ink/ink2259.xml"/><Relationship Id="rId493" Type="http://schemas.openxmlformats.org/officeDocument/2006/relationships/customXml" Target="../ink/ink2280.xml"/><Relationship Id="rId507" Type="http://schemas.openxmlformats.org/officeDocument/2006/relationships/customXml" Target="../ink/ink2287.xml"/><Relationship Id="rId549" Type="http://schemas.openxmlformats.org/officeDocument/2006/relationships/customXml" Target="../ink/ink2308.xml"/><Relationship Id="rId50" Type="http://schemas.openxmlformats.org/officeDocument/2006/relationships/customXml" Target="../ink/ink2054.xml"/><Relationship Id="rId104" Type="http://schemas.openxmlformats.org/officeDocument/2006/relationships/customXml" Target="../ink/ink2082.xml"/><Relationship Id="rId146" Type="http://schemas.openxmlformats.org/officeDocument/2006/relationships/image" Target="../media/image1995.png"/><Relationship Id="rId188" Type="http://schemas.openxmlformats.org/officeDocument/2006/relationships/image" Target="../media/image2016.png"/><Relationship Id="rId311" Type="http://schemas.openxmlformats.org/officeDocument/2006/relationships/image" Target="../media/image2076.png"/><Relationship Id="rId353" Type="http://schemas.openxmlformats.org/officeDocument/2006/relationships/customXml" Target="../ink/ink2209.xml"/><Relationship Id="rId395" Type="http://schemas.openxmlformats.org/officeDocument/2006/relationships/image" Target="../media/image2117.png"/><Relationship Id="rId409" Type="http://schemas.openxmlformats.org/officeDocument/2006/relationships/image" Target="../media/image2124.png"/><Relationship Id="rId560" Type="http://schemas.openxmlformats.org/officeDocument/2006/relationships/image" Target="../media/image2198.png"/><Relationship Id="rId92" Type="http://schemas.openxmlformats.org/officeDocument/2006/relationships/customXml" Target="../ink/ink2076.xml"/><Relationship Id="rId213" Type="http://schemas.openxmlformats.org/officeDocument/2006/relationships/image" Target="../media/image2028.png"/><Relationship Id="rId420" Type="http://schemas.openxmlformats.org/officeDocument/2006/relationships/customXml" Target="../ink/ink2243.xml"/><Relationship Id="rId255" Type="http://schemas.openxmlformats.org/officeDocument/2006/relationships/image" Target="../media/image2049.png"/><Relationship Id="rId297" Type="http://schemas.openxmlformats.org/officeDocument/2006/relationships/image" Target="../media/image2069.png"/><Relationship Id="rId462" Type="http://schemas.openxmlformats.org/officeDocument/2006/relationships/image" Target="../media/image2150.png"/><Relationship Id="rId518" Type="http://schemas.openxmlformats.org/officeDocument/2006/relationships/image" Target="../media/image2178.png"/><Relationship Id="rId115" Type="http://schemas.openxmlformats.org/officeDocument/2006/relationships/image" Target="../media/image1980.png"/><Relationship Id="rId157" Type="http://schemas.openxmlformats.org/officeDocument/2006/relationships/customXml" Target="../ink/ink2109.xml"/><Relationship Id="rId322" Type="http://schemas.openxmlformats.org/officeDocument/2006/relationships/image" Target="../media/image2081.png"/><Relationship Id="rId364" Type="http://schemas.openxmlformats.org/officeDocument/2006/relationships/image" Target="../media/image2102.png"/><Relationship Id="rId61" Type="http://schemas.openxmlformats.org/officeDocument/2006/relationships/image" Target="../media/image1956.png"/><Relationship Id="rId199" Type="http://schemas.openxmlformats.org/officeDocument/2006/relationships/image" Target="../media/image2021.png"/><Relationship Id="rId19" Type="http://schemas.openxmlformats.org/officeDocument/2006/relationships/image" Target="../media/image1935.png"/><Relationship Id="rId224" Type="http://schemas.openxmlformats.org/officeDocument/2006/relationships/customXml" Target="../ink/ink2143.xml"/><Relationship Id="rId266" Type="http://schemas.openxmlformats.org/officeDocument/2006/relationships/image" Target="../media/image2054.png"/><Relationship Id="rId431" Type="http://schemas.openxmlformats.org/officeDocument/2006/relationships/image" Target="../media/image2135.png"/><Relationship Id="rId473" Type="http://schemas.openxmlformats.org/officeDocument/2006/relationships/customXml" Target="../ink/ink2270.xml"/><Relationship Id="rId529" Type="http://schemas.openxmlformats.org/officeDocument/2006/relationships/customXml" Target="../ink/ink2298.xml"/><Relationship Id="rId30" Type="http://schemas.openxmlformats.org/officeDocument/2006/relationships/customXml" Target="../ink/ink2044.xml"/><Relationship Id="rId126" Type="http://schemas.openxmlformats.org/officeDocument/2006/relationships/image" Target="../media/image1985.png"/><Relationship Id="rId168" Type="http://schemas.openxmlformats.org/officeDocument/2006/relationships/image" Target="../media/image2006.png"/><Relationship Id="rId333" Type="http://schemas.openxmlformats.org/officeDocument/2006/relationships/customXml" Target="../ink/ink2199.xml"/><Relationship Id="rId540" Type="http://schemas.openxmlformats.org/officeDocument/2006/relationships/image" Target="../media/image2188.png"/><Relationship Id="rId72" Type="http://schemas.openxmlformats.org/officeDocument/2006/relationships/customXml" Target="../ink/ink2065.xml"/><Relationship Id="rId375" Type="http://schemas.openxmlformats.org/officeDocument/2006/relationships/customXml" Target="../ink/ink2220.xml"/><Relationship Id="rId3" Type="http://schemas.openxmlformats.org/officeDocument/2006/relationships/image" Target="../media/image3510.png"/><Relationship Id="rId235" Type="http://schemas.openxmlformats.org/officeDocument/2006/relationships/image" Target="../media/image2039.png"/><Relationship Id="rId277" Type="http://schemas.openxmlformats.org/officeDocument/2006/relationships/image" Target="../media/image2059.png"/><Relationship Id="rId400" Type="http://schemas.openxmlformats.org/officeDocument/2006/relationships/customXml" Target="../ink/ink2233.xml"/><Relationship Id="rId442" Type="http://schemas.openxmlformats.org/officeDocument/2006/relationships/customXml" Target="../ink/ink2254.xml"/><Relationship Id="rId484" Type="http://schemas.openxmlformats.org/officeDocument/2006/relationships/image" Target="../media/image2161.png"/><Relationship Id="rId137" Type="http://schemas.openxmlformats.org/officeDocument/2006/relationships/customXml" Target="../ink/ink2099.xml"/><Relationship Id="rId302" Type="http://schemas.openxmlformats.org/officeDocument/2006/relationships/customXml" Target="../ink/ink2183.xml"/><Relationship Id="rId344" Type="http://schemas.openxmlformats.org/officeDocument/2006/relationships/image" Target="../media/image2092.png"/><Relationship Id="rId41" Type="http://schemas.openxmlformats.org/officeDocument/2006/relationships/image" Target="../media/image1946.png"/><Relationship Id="rId83" Type="http://schemas.openxmlformats.org/officeDocument/2006/relationships/customXml" Target="../ink/ink2071.xml"/><Relationship Id="rId179" Type="http://schemas.openxmlformats.org/officeDocument/2006/relationships/customXml" Target="../ink/ink2120.xml"/><Relationship Id="rId386" Type="http://schemas.openxmlformats.org/officeDocument/2006/relationships/customXml" Target="../ink/ink2226.xml"/><Relationship Id="rId551" Type="http://schemas.openxmlformats.org/officeDocument/2006/relationships/customXml" Target="../ink/ink2309.xml"/><Relationship Id="rId190" Type="http://schemas.openxmlformats.org/officeDocument/2006/relationships/customXml" Target="../ink/ink2126.xml"/><Relationship Id="rId204" Type="http://schemas.openxmlformats.org/officeDocument/2006/relationships/customXml" Target="../ink/ink2133.xml"/><Relationship Id="rId246" Type="http://schemas.openxmlformats.org/officeDocument/2006/relationships/customXml" Target="../ink/ink2154.xml"/><Relationship Id="rId288" Type="http://schemas.openxmlformats.org/officeDocument/2006/relationships/customXml" Target="../ink/ink2176.xml"/><Relationship Id="rId411" Type="http://schemas.openxmlformats.org/officeDocument/2006/relationships/image" Target="../media/image2125.png"/><Relationship Id="rId453" Type="http://schemas.openxmlformats.org/officeDocument/2006/relationships/customXml" Target="../ink/ink2260.xml"/><Relationship Id="rId509" Type="http://schemas.openxmlformats.org/officeDocument/2006/relationships/customXml" Target="../ink/ink2288.xml"/><Relationship Id="rId106" Type="http://schemas.openxmlformats.org/officeDocument/2006/relationships/customXml" Target="../ink/ink2083.xml"/><Relationship Id="rId313" Type="http://schemas.openxmlformats.org/officeDocument/2006/relationships/customXml" Target="../ink/ink2189.xml"/><Relationship Id="rId495" Type="http://schemas.openxmlformats.org/officeDocument/2006/relationships/customXml" Target="../ink/ink2281.xml"/><Relationship Id="rId10" Type="http://schemas.openxmlformats.org/officeDocument/2006/relationships/customXml" Target="../ink/ink2034.xml"/><Relationship Id="rId52" Type="http://schemas.openxmlformats.org/officeDocument/2006/relationships/customXml" Target="../ink/ink2055.xml"/><Relationship Id="rId94" Type="http://schemas.openxmlformats.org/officeDocument/2006/relationships/customXml" Target="../ink/ink2077.xml"/><Relationship Id="rId148" Type="http://schemas.openxmlformats.org/officeDocument/2006/relationships/image" Target="../media/image1996.png"/><Relationship Id="rId355" Type="http://schemas.openxmlformats.org/officeDocument/2006/relationships/customXml" Target="../ink/ink2210.xml"/><Relationship Id="rId397" Type="http://schemas.openxmlformats.org/officeDocument/2006/relationships/image" Target="../media/image2118.png"/><Relationship Id="rId520" Type="http://schemas.openxmlformats.org/officeDocument/2006/relationships/image" Target="../media/image2179.png"/><Relationship Id="rId562" Type="http://schemas.openxmlformats.org/officeDocument/2006/relationships/image" Target="../media/image2199.png"/><Relationship Id="rId215" Type="http://schemas.openxmlformats.org/officeDocument/2006/relationships/image" Target="../media/image2029.png"/><Relationship Id="rId257" Type="http://schemas.openxmlformats.org/officeDocument/2006/relationships/image" Target="../media/image2050.png"/><Relationship Id="rId422" Type="http://schemas.openxmlformats.org/officeDocument/2006/relationships/customXml" Target="../ink/ink2244.xml"/><Relationship Id="rId464" Type="http://schemas.openxmlformats.org/officeDocument/2006/relationships/image" Target="../media/image2151.png"/><Relationship Id="rId299" Type="http://schemas.openxmlformats.org/officeDocument/2006/relationships/image" Target="../media/image2070.png"/><Relationship Id="rId63" Type="http://schemas.openxmlformats.org/officeDocument/2006/relationships/image" Target="../media/image1957.png"/><Relationship Id="rId159" Type="http://schemas.openxmlformats.org/officeDocument/2006/relationships/customXml" Target="../ink/ink2110.xml"/><Relationship Id="rId366" Type="http://schemas.openxmlformats.org/officeDocument/2006/relationships/image" Target="../media/image2103.png"/><Relationship Id="rId226" Type="http://schemas.openxmlformats.org/officeDocument/2006/relationships/customXml" Target="../ink/ink2144.xml"/><Relationship Id="rId433" Type="http://schemas.openxmlformats.org/officeDocument/2006/relationships/image" Target="../media/image2136.png"/><Relationship Id="rId74" Type="http://schemas.openxmlformats.org/officeDocument/2006/relationships/customXml" Target="../ink/ink2066.xml"/><Relationship Id="rId377" Type="http://schemas.openxmlformats.org/officeDocument/2006/relationships/customXml" Target="../ink/ink2221.xml"/><Relationship Id="rId500" Type="http://schemas.openxmlformats.org/officeDocument/2006/relationships/image" Target="../media/image2169.png"/><Relationship Id="rId5" Type="http://schemas.openxmlformats.org/officeDocument/2006/relationships/image" Target="../media/image1928.png"/><Relationship Id="rId237" Type="http://schemas.openxmlformats.org/officeDocument/2006/relationships/image" Target="../media/image2040.png"/><Relationship Id="rId444" Type="http://schemas.openxmlformats.org/officeDocument/2006/relationships/image" Target="../media/image2141.png"/><Relationship Id="rId290" Type="http://schemas.openxmlformats.org/officeDocument/2006/relationships/customXml" Target="../ink/ink2177.xml"/><Relationship Id="rId304" Type="http://schemas.openxmlformats.org/officeDocument/2006/relationships/customXml" Target="../ink/ink2184.xml"/><Relationship Id="rId388" Type="http://schemas.openxmlformats.org/officeDocument/2006/relationships/customXml" Target="../ink/ink2227.xml"/><Relationship Id="rId511" Type="http://schemas.openxmlformats.org/officeDocument/2006/relationships/customXml" Target="../ink/ink2289.xml"/><Relationship Id="rId85" Type="http://schemas.openxmlformats.org/officeDocument/2006/relationships/customXml" Target="../ink/ink2072.xml"/><Relationship Id="rId150" Type="http://schemas.openxmlformats.org/officeDocument/2006/relationships/image" Target="../media/image1997.png"/><Relationship Id="rId248" Type="http://schemas.openxmlformats.org/officeDocument/2006/relationships/customXml" Target="../ink/ink2155.xml"/><Relationship Id="rId455" Type="http://schemas.openxmlformats.org/officeDocument/2006/relationships/customXml" Target="../ink/ink2261.xml"/><Relationship Id="rId12" Type="http://schemas.openxmlformats.org/officeDocument/2006/relationships/customXml" Target="../ink/ink2035.xml"/><Relationship Id="rId108" Type="http://schemas.openxmlformats.org/officeDocument/2006/relationships/customXml" Target="../ink/ink2084.xml"/><Relationship Id="rId315" Type="http://schemas.openxmlformats.org/officeDocument/2006/relationships/customXml" Target="../ink/ink2190.xml"/><Relationship Id="rId522" Type="http://schemas.openxmlformats.org/officeDocument/2006/relationships/image" Target="../media/image2180.png"/><Relationship Id="rId96" Type="http://schemas.openxmlformats.org/officeDocument/2006/relationships/customXml" Target="../ink/ink2078.xml"/><Relationship Id="rId161" Type="http://schemas.openxmlformats.org/officeDocument/2006/relationships/customXml" Target="../ink/ink2111.xml"/><Relationship Id="rId399" Type="http://schemas.openxmlformats.org/officeDocument/2006/relationships/image" Target="../media/image2119.png"/><Relationship Id="rId259" Type="http://schemas.openxmlformats.org/officeDocument/2006/relationships/image" Target="../media/image2051.png"/><Relationship Id="rId466" Type="http://schemas.openxmlformats.org/officeDocument/2006/relationships/image" Target="../media/image2152.png"/></Relationships>
</file>

<file path=ppt/slides/_rels/slide19.xml.rels><?xml version="1.0" encoding="UTF-8" standalone="yes"?>
<Relationships xmlns="http://schemas.openxmlformats.org/package/2006/relationships"><Relationship Id="rId13" Type="http://schemas.openxmlformats.org/officeDocument/2006/relationships/image" Target="../media/image2202.png"/><Relationship Id="rId3" Type="http://schemas.openxmlformats.org/officeDocument/2006/relationships/image" Target="NULL"/><Relationship Id="rId12" Type="http://schemas.openxmlformats.org/officeDocument/2006/relationships/customXml" Target="../ink/ink2317.xml"/><Relationship Id="rId17" Type="http://schemas.openxmlformats.org/officeDocument/2006/relationships/image" Target="../media/image2204.png"/><Relationship Id="rId2" Type="http://schemas.openxmlformats.org/officeDocument/2006/relationships/notesSlide" Target="../notesSlides/notesSlide19.xml"/><Relationship Id="rId16" Type="http://schemas.openxmlformats.org/officeDocument/2006/relationships/customXml" Target="../ink/ink2319.xml"/><Relationship Id="rId1" Type="http://schemas.openxmlformats.org/officeDocument/2006/relationships/slideLayout" Target="../slideLayouts/slideLayout7.xml"/><Relationship Id="rId11" Type="http://schemas.openxmlformats.org/officeDocument/2006/relationships/image" Target="../media/image2201.png"/><Relationship Id="rId15" Type="http://schemas.openxmlformats.org/officeDocument/2006/relationships/image" Target="../media/image2203.png"/><Relationship Id="rId10" Type="http://schemas.openxmlformats.org/officeDocument/2006/relationships/customXml" Target="../ink/ink2316.xm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customXml" Target="../ink/ink2318.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demap.org/" TargetMode="External"/><Relationship Id="rId7" Type="http://schemas.openxmlformats.org/officeDocument/2006/relationships/image" Target="../media/image6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623.xml"/><Relationship Id="rId5" Type="http://schemas.openxmlformats.org/officeDocument/2006/relationships/image" Target="../media/image612.png"/><Relationship Id="rId4" Type="http://schemas.openxmlformats.org/officeDocument/2006/relationships/customXml" Target="../ink/ink622.xml"/></Relationships>
</file>

<file path=ppt/slides/_rels/slide20.xml.rels><?xml version="1.0" encoding="UTF-8" standalone="yes"?>
<Relationships xmlns="http://schemas.openxmlformats.org/package/2006/relationships"><Relationship Id="rId3" Type="http://schemas.openxmlformats.org/officeDocument/2006/relationships/image" Target="../media/image71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0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669.png"/><Relationship Id="rId299" Type="http://schemas.openxmlformats.org/officeDocument/2006/relationships/customXml" Target="../ink/ink774.xml"/><Relationship Id="rId21" Type="http://schemas.openxmlformats.org/officeDocument/2006/relationships/customXml" Target="../ink/ink632.xml"/><Relationship Id="rId63" Type="http://schemas.openxmlformats.org/officeDocument/2006/relationships/customXml" Target="../ink/ink653.xml"/><Relationship Id="rId159" Type="http://schemas.openxmlformats.org/officeDocument/2006/relationships/image" Target="../media/image690.png"/><Relationship Id="rId324" Type="http://schemas.openxmlformats.org/officeDocument/2006/relationships/image" Target="../media/image770.png"/><Relationship Id="rId366" Type="http://schemas.openxmlformats.org/officeDocument/2006/relationships/image" Target="../media/image791.png"/><Relationship Id="rId170" Type="http://schemas.openxmlformats.org/officeDocument/2006/relationships/customXml" Target="../ink/ink707.xml"/><Relationship Id="rId226" Type="http://schemas.openxmlformats.org/officeDocument/2006/relationships/customXml" Target="../ink/ink737.xml"/><Relationship Id="rId268" Type="http://schemas.openxmlformats.org/officeDocument/2006/relationships/image" Target="../media/image742.png"/><Relationship Id="rId32" Type="http://schemas.openxmlformats.org/officeDocument/2006/relationships/image" Target="../media/image627.png"/><Relationship Id="rId74" Type="http://schemas.openxmlformats.org/officeDocument/2006/relationships/image" Target="../media/image648.png"/><Relationship Id="rId128" Type="http://schemas.openxmlformats.org/officeDocument/2006/relationships/customXml" Target="../ink/ink686.xml"/><Relationship Id="rId335" Type="http://schemas.openxmlformats.org/officeDocument/2006/relationships/customXml" Target="../ink/ink792.xml"/><Relationship Id="rId377" Type="http://schemas.openxmlformats.org/officeDocument/2006/relationships/customXml" Target="../ink/ink813.xml"/><Relationship Id="rId5" Type="http://schemas.openxmlformats.org/officeDocument/2006/relationships/customXml" Target="../ink/ink624.xml"/><Relationship Id="rId181" Type="http://schemas.openxmlformats.org/officeDocument/2006/relationships/image" Target="../media/image701.png"/><Relationship Id="rId237" Type="http://schemas.openxmlformats.org/officeDocument/2006/relationships/customXml" Target="../ink/ink743.xml"/><Relationship Id="rId279" Type="http://schemas.openxmlformats.org/officeDocument/2006/relationships/customXml" Target="../ink/ink764.xml"/><Relationship Id="rId43" Type="http://schemas.openxmlformats.org/officeDocument/2006/relationships/customXml" Target="../ink/ink643.xml"/><Relationship Id="rId139" Type="http://schemas.openxmlformats.org/officeDocument/2006/relationships/image" Target="../media/image680.png"/><Relationship Id="rId290" Type="http://schemas.openxmlformats.org/officeDocument/2006/relationships/image" Target="../media/image753.png"/><Relationship Id="rId304" Type="http://schemas.openxmlformats.org/officeDocument/2006/relationships/image" Target="../media/image760.png"/><Relationship Id="rId346" Type="http://schemas.openxmlformats.org/officeDocument/2006/relationships/image" Target="../media/image781.png"/><Relationship Id="rId85" Type="http://schemas.openxmlformats.org/officeDocument/2006/relationships/customXml" Target="../ink/ink664.xml"/><Relationship Id="rId150" Type="http://schemas.openxmlformats.org/officeDocument/2006/relationships/customXml" Target="../ink/ink697.xml"/><Relationship Id="rId192" Type="http://schemas.openxmlformats.org/officeDocument/2006/relationships/customXml" Target="../ink/ink718.xml"/><Relationship Id="rId206" Type="http://schemas.openxmlformats.org/officeDocument/2006/relationships/customXml" Target="../ink/ink726.xml"/><Relationship Id="rId248" Type="http://schemas.openxmlformats.org/officeDocument/2006/relationships/image" Target="../media/image732.png"/><Relationship Id="rId12" Type="http://schemas.openxmlformats.org/officeDocument/2006/relationships/image" Target="../media/image618.png"/><Relationship Id="rId108" Type="http://schemas.openxmlformats.org/officeDocument/2006/relationships/customXml" Target="../ink/ink676.xml"/><Relationship Id="rId315" Type="http://schemas.openxmlformats.org/officeDocument/2006/relationships/customXml" Target="../ink/ink782.xml"/><Relationship Id="rId357" Type="http://schemas.openxmlformats.org/officeDocument/2006/relationships/customXml" Target="../ink/ink803.xml"/><Relationship Id="rId54" Type="http://schemas.openxmlformats.org/officeDocument/2006/relationships/image" Target="../media/image638.png"/><Relationship Id="rId96" Type="http://schemas.openxmlformats.org/officeDocument/2006/relationships/customXml" Target="../ink/ink670.xml"/><Relationship Id="rId161" Type="http://schemas.openxmlformats.org/officeDocument/2006/relationships/image" Target="../media/image691.png"/><Relationship Id="rId217" Type="http://schemas.openxmlformats.org/officeDocument/2006/relationships/image" Target="../media/image717.png"/><Relationship Id="rId259" Type="http://schemas.openxmlformats.org/officeDocument/2006/relationships/customXml" Target="../ink/ink754.xml"/><Relationship Id="rId23" Type="http://schemas.openxmlformats.org/officeDocument/2006/relationships/customXml" Target="../ink/ink633.xml"/><Relationship Id="rId119" Type="http://schemas.openxmlformats.org/officeDocument/2006/relationships/image" Target="../media/image670.png"/><Relationship Id="rId270" Type="http://schemas.openxmlformats.org/officeDocument/2006/relationships/image" Target="../media/image743.png"/><Relationship Id="rId326" Type="http://schemas.openxmlformats.org/officeDocument/2006/relationships/image" Target="../media/image771.png"/><Relationship Id="rId65" Type="http://schemas.openxmlformats.org/officeDocument/2006/relationships/customXml" Target="../ink/ink654.xml"/><Relationship Id="rId130" Type="http://schemas.openxmlformats.org/officeDocument/2006/relationships/customXml" Target="../ink/ink687.xml"/><Relationship Id="rId368" Type="http://schemas.openxmlformats.org/officeDocument/2006/relationships/image" Target="../media/image792.png"/><Relationship Id="rId172" Type="http://schemas.openxmlformats.org/officeDocument/2006/relationships/customXml" Target="../ink/ink708.xml"/><Relationship Id="rId228" Type="http://schemas.openxmlformats.org/officeDocument/2006/relationships/customXml" Target="../ink/ink738.xml"/><Relationship Id="rId281" Type="http://schemas.openxmlformats.org/officeDocument/2006/relationships/customXml" Target="../ink/ink765.xml"/><Relationship Id="rId337" Type="http://schemas.openxmlformats.org/officeDocument/2006/relationships/customXml" Target="../ink/ink793.xml"/><Relationship Id="rId34" Type="http://schemas.openxmlformats.org/officeDocument/2006/relationships/image" Target="../media/image628.png"/><Relationship Id="rId76" Type="http://schemas.openxmlformats.org/officeDocument/2006/relationships/image" Target="../media/image649.png"/><Relationship Id="rId141" Type="http://schemas.openxmlformats.org/officeDocument/2006/relationships/image" Target="../media/image681.png"/><Relationship Id="rId7" Type="http://schemas.openxmlformats.org/officeDocument/2006/relationships/customXml" Target="../ink/ink625.xml"/><Relationship Id="rId183" Type="http://schemas.openxmlformats.org/officeDocument/2006/relationships/image" Target="../media/image702.png"/><Relationship Id="rId239" Type="http://schemas.openxmlformats.org/officeDocument/2006/relationships/customXml" Target="../ink/ink744.xml"/><Relationship Id="rId250" Type="http://schemas.openxmlformats.org/officeDocument/2006/relationships/image" Target="../media/image733.png"/><Relationship Id="rId292" Type="http://schemas.openxmlformats.org/officeDocument/2006/relationships/image" Target="../media/image754.png"/><Relationship Id="rId306" Type="http://schemas.openxmlformats.org/officeDocument/2006/relationships/image" Target="../media/image761.png"/><Relationship Id="rId45" Type="http://schemas.openxmlformats.org/officeDocument/2006/relationships/customXml" Target="../ink/ink644.xml"/><Relationship Id="rId87" Type="http://schemas.openxmlformats.org/officeDocument/2006/relationships/customXml" Target="../ink/ink665.xml"/><Relationship Id="rId110" Type="http://schemas.openxmlformats.org/officeDocument/2006/relationships/customXml" Target="../ink/ink677.xml"/><Relationship Id="rId348" Type="http://schemas.openxmlformats.org/officeDocument/2006/relationships/image" Target="../media/image782.png"/><Relationship Id="rId152" Type="http://schemas.openxmlformats.org/officeDocument/2006/relationships/customXml" Target="../ink/ink698.xml"/><Relationship Id="rId194" Type="http://schemas.openxmlformats.org/officeDocument/2006/relationships/customXml" Target="../ink/ink719.xml"/><Relationship Id="rId208" Type="http://schemas.openxmlformats.org/officeDocument/2006/relationships/customXml" Target="../ink/ink727.xml"/><Relationship Id="rId261" Type="http://schemas.openxmlformats.org/officeDocument/2006/relationships/customXml" Target="../ink/ink755.xml"/><Relationship Id="rId14" Type="http://schemas.openxmlformats.org/officeDocument/2006/relationships/image" Target="../media/image619.png"/><Relationship Id="rId56" Type="http://schemas.openxmlformats.org/officeDocument/2006/relationships/image" Target="../media/image639.png"/><Relationship Id="rId317" Type="http://schemas.openxmlformats.org/officeDocument/2006/relationships/customXml" Target="../ink/ink783.xml"/><Relationship Id="rId359" Type="http://schemas.openxmlformats.org/officeDocument/2006/relationships/customXml" Target="../ink/ink804.xml"/><Relationship Id="rId98" Type="http://schemas.openxmlformats.org/officeDocument/2006/relationships/customXml" Target="../ink/ink671.xml"/><Relationship Id="rId121" Type="http://schemas.openxmlformats.org/officeDocument/2006/relationships/image" Target="../media/image671.png"/><Relationship Id="rId163" Type="http://schemas.openxmlformats.org/officeDocument/2006/relationships/image" Target="../media/image692.png"/><Relationship Id="rId219" Type="http://schemas.openxmlformats.org/officeDocument/2006/relationships/image" Target="../media/image718.png"/><Relationship Id="rId370" Type="http://schemas.openxmlformats.org/officeDocument/2006/relationships/image" Target="../media/image793.png"/><Relationship Id="rId230" Type="http://schemas.openxmlformats.org/officeDocument/2006/relationships/customXml" Target="../ink/ink739.xml"/><Relationship Id="rId25" Type="http://schemas.openxmlformats.org/officeDocument/2006/relationships/customXml" Target="../ink/ink634.xml"/><Relationship Id="rId67" Type="http://schemas.openxmlformats.org/officeDocument/2006/relationships/customXml" Target="../ink/ink655.xml"/><Relationship Id="rId272" Type="http://schemas.openxmlformats.org/officeDocument/2006/relationships/image" Target="../media/image744.png"/><Relationship Id="rId328" Type="http://schemas.openxmlformats.org/officeDocument/2006/relationships/image" Target="../media/image772.png"/><Relationship Id="rId132" Type="http://schemas.openxmlformats.org/officeDocument/2006/relationships/customXml" Target="../ink/ink688.xml"/><Relationship Id="rId174" Type="http://schemas.openxmlformats.org/officeDocument/2006/relationships/customXml" Target="../ink/ink709.xml"/><Relationship Id="rId241" Type="http://schemas.openxmlformats.org/officeDocument/2006/relationships/customXml" Target="../ink/ink745.xml"/><Relationship Id="rId36" Type="http://schemas.openxmlformats.org/officeDocument/2006/relationships/image" Target="../media/image629.png"/><Relationship Id="rId283" Type="http://schemas.openxmlformats.org/officeDocument/2006/relationships/customXml" Target="../ink/ink766.xml"/><Relationship Id="rId339" Type="http://schemas.openxmlformats.org/officeDocument/2006/relationships/customXml" Target="../ink/ink794.xml"/><Relationship Id="rId78" Type="http://schemas.openxmlformats.org/officeDocument/2006/relationships/image" Target="../media/image650.png"/><Relationship Id="rId101" Type="http://schemas.openxmlformats.org/officeDocument/2006/relationships/image" Target="../media/image661.png"/><Relationship Id="rId143" Type="http://schemas.openxmlformats.org/officeDocument/2006/relationships/image" Target="../media/image682.png"/><Relationship Id="rId185" Type="http://schemas.openxmlformats.org/officeDocument/2006/relationships/image" Target="../media/image703.png"/><Relationship Id="rId350" Type="http://schemas.openxmlformats.org/officeDocument/2006/relationships/image" Target="../media/image783.png"/><Relationship Id="rId9" Type="http://schemas.openxmlformats.org/officeDocument/2006/relationships/customXml" Target="../ink/ink626.xml"/><Relationship Id="rId210" Type="http://schemas.openxmlformats.org/officeDocument/2006/relationships/customXml" Target="../ink/ink728.xml"/><Relationship Id="rId26" Type="http://schemas.openxmlformats.org/officeDocument/2006/relationships/image" Target="../media/image625.png"/><Relationship Id="rId231" Type="http://schemas.openxmlformats.org/officeDocument/2006/relationships/image" Target="../media/image724.png"/><Relationship Id="rId252" Type="http://schemas.openxmlformats.org/officeDocument/2006/relationships/image" Target="../media/image734.png"/><Relationship Id="rId273" Type="http://schemas.openxmlformats.org/officeDocument/2006/relationships/customXml" Target="../ink/ink761.xml"/><Relationship Id="rId294" Type="http://schemas.openxmlformats.org/officeDocument/2006/relationships/image" Target="../media/image755.png"/><Relationship Id="rId308" Type="http://schemas.openxmlformats.org/officeDocument/2006/relationships/image" Target="../media/image762.png"/><Relationship Id="rId329" Type="http://schemas.openxmlformats.org/officeDocument/2006/relationships/customXml" Target="../ink/ink789.xml"/><Relationship Id="rId47" Type="http://schemas.openxmlformats.org/officeDocument/2006/relationships/customXml" Target="../ink/ink645.xml"/><Relationship Id="rId68" Type="http://schemas.openxmlformats.org/officeDocument/2006/relationships/image" Target="../media/image645.png"/><Relationship Id="rId89" Type="http://schemas.openxmlformats.org/officeDocument/2006/relationships/image" Target="../media/image655.png"/><Relationship Id="rId112" Type="http://schemas.openxmlformats.org/officeDocument/2006/relationships/customXml" Target="../ink/ink678.xml"/><Relationship Id="rId133" Type="http://schemas.openxmlformats.org/officeDocument/2006/relationships/image" Target="../media/image677.png"/><Relationship Id="rId154" Type="http://schemas.openxmlformats.org/officeDocument/2006/relationships/customXml" Target="../ink/ink699.xml"/><Relationship Id="rId175" Type="http://schemas.openxmlformats.org/officeDocument/2006/relationships/image" Target="../media/image698.png"/><Relationship Id="rId340" Type="http://schemas.openxmlformats.org/officeDocument/2006/relationships/image" Target="../media/image778.png"/><Relationship Id="rId361" Type="http://schemas.openxmlformats.org/officeDocument/2006/relationships/customXml" Target="../ink/ink805.xml"/><Relationship Id="rId196" Type="http://schemas.openxmlformats.org/officeDocument/2006/relationships/customXml" Target="../ink/ink720.xml"/><Relationship Id="rId200" Type="http://schemas.openxmlformats.org/officeDocument/2006/relationships/customXml" Target="../ink/ink722.xml"/><Relationship Id="rId16" Type="http://schemas.openxmlformats.org/officeDocument/2006/relationships/image" Target="../media/image620.png"/><Relationship Id="rId221" Type="http://schemas.openxmlformats.org/officeDocument/2006/relationships/image" Target="../media/image719.png"/><Relationship Id="rId242" Type="http://schemas.openxmlformats.org/officeDocument/2006/relationships/image" Target="../media/image729.png"/><Relationship Id="rId263" Type="http://schemas.openxmlformats.org/officeDocument/2006/relationships/customXml" Target="../ink/ink756.xml"/><Relationship Id="rId284" Type="http://schemas.openxmlformats.org/officeDocument/2006/relationships/image" Target="../media/image750.png"/><Relationship Id="rId319" Type="http://schemas.openxmlformats.org/officeDocument/2006/relationships/customXml" Target="../ink/ink784.xml"/><Relationship Id="rId37" Type="http://schemas.openxmlformats.org/officeDocument/2006/relationships/customXml" Target="../ink/ink640.xml"/><Relationship Id="rId58" Type="http://schemas.openxmlformats.org/officeDocument/2006/relationships/image" Target="../media/image640.png"/><Relationship Id="rId79" Type="http://schemas.openxmlformats.org/officeDocument/2006/relationships/customXml" Target="../ink/ink661.xml"/><Relationship Id="rId102" Type="http://schemas.openxmlformats.org/officeDocument/2006/relationships/customXml" Target="../ink/ink673.xml"/><Relationship Id="rId123" Type="http://schemas.openxmlformats.org/officeDocument/2006/relationships/image" Target="../media/image672.png"/><Relationship Id="rId144" Type="http://schemas.openxmlformats.org/officeDocument/2006/relationships/customXml" Target="../ink/ink694.xml"/><Relationship Id="rId330" Type="http://schemas.openxmlformats.org/officeDocument/2006/relationships/image" Target="../media/image773.png"/><Relationship Id="rId90" Type="http://schemas.openxmlformats.org/officeDocument/2006/relationships/customXml" Target="../ink/ink667.xml"/><Relationship Id="rId165" Type="http://schemas.openxmlformats.org/officeDocument/2006/relationships/image" Target="../media/image693.png"/><Relationship Id="rId186" Type="http://schemas.openxmlformats.org/officeDocument/2006/relationships/customXml" Target="../ink/ink715.xml"/><Relationship Id="rId351" Type="http://schemas.openxmlformats.org/officeDocument/2006/relationships/customXml" Target="../ink/ink800.xml"/><Relationship Id="rId372" Type="http://schemas.openxmlformats.org/officeDocument/2006/relationships/image" Target="../media/image794.png"/><Relationship Id="rId211" Type="http://schemas.openxmlformats.org/officeDocument/2006/relationships/customXml" Target="../ink/ink729.xml"/><Relationship Id="rId232" Type="http://schemas.openxmlformats.org/officeDocument/2006/relationships/customXml" Target="../ink/ink740.xml"/><Relationship Id="rId253" Type="http://schemas.openxmlformats.org/officeDocument/2006/relationships/customXml" Target="../ink/ink751.xml"/><Relationship Id="rId274" Type="http://schemas.openxmlformats.org/officeDocument/2006/relationships/image" Target="../media/image745.png"/><Relationship Id="rId295" Type="http://schemas.openxmlformats.org/officeDocument/2006/relationships/customXml" Target="../ink/ink772.xml"/><Relationship Id="rId309" Type="http://schemas.openxmlformats.org/officeDocument/2006/relationships/customXml" Target="../ink/ink779.xml"/><Relationship Id="rId27" Type="http://schemas.openxmlformats.org/officeDocument/2006/relationships/customXml" Target="../ink/ink635.xml"/><Relationship Id="rId48" Type="http://schemas.openxmlformats.org/officeDocument/2006/relationships/image" Target="../media/image635.png"/><Relationship Id="rId69" Type="http://schemas.openxmlformats.org/officeDocument/2006/relationships/customXml" Target="../ink/ink656.xml"/><Relationship Id="rId113" Type="http://schemas.openxmlformats.org/officeDocument/2006/relationships/image" Target="../media/image667.png"/><Relationship Id="rId134" Type="http://schemas.openxmlformats.org/officeDocument/2006/relationships/customXml" Target="../ink/ink689.xml"/><Relationship Id="rId320" Type="http://schemas.openxmlformats.org/officeDocument/2006/relationships/image" Target="../media/image768.png"/><Relationship Id="rId80" Type="http://schemas.openxmlformats.org/officeDocument/2006/relationships/image" Target="../media/image651.png"/><Relationship Id="rId155" Type="http://schemas.openxmlformats.org/officeDocument/2006/relationships/image" Target="../media/image688.png"/><Relationship Id="rId176" Type="http://schemas.openxmlformats.org/officeDocument/2006/relationships/customXml" Target="../ink/ink710.xml"/><Relationship Id="rId197" Type="http://schemas.openxmlformats.org/officeDocument/2006/relationships/image" Target="../media/image709.png"/><Relationship Id="rId341" Type="http://schemas.openxmlformats.org/officeDocument/2006/relationships/customXml" Target="../ink/ink795.xml"/><Relationship Id="rId362" Type="http://schemas.openxmlformats.org/officeDocument/2006/relationships/image" Target="../media/image789.png"/><Relationship Id="rId201" Type="http://schemas.openxmlformats.org/officeDocument/2006/relationships/customXml" Target="../ink/ink723.xml"/><Relationship Id="rId222" Type="http://schemas.openxmlformats.org/officeDocument/2006/relationships/customXml" Target="../ink/ink735.xml"/><Relationship Id="rId243" Type="http://schemas.openxmlformats.org/officeDocument/2006/relationships/customXml" Target="../ink/ink746.xml"/><Relationship Id="rId264" Type="http://schemas.openxmlformats.org/officeDocument/2006/relationships/image" Target="../media/image740.png"/><Relationship Id="rId285" Type="http://schemas.openxmlformats.org/officeDocument/2006/relationships/customXml" Target="../ink/ink767.xml"/><Relationship Id="rId17" Type="http://schemas.openxmlformats.org/officeDocument/2006/relationships/customXml" Target="../ink/ink630.xml"/><Relationship Id="rId38" Type="http://schemas.openxmlformats.org/officeDocument/2006/relationships/image" Target="../media/image630.png"/><Relationship Id="rId59" Type="http://schemas.openxmlformats.org/officeDocument/2006/relationships/customXml" Target="../ink/ink651.xml"/><Relationship Id="rId103" Type="http://schemas.openxmlformats.org/officeDocument/2006/relationships/image" Target="../media/image662.png"/><Relationship Id="rId124" Type="http://schemas.openxmlformats.org/officeDocument/2006/relationships/customXml" Target="../ink/ink684.xml"/><Relationship Id="rId310" Type="http://schemas.openxmlformats.org/officeDocument/2006/relationships/image" Target="../media/image763.png"/><Relationship Id="rId70" Type="http://schemas.openxmlformats.org/officeDocument/2006/relationships/image" Target="../media/image646.png"/><Relationship Id="rId91" Type="http://schemas.openxmlformats.org/officeDocument/2006/relationships/image" Target="../media/image656.png"/><Relationship Id="rId145" Type="http://schemas.openxmlformats.org/officeDocument/2006/relationships/image" Target="../media/image683.png"/><Relationship Id="rId166" Type="http://schemas.openxmlformats.org/officeDocument/2006/relationships/customXml" Target="../ink/ink705.xml"/><Relationship Id="rId187" Type="http://schemas.openxmlformats.org/officeDocument/2006/relationships/image" Target="../media/image704.png"/><Relationship Id="rId331" Type="http://schemas.openxmlformats.org/officeDocument/2006/relationships/customXml" Target="../ink/ink790.xml"/><Relationship Id="rId352" Type="http://schemas.openxmlformats.org/officeDocument/2006/relationships/image" Target="../media/image784.png"/><Relationship Id="rId373" Type="http://schemas.openxmlformats.org/officeDocument/2006/relationships/customXml" Target="../ink/ink811.xml"/><Relationship Id="rId1" Type="http://schemas.openxmlformats.org/officeDocument/2006/relationships/slideLayout" Target="../slideLayouts/slideLayout7.xml"/><Relationship Id="rId212" Type="http://schemas.openxmlformats.org/officeDocument/2006/relationships/image" Target="../media/image715.png"/><Relationship Id="rId233" Type="http://schemas.openxmlformats.org/officeDocument/2006/relationships/image" Target="../media/image725.png"/><Relationship Id="rId254" Type="http://schemas.openxmlformats.org/officeDocument/2006/relationships/image" Target="../media/image735.png"/><Relationship Id="rId28" Type="http://schemas.openxmlformats.org/officeDocument/2006/relationships/image" Target="../media/image238.png"/><Relationship Id="rId49" Type="http://schemas.openxmlformats.org/officeDocument/2006/relationships/customXml" Target="../ink/ink646.xml"/><Relationship Id="rId114" Type="http://schemas.openxmlformats.org/officeDocument/2006/relationships/customXml" Target="../ink/ink679.xml"/><Relationship Id="rId275" Type="http://schemas.openxmlformats.org/officeDocument/2006/relationships/customXml" Target="../ink/ink762.xml"/><Relationship Id="rId296" Type="http://schemas.openxmlformats.org/officeDocument/2006/relationships/image" Target="../media/image756.png"/><Relationship Id="rId300" Type="http://schemas.openxmlformats.org/officeDocument/2006/relationships/image" Target="../media/image758.png"/><Relationship Id="rId60" Type="http://schemas.openxmlformats.org/officeDocument/2006/relationships/image" Target="../media/image641.png"/><Relationship Id="rId81" Type="http://schemas.openxmlformats.org/officeDocument/2006/relationships/customXml" Target="../ink/ink662.xml"/><Relationship Id="rId135" Type="http://schemas.openxmlformats.org/officeDocument/2006/relationships/image" Target="../media/image678.png"/><Relationship Id="rId156" Type="http://schemas.openxmlformats.org/officeDocument/2006/relationships/customXml" Target="../ink/ink700.xml"/><Relationship Id="rId177" Type="http://schemas.openxmlformats.org/officeDocument/2006/relationships/image" Target="../media/image699.png"/><Relationship Id="rId198" Type="http://schemas.openxmlformats.org/officeDocument/2006/relationships/customXml" Target="../ink/ink721.xml"/><Relationship Id="rId321" Type="http://schemas.openxmlformats.org/officeDocument/2006/relationships/customXml" Target="../ink/ink785.xml"/><Relationship Id="rId342" Type="http://schemas.openxmlformats.org/officeDocument/2006/relationships/image" Target="../media/image779.png"/><Relationship Id="rId363" Type="http://schemas.openxmlformats.org/officeDocument/2006/relationships/customXml" Target="../ink/ink806.xml"/><Relationship Id="rId202" Type="http://schemas.openxmlformats.org/officeDocument/2006/relationships/customXml" Target="../ink/ink724.xml"/><Relationship Id="rId223" Type="http://schemas.openxmlformats.org/officeDocument/2006/relationships/image" Target="../media/image720.png"/><Relationship Id="rId244" Type="http://schemas.openxmlformats.org/officeDocument/2006/relationships/image" Target="../media/image730.png"/><Relationship Id="rId18" Type="http://schemas.openxmlformats.org/officeDocument/2006/relationships/image" Target="../media/image621.png"/><Relationship Id="rId39" Type="http://schemas.openxmlformats.org/officeDocument/2006/relationships/customXml" Target="../ink/ink641.xml"/><Relationship Id="rId265" Type="http://schemas.openxmlformats.org/officeDocument/2006/relationships/customXml" Target="../ink/ink757.xml"/><Relationship Id="rId286" Type="http://schemas.openxmlformats.org/officeDocument/2006/relationships/image" Target="../media/image751.png"/><Relationship Id="rId50" Type="http://schemas.openxmlformats.org/officeDocument/2006/relationships/image" Target="../media/image636.png"/><Relationship Id="rId104" Type="http://schemas.openxmlformats.org/officeDocument/2006/relationships/customXml" Target="../ink/ink674.xml"/><Relationship Id="rId125" Type="http://schemas.openxmlformats.org/officeDocument/2006/relationships/image" Target="../media/image673.png"/><Relationship Id="rId146" Type="http://schemas.openxmlformats.org/officeDocument/2006/relationships/customXml" Target="../ink/ink695.xml"/><Relationship Id="rId167" Type="http://schemas.openxmlformats.org/officeDocument/2006/relationships/image" Target="../media/image694.png"/><Relationship Id="rId188" Type="http://schemas.openxmlformats.org/officeDocument/2006/relationships/customXml" Target="../ink/ink716.xml"/><Relationship Id="rId311" Type="http://schemas.openxmlformats.org/officeDocument/2006/relationships/customXml" Target="../ink/ink780.xml"/><Relationship Id="rId332" Type="http://schemas.openxmlformats.org/officeDocument/2006/relationships/image" Target="../media/image774.png"/><Relationship Id="rId353" Type="http://schemas.openxmlformats.org/officeDocument/2006/relationships/customXml" Target="../ink/ink801.xml"/><Relationship Id="rId374" Type="http://schemas.openxmlformats.org/officeDocument/2006/relationships/image" Target="../media/image795.png"/><Relationship Id="rId71" Type="http://schemas.openxmlformats.org/officeDocument/2006/relationships/customXml" Target="../ink/ink657.xml"/><Relationship Id="rId92" Type="http://schemas.openxmlformats.org/officeDocument/2006/relationships/customXml" Target="../ink/ink668.xml"/><Relationship Id="rId213" Type="http://schemas.openxmlformats.org/officeDocument/2006/relationships/customXml" Target="../ink/ink730.xml"/><Relationship Id="rId234" Type="http://schemas.openxmlformats.org/officeDocument/2006/relationships/customXml" Target="../ink/ink741.xml"/><Relationship Id="rId2" Type="http://schemas.openxmlformats.org/officeDocument/2006/relationships/notesSlide" Target="../notesSlides/notesSlide3.xml"/><Relationship Id="rId29" Type="http://schemas.openxmlformats.org/officeDocument/2006/relationships/customXml" Target="../ink/ink636.xml"/><Relationship Id="rId255" Type="http://schemas.openxmlformats.org/officeDocument/2006/relationships/customXml" Target="../ink/ink752.xml"/><Relationship Id="rId276" Type="http://schemas.openxmlformats.org/officeDocument/2006/relationships/image" Target="../media/image746.png"/><Relationship Id="rId297" Type="http://schemas.openxmlformats.org/officeDocument/2006/relationships/customXml" Target="../ink/ink773.xml"/><Relationship Id="rId40" Type="http://schemas.openxmlformats.org/officeDocument/2006/relationships/image" Target="../media/image631.png"/><Relationship Id="rId115" Type="http://schemas.openxmlformats.org/officeDocument/2006/relationships/image" Target="../media/image668.png"/><Relationship Id="rId136" Type="http://schemas.openxmlformats.org/officeDocument/2006/relationships/customXml" Target="../ink/ink690.xml"/><Relationship Id="rId157" Type="http://schemas.openxmlformats.org/officeDocument/2006/relationships/image" Target="../media/image689.png"/><Relationship Id="rId178" Type="http://schemas.openxmlformats.org/officeDocument/2006/relationships/customXml" Target="../ink/ink711.xml"/><Relationship Id="rId301" Type="http://schemas.openxmlformats.org/officeDocument/2006/relationships/customXml" Target="../ink/ink775.xml"/><Relationship Id="rId322" Type="http://schemas.openxmlformats.org/officeDocument/2006/relationships/image" Target="../media/image769.png"/><Relationship Id="rId343" Type="http://schemas.openxmlformats.org/officeDocument/2006/relationships/customXml" Target="../ink/ink796.xml"/><Relationship Id="rId364" Type="http://schemas.openxmlformats.org/officeDocument/2006/relationships/image" Target="../media/image790.png"/><Relationship Id="rId61" Type="http://schemas.openxmlformats.org/officeDocument/2006/relationships/customXml" Target="../ink/ink652.xml"/><Relationship Id="rId82" Type="http://schemas.openxmlformats.org/officeDocument/2006/relationships/image" Target="../media/image652.png"/><Relationship Id="rId199" Type="http://schemas.openxmlformats.org/officeDocument/2006/relationships/image" Target="../media/image710.png"/><Relationship Id="rId203" Type="http://schemas.openxmlformats.org/officeDocument/2006/relationships/image" Target="../media/image711.png"/><Relationship Id="rId19" Type="http://schemas.openxmlformats.org/officeDocument/2006/relationships/customXml" Target="../ink/ink631.xml"/><Relationship Id="rId224" Type="http://schemas.openxmlformats.org/officeDocument/2006/relationships/customXml" Target="../ink/ink736.xml"/><Relationship Id="rId245" Type="http://schemas.openxmlformats.org/officeDocument/2006/relationships/customXml" Target="../ink/ink747.xml"/><Relationship Id="rId266" Type="http://schemas.openxmlformats.org/officeDocument/2006/relationships/image" Target="../media/image741.png"/><Relationship Id="rId287" Type="http://schemas.openxmlformats.org/officeDocument/2006/relationships/customXml" Target="../ink/ink768.xml"/><Relationship Id="rId30" Type="http://schemas.openxmlformats.org/officeDocument/2006/relationships/image" Target="../media/image626.png"/><Relationship Id="rId105" Type="http://schemas.openxmlformats.org/officeDocument/2006/relationships/image" Target="../media/image663.png"/><Relationship Id="rId126" Type="http://schemas.openxmlformats.org/officeDocument/2006/relationships/customXml" Target="../ink/ink685.xml"/><Relationship Id="rId147" Type="http://schemas.openxmlformats.org/officeDocument/2006/relationships/image" Target="../media/image684.png"/><Relationship Id="rId168" Type="http://schemas.openxmlformats.org/officeDocument/2006/relationships/customXml" Target="../ink/ink706.xml"/><Relationship Id="rId312" Type="http://schemas.openxmlformats.org/officeDocument/2006/relationships/image" Target="../media/image764.png"/><Relationship Id="rId333" Type="http://schemas.openxmlformats.org/officeDocument/2006/relationships/customXml" Target="../ink/ink791.xml"/><Relationship Id="rId354" Type="http://schemas.openxmlformats.org/officeDocument/2006/relationships/image" Target="../media/image785.png"/><Relationship Id="rId51" Type="http://schemas.openxmlformats.org/officeDocument/2006/relationships/customXml" Target="../ink/ink647.xml"/><Relationship Id="rId72" Type="http://schemas.openxmlformats.org/officeDocument/2006/relationships/image" Target="../media/image647.png"/><Relationship Id="rId93" Type="http://schemas.openxmlformats.org/officeDocument/2006/relationships/image" Target="../media/image657.png"/><Relationship Id="rId189" Type="http://schemas.openxmlformats.org/officeDocument/2006/relationships/image" Target="../media/image705.png"/><Relationship Id="rId375" Type="http://schemas.openxmlformats.org/officeDocument/2006/relationships/customXml" Target="../ink/ink812.xml"/><Relationship Id="rId3" Type="http://schemas.openxmlformats.org/officeDocument/2006/relationships/image" Target="../media/image2.emf"/><Relationship Id="rId214" Type="http://schemas.openxmlformats.org/officeDocument/2006/relationships/image" Target="../media/image716.png"/><Relationship Id="rId235" Type="http://schemas.openxmlformats.org/officeDocument/2006/relationships/customXml" Target="../ink/ink742.xml"/><Relationship Id="rId256" Type="http://schemas.openxmlformats.org/officeDocument/2006/relationships/image" Target="../media/image736.png"/><Relationship Id="rId277" Type="http://schemas.openxmlformats.org/officeDocument/2006/relationships/customXml" Target="../ink/ink763.xml"/><Relationship Id="rId298" Type="http://schemas.openxmlformats.org/officeDocument/2006/relationships/image" Target="../media/image757.png"/><Relationship Id="rId116" Type="http://schemas.openxmlformats.org/officeDocument/2006/relationships/customXml" Target="../ink/ink680.xml"/><Relationship Id="rId137" Type="http://schemas.openxmlformats.org/officeDocument/2006/relationships/image" Target="../media/image679.png"/><Relationship Id="rId158" Type="http://schemas.openxmlformats.org/officeDocument/2006/relationships/customXml" Target="../ink/ink701.xml"/><Relationship Id="rId302" Type="http://schemas.openxmlformats.org/officeDocument/2006/relationships/image" Target="../media/image759.png"/><Relationship Id="rId323" Type="http://schemas.openxmlformats.org/officeDocument/2006/relationships/customXml" Target="../ink/ink786.xml"/><Relationship Id="rId344" Type="http://schemas.openxmlformats.org/officeDocument/2006/relationships/image" Target="../media/image780.png"/><Relationship Id="rId20" Type="http://schemas.openxmlformats.org/officeDocument/2006/relationships/image" Target="../media/image622.png"/><Relationship Id="rId41" Type="http://schemas.openxmlformats.org/officeDocument/2006/relationships/customXml" Target="../ink/ink642.xml"/><Relationship Id="rId62" Type="http://schemas.openxmlformats.org/officeDocument/2006/relationships/image" Target="../media/image642.png"/><Relationship Id="rId83" Type="http://schemas.openxmlformats.org/officeDocument/2006/relationships/customXml" Target="../ink/ink663.xml"/><Relationship Id="rId179" Type="http://schemas.openxmlformats.org/officeDocument/2006/relationships/image" Target="../media/image700.png"/><Relationship Id="rId365" Type="http://schemas.openxmlformats.org/officeDocument/2006/relationships/customXml" Target="../ink/ink807.xml"/><Relationship Id="rId190" Type="http://schemas.openxmlformats.org/officeDocument/2006/relationships/customXml" Target="../ink/ink717.xml"/><Relationship Id="rId204" Type="http://schemas.openxmlformats.org/officeDocument/2006/relationships/customXml" Target="../ink/ink725.xml"/><Relationship Id="rId225" Type="http://schemas.openxmlformats.org/officeDocument/2006/relationships/image" Target="../media/image721.png"/><Relationship Id="rId246" Type="http://schemas.openxmlformats.org/officeDocument/2006/relationships/image" Target="../media/image731.png"/><Relationship Id="rId267" Type="http://schemas.openxmlformats.org/officeDocument/2006/relationships/customXml" Target="../ink/ink758.xml"/><Relationship Id="rId288" Type="http://schemas.openxmlformats.org/officeDocument/2006/relationships/image" Target="../media/image752.png"/><Relationship Id="rId106" Type="http://schemas.openxmlformats.org/officeDocument/2006/relationships/customXml" Target="../ink/ink675.xml"/><Relationship Id="rId127" Type="http://schemas.openxmlformats.org/officeDocument/2006/relationships/image" Target="../media/image674.png"/><Relationship Id="rId313" Type="http://schemas.openxmlformats.org/officeDocument/2006/relationships/customXml" Target="../ink/ink781.xml"/><Relationship Id="rId10" Type="http://schemas.openxmlformats.org/officeDocument/2006/relationships/image" Target="../media/image617.png"/><Relationship Id="rId31" Type="http://schemas.openxmlformats.org/officeDocument/2006/relationships/customXml" Target="../ink/ink637.xml"/><Relationship Id="rId52" Type="http://schemas.openxmlformats.org/officeDocument/2006/relationships/image" Target="../media/image637.png"/><Relationship Id="rId73" Type="http://schemas.openxmlformats.org/officeDocument/2006/relationships/customXml" Target="../ink/ink658.xml"/><Relationship Id="rId94" Type="http://schemas.openxmlformats.org/officeDocument/2006/relationships/customXml" Target="../ink/ink669.xml"/><Relationship Id="rId148" Type="http://schemas.openxmlformats.org/officeDocument/2006/relationships/customXml" Target="../ink/ink696.xml"/><Relationship Id="rId169" Type="http://schemas.openxmlformats.org/officeDocument/2006/relationships/image" Target="../media/image695.png"/><Relationship Id="rId334" Type="http://schemas.openxmlformats.org/officeDocument/2006/relationships/image" Target="../media/image775.png"/><Relationship Id="rId355" Type="http://schemas.openxmlformats.org/officeDocument/2006/relationships/customXml" Target="../ink/ink802.xml"/><Relationship Id="rId376" Type="http://schemas.openxmlformats.org/officeDocument/2006/relationships/image" Target="../media/image796.png"/><Relationship Id="rId4" Type="http://schemas.openxmlformats.org/officeDocument/2006/relationships/image" Target="../media/image614.png"/><Relationship Id="rId180" Type="http://schemas.openxmlformats.org/officeDocument/2006/relationships/customXml" Target="../ink/ink712.xml"/><Relationship Id="rId215" Type="http://schemas.openxmlformats.org/officeDocument/2006/relationships/customXml" Target="../ink/ink731.xml"/><Relationship Id="rId236" Type="http://schemas.openxmlformats.org/officeDocument/2006/relationships/image" Target="../media/image726.png"/><Relationship Id="rId257" Type="http://schemas.openxmlformats.org/officeDocument/2006/relationships/customXml" Target="../ink/ink753.xml"/><Relationship Id="rId278" Type="http://schemas.openxmlformats.org/officeDocument/2006/relationships/image" Target="../media/image747.png"/><Relationship Id="rId303" Type="http://schemas.openxmlformats.org/officeDocument/2006/relationships/customXml" Target="../ink/ink776.xml"/><Relationship Id="rId42" Type="http://schemas.openxmlformats.org/officeDocument/2006/relationships/image" Target="../media/image632.png"/><Relationship Id="rId84" Type="http://schemas.openxmlformats.org/officeDocument/2006/relationships/image" Target="../media/image653.png"/><Relationship Id="rId138" Type="http://schemas.openxmlformats.org/officeDocument/2006/relationships/customXml" Target="../ink/ink691.xml"/><Relationship Id="rId345" Type="http://schemas.openxmlformats.org/officeDocument/2006/relationships/customXml" Target="../ink/ink797.xml"/><Relationship Id="rId191" Type="http://schemas.openxmlformats.org/officeDocument/2006/relationships/image" Target="../media/image706.png"/><Relationship Id="rId205" Type="http://schemas.openxmlformats.org/officeDocument/2006/relationships/image" Target="../media/image712.png"/><Relationship Id="rId247" Type="http://schemas.openxmlformats.org/officeDocument/2006/relationships/customXml" Target="../ink/ink748.xml"/><Relationship Id="rId107" Type="http://schemas.openxmlformats.org/officeDocument/2006/relationships/image" Target="../media/image664.png"/><Relationship Id="rId289" Type="http://schemas.openxmlformats.org/officeDocument/2006/relationships/customXml" Target="../ink/ink769.xml"/><Relationship Id="rId11" Type="http://schemas.openxmlformats.org/officeDocument/2006/relationships/customXml" Target="../ink/ink627.xml"/><Relationship Id="rId53" Type="http://schemas.openxmlformats.org/officeDocument/2006/relationships/customXml" Target="../ink/ink648.xml"/><Relationship Id="rId149" Type="http://schemas.openxmlformats.org/officeDocument/2006/relationships/image" Target="../media/image685.png"/><Relationship Id="rId314" Type="http://schemas.openxmlformats.org/officeDocument/2006/relationships/image" Target="../media/image765.png"/><Relationship Id="rId356" Type="http://schemas.openxmlformats.org/officeDocument/2006/relationships/image" Target="../media/image786.png"/><Relationship Id="rId95" Type="http://schemas.openxmlformats.org/officeDocument/2006/relationships/image" Target="../media/image658.png"/><Relationship Id="rId160" Type="http://schemas.openxmlformats.org/officeDocument/2006/relationships/customXml" Target="../ink/ink702.xml"/><Relationship Id="rId216" Type="http://schemas.openxmlformats.org/officeDocument/2006/relationships/customXml" Target="../ink/ink732.xml"/><Relationship Id="rId258" Type="http://schemas.openxmlformats.org/officeDocument/2006/relationships/image" Target="../media/image737.png"/><Relationship Id="rId22" Type="http://schemas.openxmlformats.org/officeDocument/2006/relationships/image" Target="../media/image623.png"/><Relationship Id="rId64" Type="http://schemas.openxmlformats.org/officeDocument/2006/relationships/image" Target="../media/image643.png"/><Relationship Id="rId118" Type="http://schemas.openxmlformats.org/officeDocument/2006/relationships/customXml" Target="../ink/ink681.xml"/><Relationship Id="rId325" Type="http://schemas.openxmlformats.org/officeDocument/2006/relationships/customXml" Target="../ink/ink787.xml"/><Relationship Id="rId367" Type="http://schemas.openxmlformats.org/officeDocument/2006/relationships/customXml" Target="../ink/ink808.xml"/><Relationship Id="rId171" Type="http://schemas.openxmlformats.org/officeDocument/2006/relationships/image" Target="../media/image696.png"/><Relationship Id="rId227" Type="http://schemas.openxmlformats.org/officeDocument/2006/relationships/image" Target="../media/image722.png"/><Relationship Id="rId269" Type="http://schemas.openxmlformats.org/officeDocument/2006/relationships/customXml" Target="../ink/ink759.xml"/><Relationship Id="rId33" Type="http://schemas.openxmlformats.org/officeDocument/2006/relationships/customXml" Target="../ink/ink638.xml"/><Relationship Id="rId129" Type="http://schemas.openxmlformats.org/officeDocument/2006/relationships/image" Target="../media/image675.png"/><Relationship Id="rId280" Type="http://schemas.openxmlformats.org/officeDocument/2006/relationships/image" Target="../media/image748.png"/><Relationship Id="rId336" Type="http://schemas.openxmlformats.org/officeDocument/2006/relationships/image" Target="../media/image776.png"/><Relationship Id="rId75" Type="http://schemas.openxmlformats.org/officeDocument/2006/relationships/customXml" Target="../ink/ink659.xml"/><Relationship Id="rId140" Type="http://schemas.openxmlformats.org/officeDocument/2006/relationships/customXml" Target="../ink/ink692.xml"/><Relationship Id="rId182" Type="http://schemas.openxmlformats.org/officeDocument/2006/relationships/customXml" Target="../ink/ink713.xml"/><Relationship Id="rId378" Type="http://schemas.openxmlformats.org/officeDocument/2006/relationships/image" Target="../media/image797.png"/><Relationship Id="rId6" Type="http://schemas.openxmlformats.org/officeDocument/2006/relationships/image" Target="../media/image6150.png"/><Relationship Id="rId238" Type="http://schemas.openxmlformats.org/officeDocument/2006/relationships/image" Target="../media/image727.png"/><Relationship Id="rId291" Type="http://schemas.openxmlformats.org/officeDocument/2006/relationships/customXml" Target="../ink/ink770.xml"/><Relationship Id="rId305" Type="http://schemas.openxmlformats.org/officeDocument/2006/relationships/customXml" Target="../ink/ink777.xml"/><Relationship Id="rId347" Type="http://schemas.openxmlformats.org/officeDocument/2006/relationships/customXml" Target="../ink/ink798.xml"/><Relationship Id="rId44" Type="http://schemas.openxmlformats.org/officeDocument/2006/relationships/image" Target="../media/image633.png"/><Relationship Id="rId86" Type="http://schemas.openxmlformats.org/officeDocument/2006/relationships/image" Target="../media/image654.png"/><Relationship Id="rId151" Type="http://schemas.openxmlformats.org/officeDocument/2006/relationships/image" Target="../media/image686.png"/><Relationship Id="rId193" Type="http://schemas.openxmlformats.org/officeDocument/2006/relationships/image" Target="../media/image707.png"/><Relationship Id="rId207" Type="http://schemas.openxmlformats.org/officeDocument/2006/relationships/image" Target="../media/image713.png"/><Relationship Id="rId249" Type="http://schemas.openxmlformats.org/officeDocument/2006/relationships/customXml" Target="../ink/ink749.xml"/><Relationship Id="rId13" Type="http://schemas.openxmlformats.org/officeDocument/2006/relationships/customXml" Target="../ink/ink628.xml"/><Relationship Id="rId109" Type="http://schemas.openxmlformats.org/officeDocument/2006/relationships/image" Target="../media/image665.png"/><Relationship Id="rId260" Type="http://schemas.openxmlformats.org/officeDocument/2006/relationships/image" Target="../media/image738.png"/><Relationship Id="rId316" Type="http://schemas.openxmlformats.org/officeDocument/2006/relationships/image" Target="../media/image766.png"/><Relationship Id="rId55" Type="http://schemas.openxmlformats.org/officeDocument/2006/relationships/customXml" Target="../ink/ink649.xml"/><Relationship Id="rId97" Type="http://schemas.openxmlformats.org/officeDocument/2006/relationships/image" Target="../media/image659.png"/><Relationship Id="rId120" Type="http://schemas.openxmlformats.org/officeDocument/2006/relationships/customXml" Target="../ink/ink682.xml"/><Relationship Id="rId358" Type="http://schemas.openxmlformats.org/officeDocument/2006/relationships/image" Target="../media/image787.png"/><Relationship Id="rId162" Type="http://schemas.openxmlformats.org/officeDocument/2006/relationships/customXml" Target="../ink/ink703.xml"/><Relationship Id="rId218" Type="http://schemas.openxmlformats.org/officeDocument/2006/relationships/customXml" Target="../ink/ink733.xml"/><Relationship Id="rId271" Type="http://schemas.openxmlformats.org/officeDocument/2006/relationships/customXml" Target="../ink/ink760.xml"/><Relationship Id="rId24" Type="http://schemas.openxmlformats.org/officeDocument/2006/relationships/image" Target="../media/image624.png"/><Relationship Id="rId66" Type="http://schemas.openxmlformats.org/officeDocument/2006/relationships/image" Target="../media/image644.png"/><Relationship Id="rId131" Type="http://schemas.openxmlformats.org/officeDocument/2006/relationships/image" Target="../media/image676.png"/><Relationship Id="rId327" Type="http://schemas.openxmlformats.org/officeDocument/2006/relationships/customXml" Target="../ink/ink788.xml"/><Relationship Id="rId369" Type="http://schemas.openxmlformats.org/officeDocument/2006/relationships/customXml" Target="../ink/ink809.xml"/><Relationship Id="rId173" Type="http://schemas.openxmlformats.org/officeDocument/2006/relationships/image" Target="../media/image697.png"/><Relationship Id="rId229" Type="http://schemas.openxmlformats.org/officeDocument/2006/relationships/image" Target="../media/image723.png"/><Relationship Id="rId240" Type="http://schemas.openxmlformats.org/officeDocument/2006/relationships/image" Target="../media/image728.png"/><Relationship Id="rId35" Type="http://schemas.openxmlformats.org/officeDocument/2006/relationships/customXml" Target="../ink/ink639.xml"/><Relationship Id="rId77" Type="http://schemas.openxmlformats.org/officeDocument/2006/relationships/customXml" Target="../ink/ink660.xml"/><Relationship Id="rId100" Type="http://schemas.openxmlformats.org/officeDocument/2006/relationships/customXml" Target="../ink/ink672.xml"/><Relationship Id="rId282" Type="http://schemas.openxmlformats.org/officeDocument/2006/relationships/image" Target="../media/image749.png"/><Relationship Id="rId338" Type="http://schemas.openxmlformats.org/officeDocument/2006/relationships/image" Target="../media/image777.png"/><Relationship Id="rId8" Type="http://schemas.openxmlformats.org/officeDocument/2006/relationships/image" Target="../media/image616.png"/><Relationship Id="rId142" Type="http://schemas.openxmlformats.org/officeDocument/2006/relationships/customXml" Target="../ink/ink693.xml"/><Relationship Id="rId184" Type="http://schemas.openxmlformats.org/officeDocument/2006/relationships/customXml" Target="../ink/ink714.xml"/><Relationship Id="rId251" Type="http://schemas.openxmlformats.org/officeDocument/2006/relationships/customXml" Target="../ink/ink750.xml"/><Relationship Id="rId46" Type="http://schemas.openxmlformats.org/officeDocument/2006/relationships/image" Target="../media/image634.png"/><Relationship Id="rId293" Type="http://schemas.openxmlformats.org/officeDocument/2006/relationships/customXml" Target="../ink/ink771.xml"/><Relationship Id="rId307" Type="http://schemas.openxmlformats.org/officeDocument/2006/relationships/customXml" Target="../ink/ink778.xml"/><Relationship Id="rId349" Type="http://schemas.openxmlformats.org/officeDocument/2006/relationships/customXml" Target="../ink/ink799.xml"/><Relationship Id="rId88" Type="http://schemas.openxmlformats.org/officeDocument/2006/relationships/customXml" Target="../ink/ink666.xml"/><Relationship Id="rId111" Type="http://schemas.openxmlformats.org/officeDocument/2006/relationships/image" Target="../media/image666.png"/><Relationship Id="rId153" Type="http://schemas.openxmlformats.org/officeDocument/2006/relationships/image" Target="../media/image687.png"/><Relationship Id="rId195" Type="http://schemas.openxmlformats.org/officeDocument/2006/relationships/image" Target="../media/image708.png"/><Relationship Id="rId209" Type="http://schemas.openxmlformats.org/officeDocument/2006/relationships/image" Target="../media/image714.png"/><Relationship Id="rId360" Type="http://schemas.openxmlformats.org/officeDocument/2006/relationships/image" Target="../media/image788.png"/><Relationship Id="rId220" Type="http://schemas.openxmlformats.org/officeDocument/2006/relationships/customXml" Target="../ink/ink734.xml"/><Relationship Id="rId15" Type="http://schemas.openxmlformats.org/officeDocument/2006/relationships/customXml" Target="../ink/ink629.xml"/><Relationship Id="rId57" Type="http://schemas.openxmlformats.org/officeDocument/2006/relationships/customXml" Target="../ink/ink650.xml"/><Relationship Id="rId262" Type="http://schemas.openxmlformats.org/officeDocument/2006/relationships/image" Target="../media/image739.png"/><Relationship Id="rId318" Type="http://schemas.openxmlformats.org/officeDocument/2006/relationships/image" Target="../media/image767.png"/><Relationship Id="rId99" Type="http://schemas.openxmlformats.org/officeDocument/2006/relationships/image" Target="../media/image660.png"/><Relationship Id="rId122" Type="http://schemas.openxmlformats.org/officeDocument/2006/relationships/customXml" Target="../ink/ink683.xml"/><Relationship Id="rId164" Type="http://schemas.openxmlformats.org/officeDocument/2006/relationships/customXml" Target="../ink/ink704.xml"/><Relationship Id="rId371" Type="http://schemas.openxmlformats.org/officeDocument/2006/relationships/customXml" Target="../ink/ink810.xml"/></Relationships>
</file>

<file path=ppt/slides/_rels/slide4.xml.rels><?xml version="1.0" encoding="UTF-8" standalone="yes"?>
<Relationships xmlns="http://schemas.openxmlformats.org/package/2006/relationships"><Relationship Id="rId13" Type="http://schemas.openxmlformats.org/officeDocument/2006/relationships/customXml" Target="../ink/ink819.xml"/><Relationship Id="rId18" Type="http://schemas.openxmlformats.org/officeDocument/2006/relationships/image" Target="../media/image805.png"/><Relationship Id="rId26" Type="http://schemas.openxmlformats.org/officeDocument/2006/relationships/image" Target="../media/image809.png"/><Relationship Id="rId39" Type="http://schemas.openxmlformats.org/officeDocument/2006/relationships/customXml" Target="../ink/ink832.xml"/><Relationship Id="rId21" Type="http://schemas.openxmlformats.org/officeDocument/2006/relationships/customXml" Target="../ink/ink823.xml"/><Relationship Id="rId34" Type="http://schemas.openxmlformats.org/officeDocument/2006/relationships/image" Target="../media/image813.png"/><Relationship Id="rId42" Type="http://schemas.openxmlformats.org/officeDocument/2006/relationships/image" Target="../media/image817.png"/><Relationship Id="rId47" Type="http://schemas.openxmlformats.org/officeDocument/2006/relationships/customXml" Target="../ink/ink836.xml"/><Relationship Id="rId50" Type="http://schemas.openxmlformats.org/officeDocument/2006/relationships/image" Target="../media/image821.png"/><Relationship Id="rId7" Type="http://schemas.openxmlformats.org/officeDocument/2006/relationships/customXml" Target="../ink/ink816.xml"/><Relationship Id="rId2" Type="http://schemas.openxmlformats.org/officeDocument/2006/relationships/notesSlide" Target="../notesSlides/notesSlide4.xml"/><Relationship Id="rId16" Type="http://schemas.openxmlformats.org/officeDocument/2006/relationships/image" Target="../media/image804.png"/><Relationship Id="rId29" Type="http://schemas.openxmlformats.org/officeDocument/2006/relationships/customXml" Target="../ink/ink827.xml"/><Relationship Id="rId11" Type="http://schemas.openxmlformats.org/officeDocument/2006/relationships/customXml" Target="../ink/ink818.xml"/><Relationship Id="rId24" Type="http://schemas.openxmlformats.org/officeDocument/2006/relationships/image" Target="../media/image808.png"/><Relationship Id="rId32" Type="http://schemas.openxmlformats.org/officeDocument/2006/relationships/image" Target="../media/image812.png"/><Relationship Id="rId37" Type="http://schemas.openxmlformats.org/officeDocument/2006/relationships/customXml" Target="../ink/ink831.xml"/><Relationship Id="rId40" Type="http://schemas.openxmlformats.org/officeDocument/2006/relationships/image" Target="../media/image816.png"/><Relationship Id="rId45" Type="http://schemas.openxmlformats.org/officeDocument/2006/relationships/customXml" Target="../ink/ink835.xml"/><Relationship Id="rId53" Type="http://schemas.openxmlformats.org/officeDocument/2006/relationships/customXml" Target="../ink/ink839.xml"/><Relationship Id="rId5" Type="http://schemas.openxmlformats.org/officeDocument/2006/relationships/customXml" Target="../ink/ink815.xml"/><Relationship Id="rId10" Type="http://schemas.openxmlformats.org/officeDocument/2006/relationships/image" Target="../media/image801.png"/><Relationship Id="rId19" Type="http://schemas.openxmlformats.org/officeDocument/2006/relationships/customXml" Target="../ink/ink822.xml"/><Relationship Id="rId31" Type="http://schemas.openxmlformats.org/officeDocument/2006/relationships/customXml" Target="../ink/ink828.xml"/><Relationship Id="rId44" Type="http://schemas.openxmlformats.org/officeDocument/2006/relationships/image" Target="../media/image818.png"/><Relationship Id="rId52" Type="http://schemas.openxmlformats.org/officeDocument/2006/relationships/image" Target="../media/image822.png"/><Relationship Id="rId4" Type="http://schemas.openxmlformats.org/officeDocument/2006/relationships/image" Target="../media/image798.png"/><Relationship Id="rId9" Type="http://schemas.openxmlformats.org/officeDocument/2006/relationships/customXml" Target="../ink/ink817.xml"/><Relationship Id="rId14" Type="http://schemas.openxmlformats.org/officeDocument/2006/relationships/image" Target="../media/image803.png"/><Relationship Id="rId22" Type="http://schemas.openxmlformats.org/officeDocument/2006/relationships/image" Target="../media/image807.png"/><Relationship Id="rId27" Type="http://schemas.openxmlformats.org/officeDocument/2006/relationships/customXml" Target="../ink/ink826.xml"/><Relationship Id="rId30" Type="http://schemas.openxmlformats.org/officeDocument/2006/relationships/image" Target="../media/image811.png"/><Relationship Id="rId35" Type="http://schemas.openxmlformats.org/officeDocument/2006/relationships/customXml" Target="../ink/ink830.xml"/><Relationship Id="rId43" Type="http://schemas.openxmlformats.org/officeDocument/2006/relationships/customXml" Target="../ink/ink834.xml"/><Relationship Id="rId48" Type="http://schemas.openxmlformats.org/officeDocument/2006/relationships/image" Target="../media/image820.png"/><Relationship Id="rId8" Type="http://schemas.openxmlformats.org/officeDocument/2006/relationships/image" Target="../media/image800.png"/><Relationship Id="rId51" Type="http://schemas.openxmlformats.org/officeDocument/2006/relationships/customXml" Target="../ink/ink838.xml"/><Relationship Id="rId3" Type="http://schemas.openxmlformats.org/officeDocument/2006/relationships/customXml" Target="../ink/ink814.xml"/><Relationship Id="rId12" Type="http://schemas.openxmlformats.org/officeDocument/2006/relationships/image" Target="../media/image802.png"/><Relationship Id="rId17" Type="http://schemas.openxmlformats.org/officeDocument/2006/relationships/customXml" Target="../ink/ink821.xml"/><Relationship Id="rId25" Type="http://schemas.openxmlformats.org/officeDocument/2006/relationships/customXml" Target="../ink/ink825.xml"/><Relationship Id="rId33" Type="http://schemas.openxmlformats.org/officeDocument/2006/relationships/customXml" Target="../ink/ink829.xml"/><Relationship Id="rId38" Type="http://schemas.openxmlformats.org/officeDocument/2006/relationships/image" Target="../media/image815.png"/><Relationship Id="rId46" Type="http://schemas.openxmlformats.org/officeDocument/2006/relationships/image" Target="../media/image819.png"/><Relationship Id="rId20" Type="http://schemas.openxmlformats.org/officeDocument/2006/relationships/image" Target="../media/image806.png"/><Relationship Id="rId41" Type="http://schemas.openxmlformats.org/officeDocument/2006/relationships/customXml" Target="../ink/ink833.xml"/><Relationship Id="rId54" Type="http://schemas.openxmlformats.org/officeDocument/2006/relationships/image" Target="../media/image823.png"/><Relationship Id="rId1" Type="http://schemas.openxmlformats.org/officeDocument/2006/relationships/slideLayout" Target="../slideLayouts/slideLayout7.xml"/><Relationship Id="rId6" Type="http://schemas.openxmlformats.org/officeDocument/2006/relationships/image" Target="../media/image799.png"/><Relationship Id="rId15" Type="http://schemas.openxmlformats.org/officeDocument/2006/relationships/customXml" Target="../ink/ink820.xml"/><Relationship Id="rId23" Type="http://schemas.openxmlformats.org/officeDocument/2006/relationships/customXml" Target="../ink/ink824.xml"/><Relationship Id="rId28" Type="http://schemas.openxmlformats.org/officeDocument/2006/relationships/image" Target="../media/image810.png"/><Relationship Id="rId36" Type="http://schemas.openxmlformats.org/officeDocument/2006/relationships/image" Target="../media/image814.png"/><Relationship Id="rId49" Type="http://schemas.openxmlformats.org/officeDocument/2006/relationships/customXml" Target="../ink/ink837.xml"/></Relationships>
</file>

<file path=ppt/slides/_rels/slide5.xml.rels><?xml version="1.0" encoding="UTF-8" standalone="yes"?>
<Relationships xmlns="http://schemas.openxmlformats.org/package/2006/relationships"><Relationship Id="rId8" Type="http://schemas.openxmlformats.org/officeDocument/2006/relationships/image" Target="../media/image826.png"/><Relationship Id="rId13" Type="http://schemas.openxmlformats.org/officeDocument/2006/relationships/customXml" Target="../ink/ink845.xml"/><Relationship Id="rId3" Type="http://schemas.openxmlformats.org/officeDocument/2006/relationships/customXml" Target="../ink/ink840.xml"/><Relationship Id="rId7" Type="http://schemas.openxmlformats.org/officeDocument/2006/relationships/customXml" Target="../ink/ink842.xml"/><Relationship Id="rId12" Type="http://schemas.openxmlformats.org/officeDocument/2006/relationships/image" Target="../media/image8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25.png"/><Relationship Id="rId11" Type="http://schemas.openxmlformats.org/officeDocument/2006/relationships/customXml" Target="../ink/ink844.xml"/><Relationship Id="rId5" Type="http://schemas.openxmlformats.org/officeDocument/2006/relationships/customXml" Target="../ink/ink841.xml"/><Relationship Id="rId10" Type="http://schemas.openxmlformats.org/officeDocument/2006/relationships/image" Target="../media/image827.png"/><Relationship Id="rId4" Type="http://schemas.openxmlformats.org/officeDocument/2006/relationships/image" Target="../media/image824.png"/><Relationship Id="rId9" Type="http://schemas.openxmlformats.org/officeDocument/2006/relationships/customXml" Target="../ink/ink843.xml"/><Relationship Id="rId14" Type="http://schemas.openxmlformats.org/officeDocument/2006/relationships/image" Target="../media/image829.png"/></Relationships>
</file>

<file path=ppt/slides/_rels/slide6.xml.rels><?xml version="1.0" encoding="UTF-8" standalone="yes"?>
<Relationships xmlns="http://schemas.openxmlformats.org/package/2006/relationships"><Relationship Id="rId8" Type="http://schemas.openxmlformats.org/officeDocument/2006/relationships/image" Target="../media/image832.png"/><Relationship Id="rId3" Type="http://schemas.openxmlformats.org/officeDocument/2006/relationships/customXml" Target="../ink/ink846.xml"/><Relationship Id="rId7" Type="http://schemas.openxmlformats.org/officeDocument/2006/relationships/customXml" Target="../ink/ink84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31.png"/><Relationship Id="rId5" Type="http://schemas.openxmlformats.org/officeDocument/2006/relationships/customXml" Target="../ink/ink847.xml"/><Relationship Id="rId4" Type="http://schemas.openxmlformats.org/officeDocument/2006/relationships/image" Target="../media/image830.png"/></Relationships>
</file>

<file path=ppt/slides/_rels/slide7.xml.rels><?xml version="1.0" encoding="UTF-8" standalone="yes"?>
<Relationships xmlns="http://schemas.openxmlformats.org/package/2006/relationships"><Relationship Id="rId3" Type="http://schemas.openxmlformats.org/officeDocument/2006/relationships/customXml" Target="../ink/ink84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34.png"/><Relationship Id="rId5" Type="http://schemas.openxmlformats.org/officeDocument/2006/relationships/customXml" Target="../ink/ink850.xml"/><Relationship Id="rId4" Type="http://schemas.openxmlformats.org/officeDocument/2006/relationships/image" Target="../media/image833.png"/></Relationships>
</file>

<file path=ppt/slides/_rels/slide8.xml.rels><?xml version="1.0" encoding="UTF-8" standalone="yes"?>
<Relationships xmlns="http://schemas.openxmlformats.org/package/2006/relationships"><Relationship Id="rId117" Type="http://schemas.openxmlformats.org/officeDocument/2006/relationships/customXml" Target="../ink/ink908.xml"/><Relationship Id="rId299" Type="http://schemas.openxmlformats.org/officeDocument/2006/relationships/image" Target="../media/image981.png"/><Relationship Id="rId21" Type="http://schemas.openxmlformats.org/officeDocument/2006/relationships/image" Target="../media/image844.png"/><Relationship Id="rId63" Type="http://schemas.openxmlformats.org/officeDocument/2006/relationships/image" Target="../media/image864.png"/><Relationship Id="rId159" Type="http://schemas.openxmlformats.org/officeDocument/2006/relationships/image" Target="../media/image911.png"/><Relationship Id="rId324" Type="http://schemas.openxmlformats.org/officeDocument/2006/relationships/image" Target="../media/image993.png"/><Relationship Id="rId366" Type="http://schemas.openxmlformats.org/officeDocument/2006/relationships/image" Target="../media/image1014.png"/><Relationship Id="rId170" Type="http://schemas.openxmlformats.org/officeDocument/2006/relationships/customXml" Target="../ink/ink935.xml"/><Relationship Id="rId226" Type="http://schemas.openxmlformats.org/officeDocument/2006/relationships/customXml" Target="../ink/ink963.xml"/><Relationship Id="rId268" Type="http://schemas.openxmlformats.org/officeDocument/2006/relationships/customXml" Target="../ink/ink984.xml"/><Relationship Id="rId32" Type="http://schemas.openxmlformats.org/officeDocument/2006/relationships/customXml" Target="../ink/ink865.xml"/><Relationship Id="rId74" Type="http://schemas.openxmlformats.org/officeDocument/2006/relationships/customXml" Target="../ink/ink886.xml"/><Relationship Id="rId128" Type="http://schemas.openxmlformats.org/officeDocument/2006/relationships/image" Target="../media/image896.png"/><Relationship Id="rId335" Type="http://schemas.openxmlformats.org/officeDocument/2006/relationships/customXml" Target="../ink/ink1018.xml"/><Relationship Id="rId377" Type="http://schemas.openxmlformats.org/officeDocument/2006/relationships/customXml" Target="../ink/ink1039.xml"/><Relationship Id="rId5" Type="http://schemas.openxmlformats.org/officeDocument/2006/relationships/image" Target="../media/image836.png"/><Relationship Id="rId181" Type="http://schemas.openxmlformats.org/officeDocument/2006/relationships/image" Target="../media/image922.png"/><Relationship Id="rId237" Type="http://schemas.openxmlformats.org/officeDocument/2006/relationships/image" Target="../media/image950.png"/><Relationship Id="rId402" Type="http://schemas.openxmlformats.org/officeDocument/2006/relationships/image" Target="../media/image1032.png"/><Relationship Id="rId279" Type="http://schemas.openxmlformats.org/officeDocument/2006/relationships/image" Target="../media/image971.png"/><Relationship Id="rId43" Type="http://schemas.openxmlformats.org/officeDocument/2006/relationships/image" Target="../media/image855.png"/><Relationship Id="rId139" Type="http://schemas.openxmlformats.org/officeDocument/2006/relationships/image" Target="../media/image901.png"/><Relationship Id="rId290" Type="http://schemas.openxmlformats.org/officeDocument/2006/relationships/customXml" Target="../ink/ink995.xml"/><Relationship Id="rId304" Type="http://schemas.openxmlformats.org/officeDocument/2006/relationships/customXml" Target="../ink/ink1002.xml"/><Relationship Id="rId346" Type="http://schemas.openxmlformats.org/officeDocument/2006/relationships/image" Target="../media/image1004.png"/><Relationship Id="rId388" Type="http://schemas.openxmlformats.org/officeDocument/2006/relationships/image" Target="../media/image1025.png"/><Relationship Id="rId85" Type="http://schemas.openxmlformats.org/officeDocument/2006/relationships/customXml" Target="../ink/ink892.xml"/><Relationship Id="rId150" Type="http://schemas.openxmlformats.org/officeDocument/2006/relationships/customXml" Target="../ink/ink925.xml"/><Relationship Id="rId192" Type="http://schemas.openxmlformats.org/officeDocument/2006/relationships/customXml" Target="../ink/ink946.xml"/><Relationship Id="rId206" Type="http://schemas.openxmlformats.org/officeDocument/2006/relationships/customXml" Target="../ink/ink953.xml"/><Relationship Id="rId413" Type="http://schemas.openxmlformats.org/officeDocument/2006/relationships/customXml" Target="../ink/ink1057.xml"/><Relationship Id="rId248" Type="http://schemas.openxmlformats.org/officeDocument/2006/relationships/customXml" Target="../ink/ink974.xml"/><Relationship Id="rId12" Type="http://schemas.openxmlformats.org/officeDocument/2006/relationships/customXml" Target="../ink/ink855.xml"/><Relationship Id="rId108" Type="http://schemas.openxmlformats.org/officeDocument/2006/relationships/image" Target="../media/image886.png"/><Relationship Id="rId315" Type="http://schemas.openxmlformats.org/officeDocument/2006/relationships/customXml" Target="../ink/ink1008.xml"/><Relationship Id="rId357" Type="http://schemas.openxmlformats.org/officeDocument/2006/relationships/customXml" Target="../ink/ink1029.xml"/><Relationship Id="rId54" Type="http://schemas.openxmlformats.org/officeDocument/2006/relationships/customXml" Target="../ink/ink876.xml"/><Relationship Id="rId96" Type="http://schemas.openxmlformats.org/officeDocument/2006/relationships/image" Target="../media/image880.png"/><Relationship Id="rId161" Type="http://schemas.openxmlformats.org/officeDocument/2006/relationships/image" Target="../media/image912.png"/><Relationship Id="rId217" Type="http://schemas.openxmlformats.org/officeDocument/2006/relationships/image" Target="../media/image940.png"/><Relationship Id="rId399" Type="http://schemas.openxmlformats.org/officeDocument/2006/relationships/customXml" Target="../ink/ink1050.xml"/><Relationship Id="rId259" Type="http://schemas.openxmlformats.org/officeDocument/2006/relationships/image" Target="../media/image961.png"/><Relationship Id="rId23" Type="http://schemas.openxmlformats.org/officeDocument/2006/relationships/image" Target="../media/image845.png"/><Relationship Id="rId119" Type="http://schemas.openxmlformats.org/officeDocument/2006/relationships/customXml" Target="../ink/ink909.xml"/><Relationship Id="rId270" Type="http://schemas.openxmlformats.org/officeDocument/2006/relationships/customXml" Target="../ink/ink985.xml"/><Relationship Id="rId326" Type="http://schemas.openxmlformats.org/officeDocument/2006/relationships/image" Target="../media/image994.png"/><Relationship Id="rId65" Type="http://schemas.openxmlformats.org/officeDocument/2006/relationships/image" Target="../media/image865.png"/><Relationship Id="rId130" Type="http://schemas.openxmlformats.org/officeDocument/2006/relationships/image" Target="../media/image897.png"/><Relationship Id="rId368" Type="http://schemas.openxmlformats.org/officeDocument/2006/relationships/image" Target="../media/image1015.png"/><Relationship Id="rId172" Type="http://schemas.openxmlformats.org/officeDocument/2006/relationships/customXml" Target="../ink/ink936.xml"/><Relationship Id="rId228" Type="http://schemas.openxmlformats.org/officeDocument/2006/relationships/customXml" Target="../ink/ink964.xml"/><Relationship Id="rId281" Type="http://schemas.openxmlformats.org/officeDocument/2006/relationships/image" Target="../media/image972.png"/><Relationship Id="rId337" Type="http://schemas.openxmlformats.org/officeDocument/2006/relationships/customXml" Target="../ink/ink1019.xml"/><Relationship Id="rId34" Type="http://schemas.openxmlformats.org/officeDocument/2006/relationships/customXml" Target="../ink/ink866.xml"/><Relationship Id="rId76" Type="http://schemas.openxmlformats.org/officeDocument/2006/relationships/customXml" Target="../ink/ink887.xml"/><Relationship Id="rId141" Type="http://schemas.openxmlformats.org/officeDocument/2006/relationships/image" Target="../media/image902.png"/><Relationship Id="rId379" Type="http://schemas.openxmlformats.org/officeDocument/2006/relationships/customXml" Target="../ink/ink1040.xml"/><Relationship Id="rId7" Type="http://schemas.openxmlformats.org/officeDocument/2006/relationships/image" Target="../media/image837.png"/><Relationship Id="rId183" Type="http://schemas.openxmlformats.org/officeDocument/2006/relationships/image" Target="../media/image923.png"/><Relationship Id="rId239" Type="http://schemas.openxmlformats.org/officeDocument/2006/relationships/image" Target="../media/image951.png"/><Relationship Id="rId390" Type="http://schemas.openxmlformats.org/officeDocument/2006/relationships/image" Target="../media/image1026.png"/><Relationship Id="rId404" Type="http://schemas.openxmlformats.org/officeDocument/2006/relationships/image" Target="../media/image1033.png"/><Relationship Id="rId250" Type="http://schemas.openxmlformats.org/officeDocument/2006/relationships/customXml" Target="../ink/ink975.xml"/><Relationship Id="rId292" Type="http://schemas.openxmlformats.org/officeDocument/2006/relationships/customXml" Target="../ink/ink996.xml"/><Relationship Id="rId306" Type="http://schemas.openxmlformats.org/officeDocument/2006/relationships/customXml" Target="../ink/ink1003.xml"/><Relationship Id="rId45" Type="http://schemas.openxmlformats.org/officeDocument/2006/relationships/image" Target="../media/image856.png"/><Relationship Id="rId87" Type="http://schemas.openxmlformats.org/officeDocument/2006/relationships/customXml" Target="../ink/ink893.xml"/><Relationship Id="rId110" Type="http://schemas.openxmlformats.org/officeDocument/2006/relationships/image" Target="../media/image887.png"/><Relationship Id="rId348" Type="http://schemas.openxmlformats.org/officeDocument/2006/relationships/image" Target="../media/image1005.png"/><Relationship Id="rId152" Type="http://schemas.openxmlformats.org/officeDocument/2006/relationships/customXml" Target="../ink/ink926.xml"/><Relationship Id="rId194" Type="http://schemas.openxmlformats.org/officeDocument/2006/relationships/customXml" Target="../ink/ink947.xml"/><Relationship Id="rId208" Type="http://schemas.openxmlformats.org/officeDocument/2006/relationships/customXml" Target="../ink/ink954.xml"/><Relationship Id="rId415" Type="http://schemas.openxmlformats.org/officeDocument/2006/relationships/customXml" Target="../ink/ink1058.xml"/><Relationship Id="rId261" Type="http://schemas.openxmlformats.org/officeDocument/2006/relationships/image" Target="../media/image962.png"/><Relationship Id="rId14" Type="http://schemas.openxmlformats.org/officeDocument/2006/relationships/customXml" Target="../ink/ink856.xml"/><Relationship Id="rId56" Type="http://schemas.openxmlformats.org/officeDocument/2006/relationships/customXml" Target="../ink/ink877.xml"/><Relationship Id="rId317" Type="http://schemas.openxmlformats.org/officeDocument/2006/relationships/customXml" Target="../ink/ink1009.xml"/><Relationship Id="rId359" Type="http://schemas.openxmlformats.org/officeDocument/2006/relationships/customXml" Target="../ink/ink1030.xml"/><Relationship Id="rId98" Type="http://schemas.openxmlformats.org/officeDocument/2006/relationships/image" Target="../media/image881.png"/><Relationship Id="rId121" Type="http://schemas.openxmlformats.org/officeDocument/2006/relationships/customXml" Target="../ink/ink910.xml"/><Relationship Id="rId163" Type="http://schemas.openxmlformats.org/officeDocument/2006/relationships/image" Target="../media/image913.png"/><Relationship Id="rId219" Type="http://schemas.openxmlformats.org/officeDocument/2006/relationships/image" Target="../media/image941.png"/><Relationship Id="rId370" Type="http://schemas.openxmlformats.org/officeDocument/2006/relationships/image" Target="../media/image1016.png"/><Relationship Id="rId230" Type="http://schemas.openxmlformats.org/officeDocument/2006/relationships/customXml" Target="../ink/ink965.xml"/><Relationship Id="rId25" Type="http://schemas.openxmlformats.org/officeDocument/2006/relationships/image" Target="../media/image846.png"/><Relationship Id="rId67" Type="http://schemas.openxmlformats.org/officeDocument/2006/relationships/image" Target="../media/image866.png"/><Relationship Id="rId272" Type="http://schemas.openxmlformats.org/officeDocument/2006/relationships/customXml" Target="../ink/ink986.xml"/><Relationship Id="rId328" Type="http://schemas.openxmlformats.org/officeDocument/2006/relationships/image" Target="../media/image995.png"/><Relationship Id="rId132" Type="http://schemas.openxmlformats.org/officeDocument/2006/relationships/image" Target="../media/image898.png"/><Relationship Id="rId174" Type="http://schemas.openxmlformats.org/officeDocument/2006/relationships/customXml" Target="../ink/ink937.xml"/><Relationship Id="rId381" Type="http://schemas.openxmlformats.org/officeDocument/2006/relationships/customXml" Target="../ink/ink1041.xml"/><Relationship Id="rId241" Type="http://schemas.openxmlformats.org/officeDocument/2006/relationships/image" Target="../media/image952.png"/><Relationship Id="rId36" Type="http://schemas.openxmlformats.org/officeDocument/2006/relationships/customXml" Target="../ink/ink867.xml"/><Relationship Id="rId283" Type="http://schemas.openxmlformats.org/officeDocument/2006/relationships/image" Target="../media/image973.png"/><Relationship Id="rId339" Type="http://schemas.openxmlformats.org/officeDocument/2006/relationships/customXml" Target="../ink/ink1020.xml"/><Relationship Id="rId78" Type="http://schemas.openxmlformats.org/officeDocument/2006/relationships/customXml" Target="../ink/ink888.xml"/><Relationship Id="rId101" Type="http://schemas.openxmlformats.org/officeDocument/2006/relationships/customXml" Target="../ink/ink900.xml"/><Relationship Id="rId143" Type="http://schemas.openxmlformats.org/officeDocument/2006/relationships/image" Target="../media/image903.png"/><Relationship Id="rId185" Type="http://schemas.openxmlformats.org/officeDocument/2006/relationships/image" Target="../media/image924.png"/><Relationship Id="rId350" Type="http://schemas.openxmlformats.org/officeDocument/2006/relationships/image" Target="../media/image1006.png"/><Relationship Id="rId406" Type="http://schemas.openxmlformats.org/officeDocument/2006/relationships/image" Target="../media/image1034.png"/><Relationship Id="rId9" Type="http://schemas.openxmlformats.org/officeDocument/2006/relationships/image" Target="../media/image838.png"/><Relationship Id="rId210" Type="http://schemas.openxmlformats.org/officeDocument/2006/relationships/customXml" Target="../ink/ink955.xml"/><Relationship Id="rId392" Type="http://schemas.openxmlformats.org/officeDocument/2006/relationships/image" Target="../media/image1027.png"/><Relationship Id="rId252" Type="http://schemas.openxmlformats.org/officeDocument/2006/relationships/customXml" Target="../ink/ink976.xml"/><Relationship Id="rId294" Type="http://schemas.openxmlformats.org/officeDocument/2006/relationships/customXml" Target="../ink/ink997.xml"/><Relationship Id="rId308" Type="http://schemas.openxmlformats.org/officeDocument/2006/relationships/customXml" Target="../ink/ink1004.xml"/><Relationship Id="rId47" Type="http://schemas.openxmlformats.org/officeDocument/2006/relationships/image" Target="../media/image857.png"/><Relationship Id="rId89" Type="http://schemas.openxmlformats.org/officeDocument/2006/relationships/customXml" Target="../ink/ink894.xml"/><Relationship Id="rId112" Type="http://schemas.openxmlformats.org/officeDocument/2006/relationships/image" Target="../media/image888.png"/><Relationship Id="rId154" Type="http://schemas.openxmlformats.org/officeDocument/2006/relationships/customXml" Target="../ink/ink927.xml"/><Relationship Id="rId361" Type="http://schemas.openxmlformats.org/officeDocument/2006/relationships/customXml" Target="../ink/ink1031.xml"/><Relationship Id="rId196" Type="http://schemas.openxmlformats.org/officeDocument/2006/relationships/customXml" Target="../ink/ink948.xml"/><Relationship Id="rId417" Type="http://schemas.openxmlformats.org/officeDocument/2006/relationships/customXml" Target="../ink/ink1059.xml"/><Relationship Id="rId16" Type="http://schemas.openxmlformats.org/officeDocument/2006/relationships/customXml" Target="../ink/ink857.xml"/><Relationship Id="rId221" Type="http://schemas.openxmlformats.org/officeDocument/2006/relationships/image" Target="../media/image942.png"/><Relationship Id="rId263" Type="http://schemas.openxmlformats.org/officeDocument/2006/relationships/image" Target="../media/image963.png"/><Relationship Id="rId319" Type="http://schemas.openxmlformats.org/officeDocument/2006/relationships/customXml" Target="../ink/ink1010.xml"/><Relationship Id="rId58" Type="http://schemas.openxmlformats.org/officeDocument/2006/relationships/customXml" Target="../ink/ink878.xml"/><Relationship Id="rId123" Type="http://schemas.openxmlformats.org/officeDocument/2006/relationships/customXml" Target="../ink/ink911.xml"/><Relationship Id="rId330" Type="http://schemas.openxmlformats.org/officeDocument/2006/relationships/image" Target="../media/image996.png"/><Relationship Id="rId165" Type="http://schemas.openxmlformats.org/officeDocument/2006/relationships/image" Target="../media/image914.png"/><Relationship Id="rId372" Type="http://schemas.openxmlformats.org/officeDocument/2006/relationships/image" Target="../media/image1017.png"/><Relationship Id="rId232" Type="http://schemas.openxmlformats.org/officeDocument/2006/relationships/customXml" Target="../ink/ink966.xml"/><Relationship Id="rId274" Type="http://schemas.openxmlformats.org/officeDocument/2006/relationships/customXml" Target="../ink/ink987.xml"/><Relationship Id="rId27" Type="http://schemas.openxmlformats.org/officeDocument/2006/relationships/image" Target="../media/image847.png"/><Relationship Id="rId69" Type="http://schemas.openxmlformats.org/officeDocument/2006/relationships/image" Target="../media/image867.png"/><Relationship Id="rId134" Type="http://schemas.openxmlformats.org/officeDocument/2006/relationships/image" Target="../media/image899.png"/><Relationship Id="rId80" Type="http://schemas.openxmlformats.org/officeDocument/2006/relationships/customXml" Target="../ink/ink889.xml"/><Relationship Id="rId176" Type="http://schemas.openxmlformats.org/officeDocument/2006/relationships/customXml" Target="../ink/ink938.xml"/><Relationship Id="rId341" Type="http://schemas.openxmlformats.org/officeDocument/2006/relationships/customXml" Target="../ink/ink1021.xml"/><Relationship Id="rId383" Type="http://schemas.openxmlformats.org/officeDocument/2006/relationships/customXml" Target="../ink/ink1042.xml"/><Relationship Id="rId201" Type="http://schemas.openxmlformats.org/officeDocument/2006/relationships/image" Target="../media/image932.png"/><Relationship Id="rId222" Type="http://schemas.openxmlformats.org/officeDocument/2006/relationships/customXml" Target="../ink/ink961.xml"/><Relationship Id="rId243" Type="http://schemas.openxmlformats.org/officeDocument/2006/relationships/image" Target="../media/image953.png"/><Relationship Id="rId264" Type="http://schemas.openxmlformats.org/officeDocument/2006/relationships/customXml" Target="../ink/ink982.xml"/><Relationship Id="rId285" Type="http://schemas.openxmlformats.org/officeDocument/2006/relationships/image" Target="../media/image974.png"/><Relationship Id="rId17" Type="http://schemas.openxmlformats.org/officeDocument/2006/relationships/image" Target="../media/image842.png"/><Relationship Id="rId38" Type="http://schemas.openxmlformats.org/officeDocument/2006/relationships/customXml" Target="../ink/ink868.xml"/><Relationship Id="rId59" Type="http://schemas.openxmlformats.org/officeDocument/2006/relationships/image" Target="../media/image862.png"/><Relationship Id="rId103" Type="http://schemas.openxmlformats.org/officeDocument/2006/relationships/customXml" Target="../ink/ink901.xml"/><Relationship Id="rId124" Type="http://schemas.openxmlformats.org/officeDocument/2006/relationships/image" Target="../media/image894.png"/><Relationship Id="rId310" Type="http://schemas.openxmlformats.org/officeDocument/2006/relationships/customXml" Target="../ink/ink1005.xml"/><Relationship Id="rId70" Type="http://schemas.openxmlformats.org/officeDocument/2006/relationships/customXml" Target="../ink/ink884.xml"/><Relationship Id="rId91" Type="http://schemas.openxmlformats.org/officeDocument/2006/relationships/customXml" Target="../ink/ink895.xml"/><Relationship Id="rId145" Type="http://schemas.openxmlformats.org/officeDocument/2006/relationships/image" Target="../media/image904.png"/><Relationship Id="rId166" Type="http://schemas.openxmlformats.org/officeDocument/2006/relationships/customXml" Target="../ink/ink933.xml"/><Relationship Id="rId187" Type="http://schemas.openxmlformats.org/officeDocument/2006/relationships/image" Target="../media/image925.png"/><Relationship Id="rId331" Type="http://schemas.openxmlformats.org/officeDocument/2006/relationships/customXml" Target="../ink/ink1016.xml"/><Relationship Id="rId352" Type="http://schemas.openxmlformats.org/officeDocument/2006/relationships/image" Target="../media/image1007.png"/><Relationship Id="rId373" Type="http://schemas.openxmlformats.org/officeDocument/2006/relationships/customXml" Target="../ink/ink1037.xml"/><Relationship Id="rId394" Type="http://schemas.openxmlformats.org/officeDocument/2006/relationships/image" Target="../media/image1028.png"/><Relationship Id="rId408" Type="http://schemas.openxmlformats.org/officeDocument/2006/relationships/image" Target="../media/image1035.png"/><Relationship Id="rId1" Type="http://schemas.openxmlformats.org/officeDocument/2006/relationships/slideLayout" Target="../slideLayouts/slideLayout7.xml"/><Relationship Id="rId212" Type="http://schemas.openxmlformats.org/officeDocument/2006/relationships/customXml" Target="../ink/ink956.xml"/><Relationship Id="rId233" Type="http://schemas.openxmlformats.org/officeDocument/2006/relationships/image" Target="../media/image948.png"/><Relationship Id="rId254" Type="http://schemas.openxmlformats.org/officeDocument/2006/relationships/customXml" Target="../ink/ink977.xml"/><Relationship Id="rId28" Type="http://schemas.openxmlformats.org/officeDocument/2006/relationships/customXml" Target="../ink/ink863.xml"/><Relationship Id="rId49" Type="http://schemas.openxmlformats.org/officeDocument/2006/relationships/image" Target="../media/image858.png"/><Relationship Id="rId114" Type="http://schemas.openxmlformats.org/officeDocument/2006/relationships/image" Target="../media/image889.png"/><Relationship Id="rId275" Type="http://schemas.openxmlformats.org/officeDocument/2006/relationships/image" Target="../media/image969.png"/><Relationship Id="rId296" Type="http://schemas.openxmlformats.org/officeDocument/2006/relationships/customXml" Target="../ink/ink998.xml"/><Relationship Id="rId300" Type="http://schemas.openxmlformats.org/officeDocument/2006/relationships/customXml" Target="../ink/ink1000.xml"/><Relationship Id="rId60" Type="http://schemas.openxmlformats.org/officeDocument/2006/relationships/customXml" Target="../ink/ink879.xml"/><Relationship Id="rId81" Type="http://schemas.openxmlformats.org/officeDocument/2006/relationships/image" Target="../media/image873.png"/><Relationship Id="rId135" Type="http://schemas.openxmlformats.org/officeDocument/2006/relationships/customXml" Target="../ink/ink917.xml"/><Relationship Id="rId156" Type="http://schemas.openxmlformats.org/officeDocument/2006/relationships/customXml" Target="../ink/ink928.xml"/><Relationship Id="rId177" Type="http://schemas.openxmlformats.org/officeDocument/2006/relationships/image" Target="../media/image920.png"/><Relationship Id="rId198" Type="http://schemas.openxmlformats.org/officeDocument/2006/relationships/customXml" Target="../ink/ink949.xml"/><Relationship Id="rId321" Type="http://schemas.openxmlformats.org/officeDocument/2006/relationships/customXml" Target="../ink/ink1011.xml"/><Relationship Id="rId342" Type="http://schemas.openxmlformats.org/officeDocument/2006/relationships/image" Target="../media/image1002.png"/><Relationship Id="rId363" Type="http://schemas.openxmlformats.org/officeDocument/2006/relationships/customXml" Target="../ink/ink1032.xml"/><Relationship Id="rId384" Type="http://schemas.openxmlformats.org/officeDocument/2006/relationships/image" Target="../media/image1023.png"/><Relationship Id="rId202" Type="http://schemas.openxmlformats.org/officeDocument/2006/relationships/customXml" Target="../ink/ink951.xml"/><Relationship Id="rId223" Type="http://schemas.openxmlformats.org/officeDocument/2006/relationships/image" Target="../media/image943.png"/><Relationship Id="rId244" Type="http://schemas.openxmlformats.org/officeDocument/2006/relationships/customXml" Target="../ink/ink972.xml"/><Relationship Id="rId18" Type="http://schemas.openxmlformats.org/officeDocument/2006/relationships/customXml" Target="../ink/ink858.xml"/><Relationship Id="rId39" Type="http://schemas.openxmlformats.org/officeDocument/2006/relationships/image" Target="../media/image853.png"/><Relationship Id="rId265" Type="http://schemas.openxmlformats.org/officeDocument/2006/relationships/image" Target="../media/image964.png"/><Relationship Id="rId286" Type="http://schemas.openxmlformats.org/officeDocument/2006/relationships/customXml" Target="../ink/ink993.xml"/><Relationship Id="rId50" Type="http://schemas.openxmlformats.org/officeDocument/2006/relationships/customXml" Target="../ink/ink874.xml"/><Relationship Id="rId104" Type="http://schemas.openxmlformats.org/officeDocument/2006/relationships/image" Target="../media/image884.png"/><Relationship Id="rId125" Type="http://schemas.openxmlformats.org/officeDocument/2006/relationships/customXml" Target="../ink/ink912.xml"/><Relationship Id="rId146" Type="http://schemas.openxmlformats.org/officeDocument/2006/relationships/customXml" Target="../ink/ink923.xml"/><Relationship Id="rId167" Type="http://schemas.openxmlformats.org/officeDocument/2006/relationships/image" Target="../media/image915.png"/><Relationship Id="rId188" Type="http://schemas.openxmlformats.org/officeDocument/2006/relationships/customXml" Target="../ink/ink944.xml"/><Relationship Id="rId311" Type="http://schemas.openxmlformats.org/officeDocument/2006/relationships/image" Target="../media/image987.png"/><Relationship Id="rId332" Type="http://schemas.openxmlformats.org/officeDocument/2006/relationships/image" Target="../media/image997.png"/><Relationship Id="rId353" Type="http://schemas.openxmlformats.org/officeDocument/2006/relationships/customXml" Target="../ink/ink1027.xml"/><Relationship Id="rId374" Type="http://schemas.openxmlformats.org/officeDocument/2006/relationships/image" Target="../media/image1018.png"/><Relationship Id="rId395" Type="http://schemas.openxmlformats.org/officeDocument/2006/relationships/customXml" Target="../ink/ink1048.xml"/><Relationship Id="rId409" Type="http://schemas.openxmlformats.org/officeDocument/2006/relationships/customXml" Target="../ink/ink1055.xml"/><Relationship Id="rId71" Type="http://schemas.openxmlformats.org/officeDocument/2006/relationships/image" Target="../media/image868.png"/><Relationship Id="rId92" Type="http://schemas.openxmlformats.org/officeDocument/2006/relationships/image" Target="../media/image878.png"/><Relationship Id="rId213" Type="http://schemas.openxmlformats.org/officeDocument/2006/relationships/image" Target="../media/image938.png"/><Relationship Id="rId234" Type="http://schemas.openxmlformats.org/officeDocument/2006/relationships/customXml" Target="../ink/ink967.xml"/><Relationship Id="rId2" Type="http://schemas.openxmlformats.org/officeDocument/2006/relationships/notesSlide" Target="../notesSlides/notesSlide8.xml"/><Relationship Id="rId29" Type="http://schemas.openxmlformats.org/officeDocument/2006/relationships/image" Target="../media/image848.png"/><Relationship Id="rId255" Type="http://schemas.openxmlformats.org/officeDocument/2006/relationships/image" Target="../media/image959.png"/><Relationship Id="rId276" Type="http://schemas.openxmlformats.org/officeDocument/2006/relationships/customXml" Target="../ink/ink988.xml"/><Relationship Id="rId297" Type="http://schemas.openxmlformats.org/officeDocument/2006/relationships/image" Target="../media/image980.png"/><Relationship Id="rId40" Type="http://schemas.openxmlformats.org/officeDocument/2006/relationships/customXml" Target="../ink/ink869.xml"/><Relationship Id="rId115" Type="http://schemas.openxmlformats.org/officeDocument/2006/relationships/customXml" Target="../ink/ink907.xml"/><Relationship Id="rId136" Type="http://schemas.openxmlformats.org/officeDocument/2006/relationships/customXml" Target="../ink/ink918.xml"/><Relationship Id="rId157" Type="http://schemas.openxmlformats.org/officeDocument/2006/relationships/image" Target="../media/image910.png"/><Relationship Id="rId178" Type="http://schemas.openxmlformats.org/officeDocument/2006/relationships/customXml" Target="../ink/ink939.xml"/><Relationship Id="rId301" Type="http://schemas.openxmlformats.org/officeDocument/2006/relationships/image" Target="../media/image982.png"/><Relationship Id="rId322" Type="http://schemas.openxmlformats.org/officeDocument/2006/relationships/image" Target="../media/image992.png"/><Relationship Id="rId343" Type="http://schemas.openxmlformats.org/officeDocument/2006/relationships/customXml" Target="../ink/ink1022.xml"/><Relationship Id="rId364" Type="http://schemas.openxmlformats.org/officeDocument/2006/relationships/image" Target="../media/image1013.png"/><Relationship Id="rId61" Type="http://schemas.openxmlformats.org/officeDocument/2006/relationships/image" Target="../media/image863.png"/><Relationship Id="rId82" Type="http://schemas.openxmlformats.org/officeDocument/2006/relationships/customXml" Target="../ink/ink890.xml"/><Relationship Id="rId199" Type="http://schemas.openxmlformats.org/officeDocument/2006/relationships/image" Target="../media/image931.png"/><Relationship Id="rId203" Type="http://schemas.openxmlformats.org/officeDocument/2006/relationships/image" Target="../media/image933.png"/><Relationship Id="rId385" Type="http://schemas.openxmlformats.org/officeDocument/2006/relationships/customXml" Target="../ink/ink1043.xml"/><Relationship Id="rId19" Type="http://schemas.openxmlformats.org/officeDocument/2006/relationships/image" Target="../media/image843.png"/><Relationship Id="rId224" Type="http://schemas.openxmlformats.org/officeDocument/2006/relationships/customXml" Target="../ink/ink962.xml"/><Relationship Id="rId245" Type="http://schemas.openxmlformats.org/officeDocument/2006/relationships/image" Target="../media/image954.png"/><Relationship Id="rId266" Type="http://schemas.openxmlformats.org/officeDocument/2006/relationships/customXml" Target="../ink/ink983.xml"/><Relationship Id="rId287" Type="http://schemas.openxmlformats.org/officeDocument/2006/relationships/image" Target="../media/image975.png"/><Relationship Id="rId410" Type="http://schemas.openxmlformats.org/officeDocument/2006/relationships/image" Target="../media/image1036.png"/><Relationship Id="rId30" Type="http://schemas.openxmlformats.org/officeDocument/2006/relationships/customXml" Target="../ink/ink864.xml"/><Relationship Id="rId105" Type="http://schemas.openxmlformats.org/officeDocument/2006/relationships/customXml" Target="../ink/ink902.xml"/><Relationship Id="rId126" Type="http://schemas.openxmlformats.org/officeDocument/2006/relationships/image" Target="../media/image895.png"/><Relationship Id="rId147" Type="http://schemas.openxmlformats.org/officeDocument/2006/relationships/image" Target="../media/image905.png"/><Relationship Id="rId168" Type="http://schemas.openxmlformats.org/officeDocument/2006/relationships/customXml" Target="../ink/ink934.xml"/><Relationship Id="rId312" Type="http://schemas.openxmlformats.org/officeDocument/2006/relationships/customXml" Target="../ink/ink1006.xml"/><Relationship Id="rId333" Type="http://schemas.openxmlformats.org/officeDocument/2006/relationships/customXml" Target="../ink/ink1017.xml"/><Relationship Id="rId354" Type="http://schemas.openxmlformats.org/officeDocument/2006/relationships/image" Target="../media/image1008.png"/><Relationship Id="rId51" Type="http://schemas.openxmlformats.org/officeDocument/2006/relationships/image" Target="../media/image804.png"/><Relationship Id="rId72" Type="http://schemas.openxmlformats.org/officeDocument/2006/relationships/customXml" Target="../ink/ink885.xml"/><Relationship Id="rId93" Type="http://schemas.openxmlformats.org/officeDocument/2006/relationships/customXml" Target="../ink/ink896.xml"/><Relationship Id="rId189" Type="http://schemas.openxmlformats.org/officeDocument/2006/relationships/image" Target="../media/image926.png"/><Relationship Id="rId375" Type="http://schemas.openxmlformats.org/officeDocument/2006/relationships/customXml" Target="../ink/ink1038.xml"/><Relationship Id="rId396" Type="http://schemas.openxmlformats.org/officeDocument/2006/relationships/image" Target="../media/image1029.png"/><Relationship Id="rId3" Type="http://schemas.openxmlformats.org/officeDocument/2006/relationships/image" Target="../media/image615.png"/><Relationship Id="rId214" Type="http://schemas.openxmlformats.org/officeDocument/2006/relationships/customXml" Target="../ink/ink957.xml"/><Relationship Id="rId235" Type="http://schemas.openxmlformats.org/officeDocument/2006/relationships/image" Target="../media/image949.png"/><Relationship Id="rId256" Type="http://schemas.openxmlformats.org/officeDocument/2006/relationships/customXml" Target="../ink/ink978.xml"/><Relationship Id="rId277" Type="http://schemas.openxmlformats.org/officeDocument/2006/relationships/image" Target="../media/image970.png"/><Relationship Id="rId298" Type="http://schemas.openxmlformats.org/officeDocument/2006/relationships/customXml" Target="../ink/ink999.xml"/><Relationship Id="rId400" Type="http://schemas.openxmlformats.org/officeDocument/2006/relationships/image" Target="../media/image1031.png"/><Relationship Id="rId116" Type="http://schemas.openxmlformats.org/officeDocument/2006/relationships/image" Target="../media/image890.png"/><Relationship Id="rId137" Type="http://schemas.openxmlformats.org/officeDocument/2006/relationships/image" Target="../media/image900.png"/><Relationship Id="rId158" Type="http://schemas.openxmlformats.org/officeDocument/2006/relationships/customXml" Target="../ink/ink929.xml"/><Relationship Id="rId302" Type="http://schemas.openxmlformats.org/officeDocument/2006/relationships/customXml" Target="../ink/ink1001.xml"/><Relationship Id="rId323" Type="http://schemas.openxmlformats.org/officeDocument/2006/relationships/customXml" Target="../ink/ink1012.xml"/><Relationship Id="rId344" Type="http://schemas.openxmlformats.org/officeDocument/2006/relationships/image" Target="../media/image1003.png"/><Relationship Id="rId20" Type="http://schemas.openxmlformats.org/officeDocument/2006/relationships/customXml" Target="../ink/ink859.xml"/><Relationship Id="rId41" Type="http://schemas.openxmlformats.org/officeDocument/2006/relationships/image" Target="../media/image854.png"/><Relationship Id="rId62" Type="http://schemas.openxmlformats.org/officeDocument/2006/relationships/customXml" Target="../ink/ink880.xml"/><Relationship Id="rId83" Type="http://schemas.openxmlformats.org/officeDocument/2006/relationships/customXml" Target="../ink/ink891.xml"/><Relationship Id="rId179" Type="http://schemas.openxmlformats.org/officeDocument/2006/relationships/image" Target="../media/image921.png"/><Relationship Id="rId365" Type="http://schemas.openxmlformats.org/officeDocument/2006/relationships/customXml" Target="../ink/ink1033.xml"/><Relationship Id="rId386" Type="http://schemas.openxmlformats.org/officeDocument/2006/relationships/image" Target="../media/image1024.png"/><Relationship Id="rId190" Type="http://schemas.openxmlformats.org/officeDocument/2006/relationships/customXml" Target="../ink/ink945.xml"/><Relationship Id="rId204" Type="http://schemas.openxmlformats.org/officeDocument/2006/relationships/customXml" Target="../ink/ink952.xml"/><Relationship Id="rId225" Type="http://schemas.openxmlformats.org/officeDocument/2006/relationships/image" Target="../media/image944.png"/><Relationship Id="rId246" Type="http://schemas.openxmlformats.org/officeDocument/2006/relationships/customXml" Target="../ink/ink973.xml"/><Relationship Id="rId267" Type="http://schemas.openxmlformats.org/officeDocument/2006/relationships/image" Target="../media/image965.png"/><Relationship Id="rId288" Type="http://schemas.openxmlformats.org/officeDocument/2006/relationships/customXml" Target="../ink/ink994.xml"/><Relationship Id="rId411" Type="http://schemas.openxmlformats.org/officeDocument/2006/relationships/customXml" Target="../ink/ink1056.xml"/><Relationship Id="rId106" Type="http://schemas.openxmlformats.org/officeDocument/2006/relationships/image" Target="../media/image885.png"/><Relationship Id="rId127" Type="http://schemas.openxmlformats.org/officeDocument/2006/relationships/customXml" Target="../ink/ink913.xml"/><Relationship Id="rId313" Type="http://schemas.openxmlformats.org/officeDocument/2006/relationships/image" Target="../media/image988.png"/><Relationship Id="rId10" Type="http://schemas.openxmlformats.org/officeDocument/2006/relationships/customXml" Target="../ink/ink854.xml"/><Relationship Id="rId31" Type="http://schemas.openxmlformats.org/officeDocument/2006/relationships/image" Target="../media/image849.png"/><Relationship Id="rId52" Type="http://schemas.openxmlformats.org/officeDocument/2006/relationships/customXml" Target="../ink/ink875.xml"/><Relationship Id="rId73" Type="http://schemas.openxmlformats.org/officeDocument/2006/relationships/image" Target="../media/image869.png"/><Relationship Id="rId94" Type="http://schemas.openxmlformats.org/officeDocument/2006/relationships/image" Target="../media/image879.png"/><Relationship Id="rId148" Type="http://schemas.openxmlformats.org/officeDocument/2006/relationships/customXml" Target="../ink/ink924.xml"/><Relationship Id="rId169" Type="http://schemas.openxmlformats.org/officeDocument/2006/relationships/image" Target="../media/image916.png"/><Relationship Id="rId334" Type="http://schemas.openxmlformats.org/officeDocument/2006/relationships/image" Target="../media/image998.png"/><Relationship Id="rId355" Type="http://schemas.openxmlformats.org/officeDocument/2006/relationships/customXml" Target="../ink/ink1028.xml"/><Relationship Id="rId376" Type="http://schemas.openxmlformats.org/officeDocument/2006/relationships/image" Target="../media/image1019.png"/><Relationship Id="rId397" Type="http://schemas.openxmlformats.org/officeDocument/2006/relationships/customXml" Target="../ink/ink1049.xml"/><Relationship Id="rId4" Type="http://schemas.openxmlformats.org/officeDocument/2006/relationships/customXml" Target="../ink/ink851.xml"/><Relationship Id="rId180" Type="http://schemas.openxmlformats.org/officeDocument/2006/relationships/customXml" Target="../ink/ink940.xml"/><Relationship Id="rId215" Type="http://schemas.openxmlformats.org/officeDocument/2006/relationships/image" Target="../media/image939.png"/><Relationship Id="rId236" Type="http://schemas.openxmlformats.org/officeDocument/2006/relationships/customXml" Target="../ink/ink968.xml"/><Relationship Id="rId257" Type="http://schemas.openxmlformats.org/officeDocument/2006/relationships/image" Target="../media/image960.png"/><Relationship Id="rId278" Type="http://schemas.openxmlformats.org/officeDocument/2006/relationships/customXml" Target="../ink/ink989.xml"/><Relationship Id="rId401" Type="http://schemas.openxmlformats.org/officeDocument/2006/relationships/customXml" Target="../ink/ink1051.xml"/><Relationship Id="rId303" Type="http://schemas.openxmlformats.org/officeDocument/2006/relationships/image" Target="../media/image983.png"/><Relationship Id="rId42" Type="http://schemas.openxmlformats.org/officeDocument/2006/relationships/customXml" Target="../ink/ink870.xml"/><Relationship Id="rId84" Type="http://schemas.openxmlformats.org/officeDocument/2006/relationships/image" Target="../media/image874.png"/><Relationship Id="rId138" Type="http://schemas.openxmlformats.org/officeDocument/2006/relationships/customXml" Target="../ink/ink919.xml"/><Relationship Id="rId345" Type="http://schemas.openxmlformats.org/officeDocument/2006/relationships/customXml" Target="../ink/ink1023.xml"/><Relationship Id="rId387" Type="http://schemas.openxmlformats.org/officeDocument/2006/relationships/customXml" Target="../ink/ink1044.xml"/><Relationship Id="rId191" Type="http://schemas.openxmlformats.org/officeDocument/2006/relationships/image" Target="../media/image927.png"/><Relationship Id="rId205" Type="http://schemas.openxmlformats.org/officeDocument/2006/relationships/image" Target="../media/image934.png"/><Relationship Id="rId247" Type="http://schemas.openxmlformats.org/officeDocument/2006/relationships/image" Target="../media/image955.png"/><Relationship Id="rId412" Type="http://schemas.openxmlformats.org/officeDocument/2006/relationships/image" Target="../media/image1037.png"/><Relationship Id="rId107" Type="http://schemas.openxmlformats.org/officeDocument/2006/relationships/customXml" Target="../ink/ink903.xml"/><Relationship Id="rId289" Type="http://schemas.openxmlformats.org/officeDocument/2006/relationships/image" Target="../media/image976.png"/><Relationship Id="rId11" Type="http://schemas.openxmlformats.org/officeDocument/2006/relationships/image" Target="../media/image839.png"/><Relationship Id="rId53" Type="http://schemas.openxmlformats.org/officeDocument/2006/relationships/image" Target="../media/image859.png"/><Relationship Id="rId149" Type="http://schemas.openxmlformats.org/officeDocument/2006/relationships/image" Target="../media/image906.png"/><Relationship Id="rId314" Type="http://schemas.openxmlformats.org/officeDocument/2006/relationships/customXml" Target="../ink/ink1007.xml"/><Relationship Id="rId356" Type="http://schemas.openxmlformats.org/officeDocument/2006/relationships/image" Target="../media/image1009.png"/><Relationship Id="rId398" Type="http://schemas.openxmlformats.org/officeDocument/2006/relationships/image" Target="../media/image1030.png"/><Relationship Id="rId95" Type="http://schemas.openxmlformats.org/officeDocument/2006/relationships/customXml" Target="../ink/ink897.xml"/><Relationship Id="rId160" Type="http://schemas.openxmlformats.org/officeDocument/2006/relationships/customXml" Target="../ink/ink930.xml"/><Relationship Id="rId216" Type="http://schemas.openxmlformats.org/officeDocument/2006/relationships/customXml" Target="../ink/ink958.xml"/><Relationship Id="rId258" Type="http://schemas.openxmlformats.org/officeDocument/2006/relationships/customXml" Target="../ink/ink979.xml"/><Relationship Id="rId22" Type="http://schemas.openxmlformats.org/officeDocument/2006/relationships/customXml" Target="../ink/ink860.xml"/><Relationship Id="rId64" Type="http://schemas.openxmlformats.org/officeDocument/2006/relationships/customXml" Target="../ink/ink881.xml"/><Relationship Id="rId118" Type="http://schemas.openxmlformats.org/officeDocument/2006/relationships/image" Target="../media/image891.png"/><Relationship Id="rId325" Type="http://schemas.openxmlformats.org/officeDocument/2006/relationships/customXml" Target="../ink/ink1013.xml"/><Relationship Id="rId367" Type="http://schemas.openxmlformats.org/officeDocument/2006/relationships/customXml" Target="../ink/ink1034.xml"/><Relationship Id="rId171" Type="http://schemas.openxmlformats.org/officeDocument/2006/relationships/image" Target="../media/image917.png"/><Relationship Id="rId227" Type="http://schemas.openxmlformats.org/officeDocument/2006/relationships/image" Target="../media/image945.png"/><Relationship Id="rId269" Type="http://schemas.openxmlformats.org/officeDocument/2006/relationships/image" Target="../media/image966.png"/><Relationship Id="rId33" Type="http://schemas.openxmlformats.org/officeDocument/2006/relationships/image" Target="../media/image850.png"/><Relationship Id="rId129" Type="http://schemas.openxmlformats.org/officeDocument/2006/relationships/customXml" Target="../ink/ink914.xml"/><Relationship Id="rId280" Type="http://schemas.openxmlformats.org/officeDocument/2006/relationships/customXml" Target="../ink/ink990.xml"/><Relationship Id="rId336" Type="http://schemas.openxmlformats.org/officeDocument/2006/relationships/image" Target="../media/image999.png"/><Relationship Id="rId75" Type="http://schemas.openxmlformats.org/officeDocument/2006/relationships/image" Target="../media/image870.png"/><Relationship Id="rId140" Type="http://schemas.openxmlformats.org/officeDocument/2006/relationships/customXml" Target="../ink/ink920.xml"/><Relationship Id="rId182" Type="http://schemas.openxmlformats.org/officeDocument/2006/relationships/customXml" Target="../ink/ink941.xml"/><Relationship Id="rId378" Type="http://schemas.openxmlformats.org/officeDocument/2006/relationships/image" Target="../media/image1020.png"/><Relationship Id="rId403" Type="http://schemas.openxmlformats.org/officeDocument/2006/relationships/customXml" Target="../ink/ink1052.xml"/><Relationship Id="rId6" Type="http://schemas.openxmlformats.org/officeDocument/2006/relationships/customXml" Target="../ink/ink852.xml"/><Relationship Id="rId238" Type="http://schemas.openxmlformats.org/officeDocument/2006/relationships/customXml" Target="../ink/ink969.xml"/><Relationship Id="rId291" Type="http://schemas.openxmlformats.org/officeDocument/2006/relationships/image" Target="../media/image977.png"/><Relationship Id="rId305" Type="http://schemas.openxmlformats.org/officeDocument/2006/relationships/image" Target="../media/image984.png"/><Relationship Id="rId347" Type="http://schemas.openxmlformats.org/officeDocument/2006/relationships/customXml" Target="../ink/ink1024.xml"/><Relationship Id="rId44" Type="http://schemas.openxmlformats.org/officeDocument/2006/relationships/customXml" Target="../ink/ink871.xml"/><Relationship Id="rId86" Type="http://schemas.openxmlformats.org/officeDocument/2006/relationships/image" Target="../media/image875.png"/><Relationship Id="rId151" Type="http://schemas.openxmlformats.org/officeDocument/2006/relationships/image" Target="../media/image907.png"/><Relationship Id="rId389" Type="http://schemas.openxmlformats.org/officeDocument/2006/relationships/customXml" Target="../ink/ink1045.xml"/><Relationship Id="rId193" Type="http://schemas.openxmlformats.org/officeDocument/2006/relationships/image" Target="../media/image928.png"/><Relationship Id="rId207" Type="http://schemas.openxmlformats.org/officeDocument/2006/relationships/image" Target="../media/image935.png"/><Relationship Id="rId249" Type="http://schemas.openxmlformats.org/officeDocument/2006/relationships/image" Target="../media/image956.png"/><Relationship Id="rId414" Type="http://schemas.openxmlformats.org/officeDocument/2006/relationships/image" Target="../media/image1038.png"/><Relationship Id="rId13" Type="http://schemas.openxmlformats.org/officeDocument/2006/relationships/image" Target="../media/image840.png"/><Relationship Id="rId109" Type="http://schemas.openxmlformats.org/officeDocument/2006/relationships/customXml" Target="../ink/ink904.xml"/><Relationship Id="rId260" Type="http://schemas.openxmlformats.org/officeDocument/2006/relationships/customXml" Target="../ink/ink980.xml"/><Relationship Id="rId316" Type="http://schemas.openxmlformats.org/officeDocument/2006/relationships/image" Target="../media/image989.png"/><Relationship Id="rId55" Type="http://schemas.openxmlformats.org/officeDocument/2006/relationships/image" Target="../media/image860.png"/><Relationship Id="rId97" Type="http://schemas.openxmlformats.org/officeDocument/2006/relationships/customXml" Target="../ink/ink898.xml"/><Relationship Id="rId120" Type="http://schemas.openxmlformats.org/officeDocument/2006/relationships/image" Target="../media/image892.png"/><Relationship Id="rId358" Type="http://schemas.openxmlformats.org/officeDocument/2006/relationships/image" Target="../media/image1010.png"/><Relationship Id="rId162" Type="http://schemas.openxmlformats.org/officeDocument/2006/relationships/customXml" Target="../ink/ink931.xml"/><Relationship Id="rId218" Type="http://schemas.openxmlformats.org/officeDocument/2006/relationships/customXml" Target="../ink/ink959.xml"/><Relationship Id="rId271" Type="http://schemas.openxmlformats.org/officeDocument/2006/relationships/image" Target="../media/image967.png"/><Relationship Id="rId24" Type="http://schemas.openxmlformats.org/officeDocument/2006/relationships/customXml" Target="../ink/ink861.xml"/><Relationship Id="rId66" Type="http://schemas.openxmlformats.org/officeDocument/2006/relationships/customXml" Target="../ink/ink882.xml"/><Relationship Id="rId131" Type="http://schemas.openxmlformats.org/officeDocument/2006/relationships/customXml" Target="../ink/ink915.xml"/><Relationship Id="rId327" Type="http://schemas.openxmlformats.org/officeDocument/2006/relationships/customXml" Target="../ink/ink1014.xml"/><Relationship Id="rId369" Type="http://schemas.openxmlformats.org/officeDocument/2006/relationships/customXml" Target="../ink/ink1035.xml"/><Relationship Id="rId173" Type="http://schemas.openxmlformats.org/officeDocument/2006/relationships/image" Target="../media/image918.png"/><Relationship Id="rId229" Type="http://schemas.openxmlformats.org/officeDocument/2006/relationships/image" Target="../media/image946.png"/><Relationship Id="rId380" Type="http://schemas.openxmlformats.org/officeDocument/2006/relationships/image" Target="../media/image1021.png"/><Relationship Id="rId240" Type="http://schemas.openxmlformats.org/officeDocument/2006/relationships/customXml" Target="../ink/ink970.xml"/><Relationship Id="rId35" Type="http://schemas.openxmlformats.org/officeDocument/2006/relationships/image" Target="../media/image851.png"/><Relationship Id="rId77" Type="http://schemas.openxmlformats.org/officeDocument/2006/relationships/image" Target="../media/image871.png"/><Relationship Id="rId100" Type="http://schemas.openxmlformats.org/officeDocument/2006/relationships/image" Target="../media/image882.png"/><Relationship Id="rId282" Type="http://schemas.openxmlformats.org/officeDocument/2006/relationships/customXml" Target="../ink/ink991.xml"/><Relationship Id="rId338" Type="http://schemas.openxmlformats.org/officeDocument/2006/relationships/image" Target="../media/image1000.png"/><Relationship Id="rId8" Type="http://schemas.openxmlformats.org/officeDocument/2006/relationships/customXml" Target="../ink/ink853.xml"/><Relationship Id="rId142" Type="http://schemas.openxmlformats.org/officeDocument/2006/relationships/customXml" Target="../ink/ink921.xml"/><Relationship Id="rId184" Type="http://schemas.openxmlformats.org/officeDocument/2006/relationships/customXml" Target="../ink/ink942.xml"/><Relationship Id="rId391" Type="http://schemas.openxmlformats.org/officeDocument/2006/relationships/customXml" Target="../ink/ink1046.xml"/><Relationship Id="rId405" Type="http://schemas.openxmlformats.org/officeDocument/2006/relationships/customXml" Target="../ink/ink1053.xml"/><Relationship Id="rId251" Type="http://schemas.openxmlformats.org/officeDocument/2006/relationships/image" Target="../media/image957.png"/><Relationship Id="rId46" Type="http://schemas.openxmlformats.org/officeDocument/2006/relationships/customXml" Target="../ink/ink872.xml"/><Relationship Id="rId293" Type="http://schemas.openxmlformats.org/officeDocument/2006/relationships/image" Target="../media/image978.png"/><Relationship Id="rId307" Type="http://schemas.openxmlformats.org/officeDocument/2006/relationships/image" Target="../media/image985.png"/><Relationship Id="rId349" Type="http://schemas.openxmlformats.org/officeDocument/2006/relationships/customXml" Target="../ink/ink1025.xml"/><Relationship Id="rId88" Type="http://schemas.openxmlformats.org/officeDocument/2006/relationships/image" Target="../media/image876.png"/><Relationship Id="rId111" Type="http://schemas.openxmlformats.org/officeDocument/2006/relationships/customXml" Target="../ink/ink905.xml"/><Relationship Id="rId153" Type="http://schemas.openxmlformats.org/officeDocument/2006/relationships/image" Target="../media/image908.png"/><Relationship Id="rId195" Type="http://schemas.openxmlformats.org/officeDocument/2006/relationships/image" Target="../media/image929.png"/><Relationship Id="rId209" Type="http://schemas.openxmlformats.org/officeDocument/2006/relationships/image" Target="../media/image936.png"/><Relationship Id="rId360" Type="http://schemas.openxmlformats.org/officeDocument/2006/relationships/image" Target="../media/image1011.png"/><Relationship Id="rId416" Type="http://schemas.openxmlformats.org/officeDocument/2006/relationships/image" Target="../media/image1039.png"/><Relationship Id="rId220" Type="http://schemas.openxmlformats.org/officeDocument/2006/relationships/customXml" Target="../ink/ink960.xml"/><Relationship Id="rId15" Type="http://schemas.openxmlformats.org/officeDocument/2006/relationships/image" Target="../media/image841.png"/><Relationship Id="rId57" Type="http://schemas.openxmlformats.org/officeDocument/2006/relationships/image" Target="../media/image861.png"/><Relationship Id="rId262" Type="http://schemas.openxmlformats.org/officeDocument/2006/relationships/customXml" Target="../ink/ink981.xml"/><Relationship Id="rId318" Type="http://schemas.openxmlformats.org/officeDocument/2006/relationships/image" Target="../media/image990.png"/><Relationship Id="rId99" Type="http://schemas.openxmlformats.org/officeDocument/2006/relationships/customXml" Target="../ink/ink899.xml"/><Relationship Id="rId122" Type="http://schemas.openxmlformats.org/officeDocument/2006/relationships/image" Target="../media/image893.png"/><Relationship Id="rId164" Type="http://schemas.openxmlformats.org/officeDocument/2006/relationships/customXml" Target="../ink/ink932.xml"/><Relationship Id="rId371" Type="http://schemas.openxmlformats.org/officeDocument/2006/relationships/customXml" Target="../ink/ink1036.xml"/><Relationship Id="rId26" Type="http://schemas.openxmlformats.org/officeDocument/2006/relationships/customXml" Target="../ink/ink862.xml"/><Relationship Id="rId231" Type="http://schemas.openxmlformats.org/officeDocument/2006/relationships/image" Target="../media/image947.png"/><Relationship Id="rId273" Type="http://schemas.openxmlformats.org/officeDocument/2006/relationships/image" Target="../media/image968.png"/><Relationship Id="rId329" Type="http://schemas.openxmlformats.org/officeDocument/2006/relationships/customXml" Target="../ink/ink1015.xml"/><Relationship Id="rId68" Type="http://schemas.openxmlformats.org/officeDocument/2006/relationships/customXml" Target="../ink/ink883.xml"/><Relationship Id="rId133" Type="http://schemas.openxmlformats.org/officeDocument/2006/relationships/customXml" Target="../ink/ink916.xml"/><Relationship Id="rId175" Type="http://schemas.openxmlformats.org/officeDocument/2006/relationships/image" Target="../media/image919.png"/><Relationship Id="rId340" Type="http://schemas.openxmlformats.org/officeDocument/2006/relationships/image" Target="../media/image1001.png"/><Relationship Id="rId200" Type="http://schemas.openxmlformats.org/officeDocument/2006/relationships/customXml" Target="../ink/ink950.xml"/><Relationship Id="rId382" Type="http://schemas.openxmlformats.org/officeDocument/2006/relationships/image" Target="../media/image1022.png"/><Relationship Id="rId242" Type="http://schemas.openxmlformats.org/officeDocument/2006/relationships/customXml" Target="../ink/ink971.xml"/><Relationship Id="rId284" Type="http://schemas.openxmlformats.org/officeDocument/2006/relationships/customXml" Target="../ink/ink992.xml"/><Relationship Id="rId37" Type="http://schemas.openxmlformats.org/officeDocument/2006/relationships/image" Target="../media/image852.png"/><Relationship Id="rId79" Type="http://schemas.openxmlformats.org/officeDocument/2006/relationships/image" Target="../media/image872.png"/><Relationship Id="rId102" Type="http://schemas.openxmlformats.org/officeDocument/2006/relationships/image" Target="../media/image883.png"/><Relationship Id="rId144" Type="http://schemas.openxmlformats.org/officeDocument/2006/relationships/customXml" Target="../ink/ink922.xml"/><Relationship Id="rId90" Type="http://schemas.openxmlformats.org/officeDocument/2006/relationships/image" Target="../media/image877.png"/><Relationship Id="rId186" Type="http://schemas.openxmlformats.org/officeDocument/2006/relationships/customXml" Target="../ink/ink943.xml"/><Relationship Id="rId351" Type="http://schemas.openxmlformats.org/officeDocument/2006/relationships/customXml" Target="../ink/ink1026.xml"/><Relationship Id="rId393" Type="http://schemas.openxmlformats.org/officeDocument/2006/relationships/customXml" Target="../ink/ink1047.xml"/><Relationship Id="rId407" Type="http://schemas.openxmlformats.org/officeDocument/2006/relationships/customXml" Target="../ink/ink1054.xml"/><Relationship Id="rId211" Type="http://schemas.openxmlformats.org/officeDocument/2006/relationships/image" Target="../media/image937.png"/><Relationship Id="rId253" Type="http://schemas.openxmlformats.org/officeDocument/2006/relationships/image" Target="../media/image958.png"/><Relationship Id="rId295" Type="http://schemas.openxmlformats.org/officeDocument/2006/relationships/image" Target="../media/image979.png"/><Relationship Id="rId309" Type="http://schemas.openxmlformats.org/officeDocument/2006/relationships/image" Target="../media/image986.png"/><Relationship Id="rId48" Type="http://schemas.openxmlformats.org/officeDocument/2006/relationships/customXml" Target="../ink/ink873.xml"/><Relationship Id="rId113" Type="http://schemas.openxmlformats.org/officeDocument/2006/relationships/customXml" Target="../ink/ink906.xml"/><Relationship Id="rId320" Type="http://schemas.openxmlformats.org/officeDocument/2006/relationships/image" Target="../media/image991.png"/><Relationship Id="rId155" Type="http://schemas.openxmlformats.org/officeDocument/2006/relationships/image" Target="../media/image909.png"/><Relationship Id="rId197" Type="http://schemas.openxmlformats.org/officeDocument/2006/relationships/image" Target="../media/image930.png"/><Relationship Id="rId362" Type="http://schemas.openxmlformats.org/officeDocument/2006/relationships/image" Target="../media/image1012.png"/><Relationship Id="rId418" Type="http://schemas.openxmlformats.org/officeDocument/2006/relationships/image" Target="../media/image1040.png"/></Relationships>
</file>

<file path=ppt/slides/_rels/slide9.xml.rels><?xml version="1.0" encoding="UTF-8" standalone="yes"?>
<Relationships xmlns="http://schemas.openxmlformats.org/package/2006/relationships"><Relationship Id="rId117" Type="http://schemas.openxmlformats.org/officeDocument/2006/relationships/customXml" Target="../ink/ink1118.xml"/><Relationship Id="rId21" Type="http://schemas.openxmlformats.org/officeDocument/2006/relationships/customXml" Target="../ink/ink1069.xml"/><Relationship Id="rId42" Type="http://schemas.openxmlformats.org/officeDocument/2006/relationships/image" Target="../media/image1059.png"/><Relationship Id="rId63" Type="http://schemas.openxmlformats.org/officeDocument/2006/relationships/customXml" Target="../ink/ink1090.xml"/><Relationship Id="rId84" Type="http://schemas.openxmlformats.org/officeDocument/2006/relationships/customXml" Target="../ink/ink1101.xml"/><Relationship Id="rId138" Type="http://schemas.openxmlformats.org/officeDocument/2006/relationships/customXml" Target="../ink/ink1129.xml"/><Relationship Id="rId107" Type="http://schemas.openxmlformats.org/officeDocument/2006/relationships/image" Target="../media/image1091.png"/><Relationship Id="rId11" Type="http://schemas.openxmlformats.org/officeDocument/2006/relationships/customXml" Target="../ink/ink1064.xml"/><Relationship Id="rId32" Type="http://schemas.openxmlformats.org/officeDocument/2006/relationships/image" Target="../media/image1055.png"/><Relationship Id="rId53" Type="http://schemas.openxmlformats.org/officeDocument/2006/relationships/customXml" Target="../ink/ink1085.xml"/><Relationship Id="rId74" Type="http://schemas.openxmlformats.org/officeDocument/2006/relationships/image" Target="../media/image1075.png"/><Relationship Id="rId128" Type="http://schemas.openxmlformats.org/officeDocument/2006/relationships/image" Target="../media/image1101.png"/><Relationship Id="rId149" Type="http://schemas.openxmlformats.org/officeDocument/2006/relationships/customXml" Target="../ink/ink1135.xml"/><Relationship Id="rId5" Type="http://schemas.openxmlformats.org/officeDocument/2006/relationships/customXml" Target="../ink/ink1061.xml"/><Relationship Id="rId95" Type="http://schemas.openxmlformats.org/officeDocument/2006/relationships/image" Target="../media/image1085.png"/><Relationship Id="rId22" Type="http://schemas.openxmlformats.org/officeDocument/2006/relationships/image" Target="../media/image1050.png"/><Relationship Id="rId43" Type="http://schemas.openxmlformats.org/officeDocument/2006/relationships/customXml" Target="../ink/ink1080.xml"/><Relationship Id="rId64" Type="http://schemas.openxmlformats.org/officeDocument/2006/relationships/image" Target="../media/image1070.png"/><Relationship Id="rId118" Type="http://schemas.openxmlformats.org/officeDocument/2006/relationships/image" Target="../media/image1096.png"/><Relationship Id="rId139" Type="http://schemas.openxmlformats.org/officeDocument/2006/relationships/image" Target="../media/image1106.png"/><Relationship Id="rId80" Type="http://schemas.openxmlformats.org/officeDocument/2006/relationships/image" Target="../media/image1078.png"/><Relationship Id="rId85" Type="http://schemas.openxmlformats.org/officeDocument/2006/relationships/image" Target="../media/image1080.png"/><Relationship Id="rId150" Type="http://schemas.openxmlformats.org/officeDocument/2006/relationships/image" Target="../media/image1111.png"/><Relationship Id="rId155" Type="http://schemas.openxmlformats.org/officeDocument/2006/relationships/customXml" Target="../ink/ink1138.xml"/><Relationship Id="rId12" Type="http://schemas.openxmlformats.org/officeDocument/2006/relationships/image" Target="../media/image1045.png"/><Relationship Id="rId17" Type="http://schemas.openxmlformats.org/officeDocument/2006/relationships/customXml" Target="../ink/ink1067.xml"/><Relationship Id="rId33" Type="http://schemas.openxmlformats.org/officeDocument/2006/relationships/customXml" Target="../ink/ink1075.xml"/><Relationship Id="rId38" Type="http://schemas.openxmlformats.org/officeDocument/2006/relationships/image" Target="../media/image1057.png"/><Relationship Id="rId59" Type="http://schemas.openxmlformats.org/officeDocument/2006/relationships/customXml" Target="../ink/ink1088.xml"/><Relationship Id="rId103" Type="http://schemas.openxmlformats.org/officeDocument/2006/relationships/image" Target="../media/image1089.png"/><Relationship Id="rId108" Type="http://schemas.openxmlformats.org/officeDocument/2006/relationships/customXml" Target="../ink/ink1113.xml"/><Relationship Id="rId124" Type="http://schemas.openxmlformats.org/officeDocument/2006/relationships/image" Target="../media/image1099.png"/><Relationship Id="rId129" Type="http://schemas.openxmlformats.org/officeDocument/2006/relationships/customXml" Target="../ink/ink1124.xml"/><Relationship Id="rId54" Type="http://schemas.openxmlformats.org/officeDocument/2006/relationships/image" Target="../media/image1065.png"/><Relationship Id="rId70" Type="http://schemas.openxmlformats.org/officeDocument/2006/relationships/image" Target="../media/image1073.png"/><Relationship Id="rId75" Type="http://schemas.openxmlformats.org/officeDocument/2006/relationships/customXml" Target="../ink/ink1096.xml"/><Relationship Id="rId91" Type="http://schemas.openxmlformats.org/officeDocument/2006/relationships/image" Target="../media/image1083.png"/><Relationship Id="rId96" Type="http://schemas.openxmlformats.org/officeDocument/2006/relationships/customXml" Target="../ink/ink1107.xml"/><Relationship Id="rId140" Type="http://schemas.openxmlformats.org/officeDocument/2006/relationships/customXml" Target="../ink/ink1130.xml"/><Relationship Id="rId145" Type="http://schemas.openxmlformats.org/officeDocument/2006/relationships/customXml" Target="../ink/ink1133.xml"/><Relationship Id="rId1" Type="http://schemas.openxmlformats.org/officeDocument/2006/relationships/slideLayout" Target="../slideLayouts/slideLayout7.xml"/><Relationship Id="rId6" Type="http://schemas.openxmlformats.org/officeDocument/2006/relationships/image" Target="../media/image1042.png"/><Relationship Id="rId23" Type="http://schemas.openxmlformats.org/officeDocument/2006/relationships/customXml" Target="../ink/ink1070.xml"/><Relationship Id="rId28" Type="http://schemas.openxmlformats.org/officeDocument/2006/relationships/image" Target="../media/image1053.png"/><Relationship Id="rId49" Type="http://schemas.openxmlformats.org/officeDocument/2006/relationships/customXml" Target="../ink/ink1083.xml"/><Relationship Id="rId114" Type="http://schemas.openxmlformats.org/officeDocument/2006/relationships/image" Target="../media/image1094.png"/><Relationship Id="rId119" Type="http://schemas.openxmlformats.org/officeDocument/2006/relationships/customXml" Target="../ink/ink1119.xml"/><Relationship Id="rId44" Type="http://schemas.openxmlformats.org/officeDocument/2006/relationships/image" Target="../media/image1060.png"/><Relationship Id="rId60" Type="http://schemas.openxmlformats.org/officeDocument/2006/relationships/image" Target="../media/image1068.png"/><Relationship Id="rId65" Type="http://schemas.openxmlformats.org/officeDocument/2006/relationships/customXml" Target="../ink/ink1091.xml"/><Relationship Id="rId81" Type="http://schemas.openxmlformats.org/officeDocument/2006/relationships/customXml" Target="../ink/ink1099.xml"/><Relationship Id="rId86" Type="http://schemas.openxmlformats.org/officeDocument/2006/relationships/customXml" Target="../ink/ink1102.xml"/><Relationship Id="rId130" Type="http://schemas.openxmlformats.org/officeDocument/2006/relationships/image" Target="../media/image1102.png"/><Relationship Id="rId135" Type="http://schemas.openxmlformats.org/officeDocument/2006/relationships/image" Target="../media/image1104.png"/><Relationship Id="rId151" Type="http://schemas.openxmlformats.org/officeDocument/2006/relationships/customXml" Target="../ink/ink1136.xml"/><Relationship Id="rId156" Type="http://schemas.openxmlformats.org/officeDocument/2006/relationships/image" Target="../media/image1114.png"/><Relationship Id="rId13" Type="http://schemas.openxmlformats.org/officeDocument/2006/relationships/customXml" Target="../ink/ink1065.xml"/><Relationship Id="rId18" Type="http://schemas.openxmlformats.org/officeDocument/2006/relationships/image" Target="../media/image1048.png"/><Relationship Id="rId39" Type="http://schemas.openxmlformats.org/officeDocument/2006/relationships/customXml" Target="../ink/ink1078.xml"/><Relationship Id="rId109" Type="http://schemas.openxmlformats.org/officeDocument/2006/relationships/image" Target="../media/image1092.png"/><Relationship Id="rId34" Type="http://schemas.openxmlformats.org/officeDocument/2006/relationships/image" Target="../media/image835.png"/><Relationship Id="rId50" Type="http://schemas.openxmlformats.org/officeDocument/2006/relationships/image" Target="../media/image1063.png"/><Relationship Id="rId55" Type="http://schemas.openxmlformats.org/officeDocument/2006/relationships/customXml" Target="../ink/ink1086.xml"/><Relationship Id="rId76" Type="http://schemas.openxmlformats.org/officeDocument/2006/relationships/image" Target="../media/image1076.png"/><Relationship Id="rId97" Type="http://schemas.openxmlformats.org/officeDocument/2006/relationships/image" Target="../media/image1086.png"/><Relationship Id="rId104" Type="http://schemas.openxmlformats.org/officeDocument/2006/relationships/customXml" Target="../ink/ink1111.xml"/><Relationship Id="rId120" Type="http://schemas.openxmlformats.org/officeDocument/2006/relationships/image" Target="../media/image1097.png"/><Relationship Id="rId125" Type="http://schemas.openxmlformats.org/officeDocument/2006/relationships/customXml" Target="../ink/ink1122.xml"/><Relationship Id="rId141" Type="http://schemas.openxmlformats.org/officeDocument/2006/relationships/image" Target="../media/image1107.png"/><Relationship Id="rId146" Type="http://schemas.openxmlformats.org/officeDocument/2006/relationships/image" Target="../media/image1109.png"/><Relationship Id="rId7" Type="http://schemas.openxmlformats.org/officeDocument/2006/relationships/customXml" Target="../ink/ink1062.xml"/><Relationship Id="rId71" Type="http://schemas.openxmlformats.org/officeDocument/2006/relationships/customXml" Target="../ink/ink1094.xml"/><Relationship Id="rId92" Type="http://schemas.openxmlformats.org/officeDocument/2006/relationships/customXml" Target="../ink/ink1105.xml"/><Relationship Id="rId2" Type="http://schemas.openxmlformats.org/officeDocument/2006/relationships/notesSlide" Target="../notesSlides/notesSlide9.xml"/><Relationship Id="rId29" Type="http://schemas.openxmlformats.org/officeDocument/2006/relationships/customXml" Target="../ink/ink1073.xml"/><Relationship Id="rId24" Type="http://schemas.openxmlformats.org/officeDocument/2006/relationships/image" Target="../media/image1051.png"/><Relationship Id="rId40" Type="http://schemas.openxmlformats.org/officeDocument/2006/relationships/image" Target="../media/image1058.png"/><Relationship Id="rId45" Type="http://schemas.openxmlformats.org/officeDocument/2006/relationships/customXml" Target="../ink/ink1081.xml"/><Relationship Id="rId66" Type="http://schemas.openxmlformats.org/officeDocument/2006/relationships/image" Target="../media/image1071.png"/><Relationship Id="rId87" Type="http://schemas.openxmlformats.org/officeDocument/2006/relationships/image" Target="../media/image1081.png"/><Relationship Id="rId110" Type="http://schemas.openxmlformats.org/officeDocument/2006/relationships/customXml" Target="../ink/ink1114.xml"/><Relationship Id="rId115" Type="http://schemas.openxmlformats.org/officeDocument/2006/relationships/customXml" Target="../ink/ink1117.xml"/><Relationship Id="rId131" Type="http://schemas.openxmlformats.org/officeDocument/2006/relationships/customXml" Target="../ink/ink1125.xml"/><Relationship Id="rId136" Type="http://schemas.openxmlformats.org/officeDocument/2006/relationships/customXml" Target="../ink/ink1128.xml"/><Relationship Id="rId157" Type="http://schemas.openxmlformats.org/officeDocument/2006/relationships/customXml" Target="../ink/ink1139.xml"/><Relationship Id="rId61" Type="http://schemas.openxmlformats.org/officeDocument/2006/relationships/customXml" Target="../ink/ink1089.xml"/><Relationship Id="rId82" Type="http://schemas.openxmlformats.org/officeDocument/2006/relationships/image" Target="../media/image1079.png"/><Relationship Id="rId152" Type="http://schemas.openxmlformats.org/officeDocument/2006/relationships/image" Target="../media/image1112.png"/><Relationship Id="rId19" Type="http://schemas.openxmlformats.org/officeDocument/2006/relationships/customXml" Target="../ink/ink1068.xml"/><Relationship Id="rId14" Type="http://schemas.openxmlformats.org/officeDocument/2006/relationships/image" Target="../media/image1046.png"/><Relationship Id="rId30" Type="http://schemas.openxmlformats.org/officeDocument/2006/relationships/image" Target="../media/image1054.png"/><Relationship Id="rId35" Type="http://schemas.openxmlformats.org/officeDocument/2006/relationships/customXml" Target="../ink/ink1076.xml"/><Relationship Id="rId56" Type="http://schemas.openxmlformats.org/officeDocument/2006/relationships/image" Target="../media/image1066.png"/><Relationship Id="rId77" Type="http://schemas.openxmlformats.org/officeDocument/2006/relationships/customXml" Target="../ink/ink1097.xml"/><Relationship Id="rId100" Type="http://schemas.openxmlformats.org/officeDocument/2006/relationships/customXml" Target="../ink/ink1109.xml"/><Relationship Id="rId105" Type="http://schemas.openxmlformats.org/officeDocument/2006/relationships/image" Target="../media/image1090.png"/><Relationship Id="rId126" Type="http://schemas.openxmlformats.org/officeDocument/2006/relationships/image" Target="../media/image1100.png"/><Relationship Id="rId147" Type="http://schemas.openxmlformats.org/officeDocument/2006/relationships/customXml" Target="../ink/ink1134.xml"/><Relationship Id="rId8" Type="http://schemas.openxmlformats.org/officeDocument/2006/relationships/image" Target="../media/image1043.png"/><Relationship Id="rId51" Type="http://schemas.openxmlformats.org/officeDocument/2006/relationships/customXml" Target="../ink/ink1084.xml"/><Relationship Id="rId72" Type="http://schemas.openxmlformats.org/officeDocument/2006/relationships/image" Target="../media/image1074.png"/><Relationship Id="rId93" Type="http://schemas.openxmlformats.org/officeDocument/2006/relationships/image" Target="../media/image1084.png"/><Relationship Id="rId98" Type="http://schemas.openxmlformats.org/officeDocument/2006/relationships/customXml" Target="../ink/ink1108.xml"/><Relationship Id="rId121" Type="http://schemas.openxmlformats.org/officeDocument/2006/relationships/customXml" Target="../ink/ink1120.xml"/><Relationship Id="rId142" Type="http://schemas.openxmlformats.org/officeDocument/2006/relationships/customXml" Target="../ink/ink1131.xml"/><Relationship Id="rId3" Type="http://schemas.openxmlformats.org/officeDocument/2006/relationships/customXml" Target="../ink/ink1060.xml"/><Relationship Id="rId25" Type="http://schemas.openxmlformats.org/officeDocument/2006/relationships/customXml" Target="../ink/ink1071.xml"/><Relationship Id="rId46" Type="http://schemas.openxmlformats.org/officeDocument/2006/relationships/image" Target="../media/image1061.png"/><Relationship Id="rId67" Type="http://schemas.openxmlformats.org/officeDocument/2006/relationships/customXml" Target="../ink/ink1092.xml"/><Relationship Id="rId116" Type="http://schemas.openxmlformats.org/officeDocument/2006/relationships/image" Target="../media/image1095.png"/><Relationship Id="rId137" Type="http://schemas.openxmlformats.org/officeDocument/2006/relationships/image" Target="../media/image1105.png"/><Relationship Id="rId158" Type="http://schemas.openxmlformats.org/officeDocument/2006/relationships/image" Target="../media/image1115.png"/><Relationship Id="rId20" Type="http://schemas.openxmlformats.org/officeDocument/2006/relationships/image" Target="../media/image1049.png"/><Relationship Id="rId41" Type="http://schemas.openxmlformats.org/officeDocument/2006/relationships/customXml" Target="../ink/ink1079.xml"/><Relationship Id="rId62" Type="http://schemas.openxmlformats.org/officeDocument/2006/relationships/image" Target="../media/image1069.png"/><Relationship Id="rId83" Type="http://schemas.openxmlformats.org/officeDocument/2006/relationships/customXml" Target="../ink/ink1100.xml"/><Relationship Id="rId88" Type="http://schemas.openxmlformats.org/officeDocument/2006/relationships/customXml" Target="../ink/ink1103.xml"/><Relationship Id="rId111" Type="http://schemas.openxmlformats.org/officeDocument/2006/relationships/image" Target="../media/image1093.png"/><Relationship Id="rId132" Type="http://schemas.openxmlformats.org/officeDocument/2006/relationships/image" Target="../media/image1103.png"/><Relationship Id="rId153" Type="http://schemas.openxmlformats.org/officeDocument/2006/relationships/customXml" Target="../ink/ink1137.xml"/><Relationship Id="rId15" Type="http://schemas.openxmlformats.org/officeDocument/2006/relationships/customXml" Target="../ink/ink1066.xml"/><Relationship Id="rId36" Type="http://schemas.openxmlformats.org/officeDocument/2006/relationships/image" Target="../media/image1056.png"/><Relationship Id="rId57" Type="http://schemas.openxmlformats.org/officeDocument/2006/relationships/customXml" Target="../ink/ink1087.xml"/><Relationship Id="rId106" Type="http://schemas.openxmlformats.org/officeDocument/2006/relationships/customXml" Target="../ink/ink1112.xml"/><Relationship Id="rId127" Type="http://schemas.openxmlformats.org/officeDocument/2006/relationships/customXml" Target="../ink/ink1123.xml"/><Relationship Id="rId10" Type="http://schemas.openxmlformats.org/officeDocument/2006/relationships/image" Target="../media/image1044.png"/><Relationship Id="rId31" Type="http://schemas.openxmlformats.org/officeDocument/2006/relationships/customXml" Target="../ink/ink1074.xml"/><Relationship Id="rId52" Type="http://schemas.openxmlformats.org/officeDocument/2006/relationships/image" Target="../media/image1064.png"/><Relationship Id="rId73" Type="http://schemas.openxmlformats.org/officeDocument/2006/relationships/customXml" Target="../ink/ink1095.xml"/><Relationship Id="rId78" Type="http://schemas.openxmlformats.org/officeDocument/2006/relationships/image" Target="../media/image1077.png"/><Relationship Id="rId94" Type="http://schemas.openxmlformats.org/officeDocument/2006/relationships/customXml" Target="../ink/ink1106.xml"/><Relationship Id="rId99" Type="http://schemas.openxmlformats.org/officeDocument/2006/relationships/image" Target="../media/image1087.png"/><Relationship Id="rId101" Type="http://schemas.openxmlformats.org/officeDocument/2006/relationships/image" Target="../media/image1088.png"/><Relationship Id="rId122" Type="http://schemas.openxmlformats.org/officeDocument/2006/relationships/image" Target="../media/image1098.png"/><Relationship Id="rId143" Type="http://schemas.openxmlformats.org/officeDocument/2006/relationships/image" Target="../media/image1108.png"/><Relationship Id="rId148" Type="http://schemas.openxmlformats.org/officeDocument/2006/relationships/image" Target="../media/image1110.png"/><Relationship Id="rId4" Type="http://schemas.openxmlformats.org/officeDocument/2006/relationships/image" Target="../media/image1041.png"/><Relationship Id="rId9" Type="http://schemas.openxmlformats.org/officeDocument/2006/relationships/customXml" Target="../ink/ink1063.xml"/><Relationship Id="rId26" Type="http://schemas.openxmlformats.org/officeDocument/2006/relationships/image" Target="../media/image1052.png"/><Relationship Id="rId47" Type="http://schemas.openxmlformats.org/officeDocument/2006/relationships/customXml" Target="../ink/ink1082.xml"/><Relationship Id="rId68" Type="http://schemas.openxmlformats.org/officeDocument/2006/relationships/image" Target="../media/image1072.png"/><Relationship Id="rId89" Type="http://schemas.openxmlformats.org/officeDocument/2006/relationships/image" Target="../media/image1082.png"/><Relationship Id="rId112" Type="http://schemas.openxmlformats.org/officeDocument/2006/relationships/customXml" Target="../ink/ink1115.xml"/><Relationship Id="rId133" Type="http://schemas.openxmlformats.org/officeDocument/2006/relationships/customXml" Target="../ink/ink1126.xml"/><Relationship Id="rId154" Type="http://schemas.openxmlformats.org/officeDocument/2006/relationships/image" Target="../media/image1113.png"/><Relationship Id="rId16" Type="http://schemas.openxmlformats.org/officeDocument/2006/relationships/image" Target="../media/image1047.png"/><Relationship Id="rId37" Type="http://schemas.openxmlformats.org/officeDocument/2006/relationships/customXml" Target="../ink/ink1077.xml"/><Relationship Id="rId58" Type="http://schemas.openxmlformats.org/officeDocument/2006/relationships/image" Target="../media/image1067.png"/><Relationship Id="rId79" Type="http://schemas.openxmlformats.org/officeDocument/2006/relationships/customXml" Target="../ink/ink1098.xml"/><Relationship Id="rId102" Type="http://schemas.openxmlformats.org/officeDocument/2006/relationships/customXml" Target="../ink/ink1110.xml"/><Relationship Id="rId123" Type="http://schemas.openxmlformats.org/officeDocument/2006/relationships/customXml" Target="../ink/ink1121.xml"/><Relationship Id="rId144" Type="http://schemas.openxmlformats.org/officeDocument/2006/relationships/customXml" Target="../ink/ink1132.xml"/><Relationship Id="rId90" Type="http://schemas.openxmlformats.org/officeDocument/2006/relationships/customXml" Target="../ink/ink1104.xml"/><Relationship Id="rId27" Type="http://schemas.openxmlformats.org/officeDocument/2006/relationships/customXml" Target="../ink/ink1072.xml"/><Relationship Id="rId48" Type="http://schemas.openxmlformats.org/officeDocument/2006/relationships/image" Target="../media/image1062.png"/><Relationship Id="rId69" Type="http://schemas.openxmlformats.org/officeDocument/2006/relationships/customXml" Target="../ink/ink1093.xml"/><Relationship Id="rId113" Type="http://schemas.openxmlformats.org/officeDocument/2006/relationships/customXml" Target="../ink/ink1116.xml"/><Relationship Id="rId134" Type="http://schemas.openxmlformats.org/officeDocument/2006/relationships/customXml" Target="../ink/ink1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39" name="Freihand 38">
                <a:extLst>
                  <a:ext uri="{FF2B5EF4-FFF2-40B4-BE49-F238E27FC236}">
                    <a16:creationId xmlns:a16="http://schemas.microsoft.com/office/drawing/2014/main" id="{C59F7AA5-A711-4EAF-B3AC-16B90AF42825}"/>
                  </a:ext>
                </a:extLst>
              </p14:cNvPr>
              <p14:cNvContentPartPr/>
              <p14:nvPr/>
            </p14:nvContentPartPr>
            <p14:xfrm>
              <a:off x="9446133" y="1882147"/>
              <a:ext cx="1392120" cy="894240"/>
            </p14:xfrm>
          </p:contentPart>
        </mc:Choice>
        <mc:Fallback xmlns="">
          <p:pic>
            <p:nvPicPr>
              <p:cNvPr id="39" name="Freihand 38">
                <a:extLst>
                  <a:ext uri="{FF2B5EF4-FFF2-40B4-BE49-F238E27FC236}">
                    <a16:creationId xmlns:a16="http://schemas.microsoft.com/office/drawing/2014/main" id="{C59F7AA5-A711-4EAF-B3AC-16B90AF42825}"/>
                  </a:ext>
                </a:extLst>
              </p:cNvPr>
              <p:cNvPicPr/>
              <p:nvPr/>
            </p:nvPicPr>
            <p:blipFill>
              <a:blip r:embed="rId6"/>
              <a:stretch>
                <a:fillRect/>
              </a:stretch>
            </p:blipFill>
            <p:spPr>
              <a:xfrm>
                <a:off x="9441813" y="1877827"/>
                <a:ext cx="140076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Freihand 39">
                <a:extLst>
                  <a:ext uri="{FF2B5EF4-FFF2-40B4-BE49-F238E27FC236}">
                    <a16:creationId xmlns:a16="http://schemas.microsoft.com/office/drawing/2014/main" id="{97D71139-AE87-4751-8487-9767AB9BF98D}"/>
                  </a:ext>
                </a:extLst>
              </p14:cNvPr>
              <p14:cNvContentPartPr/>
              <p14:nvPr/>
            </p14:nvContentPartPr>
            <p14:xfrm>
              <a:off x="9005493" y="3254827"/>
              <a:ext cx="179280" cy="212040"/>
            </p14:xfrm>
          </p:contentPart>
        </mc:Choice>
        <mc:Fallback xmlns="">
          <p:pic>
            <p:nvPicPr>
              <p:cNvPr id="40" name="Freihand 39">
                <a:extLst>
                  <a:ext uri="{FF2B5EF4-FFF2-40B4-BE49-F238E27FC236}">
                    <a16:creationId xmlns:a16="http://schemas.microsoft.com/office/drawing/2014/main" id="{97D71139-AE87-4751-8487-9767AB9BF98D}"/>
                  </a:ext>
                </a:extLst>
              </p:cNvPr>
              <p:cNvPicPr/>
              <p:nvPr/>
            </p:nvPicPr>
            <p:blipFill>
              <a:blip r:embed="rId8"/>
              <a:stretch>
                <a:fillRect/>
              </a:stretch>
            </p:blipFill>
            <p:spPr>
              <a:xfrm>
                <a:off x="9001173" y="3250507"/>
                <a:ext cx="187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Freihand 40">
                <a:extLst>
                  <a:ext uri="{FF2B5EF4-FFF2-40B4-BE49-F238E27FC236}">
                    <a16:creationId xmlns:a16="http://schemas.microsoft.com/office/drawing/2014/main" id="{73427579-C8DB-48A3-B41D-908A78DF9FCE}"/>
                  </a:ext>
                </a:extLst>
              </p14:cNvPr>
              <p14:cNvContentPartPr/>
              <p14:nvPr/>
            </p14:nvContentPartPr>
            <p14:xfrm>
              <a:off x="8837373" y="3388747"/>
              <a:ext cx="223560" cy="242640"/>
            </p14:xfrm>
          </p:contentPart>
        </mc:Choice>
        <mc:Fallback xmlns="">
          <p:pic>
            <p:nvPicPr>
              <p:cNvPr id="41" name="Freihand 40">
                <a:extLst>
                  <a:ext uri="{FF2B5EF4-FFF2-40B4-BE49-F238E27FC236}">
                    <a16:creationId xmlns:a16="http://schemas.microsoft.com/office/drawing/2014/main" id="{73427579-C8DB-48A3-B41D-908A78DF9FCE}"/>
                  </a:ext>
                </a:extLst>
              </p:cNvPr>
              <p:cNvPicPr/>
              <p:nvPr/>
            </p:nvPicPr>
            <p:blipFill>
              <a:blip r:embed="rId10"/>
              <a:stretch>
                <a:fillRect/>
              </a:stretch>
            </p:blipFill>
            <p:spPr>
              <a:xfrm>
                <a:off x="8833053" y="3384427"/>
                <a:ext cx="232200" cy="251280"/>
              </a:xfrm>
              <a:prstGeom prst="rect">
                <a:avLst/>
              </a:prstGeom>
            </p:spPr>
          </p:pic>
        </mc:Fallback>
      </mc:AlternateContent>
      <p:grpSp>
        <p:nvGrpSpPr>
          <p:cNvPr id="138" name="Gruppieren 137">
            <a:extLst>
              <a:ext uri="{FF2B5EF4-FFF2-40B4-BE49-F238E27FC236}">
                <a16:creationId xmlns:a16="http://schemas.microsoft.com/office/drawing/2014/main" id="{27E3C3E9-2664-4052-80DC-340AF161DAA5}"/>
              </a:ext>
            </a:extLst>
          </p:cNvPr>
          <p:cNvGrpSpPr/>
          <p:nvPr/>
        </p:nvGrpSpPr>
        <p:grpSpPr>
          <a:xfrm>
            <a:off x="9427773" y="2256187"/>
            <a:ext cx="447120" cy="538920"/>
            <a:chOff x="9427773" y="2256187"/>
            <a:chExt cx="447120" cy="538920"/>
          </a:xfrm>
        </p:grpSpPr>
        <mc:AlternateContent xmlns:mc="http://schemas.openxmlformats.org/markup-compatibility/2006" xmlns:p14="http://schemas.microsoft.com/office/powerpoint/2010/main">
          <mc:Choice Requires="p14">
            <p:contentPart p14:bwMode="auto" r:id="rId11">
              <p14:nvContentPartPr>
                <p14:cNvPr id="36" name="Freihand 35">
                  <a:extLst>
                    <a:ext uri="{FF2B5EF4-FFF2-40B4-BE49-F238E27FC236}">
                      <a16:creationId xmlns:a16="http://schemas.microsoft.com/office/drawing/2014/main" id="{43BF37E3-893F-4C9B-9187-9E2AFD53AD42}"/>
                    </a:ext>
                  </a:extLst>
                </p14:cNvPr>
                <p14:cNvContentPartPr/>
                <p14:nvPr/>
              </p14:nvContentPartPr>
              <p14:xfrm>
                <a:off x="9449733" y="2260147"/>
                <a:ext cx="360" cy="360"/>
              </p14:xfrm>
            </p:contentPart>
          </mc:Choice>
          <mc:Fallback xmlns="">
            <p:pic>
              <p:nvPicPr>
                <p:cNvPr id="36" name="Freihand 35">
                  <a:extLst>
                    <a:ext uri="{FF2B5EF4-FFF2-40B4-BE49-F238E27FC236}">
                      <a16:creationId xmlns:a16="http://schemas.microsoft.com/office/drawing/2014/main" id="{43BF37E3-893F-4C9B-9187-9E2AFD53AD42}"/>
                    </a:ext>
                  </a:extLst>
                </p:cNvPr>
                <p:cNvPicPr/>
                <p:nvPr/>
              </p:nvPicPr>
              <p:blipFill>
                <a:blip r:embed="rId12"/>
                <a:stretch>
                  <a:fillRect/>
                </a:stretch>
              </p:blipFill>
              <p:spPr>
                <a:xfrm>
                  <a:off x="9445413" y="225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3C386C8E-4B6E-40C4-8256-33B38AF5490F}"/>
                    </a:ext>
                  </a:extLst>
                </p14:cNvPr>
                <p14:cNvContentPartPr/>
                <p14:nvPr/>
              </p14:nvContentPartPr>
              <p14:xfrm>
                <a:off x="9427773" y="2256187"/>
                <a:ext cx="447120" cy="538920"/>
              </p14:xfrm>
            </p:contentPart>
          </mc:Choice>
          <mc:Fallback xmlns="">
            <p:pic>
              <p:nvPicPr>
                <p:cNvPr id="37" name="Freihand 36">
                  <a:extLst>
                    <a:ext uri="{FF2B5EF4-FFF2-40B4-BE49-F238E27FC236}">
                      <a16:creationId xmlns:a16="http://schemas.microsoft.com/office/drawing/2014/main" id="{3C386C8E-4B6E-40C4-8256-33B38AF5490F}"/>
                    </a:ext>
                  </a:extLst>
                </p:cNvPr>
                <p:cNvPicPr/>
                <p:nvPr/>
              </p:nvPicPr>
              <p:blipFill>
                <a:blip r:embed="rId14"/>
                <a:stretch>
                  <a:fillRect/>
                </a:stretch>
              </p:blipFill>
              <p:spPr>
                <a:xfrm>
                  <a:off x="9423453" y="2251867"/>
                  <a:ext cx="45576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1" name="Freihand 130">
                  <a:extLst>
                    <a:ext uri="{FF2B5EF4-FFF2-40B4-BE49-F238E27FC236}">
                      <a16:creationId xmlns:a16="http://schemas.microsoft.com/office/drawing/2014/main" id="{E497E961-2F8D-41F2-B9B4-DD0B1E7417FC}"/>
                    </a:ext>
                  </a:extLst>
                </p14:cNvPr>
                <p14:cNvContentPartPr/>
                <p14:nvPr/>
              </p14:nvContentPartPr>
              <p14:xfrm>
                <a:off x="9483213" y="2337547"/>
                <a:ext cx="7560" cy="4680"/>
              </p14:xfrm>
            </p:contentPart>
          </mc:Choice>
          <mc:Fallback xmlns="">
            <p:pic>
              <p:nvPicPr>
                <p:cNvPr id="131" name="Freihand 130">
                  <a:extLst>
                    <a:ext uri="{FF2B5EF4-FFF2-40B4-BE49-F238E27FC236}">
                      <a16:creationId xmlns:a16="http://schemas.microsoft.com/office/drawing/2014/main" id="{E497E961-2F8D-41F2-B9B4-DD0B1E7417FC}"/>
                    </a:ext>
                  </a:extLst>
                </p:cNvPr>
                <p:cNvPicPr/>
                <p:nvPr/>
              </p:nvPicPr>
              <p:blipFill>
                <a:blip r:embed="rId16"/>
                <a:stretch>
                  <a:fillRect/>
                </a:stretch>
              </p:blipFill>
              <p:spPr>
                <a:xfrm>
                  <a:off x="9478893" y="2333227"/>
                  <a:ext cx="16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2" name="Freihand 131">
                  <a:extLst>
                    <a:ext uri="{FF2B5EF4-FFF2-40B4-BE49-F238E27FC236}">
                      <a16:creationId xmlns:a16="http://schemas.microsoft.com/office/drawing/2014/main" id="{E29C066F-3C19-423D-A9D8-7561D755E9EF}"/>
                    </a:ext>
                  </a:extLst>
                </p14:cNvPr>
                <p14:cNvContentPartPr/>
                <p14:nvPr/>
              </p14:nvContentPartPr>
              <p14:xfrm>
                <a:off x="9530013" y="2375347"/>
                <a:ext cx="24120" cy="9720"/>
              </p14:xfrm>
            </p:contentPart>
          </mc:Choice>
          <mc:Fallback xmlns="">
            <p:pic>
              <p:nvPicPr>
                <p:cNvPr id="132" name="Freihand 131">
                  <a:extLst>
                    <a:ext uri="{FF2B5EF4-FFF2-40B4-BE49-F238E27FC236}">
                      <a16:creationId xmlns:a16="http://schemas.microsoft.com/office/drawing/2014/main" id="{E29C066F-3C19-423D-A9D8-7561D755E9EF}"/>
                    </a:ext>
                  </a:extLst>
                </p:cNvPr>
                <p:cNvPicPr/>
                <p:nvPr/>
              </p:nvPicPr>
              <p:blipFill>
                <a:blip r:embed="rId18"/>
                <a:stretch>
                  <a:fillRect/>
                </a:stretch>
              </p:blipFill>
              <p:spPr>
                <a:xfrm>
                  <a:off x="9525693" y="2371027"/>
                  <a:ext cx="3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 name="Freihand 132">
                  <a:extLst>
                    <a:ext uri="{FF2B5EF4-FFF2-40B4-BE49-F238E27FC236}">
                      <a16:creationId xmlns:a16="http://schemas.microsoft.com/office/drawing/2014/main" id="{06A2043C-1833-4351-8932-C8FA747CF991}"/>
                    </a:ext>
                  </a:extLst>
                </p14:cNvPr>
                <p14:cNvContentPartPr/>
                <p14:nvPr/>
              </p14:nvContentPartPr>
              <p14:xfrm>
                <a:off x="9595893" y="2433667"/>
                <a:ext cx="96840" cy="79920"/>
              </p14:xfrm>
            </p:contentPart>
          </mc:Choice>
          <mc:Fallback xmlns="">
            <p:pic>
              <p:nvPicPr>
                <p:cNvPr id="133" name="Freihand 132">
                  <a:extLst>
                    <a:ext uri="{FF2B5EF4-FFF2-40B4-BE49-F238E27FC236}">
                      <a16:creationId xmlns:a16="http://schemas.microsoft.com/office/drawing/2014/main" id="{06A2043C-1833-4351-8932-C8FA747CF991}"/>
                    </a:ext>
                  </a:extLst>
                </p:cNvPr>
                <p:cNvPicPr/>
                <p:nvPr/>
              </p:nvPicPr>
              <p:blipFill>
                <a:blip r:embed="rId20"/>
                <a:stretch>
                  <a:fillRect/>
                </a:stretch>
              </p:blipFill>
              <p:spPr>
                <a:xfrm>
                  <a:off x="9591573" y="2429347"/>
                  <a:ext cx="105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4" name="Freihand 133">
                  <a:extLst>
                    <a:ext uri="{FF2B5EF4-FFF2-40B4-BE49-F238E27FC236}">
                      <a16:creationId xmlns:a16="http://schemas.microsoft.com/office/drawing/2014/main" id="{96BBECCB-97FE-47D1-9487-D1FAEDA192D0}"/>
                    </a:ext>
                  </a:extLst>
                </p14:cNvPr>
                <p14:cNvContentPartPr/>
                <p14:nvPr/>
              </p14:nvContentPartPr>
              <p14:xfrm>
                <a:off x="9720453" y="2580907"/>
                <a:ext cx="63000" cy="75600"/>
              </p14:xfrm>
            </p:contentPart>
          </mc:Choice>
          <mc:Fallback xmlns="">
            <p:pic>
              <p:nvPicPr>
                <p:cNvPr id="134" name="Freihand 133">
                  <a:extLst>
                    <a:ext uri="{FF2B5EF4-FFF2-40B4-BE49-F238E27FC236}">
                      <a16:creationId xmlns:a16="http://schemas.microsoft.com/office/drawing/2014/main" id="{96BBECCB-97FE-47D1-9487-D1FAEDA192D0}"/>
                    </a:ext>
                  </a:extLst>
                </p:cNvPr>
                <p:cNvPicPr/>
                <p:nvPr/>
              </p:nvPicPr>
              <p:blipFill>
                <a:blip r:embed="rId22"/>
                <a:stretch>
                  <a:fillRect/>
                </a:stretch>
              </p:blipFill>
              <p:spPr>
                <a:xfrm>
                  <a:off x="9716133" y="2576587"/>
                  <a:ext cx="71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5" name="Freihand 134">
                  <a:extLst>
                    <a:ext uri="{FF2B5EF4-FFF2-40B4-BE49-F238E27FC236}">
                      <a16:creationId xmlns:a16="http://schemas.microsoft.com/office/drawing/2014/main" id="{5136E6EB-455F-4D45-8BD4-92BA0B6DF396}"/>
                    </a:ext>
                  </a:extLst>
                </p14:cNvPr>
                <p14:cNvContentPartPr/>
                <p14:nvPr/>
              </p14:nvContentPartPr>
              <p14:xfrm>
                <a:off x="9533253" y="2470387"/>
                <a:ext cx="5760" cy="6120"/>
              </p14:xfrm>
            </p:contentPart>
          </mc:Choice>
          <mc:Fallback xmlns="">
            <p:pic>
              <p:nvPicPr>
                <p:cNvPr id="135" name="Freihand 134">
                  <a:extLst>
                    <a:ext uri="{FF2B5EF4-FFF2-40B4-BE49-F238E27FC236}">
                      <a16:creationId xmlns:a16="http://schemas.microsoft.com/office/drawing/2014/main" id="{5136E6EB-455F-4D45-8BD4-92BA0B6DF396}"/>
                    </a:ext>
                  </a:extLst>
                </p:cNvPr>
                <p:cNvPicPr/>
                <p:nvPr/>
              </p:nvPicPr>
              <p:blipFill>
                <a:blip r:embed="rId24"/>
                <a:stretch>
                  <a:fillRect/>
                </a:stretch>
              </p:blipFill>
              <p:spPr>
                <a:xfrm>
                  <a:off x="9528933" y="2466067"/>
                  <a:ext cx="1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6" name="Freihand 135">
                  <a:extLst>
                    <a:ext uri="{FF2B5EF4-FFF2-40B4-BE49-F238E27FC236}">
                      <a16:creationId xmlns:a16="http://schemas.microsoft.com/office/drawing/2014/main" id="{775254FE-E1DF-48F0-BCC3-D30F8D016F54}"/>
                    </a:ext>
                  </a:extLst>
                </p14:cNvPr>
                <p14:cNvContentPartPr/>
                <p14:nvPr/>
              </p14:nvContentPartPr>
              <p14:xfrm>
                <a:off x="9548733" y="2560387"/>
                <a:ext cx="29880" cy="86400"/>
              </p14:xfrm>
            </p:contentPart>
          </mc:Choice>
          <mc:Fallback xmlns="">
            <p:pic>
              <p:nvPicPr>
                <p:cNvPr id="136" name="Freihand 135">
                  <a:extLst>
                    <a:ext uri="{FF2B5EF4-FFF2-40B4-BE49-F238E27FC236}">
                      <a16:creationId xmlns:a16="http://schemas.microsoft.com/office/drawing/2014/main" id="{775254FE-E1DF-48F0-BCC3-D30F8D016F54}"/>
                    </a:ext>
                  </a:extLst>
                </p:cNvPr>
                <p:cNvPicPr/>
                <p:nvPr/>
              </p:nvPicPr>
              <p:blipFill>
                <a:blip r:embed="rId26"/>
                <a:stretch>
                  <a:fillRect/>
                </a:stretch>
              </p:blipFill>
              <p:spPr>
                <a:xfrm>
                  <a:off x="9544413" y="2556067"/>
                  <a:ext cx="38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7" name="Freihand 136">
                  <a:extLst>
                    <a:ext uri="{FF2B5EF4-FFF2-40B4-BE49-F238E27FC236}">
                      <a16:creationId xmlns:a16="http://schemas.microsoft.com/office/drawing/2014/main" id="{B308CD23-8E03-4917-B0D4-65F86CBFCF09}"/>
                    </a:ext>
                  </a:extLst>
                </p14:cNvPr>
                <p14:cNvContentPartPr/>
                <p14:nvPr/>
              </p14:nvContentPartPr>
              <p14:xfrm>
                <a:off x="9495093" y="2675587"/>
                <a:ext cx="183240" cy="35640"/>
              </p14:xfrm>
            </p:contentPart>
          </mc:Choice>
          <mc:Fallback xmlns="">
            <p:pic>
              <p:nvPicPr>
                <p:cNvPr id="137" name="Freihand 136">
                  <a:extLst>
                    <a:ext uri="{FF2B5EF4-FFF2-40B4-BE49-F238E27FC236}">
                      <a16:creationId xmlns:a16="http://schemas.microsoft.com/office/drawing/2014/main" id="{B308CD23-8E03-4917-B0D4-65F86CBFCF09}"/>
                    </a:ext>
                  </a:extLst>
                </p:cNvPr>
                <p:cNvPicPr/>
                <p:nvPr/>
              </p:nvPicPr>
              <p:blipFill>
                <a:blip r:embed="rId28"/>
                <a:stretch>
                  <a:fillRect/>
                </a:stretch>
              </p:blipFill>
              <p:spPr>
                <a:xfrm>
                  <a:off x="9490773" y="2671267"/>
                  <a:ext cx="191880" cy="44280"/>
                </a:xfrm>
                <a:prstGeom prst="rect">
                  <a:avLst/>
                </a:prstGeom>
              </p:spPr>
            </p:pic>
          </mc:Fallback>
        </mc:AlternateContent>
      </p:grpSp>
      <p:grpSp>
        <p:nvGrpSpPr>
          <p:cNvPr id="150" name="Gruppieren 149">
            <a:extLst>
              <a:ext uri="{FF2B5EF4-FFF2-40B4-BE49-F238E27FC236}">
                <a16:creationId xmlns:a16="http://schemas.microsoft.com/office/drawing/2014/main" id="{A448A098-45C5-45AE-80A3-C1362D2AD7F8}"/>
              </a:ext>
            </a:extLst>
          </p:cNvPr>
          <p:cNvGrpSpPr/>
          <p:nvPr/>
        </p:nvGrpSpPr>
        <p:grpSpPr>
          <a:xfrm>
            <a:off x="9610653" y="1749307"/>
            <a:ext cx="731160" cy="848520"/>
            <a:chOff x="9610653" y="1749307"/>
            <a:chExt cx="731160" cy="848520"/>
          </a:xfrm>
        </p:grpSpPr>
        <mc:AlternateContent xmlns:mc="http://schemas.openxmlformats.org/markup-compatibility/2006" xmlns:p14="http://schemas.microsoft.com/office/powerpoint/2010/main">
          <mc:Choice Requires="p14">
            <p:contentPart p14:bwMode="auto" r:id="rId29">
              <p14:nvContentPartPr>
                <p14:cNvPr id="139" name="Freihand 138">
                  <a:extLst>
                    <a:ext uri="{FF2B5EF4-FFF2-40B4-BE49-F238E27FC236}">
                      <a16:creationId xmlns:a16="http://schemas.microsoft.com/office/drawing/2014/main" id="{92AC46CE-C26C-4CD7-A9B2-DD621B43B767}"/>
                    </a:ext>
                  </a:extLst>
                </p14:cNvPr>
                <p14:cNvContentPartPr/>
                <p14:nvPr/>
              </p14:nvContentPartPr>
              <p14:xfrm>
                <a:off x="9684453" y="2003107"/>
                <a:ext cx="19800" cy="34560"/>
              </p14:xfrm>
            </p:contentPart>
          </mc:Choice>
          <mc:Fallback xmlns="">
            <p:pic>
              <p:nvPicPr>
                <p:cNvPr id="139" name="Freihand 138">
                  <a:extLst>
                    <a:ext uri="{FF2B5EF4-FFF2-40B4-BE49-F238E27FC236}">
                      <a16:creationId xmlns:a16="http://schemas.microsoft.com/office/drawing/2014/main" id="{92AC46CE-C26C-4CD7-A9B2-DD621B43B767}"/>
                    </a:ext>
                  </a:extLst>
                </p:cNvPr>
                <p:cNvPicPr/>
                <p:nvPr/>
              </p:nvPicPr>
              <p:blipFill>
                <a:blip r:embed="rId30"/>
                <a:stretch>
                  <a:fillRect/>
                </a:stretch>
              </p:blipFill>
              <p:spPr>
                <a:xfrm>
                  <a:off x="9680133" y="1998787"/>
                  <a:ext cx="28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0" name="Freihand 139">
                  <a:extLst>
                    <a:ext uri="{FF2B5EF4-FFF2-40B4-BE49-F238E27FC236}">
                      <a16:creationId xmlns:a16="http://schemas.microsoft.com/office/drawing/2014/main" id="{C050266E-E646-4C91-A37F-BC96B89B956D}"/>
                    </a:ext>
                  </a:extLst>
                </p14:cNvPr>
                <p14:cNvContentPartPr/>
                <p14:nvPr/>
              </p14:nvContentPartPr>
              <p14:xfrm>
                <a:off x="9757893" y="2089147"/>
                <a:ext cx="48240" cy="11520"/>
              </p14:xfrm>
            </p:contentPart>
          </mc:Choice>
          <mc:Fallback xmlns="">
            <p:pic>
              <p:nvPicPr>
                <p:cNvPr id="140" name="Freihand 139">
                  <a:extLst>
                    <a:ext uri="{FF2B5EF4-FFF2-40B4-BE49-F238E27FC236}">
                      <a16:creationId xmlns:a16="http://schemas.microsoft.com/office/drawing/2014/main" id="{C050266E-E646-4C91-A37F-BC96B89B956D}"/>
                    </a:ext>
                  </a:extLst>
                </p:cNvPr>
                <p:cNvPicPr/>
                <p:nvPr/>
              </p:nvPicPr>
              <p:blipFill>
                <a:blip r:embed="rId32"/>
                <a:stretch>
                  <a:fillRect/>
                </a:stretch>
              </p:blipFill>
              <p:spPr>
                <a:xfrm>
                  <a:off x="9753573" y="2084827"/>
                  <a:ext cx="56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1" name="Freihand 140">
                  <a:extLst>
                    <a:ext uri="{FF2B5EF4-FFF2-40B4-BE49-F238E27FC236}">
                      <a16:creationId xmlns:a16="http://schemas.microsoft.com/office/drawing/2014/main" id="{0FEBB329-2F92-4CBD-9138-F8BE3525116F}"/>
                    </a:ext>
                  </a:extLst>
                </p14:cNvPr>
                <p14:cNvContentPartPr/>
                <p14:nvPr/>
              </p14:nvContentPartPr>
              <p14:xfrm>
                <a:off x="9896133" y="2166187"/>
                <a:ext cx="202320" cy="106920"/>
              </p14:xfrm>
            </p:contentPart>
          </mc:Choice>
          <mc:Fallback xmlns="">
            <p:pic>
              <p:nvPicPr>
                <p:cNvPr id="141" name="Freihand 140">
                  <a:extLst>
                    <a:ext uri="{FF2B5EF4-FFF2-40B4-BE49-F238E27FC236}">
                      <a16:creationId xmlns:a16="http://schemas.microsoft.com/office/drawing/2014/main" id="{0FEBB329-2F92-4CBD-9138-F8BE3525116F}"/>
                    </a:ext>
                  </a:extLst>
                </p:cNvPr>
                <p:cNvPicPr/>
                <p:nvPr/>
              </p:nvPicPr>
              <p:blipFill>
                <a:blip r:embed="rId34"/>
                <a:stretch>
                  <a:fillRect/>
                </a:stretch>
              </p:blipFill>
              <p:spPr>
                <a:xfrm>
                  <a:off x="9891813" y="2161867"/>
                  <a:ext cx="210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2" name="Freihand 141">
                  <a:extLst>
                    <a:ext uri="{FF2B5EF4-FFF2-40B4-BE49-F238E27FC236}">
                      <a16:creationId xmlns:a16="http://schemas.microsoft.com/office/drawing/2014/main" id="{2287C517-D998-4B71-9483-8BDB12EA2C4C}"/>
                    </a:ext>
                  </a:extLst>
                </p14:cNvPr>
                <p14:cNvContentPartPr/>
                <p14:nvPr/>
              </p14:nvContentPartPr>
              <p14:xfrm>
                <a:off x="10264053" y="2371387"/>
                <a:ext cx="77760" cy="52920"/>
              </p14:xfrm>
            </p:contentPart>
          </mc:Choice>
          <mc:Fallback xmlns="">
            <p:pic>
              <p:nvPicPr>
                <p:cNvPr id="142" name="Freihand 141">
                  <a:extLst>
                    <a:ext uri="{FF2B5EF4-FFF2-40B4-BE49-F238E27FC236}">
                      <a16:creationId xmlns:a16="http://schemas.microsoft.com/office/drawing/2014/main" id="{2287C517-D998-4B71-9483-8BDB12EA2C4C}"/>
                    </a:ext>
                  </a:extLst>
                </p:cNvPr>
                <p:cNvPicPr/>
                <p:nvPr/>
              </p:nvPicPr>
              <p:blipFill>
                <a:blip r:embed="rId36"/>
                <a:stretch>
                  <a:fillRect/>
                </a:stretch>
              </p:blipFill>
              <p:spPr>
                <a:xfrm>
                  <a:off x="10259733" y="2367067"/>
                  <a:ext cx="86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3" name="Freihand 142">
                  <a:extLst>
                    <a:ext uri="{FF2B5EF4-FFF2-40B4-BE49-F238E27FC236}">
                      <a16:creationId xmlns:a16="http://schemas.microsoft.com/office/drawing/2014/main" id="{4A8A2E51-0453-4855-8600-FC4A732D57F1}"/>
                    </a:ext>
                  </a:extLst>
                </p14:cNvPr>
                <p14:cNvContentPartPr/>
                <p14:nvPr/>
              </p14:nvContentPartPr>
              <p14:xfrm>
                <a:off x="9610653" y="2112187"/>
                <a:ext cx="25200" cy="11520"/>
              </p14:xfrm>
            </p:contentPart>
          </mc:Choice>
          <mc:Fallback xmlns="">
            <p:pic>
              <p:nvPicPr>
                <p:cNvPr id="143" name="Freihand 142">
                  <a:extLst>
                    <a:ext uri="{FF2B5EF4-FFF2-40B4-BE49-F238E27FC236}">
                      <a16:creationId xmlns:a16="http://schemas.microsoft.com/office/drawing/2014/main" id="{4A8A2E51-0453-4855-8600-FC4A732D57F1}"/>
                    </a:ext>
                  </a:extLst>
                </p:cNvPr>
                <p:cNvPicPr/>
                <p:nvPr/>
              </p:nvPicPr>
              <p:blipFill>
                <a:blip r:embed="rId38"/>
                <a:stretch>
                  <a:fillRect/>
                </a:stretch>
              </p:blipFill>
              <p:spPr>
                <a:xfrm>
                  <a:off x="9606333" y="2107867"/>
                  <a:ext cx="33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4" name="Freihand 143">
                  <a:extLst>
                    <a:ext uri="{FF2B5EF4-FFF2-40B4-BE49-F238E27FC236}">
                      <a16:creationId xmlns:a16="http://schemas.microsoft.com/office/drawing/2014/main" id="{FE71B9F7-B439-4A58-8195-7195DDA8AF07}"/>
                    </a:ext>
                  </a:extLst>
                </p14:cNvPr>
                <p14:cNvContentPartPr/>
                <p14:nvPr/>
              </p14:nvContentPartPr>
              <p14:xfrm>
                <a:off x="9767613" y="2279587"/>
                <a:ext cx="264240" cy="234000"/>
              </p14:xfrm>
            </p:contentPart>
          </mc:Choice>
          <mc:Fallback xmlns="">
            <p:pic>
              <p:nvPicPr>
                <p:cNvPr id="144" name="Freihand 143">
                  <a:extLst>
                    <a:ext uri="{FF2B5EF4-FFF2-40B4-BE49-F238E27FC236}">
                      <a16:creationId xmlns:a16="http://schemas.microsoft.com/office/drawing/2014/main" id="{FE71B9F7-B439-4A58-8195-7195DDA8AF07}"/>
                    </a:ext>
                  </a:extLst>
                </p:cNvPr>
                <p:cNvPicPr/>
                <p:nvPr/>
              </p:nvPicPr>
              <p:blipFill>
                <a:blip r:embed="rId40"/>
                <a:stretch>
                  <a:fillRect/>
                </a:stretch>
              </p:blipFill>
              <p:spPr>
                <a:xfrm>
                  <a:off x="9763293" y="2275267"/>
                  <a:ext cx="272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5" name="Freihand 144">
                  <a:extLst>
                    <a:ext uri="{FF2B5EF4-FFF2-40B4-BE49-F238E27FC236}">
                      <a16:creationId xmlns:a16="http://schemas.microsoft.com/office/drawing/2014/main" id="{A34FDF1F-4BB2-4509-BCED-663F8B237CA8}"/>
                    </a:ext>
                  </a:extLst>
                </p14:cNvPr>
                <p14:cNvContentPartPr/>
                <p14:nvPr/>
              </p14:nvContentPartPr>
              <p14:xfrm>
                <a:off x="10134453" y="2594227"/>
                <a:ext cx="5040" cy="3600"/>
              </p14:xfrm>
            </p:contentPart>
          </mc:Choice>
          <mc:Fallback xmlns="">
            <p:pic>
              <p:nvPicPr>
                <p:cNvPr id="145" name="Freihand 144">
                  <a:extLst>
                    <a:ext uri="{FF2B5EF4-FFF2-40B4-BE49-F238E27FC236}">
                      <a16:creationId xmlns:a16="http://schemas.microsoft.com/office/drawing/2014/main" id="{A34FDF1F-4BB2-4509-BCED-663F8B237CA8}"/>
                    </a:ext>
                  </a:extLst>
                </p:cNvPr>
                <p:cNvPicPr/>
                <p:nvPr/>
              </p:nvPicPr>
              <p:blipFill>
                <a:blip r:embed="rId42"/>
                <a:stretch>
                  <a:fillRect/>
                </a:stretch>
              </p:blipFill>
              <p:spPr>
                <a:xfrm>
                  <a:off x="10130133" y="2589907"/>
                  <a:ext cx="13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7" name="Freihand 146">
                  <a:extLst>
                    <a:ext uri="{FF2B5EF4-FFF2-40B4-BE49-F238E27FC236}">
                      <a16:creationId xmlns:a16="http://schemas.microsoft.com/office/drawing/2014/main" id="{A52BDDB1-03C4-4C2B-9471-C6EE0D06C4E1}"/>
                    </a:ext>
                  </a:extLst>
                </p14:cNvPr>
                <p14:cNvContentPartPr/>
                <p14:nvPr/>
              </p14:nvContentPartPr>
              <p14:xfrm>
                <a:off x="9748173" y="2377147"/>
                <a:ext cx="13320" cy="62640"/>
              </p14:xfrm>
            </p:contentPart>
          </mc:Choice>
          <mc:Fallback xmlns="">
            <p:pic>
              <p:nvPicPr>
                <p:cNvPr id="147" name="Freihand 146">
                  <a:extLst>
                    <a:ext uri="{FF2B5EF4-FFF2-40B4-BE49-F238E27FC236}">
                      <a16:creationId xmlns:a16="http://schemas.microsoft.com/office/drawing/2014/main" id="{A52BDDB1-03C4-4C2B-9471-C6EE0D06C4E1}"/>
                    </a:ext>
                  </a:extLst>
                </p:cNvPr>
                <p:cNvPicPr/>
                <p:nvPr/>
              </p:nvPicPr>
              <p:blipFill>
                <a:blip r:embed="rId44"/>
                <a:stretch>
                  <a:fillRect/>
                </a:stretch>
              </p:blipFill>
              <p:spPr>
                <a:xfrm>
                  <a:off x="9743853" y="237282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8" name="Freihand 147">
                  <a:extLst>
                    <a:ext uri="{FF2B5EF4-FFF2-40B4-BE49-F238E27FC236}">
                      <a16:creationId xmlns:a16="http://schemas.microsoft.com/office/drawing/2014/main" id="{6494E396-9C0D-41FD-B0BF-400CDB941FDB}"/>
                    </a:ext>
                  </a:extLst>
                </p14:cNvPr>
                <p14:cNvContentPartPr/>
                <p14:nvPr/>
              </p14:nvContentPartPr>
              <p14:xfrm>
                <a:off x="9997293" y="1901947"/>
                <a:ext cx="28440" cy="208800"/>
              </p14:xfrm>
            </p:contentPart>
          </mc:Choice>
          <mc:Fallback xmlns="">
            <p:pic>
              <p:nvPicPr>
                <p:cNvPr id="148" name="Freihand 147">
                  <a:extLst>
                    <a:ext uri="{FF2B5EF4-FFF2-40B4-BE49-F238E27FC236}">
                      <a16:creationId xmlns:a16="http://schemas.microsoft.com/office/drawing/2014/main" id="{6494E396-9C0D-41FD-B0BF-400CDB941FDB}"/>
                    </a:ext>
                  </a:extLst>
                </p:cNvPr>
                <p:cNvPicPr/>
                <p:nvPr/>
              </p:nvPicPr>
              <p:blipFill>
                <a:blip r:embed="rId46"/>
                <a:stretch>
                  <a:fillRect/>
                </a:stretch>
              </p:blipFill>
              <p:spPr>
                <a:xfrm>
                  <a:off x="9992973" y="1897627"/>
                  <a:ext cx="37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9" name="Freihand 148">
                  <a:extLst>
                    <a:ext uri="{FF2B5EF4-FFF2-40B4-BE49-F238E27FC236}">
                      <a16:creationId xmlns:a16="http://schemas.microsoft.com/office/drawing/2014/main" id="{E650D892-B5F5-4215-81A0-98DEAE07C7ED}"/>
                    </a:ext>
                  </a:extLst>
                </p14:cNvPr>
                <p14:cNvContentPartPr/>
                <p14:nvPr/>
              </p14:nvContentPartPr>
              <p14:xfrm>
                <a:off x="9961653" y="1749307"/>
                <a:ext cx="106200" cy="141480"/>
              </p14:xfrm>
            </p:contentPart>
          </mc:Choice>
          <mc:Fallback xmlns="">
            <p:pic>
              <p:nvPicPr>
                <p:cNvPr id="149" name="Freihand 148">
                  <a:extLst>
                    <a:ext uri="{FF2B5EF4-FFF2-40B4-BE49-F238E27FC236}">
                      <a16:creationId xmlns:a16="http://schemas.microsoft.com/office/drawing/2014/main" id="{E650D892-B5F5-4215-81A0-98DEAE07C7ED}"/>
                    </a:ext>
                  </a:extLst>
                </p:cNvPr>
                <p:cNvPicPr/>
                <p:nvPr/>
              </p:nvPicPr>
              <p:blipFill>
                <a:blip r:embed="rId48"/>
                <a:stretch>
                  <a:fillRect/>
                </a:stretch>
              </p:blipFill>
              <p:spPr>
                <a:xfrm>
                  <a:off x="9957333" y="1744987"/>
                  <a:ext cx="11484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69" name="Freihand 168">
                <a:extLst>
                  <a:ext uri="{FF2B5EF4-FFF2-40B4-BE49-F238E27FC236}">
                    <a16:creationId xmlns:a16="http://schemas.microsoft.com/office/drawing/2014/main" id="{1E5C59AC-4AE0-45C1-8500-A7931D50B3F5}"/>
                  </a:ext>
                </a:extLst>
              </p14:cNvPr>
              <p14:cNvContentPartPr/>
              <p14:nvPr/>
            </p14:nvContentPartPr>
            <p14:xfrm>
              <a:off x="9478533" y="1216867"/>
              <a:ext cx="1344600" cy="927360"/>
            </p14:xfrm>
          </p:contentPart>
        </mc:Choice>
        <mc:Fallback xmlns="">
          <p:pic>
            <p:nvPicPr>
              <p:cNvPr id="169" name="Freihand 168">
                <a:extLst>
                  <a:ext uri="{FF2B5EF4-FFF2-40B4-BE49-F238E27FC236}">
                    <a16:creationId xmlns:a16="http://schemas.microsoft.com/office/drawing/2014/main" id="{1E5C59AC-4AE0-45C1-8500-A7931D50B3F5}"/>
                  </a:ext>
                </a:extLst>
              </p:cNvPr>
              <p:cNvPicPr/>
              <p:nvPr/>
            </p:nvPicPr>
            <p:blipFill>
              <a:blip r:embed="rId50"/>
              <a:stretch>
                <a:fillRect/>
              </a:stretch>
            </p:blipFill>
            <p:spPr>
              <a:xfrm>
                <a:off x="9474213" y="1212547"/>
                <a:ext cx="135324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5" name="Freihand 174">
                <a:extLst>
                  <a:ext uri="{FF2B5EF4-FFF2-40B4-BE49-F238E27FC236}">
                    <a16:creationId xmlns:a16="http://schemas.microsoft.com/office/drawing/2014/main" id="{CA3C7A99-0CBD-4C74-851A-79C96749E048}"/>
                  </a:ext>
                </a:extLst>
              </p14:cNvPr>
              <p14:cNvContentPartPr/>
              <p14:nvPr/>
            </p14:nvContentPartPr>
            <p14:xfrm>
              <a:off x="9268293" y="1247827"/>
              <a:ext cx="157320" cy="978480"/>
            </p14:xfrm>
          </p:contentPart>
        </mc:Choice>
        <mc:Fallback xmlns="">
          <p:pic>
            <p:nvPicPr>
              <p:cNvPr id="175" name="Freihand 174">
                <a:extLst>
                  <a:ext uri="{FF2B5EF4-FFF2-40B4-BE49-F238E27FC236}">
                    <a16:creationId xmlns:a16="http://schemas.microsoft.com/office/drawing/2014/main" id="{CA3C7A99-0CBD-4C74-851A-79C96749E048}"/>
                  </a:ext>
                </a:extLst>
              </p:cNvPr>
              <p:cNvPicPr/>
              <p:nvPr/>
            </p:nvPicPr>
            <p:blipFill>
              <a:blip r:embed="rId52"/>
              <a:stretch>
                <a:fillRect/>
              </a:stretch>
            </p:blipFill>
            <p:spPr>
              <a:xfrm>
                <a:off x="9263973" y="1243507"/>
                <a:ext cx="16596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7" name="Freihand 176">
                <a:extLst>
                  <a:ext uri="{FF2B5EF4-FFF2-40B4-BE49-F238E27FC236}">
                    <a16:creationId xmlns:a16="http://schemas.microsoft.com/office/drawing/2014/main" id="{BAE4B736-6B32-458F-84A7-8A2F161F65F2}"/>
                  </a:ext>
                </a:extLst>
              </p14:cNvPr>
              <p14:cNvContentPartPr/>
              <p14:nvPr/>
            </p14:nvContentPartPr>
            <p14:xfrm>
              <a:off x="9360453" y="2233147"/>
              <a:ext cx="147600" cy="51480"/>
            </p14:xfrm>
          </p:contentPart>
        </mc:Choice>
        <mc:Fallback xmlns="">
          <p:pic>
            <p:nvPicPr>
              <p:cNvPr id="177" name="Freihand 176">
                <a:extLst>
                  <a:ext uri="{FF2B5EF4-FFF2-40B4-BE49-F238E27FC236}">
                    <a16:creationId xmlns:a16="http://schemas.microsoft.com/office/drawing/2014/main" id="{BAE4B736-6B32-458F-84A7-8A2F161F65F2}"/>
                  </a:ext>
                </a:extLst>
              </p:cNvPr>
              <p:cNvPicPr/>
              <p:nvPr/>
            </p:nvPicPr>
            <p:blipFill>
              <a:blip r:embed="rId54"/>
              <a:stretch>
                <a:fillRect/>
              </a:stretch>
            </p:blipFill>
            <p:spPr>
              <a:xfrm>
                <a:off x="9356133" y="2228827"/>
                <a:ext cx="156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8" name="Freihand 187">
                <a:extLst>
                  <a:ext uri="{FF2B5EF4-FFF2-40B4-BE49-F238E27FC236}">
                    <a16:creationId xmlns:a16="http://schemas.microsoft.com/office/drawing/2014/main" id="{DDCD5464-4657-443B-900F-8D74F45D7B9D}"/>
                  </a:ext>
                </a:extLst>
              </p14:cNvPr>
              <p14:cNvContentPartPr/>
              <p14:nvPr/>
            </p14:nvContentPartPr>
            <p14:xfrm>
              <a:off x="10860213" y="2721667"/>
              <a:ext cx="22680" cy="173160"/>
            </p14:xfrm>
          </p:contentPart>
        </mc:Choice>
        <mc:Fallback xmlns="">
          <p:pic>
            <p:nvPicPr>
              <p:cNvPr id="188" name="Freihand 187">
                <a:extLst>
                  <a:ext uri="{FF2B5EF4-FFF2-40B4-BE49-F238E27FC236}">
                    <a16:creationId xmlns:a16="http://schemas.microsoft.com/office/drawing/2014/main" id="{DDCD5464-4657-443B-900F-8D74F45D7B9D}"/>
                  </a:ext>
                </a:extLst>
              </p:cNvPr>
              <p:cNvPicPr/>
              <p:nvPr/>
            </p:nvPicPr>
            <p:blipFill>
              <a:blip r:embed="rId56"/>
              <a:stretch>
                <a:fillRect/>
              </a:stretch>
            </p:blipFill>
            <p:spPr>
              <a:xfrm>
                <a:off x="10855893" y="2717347"/>
                <a:ext cx="31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0" name="Freihand 189">
                <a:extLst>
                  <a:ext uri="{FF2B5EF4-FFF2-40B4-BE49-F238E27FC236}">
                    <a16:creationId xmlns:a16="http://schemas.microsoft.com/office/drawing/2014/main" id="{481034C2-5DEC-41E5-A221-9D2F5A6F4026}"/>
                  </a:ext>
                </a:extLst>
              </p14:cNvPr>
              <p14:cNvContentPartPr/>
              <p14:nvPr/>
            </p14:nvContentPartPr>
            <p14:xfrm>
              <a:off x="10851933" y="2182027"/>
              <a:ext cx="334440" cy="604440"/>
            </p14:xfrm>
          </p:contentPart>
        </mc:Choice>
        <mc:Fallback xmlns="">
          <p:pic>
            <p:nvPicPr>
              <p:cNvPr id="190" name="Freihand 189">
                <a:extLst>
                  <a:ext uri="{FF2B5EF4-FFF2-40B4-BE49-F238E27FC236}">
                    <a16:creationId xmlns:a16="http://schemas.microsoft.com/office/drawing/2014/main" id="{481034C2-5DEC-41E5-A221-9D2F5A6F4026}"/>
                  </a:ext>
                </a:extLst>
              </p:cNvPr>
              <p:cNvPicPr/>
              <p:nvPr/>
            </p:nvPicPr>
            <p:blipFill>
              <a:blip r:embed="rId58"/>
              <a:stretch>
                <a:fillRect/>
              </a:stretch>
            </p:blipFill>
            <p:spPr>
              <a:xfrm>
                <a:off x="10847613" y="2177707"/>
                <a:ext cx="3430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0" name="Freihand 199">
                <a:extLst>
                  <a:ext uri="{FF2B5EF4-FFF2-40B4-BE49-F238E27FC236}">
                    <a16:creationId xmlns:a16="http://schemas.microsoft.com/office/drawing/2014/main" id="{D6C4CC78-8667-4F53-8FE0-641222882856}"/>
                  </a:ext>
                </a:extLst>
              </p14:cNvPr>
              <p14:cNvContentPartPr/>
              <p14:nvPr/>
            </p14:nvContentPartPr>
            <p14:xfrm>
              <a:off x="10811253" y="2135227"/>
              <a:ext cx="29520" cy="58320"/>
            </p14:xfrm>
          </p:contentPart>
        </mc:Choice>
        <mc:Fallback xmlns="">
          <p:pic>
            <p:nvPicPr>
              <p:cNvPr id="200" name="Freihand 199">
                <a:extLst>
                  <a:ext uri="{FF2B5EF4-FFF2-40B4-BE49-F238E27FC236}">
                    <a16:creationId xmlns:a16="http://schemas.microsoft.com/office/drawing/2014/main" id="{D6C4CC78-8667-4F53-8FE0-641222882856}"/>
                  </a:ext>
                </a:extLst>
              </p:cNvPr>
              <p:cNvPicPr/>
              <p:nvPr/>
            </p:nvPicPr>
            <p:blipFill>
              <a:blip r:embed="rId60"/>
              <a:stretch>
                <a:fillRect/>
              </a:stretch>
            </p:blipFill>
            <p:spPr>
              <a:xfrm>
                <a:off x="10806933" y="2130907"/>
                <a:ext cx="38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0" name="Freihand 299">
                <a:extLst>
                  <a:ext uri="{FF2B5EF4-FFF2-40B4-BE49-F238E27FC236}">
                    <a16:creationId xmlns:a16="http://schemas.microsoft.com/office/drawing/2014/main" id="{958C83FC-9602-41BA-8DDA-6571BE9A4EF7}"/>
                  </a:ext>
                </a:extLst>
              </p14:cNvPr>
              <p14:cNvContentPartPr/>
              <p14:nvPr/>
            </p14:nvContentPartPr>
            <p14:xfrm>
              <a:off x="4578933" y="4870147"/>
              <a:ext cx="423000" cy="981000"/>
            </p14:xfrm>
          </p:contentPart>
        </mc:Choice>
        <mc:Fallback xmlns="">
          <p:pic>
            <p:nvPicPr>
              <p:cNvPr id="300" name="Freihand 299">
                <a:extLst>
                  <a:ext uri="{FF2B5EF4-FFF2-40B4-BE49-F238E27FC236}">
                    <a16:creationId xmlns:a16="http://schemas.microsoft.com/office/drawing/2014/main" id="{958C83FC-9602-41BA-8DDA-6571BE9A4EF7}"/>
                  </a:ext>
                </a:extLst>
              </p:cNvPr>
              <p:cNvPicPr/>
              <p:nvPr/>
            </p:nvPicPr>
            <p:blipFill>
              <a:blip r:embed="rId62"/>
              <a:stretch>
                <a:fillRect/>
              </a:stretch>
            </p:blipFill>
            <p:spPr>
              <a:xfrm>
                <a:off x="4574613" y="4865827"/>
                <a:ext cx="43164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8" name="Freihand 327">
                <a:extLst>
                  <a:ext uri="{FF2B5EF4-FFF2-40B4-BE49-F238E27FC236}">
                    <a16:creationId xmlns:a16="http://schemas.microsoft.com/office/drawing/2014/main" id="{F1FCE8BB-781D-4B2A-AADE-F8C18A85691C}"/>
                  </a:ext>
                </a:extLst>
              </p14:cNvPr>
              <p14:cNvContentPartPr/>
              <p14:nvPr/>
            </p14:nvContentPartPr>
            <p14:xfrm>
              <a:off x="8944293" y="459787"/>
              <a:ext cx="456480" cy="586440"/>
            </p14:xfrm>
          </p:contentPart>
        </mc:Choice>
        <mc:Fallback xmlns="">
          <p:pic>
            <p:nvPicPr>
              <p:cNvPr id="328" name="Freihand 327">
                <a:extLst>
                  <a:ext uri="{FF2B5EF4-FFF2-40B4-BE49-F238E27FC236}">
                    <a16:creationId xmlns:a16="http://schemas.microsoft.com/office/drawing/2014/main" id="{F1FCE8BB-781D-4B2A-AADE-F8C18A85691C}"/>
                  </a:ext>
                </a:extLst>
              </p:cNvPr>
              <p:cNvPicPr/>
              <p:nvPr/>
            </p:nvPicPr>
            <p:blipFill>
              <a:blip r:embed="rId64"/>
              <a:stretch>
                <a:fillRect/>
              </a:stretch>
            </p:blipFill>
            <p:spPr>
              <a:xfrm>
                <a:off x="8939973" y="455467"/>
                <a:ext cx="4651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4" name="Freihand 363">
                <a:extLst>
                  <a:ext uri="{FF2B5EF4-FFF2-40B4-BE49-F238E27FC236}">
                    <a16:creationId xmlns:a16="http://schemas.microsoft.com/office/drawing/2014/main" id="{1D7359E6-AA65-484C-872D-531BE5C25F78}"/>
                  </a:ext>
                </a:extLst>
              </p14:cNvPr>
              <p14:cNvContentPartPr/>
              <p14:nvPr/>
            </p14:nvContentPartPr>
            <p14:xfrm>
              <a:off x="6499173" y="4799227"/>
              <a:ext cx="411480" cy="413280"/>
            </p14:xfrm>
          </p:contentPart>
        </mc:Choice>
        <mc:Fallback xmlns="">
          <p:pic>
            <p:nvPicPr>
              <p:cNvPr id="364" name="Freihand 363">
                <a:extLst>
                  <a:ext uri="{FF2B5EF4-FFF2-40B4-BE49-F238E27FC236}">
                    <a16:creationId xmlns:a16="http://schemas.microsoft.com/office/drawing/2014/main" id="{1D7359E6-AA65-484C-872D-531BE5C25F78}"/>
                  </a:ext>
                </a:extLst>
              </p:cNvPr>
              <p:cNvPicPr/>
              <p:nvPr/>
            </p:nvPicPr>
            <p:blipFill>
              <a:blip r:embed="rId66"/>
              <a:stretch>
                <a:fillRect/>
              </a:stretch>
            </p:blipFill>
            <p:spPr>
              <a:xfrm>
                <a:off x="6494853" y="4794907"/>
                <a:ext cx="42012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6" name="Freihand 425">
                <a:extLst>
                  <a:ext uri="{FF2B5EF4-FFF2-40B4-BE49-F238E27FC236}">
                    <a16:creationId xmlns:a16="http://schemas.microsoft.com/office/drawing/2014/main" id="{826C5957-4577-4A64-AA94-B32D01FE55F9}"/>
                  </a:ext>
                </a:extLst>
              </p14:cNvPr>
              <p14:cNvContentPartPr/>
              <p14:nvPr/>
            </p14:nvContentPartPr>
            <p14:xfrm>
              <a:off x="2850933" y="1274827"/>
              <a:ext cx="1603080" cy="1968120"/>
            </p14:xfrm>
          </p:contentPart>
        </mc:Choice>
        <mc:Fallback xmlns="">
          <p:pic>
            <p:nvPicPr>
              <p:cNvPr id="426" name="Freihand 425">
                <a:extLst>
                  <a:ext uri="{FF2B5EF4-FFF2-40B4-BE49-F238E27FC236}">
                    <a16:creationId xmlns:a16="http://schemas.microsoft.com/office/drawing/2014/main" id="{826C5957-4577-4A64-AA94-B32D01FE55F9}"/>
                  </a:ext>
                </a:extLst>
              </p:cNvPr>
              <p:cNvPicPr/>
              <p:nvPr/>
            </p:nvPicPr>
            <p:blipFill>
              <a:blip r:embed="rId68"/>
              <a:stretch>
                <a:fillRect/>
              </a:stretch>
            </p:blipFill>
            <p:spPr>
              <a:xfrm>
                <a:off x="2846613" y="1270507"/>
                <a:ext cx="1611720" cy="1976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7" name="Freihand 426">
                <a:extLst>
                  <a:ext uri="{FF2B5EF4-FFF2-40B4-BE49-F238E27FC236}">
                    <a16:creationId xmlns:a16="http://schemas.microsoft.com/office/drawing/2014/main" id="{E9EDB2CC-F202-453D-B0E6-EC7C14AC475B}"/>
                  </a:ext>
                </a:extLst>
              </p14:cNvPr>
              <p14:cNvContentPartPr/>
              <p14:nvPr/>
            </p14:nvContentPartPr>
            <p14:xfrm>
              <a:off x="3221013" y="1068187"/>
              <a:ext cx="276840" cy="405360"/>
            </p14:xfrm>
          </p:contentPart>
        </mc:Choice>
        <mc:Fallback xmlns="">
          <p:pic>
            <p:nvPicPr>
              <p:cNvPr id="427" name="Freihand 426">
                <a:extLst>
                  <a:ext uri="{FF2B5EF4-FFF2-40B4-BE49-F238E27FC236}">
                    <a16:creationId xmlns:a16="http://schemas.microsoft.com/office/drawing/2014/main" id="{E9EDB2CC-F202-453D-B0E6-EC7C14AC475B}"/>
                  </a:ext>
                </a:extLst>
              </p:cNvPr>
              <p:cNvPicPr/>
              <p:nvPr/>
            </p:nvPicPr>
            <p:blipFill>
              <a:blip r:embed="rId70"/>
              <a:stretch>
                <a:fillRect/>
              </a:stretch>
            </p:blipFill>
            <p:spPr>
              <a:xfrm>
                <a:off x="3216693" y="1063867"/>
                <a:ext cx="2854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9" name="Freihand 428">
                <a:extLst>
                  <a:ext uri="{FF2B5EF4-FFF2-40B4-BE49-F238E27FC236}">
                    <a16:creationId xmlns:a16="http://schemas.microsoft.com/office/drawing/2014/main" id="{7A38FE4E-E162-4970-883D-5A40E6389ADB}"/>
                  </a:ext>
                </a:extLst>
              </p14:cNvPr>
              <p14:cNvContentPartPr/>
              <p14:nvPr/>
            </p14:nvContentPartPr>
            <p14:xfrm>
              <a:off x="3564093" y="1064587"/>
              <a:ext cx="156960" cy="75240"/>
            </p14:xfrm>
          </p:contentPart>
        </mc:Choice>
        <mc:Fallback xmlns="">
          <p:pic>
            <p:nvPicPr>
              <p:cNvPr id="429" name="Freihand 428">
                <a:extLst>
                  <a:ext uri="{FF2B5EF4-FFF2-40B4-BE49-F238E27FC236}">
                    <a16:creationId xmlns:a16="http://schemas.microsoft.com/office/drawing/2014/main" id="{7A38FE4E-E162-4970-883D-5A40E6389ADB}"/>
                  </a:ext>
                </a:extLst>
              </p:cNvPr>
              <p:cNvPicPr/>
              <p:nvPr/>
            </p:nvPicPr>
            <p:blipFill>
              <a:blip r:embed="rId72"/>
              <a:stretch>
                <a:fillRect/>
              </a:stretch>
            </p:blipFill>
            <p:spPr>
              <a:xfrm>
                <a:off x="3559773" y="1060267"/>
                <a:ext cx="165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0" name="Freihand 429">
                <a:extLst>
                  <a:ext uri="{FF2B5EF4-FFF2-40B4-BE49-F238E27FC236}">
                    <a16:creationId xmlns:a16="http://schemas.microsoft.com/office/drawing/2014/main" id="{A6FCC35E-BB6E-45FB-9F06-D44446F16218}"/>
                  </a:ext>
                </a:extLst>
              </p14:cNvPr>
              <p14:cNvContentPartPr/>
              <p14:nvPr/>
            </p14:nvContentPartPr>
            <p14:xfrm>
              <a:off x="3588933" y="1115347"/>
              <a:ext cx="137880" cy="51480"/>
            </p14:xfrm>
          </p:contentPart>
        </mc:Choice>
        <mc:Fallback xmlns="">
          <p:pic>
            <p:nvPicPr>
              <p:cNvPr id="430" name="Freihand 429">
                <a:extLst>
                  <a:ext uri="{FF2B5EF4-FFF2-40B4-BE49-F238E27FC236}">
                    <a16:creationId xmlns:a16="http://schemas.microsoft.com/office/drawing/2014/main" id="{A6FCC35E-BB6E-45FB-9F06-D44446F16218}"/>
                  </a:ext>
                </a:extLst>
              </p:cNvPr>
              <p:cNvPicPr/>
              <p:nvPr/>
            </p:nvPicPr>
            <p:blipFill>
              <a:blip r:embed="rId74"/>
              <a:stretch>
                <a:fillRect/>
              </a:stretch>
            </p:blipFill>
            <p:spPr>
              <a:xfrm>
                <a:off x="3584613" y="1111027"/>
                <a:ext cx="146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1" name="Freihand 430">
                <a:extLst>
                  <a:ext uri="{FF2B5EF4-FFF2-40B4-BE49-F238E27FC236}">
                    <a16:creationId xmlns:a16="http://schemas.microsoft.com/office/drawing/2014/main" id="{3C1BF5FF-280C-4838-8921-2F5650315B10}"/>
                  </a:ext>
                </a:extLst>
              </p14:cNvPr>
              <p14:cNvContentPartPr/>
              <p14:nvPr/>
            </p14:nvContentPartPr>
            <p14:xfrm>
              <a:off x="3708093" y="1003027"/>
              <a:ext cx="101880" cy="136800"/>
            </p14:xfrm>
          </p:contentPart>
        </mc:Choice>
        <mc:Fallback xmlns="">
          <p:pic>
            <p:nvPicPr>
              <p:cNvPr id="431" name="Freihand 430">
                <a:extLst>
                  <a:ext uri="{FF2B5EF4-FFF2-40B4-BE49-F238E27FC236}">
                    <a16:creationId xmlns:a16="http://schemas.microsoft.com/office/drawing/2014/main" id="{3C1BF5FF-280C-4838-8921-2F5650315B10}"/>
                  </a:ext>
                </a:extLst>
              </p:cNvPr>
              <p:cNvPicPr/>
              <p:nvPr/>
            </p:nvPicPr>
            <p:blipFill>
              <a:blip r:embed="rId76"/>
              <a:stretch>
                <a:fillRect/>
              </a:stretch>
            </p:blipFill>
            <p:spPr>
              <a:xfrm>
                <a:off x="3703773" y="998707"/>
                <a:ext cx="11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2" name="Freihand 431">
                <a:extLst>
                  <a:ext uri="{FF2B5EF4-FFF2-40B4-BE49-F238E27FC236}">
                    <a16:creationId xmlns:a16="http://schemas.microsoft.com/office/drawing/2014/main" id="{FCA2E9E9-7E3A-4ECF-8B6F-5F72F8F207CD}"/>
                  </a:ext>
                </a:extLst>
              </p14:cNvPr>
              <p14:cNvContentPartPr/>
              <p14:nvPr/>
            </p14:nvContentPartPr>
            <p14:xfrm>
              <a:off x="3942453" y="870187"/>
              <a:ext cx="220320" cy="137160"/>
            </p14:xfrm>
          </p:contentPart>
        </mc:Choice>
        <mc:Fallback xmlns="">
          <p:pic>
            <p:nvPicPr>
              <p:cNvPr id="432" name="Freihand 431">
                <a:extLst>
                  <a:ext uri="{FF2B5EF4-FFF2-40B4-BE49-F238E27FC236}">
                    <a16:creationId xmlns:a16="http://schemas.microsoft.com/office/drawing/2014/main" id="{FCA2E9E9-7E3A-4ECF-8B6F-5F72F8F207CD}"/>
                  </a:ext>
                </a:extLst>
              </p:cNvPr>
              <p:cNvPicPr/>
              <p:nvPr/>
            </p:nvPicPr>
            <p:blipFill>
              <a:blip r:embed="rId78"/>
              <a:stretch>
                <a:fillRect/>
              </a:stretch>
            </p:blipFill>
            <p:spPr>
              <a:xfrm>
                <a:off x="3938133" y="865867"/>
                <a:ext cx="228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3" name="Freihand 432">
                <a:extLst>
                  <a:ext uri="{FF2B5EF4-FFF2-40B4-BE49-F238E27FC236}">
                    <a16:creationId xmlns:a16="http://schemas.microsoft.com/office/drawing/2014/main" id="{60A08DAD-E4F9-42E4-8688-3BDAAC2DE45F}"/>
                  </a:ext>
                </a:extLst>
              </p14:cNvPr>
              <p14:cNvContentPartPr/>
              <p14:nvPr/>
            </p14:nvContentPartPr>
            <p14:xfrm>
              <a:off x="4122093" y="847147"/>
              <a:ext cx="32040" cy="21600"/>
            </p14:xfrm>
          </p:contentPart>
        </mc:Choice>
        <mc:Fallback xmlns="">
          <p:pic>
            <p:nvPicPr>
              <p:cNvPr id="433" name="Freihand 432">
                <a:extLst>
                  <a:ext uri="{FF2B5EF4-FFF2-40B4-BE49-F238E27FC236}">
                    <a16:creationId xmlns:a16="http://schemas.microsoft.com/office/drawing/2014/main" id="{60A08DAD-E4F9-42E4-8688-3BDAAC2DE45F}"/>
                  </a:ext>
                </a:extLst>
              </p:cNvPr>
              <p:cNvPicPr/>
              <p:nvPr/>
            </p:nvPicPr>
            <p:blipFill>
              <a:blip r:embed="rId80"/>
              <a:stretch>
                <a:fillRect/>
              </a:stretch>
            </p:blipFill>
            <p:spPr>
              <a:xfrm>
                <a:off x="4117773" y="842827"/>
                <a:ext cx="40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4" name="Freihand 433">
                <a:extLst>
                  <a:ext uri="{FF2B5EF4-FFF2-40B4-BE49-F238E27FC236}">
                    <a16:creationId xmlns:a16="http://schemas.microsoft.com/office/drawing/2014/main" id="{41880447-9759-4E34-98DA-536A2857FD28}"/>
                  </a:ext>
                </a:extLst>
              </p14:cNvPr>
              <p14:cNvContentPartPr/>
              <p14:nvPr/>
            </p14:nvContentPartPr>
            <p14:xfrm>
              <a:off x="4188693" y="869467"/>
              <a:ext cx="66600" cy="89640"/>
            </p14:xfrm>
          </p:contentPart>
        </mc:Choice>
        <mc:Fallback xmlns="">
          <p:pic>
            <p:nvPicPr>
              <p:cNvPr id="434" name="Freihand 433">
                <a:extLst>
                  <a:ext uri="{FF2B5EF4-FFF2-40B4-BE49-F238E27FC236}">
                    <a16:creationId xmlns:a16="http://schemas.microsoft.com/office/drawing/2014/main" id="{41880447-9759-4E34-98DA-536A2857FD28}"/>
                  </a:ext>
                </a:extLst>
              </p:cNvPr>
              <p:cNvPicPr/>
              <p:nvPr/>
            </p:nvPicPr>
            <p:blipFill>
              <a:blip r:embed="rId82"/>
              <a:stretch>
                <a:fillRect/>
              </a:stretch>
            </p:blipFill>
            <p:spPr>
              <a:xfrm>
                <a:off x="4184373" y="865147"/>
                <a:ext cx="75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5" name="Freihand 434">
                <a:extLst>
                  <a:ext uri="{FF2B5EF4-FFF2-40B4-BE49-F238E27FC236}">
                    <a16:creationId xmlns:a16="http://schemas.microsoft.com/office/drawing/2014/main" id="{405F3A4A-3513-4125-9B16-836C7AF856D1}"/>
                  </a:ext>
                </a:extLst>
              </p14:cNvPr>
              <p14:cNvContentPartPr/>
              <p14:nvPr/>
            </p14:nvContentPartPr>
            <p14:xfrm>
              <a:off x="4333413" y="839227"/>
              <a:ext cx="83880" cy="182160"/>
            </p14:xfrm>
          </p:contentPart>
        </mc:Choice>
        <mc:Fallback xmlns="">
          <p:pic>
            <p:nvPicPr>
              <p:cNvPr id="435" name="Freihand 434">
                <a:extLst>
                  <a:ext uri="{FF2B5EF4-FFF2-40B4-BE49-F238E27FC236}">
                    <a16:creationId xmlns:a16="http://schemas.microsoft.com/office/drawing/2014/main" id="{405F3A4A-3513-4125-9B16-836C7AF856D1}"/>
                  </a:ext>
                </a:extLst>
              </p:cNvPr>
              <p:cNvPicPr/>
              <p:nvPr/>
            </p:nvPicPr>
            <p:blipFill>
              <a:blip r:embed="rId84"/>
              <a:stretch>
                <a:fillRect/>
              </a:stretch>
            </p:blipFill>
            <p:spPr>
              <a:xfrm>
                <a:off x="4329093" y="834907"/>
                <a:ext cx="92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6" name="Freihand 435">
                <a:extLst>
                  <a:ext uri="{FF2B5EF4-FFF2-40B4-BE49-F238E27FC236}">
                    <a16:creationId xmlns:a16="http://schemas.microsoft.com/office/drawing/2014/main" id="{1FBEA77C-7BBA-4D18-B027-4C6AA8B21586}"/>
                  </a:ext>
                </a:extLst>
              </p14:cNvPr>
              <p14:cNvContentPartPr/>
              <p14:nvPr/>
            </p14:nvContentPartPr>
            <p14:xfrm>
              <a:off x="4458333" y="825547"/>
              <a:ext cx="61920" cy="60840"/>
            </p14:xfrm>
          </p:contentPart>
        </mc:Choice>
        <mc:Fallback xmlns="">
          <p:pic>
            <p:nvPicPr>
              <p:cNvPr id="436" name="Freihand 435">
                <a:extLst>
                  <a:ext uri="{FF2B5EF4-FFF2-40B4-BE49-F238E27FC236}">
                    <a16:creationId xmlns:a16="http://schemas.microsoft.com/office/drawing/2014/main" id="{1FBEA77C-7BBA-4D18-B027-4C6AA8B21586}"/>
                  </a:ext>
                </a:extLst>
              </p:cNvPr>
              <p:cNvPicPr/>
              <p:nvPr/>
            </p:nvPicPr>
            <p:blipFill>
              <a:blip r:embed="rId86"/>
              <a:stretch>
                <a:fillRect/>
              </a:stretch>
            </p:blipFill>
            <p:spPr>
              <a:xfrm>
                <a:off x="4454013" y="821227"/>
                <a:ext cx="70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8" name="Freihand 437">
                <a:extLst>
                  <a:ext uri="{FF2B5EF4-FFF2-40B4-BE49-F238E27FC236}">
                    <a16:creationId xmlns:a16="http://schemas.microsoft.com/office/drawing/2014/main" id="{7F09BB85-AB6F-48BB-8566-EF1ADAF37A95}"/>
                  </a:ext>
                </a:extLst>
              </p14:cNvPr>
              <p14:cNvContentPartPr/>
              <p14:nvPr/>
            </p14:nvContentPartPr>
            <p14:xfrm>
              <a:off x="4442493" y="797107"/>
              <a:ext cx="114840" cy="121680"/>
            </p14:xfrm>
          </p:contentPart>
        </mc:Choice>
        <mc:Fallback xmlns="">
          <p:pic>
            <p:nvPicPr>
              <p:cNvPr id="438" name="Freihand 437">
                <a:extLst>
                  <a:ext uri="{FF2B5EF4-FFF2-40B4-BE49-F238E27FC236}">
                    <a16:creationId xmlns:a16="http://schemas.microsoft.com/office/drawing/2014/main" id="{7F09BB85-AB6F-48BB-8566-EF1ADAF37A95}"/>
                  </a:ext>
                </a:extLst>
              </p:cNvPr>
              <p:cNvPicPr/>
              <p:nvPr/>
            </p:nvPicPr>
            <p:blipFill>
              <a:blip r:embed="rId88"/>
              <a:stretch>
                <a:fillRect/>
              </a:stretch>
            </p:blipFill>
            <p:spPr>
              <a:xfrm>
                <a:off x="4438173" y="792787"/>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9" name="Freihand 438">
                <a:extLst>
                  <a:ext uri="{FF2B5EF4-FFF2-40B4-BE49-F238E27FC236}">
                    <a16:creationId xmlns:a16="http://schemas.microsoft.com/office/drawing/2014/main" id="{8D60ED72-3B85-4FE1-B62A-F515786D210D}"/>
                  </a:ext>
                </a:extLst>
              </p14:cNvPr>
              <p14:cNvContentPartPr/>
              <p14:nvPr/>
            </p14:nvContentPartPr>
            <p14:xfrm>
              <a:off x="4517013" y="759667"/>
              <a:ext cx="26280" cy="8280"/>
            </p14:xfrm>
          </p:contentPart>
        </mc:Choice>
        <mc:Fallback xmlns="">
          <p:pic>
            <p:nvPicPr>
              <p:cNvPr id="439" name="Freihand 438">
                <a:extLst>
                  <a:ext uri="{FF2B5EF4-FFF2-40B4-BE49-F238E27FC236}">
                    <a16:creationId xmlns:a16="http://schemas.microsoft.com/office/drawing/2014/main" id="{8D60ED72-3B85-4FE1-B62A-F515786D210D}"/>
                  </a:ext>
                </a:extLst>
              </p:cNvPr>
              <p:cNvPicPr/>
              <p:nvPr/>
            </p:nvPicPr>
            <p:blipFill>
              <a:blip r:embed="rId90"/>
              <a:stretch>
                <a:fillRect/>
              </a:stretch>
            </p:blipFill>
            <p:spPr>
              <a:xfrm>
                <a:off x="4512693" y="755347"/>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0" name="Freihand 439">
                <a:extLst>
                  <a:ext uri="{FF2B5EF4-FFF2-40B4-BE49-F238E27FC236}">
                    <a16:creationId xmlns:a16="http://schemas.microsoft.com/office/drawing/2014/main" id="{4A1FB503-0C78-4647-BA1D-9BDEC708416F}"/>
                  </a:ext>
                </a:extLst>
              </p14:cNvPr>
              <p14:cNvContentPartPr/>
              <p14:nvPr/>
            </p14:nvContentPartPr>
            <p14:xfrm>
              <a:off x="4551573" y="773347"/>
              <a:ext cx="109440" cy="86040"/>
            </p14:xfrm>
          </p:contentPart>
        </mc:Choice>
        <mc:Fallback xmlns="">
          <p:pic>
            <p:nvPicPr>
              <p:cNvPr id="440" name="Freihand 439">
                <a:extLst>
                  <a:ext uri="{FF2B5EF4-FFF2-40B4-BE49-F238E27FC236}">
                    <a16:creationId xmlns:a16="http://schemas.microsoft.com/office/drawing/2014/main" id="{4A1FB503-0C78-4647-BA1D-9BDEC708416F}"/>
                  </a:ext>
                </a:extLst>
              </p:cNvPr>
              <p:cNvPicPr/>
              <p:nvPr/>
            </p:nvPicPr>
            <p:blipFill>
              <a:blip r:embed="rId92"/>
              <a:stretch>
                <a:fillRect/>
              </a:stretch>
            </p:blipFill>
            <p:spPr>
              <a:xfrm>
                <a:off x="4547253" y="769027"/>
                <a:ext cx="118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1" name="Freihand 440">
                <a:extLst>
                  <a:ext uri="{FF2B5EF4-FFF2-40B4-BE49-F238E27FC236}">
                    <a16:creationId xmlns:a16="http://schemas.microsoft.com/office/drawing/2014/main" id="{CDFA12E3-B0DB-44AB-B498-BCB406F0D3BE}"/>
                  </a:ext>
                </a:extLst>
              </p14:cNvPr>
              <p14:cNvContentPartPr/>
              <p14:nvPr/>
            </p14:nvContentPartPr>
            <p14:xfrm>
              <a:off x="4641573" y="771547"/>
              <a:ext cx="91440" cy="64080"/>
            </p14:xfrm>
          </p:contentPart>
        </mc:Choice>
        <mc:Fallback xmlns="">
          <p:pic>
            <p:nvPicPr>
              <p:cNvPr id="441" name="Freihand 440">
                <a:extLst>
                  <a:ext uri="{FF2B5EF4-FFF2-40B4-BE49-F238E27FC236}">
                    <a16:creationId xmlns:a16="http://schemas.microsoft.com/office/drawing/2014/main" id="{CDFA12E3-B0DB-44AB-B498-BCB406F0D3BE}"/>
                  </a:ext>
                </a:extLst>
              </p:cNvPr>
              <p:cNvPicPr/>
              <p:nvPr/>
            </p:nvPicPr>
            <p:blipFill>
              <a:blip r:embed="rId94"/>
              <a:stretch>
                <a:fillRect/>
              </a:stretch>
            </p:blipFill>
            <p:spPr>
              <a:xfrm>
                <a:off x="4637253" y="767227"/>
                <a:ext cx="100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2" name="Freihand 441">
                <a:extLst>
                  <a:ext uri="{FF2B5EF4-FFF2-40B4-BE49-F238E27FC236}">
                    <a16:creationId xmlns:a16="http://schemas.microsoft.com/office/drawing/2014/main" id="{CD8E1BCC-BFDC-4177-9413-32FE761868F4}"/>
                  </a:ext>
                </a:extLst>
              </p14:cNvPr>
              <p14:cNvContentPartPr/>
              <p14:nvPr/>
            </p14:nvContentPartPr>
            <p14:xfrm>
              <a:off x="4837413" y="740587"/>
              <a:ext cx="97920" cy="91440"/>
            </p14:xfrm>
          </p:contentPart>
        </mc:Choice>
        <mc:Fallback xmlns="">
          <p:pic>
            <p:nvPicPr>
              <p:cNvPr id="442" name="Freihand 441">
                <a:extLst>
                  <a:ext uri="{FF2B5EF4-FFF2-40B4-BE49-F238E27FC236}">
                    <a16:creationId xmlns:a16="http://schemas.microsoft.com/office/drawing/2014/main" id="{CD8E1BCC-BFDC-4177-9413-32FE761868F4}"/>
                  </a:ext>
                </a:extLst>
              </p:cNvPr>
              <p:cNvPicPr/>
              <p:nvPr/>
            </p:nvPicPr>
            <p:blipFill>
              <a:blip r:embed="rId96"/>
              <a:stretch>
                <a:fillRect/>
              </a:stretch>
            </p:blipFill>
            <p:spPr>
              <a:xfrm>
                <a:off x="4833093" y="736267"/>
                <a:ext cx="106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43" name="Freihand 442">
                <a:extLst>
                  <a:ext uri="{FF2B5EF4-FFF2-40B4-BE49-F238E27FC236}">
                    <a16:creationId xmlns:a16="http://schemas.microsoft.com/office/drawing/2014/main" id="{4845EE4E-BA08-4320-8B6F-8F9D8C942DDD}"/>
                  </a:ext>
                </a:extLst>
              </p14:cNvPr>
              <p14:cNvContentPartPr/>
              <p14:nvPr/>
            </p14:nvContentPartPr>
            <p14:xfrm>
              <a:off x="4925253" y="665347"/>
              <a:ext cx="253080" cy="127080"/>
            </p14:xfrm>
          </p:contentPart>
        </mc:Choice>
        <mc:Fallback xmlns="">
          <p:pic>
            <p:nvPicPr>
              <p:cNvPr id="443" name="Freihand 442">
                <a:extLst>
                  <a:ext uri="{FF2B5EF4-FFF2-40B4-BE49-F238E27FC236}">
                    <a16:creationId xmlns:a16="http://schemas.microsoft.com/office/drawing/2014/main" id="{4845EE4E-BA08-4320-8B6F-8F9D8C942DDD}"/>
                  </a:ext>
                </a:extLst>
              </p:cNvPr>
              <p:cNvPicPr/>
              <p:nvPr/>
            </p:nvPicPr>
            <p:blipFill>
              <a:blip r:embed="rId98"/>
              <a:stretch>
                <a:fillRect/>
              </a:stretch>
            </p:blipFill>
            <p:spPr>
              <a:xfrm>
                <a:off x="4920933" y="661027"/>
                <a:ext cx="261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4" name="Freihand 443">
                <a:extLst>
                  <a:ext uri="{FF2B5EF4-FFF2-40B4-BE49-F238E27FC236}">
                    <a16:creationId xmlns:a16="http://schemas.microsoft.com/office/drawing/2014/main" id="{CB6A2B93-77EF-4583-8638-C3CF6DC3E398}"/>
                  </a:ext>
                </a:extLst>
              </p14:cNvPr>
              <p14:cNvContentPartPr/>
              <p14:nvPr/>
            </p14:nvContentPartPr>
            <p14:xfrm>
              <a:off x="5162853" y="655627"/>
              <a:ext cx="27360" cy="34560"/>
            </p14:xfrm>
          </p:contentPart>
        </mc:Choice>
        <mc:Fallback xmlns="">
          <p:pic>
            <p:nvPicPr>
              <p:cNvPr id="444" name="Freihand 443">
                <a:extLst>
                  <a:ext uri="{FF2B5EF4-FFF2-40B4-BE49-F238E27FC236}">
                    <a16:creationId xmlns:a16="http://schemas.microsoft.com/office/drawing/2014/main" id="{CB6A2B93-77EF-4583-8638-C3CF6DC3E398}"/>
                  </a:ext>
                </a:extLst>
              </p:cNvPr>
              <p:cNvPicPr/>
              <p:nvPr/>
            </p:nvPicPr>
            <p:blipFill>
              <a:blip r:embed="rId100"/>
              <a:stretch>
                <a:fillRect/>
              </a:stretch>
            </p:blipFill>
            <p:spPr>
              <a:xfrm>
                <a:off x="5158533" y="651307"/>
                <a:ext cx="36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45" name="Freihand 444">
                <a:extLst>
                  <a:ext uri="{FF2B5EF4-FFF2-40B4-BE49-F238E27FC236}">
                    <a16:creationId xmlns:a16="http://schemas.microsoft.com/office/drawing/2014/main" id="{A8112BC2-A840-4816-B82C-E5327C0BA595}"/>
                  </a:ext>
                </a:extLst>
              </p14:cNvPr>
              <p14:cNvContentPartPr/>
              <p14:nvPr/>
            </p14:nvContentPartPr>
            <p14:xfrm>
              <a:off x="5211093" y="704227"/>
              <a:ext cx="163080" cy="61560"/>
            </p14:xfrm>
          </p:contentPart>
        </mc:Choice>
        <mc:Fallback xmlns="">
          <p:pic>
            <p:nvPicPr>
              <p:cNvPr id="445" name="Freihand 444">
                <a:extLst>
                  <a:ext uri="{FF2B5EF4-FFF2-40B4-BE49-F238E27FC236}">
                    <a16:creationId xmlns:a16="http://schemas.microsoft.com/office/drawing/2014/main" id="{A8112BC2-A840-4816-B82C-E5327C0BA595}"/>
                  </a:ext>
                </a:extLst>
              </p:cNvPr>
              <p:cNvPicPr/>
              <p:nvPr/>
            </p:nvPicPr>
            <p:blipFill>
              <a:blip r:embed="rId102"/>
              <a:stretch>
                <a:fillRect/>
              </a:stretch>
            </p:blipFill>
            <p:spPr>
              <a:xfrm>
                <a:off x="5206773" y="699907"/>
                <a:ext cx="17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7" name="Freihand 446">
                <a:extLst>
                  <a:ext uri="{FF2B5EF4-FFF2-40B4-BE49-F238E27FC236}">
                    <a16:creationId xmlns:a16="http://schemas.microsoft.com/office/drawing/2014/main" id="{33819A3D-0A91-44F4-A502-1B2BB85CB241}"/>
                  </a:ext>
                </a:extLst>
              </p14:cNvPr>
              <p14:cNvContentPartPr/>
              <p14:nvPr/>
            </p14:nvContentPartPr>
            <p14:xfrm>
              <a:off x="5154213" y="698827"/>
              <a:ext cx="15120" cy="92520"/>
            </p14:xfrm>
          </p:contentPart>
        </mc:Choice>
        <mc:Fallback xmlns="">
          <p:pic>
            <p:nvPicPr>
              <p:cNvPr id="447" name="Freihand 446">
                <a:extLst>
                  <a:ext uri="{FF2B5EF4-FFF2-40B4-BE49-F238E27FC236}">
                    <a16:creationId xmlns:a16="http://schemas.microsoft.com/office/drawing/2014/main" id="{33819A3D-0A91-44F4-A502-1B2BB85CB241}"/>
                  </a:ext>
                </a:extLst>
              </p:cNvPr>
              <p:cNvPicPr/>
              <p:nvPr/>
            </p:nvPicPr>
            <p:blipFill>
              <a:blip r:embed="rId104"/>
              <a:stretch>
                <a:fillRect/>
              </a:stretch>
            </p:blipFill>
            <p:spPr>
              <a:xfrm>
                <a:off x="5149893" y="694507"/>
                <a:ext cx="23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48" name="Freihand 447">
                <a:extLst>
                  <a:ext uri="{FF2B5EF4-FFF2-40B4-BE49-F238E27FC236}">
                    <a16:creationId xmlns:a16="http://schemas.microsoft.com/office/drawing/2014/main" id="{6C51F965-7753-4149-9C53-996E4E1B5EF8}"/>
                  </a:ext>
                </a:extLst>
              </p14:cNvPr>
              <p14:cNvContentPartPr/>
              <p14:nvPr/>
            </p14:nvContentPartPr>
            <p14:xfrm>
              <a:off x="5209653" y="677227"/>
              <a:ext cx="99720" cy="92520"/>
            </p14:xfrm>
          </p:contentPart>
        </mc:Choice>
        <mc:Fallback xmlns="">
          <p:pic>
            <p:nvPicPr>
              <p:cNvPr id="448" name="Freihand 447">
                <a:extLst>
                  <a:ext uri="{FF2B5EF4-FFF2-40B4-BE49-F238E27FC236}">
                    <a16:creationId xmlns:a16="http://schemas.microsoft.com/office/drawing/2014/main" id="{6C51F965-7753-4149-9C53-996E4E1B5EF8}"/>
                  </a:ext>
                </a:extLst>
              </p:cNvPr>
              <p:cNvPicPr/>
              <p:nvPr/>
            </p:nvPicPr>
            <p:blipFill>
              <a:blip r:embed="rId106"/>
              <a:stretch>
                <a:fillRect/>
              </a:stretch>
            </p:blipFill>
            <p:spPr>
              <a:xfrm>
                <a:off x="5205333" y="672907"/>
                <a:ext cx="108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50" name="Freihand 449">
                <a:extLst>
                  <a:ext uri="{FF2B5EF4-FFF2-40B4-BE49-F238E27FC236}">
                    <a16:creationId xmlns:a16="http://schemas.microsoft.com/office/drawing/2014/main" id="{CEA5FA02-7F56-41F9-B81E-47D55BC02DF0}"/>
                  </a:ext>
                </a:extLst>
              </p14:cNvPr>
              <p14:cNvContentPartPr/>
              <p14:nvPr/>
            </p14:nvContentPartPr>
            <p14:xfrm>
              <a:off x="5468493" y="629707"/>
              <a:ext cx="196200" cy="132840"/>
            </p14:xfrm>
          </p:contentPart>
        </mc:Choice>
        <mc:Fallback xmlns="">
          <p:pic>
            <p:nvPicPr>
              <p:cNvPr id="450" name="Freihand 449">
                <a:extLst>
                  <a:ext uri="{FF2B5EF4-FFF2-40B4-BE49-F238E27FC236}">
                    <a16:creationId xmlns:a16="http://schemas.microsoft.com/office/drawing/2014/main" id="{CEA5FA02-7F56-41F9-B81E-47D55BC02DF0}"/>
                  </a:ext>
                </a:extLst>
              </p:cNvPr>
              <p:cNvPicPr/>
              <p:nvPr/>
            </p:nvPicPr>
            <p:blipFill>
              <a:blip r:embed="rId108"/>
              <a:stretch>
                <a:fillRect/>
              </a:stretch>
            </p:blipFill>
            <p:spPr>
              <a:xfrm>
                <a:off x="5464173" y="625387"/>
                <a:ext cx="204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51" name="Freihand 450">
                <a:extLst>
                  <a:ext uri="{FF2B5EF4-FFF2-40B4-BE49-F238E27FC236}">
                    <a16:creationId xmlns:a16="http://schemas.microsoft.com/office/drawing/2014/main" id="{7B053E07-318D-4DE5-BE71-9C589FF8338F}"/>
                  </a:ext>
                </a:extLst>
              </p14:cNvPr>
              <p14:cNvContentPartPr/>
              <p14:nvPr/>
            </p14:nvContentPartPr>
            <p14:xfrm>
              <a:off x="5679813" y="660667"/>
              <a:ext cx="67680" cy="87840"/>
            </p14:xfrm>
          </p:contentPart>
        </mc:Choice>
        <mc:Fallback xmlns="">
          <p:pic>
            <p:nvPicPr>
              <p:cNvPr id="451" name="Freihand 450">
                <a:extLst>
                  <a:ext uri="{FF2B5EF4-FFF2-40B4-BE49-F238E27FC236}">
                    <a16:creationId xmlns:a16="http://schemas.microsoft.com/office/drawing/2014/main" id="{7B053E07-318D-4DE5-BE71-9C589FF8338F}"/>
                  </a:ext>
                </a:extLst>
              </p:cNvPr>
              <p:cNvPicPr/>
              <p:nvPr/>
            </p:nvPicPr>
            <p:blipFill>
              <a:blip r:embed="rId110"/>
              <a:stretch>
                <a:fillRect/>
              </a:stretch>
            </p:blipFill>
            <p:spPr>
              <a:xfrm>
                <a:off x="5675493" y="656347"/>
                <a:ext cx="76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53" name="Freihand 452">
                <a:extLst>
                  <a:ext uri="{FF2B5EF4-FFF2-40B4-BE49-F238E27FC236}">
                    <a16:creationId xmlns:a16="http://schemas.microsoft.com/office/drawing/2014/main" id="{2ADFE671-416A-44F6-BCC2-EF45762C6BD7}"/>
                  </a:ext>
                </a:extLst>
              </p14:cNvPr>
              <p14:cNvContentPartPr/>
              <p14:nvPr/>
            </p14:nvContentPartPr>
            <p14:xfrm>
              <a:off x="4150893" y="1176547"/>
              <a:ext cx="113760" cy="181080"/>
            </p14:xfrm>
          </p:contentPart>
        </mc:Choice>
        <mc:Fallback xmlns="">
          <p:pic>
            <p:nvPicPr>
              <p:cNvPr id="453" name="Freihand 452">
                <a:extLst>
                  <a:ext uri="{FF2B5EF4-FFF2-40B4-BE49-F238E27FC236}">
                    <a16:creationId xmlns:a16="http://schemas.microsoft.com/office/drawing/2014/main" id="{2ADFE671-416A-44F6-BCC2-EF45762C6BD7}"/>
                  </a:ext>
                </a:extLst>
              </p:cNvPr>
              <p:cNvPicPr/>
              <p:nvPr/>
            </p:nvPicPr>
            <p:blipFill>
              <a:blip r:embed="rId112"/>
              <a:stretch>
                <a:fillRect/>
              </a:stretch>
            </p:blipFill>
            <p:spPr>
              <a:xfrm>
                <a:off x="4146573" y="1172227"/>
                <a:ext cx="122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54" name="Freihand 453">
                <a:extLst>
                  <a:ext uri="{FF2B5EF4-FFF2-40B4-BE49-F238E27FC236}">
                    <a16:creationId xmlns:a16="http://schemas.microsoft.com/office/drawing/2014/main" id="{CC52300F-3BAC-4733-9C80-490E20307D49}"/>
                  </a:ext>
                </a:extLst>
              </p14:cNvPr>
              <p14:cNvContentPartPr/>
              <p14:nvPr/>
            </p14:nvContentPartPr>
            <p14:xfrm>
              <a:off x="4262133" y="1207867"/>
              <a:ext cx="70200" cy="108000"/>
            </p14:xfrm>
          </p:contentPart>
        </mc:Choice>
        <mc:Fallback xmlns="">
          <p:pic>
            <p:nvPicPr>
              <p:cNvPr id="454" name="Freihand 453">
                <a:extLst>
                  <a:ext uri="{FF2B5EF4-FFF2-40B4-BE49-F238E27FC236}">
                    <a16:creationId xmlns:a16="http://schemas.microsoft.com/office/drawing/2014/main" id="{CC52300F-3BAC-4733-9C80-490E20307D49}"/>
                  </a:ext>
                </a:extLst>
              </p:cNvPr>
              <p:cNvPicPr/>
              <p:nvPr/>
            </p:nvPicPr>
            <p:blipFill>
              <a:blip r:embed="rId114"/>
              <a:stretch>
                <a:fillRect/>
              </a:stretch>
            </p:blipFill>
            <p:spPr>
              <a:xfrm>
                <a:off x="4257813" y="1203547"/>
                <a:ext cx="78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55" name="Freihand 454">
                <a:extLst>
                  <a:ext uri="{FF2B5EF4-FFF2-40B4-BE49-F238E27FC236}">
                    <a16:creationId xmlns:a16="http://schemas.microsoft.com/office/drawing/2014/main" id="{0799420C-EBBF-4DD5-AD8A-3819839A15F9}"/>
                  </a:ext>
                </a:extLst>
              </p14:cNvPr>
              <p14:cNvContentPartPr/>
              <p14:nvPr/>
            </p14:nvContentPartPr>
            <p14:xfrm>
              <a:off x="4400373" y="1105267"/>
              <a:ext cx="57960" cy="145440"/>
            </p14:xfrm>
          </p:contentPart>
        </mc:Choice>
        <mc:Fallback xmlns="">
          <p:pic>
            <p:nvPicPr>
              <p:cNvPr id="455" name="Freihand 454">
                <a:extLst>
                  <a:ext uri="{FF2B5EF4-FFF2-40B4-BE49-F238E27FC236}">
                    <a16:creationId xmlns:a16="http://schemas.microsoft.com/office/drawing/2014/main" id="{0799420C-EBBF-4DD5-AD8A-3819839A15F9}"/>
                  </a:ext>
                </a:extLst>
              </p:cNvPr>
              <p:cNvPicPr/>
              <p:nvPr/>
            </p:nvPicPr>
            <p:blipFill>
              <a:blip r:embed="rId116"/>
              <a:stretch>
                <a:fillRect/>
              </a:stretch>
            </p:blipFill>
            <p:spPr>
              <a:xfrm>
                <a:off x="4396053" y="1100947"/>
                <a:ext cx="66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56" name="Freihand 455">
                <a:extLst>
                  <a:ext uri="{FF2B5EF4-FFF2-40B4-BE49-F238E27FC236}">
                    <a16:creationId xmlns:a16="http://schemas.microsoft.com/office/drawing/2014/main" id="{508E679B-F183-4F9A-ACDA-3E96BB9F7DBD}"/>
                  </a:ext>
                </a:extLst>
              </p14:cNvPr>
              <p14:cNvContentPartPr/>
              <p14:nvPr/>
            </p14:nvContentPartPr>
            <p14:xfrm>
              <a:off x="4474893" y="1153507"/>
              <a:ext cx="47880" cy="60840"/>
            </p14:xfrm>
          </p:contentPart>
        </mc:Choice>
        <mc:Fallback xmlns="">
          <p:pic>
            <p:nvPicPr>
              <p:cNvPr id="456" name="Freihand 455">
                <a:extLst>
                  <a:ext uri="{FF2B5EF4-FFF2-40B4-BE49-F238E27FC236}">
                    <a16:creationId xmlns:a16="http://schemas.microsoft.com/office/drawing/2014/main" id="{508E679B-F183-4F9A-ACDA-3E96BB9F7DBD}"/>
                  </a:ext>
                </a:extLst>
              </p:cNvPr>
              <p:cNvPicPr/>
              <p:nvPr/>
            </p:nvPicPr>
            <p:blipFill>
              <a:blip r:embed="rId118"/>
              <a:stretch>
                <a:fillRect/>
              </a:stretch>
            </p:blipFill>
            <p:spPr>
              <a:xfrm>
                <a:off x="4470573" y="1149187"/>
                <a:ext cx="56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57" name="Freihand 456">
                <a:extLst>
                  <a:ext uri="{FF2B5EF4-FFF2-40B4-BE49-F238E27FC236}">
                    <a16:creationId xmlns:a16="http://schemas.microsoft.com/office/drawing/2014/main" id="{659D4626-7059-4C0A-A53A-47700ADF4C4C}"/>
                  </a:ext>
                </a:extLst>
              </p14:cNvPr>
              <p14:cNvContentPartPr/>
              <p14:nvPr/>
            </p14:nvContentPartPr>
            <p14:xfrm>
              <a:off x="4518093" y="1094107"/>
              <a:ext cx="97200" cy="91080"/>
            </p14:xfrm>
          </p:contentPart>
        </mc:Choice>
        <mc:Fallback xmlns="">
          <p:pic>
            <p:nvPicPr>
              <p:cNvPr id="457" name="Freihand 456">
                <a:extLst>
                  <a:ext uri="{FF2B5EF4-FFF2-40B4-BE49-F238E27FC236}">
                    <a16:creationId xmlns:a16="http://schemas.microsoft.com/office/drawing/2014/main" id="{659D4626-7059-4C0A-A53A-47700ADF4C4C}"/>
                  </a:ext>
                </a:extLst>
              </p:cNvPr>
              <p:cNvPicPr/>
              <p:nvPr/>
            </p:nvPicPr>
            <p:blipFill>
              <a:blip r:embed="rId120"/>
              <a:stretch>
                <a:fillRect/>
              </a:stretch>
            </p:blipFill>
            <p:spPr>
              <a:xfrm>
                <a:off x="4513773" y="1089787"/>
                <a:ext cx="105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58" name="Freihand 457">
                <a:extLst>
                  <a:ext uri="{FF2B5EF4-FFF2-40B4-BE49-F238E27FC236}">
                    <a16:creationId xmlns:a16="http://schemas.microsoft.com/office/drawing/2014/main" id="{38B3FC7B-E68C-4442-ACE3-5EF46EA4791B}"/>
                  </a:ext>
                </a:extLst>
              </p14:cNvPr>
              <p14:cNvContentPartPr/>
              <p14:nvPr/>
            </p14:nvContentPartPr>
            <p14:xfrm>
              <a:off x="4507293" y="1040467"/>
              <a:ext cx="19800" cy="8640"/>
            </p14:xfrm>
          </p:contentPart>
        </mc:Choice>
        <mc:Fallback xmlns="">
          <p:pic>
            <p:nvPicPr>
              <p:cNvPr id="458" name="Freihand 457">
                <a:extLst>
                  <a:ext uri="{FF2B5EF4-FFF2-40B4-BE49-F238E27FC236}">
                    <a16:creationId xmlns:a16="http://schemas.microsoft.com/office/drawing/2014/main" id="{38B3FC7B-E68C-4442-ACE3-5EF46EA4791B}"/>
                  </a:ext>
                </a:extLst>
              </p:cNvPr>
              <p:cNvPicPr/>
              <p:nvPr/>
            </p:nvPicPr>
            <p:blipFill>
              <a:blip r:embed="rId122"/>
              <a:stretch>
                <a:fillRect/>
              </a:stretch>
            </p:blipFill>
            <p:spPr>
              <a:xfrm>
                <a:off x="4502973" y="1036147"/>
                <a:ext cx="2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59" name="Freihand 458">
                <a:extLst>
                  <a:ext uri="{FF2B5EF4-FFF2-40B4-BE49-F238E27FC236}">
                    <a16:creationId xmlns:a16="http://schemas.microsoft.com/office/drawing/2014/main" id="{6EE6E59E-473F-4FE0-9DB3-E80FA4B2D0A7}"/>
                  </a:ext>
                </a:extLst>
              </p14:cNvPr>
              <p14:cNvContentPartPr/>
              <p14:nvPr/>
            </p14:nvContentPartPr>
            <p14:xfrm>
              <a:off x="4735893" y="1050187"/>
              <a:ext cx="192960" cy="73800"/>
            </p14:xfrm>
          </p:contentPart>
        </mc:Choice>
        <mc:Fallback xmlns="">
          <p:pic>
            <p:nvPicPr>
              <p:cNvPr id="459" name="Freihand 458">
                <a:extLst>
                  <a:ext uri="{FF2B5EF4-FFF2-40B4-BE49-F238E27FC236}">
                    <a16:creationId xmlns:a16="http://schemas.microsoft.com/office/drawing/2014/main" id="{6EE6E59E-473F-4FE0-9DB3-E80FA4B2D0A7}"/>
                  </a:ext>
                </a:extLst>
              </p:cNvPr>
              <p:cNvPicPr/>
              <p:nvPr/>
            </p:nvPicPr>
            <p:blipFill>
              <a:blip r:embed="rId124"/>
              <a:stretch>
                <a:fillRect/>
              </a:stretch>
            </p:blipFill>
            <p:spPr>
              <a:xfrm>
                <a:off x="4731573" y="1045867"/>
                <a:ext cx="20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0" name="Freihand 459">
                <a:extLst>
                  <a:ext uri="{FF2B5EF4-FFF2-40B4-BE49-F238E27FC236}">
                    <a16:creationId xmlns:a16="http://schemas.microsoft.com/office/drawing/2014/main" id="{2279262B-A5C5-414D-9187-66E6BE296A00}"/>
                  </a:ext>
                </a:extLst>
              </p14:cNvPr>
              <p14:cNvContentPartPr/>
              <p14:nvPr/>
            </p14:nvContentPartPr>
            <p14:xfrm>
              <a:off x="4837413" y="989707"/>
              <a:ext cx="360" cy="360"/>
            </p14:xfrm>
          </p:contentPart>
        </mc:Choice>
        <mc:Fallback xmlns="">
          <p:pic>
            <p:nvPicPr>
              <p:cNvPr id="460" name="Freihand 459">
                <a:extLst>
                  <a:ext uri="{FF2B5EF4-FFF2-40B4-BE49-F238E27FC236}">
                    <a16:creationId xmlns:a16="http://schemas.microsoft.com/office/drawing/2014/main" id="{2279262B-A5C5-414D-9187-66E6BE296A00}"/>
                  </a:ext>
                </a:extLst>
              </p:cNvPr>
              <p:cNvPicPr/>
              <p:nvPr/>
            </p:nvPicPr>
            <p:blipFill>
              <a:blip r:embed="rId126"/>
              <a:stretch>
                <a:fillRect/>
              </a:stretch>
            </p:blipFill>
            <p:spPr>
              <a:xfrm>
                <a:off x="4833093" y="985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2" name="Freihand 461">
                <a:extLst>
                  <a:ext uri="{FF2B5EF4-FFF2-40B4-BE49-F238E27FC236}">
                    <a16:creationId xmlns:a16="http://schemas.microsoft.com/office/drawing/2014/main" id="{0C94C502-DF22-4C7A-9057-11C907DB323F}"/>
                  </a:ext>
                </a:extLst>
              </p14:cNvPr>
              <p14:cNvContentPartPr/>
              <p14:nvPr/>
            </p14:nvContentPartPr>
            <p14:xfrm>
              <a:off x="5032893" y="955147"/>
              <a:ext cx="78120" cy="143640"/>
            </p14:xfrm>
          </p:contentPart>
        </mc:Choice>
        <mc:Fallback xmlns="">
          <p:pic>
            <p:nvPicPr>
              <p:cNvPr id="462" name="Freihand 461">
                <a:extLst>
                  <a:ext uri="{FF2B5EF4-FFF2-40B4-BE49-F238E27FC236}">
                    <a16:creationId xmlns:a16="http://schemas.microsoft.com/office/drawing/2014/main" id="{0C94C502-DF22-4C7A-9057-11C907DB323F}"/>
                  </a:ext>
                </a:extLst>
              </p:cNvPr>
              <p:cNvPicPr/>
              <p:nvPr/>
            </p:nvPicPr>
            <p:blipFill>
              <a:blip r:embed="rId128"/>
              <a:stretch>
                <a:fillRect/>
              </a:stretch>
            </p:blipFill>
            <p:spPr>
              <a:xfrm>
                <a:off x="5028573" y="950827"/>
                <a:ext cx="86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3" name="Freihand 462">
                <a:extLst>
                  <a:ext uri="{FF2B5EF4-FFF2-40B4-BE49-F238E27FC236}">
                    <a16:creationId xmlns:a16="http://schemas.microsoft.com/office/drawing/2014/main" id="{369E0EF5-2892-4EF5-B3FE-0D47FAB60B8E}"/>
                  </a:ext>
                </a:extLst>
              </p14:cNvPr>
              <p14:cNvContentPartPr/>
              <p14:nvPr/>
            </p14:nvContentPartPr>
            <p14:xfrm>
              <a:off x="5173293" y="921667"/>
              <a:ext cx="93600" cy="158400"/>
            </p14:xfrm>
          </p:contentPart>
        </mc:Choice>
        <mc:Fallback xmlns="">
          <p:pic>
            <p:nvPicPr>
              <p:cNvPr id="463" name="Freihand 462">
                <a:extLst>
                  <a:ext uri="{FF2B5EF4-FFF2-40B4-BE49-F238E27FC236}">
                    <a16:creationId xmlns:a16="http://schemas.microsoft.com/office/drawing/2014/main" id="{369E0EF5-2892-4EF5-B3FE-0D47FAB60B8E}"/>
                  </a:ext>
                </a:extLst>
              </p:cNvPr>
              <p:cNvPicPr/>
              <p:nvPr/>
            </p:nvPicPr>
            <p:blipFill>
              <a:blip r:embed="rId130"/>
              <a:stretch>
                <a:fillRect/>
              </a:stretch>
            </p:blipFill>
            <p:spPr>
              <a:xfrm>
                <a:off x="5168973" y="917347"/>
                <a:ext cx="102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64" name="Freihand 463">
                <a:extLst>
                  <a:ext uri="{FF2B5EF4-FFF2-40B4-BE49-F238E27FC236}">
                    <a16:creationId xmlns:a16="http://schemas.microsoft.com/office/drawing/2014/main" id="{3807F538-04F8-4892-9351-07A7D4A41EB6}"/>
                  </a:ext>
                </a:extLst>
              </p14:cNvPr>
              <p14:cNvContentPartPr/>
              <p14:nvPr/>
            </p14:nvContentPartPr>
            <p14:xfrm>
              <a:off x="5245293" y="888907"/>
              <a:ext cx="398520" cy="168120"/>
            </p14:xfrm>
          </p:contentPart>
        </mc:Choice>
        <mc:Fallback xmlns="">
          <p:pic>
            <p:nvPicPr>
              <p:cNvPr id="464" name="Freihand 463">
                <a:extLst>
                  <a:ext uri="{FF2B5EF4-FFF2-40B4-BE49-F238E27FC236}">
                    <a16:creationId xmlns:a16="http://schemas.microsoft.com/office/drawing/2014/main" id="{3807F538-04F8-4892-9351-07A7D4A41EB6}"/>
                  </a:ext>
                </a:extLst>
              </p:cNvPr>
              <p:cNvPicPr/>
              <p:nvPr/>
            </p:nvPicPr>
            <p:blipFill>
              <a:blip r:embed="rId132"/>
              <a:stretch>
                <a:fillRect/>
              </a:stretch>
            </p:blipFill>
            <p:spPr>
              <a:xfrm>
                <a:off x="5240973" y="884587"/>
                <a:ext cx="407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5" name="Freihand 464">
                <a:extLst>
                  <a:ext uri="{FF2B5EF4-FFF2-40B4-BE49-F238E27FC236}">
                    <a16:creationId xmlns:a16="http://schemas.microsoft.com/office/drawing/2014/main" id="{6A2447AC-270D-42F2-89FC-39D67B30AECB}"/>
                  </a:ext>
                </a:extLst>
              </p14:cNvPr>
              <p14:cNvContentPartPr/>
              <p14:nvPr/>
            </p14:nvContentPartPr>
            <p14:xfrm>
              <a:off x="5733453" y="795667"/>
              <a:ext cx="221760" cy="162720"/>
            </p14:xfrm>
          </p:contentPart>
        </mc:Choice>
        <mc:Fallback xmlns="">
          <p:pic>
            <p:nvPicPr>
              <p:cNvPr id="465" name="Freihand 464">
                <a:extLst>
                  <a:ext uri="{FF2B5EF4-FFF2-40B4-BE49-F238E27FC236}">
                    <a16:creationId xmlns:a16="http://schemas.microsoft.com/office/drawing/2014/main" id="{6A2447AC-270D-42F2-89FC-39D67B30AECB}"/>
                  </a:ext>
                </a:extLst>
              </p:cNvPr>
              <p:cNvPicPr/>
              <p:nvPr/>
            </p:nvPicPr>
            <p:blipFill>
              <a:blip r:embed="rId134"/>
              <a:stretch>
                <a:fillRect/>
              </a:stretch>
            </p:blipFill>
            <p:spPr>
              <a:xfrm>
                <a:off x="5729133" y="791347"/>
                <a:ext cx="230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6" name="Freihand 465">
                <a:extLst>
                  <a:ext uri="{FF2B5EF4-FFF2-40B4-BE49-F238E27FC236}">
                    <a16:creationId xmlns:a16="http://schemas.microsoft.com/office/drawing/2014/main" id="{0CF8B23B-8984-4FEF-9438-4937F7F70302}"/>
                  </a:ext>
                </a:extLst>
              </p14:cNvPr>
              <p14:cNvContentPartPr/>
              <p14:nvPr/>
            </p14:nvContentPartPr>
            <p14:xfrm>
              <a:off x="6057093" y="855787"/>
              <a:ext cx="172800" cy="75600"/>
            </p14:xfrm>
          </p:contentPart>
        </mc:Choice>
        <mc:Fallback xmlns="">
          <p:pic>
            <p:nvPicPr>
              <p:cNvPr id="466" name="Freihand 465">
                <a:extLst>
                  <a:ext uri="{FF2B5EF4-FFF2-40B4-BE49-F238E27FC236}">
                    <a16:creationId xmlns:a16="http://schemas.microsoft.com/office/drawing/2014/main" id="{0CF8B23B-8984-4FEF-9438-4937F7F70302}"/>
                  </a:ext>
                </a:extLst>
              </p:cNvPr>
              <p:cNvPicPr/>
              <p:nvPr/>
            </p:nvPicPr>
            <p:blipFill>
              <a:blip r:embed="rId136"/>
              <a:stretch>
                <a:fillRect/>
              </a:stretch>
            </p:blipFill>
            <p:spPr>
              <a:xfrm>
                <a:off x="6052773" y="851467"/>
                <a:ext cx="181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7" name="Freihand 466">
                <a:extLst>
                  <a:ext uri="{FF2B5EF4-FFF2-40B4-BE49-F238E27FC236}">
                    <a16:creationId xmlns:a16="http://schemas.microsoft.com/office/drawing/2014/main" id="{E3962C02-A2E9-4024-A7D0-6B2A0B660037}"/>
                  </a:ext>
                </a:extLst>
              </p14:cNvPr>
              <p14:cNvContentPartPr/>
              <p14:nvPr/>
            </p14:nvContentPartPr>
            <p14:xfrm>
              <a:off x="6285693" y="761467"/>
              <a:ext cx="184320" cy="114480"/>
            </p14:xfrm>
          </p:contentPart>
        </mc:Choice>
        <mc:Fallback xmlns="">
          <p:pic>
            <p:nvPicPr>
              <p:cNvPr id="467" name="Freihand 466">
                <a:extLst>
                  <a:ext uri="{FF2B5EF4-FFF2-40B4-BE49-F238E27FC236}">
                    <a16:creationId xmlns:a16="http://schemas.microsoft.com/office/drawing/2014/main" id="{E3962C02-A2E9-4024-A7D0-6B2A0B660037}"/>
                  </a:ext>
                </a:extLst>
              </p:cNvPr>
              <p:cNvPicPr/>
              <p:nvPr/>
            </p:nvPicPr>
            <p:blipFill>
              <a:blip r:embed="rId138"/>
              <a:stretch>
                <a:fillRect/>
              </a:stretch>
            </p:blipFill>
            <p:spPr>
              <a:xfrm>
                <a:off x="6281373" y="757147"/>
                <a:ext cx="192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8" name="Freihand 467">
                <a:extLst>
                  <a:ext uri="{FF2B5EF4-FFF2-40B4-BE49-F238E27FC236}">
                    <a16:creationId xmlns:a16="http://schemas.microsoft.com/office/drawing/2014/main" id="{8EF14307-065D-4788-8AFE-03A1C09B9C04}"/>
                  </a:ext>
                </a:extLst>
              </p14:cNvPr>
              <p14:cNvContentPartPr/>
              <p14:nvPr/>
            </p14:nvContentPartPr>
            <p14:xfrm>
              <a:off x="6455253" y="718627"/>
              <a:ext cx="360" cy="360"/>
            </p14:xfrm>
          </p:contentPart>
        </mc:Choice>
        <mc:Fallback xmlns="">
          <p:pic>
            <p:nvPicPr>
              <p:cNvPr id="468" name="Freihand 467">
                <a:extLst>
                  <a:ext uri="{FF2B5EF4-FFF2-40B4-BE49-F238E27FC236}">
                    <a16:creationId xmlns:a16="http://schemas.microsoft.com/office/drawing/2014/main" id="{8EF14307-065D-4788-8AFE-03A1C09B9C04}"/>
                  </a:ext>
                </a:extLst>
              </p:cNvPr>
              <p:cNvPicPr/>
              <p:nvPr/>
            </p:nvPicPr>
            <p:blipFill>
              <a:blip r:embed="rId126"/>
              <a:stretch>
                <a:fillRect/>
              </a:stretch>
            </p:blipFill>
            <p:spPr>
              <a:xfrm>
                <a:off x="6450933" y="71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9" name="Freihand 468">
                <a:extLst>
                  <a:ext uri="{FF2B5EF4-FFF2-40B4-BE49-F238E27FC236}">
                    <a16:creationId xmlns:a16="http://schemas.microsoft.com/office/drawing/2014/main" id="{FA6FCFD8-305A-468A-AFAF-B5FD5825CA3C}"/>
                  </a:ext>
                </a:extLst>
              </p14:cNvPr>
              <p14:cNvContentPartPr/>
              <p14:nvPr/>
            </p14:nvContentPartPr>
            <p14:xfrm>
              <a:off x="6476493" y="756427"/>
              <a:ext cx="225360" cy="112320"/>
            </p14:xfrm>
          </p:contentPart>
        </mc:Choice>
        <mc:Fallback xmlns="">
          <p:pic>
            <p:nvPicPr>
              <p:cNvPr id="469" name="Freihand 468">
                <a:extLst>
                  <a:ext uri="{FF2B5EF4-FFF2-40B4-BE49-F238E27FC236}">
                    <a16:creationId xmlns:a16="http://schemas.microsoft.com/office/drawing/2014/main" id="{FA6FCFD8-305A-468A-AFAF-B5FD5825CA3C}"/>
                  </a:ext>
                </a:extLst>
              </p:cNvPr>
              <p:cNvPicPr/>
              <p:nvPr/>
            </p:nvPicPr>
            <p:blipFill>
              <a:blip r:embed="rId141"/>
              <a:stretch>
                <a:fillRect/>
              </a:stretch>
            </p:blipFill>
            <p:spPr>
              <a:xfrm>
                <a:off x="6472173" y="752107"/>
                <a:ext cx="234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0" name="Freihand 469">
                <a:extLst>
                  <a:ext uri="{FF2B5EF4-FFF2-40B4-BE49-F238E27FC236}">
                    <a16:creationId xmlns:a16="http://schemas.microsoft.com/office/drawing/2014/main" id="{1D2C8E09-A6B6-460A-B5E0-FADFDEDBB2F3}"/>
                  </a:ext>
                </a:extLst>
              </p14:cNvPr>
              <p14:cNvContentPartPr/>
              <p14:nvPr/>
            </p14:nvContentPartPr>
            <p14:xfrm>
              <a:off x="6665853" y="707827"/>
              <a:ext cx="26280" cy="18360"/>
            </p14:xfrm>
          </p:contentPart>
        </mc:Choice>
        <mc:Fallback xmlns="">
          <p:pic>
            <p:nvPicPr>
              <p:cNvPr id="470" name="Freihand 469">
                <a:extLst>
                  <a:ext uri="{FF2B5EF4-FFF2-40B4-BE49-F238E27FC236}">
                    <a16:creationId xmlns:a16="http://schemas.microsoft.com/office/drawing/2014/main" id="{1D2C8E09-A6B6-460A-B5E0-FADFDEDBB2F3}"/>
                  </a:ext>
                </a:extLst>
              </p:cNvPr>
              <p:cNvPicPr/>
              <p:nvPr/>
            </p:nvPicPr>
            <p:blipFill>
              <a:blip r:embed="rId143"/>
              <a:stretch>
                <a:fillRect/>
              </a:stretch>
            </p:blipFill>
            <p:spPr>
              <a:xfrm>
                <a:off x="6661533" y="703507"/>
                <a:ext cx="34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1" name="Freihand 470">
                <a:extLst>
                  <a:ext uri="{FF2B5EF4-FFF2-40B4-BE49-F238E27FC236}">
                    <a16:creationId xmlns:a16="http://schemas.microsoft.com/office/drawing/2014/main" id="{8F55A619-E5CF-4DEC-9292-CF8F193D7F49}"/>
                  </a:ext>
                </a:extLst>
              </p14:cNvPr>
              <p14:cNvContentPartPr/>
              <p14:nvPr/>
            </p14:nvContentPartPr>
            <p14:xfrm>
              <a:off x="6726333" y="705307"/>
              <a:ext cx="206280" cy="139320"/>
            </p14:xfrm>
          </p:contentPart>
        </mc:Choice>
        <mc:Fallback xmlns="">
          <p:pic>
            <p:nvPicPr>
              <p:cNvPr id="471" name="Freihand 470">
                <a:extLst>
                  <a:ext uri="{FF2B5EF4-FFF2-40B4-BE49-F238E27FC236}">
                    <a16:creationId xmlns:a16="http://schemas.microsoft.com/office/drawing/2014/main" id="{8F55A619-E5CF-4DEC-9292-CF8F193D7F49}"/>
                  </a:ext>
                </a:extLst>
              </p:cNvPr>
              <p:cNvPicPr/>
              <p:nvPr/>
            </p:nvPicPr>
            <p:blipFill>
              <a:blip r:embed="rId145"/>
              <a:stretch>
                <a:fillRect/>
              </a:stretch>
            </p:blipFill>
            <p:spPr>
              <a:xfrm>
                <a:off x="6722013" y="700987"/>
                <a:ext cx="214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72" name="Freihand 471">
                <a:extLst>
                  <a:ext uri="{FF2B5EF4-FFF2-40B4-BE49-F238E27FC236}">
                    <a16:creationId xmlns:a16="http://schemas.microsoft.com/office/drawing/2014/main" id="{06E8CF05-3170-4D18-9D1D-4DB1008EA26F}"/>
                  </a:ext>
                </a:extLst>
              </p14:cNvPr>
              <p14:cNvContentPartPr/>
              <p14:nvPr/>
            </p14:nvContentPartPr>
            <p14:xfrm>
              <a:off x="6938733" y="661387"/>
              <a:ext cx="210960" cy="136080"/>
            </p14:xfrm>
          </p:contentPart>
        </mc:Choice>
        <mc:Fallback xmlns="">
          <p:pic>
            <p:nvPicPr>
              <p:cNvPr id="472" name="Freihand 471">
                <a:extLst>
                  <a:ext uri="{FF2B5EF4-FFF2-40B4-BE49-F238E27FC236}">
                    <a16:creationId xmlns:a16="http://schemas.microsoft.com/office/drawing/2014/main" id="{06E8CF05-3170-4D18-9D1D-4DB1008EA26F}"/>
                  </a:ext>
                </a:extLst>
              </p:cNvPr>
              <p:cNvPicPr/>
              <p:nvPr/>
            </p:nvPicPr>
            <p:blipFill>
              <a:blip r:embed="rId147"/>
              <a:stretch>
                <a:fillRect/>
              </a:stretch>
            </p:blipFill>
            <p:spPr>
              <a:xfrm>
                <a:off x="6934413" y="657067"/>
                <a:ext cx="219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73" name="Freihand 472">
                <a:extLst>
                  <a:ext uri="{FF2B5EF4-FFF2-40B4-BE49-F238E27FC236}">
                    <a16:creationId xmlns:a16="http://schemas.microsoft.com/office/drawing/2014/main" id="{004F8AAA-3C52-4A9C-8039-0B145E310635}"/>
                  </a:ext>
                </a:extLst>
              </p14:cNvPr>
              <p14:cNvContentPartPr/>
              <p14:nvPr/>
            </p14:nvContentPartPr>
            <p14:xfrm>
              <a:off x="4216773" y="1488307"/>
              <a:ext cx="83520" cy="182520"/>
            </p14:xfrm>
          </p:contentPart>
        </mc:Choice>
        <mc:Fallback xmlns="">
          <p:pic>
            <p:nvPicPr>
              <p:cNvPr id="473" name="Freihand 472">
                <a:extLst>
                  <a:ext uri="{FF2B5EF4-FFF2-40B4-BE49-F238E27FC236}">
                    <a16:creationId xmlns:a16="http://schemas.microsoft.com/office/drawing/2014/main" id="{004F8AAA-3C52-4A9C-8039-0B145E310635}"/>
                  </a:ext>
                </a:extLst>
              </p:cNvPr>
              <p:cNvPicPr/>
              <p:nvPr/>
            </p:nvPicPr>
            <p:blipFill>
              <a:blip r:embed="rId149"/>
              <a:stretch>
                <a:fillRect/>
              </a:stretch>
            </p:blipFill>
            <p:spPr>
              <a:xfrm>
                <a:off x="4212453" y="1483987"/>
                <a:ext cx="92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4" name="Freihand 473">
                <a:extLst>
                  <a:ext uri="{FF2B5EF4-FFF2-40B4-BE49-F238E27FC236}">
                    <a16:creationId xmlns:a16="http://schemas.microsoft.com/office/drawing/2014/main" id="{3C7C4ED3-1B3C-4180-9066-63B9BED49141}"/>
                  </a:ext>
                </a:extLst>
              </p14:cNvPr>
              <p14:cNvContentPartPr/>
              <p14:nvPr/>
            </p14:nvContentPartPr>
            <p14:xfrm>
              <a:off x="4334493" y="1449787"/>
              <a:ext cx="144720" cy="107640"/>
            </p14:xfrm>
          </p:contentPart>
        </mc:Choice>
        <mc:Fallback xmlns="">
          <p:pic>
            <p:nvPicPr>
              <p:cNvPr id="474" name="Freihand 473">
                <a:extLst>
                  <a:ext uri="{FF2B5EF4-FFF2-40B4-BE49-F238E27FC236}">
                    <a16:creationId xmlns:a16="http://schemas.microsoft.com/office/drawing/2014/main" id="{3C7C4ED3-1B3C-4180-9066-63B9BED49141}"/>
                  </a:ext>
                </a:extLst>
              </p:cNvPr>
              <p:cNvPicPr/>
              <p:nvPr/>
            </p:nvPicPr>
            <p:blipFill>
              <a:blip r:embed="rId151"/>
              <a:stretch>
                <a:fillRect/>
              </a:stretch>
            </p:blipFill>
            <p:spPr>
              <a:xfrm>
                <a:off x="4330173" y="1445467"/>
                <a:ext cx="15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75" name="Freihand 474">
                <a:extLst>
                  <a:ext uri="{FF2B5EF4-FFF2-40B4-BE49-F238E27FC236}">
                    <a16:creationId xmlns:a16="http://schemas.microsoft.com/office/drawing/2014/main" id="{BEF50FA0-A7BA-4CF3-91E4-7A6918F2A8F8}"/>
                  </a:ext>
                </a:extLst>
              </p14:cNvPr>
              <p14:cNvContentPartPr/>
              <p14:nvPr/>
            </p14:nvContentPartPr>
            <p14:xfrm>
              <a:off x="4425573" y="1400467"/>
              <a:ext cx="162000" cy="105120"/>
            </p14:xfrm>
          </p:contentPart>
        </mc:Choice>
        <mc:Fallback xmlns="">
          <p:pic>
            <p:nvPicPr>
              <p:cNvPr id="475" name="Freihand 474">
                <a:extLst>
                  <a:ext uri="{FF2B5EF4-FFF2-40B4-BE49-F238E27FC236}">
                    <a16:creationId xmlns:a16="http://schemas.microsoft.com/office/drawing/2014/main" id="{BEF50FA0-A7BA-4CF3-91E4-7A6918F2A8F8}"/>
                  </a:ext>
                </a:extLst>
              </p:cNvPr>
              <p:cNvPicPr/>
              <p:nvPr/>
            </p:nvPicPr>
            <p:blipFill>
              <a:blip r:embed="rId153"/>
              <a:stretch>
                <a:fillRect/>
              </a:stretch>
            </p:blipFill>
            <p:spPr>
              <a:xfrm>
                <a:off x="4421253" y="1396147"/>
                <a:ext cx="170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76" name="Freihand 475">
                <a:extLst>
                  <a:ext uri="{FF2B5EF4-FFF2-40B4-BE49-F238E27FC236}">
                    <a16:creationId xmlns:a16="http://schemas.microsoft.com/office/drawing/2014/main" id="{36705A65-0ABC-47CF-B222-A9F007C1517E}"/>
                  </a:ext>
                </a:extLst>
              </p14:cNvPr>
              <p14:cNvContentPartPr/>
              <p14:nvPr/>
            </p14:nvContentPartPr>
            <p14:xfrm>
              <a:off x="4606293" y="1384627"/>
              <a:ext cx="95760" cy="105480"/>
            </p14:xfrm>
          </p:contentPart>
        </mc:Choice>
        <mc:Fallback xmlns="">
          <p:pic>
            <p:nvPicPr>
              <p:cNvPr id="476" name="Freihand 475">
                <a:extLst>
                  <a:ext uri="{FF2B5EF4-FFF2-40B4-BE49-F238E27FC236}">
                    <a16:creationId xmlns:a16="http://schemas.microsoft.com/office/drawing/2014/main" id="{36705A65-0ABC-47CF-B222-A9F007C1517E}"/>
                  </a:ext>
                </a:extLst>
              </p:cNvPr>
              <p:cNvPicPr/>
              <p:nvPr/>
            </p:nvPicPr>
            <p:blipFill>
              <a:blip r:embed="rId155"/>
              <a:stretch>
                <a:fillRect/>
              </a:stretch>
            </p:blipFill>
            <p:spPr>
              <a:xfrm>
                <a:off x="4601973" y="1380307"/>
                <a:ext cx="104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77" name="Freihand 476">
                <a:extLst>
                  <a:ext uri="{FF2B5EF4-FFF2-40B4-BE49-F238E27FC236}">
                    <a16:creationId xmlns:a16="http://schemas.microsoft.com/office/drawing/2014/main" id="{980DBD1F-D7F1-41B0-BB3B-4DB5DA0EBCD9}"/>
                  </a:ext>
                </a:extLst>
              </p14:cNvPr>
              <p14:cNvContentPartPr/>
              <p14:nvPr/>
            </p14:nvContentPartPr>
            <p14:xfrm>
              <a:off x="4858653" y="1233427"/>
              <a:ext cx="342360" cy="236160"/>
            </p14:xfrm>
          </p:contentPart>
        </mc:Choice>
        <mc:Fallback xmlns="">
          <p:pic>
            <p:nvPicPr>
              <p:cNvPr id="477" name="Freihand 476">
                <a:extLst>
                  <a:ext uri="{FF2B5EF4-FFF2-40B4-BE49-F238E27FC236}">
                    <a16:creationId xmlns:a16="http://schemas.microsoft.com/office/drawing/2014/main" id="{980DBD1F-D7F1-41B0-BB3B-4DB5DA0EBCD9}"/>
                  </a:ext>
                </a:extLst>
              </p:cNvPr>
              <p:cNvPicPr/>
              <p:nvPr/>
            </p:nvPicPr>
            <p:blipFill>
              <a:blip r:embed="rId157"/>
              <a:stretch>
                <a:fillRect/>
              </a:stretch>
            </p:blipFill>
            <p:spPr>
              <a:xfrm>
                <a:off x="4854333" y="1229107"/>
                <a:ext cx="351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78" name="Freihand 477">
                <a:extLst>
                  <a:ext uri="{FF2B5EF4-FFF2-40B4-BE49-F238E27FC236}">
                    <a16:creationId xmlns:a16="http://schemas.microsoft.com/office/drawing/2014/main" id="{6A0C8CF7-DCF2-41CC-A122-847BF5BA2890}"/>
                  </a:ext>
                </a:extLst>
              </p14:cNvPr>
              <p14:cNvContentPartPr/>
              <p14:nvPr/>
            </p14:nvContentPartPr>
            <p14:xfrm>
              <a:off x="5163933" y="1234147"/>
              <a:ext cx="23040" cy="41400"/>
            </p14:xfrm>
          </p:contentPart>
        </mc:Choice>
        <mc:Fallback xmlns="">
          <p:pic>
            <p:nvPicPr>
              <p:cNvPr id="478" name="Freihand 477">
                <a:extLst>
                  <a:ext uri="{FF2B5EF4-FFF2-40B4-BE49-F238E27FC236}">
                    <a16:creationId xmlns:a16="http://schemas.microsoft.com/office/drawing/2014/main" id="{6A0C8CF7-DCF2-41CC-A122-847BF5BA2890}"/>
                  </a:ext>
                </a:extLst>
              </p:cNvPr>
              <p:cNvPicPr/>
              <p:nvPr/>
            </p:nvPicPr>
            <p:blipFill>
              <a:blip r:embed="rId159"/>
              <a:stretch>
                <a:fillRect/>
              </a:stretch>
            </p:blipFill>
            <p:spPr>
              <a:xfrm>
                <a:off x="5159613" y="1229827"/>
                <a:ext cx="31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79" name="Freihand 478">
                <a:extLst>
                  <a:ext uri="{FF2B5EF4-FFF2-40B4-BE49-F238E27FC236}">
                    <a16:creationId xmlns:a16="http://schemas.microsoft.com/office/drawing/2014/main" id="{092E80EF-01A6-4ECF-A821-79C882B13DC7}"/>
                  </a:ext>
                </a:extLst>
              </p14:cNvPr>
              <p14:cNvContentPartPr/>
              <p14:nvPr/>
            </p14:nvContentPartPr>
            <p14:xfrm>
              <a:off x="5216493" y="1278787"/>
              <a:ext cx="88200" cy="69840"/>
            </p14:xfrm>
          </p:contentPart>
        </mc:Choice>
        <mc:Fallback xmlns="">
          <p:pic>
            <p:nvPicPr>
              <p:cNvPr id="479" name="Freihand 478">
                <a:extLst>
                  <a:ext uri="{FF2B5EF4-FFF2-40B4-BE49-F238E27FC236}">
                    <a16:creationId xmlns:a16="http://schemas.microsoft.com/office/drawing/2014/main" id="{092E80EF-01A6-4ECF-A821-79C882B13DC7}"/>
                  </a:ext>
                </a:extLst>
              </p:cNvPr>
              <p:cNvPicPr/>
              <p:nvPr/>
            </p:nvPicPr>
            <p:blipFill>
              <a:blip r:embed="rId161"/>
              <a:stretch>
                <a:fillRect/>
              </a:stretch>
            </p:blipFill>
            <p:spPr>
              <a:xfrm>
                <a:off x="5212173" y="1274467"/>
                <a:ext cx="96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 name="Freihand 479">
                <a:extLst>
                  <a:ext uri="{FF2B5EF4-FFF2-40B4-BE49-F238E27FC236}">
                    <a16:creationId xmlns:a16="http://schemas.microsoft.com/office/drawing/2014/main" id="{4A3EBDC1-7119-43E9-BAFF-6C61D13AC2D7}"/>
                  </a:ext>
                </a:extLst>
              </p14:cNvPr>
              <p14:cNvContentPartPr/>
              <p14:nvPr/>
            </p14:nvContentPartPr>
            <p14:xfrm>
              <a:off x="5309733" y="1247827"/>
              <a:ext cx="99360" cy="91080"/>
            </p14:xfrm>
          </p:contentPart>
        </mc:Choice>
        <mc:Fallback xmlns="">
          <p:pic>
            <p:nvPicPr>
              <p:cNvPr id="480" name="Freihand 479">
                <a:extLst>
                  <a:ext uri="{FF2B5EF4-FFF2-40B4-BE49-F238E27FC236}">
                    <a16:creationId xmlns:a16="http://schemas.microsoft.com/office/drawing/2014/main" id="{4A3EBDC1-7119-43E9-BAFF-6C61D13AC2D7}"/>
                  </a:ext>
                </a:extLst>
              </p:cNvPr>
              <p:cNvPicPr/>
              <p:nvPr/>
            </p:nvPicPr>
            <p:blipFill>
              <a:blip r:embed="rId163"/>
              <a:stretch>
                <a:fillRect/>
              </a:stretch>
            </p:blipFill>
            <p:spPr>
              <a:xfrm>
                <a:off x="5305413" y="1243507"/>
                <a:ext cx="108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2" name="Freihand 481">
                <a:extLst>
                  <a:ext uri="{FF2B5EF4-FFF2-40B4-BE49-F238E27FC236}">
                    <a16:creationId xmlns:a16="http://schemas.microsoft.com/office/drawing/2014/main" id="{64A112B3-D66C-4C1C-9A8A-A6D210F82667}"/>
                  </a:ext>
                </a:extLst>
              </p14:cNvPr>
              <p14:cNvContentPartPr/>
              <p14:nvPr/>
            </p14:nvContentPartPr>
            <p14:xfrm>
              <a:off x="5520693" y="1109227"/>
              <a:ext cx="170640" cy="268560"/>
            </p14:xfrm>
          </p:contentPart>
        </mc:Choice>
        <mc:Fallback xmlns="">
          <p:pic>
            <p:nvPicPr>
              <p:cNvPr id="482" name="Freihand 481">
                <a:extLst>
                  <a:ext uri="{FF2B5EF4-FFF2-40B4-BE49-F238E27FC236}">
                    <a16:creationId xmlns:a16="http://schemas.microsoft.com/office/drawing/2014/main" id="{64A112B3-D66C-4C1C-9A8A-A6D210F82667}"/>
                  </a:ext>
                </a:extLst>
              </p:cNvPr>
              <p:cNvPicPr/>
              <p:nvPr/>
            </p:nvPicPr>
            <p:blipFill>
              <a:blip r:embed="rId165"/>
              <a:stretch>
                <a:fillRect/>
              </a:stretch>
            </p:blipFill>
            <p:spPr>
              <a:xfrm>
                <a:off x="5516373" y="1104907"/>
                <a:ext cx="179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3" name="Freihand 482">
                <a:extLst>
                  <a:ext uri="{FF2B5EF4-FFF2-40B4-BE49-F238E27FC236}">
                    <a16:creationId xmlns:a16="http://schemas.microsoft.com/office/drawing/2014/main" id="{FF93D3A7-98A2-4919-8194-47DFFC7D9BFF}"/>
                  </a:ext>
                </a:extLst>
              </p14:cNvPr>
              <p14:cNvContentPartPr/>
              <p14:nvPr/>
            </p14:nvContentPartPr>
            <p14:xfrm>
              <a:off x="5771613" y="1127587"/>
              <a:ext cx="142560" cy="98280"/>
            </p14:xfrm>
          </p:contentPart>
        </mc:Choice>
        <mc:Fallback xmlns="">
          <p:pic>
            <p:nvPicPr>
              <p:cNvPr id="483" name="Freihand 482">
                <a:extLst>
                  <a:ext uri="{FF2B5EF4-FFF2-40B4-BE49-F238E27FC236}">
                    <a16:creationId xmlns:a16="http://schemas.microsoft.com/office/drawing/2014/main" id="{FF93D3A7-98A2-4919-8194-47DFFC7D9BFF}"/>
                  </a:ext>
                </a:extLst>
              </p:cNvPr>
              <p:cNvPicPr/>
              <p:nvPr/>
            </p:nvPicPr>
            <p:blipFill>
              <a:blip r:embed="rId167"/>
              <a:stretch>
                <a:fillRect/>
              </a:stretch>
            </p:blipFill>
            <p:spPr>
              <a:xfrm>
                <a:off x="5767293" y="1123267"/>
                <a:ext cx="15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4" name="Freihand 483">
                <a:extLst>
                  <a:ext uri="{FF2B5EF4-FFF2-40B4-BE49-F238E27FC236}">
                    <a16:creationId xmlns:a16="http://schemas.microsoft.com/office/drawing/2014/main" id="{F6792C16-D863-425B-A9A6-C01CC2DC7C67}"/>
                  </a:ext>
                </a:extLst>
              </p14:cNvPr>
              <p14:cNvContentPartPr/>
              <p14:nvPr/>
            </p14:nvContentPartPr>
            <p14:xfrm>
              <a:off x="5916333" y="1073947"/>
              <a:ext cx="97560" cy="118080"/>
            </p14:xfrm>
          </p:contentPart>
        </mc:Choice>
        <mc:Fallback xmlns="">
          <p:pic>
            <p:nvPicPr>
              <p:cNvPr id="484" name="Freihand 483">
                <a:extLst>
                  <a:ext uri="{FF2B5EF4-FFF2-40B4-BE49-F238E27FC236}">
                    <a16:creationId xmlns:a16="http://schemas.microsoft.com/office/drawing/2014/main" id="{F6792C16-D863-425B-A9A6-C01CC2DC7C67}"/>
                  </a:ext>
                </a:extLst>
              </p:cNvPr>
              <p:cNvPicPr/>
              <p:nvPr/>
            </p:nvPicPr>
            <p:blipFill>
              <a:blip r:embed="rId169"/>
              <a:stretch>
                <a:fillRect/>
              </a:stretch>
            </p:blipFill>
            <p:spPr>
              <a:xfrm>
                <a:off x="5912013" y="1069627"/>
                <a:ext cx="106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5" name="Freihand 484">
                <a:extLst>
                  <a:ext uri="{FF2B5EF4-FFF2-40B4-BE49-F238E27FC236}">
                    <a16:creationId xmlns:a16="http://schemas.microsoft.com/office/drawing/2014/main" id="{4B5EA1A3-9953-40A7-9BC2-9C3D79C4B1E8}"/>
                  </a:ext>
                </a:extLst>
              </p14:cNvPr>
              <p14:cNvContentPartPr/>
              <p14:nvPr/>
            </p14:nvContentPartPr>
            <p14:xfrm>
              <a:off x="6101733" y="1084027"/>
              <a:ext cx="169920" cy="68400"/>
            </p14:xfrm>
          </p:contentPart>
        </mc:Choice>
        <mc:Fallback xmlns="">
          <p:pic>
            <p:nvPicPr>
              <p:cNvPr id="485" name="Freihand 484">
                <a:extLst>
                  <a:ext uri="{FF2B5EF4-FFF2-40B4-BE49-F238E27FC236}">
                    <a16:creationId xmlns:a16="http://schemas.microsoft.com/office/drawing/2014/main" id="{4B5EA1A3-9953-40A7-9BC2-9C3D79C4B1E8}"/>
                  </a:ext>
                </a:extLst>
              </p:cNvPr>
              <p:cNvPicPr/>
              <p:nvPr/>
            </p:nvPicPr>
            <p:blipFill>
              <a:blip r:embed="rId171"/>
              <a:stretch>
                <a:fillRect/>
              </a:stretch>
            </p:blipFill>
            <p:spPr>
              <a:xfrm>
                <a:off x="6097413" y="1079707"/>
                <a:ext cx="178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6" name="Freihand 485">
                <a:extLst>
                  <a:ext uri="{FF2B5EF4-FFF2-40B4-BE49-F238E27FC236}">
                    <a16:creationId xmlns:a16="http://schemas.microsoft.com/office/drawing/2014/main" id="{2A3C34DA-1AE6-4EF4-88BF-F134FD78C592}"/>
                  </a:ext>
                </a:extLst>
              </p14:cNvPr>
              <p14:cNvContentPartPr/>
              <p14:nvPr/>
            </p14:nvContentPartPr>
            <p14:xfrm>
              <a:off x="6321333" y="1000147"/>
              <a:ext cx="91440" cy="104040"/>
            </p14:xfrm>
          </p:contentPart>
        </mc:Choice>
        <mc:Fallback xmlns="">
          <p:pic>
            <p:nvPicPr>
              <p:cNvPr id="486" name="Freihand 485">
                <a:extLst>
                  <a:ext uri="{FF2B5EF4-FFF2-40B4-BE49-F238E27FC236}">
                    <a16:creationId xmlns:a16="http://schemas.microsoft.com/office/drawing/2014/main" id="{2A3C34DA-1AE6-4EF4-88BF-F134FD78C592}"/>
                  </a:ext>
                </a:extLst>
              </p:cNvPr>
              <p:cNvPicPr/>
              <p:nvPr/>
            </p:nvPicPr>
            <p:blipFill>
              <a:blip r:embed="rId173"/>
              <a:stretch>
                <a:fillRect/>
              </a:stretch>
            </p:blipFill>
            <p:spPr>
              <a:xfrm>
                <a:off x="6317013" y="995827"/>
                <a:ext cx="100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7" name="Freihand 486">
                <a:extLst>
                  <a:ext uri="{FF2B5EF4-FFF2-40B4-BE49-F238E27FC236}">
                    <a16:creationId xmlns:a16="http://schemas.microsoft.com/office/drawing/2014/main" id="{C21D86BA-4E96-4D8E-8E65-783DE9593045}"/>
                  </a:ext>
                </a:extLst>
              </p14:cNvPr>
              <p14:cNvContentPartPr/>
              <p14:nvPr/>
            </p14:nvContentPartPr>
            <p14:xfrm>
              <a:off x="6503493" y="993307"/>
              <a:ext cx="390600" cy="246240"/>
            </p14:xfrm>
          </p:contentPart>
        </mc:Choice>
        <mc:Fallback xmlns="">
          <p:pic>
            <p:nvPicPr>
              <p:cNvPr id="487" name="Freihand 486">
                <a:extLst>
                  <a:ext uri="{FF2B5EF4-FFF2-40B4-BE49-F238E27FC236}">
                    <a16:creationId xmlns:a16="http://schemas.microsoft.com/office/drawing/2014/main" id="{C21D86BA-4E96-4D8E-8E65-783DE9593045}"/>
                  </a:ext>
                </a:extLst>
              </p:cNvPr>
              <p:cNvPicPr/>
              <p:nvPr/>
            </p:nvPicPr>
            <p:blipFill>
              <a:blip r:embed="rId175"/>
              <a:stretch>
                <a:fillRect/>
              </a:stretch>
            </p:blipFill>
            <p:spPr>
              <a:xfrm>
                <a:off x="6499173" y="988987"/>
                <a:ext cx="399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8" name="Freihand 487">
                <a:extLst>
                  <a:ext uri="{FF2B5EF4-FFF2-40B4-BE49-F238E27FC236}">
                    <a16:creationId xmlns:a16="http://schemas.microsoft.com/office/drawing/2014/main" id="{B74C949C-D10E-40A7-A06F-3EB298584F0A}"/>
                  </a:ext>
                </a:extLst>
              </p14:cNvPr>
              <p14:cNvContentPartPr/>
              <p14:nvPr/>
            </p14:nvContentPartPr>
            <p14:xfrm>
              <a:off x="7069053" y="948667"/>
              <a:ext cx="206280" cy="64800"/>
            </p14:xfrm>
          </p:contentPart>
        </mc:Choice>
        <mc:Fallback xmlns="">
          <p:pic>
            <p:nvPicPr>
              <p:cNvPr id="488" name="Freihand 487">
                <a:extLst>
                  <a:ext uri="{FF2B5EF4-FFF2-40B4-BE49-F238E27FC236}">
                    <a16:creationId xmlns:a16="http://schemas.microsoft.com/office/drawing/2014/main" id="{B74C949C-D10E-40A7-A06F-3EB298584F0A}"/>
                  </a:ext>
                </a:extLst>
              </p:cNvPr>
              <p:cNvPicPr/>
              <p:nvPr/>
            </p:nvPicPr>
            <p:blipFill>
              <a:blip r:embed="rId177"/>
              <a:stretch>
                <a:fillRect/>
              </a:stretch>
            </p:blipFill>
            <p:spPr>
              <a:xfrm>
                <a:off x="7064733" y="944347"/>
                <a:ext cx="214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9" name="Freihand 488">
                <a:extLst>
                  <a:ext uri="{FF2B5EF4-FFF2-40B4-BE49-F238E27FC236}">
                    <a16:creationId xmlns:a16="http://schemas.microsoft.com/office/drawing/2014/main" id="{F7114581-2943-4395-B3FB-5F62A66711D3}"/>
                  </a:ext>
                </a:extLst>
              </p14:cNvPr>
              <p14:cNvContentPartPr/>
              <p14:nvPr/>
            </p14:nvContentPartPr>
            <p14:xfrm>
              <a:off x="7288293" y="846067"/>
              <a:ext cx="145080" cy="138240"/>
            </p14:xfrm>
          </p:contentPart>
        </mc:Choice>
        <mc:Fallback xmlns="">
          <p:pic>
            <p:nvPicPr>
              <p:cNvPr id="489" name="Freihand 488">
                <a:extLst>
                  <a:ext uri="{FF2B5EF4-FFF2-40B4-BE49-F238E27FC236}">
                    <a16:creationId xmlns:a16="http://schemas.microsoft.com/office/drawing/2014/main" id="{F7114581-2943-4395-B3FB-5F62A66711D3}"/>
                  </a:ext>
                </a:extLst>
              </p:cNvPr>
              <p:cNvPicPr/>
              <p:nvPr/>
            </p:nvPicPr>
            <p:blipFill>
              <a:blip r:embed="rId179"/>
              <a:stretch>
                <a:fillRect/>
              </a:stretch>
            </p:blipFill>
            <p:spPr>
              <a:xfrm>
                <a:off x="7283973" y="841747"/>
                <a:ext cx="153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90" name="Freihand 489">
                <a:extLst>
                  <a:ext uri="{FF2B5EF4-FFF2-40B4-BE49-F238E27FC236}">
                    <a16:creationId xmlns:a16="http://schemas.microsoft.com/office/drawing/2014/main" id="{530A2728-CB87-4ADD-B9EC-41218FEBD1BD}"/>
                  </a:ext>
                </a:extLst>
              </p14:cNvPr>
              <p14:cNvContentPartPr/>
              <p14:nvPr/>
            </p14:nvContentPartPr>
            <p14:xfrm>
              <a:off x="7460733" y="855427"/>
              <a:ext cx="169560" cy="85320"/>
            </p14:xfrm>
          </p:contentPart>
        </mc:Choice>
        <mc:Fallback xmlns="">
          <p:pic>
            <p:nvPicPr>
              <p:cNvPr id="490" name="Freihand 489">
                <a:extLst>
                  <a:ext uri="{FF2B5EF4-FFF2-40B4-BE49-F238E27FC236}">
                    <a16:creationId xmlns:a16="http://schemas.microsoft.com/office/drawing/2014/main" id="{530A2728-CB87-4ADD-B9EC-41218FEBD1BD}"/>
                  </a:ext>
                </a:extLst>
              </p:cNvPr>
              <p:cNvPicPr/>
              <p:nvPr/>
            </p:nvPicPr>
            <p:blipFill>
              <a:blip r:embed="rId181"/>
              <a:stretch>
                <a:fillRect/>
              </a:stretch>
            </p:blipFill>
            <p:spPr>
              <a:xfrm>
                <a:off x="7456413" y="851107"/>
                <a:ext cx="178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91" name="Freihand 490">
                <a:extLst>
                  <a:ext uri="{FF2B5EF4-FFF2-40B4-BE49-F238E27FC236}">
                    <a16:creationId xmlns:a16="http://schemas.microsoft.com/office/drawing/2014/main" id="{B1C1E64D-0338-4210-8104-FAA9EB21E563}"/>
                  </a:ext>
                </a:extLst>
              </p14:cNvPr>
              <p14:cNvContentPartPr/>
              <p14:nvPr/>
            </p14:nvContentPartPr>
            <p14:xfrm>
              <a:off x="4391013" y="1722667"/>
              <a:ext cx="243000" cy="104040"/>
            </p14:xfrm>
          </p:contentPart>
        </mc:Choice>
        <mc:Fallback xmlns="">
          <p:pic>
            <p:nvPicPr>
              <p:cNvPr id="491" name="Freihand 490">
                <a:extLst>
                  <a:ext uri="{FF2B5EF4-FFF2-40B4-BE49-F238E27FC236}">
                    <a16:creationId xmlns:a16="http://schemas.microsoft.com/office/drawing/2014/main" id="{B1C1E64D-0338-4210-8104-FAA9EB21E563}"/>
                  </a:ext>
                </a:extLst>
              </p:cNvPr>
              <p:cNvPicPr/>
              <p:nvPr/>
            </p:nvPicPr>
            <p:blipFill>
              <a:blip r:embed="rId183"/>
              <a:stretch>
                <a:fillRect/>
              </a:stretch>
            </p:blipFill>
            <p:spPr>
              <a:xfrm>
                <a:off x="4386693" y="1718347"/>
                <a:ext cx="251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92" name="Freihand 491">
                <a:extLst>
                  <a:ext uri="{FF2B5EF4-FFF2-40B4-BE49-F238E27FC236}">
                    <a16:creationId xmlns:a16="http://schemas.microsoft.com/office/drawing/2014/main" id="{50D49CE0-5BA8-4CE6-BCB6-EDA1D432FC81}"/>
                  </a:ext>
                </a:extLst>
              </p14:cNvPr>
              <p14:cNvContentPartPr/>
              <p14:nvPr/>
            </p14:nvContentPartPr>
            <p14:xfrm>
              <a:off x="4645173" y="1625107"/>
              <a:ext cx="230760" cy="142200"/>
            </p14:xfrm>
          </p:contentPart>
        </mc:Choice>
        <mc:Fallback xmlns="">
          <p:pic>
            <p:nvPicPr>
              <p:cNvPr id="492" name="Freihand 491">
                <a:extLst>
                  <a:ext uri="{FF2B5EF4-FFF2-40B4-BE49-F238E27FC236}">
                    <a16:creationId xmlns:a16="http://schemas.microsoft.com/office/drawing/2014/main" id="{50D49CE0-5BA8-4CE6-BCB6-EDA1D432FC81}"/>
                  </a:ext>
                </a:extLst>
              </p:cNvPr>
              <p:cNvPicPr/>
              <p:nvPr/>
            </p:nvPicPr>
            <p:blipFill>
              <a:blip r:embed="rId185"/>
              <a:stretch>
                <a:fillRect/>
              </a:stretch>
            </p:blipFill>
            <p:spPr>
              <a:xfrm>
                <a:off x="4640853" y="1620787"/>
                <a:ext cx="239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93" name="Freihand 492">
                <a:extLst>
                  <a:ext uri="{FF2B5EF4-FFF2-40B4-BE49-F238E27FC236}">
                    <a16:creationId xmlns:a16="http://schemas.microsoft.com/office/drawing/2014/main" id="{DC59E786-A805-451E-BFE8-0B0993EB1CD2}"/>
                  </a:ext>
                </a:extLst>
              </p14:cNvPr>
              <p14:cNvContentPartPr/>
              <p14:nvPr/>
            </p14:nvContentPartPr>
            <p14:xfrm>
              <a:off x="4857933" y="1531867"/>
              <a:ext cx="104760" cy="126720"/>
            </p14:xfrm>
          </p:contentPart>
        </mc:Choice>
        <mc:Fallback xmlns="">
          <p:pic>
            <p:nvPicPr>
              <p:cNvPr id="493" name="Freihand 492">
                <a:extLst>
                  <a:ext uri="{FF2B5EF4-FFF2-40B4-BE49-F238E27FC236}">
                    <a16:creationId xmlns:a16="http://schemas.microsoft.com/office/drawing/2014/main" id="{DC59E786-A805-451E-BFE8-0B0993EB1CD2}"/>
                  </a:ext>
                </a:extLst>
              </p:cNvPr>
              <p:cNvPicPr/>
              <p:nvPr/>
            </p:nvPicPr>
            <p:blipFill>
              <a:blip r:embed="rId187"/>
              <a:stretch>
                <a:fillRect/>
              </a:stretch>
            </p:blipFill>
            <p:spPr>
              <a:xfrm>
                <a:off x="4853613" y="1527547"/>
                <a:ext cx="113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94" name="Freihand 493">
                <a:extLst>
                  <a:ext uri="{FF2B5EF4-FFF2-40B4-BE49-F238E27FC236}">
                    <a16:creationId xmlns:a16="http://schemas.microsoft.com/office/drawing/2014/main" id="{88075F43-8DCF-47B7-A1B9-F99F2CD95A3C}"/>
                  </a:ext>
                </a:extLst>
              </p14:cNvPr>
              <p14:cNvContentPartPr/>
              <p14:nvPr/>
            </p14:nvContentPartPr>
            <p14:xfrm>
              <a:off x="4937853" y="1595227"/>
              <a:ext cx="54720" cy="50400"/>
            </p14:xfrm>
          </p:contentPart>
        </mc:Choice>
        <mc:Fallback xmlns="">
          <p:pic>
            <p:nvPicPr>
              <p:cNvPr id="494" name="Freihand 493">
                <a:extLst>
                  <a:ext uri="{FF2B5EF4-FFF2-40B4-BE49-F238E27FC236}">
                    <a16:creationId xmlns:a16="http://schemas.microsoft.com/office/drawing/2014/main" id="{88075F43-8DCF-47B7-A1B9-F99F2CD95A3C}"/>
                  </a:ext>
                </a:extLst>
              </p:cNvPr>
              <p:cNvPicPr/>
              <p:nvPr/>
            </p:nvPicPr>
            <p:blipFill>
              <a:blip r:embed="rId189"/>
              <a:stretch>
                <a:fillRect/>
              </a:stretch>
            </p:blipFill>
            <p:spPr>
              <a:xfrm>
                <a:off x="4933533" y="1590907"/>
                <a:ext cx="63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95" name="Freihand 494">
                <a:extLst>
                  <a:ext uri="{FF2B5EF4-FFF2-40B4-BE49-F238E27FC236}">
                    <a16:creationId xmlns:a16="http://schemas.microsoft.com/office/drawing/2014/main" id="{503E3730-FFC9-41C8-A392-87E636CDF29B}"/>
                  </a:ext>
                </a:extLst>
              </p14:cNvPr>
              <p14:cNvContentPartPr/>
              <p14:nvPr/>
            </p14:nvContentPartPr>
            <p14:xfrm>
              <a:off x="5003733" y="1554187"/>
              <a:ext cx="126720" cy="225000"/>
            </p14:xfrm>
          </p:contentPart>
        </mc:Choice>
        <mc:Fallback xmlns="">
          <p:pic>
            <p:nvPicPr>
              <p:cNvPr id="495" name="Freihand 494">
                <a:extLst>
                  <a:ext uri="{FF2B5EF4-FFF2-40B4-BE49-F238E27FC236}">
                    <a16:creationId xmlns:a16="http://schemas.microsoft.com/office/drawing/2014/main" id="{503E3730-FFC9-41C8-A392-87E636CDF29B}"/>
                  </a:ext>
                </a:extLst>
              </p:cNvPr>
              <p:cNvPicPr/>
              <p:nvPr/>
            </p:nvPicPr>
            <p:blipFill>
              <a:blip r:embed="rId191"/>
              <a:stretch>
                <a:fillRect/>
              </a:stretch>
            </p:blipFill>
            <p:spPr>
              <a:xfrm>
                <a:off x="4999413" y="1549867"/>
                <a:ext cx="135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97" name="Freihand 496">
                <a:extLst>
                  <a:ext uri="{FF2B5EF4-FFF2-40B4-BE49-F238E27FC236}">
                    <a16:creationId xmlns:a16="http://schemas.microsoft.com/office/drawing/2014/main" id="{ECE23162-7665-4072-AE12-D7ABEB30262D}"/>
                  </a:ext>
                </a:extLst>
              </p14:cNvPr>
              <p14:cNvContentPartPr/>
              <p14:nvPr/>
            </p14:nvContentPartPr>
            <p14:xfrm>
              <a:off x="7364613" y="4334467"/>
              <a:ext cx="527400" cy="830520"/>
            </p14:xfrm>
          </p:contentPart>
        </mc:Choice>
        <mc:Fallback xmlns="">
          <p:pic>
            <p:nvPicPr>
              <p:cNvPr id="497" name="Freihand 496">
                <a:extLst>
                  <a:ext uri="{FF2B5EF4-FFF2-40B4-BE49-F238E27FC236}">
                    <a16:creationId xmlns:a16="http://schemas.microsoft.com/office/drawing/2014/main" id="{ECE23162-7665-4072-AE12-D7ABEB30262D}"/>
                  </a:ext>
                </a:extLst>
              </p:cNvPr>
              <p:cNvPicPr/>
              <p:nvPr/>
            </p:nvPicPr>
            <p:blipFill>
              <a:blip r:embed="rId193"/>
              <a:stretch>
                <a:fillRect/>
              </a:stretch>
            </p:blipFill>
            <p:spPr>
              <a:xfrm>
                <a:off x="7360293" y="4330147"/>
                <a:ext cx="53604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77" name="Freihand 376">
                <a:extLst>
                  <a:ext uri="{FF2B5EF4-FFF2-40B4-BE49-F238E27FC236}">
                    <a16:creationId xmlns:a16="http://schemas.microsoft.com/office/drawing/2014/main" id="{E2ACEBF8-8CF2-46D3-B0B5-28BD78363CBC}"/>
                  </a:ext>
                </a:extLst>
              </p14:cNvPr>
              <p14:cNvContentPartPr/>
              <p14:nvPr/>
            </p14:nvContentPartPr>
            <p14:xfrm>
              <a:off x="6708333" y="5148787"/>
              <a:ext cx="376560" cy="368640"/>
            </p14:xfrm>
          </p:contentPart>
        </mc:Choice>
        <mc:Fallback xmlns="">
          <p:pic>
            <p:nvPicPr>
              <p:cNvPr id="377" name="Freihand 376">
                <a:extLst>
                  <a:ext uri="{FF2B5EF4-FFF2-40B4-BE49-F238E27FC236}">
                    <a16:creationId xmlns:a16="http://schemas.microsoft.com/office/drawing/2014/main" id="{E2ACEBF8-8CF2-46D3-B0B5-28BD78363CBC}"/>
                  </a:ext>
                </a:extLst>
              </p:cNvPr>
              <p:cNvPicPr/>
              <p:nvPr/>
            </p:nvPicPr>
            <p:blipFill>
              <a:blip r:embed="rId195"/>
              <a:stretch>
                <a:fillRect/>
              </a:stretch>
            </p:blipFill>
            <p:spPr>
              <a:xfrm>
                <a:off x="6704013" y="5144467"/>
                <a:ext cx="3852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78" name="Freihand 377">
                <a:extLst>
                  <a:ext uri="{FF2B5EF4-FFF2-40B4-BE49-F238E27FC236}">
                    <a16:creationId xmlns:a16="http://schemas.microsoft.com/office/drawing/2014/main" id="{25DB70E6-BBED-442D-916A-C86C78D9BCDC}"/>
                  </a:ext>
                </a:extLst>
              </p14:cNvPr>
              <p14:cNvContentPartPr/>
              <p14:nvPr/>
            </p14:nvContentPartPr>
            <p14:xfrm>
              <a:off x="7399533" y="4498267"/>
              <a:ext cx="495000" cy="624960"/>
            </p14:xfrm>
          </p:contentPart>
        </mc:Choice>
        <mc:Fallback xmlns="">
          <p:pic>
            <p:nvPicPr>
              <p:cNvPr id="378" name="Freihand 377">
                <a:extLst>
                  <a:ext uri="{FF2B5EF4-FFF2-40B4-BE49-F238E27FC236}">
                    <a16:creationId xmlns:a16="http://schemas.microsoft.com/office/drawing/2014/main" id="{25DB70E6-BBED-442D-916A-C86C78D9BCDC}"/>
                  </a:ext>
                </a:extLst>
              </p:cNvPr>
              <p:cNvPicPr/>
              <p:nvPr/>
            </p:nvPicPr>
            <p:blipFill>
              <a:blip r:embed="rId197"/>
              <a:stretch>
                <a:fillRect/>
              </a:stretch>
            </p:blipFill>
            <p:spPr>
              <a:xfrm>
                <a:off x="7395213" y="4493947"/>
                <a:ext cx="50364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79" name="Freihand 378">
                <a:extLst>
                  <a:ext uri="{FF2B5EF4-FFF2-40B4-BE49-F238E27FC236}">
                    <a16:creationId xmlns:a16="http://schemas.microsoft.com/office/drawing/2014/main" id="{923C747D-FBA8-43A7-9EF4-3E1F27474DE8}"/>
                  </a:ext>
                </a:extLst>
              </p14:cNvPr>
              <p14:cNvContentPartPr/>
              <p14:nvPr/>
            </p14:nvContentPartPr>
            <p14:xfrm>
              <a:off x="5232333" y="3508987"/>
              <a:ext cx="2281680" cy="997200"/>
            </p14:xfrm>
          </p:contentPart>
        </mc:Choice>
        <mc:Fallback xmlns="">
          <p:pic>
            <p:nvPicPr>
              <p:cNvPr id="379" name="Freihand 378">
                <a:extLst>
                  <a:ext uri="{FF2B5EF4-FFF2-40B4-BE49-F238E27FC236}">
                    <a16:creationId xmlns:a16="http://schemas.microsoft.com/office/drawing/2014/main" id="{923C747D-FBA8-43A7-9EF4-3E1F27474DE8}"/>
                  </a:ext>
                </a:extLst>
              </p:cNvPr>
              <p:cNvPicPr/>
              <p:nvPr/>
            </p:nvPicPr>
            <p:blipFill>
              <a:blip r:embed="rId199"/>
              <a:stretch>
                <a:fillRect/>
              </a:stretch>
            </p:blipFill>
            <p:spPr>
              <a:xfrm>
                <a:off x="5228013" y="3504667"/>
                <a:ext cx="2290320" cy="1005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80" name="Freihand 379">
                <a:extLst>
                  <a:ext uri="{FF2B5EF4-FFF2-40B4-BE49-F238E27FC236}">
                    <a16:creationId xmlns:a16="http://schemas.microsoft.com/office/drawing/2014/main" id="{4711624F-AAB0-4A3E-9A51-21725A8C3C0A}"/>
                  </a:ext>
                </a:extLst>
              </p14:cNvPr>
              <p14:cNvContentPartPr/>
              <p14:nvPr/>
            </p14:nvContentPartPr>
            <p14:xfrm>
              <a:off x="7362453" y="4354267"/>
              <a:ext cx="273600" cy="215640"/>
            </p14:xfrm>
          </p:contentPart>
        </mc:Choice>
        <mc:Fallback xmlns="">
          <p:pic>
            <p:nvPicPr>
              <p:cNvPr id="380" name="Freihand 379">
                <a:extLst>
                  <a:ext uri="{FF2B5EF4-FFF2-40B4-BE49-F238E27FC236}">
                    <a16:creationId xmlns:a16="http://schemas.microsoft.com/office/drawing/2014/main" id="{4711624F-AAB0-4A3E-9A51-21725A8C3C0A}"/>
                  </a:ext>
                </a:extLst>
              </p:cNvPr>
              <p:cNvPicPr/>
              <p:nvPr/>
            </p:nvPicPr>
            <p:blipFill>
              <a:blip r:embed="rId201"/>
              <a:stretch>
                <a:fillRect/>
              </a:stretch>
            </p:blipFill>
            <p:spPr>
              <a:xfrm>
                <a:off x="7358133" y="4349947"/>
                <a:ext cx="28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82" name="Freihand 381">
                <a:extLst>
                  <a:ext uri="{FF2B5EF4-FFF2-40B4-BE49-F238E27FC236}">
                    <a16:creationId xmlns:a16="http://schemas.microsoft.com/office/drawing/2014/main" id="{11205EB3-190E-4087-81A2-82F37E50159A}"/>
                  </a:ext>
                </a:extLst>
              </p14:cNvPr>
              <p14:cNvContentPartPr/>
              <p14:nvPr/>
            </p14:nvContentPartPr>
            <p14:xfrm>
              <a:off x="4328733" y="3453907"/>
              <a:ext cx="154800" cy="269280"/>
            </p14:xfrm>
          </p:contentPart>
        </mc:Choice>
        <mc:Fallback xmlns="">
          <p:pic>
            <p:nvPicPr>
              <p:cNvPr id="382" name="Freihand 381">
                <a:extLst>
                  <a:ext uri="{FF2B5EF4-FFF2-40B4-BE49-F238E27FC236}">
                    <a16:creationId xmlns:a16="http://schemas.microsoft.com/office/drawing/2014/main" id="{11205EB3-190E-4087-81A2-82F37E50159A}"/>
                  </a:ext>
                </a:extLst>
              </p:cNvPr>
              <p:cNvPicPr/>
              <p:nvPr/>
            </p:nvPicPr>
            <p:blipFill>
              <a:blip r:embed="rId203"/>
              <a:stretch>
                <a:fillRect/>
              </a:stretch>
            </p:blipFill>
            <p:spPr>
              <a:xfrm>
                <a:off x="4324413" y="3449587"/>
                <a:ext cx="163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3" name="Freihand 382">
                <a:extLst>
                  <a:ext uri="{FF2B5EF4-FFF2-40B4-BE49-F238E27FC236}">
                    <a16:creationId xmlns:a16="http://schemas.microsoft.com/office/drawing/2014/main" id="{17E03C9E-551B-47FE-AEC5-3D7473030E7F}"/>
                  </a:ext>
                </a:extLst>
              </p14:cNvPr>
              <p14:cNvContentPartPr/>
              <p14:nvPr/>
            </p14:nvContentPartPr>
            <p14:xfrm>
              <a:off x="4507653" y="3438067"/>
              <a:ext cx="18720" cy="57600"/>
            </p14:xfrm>
          </p:contentPart>
        </mc:Choice>
        <mc:Fallback xmlns="">
          <p:pic>
            <p:nvPicPr>
              <p:cNvPr id="383" name="Freihand 382">
                <a:extLst>
                  <a:ext uri="{FF2B5EF4-FFF2-40B4-BE49-F238E27FC236}">
                    <a16:creationId xmlns:a16="http://schemas.microsoft.com/office/drawing/2014/main" id="{17E03C9E-551B-47FE-AEC5-3D7473030E7F}"/>
                  </a:ext>
                </a:extLst>
              </p:cNvPr>
              <p:cNvPicPr/>
              <p:nvPr/>
            </p:nvPicPr>
            <p:blipFill>
              <a:blip r:embed="rId205"/>
              <a:stretch>
                <a:fillRect/>
              </a:stretch>
            </p:blipFill>
            <p:spPr>
              <a:xfrm>
                <a:off x="4503333" y="3433747"/>
                <a:ext cx="27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84" name="Freihand 383">
                <a:extLst>
                  <a:ext uri="{FF2B5EF4-FFF2-40B4-BE49-F238E27FC236}">
                    <a16:creationId xmlns:a16="http://schemas.microsoft.com/office/drawing/2014/main" id="{F7B2CD7A-FBC2-498E-86D0-CF67A76B7F90}"/>
                  </a:ext>
                </a:extLst>
              </p14:cNvPr>
              <p14:cNvContentPartPr/>
              <p14:nvPr/>
            </p14:nvContentPartPr>
            <p14:xfrm>
              <a:off x="4553373" y="3417907"/>
              <a:ext cx="66960" cy="96480"/>
            </p14:xfrm>
          </p:contentPart>
        </mc:Choice>
        <mc:Fallback xmlns="">
          <p:pic>
            <p:nvPicPr>
              <p:cNvPr id="384" name="Freihand 383">
                <a:extLst>
                  <a:ext uri="{FF2B5EF4-FFF2-40B4-BE49-F238E27FC236}">
                    <a16:creationId xmlns:a16="http://schemas.microsoft.com/office/drawing/2014/main" id="{F7B2CD7A-FBC2-498E-86D0-CF67A76B7F90}"/>
                  </a:ext>
                </a:extLst>
              </p:cNvPr>
              <p:cNvPicPr/>
              <p:nvPr/>
            </p:nvPicPr>
            <p:blipFill>
              <a:blip r:embed="rId207"/>
              <a:stretch>
                <a:fillRect/>
              </a:stretch>
            </p:blipFill>
            <p:spPr>
              <a:xfrm>
                <a:off x="4549053" y="3413587"/>
                <a:ext cx="75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85" name="Freihand 384">
                <a:extLst>
                  <a:ext uri="{FF2B5EF4-FFF2-40B4-BE49-F238E27FC236}">
                    <a16:creationId xmlns:a16="http://schemas.microsoft.com/office/drawing/2014/main" id="{FB155821-E436-43E2-B38F-D2036FC8840C}"/>
                  </a:ext>
                </a:extLst>
              </p14:cNvPr>
              <p14:cNvContentPartPr/>
              <p14:nvPr/>
            </p14:nvContentPartPr>
            <p14:xfrm>
              <a:off x="4532853" y="3349507"/>
              <a:ext cx="28440" cy="14040"/>
            </p14:xfrm>
          </p:contentPart>
        </mc:Choice>
        <mc:Fallback xmlns="">
          <p:pic>
            <p:nvPicPr>
              <p:cNvPr id="385" name="Freihand 384">
                <a:extLst>
                  <a:ext uri="{FF2B5EF4-FFF2-40B4-BE49-F238E27FC236}">
                    <a16:creationId xmlns:a16="http://schemas.microsoft.com/office/drawing/2014/main" id="{FB155821-E436-43E2-B38F-D2036FC8840C}"/>
                  </a:ext>
                </a:extLst>
              </p:cNvPr>
              <p:cNvPicPr/>
              <p:nvPr/>
            </p:nvPicPr>
            <p:blipFill>
              <a:blip r:embed="rId209"/>
              <a:stretch>
                <a:fillRect/>
              </a:stretch>
            </p:blipFill>
            <p:spPr>
              <a:xfrm>
                <a:off x="4528533" y="3345187"/>
                <a:ext cx="37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86" name="Freihand 385">
                <a:extLst>
                  <a:ext uri="{FF2B5EF4-FFF2-40B4-BE49-F238E27FC236}">
                    <a16:creationId xmlns:a16="http://schemas.microsoft.com/office/drawing/2014/main" id="{E451CCC5-4DD8-48F8-A0CA-3667DB5ED550}"/>
                  </a:ext>
                </a:extLst>
              </p14:cNvPr>
              <p14:cNvContentPartPr/>
              <p14:nvPr/>
            </p14:nvContentPartPr>
            <p14:xfrm>
              <a:off x="4656333" y="3357427"/>
              <a:ext cx="232920" cy="96840"/>
            </p14:xfrm>
          </p:contentPart>
        </mc:Choice>
        <mc:Fallback xmlns="">
          <p:pic>
            <p:nvPicPr>
              <p:cNvPr id="386" name="Freihand 385">
                <a:extLst>
                  <a:ext uri="{FF2B5EF4-FFF2-40B4-BE49-F238E27FC236}">
                    <a16:creationId xmlns:a16="http://schemas.microsoft.com/office/drawing/2014/main" id="{E451CCC5-4DD8-48F8-A0CA-3667DB5ED550}"/>
                  </a:ext>
                </a:extLst>
              </p:cNvPr>
              <p:cNvPicPr/>
              <p:nvPr/>
            </p:nvPicPr>
            <p:blipFill>
              <a:blip r:embed="rId211"/>
              <a:stretch>
                <a:fillRect/>
              </a:stretch>
            </p:blipFill>
            <p:spPr>
              <a:xfrm>
                <a:off x="4652013" y="3353107"/>
                <a:ext cx="241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88" name="Freihand 387">
                <a:extLst>
                  <a:ext uri="{FF2B5EF4-FFF2-40B4-BE49-F238E27FC236}">
                    <a16:creationId xmlns:a16="http://schemas.microsoft.com/office/drawing/2014/main" id="{CC8342F9-E01F-4025-BA37-F6C60FE20A4D}"/>
                  </a:ext>
                </a:extLst>
              </p14:cNvPr>
              <p14:cNvContentPartPr/>
              <p14:nvPr/>
            </p14:nvContentPartPr>
            <p14:xfrm>
              <a:off x="5038293" y="3248707"/>
              <a:ext cx="174960" cy="163080"/>
            </p14:xfrm>
          </p:contentPart>
        </mc:Choice>
        <mc:Fallback xmlns="">
          <p:pic>
            <p:nvPicPr>
              <p:cNvPr id="388" name="Freihand 387">
                <a:extLst>
                  <a:ext uri="{FF2B5EF4-FFF2-40B4-BE49-F238E27FC236}">
                    <a16:creationId xmlns:a16="http://schemas.microsoft.com/office/drawing/2014/main" id="{CC8342F9-E01F-4025-BA37-F6C60FE20A4D}"/>
                  </a:ext>
                </a:extLst>
              </p:cNvPr>
              <p:cNvPicPr/>
              <p:nvPr/>
            </p:nvPicPr>
            <p:blipFill>
              <a:blip r:embed="rId213"/>
              <a:stretch>
                <a:fillRect/>
              </a:stretch>
            </p:blipFill>
            <p:spPr>
              <a:xfrm>
                <a:off x="5033973" y="3244387"/>
                <a:ext cx="183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89" name="Freihand 388">
                <a:extLst>
                  <a:ext uri="{FF2B5EF4-FFF2-40B4-BE49-F238E27FC236}">
                    <a16:creationId xmlns:a16="http://schemas.microsoft.com/office/drawing/2014/main" id="{1C1017C6-6D4C-410E-980F-3DAD2A5EC746}"/>
                  </a:ext>
                </a:extLst>
              </p14:cNvPr>
              <p14:cNvContentPartPr/>
              <p14:nvPr/>
            </p14:nvContentPartPr>
            <p14:xfrm>
              <a:off x="5206773" y="3276067"/>
              <a:ext cx="54000" cy="100800"/>
            </p14:xfrm>
          </p:contentPart>
        </mc:Choice>
        <mc:Fallback xmlns="">
          <p:pic>
            <p:nvPicPr>
              <p:cNvPr id="389" name="Freihand 388">
                <a:extLst>
                  <a:ext uri="{FF2B5EF4-FFF2-40B4-BE49-F238E27FC236}">
                    <a16:creationId xmlns:a16="http://schemas.microsoft.com/office/drawing/2014/main" id="{1C1017C6-6D4C-410E-980F-3DAD2A5EC746}"/>
                  </a:ext>
                </a:extLst>
              </p:cNvPr>
              <p:cNvPicPr/>
              <p:nvPr/>
            </p:nvPicPr>
            <p:blipFill>
              <a:blip r:embed="rId215"/>
              <a:stretch>
                <a:fillRect/>
              </a:stretch>
            </p:blipFill>
            <p:spPr>
              <a:xfrm>
                <a:off x="5202453" y="3271747"/>
                <a:ext cx="62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0" name="Freihand 389">
                <a:extLst>
                  <a:ext uri="{FF2B5EF4-FFF2-40B4-BE49-F238E27FC236}">
                    <a16:creationId xmlns:a16="http://schemas.microsoft.com/office/drawing/2014/main" id="{18CCEA72-BF89-44E1-9591-2E3CACD4CCD6}"/>
                  </a:ext>
                </a:extLst>
              </p14:cNvPr>
              <p14:cNvContentPartPr/>
              <p14:nvPr/>
            </p14:nvContentPartPr>
            <p14:xfrm>
              <a:off x="5298933" y="3252667"/>
              <a:ext cx="102960" cy="97560"/>
            </p14:xfrm>
          </p:contentPart>
        </mc:Choice>
        <mc:Fallback xmlns="">
          <p:pic>
            <p:nvPicPr>
              <p:cNvPr id="390" name="Freihand 389">
                <a:extLst>
                  <a:ext uri="{FF2B5EF4-FFF2-40B4-BE49-F238E27FC236}">
                    <a16:creationId xmlns:a16="http://schemas.microsoft.com/office/drawing/2014/main" id="{18CCEA72-BF89-44E1-9591-2E3CACD4CCD6}"/>
                  </a:ext>
                </a:extLst>
              </p:cNvPr>
              <p:cNvPicPr/>
              <p:nvPr/>
            </p:nvPicPr>
            <p:blipFill>
              <a:blip r:embed="rId217"/>
              <a:stretch>
                <a:fillRect/>
              </a:stretch>
            </p:blipFill>
            <p:spPr>
              <a:xfrm>
                <a:off x="5294613" y="3248347"/>
                <a:ext cx="111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2" name="Freihand 391">
                <a:extLst>
                  <a:ext uri="{FF2B5EF4-FFF2-40B4-BE49-F238E27FC236}">
                    <a16:creationId xmlns:a16="http://schemas.microsoft.com/office/drawing/2014/main" id="{DC72F3E7-72AE-447C-8D6A-B73B3DCD1CC2}"/>
                  </a:ext>
                </a:extLst>
              </p14:cNvPr>
              <p14:cNvContentPartPr/>
              <p14:nvPr/>
            </p14:nvContentPartPr>
            <p14:xfrm>
              <a:off x="4259973" y="3786547"/>
              <a:ext cx="123840" cy="144000"/>
            </p14:xfrm>
          </p:contentPart>
        </mc:Choice>
        <mc:Fallback xmlns="">
          <p:pic>
            <p:nvPicPr>
              <p:cNvPr id="392" name="Freihand 391">
                <a:extLst>
                  <a:ext uri="{FF2B5EF4-FFF2-40B4-BE49-F238E27FC236}">
                    <a16:creationId xmlns:a16="http://schemas.microsoft.com/office/drawing/2014/main" id="{DC72F3E7-72AE-447C-8D6A-B73B3DCD1CC2}"/>
                  </a:ext>
                </a:extLst>
              </p:cNvPr>
              <p:cNvPicPr/>
              <p:nvPr/>
            </p:nvPicPr>
            <p:blipFill>
              <a:blip r:embed="rId219"/>
              <a:stretch>
                <a:fillRect/>
              </a:stretch>
            </p:blipFill>
            <p:spPr>
              <a:xfrm>
                <a:off x="4255653" y="3782227"/>
                <a:ext cx="132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3" name="Freihand 392">
                <a:extLst>
                  <a:ext uri="{FF2B5EF4-FFF2-40B4-BE49-F238E27FC236}">
                    <a16:creationId xmlns:a16="http://schemas.microsoft.com/office/drawing/2014/main" id="{4ACC30BB-E8A6-4E6C-ABCA-9416E3E1C01F}"/>
                  </a:ext>
                </a:extLst>
              </p14:cNvPr>
              <p14:cNvContentPartPr/>
              <p14:nvPr/>
            </p14:nvContentPartPr>
            <p14:xfrm>
              <a:off x="4384533" y="3785107"/>
              <a:ext cx="70200" cy="106920"/>
            </p14:xfrm>
          </p:contentPart>
        </mc:Choice>
        <mc:Fallback xmlns="">
          <p:pic>
            <p:nvPicPr>
              <p:cNvPr id="393" name="Freihand 392">
                <a:extLst>
                  <a:ext uri="{FF2B5EF4-FFF2-40B4-BE49-F238E27FC236}">
                    <a16:creationId xmlns:a16="http://schemas.microsoft.com/office/drawing/2014/main" id="{4ACC30BB-E8A6-4E6C-ABCA-9416E3E1C01F}"/>
                  </a:ext>
                </a:extLst>
              </p:cNvPr>
              <p:cNvPicPr/>
              <p:nvPr/>
            </p:nvPicPr>
            <p:blipFill>
              <a:blip r:embed="rId221"/>
              <a:stretch>
                <a:fillRect/>
              </a:stretch>
            </p:blipFill>
            <p:spPr>
              <a:xfrm>
                <a:off x="4380213" y="3780787"/>
                <a:ext cx="78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4" name="Freihand 393">
                <a:extLst>
                  <a:ext uri="{FF2B5EF4-FFF2-40B4-BE49-F238E27FC236}">
                    <a16:creationId xmlns:a16="http://schemas.microsoft.com/office/drawing/2014/main" id="{238E0A0F-EC41-4A09-A994-C4B095229C98}"/>
                  </a:ext>
                </a:extLst>
              </p14:cNvPr>
              <p14:cNvContentPartPr/>
              <p14:nvPr/>
            </p14:nvContentPartPr>
            <p14:xfrm>
              <a:off x="4519173" y="3647587"/>
              <a:ext cx="231120" cy="139680"/>
            </p14:xfrm>
          </p:contentPart>
        </mc:Choice>
        <mc:Fallback xmlns="">
          <p:pic>
            <p:nvPicPr>
              <p:cNvPr id="394" name="Freihand 393">
                <a:extLst>
                  <a:ext uri="{FF2B5EF4-FFF2-40B4-BE49-F238E27FC236}">
                    <a16:creationId xmlns:a16="http://schemas.microsoft.com/office/drawing/2014/main" id="{238E0A0F-EC41-4A09-A994-C4B095229C98}"/>
                  </a:ext>
                </a:extLst>
              </p:cNvPr>
              <p:cNvPicPr/>
              <p:nvPr/>
            </p:nvPicPr>
            <p:blipFill>
              <a:blip r:embed="rId223"/>
              <a:stretch>
                <a:fillRect/>
              </a:stretch>
            </p:blipFill>
            <p:spPr>
              <a:xfrm>
                <a:off x="4514853" y="3643267"/>
                <a:ext cx="23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95" name="Freihand 394">
                <a:extLst>
                  <a:ext uri="{FF2B5EF4-FFF2-40B4-BE49-F238E27FC236}">
                    <a16:creationId xmlns:a16="http://schemas.microsoft.com/office/drawing/2014/main" id="{53D03384-5240-465D-8F0C-85112986A6AE}"/>
                  </a:ext>
                </a:extLst>
              </p14:cNvPr>
              <p14:cNvContentPartPr/>
              <p14:nvPr/>
            </p14:nvContentPartPr>
            <p14:xfrm>
              <a:off x="4837773" y="3610507"/>
              <a:ext cx="110520" cy="189000"/>
            </p14:xfrm>
          </p:contentPart>
        </mc:Choice>
        <mc:Fallback xmlns="">
          <p:pic>
            <p:nvPicPr>
              <p:cNvPr id="395" name="Freihand 394">
                <a:extLst>
                  <a:ext uri="{FF2B5EF4-FFF2-40B4-BE49-F238E27FC236}">
                    <a16:creationId xmlns:a16="http://schemas.microsoft.com/office/drawing/2014/main" id="{53D03384-5240-465D-8F0C-85112986A6AE}"/>
                  </a:ext>
                </a:extLst>
              </p:cNvPr>
              <p:cNvPicPr/>
              <p:nvPr/>
            </p:nvPicPr>
            <p:blipFill>
              <a:blip r:embed="rId225"/>
              <a:stretch>
                <a:fillRect/>
              </a:stretch>
            </p:blipFill>
            <p:spPr>
              <a:xfrm>
                <a:off x="4833453" y="3606187"/>
                <a:ext cx="119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96" name="Freihand 395">
                <a:extLst>
                  <a:ext uri="{FF2B5EF4-FFF2-40B4-BE49-F238E27FC236}">
                    <a16:creationId xmlns:a16="http://schemas.microsoft.com/office/drawing/2014/main" id="{FF9DCAD9-2F71-4DFF-B07C-0EDCD0578322}"/>
                  </a:ext>
                </a:extLst>
              </p14:cNvPr>
              <p14:cNvContentPartPr/>
              <p14:nvPr/>
            </p14:nvContentPartPr>
            <p14:xfrm>
              <a:off x="4968813" y="3594307"/>
              <a:ext cx="75240" cy="62280"/>
            </p14:xfrm>
          </p:contentPart>
        </mc:Choice>
        <mc:Fallback xmlns="">
          <p:pic>
            <p:nvPicPr>
              <p:cNvPr id="396" name="Freihand 395">
                <a:extLst>
                  <a:ext uri="{FF2B5EF4-FFF2-40B4-BE49-F238E27FC236}">
                    <a16:creationId xmlns:a16="http://schemas.microsoft.com/office/drawing/2014/main" id="{FF9DCAD9-2F71-4DFF-B07C-0EDCD0578322}"/>
                  </a:ext>
                </a:extLst>
              </p:cNvPr>
              <p:cNvPicPr/>
              <p:nvPr/>
            </p:nvPicPr>
            <p:blipFill>
              <a:blip r:embed="rId227"/>
              <a:stretch>
                <a:fillRect/>
              </a:stretch>
            </p:blipFill>
            <p:spPr>
              <a:xfrm>
                <a:off x="4964493" y="3589987"/>
                <a:ext cx="8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7" name="Freihand 396">
                <a:extLst>
                  <a:ext uri="{FF2B5EF4-FFF2-40B4-BE49-F238E27FC236}">
                    <a16:creationId xmlns:a16="http://schemas.microsoft.com/office/drawing/2014/main" id="{B33F2CBD-CA9A-411F-B6AB-35CB32CD3BA1}"/>
                  </a:ext>
                </a:extLst>
              </p14:cNvPr>
              <p14:cNvContentPartPr/>
              <p14:nvPr/>
            </p14:nvContentPartPr>
            <p14:xfrm>
              <a:off x="5045493" y="3475867"/>
              <a:ext cx="307440" cy="152280"/>
            </p14:xfrm>
          </p:contentPart>
        </mc:Choice>
        <mc:Fallback xmlns="">
          <p:pic>
            <p:nvPicPr>
              <p:cNvPr id="397" name="Freihand 396">
                <a:extLst>
                  <a:ext uri="{FF2B5EF4-FFF2-40B4-BE49-F238E27FC236}">
                    <a16:creationId xmlns:a16="http://schemas.microsoft.com/office/drawing/2014/main" id="{B33F2CBD-CA9A-411F-B6AB-35CB32CD3BA1}"/>
                  </a:ext>
                </a:extLst>
              </p:cNvPr>
              <p:cNvPicPr/>
              <p:nvPr/>
            </p:nvPicPr>
            <p:blipFill>
              <a:blip r:embed="rId229"/>
              <a:stretch>
                <a:fillRect/>
              </a:stretch>
            </p:blipFill>
            <p:spPr>
              <a:xfrm>
                <a:off x="5041173" y="3471547"/>
                <a:ext cx="316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8" name="Freihand 397">
                <a:extLst>
                  <a:ext uri="{FF2B5EF4-FFF2-40B4-BE49-F238E27FC236}">
                    <a16:creationId xmlns:a16="http://schemas.microsoft.com/office/drawing/2014/main" id="{517B7BC7-B02E-4AE4-8662-7DC5B151E3E5}"/>
                  </a:ext>
                </a:extLst>
              </p14:cNvPr>
              <p14:cNvContentPartPr/>
              <p14:nvPr/>
            </p14:nvContentPartPr>
            <p14:xfrm>
              <a:off x="5370573" y="3458947"/>
              <a:ext cx="69120" cy="58320"/>
            </p14:xfrm>
          </p:contentPart>
        </mc:Choice>
        <mc:Fallback xmlns="">
          <p:pic>
            <p:nvPicPr>
              <p:cNvPr id="398" name="Freihand 397">
                <a:extLst>
                  <a:ext uri="{FF2B5EF4-FFF2-40B4-BE49-F238E27FC236}">
                    <a16:creationId xmlns:a16="http://schemas.microsoft.com/office/drawing/2014/main" id="{517B7BC7-B02E-4AE4-8662-7DC5B151E3E5}"/>
                  </a:ext>
                </a:extLst>
              </p:cNvPr>
              <p:cNvPicPr/>
              <p:nvPr/>
            </p:nvPicPr>
            <p:blipFill>
              <a:blip r:embed="rId231"/>
              <a:stretch>
                <a:fillRect/>
              </a:stretch>
            </p:blipFill>
            <p:spPr>
              <a:xfrm>
                <a:off x="5366253" y="3454627"/>
                <a:ext cx="77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9" name="Freihand 398">
                <a:extLst>
                  <a:ext uri="{FF2B5EF4-FFF2-40B4-BE49-F238E27FC236}">
                    <a16:creationId xmlns:a16="http://schemas.microsoft.com/office/drawing/2014/main" id="{CD059EAC-4CE4-4783-9F55-5DA6EBA2F0C2}"/>
                  </a:ext>
                </a:extLst>
              </p14:cNvPr>
              <p14:cNvContentPartPr/>
              <p14:nvPr/>
            </p14:nvContentPartPr>
            <p14:xfrm>
              <a:off x="5440413" y="3367507"/>
              <a:ext cx="123840" cy="127800"/>
            </p14:xfrm>
          </p:contentPart>
        </mc:Choice>
        <mc:Fallback xmlns="">
          <p:pic>
            <p:nvPicPr>
              <p:cNvPr id="399" name="Freihand 398">
                <a:extLst>
                  <a:ext uri="{FF2B5EF4-FFF2-40B4-BE49-F238E27FC236}">
                    <a16:creationId xmlns:a16="http://schemas.microsoft.com/office/drawing/2014/main" id="{CD059EAC-4CE4-4783-9F55-5DA6EBA2F0C2}"/>
                  </a:ext>
                </a:extLst>
              </p:cNvPr>
              <p:cNvPicPr/>
              <p:nvPr/>
            </p:nvPicPr>
            <p:blipFill>
              <a:blip r:embed="rId233"/>
              <a:stretch>
                <a:fillRect/>
              </a:stretch>
            </p:blipFill>
            <p:spPr>
              <a:xfrm>
                <a:off x="5436093" y="3363187"/>
                <a:ext cx="132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00" name="Freihand 399">
                <a:extLst>
                  <a:ext uri="{FF2B5EF4-FFF2-40B4-BE49-F238E27FC236}">
                    <a16:creationId xmlns:a16="http://schemas.microsoft.com/office/drawing/2014/main" id="{44B792DC-A772-49F9-B194-1C0D0EE253E4}"/>
                  </a:ext>
                </a:extLst>
              </p14:cNvPr>
              <p14:cNvContentPartPr/>
              <p14:nvPr/>
            </p14:nvContentPartPr>
            <p14:xfrm>
              <a:off x="5540493" y="3352747"/>
              <a:ext cx="33480" cy="50040"/>
            </p14:xfrm>
          </p:contentPart>
        </mc:Choice>
        <mc:Fallback xmlns="">
          <p:pic>
            <p:nvPicPr>
              <p:cNvPr id="400" name="Freihand 399">
                <a:extLst>
                  <a:ext uri="{FF2B5EF4-FFF2-40B4-BE49-F238E27FC236}">
                    <a16:creationId xmlns:a16="http://schemas.microsoft.com/office/drawing/2014/main" id="{44B792DC-A772-49F9-B194-1C0D0EE253E4}"/>
                  </a:ext>
                </a:extLst>
              </p:cNvPr>
              <p:cNvPicPr/>
              <p:nvPr/>
            </p:nvPicPr>
            <p:blipFill>
              <a:blip r:embed="rId235"/>
              <a:stretch>
                <a:fillRect/>
              </a:stretch>
            </p:blipFill>
            <p:spPr>
              <a:xfrm>
                <a:off x="5536173" y="3348427"/>
                <a:ext cx="42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01" name="Freihand 400">
                <a:extLst>
                  <a:ext uri="{FF2B5EF4-FFF2-40B4-BE49-F238E27FC236}">
                    <a16:creationId xmlns:a16="http://schemas.microsoft.com/office/drawing/2014/main" id="{16B23917-C557-425E-B139-2E4C93A674C1}"/>
                  </a:ext>
                </a:extLst>
              </p14:cNvPr>
              <p14:cNvContentPartPr/>
              <p14:nvPr/>
            </p14:nvContentPartPr>
            <p14:xfrm>
              <a:off x="5589093" y="3398827"/>
              <a:ext cx="108360" cy="53640"/>
            </p14:xfrm>
          </p:contentPart>
        </mc:Choice>
        <mc:Fallback xmlns="">
          <p:pic>
            <p:nvPicPr>
              <p:cNvPr id="401" name="Freihand 400">
                <a:extLst>
                  <a:ext uri="{FF2B5EF4-FFF2-40B4-BE49-F238E27FC236}">
                    <a16:creationId xmlns:a16="http://schemas.microsoft.com/office/drawing/2014/main" id="{16B23917-C557-425E-B139-2E4C93A674C1}"/>
                  </a:ext>
                </a:extLst>
              </p:cNvPr>
              <p:cNvPicPr/>
              <p:nvPr/>
            </p:nvPicPr>
            <p:blipFill>
              <a:blip r:embed="rId237"/>
              <a:stretch>
                <a:fillRect/>
              </a:stretch>
            </p:blipFill>
            <p:spPr>
              <a:xfrm>
                <a:off x="5584773" y="3394507"/>
                <a:ext cx="117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02" name="Freihand 401">
                <a:extLst>
                  <a:ext uri="{FF2B5EF4-FFF2-40B4-BE49-F238E27FC236}">
                    <a16:creationId xmlns:a16="http://schemas.microsoft.com/office/drawing/2014/main" id="{1EC09E52-866C-4D83-87E7-E5BB934C5176}"/>
                  </a:ext>
                </a:extLst>
              </p14:cNvPr>
              <p14:cNvContentPartPr/>
              <p14:nvPr/>
            </p14:nvContentPartPr>
            <p14:xfrm>
              <a:off x="4610253" y="3911467"/>
              <a:ext cx="113040" cy="139320"/>
            </p14:xfrm>
          </p:contentPart>
        </mc:Choice>
        <mc:Fallback xmlns="">
          <p:pic>
            <p:nvPicPr>
              <p:cNvPr id="402" name="Freihand 401">
                <a:extLst>
                  <a:ext uri="{FF2B5EF4-FFF2-40B4-BE49-F238E27FC236}">
                    <a16:creationId xmlns:a16="http://schemas.microsoft.com/office/drawing/2014/main" id="{1EC09E52-866C-4D83-87E7-E5BB934C5176}"/>
                  </a:ext>
                </a:extLst>
              </p:cNvPr>
              <p:cNvPicPr/>
              <p:nvPr/>
            </p:nvPicPr>
            <p:blipFill>
              <a:blip r:embed="rId239"/>
              <a:stretch>
                <a:fillRect/>
              </a:stretch>
            </p:blipFill>
            <p:spPr>
              <a:xfrm>
                <a:off x="4605933" y="3907147"/>
                <a:ext cx="121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03" name="Freihand 402">
                <a:extLst>
                  <a:ext uri="{FF2B5EF4-FFF2-40B4-BE49-F238E27FC236}">
                    <a16:creationId xmlns:a16="http://schemas.microsoft.com/office/drawing/2014/main" id="{3D6C87B4-C9A8-4917-A290-BAFF18DCFC4E}"/>
                  </a:ext>
                </a:extLst>
              </p14:cNvPr>
              <p14:cNvContentPartPr/>
              <p14:nvPr/>
            </p14:nvContentPartPr>
            <p14:xfrm>
              <a:off x="4736613" y="3866827"/>
              <a:ext cx="215640" cy="88920"/>
            </p14:xfrm>
          </p:contentPart>
        </mc:Choice>
        <mc:Fallback xmlns="">
          <p:pic>
            <p:nvPicPr>
              <p:cNvPr id="403" name="Freihand 402">
                <a:extLst>
                  <a:ext uri="{FF2B5EF4-FFF2-40B4-BE49-F238E27FC236}">
                    <a16:creationId xmlns:a16="http://schemas.microsoft.com/office/drawing/2014/main" id="{3D6C87B4-C9A8-4917-A290-BAFF18DCFC4E}"/>
                  </a:ext>
                </a:extLst>
              </p:cNvPr>
              <p:cNvPicPr/>
              <p:nvPr/>
            </p:nvPicPr>
            <p:blipFill>
              <a:blip r:embed="rId241"/>
              <a:stretch>
                <a:fillRect/>
              </a:stretch>
            </p:blipFill>
            <p:spPr>
              <a:xfrm>
                <a:off x="4732293" y="3862507"/>
                <a:ext cx="224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04" name="Freihand 403">
                <a:extLst>
                  <a:ext uri="{FF2B5EF4-FFF2-40B4-BE49-F238E27FC236}">
                    <a16:creationId xmlns:a16="http://schemas.microsoft.com/office/drawing/2014/main" id="{8643D72B-A82F-41C1-B71D-ACD807C14CB9}"/>
                  </a:ext>
                </a:extLst>
              </p14:cNvPr>
              <p14:cNvContentPartPr/>
              <p14:nvPr/>
            </p14:nvContentPartPr>
            <p14:xfrm>
              <a:off x="4980333" y="3821467"/>
              <a:ext cx="56520" cy="50400"/>
            </p14:xfrm>
          </p:contentPart>
        </mc:Choice>
        <mc:Fallback xmlns="">
          <p:pic>
            <p:nvPicPr>
              <p:cNvPr id="404" name="Freihand 403">
                <a:extLst>
                  <a:ext uri="{FF2B5EF4-FFF2-40B4-BE49-F238E27FC236}">
                    <a16:creationId xmlns:a16="http://schemas.microsoft.com/office/drawing/2014/main" id="{8643D72B-A82F-41C1-B71D-ACD807C14CB9}"/>
                  </a:ext>
                </a:extLst>
              </p:cNvPr>
              <p:cNvPicPr/>
              <p:nvPr/>
            </p:nvPicPr>
            <p:blipFill>
              <a:blip r:embed="rId243"/>
              <a:stretch>
                <a:fillRect/>
              </a:stretch>
            </p:blipFill>
            <p:spPr>
              <a:xfrm>
                <a:off x="4976013" y="3817147"/>
                <a:ext cx="6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05" name="Freihand 404">
                <a:extLst>
                  <a:ext uri="{FF2B5EF4-FFF2-40B4-BE49-F238E27FC236}">
                    <a16:creationId xmlns:a16="http://schemas.microsoft.com/office/drawing/2014/main" id="{91B34C73-C273-4CB2-B48D-010D50494904}"/>
                  </a:ext>
                </a:extLst>
              </p14:cNvPr>
              <p14:cNvContentPartPr/>
              <p14:nvPr/>
            </p14:nvContentPartPr>
            <p14:xfrm>
              <a:off x="5085813" y="3697267"/>
              <a:ext cx="163080" cy="142560"/>
            </p14:xfrm>
          </p:contentPart>
        </mc:Choice>
        <mc:Fallback xmlns="">
          <p:pic>
            <p:nvPicPr>
              <p:cNvPr id="405" name="Freihand 404">
                <a:extLst>
                  <a:ext uri="{FF2B5EF4-FFF2-40B4-BE49-F238E27FC236}">
                    <a16:creationId xmlns:a16="http://schemas.microsoft.com/office/drawing/2014/main" id="{91B34C73-C273-4CB2-B48D-010D50494904}"/>
                  </a:ext>
                </a:extLst>
              </p:cNvPr>
              <p:cNvPicPr/>
              <p:nvPr/>
            </p:nvPicPr>
            <p:blipFill>
              <a:blip r:embed="rId245"/>
              <a:stretch>
                <a:fillRect/>
              </a:stretch>
            </p:blipFill>
            <p:spPr>
              <a:xfrm>
                <a:off x="5081493" y="3692947"/>
                <a:ext cx="171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06" name="Freihand 405">
                <a:extLst>
                  <a:ext uri="{FF2B5EF4-FFF2-40B4-BE49-F238E27FC236}">
                    <a16:creationId xmlns:a16="http://schemas.microsoft.com/office/drawing/2014/main" id="{E8E164C9-7703-4C5D-A9AA-231DF4CF66B5}"/>
                  </a:ext>
                </a:extLst>
              </p14:cNvPr>
              <p14:cNvContentPartPr/>
              <p14:nvPr/>
            </p14:nvContentPartPr>
            <p14:xfrm>
              <a:off x="5181933" y="3674587"/>
              <a:ext cx="41400" cy="21600"/>
            </p14:xfrm>
          </p:contentPart>
        </mc:Choice>
        <mc:Fallback xmlns="">
          <p:pic>
            <p:nvPicPr>
              <p:cNvPr id="406" name="Freihand 405">
                <a:extLst>
                  <a:ext uri="{FF2B5EF4-FFF2-40B4-BE49-F238E27FC236}">
                    <a16:creationId xmlns:a16="http://schemas.microsoft.com/office/drawing/2014/main" id="{E8E164C9-7703-4C5D-A9AA-231DF4CF66B5}"/>
                  </a:ext>
                </a:extLst>
              </p:cNvPr>
              <p:cNvPicPr/>
              <p:nvPr/>
            </p:nvPicPr>
            <p:blipFill>
              <a:blip r:embed="rId247"/>
              <a:stretch>
                <a:fillRect/>
              </a:stretch>
            </p:blipFill>
            <p:spPr>
              <a:xfrm>
                <a:off x="5177613" y="3670267"/>
                <a:ext cx="50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07" name="Freihand 406">
                <a:extLst>
                  <a:ext uri="{FF2B5EF4-FFF2-40B4-BE49-F238E27FC236}">
                    <a16:creationId xmlns:a16="http://schemas.microsoft.com/office/drawing/2014/main" id="{F408F6FA-4593-42B8-AA9A-EDBB6A33B799}"/>
                  </a:ext>
                </a:extLst>
              </p14:cNvPr>
              <p14:cNvContentPartPr/>
              <p14:nvPr/>
            </p14:nvContentPartPr>
            <p14:xfrm>
              <a:off x="5256453" y="3714547"/>
              <a:ext cx="137880" cy="65880"/>
            </p14:xfrm>
          </p:contentPart>
        </mc:Choice>
        <mc:Fallback xmlns="">
          <p:pic>
            <p:nvPicPr>
              <p:cNvPr id="407" name="Freihand 406">
                <a:extLst>
                  <a:ext uri="{FF2B5EF4-FFF2-40B4-BE49-F238E27FC236}">
                    <a16:creationId xmlns:a16="http://schemas.microsoft.com/office/drawing/2014/main" id="{F408F6FA-4593-42B8-AA9A-EDBB6A33B799}"/>
                  </a:ext>
                </a:extLst>
              </p:cNvPr>
              <p:cNvPicPr/>
              <p:nvPr/>
            </p:nvPicPr>
            <p:blipFill>
              <a:blip r:embed="rId249"/>
              <a:stretch>
                <a:fillRect/>
              </a:stretch>
            </p:blipFill>
            <p:spPr>
              <a:xfrm>
                <a:off x="5252133" y="3710227"/>
                <a:ext cx="146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08" name="Freihand 407">
                <a:extLst>
                  <a:ext uri="{FF2B5EF4-FFF2-40B4-BE49-F238E27FC236}">
                    <a16:creationId xmlns:a16="http://schemas.microsoft.com/office/drawing/2014/main" id="{F41947D9-4839-4CC2-AE49-FD352AAA7CF1}"/>
                  </a:ext>
                </a:extLst>
              </p14:cNvPr>
              <p14:cNvContentPartPr/>
              <p14:nvPr/>
            </p14:nvContentPartPr>
            <p14:xfrm>
              <a:off x="5426733" y="3651547"/>
              <a:ext cx="59760" cy="78480"/>
            </p14:xfrm>
          </p:contentPart>
        </mc:Choice>
        <mc:Fallback xmlns="">
          <p:pic>
            <p:nvPicPr>
              <p:cNvPr id="408" name="Freihand 407">
                <a:extLst>
                  <a:ext uri="{FF2B5EF4-FFF2-40B4-BE49-F238E27FC236}">
                    <a16:creationId xmlns:a16="http://schemas.microsoft.com/office/drawing/2014/main" id="{F41947D9-4839-4CC2-AE49-FD352AAA7CF1}"/>
                  </a:ext>
                </a:extLst>
              </p:cNvPr>
              <p:cNvPicPr/>
              <p:nvPr/>
            </p:nvPicPr>
            <p:blipFill>
              <a:blip r:embed="rId251"/>
              <a:stretch>
                <a:fillRect/>
              </a:stretch>
            </p:blipFill>
            <p:spPr>
              <a:xfrm>
                <a:off x="5422413" y="3647227"/>
                <a:ext cx="68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09" name="Freihand 408">
                <a:extLst>
                  <a:ext uri="{FF2B5EF4-FFF2-40B4-BE49-F238E27FC236}">
                    <a16:creationId xmlns:a16="http://schemas.microsoft.com/office/drawing/2014/main" id="{5AE85165-46BE-490B-BD49-1F0E36D94809}"/>
                  </a:ext>
                </a:extLst>
              </p14:cNvPr>
              <p14:cNvContentPartPr/>
              <p14:nvPr/>
            </p14:nvContentPartPr>
            <p14:xfrm>
              <a:off x="5591253" y="3588907"/>
              <a:ext cx="189720" cy="76320"/>
            </p14:xfrm>
          </p:contentPart>
        </mc:Choice>
        <mc:Fallback xmlns="">
          <p:pic>
            <p:nvPicPr>
              <p:cNvPr id="409" name="Freihand 408">
                <a:extLst>
                  <a:ext uri="{FF2B5EF4-FFF2-40B4-BE49-F238E27FC236}">
                    <a16:creationId xmlns:a16="http://schemas.microsoft.com/office/drawing/2014/main" id="{5AE85165-46BE-490B-BD49-1F0E36D94809}"/>
                  </a:ext>
                </a:extLst>
              </p:cNvPr>
              <p:cNvPicPr/>
              <p:nvPr/>
            </p:nvPicPr>
            <p:blipFill>
              <a:blip r:embed="rId253"/>
              <a:stretch>
                <a:fillRect/>
              </a:stretch>
            </p:blipFill>
            <p:spPr>
              <a:xfrm>
                <a:off x="5586933" y="3584587"/>
                <a:ext cx="19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10" name="Freihand 409">
                <a:extLst>
                  <a:ext uri="{FF2B5EF4-FFF2-40B4-BE49-F238E27FC236}">
                    <a16:creationId xmlns:a16="http://schemas.microsoft.com/office/drawing/2014/main" id="{7E4DAE47-C66A-4B7E-A5E1-5BADC0CB4FED}"/>
                  </a:ext>
                </a:extLst>
              </p14:cNvPr>
              <p14:cNvContentPartPr/>
              <p14:nvPr/>
            </p14:nvContentPartPr>
            <p14:xfrm>
              <a:off x="5740293" y="3515107"/>
              <a:ext cx="360" cy="360"/>
            </p14:xfrm>
          </p:contentPart>
        </mc:Choice>
        <mc:Fallback xmlns="">
          <p:pic>
            <p:nvPicPr>
              <p:cNvPr id="410" name="Freihand 409">
                <a:extLst>
                  <a:ext uri="{FF2B5EF4-FFF2-40B4-BE49-F238E27FC236}">
                    <a16:creationId xmlns:a16="http://schemas.microsoft.com/office/drawing/2014/main" id="{7E4DAE47-C66A-4B7E-A5E1-5BADC0CB4FED}"/>
                  </a:ext>
                </a:extLst>
              </p:cNvPr>
              <p:cNvPicPr/>
              <p:nvPr/>
            </p:nvPicPr>
            <p:blipFill>
              <a:blip r:embed="rId126"/>
              <a:stretch>
                <a:fillRect/>
              </a:stretch>
            </p:blipFill>
            <p:spPr>
              <a:xfrm>
                <a:off x="5735973" y="3510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11" name="Freihand 410">
                <a:extLst>
                  <a:ext uri="{FF2B5EF4-FFF2-40B4-BE49-F238E27FC236}">
                    <a16:creationId xmlns:a16="http://schemas.microsoft.com/office/drawing/2014/main" id="{A1F044AA-BA1A-4638-8623-876F468CB780}"/>
                  </a:ext>
                </a:extLst>
              </p14:cNvPr>
              <p14:cNvContentPartPr/>
              <p14:nvPr/>
            </p14:nvContentPartPr>
            <p14:xfrm>
              <a:off x="5056293" y="4090027"/>
              <a:ext cx="360" cy="360"/>
            </p14:xfrm>
          </p:contentPart>
        </mc:Choice>
        <mc:Fallback xmlns="">
          <p:pic>
            <p:nvPicPr>
              <p:cNvPr id="411" name="Freihand 410">
                <a:extLst>
                  <a:ext uri="{FF2B5EF4-FFF2-40B4-BE49-F238E27FC236}">
                    <a16:creationId xmlns:a16="http://schemas.microsoft.com/office/drawing/2014/main" id="{A1F044AA-BA1A-4638-8623-876F468CB780}"/>
                  </a:ext>
                </a:extLst>
              </p:cNvPr>
              <p:cNvPicPr/>
              <p:nvPr/>
            </p:nvPicPr>
            <p:blipFill>
              <a:blip r:embed="rId126"/>
              <a:stretch>
                <a:fillRect/>
              </a:stretch>
            </p:blipFill>
            <p:spPr>
              <a:xfrm>
                <a:off x="5051973" y="408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12" name="Freihand 411">
                <a:extLst>
                  <a:ext uri="{FF2B5EF4-FFF2-40B4-BE49-F238E27FC236}">
                    <a16:creationId xmlns:a16="http://schemas.microsoft.com/office/drawing/2014/main" id="{71FD7355-3365-4E0D-9163-18D61C51C299}"/>
                  </a:ext>
                </a:extLst>
              </p14:cNvPr>
              <p14:cNvContentPartPr/>
              <p14:nvPr/>
            </p14:nvContentPartPr>
            <p14:xfrm>
              <a:off x="4995453" y="3966547"/>
              <a:ext cx="203040" cy="159840"/>
            </p14:xfrm>
          </p:contentPart>
        </mc:Choice>
        <mc:Fallback xmlns="">
          <p:pic>
            <p:nvPicPr>
              <p:cNvPr id="412" name="Freihand 411">
                <a:extLst>
                  <a:ext uri="{FF2B5EF4-FFF2-40B4-BE49-F238E27FC236}">
                    <a16:creationId xmlns:a16="http://schemas.microsoft.com/office/drawing/2014/main" id="{71FD7355-3365-4E0D-9163-18D61C51C299}"/>
                  </a:ext>
                </a:extLst>
              </p:cNvPr>
              <p:cNvPicPr/>
              <p:nvPr/>
            </p:nvPicPr>
            <p:blipFill>
              <a:blip r:embed="rId257"/>
              <a:stretch>
                <a:fillRect/>
              </a:stretch>
            </p:blipFill>
            <p:spPr>
              <a:xfrm>
                <a:off x="4991133" y="3962227"/>
                <a:ext cx="211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13" name="Freihand 412">
                <a:extLst>
                  <a:ext uri="{FF2B5EF4-FFF2-40B4-BE49-F238E27FC236}">
                    <a16:creationId xmlns:a16="http://schemas.microsoft.com/office/drawing/2014/main" id="{24210BD7-03C1-4C46-B460-8BD8EBD082B7}"/>
                  </a:ext>
                </a:extLst>
              </p14:cNvPr>
              <p14:cNvContentPartPr/>
              <p14:nvPr/>
            </p14:nvContentPartPr>
            <p14:xfrm>
              <a:off x="5201373" y="3952867"/>
              <a:ext cx="83880" cy="99000"/>
            </p14:xfrm>
          </p:contentPart>
        </mc:Choice>
        <mc:Fallback xmlns="">
          <p:pic>
            <p:nvPicPr>
              <p:cNvPr id="413" name="Freihand 412">
                <a:extLst>
                  <a:ext uri="{FF2B5EF4-FFF2-40B4-BE49-F238E27FC236}">
                    <a16:creationId xmlns:a16="http://schemas.microsoft.com/office/drawing/2014/main" id="{24210BD7-03C1-4C46-B460-8BD8EBD082B7}"/>
                  </a:ext>
                </a:extLst>
              </p:cNvPr>
              <p:cNvPicPr/>
              <p:nvPr/>
            </p:nvPicPr>
            <p:blipFill>
              <a:blip r:embed="rId259"/>
              <a:stretch>
                <a:fillRect/>
              </a:stretch>
            </p:blipFill>
            <p:spPr>
              <a:xfrm>
                <a:off x="5197053" y="3948547"/>
                <a:ext cx="92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14" name="Freihand 413">
                <a:extLst>
                  <a:ext uri="{FF2B5EF4-FFF2-40B4-BE49-F238E27FC236}">
                    <a16:creationId xmlns:a16="http://schemas.microsoft.com/office/drawing/2014/main" id="{2E274378-A923-46CA-9EC9-BE79A62B2594}"/>
                  </a:ext>
                </a:extLst>
              </p14:cNvPr>
              <p14:cNvContentPartPr/>
              <p14:nvPr/>
            </p14:nvContentPartPr>
            <p14:xfrm>
              <a:off x="5372013" y="3859267"/>
              <a:ext cx="142920" cy="132840"/>
            </p14:xfrm>
          </p:contentPart>
        </mc:Choice>
        <mc:Fallback xmlns="">
          <p:pic>
            <p:nvPicPr>
              <p:cNvPr id="414" name="Freihand 413">
                <a:extLst>
                  <a:ext uri="{FF2B5EF4-FFF2-40B4-BE49-F238E27FC236}">
                    <a16:creationId xmlns:a16="http://schemas.microsoft.com/office/drawing/2014/main" id="{2E274378-A923-46CA-9EC9-BE79A62B2594}"/>
                  </a:ext>
                </a:extLst>
              </p:cNvPr>
              <p:cNvPicPr/>
              <p:nvPr/>
            </p:nvPicPr>
            <p:blipFill>
              <a:blip r:embed="rId261"/>
              <a:stretch>
                <a:fillRect/>
              </a:stretch>
            </p:blipFill>
            <p:spPr>
              <a:xfrm>
                <a:off x="5367693" y="3854947"/>
                <a:ext cx="151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15" name="Freihand 414">
                <a:extLst>
                  <a:ext uri="{FF2B5EF4-FFF2-40B4-BE49-F238E27FC236}">
                    <a16:creationId xmlns:a16="http://schemas.microsoft.com/office/drawing/2014/main" id="{48C4EEE0-99DF-4971-A48E-C121A305BA36}"/>
                  </a:ext>
                </a:extLst>
              </p14:cNvPr>
              <p14:cNvContentPartPr/>
              <p14:nvPr/>
            </p14:nvContentPartPr>
            <p14:xfrm>
              <a:off x="5450133" y="3780067"/>
              <a:ext cx="22320" cy="31320"/>
            </p14:xfrm>
          </p:contentPart>
        </mc:Choice>
        <mc:Fallback xmlns="">
          <p:pic>
            <p:nvPicPr>
              <p:cNvPr id="415" name="Freihand 414">
                <a:extLst>
                  <a:ext uri="{FF2B5EF4-FFF2-40B4-BE49-F238E27FC236}">
                    <a16:creationId xmlns:a16="http://schemas.microsoft.com/office/drawing/2014/main" id="{48C4EEE0-99DF-4971-A48E-C121A305BA36}"/>
                  </a:ext>
                </a:extLst>
              </p:cNvPr>
              <p:cNvPicPr/>
              <p:nvPr/>
            </p:nvPicPr>
            <p:blipFill>
              <a:blip r:embed="rId263"/>
              <a:stretch>
                <a:fillRect/>
              </a:stretch>
            </p:blipFill>
            <p:spPr>
              <a:xfrm>
                <a:off x="5445813" y="3775747"/>
                <a:ext cx="30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16" name="Freihand 415">
                <a:extLst>
                  <a:ext uri="{FF2B5EF4-FFF2-40B4-BE49-F238E27FC236}">
                    <a16:creationId xmlns:a16="http://schemas.microsoft.com/office/drawing/2014/main" id="{7C43C8C1-2B8B-4D98-802A-7A2B38D443A4}"/>
                  </a:ext>
                </a:extLst>
              </p14:cNvPr>
              <p14:cNvContentPartPr/>
              <p14:nvPr/>
            </p14:nvContentPartPr>
            <p14:xfrm>
              <a:off x="5347533" y="3820747"/>
              <a:ext cx="126000" cy="190440"/>
            </p14:xfrm>
          </p:contentPart>
        </mc:Choice>
        <mc:Fallback xmlns="">
          <p:pic>
            <p:nvPicPr>
              <p:cNvPr id="416" name="Freihand 415">
                <a:extLst>
                  <a:ext uri="{FF2B5EF4-FFF2-40B4-BE49-F238E27FC236}">
                    <a16:creationId xmlns:a16="http://schemas.microsoft.com/office/drawing/2014/main" id="{7C43C8C1-2B8B-4D98-802A-7A2B38D443A4}"/>
                  </a:ext>
                </a:extLst>
              </p:cNvPr>
              <p:cNvPicPr/>
              <p:nvPr/>
            </p:nvPicPr>
            <p:blipFill>
              <a:blip r:embed="rId265"/>
              <a:stretch>
                <a:fillRect/>
              </a:stretch>
            </p:blipFill>
            <p:spPr>
              <a:xfrm>
                <a:off x="5343213" y="3816427"/>
                <a:ext cx="134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17" name="Freihand 416">
                <a:extLst>
                  <a:ext uri="{FF2B5EF4-FFF2-40B4-BE49-F238E27FC236}">
                    <a16:creationId xmlns:a16="http://schemas.microsoft.com/office/drawing/2014/main" id="{8F22972B-E896-4366-9D75-BDEBB10FF9A7}"/>
                  </a:ext>
                </a:extLst>
              </p14:cNvPr>
              <p14:cNvContentPartPr/>
              <p14:nvPr/>
            </p14:nvContentPartPr>
            <p14:xfrm>
              <a:off x="5547333" y="3801667"/>
              <a:ext cx="69840" cy="96120"/>
            </p14:xfrm>
          </p:contentPart>
        </mc:Choice>
        <mc:Fallback xmlns="">
          <p:pic>
            <p:nvPicPr>
              <p:cNvPr id="417" name="Freihand 416">
                <a:extLst>
                  <a:ext uri="{FF2B5EF4-FFF2-40B4-BE49-F238E27FC236}">
                    <a16:creationId xmlns:a16="http://schemas.microsoft.com/office/drawing/2014/main" id="{8F22972B-E896-4366-9D75-BDEBB10FF9A7}"/>
                  </a:ext>
                </a:extLst>
              </p:cNvPr>
              <p:cNvPicPr/>
              <p:nvPr/>
            </p:nvPicPr>
            <p:blipFill>
              <a:blip r:embed="rId267"/>
              <a:stretch>
                <a:fillRect/>
              </a:stretch>
            </p:blipFill>
            <p:spPr>
              <a:xfrm>
                <a:off x="5543013" y="3797347"/>
                <a:ext cx="78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8" name="Freihand 417">
                <a:extLst>
                  <a:ext uri="{FF2B5EF4-FFF2-40B4-BE49-F238E27FC236}">
                    <a16:creationId xmlns:a16="http://schemas.microsoft.com/office/drawing/2014/main" id="{D8D8FEC4-DE7C-48A4-97C1-0AD6153C8A43}"/>
                  </a:ext>
                </a:extLst>
              </p14:cNvPr>
              <p14:cNvContentPartPr/>
              <p14:nvPr/>
            </p14:nvContentPartPr>
            <p14:xfrm>
              <a:off x="5610693" y="3757747"/>
              <a:ext cx="94680" cy="102240"/>
            </p14:xfrm>
          </p:contentPart>
        </mc:Choice>
        <mc:Fallback xmlns="">
          <p:pic>
            <p:nvPicPr>
              <p:cNvPr id="418" name="Freihand 417">
                <a:extLst>
                  <a:ext uri="{FF2B5EF4-FFF2-40B4-BE49-F238E27FC236}">
                    <a16:creationId xmlns:a16="http://schemas.microsoft.com/office/drawing/2014/main" id="{D8D8FEC4-DE7C-48A4-97C1-0AD6153C8A43}"/>
                  </a:ext>
                </a:extLst>
              </p:cNvPr>
              <p:cNvPicPr/>
              <p:nvPr/>
            </p:nvPicPr>
            <p:blipFill>
              <a:blip r:embed="rId269"/>
              <a:stretch>
                <a:fillRect/>
              </a:stretch>
            </p:blipFill>
            <p:spPr>
              <a:xfrm>
                <a:off x="5606373" y="3753427"/>
                <a:ext cx="103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19" name="Freihand 418">
                <a:extLst>
                  <a:ext uri="{FF2B5EF4-FFF2-40B4-BE49-F238E27FC236}">
                    <a16:creationId xmlns:a16="http://schemas.microsoft.com/office/drawing/2014/main" id="{A6F3F4E9-9779-40D6-8BF9-1827F8784751}"/>
                  </a:ext>
                </a:extLst>
              </p14:cNvPr>
              <p14:cNvContentPartPr/>
              <p14:nvPr/>
            </p14:nvContentPartPr>
            <p14:xfrm>
              <a:off x="5723733" y="3733987"/>
              <a:ext cx="30240" cy="83160"/>
            </p14:xfrm>
          </p:contentPart>
        </mc:Choice>
        <mc:Fallback xmlns="">
          <p:pic>
            <p:nvPicPr>
              <p:cNvPr id="419" name="Freihand 418">
                <a:extLst>
                  <a:ext uri="{FF2B5EF4-FFF2-40B4-BE49-F238E27FC236}">
                    <a16:creationId xmlns:a16="http://schemas.microsoft.com/office/drawing/2014/main" id="{A6F3F4E9-9779-40D6-8BF9-1827F8784751}"/>
                  </a:ext>
                </a:extLst>
              </p:cNvPr>
              <p:cNvPicPr/>
              <p:nvPr/>
            </p:nvPicPr>
            <p:blipFill>
              <a:blip r:embed="rId271"/>
              <a:stretch>
                <a:fillRect/>
              </a:stretch>
            </p:blipFill>
            <p:spPr>
              <a:xfrm>
                <a:off x="5719413" y="3729667"/>
                <a:ext cx="3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20" name="Freihand 419">
                <a:extLst>
                  <a:ext uri="{FF2B5EF4-FFF2-40B4-BE49-F238E27FC236}">
                    <a16:creationId xmlns:a16="http://schemas.microsoft.com/office/drawing/2014/main" id="{FB5AFEEB-1B63-42D2-A0CF-63386D8F502A}"/>
                  </a:ext>
                </a:extLst>
              </p14:cNvPr>
              <p14:cNvContentPartPr/>
              <p14:nvPr/>
            </p14:nvContentPartPr>
            <p14:xfrm>
              <a:off x="5734893" y="3638227"/>
              <a:ext cx="105120" cy="156240"/>
            </p14:xfrm>
          </p:contentPart>
        </mc:Choice>
        <mc:Fallback xmlns="">
          <p:pic>
            <p:nvPicPr>
              <p:cNvPr id="420" name="Freihand 419">
                <a:extLst>
                  <a:ext uri="{FF2B5EF4-FFF2-40B4-BE49-F238E27FC236}">
                    <a16:creationId xmlns:a16="http://schemas.microsoft.com/office/drawing/2014/main" id="{FB5AFEEB-1B63-42D2-A0CF-63386D8F502A}"/>
                  </a:ext>
                </a:extLst>
              </p:cNvPr>
              <p:cNvPicPr/>
              <p:nvPr/>
            </p:nvPicPr>
            <p:blipFill>
              <a:blip r:embed="rId273"/>
              <a:stretch>
                <a:fillRect/>
              </a:stretch>
            </p:blipFill>
            <p:spPr>
              <a:xfrm>
                <a:off x="5730573" y="3633907"/>
                <a:ext cx="113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21" name="Freihand 420">
                <a:extLst>
                  <a:ext uri="{FF2B5EF4-FFF2-40B4-BE49-F238E27FC236}">
                    <a16:creationId xmlns:a16="http://schemas.microsoft.com/office/drawing/2014/main" id="{40C48350-1529-4743-B716-D28D72D0AC1A}"/>
                  </a:ext>
                </a:extLst>
              </p14:cNvPr>
              <p14:cNvContentPartPr/>
              <p14:nvPr/>
            </p14:nvContentPartPr>
            <p14:xfrm>
              <a:off x="5826333" y="3668107"/>
              <a:ext cx="55080" cy="102240"/>
            </p14:xfrm>
          </p:contentPart>
        </mc:Choice>
        <mc:Fallback xmlns="">
          <p:pic>
            <p:nvPicPr>
              <p:cNvPr id="421" name="Freihand 420">
                <a:extLst>
                  <a:ext uri="{FF2B5EF4-FFF2-40B4-BE49-F238E27FC236}">
                    <a16:creationId xmlns:a16="http://schemas.microsoft.com/office/drawing/2014/main" id="{40C48350-1529-4743-B716-D28D72D0AC1A}"/>
                  </a:ext>
                </a:extLst>
              </p:cNvPr>
              <p:cNvPicPr/>
              <p:nvPr/>
            </p:nvPicPr>
            <p:blipFill>
              <a:blip r:embed="rId275"/>
              <a:stretch>
                <a:fillRect/>
              </a:stretch>
            </p:blipFill>
            <p:spPr>
              <a:xfrm>
                <a:off x="5822013" y="3663787"/>
                <a:ext cx="63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22" name="Freihand 421">
                <a:extLst>
                  <a:ext uri="{FF2B5EF4-FFF2-40B4-BE49-F238E27FC236}">
                    <a16:creationId xmlns:a16="http://schemas.microsoft.com/office/drawing/2014/main" id="{33E7685F-C2D1-46CC-87B5-20246A9676CF}"/>
                  </a:ext>
                </a:extLst>
              </p14:cNvPr>
              <p14:cNvContentPartPr/>
              <p14:nvPr/>
            </p14:nvContentPartPr>
            <p14:xfrm>
              <a:off x="5915973" y="3602947"/>
              <a:ext cx="133560" cy="93600"/>
            </p14:xfrm>
          </p:contentPart>
        </mc:Choice>
        <mc:Fallback xmlns="">
          <p:pic>
            <p:nvPicPr>
              <p:cNvPr id="422" name="Freihand 421">
                <a:extLst>
                  <a:ext uri="{FF2B5EF4-FFF2-40B4-BE49-F238E27FC236}">
                    <a16:creationId xmlns:a16="http://schemas.microsoft.com/office/drawing/2014/main" id="{33E7685F-C2D1-46CC-87B5-20246A9676CF}"/>
                  </a:ext>
                </a:extLst>
              </p:cNvPr>
              <p:cNvPicPr/>
              <p:nvPr/>
            </p:nvPicPr>
            <p:blipFill>
              <a:blip r:embed="rId277"/>
              <a:stretch>
                <a:fillRect/>
              </a:stretch>
            </p:blipFill>
            <p:spPr>
              <a:xfrm>
                <a:off x="5911653" y="3598627"/>
                <a:ext cx="142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23" name="Freihand 422">
                <a:extLst>
                  <a:ext uri="{FF2B5EF4-FFF2-40B4-BE49-F238E27FC236}">
                    <a16:creationId xmlns:a16="http://schemas.microsoft.com/office/drawing/2014/main" id="{AD36978D-6B43-48A9-84B1-0268AA4A88B7}"/>
                  </a:ext>
                </a:extLst>
              </p14:cNvPr>
              <p14:cNvContentPartPr/>
              <p14:nvPr/>
            </p14:nvContentPartPr>
            <p14:xfrm>
              <a:off x="6050613" y="3573787"/>
              <a:ext cx="52560" cy="58320"/>
            </p14:xfrm>
          </p:contentPart>
        </mc:Choice>
        <mc:Fallback xmlns="">
          <p:pic>
            <p:nvPicPr>
              <p:cNvPr id="423" name="Freihand 422">
                <a:extLst>
                  <a:ext uri="{FF2B5EF4-FFF2-40B4-BE49-F238E27FC236}">
                    <a16:creationId xmlns:a16="http://schemas.microsoft.com/office/drawing/2014/main" id="{AD36978D-6B43-48A9-84B1-0268AA4A88B7}"/>
                  </a:ext>
                </a:extLst>
              </p:cNvPr>
              <p:cNvPicPr/>
              <p:nvPr/>
            </p:nvPicPr>
            <p:blipFill>
              <a:blip r:embed="rId279"/>
              <a:stretch>
                <a:fillRect/>
              </a:stretch>
            </p:blipFill>
            <p:spPr>
              <a:xfrm>
                <a:off x="6046293" y="3569467"/>
                <a:ext cx="61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24" name="Freihand 423">
                <a:extLst>
                  <a:ext uri="{FF2B5EF4-FFF2-40B4-BE49-F238E27FC236}">
                    <a16:creationId xmlns:a16="http://schemas.microsoft.com/office/drawing/2014/main" id="{76C53580-33E7-479A-A57D-7107C80079B5}"/>
                  </a:ext>
                </a:extLst>
              </p14:cNvPr>
              <p14:cNvContentPartPr/>
              <p14:nvPr/>
            </p14:nvContentPartPr>
            <p14:xfrm>
              <a:off x="6093093" y="3431947"/>
              <a:ext cx="197280" cy="172800"/>
            </p14:xfrm>
          </p:contentPart>
        </mc:Choice>
        <mc:Fallback xmlns="">
          <p:pic>
            <p:nvPicPr>
              <p:cNvPr id="424" name="Freihand 423">
                <a:extLst>
                  <a:ext uri="{FF2B5EF4-FFF2-40B4-BE49-F238E27FC236}">
                    <a16:creationId xmlns:a16="http://schemas.microsoft.com/office/drawing/2014/main" id="{76C53580-33E7-479A-A57D-7107C80079B5}"/>
                  </a:ext>
                </a:extLst>
              </p:cNvPr>
              <p:cNvPicPr/>
              <p:nvPr/>
            </p:nvPicPr>
            <p:blipFill>
              <a:blip r:embed="rId281"/>
              <a:stretch>
                <a:fillRect/>
              </a:stretch>
            </p:blipFill>
            <p:spPr>
              <a:xfrm>
                <a:off x="6088773" y="3427627"/>
                <a:ext cx="205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99" name="Freihand 498">
                <a:extLst>
                  <a:ext uri="{FF2B5EF4-FFF2-40B4-BE49-F238E27FC236}">
                    <a16:creationId xmlns:a16="http://schemas.microsoft.com/office/drawing/2014/main" id="{49A4575B-AB63-48A4-8989-1B9572DA8B67}"/>
                  </a:ext>
                </a:extLst>
              </p14:cNvPr>
              <p14:cNvContentPartPr/>
              <p14:nvPr/>
            </p14:nvContentPartPr>
            <p14:xfrm>
              <a:off x="6496293" y="4737307"/>
              <a:ext cx="550440" cy="995040"/>
            </p14:xfrm>
          </p:contentPart>
        </mc:Choice>
        <mc:Fallback xmlns="">
          <p:pic>
            <p:nvPicPr>
              <p:cNvPr id="499" name="Freihand 498">
                <a:extLst>
                  <a:ext uri="{FF2B5EF4-FFF2-40B4-BE49-F238E27FC236}">
                    <a16:creationId xmlns:a16="http://schemas.microsoft.com/office/drawing/2014/main" id="{49A4575B-AB63-48A4-8989-1B9572DA8B67}"/>
                  </a:ext>
                </a:extLst>
              </p:cNvPr>
              <p:cNvPicPr/>
              <p:nvPr/>
            </p:nvPicPr>
            <p:blipFill>
              <a:blip r:embed="rId283"/>
              <a:stretch>
                <a:fillRect/>
              </a:stretch>
            </p:blipFill>
            <p:spPr>
              <a:xfrm>
                <a:off x="6491973" y="4732987"/>
                <a:ext cx="559080" cy="100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00" name="Freihand 499">
                <a:extLst>
                  <a:ext uri="{FF2B5EF4-FFF2-40B4-BE49-F238E27FC236}">
                    <a16:creationId xmlns:a16="http://schemas.microsoft.com/office/drawing/2014/main" id="{7A08FAED-5077-41B7-8CF6-AAC2B4123282}"/>
                  </a:ext>
                </a:extLst>
              </p14:cNvPr>
              <p14:cNvContentPartPr/>
              <p14:nvPr/>
            </p14:nvContentPartPr>
            <p14:xfrm>
              <a:off x="7862133" y="5198107"/>
              <a:ext cx="54000" cy="220680"/>
            </p14:xfrm>
          </p:contentPart>
        </mc:Choice>
        <mc:Fallback xmlns="">
          <p:pic>
            <p:nvPicPr>
              <p:cNvPr id="500" name="Freihand 499">
                <a:extLst>
                  <a:ext uri="{FF2B5EF4-FFF2-40B4-BE49-F238E27FC236}">
                    <a16:creationId xmlns:a16="http://schemas.microsoft.com/office/drawing/2014/main" id="{7A08FAED-5077-41B7-8CF6-AAC2B4123282}"/>
                  </a:ext>
                </a:extLst>
              </p:cNvPr>
              <p:cNvPicPr/>
              <p:nvPr/>
            </p:nvPicPr>
            <p:blipFill>
              <a:blip r:embed="rId285"/>
              <a:stretch>
                <a:fillRect/>
              </a:stretch>
            </p:blipFill>
            <p:spPr>
              <a:xfrm>
                <a:off x="7857813" y="5193787"/>
                <a:ext cx="62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01" name="Freihand 500">
                <a:extLst>
                  <a:ext uri="{FF2B5EF4-FFF2-40B4-BE49-F238E27FC236}">
                    <a16:creationId xmlns:a16="http://schemas.microsoft.com/office/drawing/2014/main" id="{2617AEEA-E031-4BAF-AA21-A7589B65338E}"/>
                  </a:ext>
                </a:extLst>
              </p14:cNvPr>
              <p14:cNvContentPartPr/>
              <p14:nvPr/>
            </p14:nvContentPartPr>
            <p14:xfrm>
              <a:off x="7725333" y="5052307"/>
              <a:ext cx="253800" cy="226800"/>
            </p14:xfrm>
          </p:contentPart>
        </mc:Choice>
        <mc:Fallback xmlns="">
          <p:pic>
            <p:nvPicPr>
              <p:cNvPr id="501" name="Freihand 500">
                <a:extLst>
                  <a:ext uri="{FF2B5EF4-FFF2-40B4-BE49-F238E27FC236}">
                    <a16:creationId xmlns:a16="http://schemas.microsoft.com/office/drawing/2014/main" id="{2617AEEA-E031-4BAF-AA21-A7589B65338E}"/>
                  </a:ext>
                </a:extLst>
              </p:cNvPr>
              <p:cNvPicPr/>
              <p:nvPr/>
            </p:nvPicPr>
            <p:blipFill>
              <a:blip r:embed="rId287"/>
              <a:stretch>
                <a:fillRect/>
              </a:stretch>
            </p:blipFill>
            <p:spPr>
              <a:xfrm>
                <a:off x="7721013" y="5047987"/>
                <a:ext cx="262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02" name="Freihand 501">
                <a:extLst>
                  <a:ext uri="{FF2B5EF4-FFF2-40B4-BE49-F238E27FC236}">
                    <a16:creationId xmlns:a16="http://schemas.microsoft.com/office/drawing/2014/main" id="{EE647945-5537-4844-AA09-C8159C2DFEC9}"/>
                  </a:ext>
                </a:extLst>
              </p14:cNvPr>
              <p14:cNvContentPartPr/>
              <p14:nvPr/>
            </p14:nvContentPartPr>
            <p14:xfrm>
              <a:off x="7869693" y="5490787"/>
              <a:ext cx="108000" cy="187920"/>
            </p14:xfrm>
          </p:contentPart>
        </mc:Choice>
        <mc:Fallback xmlns="">
          <p:pic>
            <p:nvPicPr>
              <p:cNvPr id="502" name="Freihand 501">
                <a:extLst>
                  <a:ext uri="{FF2B5EF4-FFF2-40B4-BE49-F238E27FC236}">
                    <a16:creationId xmlns:a16="http://schemas.microsoft.com/office/drawing/2014/main" id="{EE647945-5537-4844-AA09-C8159C2DFEC9}"/>
                  </a:ext>
                </a:extLst>
              </p:cNvPr>
              <p:cNvPicPr/>
              <p:nvPr/>
            </p:nvPicPr>
            <p:blipFill>
              <a:blip r:embed="rId289"/>
              <a:stretch>
                <a:fillRect/>
              </a:stretch>
            </p:blipFill>
            <p:spPr>
              <a:xfrm>
                <a:off x="7865373" y="5486467"/>
                <a:ext cx="116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03" name="Freihand 502">
                <a:extLst>
                  <a:ext uri="{FF2B5EF4-FFF2-40B4-BE49-F238E27FC236}">
                    <a16:creationId xmlns:a16="http://schemas.microsoft.com/office/drawing/2014/main" id="{BC343599-823F-4E8F-8624-81999FE97389}"/>
                  </a:ext>
                </a:extLst>
              </p14:cNvPr>
              <p14:cNvContentPartPr/>
              <p14:nvPr/>
            </p14:nvContentPartPr>
            <p14:xfrm>
              <a:off x="7952853" y="5387467"/>
              <a:ext cx="69480" cy="197640"/>
            </p14:xfrm>
          </p:contentPart>
        </mc:Choice>
        <mc:Fallback xmlns="">
          <p:pic>
            <p:nvPicPr>
              <p:cNvPr id="503" name="Freihand 502">
                <a:extLst>
                  <a:ext uri="{FF2B5EF4-FFF2-40B4-BE49-F238E27FC236}">
                    <a16:creationId xmlns:a16="http://schemas.microsoft.com/office/drawing/2014/main" id="{BC343599-823F-4E8F-8624-81999FE97389}"/>
                  </a:ext>
                </a:extLst>
              </p:cNvPr>
              <p:cNvPicPr/>
              <p:nvPr/>
            </p:nvPicPr>
            <p:blipFill>
              <a:blip r:embed="rId291"/>
              <a:stretch>
                <a:fillRect/>
              </a:stretch>
            </p:blipFill>
            <p:spPr>
              <a:xfrm>
                <a:off x="7948533" y="5383147"/>
                <a:ext cx="78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04" name="Freihand 503">
                <a:extLst>
                  <a:ext uri="{FF2B5EF4-FFF2-40B4-BE49-F238E27FC236}">
                    <a16:creationId xmlns:a16="http://schemas.microsoft.com/office/drawing/2014/main" id="{24E69621-CAFB-4ECE-8F5C-9576C3F35A2F}"/>
                  </a:ext>
                </a:extLst>
              </p14:cNvPr>
              <p14:cNvContentPartPr/>
              <p14:nvPr/>
            </p14:nvContentPartPr>
            <p14:xfrm>
              <a:off x="8054013" y="5427427"/>
              <a:ext cx="56880" cy="126000"/>
            </p14:xfrm>
          </p:contentPart>
        </mc:Choice>
        <mc:Fallback xmlns="">
          <p:pic>
            <p:nvPicPr>
              <p:cNvPr id="504" name="Freihand 503">
                <a:extLst>
                  <a:ext uri="{FF2B5EF4-FFF2-40B4-BE49-F238E27FC236}">
                    <a16:creationId xmlns:a16="http://schemas.microsoft.com/office/drawing/2014/main" id="{24E69621-CAFB-4ECE-8F5C-9576C3F35A2F}"/>
                  </a:ext>
                </a:extLst>
              </p:cNvPr>
              <p:cNvPicPr/>
              <p:nvPr/>
            </p:nvPicPr>
            <p:blipFill>
              <a:blip r:embed="rId293"/>
              <a:stretch>
                <a:fillRect/>
              </a:stretch>
            </p:blipFill>
            <p:spPr>
              <a:xfrm>
                <a:off x="8049693" y="5423107"/>
                <a:ext cx="65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05" name="Freihand 504">
                <a:extLst>
                  <a:ext uri="{FF2B5EF4-FFF2-40B4-BE49-F238E27FC236}">
                    <a16:creationId xmlns:a16="http://schemas.microsoft.com/office/drawing/2014/main" id="{D0C8D50A-AAE8-4336-A21F-D70A0B54F7DB}"/>
                  </a:ext>
                </a:extLst>
              </p14:cNvPr>
              <p14:cNvContentPartPr/>
              <p14:nvPr/>
            </p14:nvContentPartPr>
            <p14:xfrm>
              <a:off x="8120613" y="5218267"/>
              <a:ext cx="285120" cy="351720"/>
            </p14:xfrm>
          </p:contentPart>
        </mc:Choice>
        <mc:Fallback xmlns="">
          <p:pic>
            <p:nvPicPr>
              <p:cNvPr id="505" name="Freihand 504">
                <a:extLst>
                  <a:ext uri="{FF2B5EF4-FFF2-40B4-BE49-F238E27FC236}">
                    <a16:creationId xmlns:a16="http://schemas.microsoft.com/office/drawing/2014/main" id="{D0C8D50A-AAE8-4336-A21F-D70A0B54F7DB}"/>
                  </a:ext>
                </a:extLst>
              </p:cNvPr>
              <p:cNvPicPr/>
              <p:nvPr/>
            </p:nvPicPr>
            <p:blipFill>
              <a:blip r:embed="rId295"/>
              <a:stretch>
                <a:fillRect/>
              </a:stretch>
            </p:blipFill>
            <p:spPr>
              <a:xfrm>
                <a:off x="8116293" y="5213947"/>
                <a:ext cx="293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08" name="Freihand 507">
                <a:extLst>
                  <a:ext uri="{FF2B5EF4-FFF2-40B4-BE49-F238E27FC236}">
                    <a16:creationId xmlns:a16="http://schemas.microsoft.com/office/drawing/2014/main" id="{1374879F-9563-4613-97BD-9F78A648EE31}"/>
                  </a:ext>
                </a:extLst>
              </p14:cNvPr>
              <p14:cNvContentPartPr/>
              <p14:nvPr/>
            </p14:nvContentPartPr>
            <p14:xfrm>
              <a:off x="6500253" y="4657747"/>
              <a:ext cx="547920" cy="1013040"/>
            </p14:xfrm>
          </p:contentPart>
        </mc:Choice>
        <mc:Fallback xmlns="">
          <p:pic>
            <p:nvPicPr>
              <p:cNvPr id="508" name="Freihand 507">
                <a:extLst>
                  <a:ext uri="{FF2B5EF4-FFF2-40B4-BE49-F238E27FC236}">
                    <a16:creationId xmlns:a16="http://schemas.microsoft.com/office/drawing/2014/main" id="{1374879F-9563-4613-97BD-9F78A648EE31}"/>
                  </a:ext>
                </a:extLst>
              </p:cNvPr>
              <p:cNvPicPr/>
              <p:nvPr/>
            </p:nvPicPr>
            <p:blipFill>
              <a:blip r:embed="rId297"/>
              <a:stretch>
                <a:fillRect/>
              </a:stretch>
            </p:blipFill>
            <p:spPr>
              <a:xfrm>
                <a:off x="6495933" y="4653427"/>
                <a:ext cx="556560" cy="1021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0" name="Freihand 509">
                <a:extLst>
                  <a:ext uri="{FF2B5EF4-FFF2-40B4-BE49-F238E27FC236}">
                    <a16:creationId xmlns:a16="http://schemas.microsoft.com/office/drawing/2014/main" id="{8168ECAE-6BE6-4499-9BD5-2E5E3B4A88C8}"/>
                  </a:ext>
                </a:extLst>
              </p14:cNvPr>
              <p14:cNvContentPartPr/>
              <p14:nvPr/>
            </p14:nvContentPartPr>
            <p14:xfrm>
              <a:off x="6863493" y="5845027"/>
              <a:ext cx="40680" cy="201600"/>
            </p14:xfrm>
          </p:contentPart>
        </mc:Choice>
        <mc:Fallback xmlns="">
          <p:pic>
            <p:nvPicPr>
              <p:cNvPr id="510" name="Freihand 509">
                <a:extLst>
                  <a:ext uri="{FF2B5EF4-FFF2-40B4-BE49-F238E27FC236}">
                    <a16:creationId xmlns:a16="http://schemas.microsoft.com/office/drawing/2014/main" id="{8168ECAE-6BE6-4499-9BD5-2E5E3B4A88C8}"/>
                  </a:ext>
                </a:extLst>
              </p:cNvPr>
              <p:cNvPicPr/>
              <p:nvPr/>
            </p:nvPicPr>
            <p:blipFill>
              <a:blip r:embed="rId299"/>
              <a:stretch>
                <a:fillRect/>
              </a:stretch>
            </p:blipFill>
            <p:spPr>
              <a:xfrm>
                <a:off x="6859173" y="5840707"/>
                <a:ext cx="49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11" name="Freihand 510">
                <a:extLst>
                  <a:ext uri="{FF2B5EF4-FFF2-40B4-BE49-F238E27FC236}">
                    <a16:creationId xmlns:a16="http://schemas.microsoft.com/office/drawing/2014/main" id="{851E5EC5-66E7-424C-B829-62A2D5EFDFC8}"/>
                  </a:ext>
                </a:extLst>
              </p14:cNvPr>
              <p14:cNvContentPartPr/>
              <p14:nvPr/>
            </p14:nvContentPartPr>
            <p14:xfrm>
              <a:off x="6745053" y="5724067"/>
              <a:ext cx="218880" cy="158760"/>
            </p14:xfrm>
          </p:contentPart>
        </mc:Choice>
        <mc:Fallback xmlns="">
          <p:pic>
            <p:nvPicPr>
              <p:cNvPr id="511" name="Freihand 510">
                <a:extLst>
                  <a:ext uri="{FF2B5EF4-FFF2-40B4-BE49-F238E27FC236}">
                    <a16:creationId xmlns:a16="http://schemas.microsoft.com/office/drawing/2014/main" id="{851E5EC5-66E7-424C-B829-62A2D5EFDFC8}"/>
                  </a:ext>
                </a:extLst>
              </p:cNvPr>
              <p:cNvPicPr/>
              <p:nvPr/>
            </p:nvPicPr>
            <p:blipFill>
              <a:blip r:embed="rId301"/>
              <a:stretch>
                <a:fillRect/>
              </a:stretch>
            </p:blipFill>
            <p:spPr>
              <a:xfrm>
                <a:off x="6740733" y="5719747"/>
                <a:ext cx="227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12" name="Freihand 511">
                <a:extLst>
                  <a:ext uri="{FF2B5EF4-FFF2-40B4-BE49-F238E27FC236}">
                    <a16:creationId xmlns:a16="http://schemas.microsoft.com/office/drawing/2014/main" id="{1C7F065F-2E09-4B71-8841-40ECC63A926B}"/>
                  </a:ext>
                </a:extLst>
              </p14:cNvPr>
              <p14:cNvContentPartPr/>
              <p14:nvPr/>
            </p14:nvContentPartPr>
            <p14:xfrm>
              <a:off x="6629853" y="6071467"/>
              <a:ext cx="322200" cy="243360"/>
            </p14:xfrm>
          </p:contentPart>
        </mc:Choice>
        <mc:Fallback xmlns="">
          <p:pic>
            <p:nvPicPr>
              <p:cNvPr id="512" name="Freihand 511">
                <a:extLst>
                  <a:ext uri="{FF2B5EF4-FFF2-40B4-BE49-F238E27FC236}">
                    <a16:creationId xmlns:a16="http://schemas.microsoft.com/office/drawing/2014/main" id="{1C7F065F-2E09-4B71-8841-40ECC63A926B}"/>
                  </a:ext>
                </a:extLst>
              </p:cNvPr>
              <p:cNvPicPr/>
              <p:nvPr/>
            </p:nvPicPr>
            <p:blipFill>
              <a:blip r:embed="rId303"/>
              <a:stretch>
                <a:fillRect/>
              </a:stretch>
            </p:blipFill>
            <p:spPr>
              <a:xfrm>
                <a:off x="6625533" y="6067147"/>
                <a:ext cx="330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13" name="Freihand 512">
                <a:extLst>
                  <a:ext uri="{FF2B5EF4-FFF2-40B4-BE49-F238E27FC236}">
                    <a16:creationId xmlns:a16="http://schemas.microsoft.com/office/drawing/2014/main" id="{8A809B47-2A33-4302-8B4C-C2438F644CFD}"/>
                  </a:ext>
                </a:extLst>
              </p14:cNvPr>
              <p14:cNvContentPartPr/>
              <p14:nvPr/>
            </p14:nvContentPartPr>
            <p14:xfrm>
              <a:off x="6967173" y="5924587"/>
              <a:ext cx="217080" cy="222120"/>
            </p14:xfrm>
          </p:contentPart>
        </mc:Choice>
        <mc:Fallback xmlns="">
          <p:pic>
            <p:nvPicPr>
              <p:cNvPr id="513" name="Freihand 512">
                <a:extLst>
                  <a:ext uri="{FF2B5EF4-FFF2-40B4-BE49-F238E27FC236}">
                    <a16:creationId xmlns:a16="http://schemas.microsoft.com/office/drawing/2014/main" id="{8A809B47-2A33-4302-8B4C-C2438F644CFD}"/>
                  </a:ext>
                </a:extLst>
              </p:cNvPr>
              <p:cNvPicPr/>
              <p:nvPr/>
            </p:nvPicPr>
            <p:blipFill>
              <a:blip r:embed="rId305"/>
              <a:stretch>
                <a:fillRect/>
              </a:stretch>
            </p:blipFill>
            <p:spPr>
              <a:xfrm>
                <a:off x="6962853" y="5920267"/>
                <a:ext cx="225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4" name="Freihand 513">
                <a:extLst>
                  <a:ext uri="{FF2B5EF4-FFF2-40B4-BE49-F238E27FC236}">
                    <a16:creationId xmlns:a16="http://schemas.microsoft.com/office/drawing/2014/main" id="{EF874997-E3D4-4FAB-BFD9-FA8E254F0F13}"/>
                  </a:ext>
                </a:extLst>
              </p14:cNvPr>
              <p14:cNvContentPartPr/>
              <p14:nvPr/>
            </p14:nvContentPartPr>
            <p14:xfrm>
              <a:off x="7127013" y="5865907"/>
              <a:ext cx="30600" cy="53640"/>
            </p14:xfrm>
          </p:contentPart>
        </mc:Choice>
        <mc:Fallback xmlns="">
          <p:pic>
            <p:nvPicPr>
              <p:cNvPr id="514" name="Freihand 513">
                <a:extLst>
                  <a:ext uri="{FF2B5EF4-FFF2-40B4-BE49-F238E27FC236}">
                    <a16:creationId xmlns:a16="http://schemas.microsoft.com/office/drawing/2014/main" id="{EF874997-E3D4-4FAB-BFD9-FA8E254F0F13}"/>
                  </a:ext>
                </a:extLst>
              </p:cNvPr>
              <p:cNvPicPr/>
              <p:nvPr/>
            </p:nvPicPr>
            <p:blipFill>
              <a:blip r:embed="rId307"/>
              <a:stretch>
                <a:fillRect/>
              </a:stretch>
            </p:blipFill>
            <p:spPr>
              <a:xfrm>
                <a:off x="7122693" y="5861587"/>
                <a:ext cx="39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15" name="Freihand 514">
                <a:extLst>
                  <a:ext uri="{FF2B5EF4-FFF2-40B4-BE49-F238E27FC236}">
                    <a16:creationId xmlns:a16="http://schemas.microsoft.com/office/drawing/2014/main" id="{89FFBFCB-1E07-4D97-82A7-87F64365BC1D}"/>
                  </a:ext>
                </a:extLst>
              </p14:cNvPr>
              <p14:cNvContentPartPr/>
              <p14:nvPr/>
            </p14:nvContentPartPr>
            <p14:xfrm>
              <a:off x="7190733" y="5880667"/>
              <a:ext cx="147240" cy="117360"/>
            </p14:xfrm>
          </p:contentPart>
        </mc:Choice>
        <mc:Fallback xmlns="">
          <p:pic>
            <p:nvPicPr>
              <p:cNvPr id="515" name="Freihand 514">
                <a:extLst>
                  <a:ext uri="{FF2B5EF4-FFF2-40B4-BE49-F238E27FC236}">
                    <a16:creationId xmlns:a16="http://schemas.microsoft.com/office/drawing/2014/main" id="{89FFBFCB-1E07-4D97-82A7-87F64365BC1D}"/>
                  </a:ext>
                </a:extLst>
              </p:cNvPr>
              <p:cNvPicPr/>
              <p:nvPr/>
            </p:nvPicPr>
            <p:blipFill>
              <a:blip r:embed="rId309"/>
              <a:stretch>
                <a:fillRect/>
              </a:stretch>
            </p:blipFill>
            <p:spPr>
              <a:xfrm>
                <a:off x="7186413" y="5876347"/>
                <a:ext cx="155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16" name="Freihand 515">
                <a:extLst>
                  <a:ext uri="{FF2B5EF4-FFF2-40B4-BE49-F238E27FC236}">
                    <a16:creationId xmlns:a16="http://schemas.microsoft.com/office/drawing/2014/main" id="{322C93FB-3E09-4E34-B57D-E81430B5925D}"/>
                  </a:ext>
                </a:extLst>
              </p14:cNvPr>
              <p14:cNvContentPartPr/>
              <p14:nvPr/>
            </p14:nvContentPartPr>
            <p14:xfrm>
              <a:off x="7305573" y="5728747"/>
              <a:ext cx="201240" cy="230760"/>
            </p14:xfrm>
          </p:contentPart>
        </mc:Choice>
        <mc:Fallback xmlns="">
          <p:pic>
            <p:nvPicPr>
              <p:cNvPr id="516" name="Freihand 515">
                <a:extLst>
                  <a:ext uri="{FF2B5EF4-FFF2-40B4-BE49-F238E27FC236}">
                    <a16:creationId xmlns:a16="http://schemas.microsoft.com/office/drawing/2014/main" id="{322C93FB-3E09-4E34-B57D-E81430B5925D}"/>
                  </a:ext>
                </a:extLst>
              </p:cNvPr>
              <p:cNvPicPr/>
              <p:nvPr/>
            </p:nvPicPr>
            <p:blipFill>
              <a:blip r:embed="rId311"/>
              <a:stretch>
                <a:fillRect/>
              </a:stretch>
            </p:blipFill>
            <p:spPr>
              <a:xfrm>
                <a:off x="7301253" y="5724427"/>
                <a:ext cx="209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17" name="Freihand 516">
                <a:extLst>
                  <a:ext uri="{FF2B5EF4-FFF2-40B4-BE49-F238E27FC236}">
                    <a16:creationId xmlns:a16="http://schemas.microsoft.com/office/drawing/2014/main" id="{649894C0-0E7B-4DEF-8B89-2769E9B4AD49}"/>
                  </a:ext>
                </a:extLst>
              </p14:cNvPr>
              <p14:cNvContentPartPr/>
              <p14:nvPr/>
            </p14:nvContentPartPr>
            <p14:xfrm>
              <a:off x="6997053" y="6121867"/>
              <a:ext cx="431280" cy="347400"/>
            </p14:xfrm>
          </p:contentPart>
        </mc:Choice>
        <mc:Fallback xmlns="">
          <p:pic>
            <p:nvPicPr>
              <p:cNvPr id="517" name="Freihand 516">
                <a:extLst>
                  <a:ext uri="{FF2B5EF4-FFF2-40B4-BE49-F238E27FC236}">
                    <a16:creationId xmlns:a16="http://schemas.microsoft.com/office/drawing/2014/main" id="{649894C0-0E7B-4DEF-8B89-2769E9B4AD49}"/>
                  </a:ext>
                </a:extLst>
              </p:cNvPr>
              <p:cNvPicPr/>
              <p:nvPr/>
            </p:nvPicPr>
            <p:blipFill>
              <a:blip r:embed="rId313"/>
              <a:stretch>
                <a:fillRect/>
              </a:stretch>
            </p:blipFill>
            <p:spPr>
              <a:xfrm>
                <a:off x="6992733" y="6117547"/>
                <a:ext cx="439920" cy="356040"/>
              </a:xfrm>
              <a:prstGeom prst="rect">
                <a:avLst/>
              </a:prstGeom>
            </p:spPr>
          </p:pic>
        </mc:Fallback>
      </mc:AlternateContent>
      <p:grpSp>
        <p:nvGrpSpPr>
          <p:cNvPr id="520" name="Gruppieren 519">
            <a:extLst>
              <a:ext uri="{FF2B5EF4-FFF2-40B4-BE49-F238E27FC236}">
                <a16:creationId xmlns:a16="http://schemas.microsoft.com/office/drawing/2014/main" id="{E287E794-657D-4563-A5DF-0CA227808719}"/>
              </a:ext>
            </a:extLst>
          </p:cNvPr>
          <p:cNvGrpSpPr/>
          <p:nvPr/>
        </p:nvGrpSpPr>
        <p:grpSpPr>
          <a:xfrm>
            <a:off x="5576853" y="4585027"/>
            <a:ext cx="1322280" cy="637920"/>
            <a:chOff x="5576853" y="4585027"/>
            <a:chExt cx="1322280" cy="637920"/>
          </a:xfrm>
        </p:grpSpPr>
        <mc:AlternateContent xmlns:mc="http://schemas.openxmlformats.org/markup-compatibility/2006" xmlns:p14="http://schemas.microsoft.com/office/powerpoint/2010/main">
          <mc:Choice Requires="p14">
            <p:contentPart p14:bwMode="auto" r:id="rId314">
              <p14:nvContentPartPr>
                <p14:cNvPr id="365" name="Freihand 364">
                  <a:extLst>
                    <a:ext uri="{FF2B5EF4-FFF2-40B4-BE49-F238E27FC236}">
                      <a16:creationId xmlns:a16="http://schemas.microsoft.com/office/drawing/2014/main" id="{7B784DBD-0FAC-462F-B968-26CBAB0E7235}"/>
                    </a:ext>
                  </a:extLst>
                </p14:cNvPr>
                <p14:cNvContentPartPr/>
                <p14:nvPr/>
              </p14:nvContentPartPr>
              <p14:xfrm>
                <a:off x="6184893" y="4896067"/>
                <a:ext cx="218880" cy="13680"/>
              </p14:xfrm>
            </p:contentPart>
          </mc:Choice>
          <mc:Fallback xmlns="">
            <p:pic>
              <p:nvPicPr>
                <p:cNvPr id="365" name="Freihand 364">
                  <a:extLst>
                    <a:ext uri="{FF2B5EF4-FFF2-40B4-BE49-F238E27FC236}">
                      <a16:creationId xmlns:a16="http://schemas.microsoft.com/office/drawing/2014/main" id="{7B784DBD-0FAC-462F-B968-26CBAB0E7235}"/>
                    </a:ext>
                  </a:extLst>
                </p:cNvPr>
                <p:cNvPicPr/>
                <p:nvPr/>
              </p:nvPicPr>
              <p:blipFill>
                <a:blip r:embed="rId315"/>
                <a:stretch>
                  <a:fillRect/>
                </a:stretch>
              </p:blipFill>
              <p:spPr>
                <a:xfrm>
                  <a:off x="6180573" y="4891747"/>
                  <a:ext cx="227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66" name="Freihand 365">
                  <a:extLst>
                    <a:ext uri="{FF2B5EF4-FFF2-40B4-BE49-F238E27FC236}">
                      <a16:creationId xmlns:a16="http://schemas.microsoft.com/office/drawing/2014/main" id="{74347806-5644-4191-8E80-CCFFB5E9B1D0}"/>
                    </a:ext>
                  </a:extLst>
                </p14:cNvPr>
                <p14:cNvContentPartPr/>
                <p14:nvPr/>
              </p14:nvContentPartPr>
              <p14:xfrm>
                <a:off x="6376053" y="4814347"/>
                <a:ext cx="127800" cy="164880"/>
              </p14:xfrm>
            </p:contentPart>
          </mc:Choice>
          <mc:Fallback xmlns="">
            <p:pic>
              <p:nvPicPr>
                <p:cNvPr id="366" name="Freihand 365">
                  <a:extLst>
                    <a:ext uri="{FF2B5EF4-FFF2-40B4-BE49-F238E27FC236}">
                      <a16:creationId xmlns:a16="http://schemas.microsoft.com/office/drawing/2014/main" id="{74347806-5644-4191-8E80-CCFFB5E9B1D0}"/>
                    </a:ext>
                  </a:extLst>
                </p:cNvPr>
                <p:cNvPicPr/>
                <p:nvPr/>
              </p:nvPicPr>
              <p:blipFill>
                <a:blip r:embed="rId317"/>
                <a:stretch>
                  <a:fillRect/>
                </a:stretch>
              </p:blipFill>
              <p:spPr>
                <a:xfrm>
                  <a:off x="6371733" y="4810027"/>
                  <a:ext cx="136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67" name="Freihand 366">
                  <a:extLst>
                    <a:ext uri="{FF2B5EF4-FFF2-40B4-BE49-F238E27FC236}">
                      <a16:creationId xmlns:a16="http://schemas.microsoft.com/office/drawing/2014/main" id="{79A34966-5D53-4F3F-8053-B7DD5BA76BF2}"/>
                    </a:ext>
                  </a:extLst>
                </p14:cNvPr>
                <p14:cNvContentPartPr/>
                <p14:nvPr/>
              </p14:nvContentPartPr>
              <p14:xfrm>
                <a:off x="5576853" y="4716787"/>
                <a:ext cx="168120" cy="253800"/>
              </p14:xfrm>
            </p:contentPart>
          </mc:Choice>
          <mc:Fallback xmlns="">
            <p:pic>
              <p:nvPicPr>
                <p:cNvPr id="367" name="Freihand 366">
                  <a:extLst>
                    <a:ext uri="{FF2B5EF4-FFF2-40B4-BE49-F238E27FC236}">
                      <a16:creationId xmlns:a16="http://schemas.microsoft.com/office/drawing/2014/main" id="{79A34966-5D53-4F3F-8053-B7DD5BA76BF2}"/>
                    </a:ext>
                  </a:extLst>
                </p:cNvPr>
                <p:cNvPicPr/>
                <p:nvPr/>
              </p:nvPicPr>
              <p:blipFill>
                <a:blip r:embed="rId319"/>
                <a:stretch>
                  <a:fillRect/>
                </a:stretch>
              </p:blipFill>
              <p:spPr>
                <a:xfrm>
                  <a:off x="5572533" y="4712467"/>
                  <a:ext cx="176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68" name="Freihand 367">
                  <a:extLst>
                    <a:ext uri="{FF2B5EF4-FFF2-40B4-BE49-F238E27FC236}">
                      <a16:creationId xmlns:a16="http://schemas.microsoft.com/office/drawing/2014/main" id="{B63143A9-714D-4B8E-A90B-1AA96AF6C3FA}"/>
                    </a:ext>
                  </a:extLst>
                </p14:cNvPr>
                <p14:cNvContentPartPr/>
                <p14:nvPr/>
              </p14:nvContentPartPr>
              <p14:xfrm>
                <a:off x="5710413" y="4717507"/>
                <a:ext cx="107280" cy="129600"/>
              </p14:xfrm>
            </p:contentPart>
          </mc:Choice>
          <mc:Fallback xmlns="">
            <p:pic>
              <p:nvPicPr>
                <p:cNvPr id="368" name="Freihand 367">
                  <a:extLst>
                    <a:ext uri="{FF2B5EF4-FFF2-40B4-BE49-F238E27FC236}">
                      <a16:creationId xmlns:a16="http://schemas.microsoft.com/office/drawing/2014/main" id="{B63143A9-714D-4B8E-A90B-1AA96AF6C3FA}"/>
                    </a:ext>
                  </a:extLst>
                </p:cNvPr>
                <p:cNvPicPr/>
                <p:nvPr/>
              </p:nvPicPr>
              <p:blipFill>
                <a:blip r:embed="rId321"/>
                <a:stretch>
                  <a:fillRect/>
                </a:stretch>
              </p:blipFill>
              <p:spPr>
                <a:xfrm>
                  <a:off x="5706093" y="4713187"/>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69" name="Freihand 368">
                  <a:extLst>
                    <a:ext uri="{FF2B5EF4-FFF2-40B4-BE49-F238E27FC236}">
                      <a16:creationId xmlns:a16="http://schemas.microsoft.com/office/drawing/2014/main" id="{7F60007B-BC10-402B-8CFD-94FBAEB65F72}"/>
                    </a:ext>
                  </a:extLst>
                </p14:cNvPr>
                <p14:cNvContentPartPr/>
                <p14:nvPr/>
              </p14:nvContentPartPr>
              <p14:xfrm>
                <a:off x="5762973" y="4767907"/>
                <a:ext cx="97560" cy="37800"/>
              </p14:xfrm>
            </p:contentPart>
          </mc:Choice>
          <mc:Fallback xmlns="">
            <p:pic>
              <p:nvPicPr>
                <p:cNvPr id="369" name="Freihand 368">
                  <a:extLst>
                    <a:ext uri="{FF2B5EF4-FFF2-40B4-BE49-F238E27FC236}">
                      <a16:creationId xmlns:a16="http://schemas.microsoft.com/office/drawing/2014/main" id="{7F60007B-BC10-402B-8CFD-94FBAEB65F72}"/>
                    </a:ext>
                  </a:extLst>
                </p:cNvPr>
                <p:cNvPicPr/>
                <p:nvPr/>
              </p:nvPicPr>
              <p:blipFill>
                <a:blip r:embed="rId323"/>
                <a:stretch>
                  <a:fillRect/>
                </a:stretch>
              </p:blipFill>
              <p:spPr>
                <a:xfrm>
                  <a:off x="5758653" y="4763587"/>
                  <a:ext cx="106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70" name="Freihand 369">
                  <a:extLst>
                    <a:ext uri="{FF2B5EF4-FFF2-40B4-BE49-F238E27FC236}">
                      <a16:creationId xmlns:a16="http://schemas.microsoft.com/office/drawing/2014/main" id="{B13F0AFB-FC1A-4C30-A8F6-44D99F2D5989}"/>
                    </a:ext>
                  </a:extLst>
                </p14:cNvPr>
                <p14:cNvContentPartPr/>
                <p14:nvPr/>
              </p14:nvContentPartPr>
              <p14:xfrm>
                <a:off x="5873853" y="4679347"/>
                <a:ext cx="91800" cy="108000"/>
              </p14:xfrm>
            </p:contentPart>
          </mc:Choice>
          <mc:Fallback xmlns="">
            <p:pic>
              <p:nvPicPr>
                <p:cNvPr id="370" name="Freihand 369">
                  <a:extLst>
                    <a:ext uri="{FF2B5EF4-FFF2-40B4-BE49-F238E27FC236}">
                      <a16:creationId xmlns:a16="http://schemas.microsoft.com/office/drawing/2014/main" id="{B13F0AFB-FC1A-4C30-A8F6-44D99F2D5989}"/>
                    </a:ext>
                  </a:extLst>
                </p:cNvPr>
                <p:cNvPicPr/>
                <p:nvPr/>
              </p:nvPicPr>
              <p:blipFill>
                <a:blip r:embed="rId325"/>
                <a:stretch>
                  <a:fillRect/>
                </a:stretch>
              </p:blipFill>
              <p:spPr>
                <a:xfrm>
                  <a:off x="5869533" y="4675027"/>
                  <a:ext cx="100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71" name="Freihand 370">
                  <a:extLst>
                    <a:ext uri="{FF2B5EF4-FFF2-40B4-BE49-F238E27FC236}">
                      <a16:creationId xmlns:a16="http://schemas.microsoft.com/office/drawing/2014/main" id="{C65208B4-83E9-49C0-820B-F4988E210C64}"/>
                    </a:ext>
                  </a:extLst>
                </p14:cNvPr>
                <p14:cNvContentPartPr/>
                <p14:nvPr/>
              </p14:nvContentPartPr>
              <p14:xfrm>
                <a:off x="5961333" y="4585027"/>
                <a:ext cx="130680" cy="135360"/>
              </p14:xfrm>
            </p:contentPart>
          </mc:Choice>
          <mc:Fallback xmlns="">
            <p:pic>
              <p:nvPicPr>
                <p:cNvPr id="371" name="Freihand 370">
                  <a:extLst>
                    <a:ext uri="{FF2B5EF4-FFF2-40B4-BE49-F238E27FC236}">
                      <a16:creationId xmlns:a16="http://schemas.microsoft.com/office/drawing/2014/main" id="{C65208B4-83E9-49C0-820B-F4988E210C64}"/>
                    </a:ext>
                  </a:extLst>
                </p:cNvPr>
                <p:cNvPicPr/>
                <p:nvPr/>
              </p:nvPicPr>
              <p:blipFill>
                <a:blip r:embed="rId327"/>
                <a:stretch>
                  <a:fillRect/>
                </a:stretch>
              </p:blipFill>
              <p:spPr>
                <a:xfrm>
                  <a:off x="5957013" y="4580707"/>
                  <a:ext cx="13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72" name="Freihand 371">
                  <a:extLst>
                    <a:ext uri="{FF2B5EF4-FFF2-40B4-BE49-F238E27FC236}">
                      <a16:creationId xmlns:a16="http://schemas.microsoft.com/office/drawing/2014/main" id="{FFC495F8-0CA0-4F1C-94B4-10DF657575EB}"/>
                    </a:ext>
                  </a:extLst>
                </p14:cNvPr>
                <p14:cNvContentPartPr/>
                <p14:nvPr/>
              </p14:nvContentPartPr>
              <p14:xfrm>
                <a:off x="5628333" y="4999387"/>
                <a:ext cx="140760" cy="85320"/>
              </p14:xfrm>
            </p:contentPart>
          </mc:Choice>
          <mc:Fallback xmlns="">
            <p:pic>
              <p:nvPicPr>
                <p:cNvPr id="372" name="Freihand 371">
                  <a:extLst>
                    <a:ext uri="{FF2B5EF4-FFF2-40B4-BE49-F238E27FC236}">
                      <a16:creationId xmlns:a16="http://schemas.microsoft.com/office/drawing/2014/main" id="{FFC495F8-0CA0-4F1C-94B4-10DF657575EB}"/>
                    </a:ext>
                  </a:extLst>
                </p:cNvPr>
                <p:cNvPicPr/>
                <p:nvPr/>
              </p:nvPicPr>
              <p:blipFill>
                <a:blip r:embed="rId329"/>
                <a:stretch>
                  <a:fillRect/>
                </a:stretch>
              </p:blipFill>
              <p:spPr>
                <a:xfrm>
                  <a:off x="5624013" y="4995067"/>
                  <a:ext cx="149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73" name="Freihand 372">
                  <a:extLst>
                    <a:ext uri="{FF2B5EF4-FFF2-40B4-BE49-F238E27FC236}">
                      <a16:creationId xmlns:a16="http://schemas.microsoft.com/office/drawing/2014/main" id="{30FAE1BF-20FE-489B-ADD8-38B0183F0536}"/>
                    </a:ext>
                  </a:extLst>
                </p14:cNvPr>
                <p14:cNvContentPartPr/>
                <p14:nvPr/>
              </p14:nvContentPartPr>
              <p14:xfrm>
                <a:off x="5762973" y="4866547"/>
                <a:ext cx="318960" cy="142920"/>
              </p14:xfrm>
            </p:contentPart>
          </mc:Choice>
          <mc:Fallback xmlns="">
            <p:pic>
              <p:nvPicPr>
                <p:cNvPr id="373" name="Freihand 372">
                  <a:extLst>
                    <a:ext uri="{FF2B5EF4-FFF2-40B4-BE49-F238E27FC236}">
                      <a16:creationId xmlns:a16="http://schemas.microsoft.com/office/drawing/2014/main" id="{30FAE1BF-20FE-489B-ADD8-38B0183F0536}"/>
                    </a:ext>
                  </a:extLst>
                </p:cNvPr>
                <p:cNvPicPr/>
                <p:nvPr/>
              </p:nvPicPr>
              <p:blipFill>
                <a:blip r:embed="rId331"/>
                <a:stretch>
                  <a:fillRect/>
                </a:stretch>
              </p:blipFill>
              <p:spPr>
                <a:xfrm>
                  <a:off x="5758653" y="4862227"/>
                  <a:ext cx="327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74" name="Freihand 373">
                  <a:extLst>
                    <a:ext uri="{FF2B5EF4-FFF2-40B4-BE49-F238E27FC236}">
                      <a16:creationId xmlns:a16="http://schemas.microsoft.com/office/drawing/2014/main" id="{07BCBBFF-9B8B-4357-9FBB-2DCF4F02BBDD}"/>
                    </a:ext>
                  </a:extLst>
                </p14:cNvPr>
                <p14:cNvContentPartPr/>
                <p14:nvPr/>
              </p14:nvContentPartPr>
              <p14:xfrm>
                <a:off x="6084453" y="4772227"/>
                <a:ext cx="68760" cy="93600"/>
              </p14:xfrm>
            </p:contentPart>
          </mc:Choice>
          <mc:Fallback xmlns="">
            <p:pic>
              <p:nvPicPr>
                <p:cNvPr id="374" name="Freihand 373">
                  <a:extLst>
                    <a:ext uri="{FF2B5EF4-FFF2-40B4-BE49-F238E27FC236}">
                      <a16:creationId xmlns:a16="http://schemas.microsoft.com/office/drawing/2014/main" id="{07BCBBFF-9B8B-4357-9FBB-2DCF4F02BBDD}"/>
                    </a:ext>
                  </a:extLst>
                </p:cNvPr>
                <p:cNvPicPr/>
                <p:nvPr/>
              </p:nvPicPr>
              <p:blipFill>
                <a:blip r:embed="rId333"/>
                <a:stretch>
                  <a:fillRect/>
                </a:stretch>
              </p:blipFill>
              <p:spPr>
                <a:xfrm>
                  <a:off x="6080133" y="4767907"/>
                  <a:ext cx="77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75" name="Freihand 374">
                  <a:extLst>
                    <a:ext uri="{FF2B5EF4-FFF2-40B4-BE49-F238E27FC236}">
                      <a16:creationId xmlns:a16="http://schemas.microsoft.com/office/drawing/2014/main" id="{4C9C6DE1-6617-4E24-BC81-73043303D5DD}"/>
                    </a:ext>
                  </a:extLst>
                </p14:cNvPr>
                <p14:cNvContentPartPr/>
                <p14:nvPr/>
              </p14:nvContentPartPr>
              <p14:xfrm>
                <a:off x="6155373" y="4667467"/>
                <a:ext cx="173160" cy="139320"/>
              </p14:xfrm>
            </p:contentPart>
          </mc:Choice>
          <mc:Fallback xmlns="">
            <p:pic>
              <p:nvPicPr>
                <p:cNvPr id="375" name="Freihand 374">
                  <a:extLst>
                    <a:ext uri="{FF2B5EF4-FFF2-40B4-BE49-F238E27FC236}">
                      <a16:creationId xmlns:a16="http://schemas.microsoft.com/office/drawing/2014/main" id="{4C9C6DE1-6617-4E24-BC81-73043303D5DD}"/>
                    </a:ext>
                  </a:extLst>
                </p:cNvPr>
                <p:cNvPicPr/>
                <p:nvPr/>
              </p:nvPicPr>
              <p:blipFill>
                <a:blip r:embed="rId335"/>
                <a:stretch>
                  <a:fillRect/>
                </a:stretch>
              </p:blipFill>
              <p:spPr>
                <a:xfrm>
                  <a:off x="6151053" y="4663147"/>
                  <a:ext cx="181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19" name="Freihand 518">
                  <a:extLst>
                    <a:ext uri="{FF2B5EF4-FFF2-40B4-BE49-F238E27FC236}">
                      <a16:creationId xmlns:a16="http://schemas.microsoft.com/office/drawing/2014/main" id="{85DB9B32-40CA-4F61-9FBC-2BAD01BB3FAC}"/>
                    </a:ext>
                  </a:extLst>
                </p14:cNvPr>
                <p14:cNvContentPartPr/>
                <p14:nvPr/>
              </p14:nvContentPartPr>
              <p14:xfrm>
                <a:off x="6508893" y="4844947"/>
                <a:ext cx="390240" cy="378000"/>
              </p14:xfrm>
            </p:contentPart>
          </mc:Choice>
          <mc:Fallback xmlns="">
            <p:pic>
              <p:nvPicPr>
                <p:cNvPr id="519" name="Freihand 518">
                  <a:extLst>
                    <a:ext uri="{FF2B5EF4-FFF2-40B4-BE49-F238E27FC236}">
                      <a16:creationId xmlns:a16="http://schemas.microsoft.com/office/drawing/2014/main" id="{85DB9B32-40CA-4F61-9FBC-2BAD01BB3FAC}"/>
                    </a:ext>
                  </a:extLst>
                </p:cNvPr>
                <p:cNvPicPr/>
                <p:nvPr/>
              </p:nvPicPr>
              <p:blipFill>
                <a:blip r:embed="rId337"/>
                <a:stretch>
                  <a:fillRect/>
                </a:stretch>
              </p:blipFill>
              <p:spPr>
                <a:xfrm>
                  <a:off x="6504573" y="4840627"/>
                  <a:ext cx="398880" cy="38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523" name="Freihand 522">
                <a:extLst>
                  <a:ext uri="{FF2B5EF4-FFF2-40B4-BE49-F238E27FC236}">
                    <a16:creationId xmlns:a16="http://schemas.microsoft.com/office/drawing/2014/main" id="{38AC8EB3-C2DE-4A50-8DBE-655EB454264D}"/>
                  </a:ext>
                </a:extLst>
              </p14:cNvPr>
              <p14:cNvContentPartPr/>
              <p14:nvPr/>
            </p14:nvContentPartPr>
            <p14:xfrm>
              <a:off x="9449733" y="1657507"/>
              <a:ext cx="1043640" cy="1139760"/>
            </p14:xfrm>
          </p:contentPart>
        </mc:Choice>
        <mc:Fallback xmlns="">
          <p:pic>
            <p:nvPicPr>
              <p:cNvPr id="523" name="Freihand 522">
                <a:extLst>
                  <a:ext uri="{FF2B5EF4-FFF2-40B4-BE49-F238E27FC236}">
                    <a16:creationId xmlns:a16="http://schemas.microsoft.com/office/drawing/2014/main" id="{38AC8EB3-C2DE-4A50-8DBE-655EB454264D}"/>
                  </a:ext>
                </a:extLst>
              </p:cNvPr>
              <p:cNvPicPr/>
              <p:nvPr/>
            </p:nvPicPr>
            <p:blipFill>
              <a:blip r:embed="rId339"/>
              <a:stretch>
                <a:fillRect/>
              </a:stretch>
            </p:blipFill>
            <p:spPr>
              <a:xfrm>
                <a:off x="9445413" y="1653187"/>
                <a:ext cx="1052280" cy="1148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76" name="Freihand 575">
                <a:extLst>
                  <a:ext uri="{FF2B5EF4-FFF2-40B4-BE49-F238E27FC236}">
                    <a16:creationId xmlns:a16="http://schemas.microsoft.com/office/drawing/2014/main" id="{14A40059-CDB9-4B7D-8C28-B051A61C69DB}"/>
                  </a:ext>
                </a:extLst>
              </p14:cNvPr>
              <p14:cNvContentPartPr/>
              <p14:nvPr/>
            </p14:nvContentPartPr>
            <p14:xfrm>
              <a:off x="238773" y="6003427"/>
              <a:ext cx="1365120" cy="69120"/>
            </p14:xfrm>
          </p:contentPart>
        </mc:Choice>
        <mc:Fallback xmlns="">
          <p:pic>
            <p:nvPicPr>
              <p:cNvPr id="576" name="Freihand 575">
                <a:extLst>
                  <a:ext uri="{FF2B5EF4-FFF2-40B4-BE49-F238E27FC236}">
                    <a16:creationId xmlns:a16="http://schemas.microsoft.com/office/drawing/2014/main" id="{14A40059-CDB9-4B7D-8C28-B051A61C69DB}"/>
                  </a:ext>
                </a:extLst>
              </p:cNvPr>
              <p:cNvPicPr/>
              <p:nvPr/>
            </p:nvPicPr>
            <p:blipFill>
              <a:blip r:embed="rId341"/>
              <a:stretch>
                <a:fillRect/>
              </a:stretch>
            </p:blipFill>
            <p:spPr>
              <a:xfrm>
                <a:off x="234453" y="5999107"/>
                <a:ext cx="1373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85" name="Freihand 584">
                <a:extLst>
                  <a:ext uri="{FF2B5EF4-FFF2-40B4-BE49-F238E27FC236}">
                    <a16:creationId xmlns:a16="http://schemas.microsoft.com/office/drawing/2014/main" id="{FA435C08-AEAF-48A1-83EC-BE081DB8D8E5}"/>
                  </a:ext>
                </a:extLst>
              </p14:cNvPr>
              <p14:cNvContentPartPr/>
              <p14:nvPr/>
            </p14:nvContentPartPr>
            <p14:xfrm>
              <a:off x="757533" y="3147547"/>
              <a:ext cx="1175400" cy="1080000"/>
            </p14:xfrm>
          </p:contentPart>
        </mc:Choice>
        <mc:Fallback xmlns="">
          <p:pic>
            <p:nvPicPr>
              <p:cNvPr id="585" name="Freihand 584">
                <a:extLst>
                  <a:ext uri="{FF2B5EF4-FFF2-40B4-BE49-F238E27FC236}">
                    <a16:creationId xmlns:a16="http://schemas.microsoft.com/office/drawing/2014/main" id="{FA435C08-AEAF-48A1-83EC-BE081DB8D8E5}"/>
                  </a:ext>
                </a:extLst>
              </p:cNvPr>
              <p:cNvPicPr/>
              <p:nvPr/>
            </p:nvPicPr>
            <p:blipFill>
              <a:blip r:embed="rId343"/>
              <a:stretch>
                <a:fillRect/>
              </a:stretch>
            </p:blipFill>
            <p:spPr>
              <a:xfrm>
                <a:off x="753213" y="3143227"/>
                <a:ext cx="1184040" cy="1088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669" name="Freihand 668">
                <a:extLst>
                  <a:ext uri="{FF2B5EF4-FFF2-40B4-BE49-F238E27FC236}">
                    <a16:creationId xmlns:a16="http://schemas.microsoft.com/office/drawing/2014/main" id="{A5357A7C-F503-460E-949D-18C27E50F531}"/>
                  </a:ext>
                </a:extLst>
              </p14:cNvPr>
              <p14:cNvContentPartPr/>
              <p14:nvPr/>
            </p14:nvContentPartPr>
            <p14:xfrm>
              <a:off x="9665733" y="374467"/>
              <a:ext cx="411840" cy="543600"/>
            </p14:xfrm>
          </p:contentPart>
        </mc:Choice>
        <mc:Fallback xmlns="">
          <p:pic>
            <p:nvPicPr>
              <p:cNvPr id="669" name="Freihand 668">
                <a:extLst>
                  <a:ext uri="{FF2B5EF4-FFF2-40B4-BE49-F238E27FC236}">
                    <a16:creationId xmlns:a16="http://schemas.microsoft.com/office/drawing/2014/main" id="{A5357A7C-F503-460E-949D-18C27E50F531}"/>
                  </a:ext>
                </a:extLst>
              </p:cNvPr>
              <p:cNvPicPr/>
              <p:nvPr/>
            </p:nvPicPr>
            <p:blipFill>
              <a:blip r:embed="rId345"/>
              <a:stretch>
                <a:fillRect/>
              </a:stretch>
            </p:blipFill>
            <p:spPr>
              <a:xfrm>
                <a:off x="9661413" y="370147"/>
                <a:ext cx="42048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30" name="Freihand 529">
                <a:extLst>
                  <a:ext uri="{FF2B5EF4-FFF2-40B4-BE49-F238E27FC236}">
                    <a16:creationId xmlns:a16="http://schemas.microsoft.com/office/drawing/2014/main" id="{7EEA315B-05C2-4061-987E-4392A23C109E}"/>
                  </a:ext>
                </a:extLst>
              </p14:cNvPr>
              <p14:cNvContentPartPr/>
              <p14:nvPr/>
            </p14:nvContentPartPr>
            <p14:xfrm>
              <a:off x="9611373" y="657787"/>
              <a:ext cx="2196000" cy="1979280"/>
            </p14:xfrm>
          </p:contentPart>
        </mc:Choice>
        <mc:Fallback xmlns="">
          <p:pic>
            <p:nvPicPr>
              <p:cNvPr id="530" name="Freihand 529">
                <a:extLst>
                  <a:ext uri="{FF2B5EF4-FFF2-40B4-BE49-F238E27FC236}">
                    <a16:creationId xmlns:a16="http://schemas.microsoft.com/office/drawing/2014/main" id="{7EEA315B-05C2-4061-987E-4392A23C109E}"/>
                  </a:ext>
                </a:extLst>
              </p:cNvPr>
              <p:cNvPicPr/>
              <p:nvPr/>
            </p:nvPicPr>
            <p:blipFill>
              <a:blip r:embed="rId347"/>
              <a:stretch>
                <a:fillRect/>
              </a:stretch>
            </p:blipFill>
            <p:spPr>
              <a:xfrm>
                <a:off x="9607053" y="653467"/>
                <a:ext cx="2204640" cy="1987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32" name="Freihand 531">
                <a:extLst>
                  <a:ext uri="{FF2B5EF4-FFF2-40B4-BE49-F238E27FC236}">
                    <a16:creationId xmlns:a16="http://schemas.microsoft.com/office/drawing/2014/main" id="{8B96EF4A-609B-4251-B7DD-27A0FE42AA48}"/>
                  </a:ext>
                </a:extLst>
              </p14:cNvPr>
              <p14:cNvContentPartPr/>
              <p14:nvPr/>
            </p14:nvContentPartPr>
            <p14:xfrm>
              <a:off x="9810453" y="566347"/>
              <a:ext cx="9000" cy="117360"/>
            </p14:xfrm>
          </p:contentPart>
        </mc:Choice>
        <mc:Fallback xmlns="">
          <p:pic>
            <p:nvPicPr>
              <p:cNvPr id="532" name="Freihand 531">
                <a:extLst>
                  <a:ext uri="{FF2B5EF4-FFF2-40B4-BE49-F238E27FC236}">
                    <a16:creationId xmlns:a16="http://schemas.microsoft.com/office/drawing/2014/main" id="{8B96EF4A-609B-4251-B7DD-27A0FE42AA48}"/>
                  </a:ext>
                </a:extLst>
              </p:cNvPr>
              <p:cNvPicPr/>
              <p:nvPr/>
            </p:nvPicPr>
            <p:blipFill>
              <a:blip r:embed="rId349"/>
              <a:stretch>
                <a:fillRect/>
              </a:stretch>
            </p:blipFill>
            <p:spPr>
              <a:xfrm>
                <a:off x="9806133" y="562027"/>
                <a:ext cx="17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33" name="Freihand 532">
                <a:extLst>
                  <a:ext uri="{FF2B5EF4-FFF2-40B4-BE49-F238E27FC236}">
                    <a16:creationId xmlns:a16="http://schemas.microsoft.com/office/drawing/2014/main" id="{F62EC013-44F7-41A5-B102-4051A819297B}"/>
                  </a:ext>
                </a:extLst>
              </p14:cNvPr>
              <p14:cNvContentPartPr/>
              <p14:nvPr/>
            </p14:nvContentPartPr>
            <p14:xfrm>
              <a:off x="9797853" y="548707"/>
              <a:ext cx="113040" cy="7920"/>
            </p14:xfrm>
          </p:contentPart>
        </mc:Choice>
        <mc:Fallback xmlns="">
          <p:pic>
            <p:nvPicPr>
              <p:cNvPr id="533" name="Freihand 532">
                <a:extLst>
                  <a:ext uri="{FF2B5EF4-FFF2-40B4-BE49-F238E27FC236}">
                    <a16:creationId xmlns:a16="http://schemas.microsoft.com/office/drawing/2014/main" id="{F62EC013-44F7-41A5-B102-4051A819297B}"/>
                  </a:ext>
                </a:extLst>
              </p:cNvPr>
              <p:cNvPicPr/>
              <p:nvPr/>
            </p:nvPicPr>
            <p:blipFill>
              <a:blip r:embed="rId351"/>
              <a:stretch>
                <a:fillRect/>
              </a:stretch>
            </p:blipFill>
            <p:spPr>
              <a:xfrm>
                <a:off x="9793533" y="544387"/>
                <a:ext cx="121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34" name="Freihand 533">
                <a:extLst>
                  <a:ext uri="{FF2B5EF4-FFF2-40B4-BE49-F238E27FC236}">
                    <a16:creationId xmlns:a16="http://schemas.microsoft.com/office/drawing/2014/main" id="{0D596767-B6CE-4409-B37E-308D6E784DF8}"/>
                  </a:ext>
                </a:extLst>
              </p14:cNvPr>
              <p14:cNvContentPartPr/>
              <p14:nvPr/>
            </p14:nvContentPartPr>
            <p14:xfrm>
              <a:off x="9802893" y="587587"/>
              <a:ext cx="109080" cy="100080"/>
            </p14:xfrm>
          </p:contentPart>
        </mc:Choice>
        <mc:Fallback xmlns="">
          <p:pic>
            <p:nvPicPr>
              <p:cNvPr id="534" name="Freihand 533">
                <a:extLst>
                  <a:ext uri="{FF2B5EF4-FFF2-40B4-BE49-F238E27FC236}">
                    <a16:creationId xmlns:a16="http://schemas.microsoft.com/office/drawing/2014/main" id="{0D596767-B6CE-4409-B37E-308D6E784DF8}"/>
                  </a:ext>
                </a:extLst>
              </p:cNvPr>
              <p:cNvPicPr/>
              <p:nvPr/>
            </p:nvPicPr>
            <p:blipFill>
              <a:blip r:embed="rId353"/>
              <a:stretch>
                <a:fillRect/>
              </a:stretch>
            </p:blipFill>
            <p:spPr>
              <a:xfrm>
                <a:off x="9798573" y="583267"/>
                <a:ext cx="117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35" name="Freihand 534">
                <a:extLst>
                  <a:ext uri="{FF2B5EF4-FFF2-40B4-BE49-F238E27FC236}">
                    <a16:creationId xmlns:a16="http://schemas.microsoft.com/office/drawing/2014/main" id="{D6D3B26B-DF65-4B59-A6F1-08EB5C52941F}"/>
                  </a:ext>
                </a:extLst>
              </p14:cNvPr>
              <p14:cNvContentPartPr/>
              <p14:nvPr/>
            </p14:nvContentPartPr>
            <p14:xfrm>
              <a:off x="9881733" y="639067"/>
              <a:ext cx="91800" cy="99360"/>
            </p14:xfrm>
          </p:contentPart>
        </mc:Choice>
        <mc:Fallback xmlns="">
          <p:pic>
            <p:nvPicPr>
              <p:cNvPr id="535" name="Freihand 534">
                <a:extLst>
                  <a:ext uri="{FF2B5EF4-FFF2-40B4-BE49-F238E27FC236}">
                    <a16:creationId xmlns:a16="http://schemas.microsoft.com/office/drawing/2014/main" id="{D6D3B26B-DF65-4B59-A6F1-08EB5C52941F}"/>
                  </a:ext>
                </a:extLst>
              </p:cNvPr>
              <p:cNvPicPr/>
              <p:nvPr/>
            </p:nvPicPr>
            <p:blipFill>
              <a:blip r:embed="rId355"/>
              <a:stretch>
                <a:fillRect/>
              </a:stretch>
            </p:blipFill>
            <p:spPr>
              <a:xfrm>
                <a:off x="9877413" y="634747"/>
                <a:ext cx="100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521" name="Freihand 520">
                <a:extLst>
                  <a:ext uri="{FF2B5EF4-FFF2-40B4-BE49-F238E27FC236}">
                    <a16:creationId xmlns:a16="http://schemas.microsoft.com/office/drawing/2014/main" id="{3A0D3E7B-D8CE-4962-8968-E48E1D39CB07}"/>
                  </a:ext>
                </a:extLst>
              </p14:cNvPr>
              <p14:cNvContentPartPr/>
              <p14:nvPr/>
            </p14:nvContentPartPr>
            <p14:xfrm>
              <a:off x="9486813" y="1687027"/>
              <a:ext cx="5760" cy="8640"/>
            </p14:xfrm>
          </p:contentPart>
        </mc:Choice>
        <mc:Fallback xmlns="">
          <p:pic>
            <p:nvPicPr>
              <p:cNvPr id="521" name="Freihand 520">
                <a:extLst>
                  <a:ext uri="{FF2B5EF4-FFF2-40B4-BE49-F238E27FC236}">
                    <a16:creationId xmlns:a16="http://schemas.microsoft.com/office/drawing/2014/main" id="{3A0D3E7B-D8CE-4962-8968-E48E1D39CB07}"/>
                  </a:ext>
                </a:extLst>
              </p:cNvPr>
              <p:cNvPicPr/>
              <p:nvPr/>
            </p:nvPicPr>
            <p:blipFill>
              <a:blip r:embed="rId357"/>
              <a:stretch>
                <a:fillRect/>
              </a:stretch>
            </p:blipFill>
            <p:spPr>
              <a:xfrm>
                <a:off x="9482493" y="1682707"/>
                <a:ext cx="14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22" name="Freihand 521">
                <a:extLst>
                  <a:ext uri="{FF2B5EF4-FFF2-40B4-BE49-F238E27FC236}">
                    <a16:creationId xmlns:a16="http://schemas.microsoft.com/office/drawing/2014/main" id="{29951B57-008B-44EA-88DB-3894B5D1BB7E}"/>
                  </a:ext>
                </a:extLst>
              </p14:cNvPr>
              <p14:cNvContentPartPr/>
              <p14:nvPr/>
            </p14:nvContentPartPr>
            <p14:xfrm>
              <a:off x="9481773" y="1710427"/>
              <a:ext cx="20880" cy="14760"/>
            </p14:xfrm>
          </p:contentPart>
        </mc:Choice>
        <mc:Fallback xmlns="">
          <p:pic>
            <p:nvPicPr>
              <p:cNvPr id="522" name="Freihand 521">
                <a:extLst>
                  <a:ext uri="{FF2B5EF4-FFF2-40B4-BE49-F238E27FC236}">
                    <a16:creationId xmlns:a16="http://schemas.microsoft.com/office/drawing/2014/main" id="{29951B57-008B-44EA-88DB-3894B5D1BB7E}"/>
                  </a:ext>
                </a:extLst>
              </p:cNvPr>
              <p:cNvPicPr/>
              <p:nvPr/>
            </p:nvPicPr>
            <p:blipFill>
              <a:blip r:embed="rId359"/>
              <a:stretch>
                <a:fillRect/>
              </a:stretch>
            </p:blipFill>
            <p:spPr>
              <a:xfrm>
                <a:off x="9477453" y="1706107"/>
                <a:ext cx="29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37" name="Freihand 536">
                <a:extLst>
                  <a:ext uri="{FF2B5EF4-FFF2-40B4-BE49-F238E27FC236}">
                    <a16:creationId xmlns:a16="http://schemas.microsoft.com/office/drawing/2014/main" id="{C4B3F65A-774A-47BA-A14A-BA5A2EEFFD57}"/>
                  </a:ext>
                </a:extLst>
              </p14:cNvPr>
              <p14:cNvContentPartPr/>
              <p14:nvPr/>
            </p14:nvContentPartPr>
            <p14:xfrm>
              <a:off x="9491493" y="1355107"/>
              <a:ext cx="1555200" cy="1385280"/>
            </p14:xfrm>
          </p:contentPart>
        </mc:Choice>
        <mc:Fallback xmlns="">
          <p:pic>
            <p:nvPicPr>
              <p:cNvPr id="537" name="Freihand 536">
                <a:extLst>
                  <a:ext uri="{FF2B5EF4-FFF2-40B4-BE49-F238E27FC236}">
                    <a16:creationId xmlns:a16="http://schemas.microsoft.com/office/drawing/2014/main" id="{C4B3F65A-774A-47BA-A14A-BA5A2EEFFD57}"/>
                  </a:ext>
                </a:extLst>
              </p:cNvPr>
              <p:cNvPicPr/>
              <p:nvPr/>
            </p:nvPicPr>
            <p:blipFill>
              <a:blip r:embed="rId361"/>
              <a:stretch>
                <a:fillRect/>
              </a:stretch>
            </p:blipFill>
            <p:spPr>
              <a:xfrm>
                <a:off x="9487173" y="1350787"/>
                <a:ext cx="1563840" cy="1393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39" name="Freihand 538">
                <a:extLst>
                  <a:ext uri="{FF2B5EF4-FFF2-40B4-BE49-F238E27FC236}">
                    <a16:creationId xmlns:a16="http://schemas.microsoft.com/office/drawing/2014/main" id="{05603B92-5249-4629-B26F-FB69057939AC}"/>
                  </a:ext>
                </a:extLst>
              </p14:cNvPr>
              <p14:cNvContentPartPr/>
              <p14:nvPr/>
            </p14:nvContentPartPr>
            <p14:xfrm>
              <a:off x="9551613" y="1518187"/>
              <a:ext cx="14040" cy="75600"/>
            </p14:xfrm>
          </p:contentPart>
        </mc:Choice>
        <mc:Fallback xmlns="">
          <p:pic>
            <p:nvPicPr>
              <p:cNvPr id="539" name="Freihand 538">
                <a:extLst>
                  <a:ext uri="{FF2B5EF4-FFF2-40B4-BE49-F238E27FC236}">
                    <a16:creationId xmlns:a16="http://schemas.microsoft.com/office/drawing/2014/main" id="{05603B92-5249-4629-B26F-FB69057939AC}"/>
                  </a:ext>
                </a:extLst>
              </p:cNvPr>
              <p:cNvPicPr/>
              <p:nvPr/>
            </p:nvPicPr>
            <p:blipFill>
              <a:blip r:embed="rId363"/>
              <a:stretch>
                <a:fillRect/>
              </a:stretch>
            </p:blipFill>
            <p:spPr>
              <a:xfrm>
                <a:off x="9547293" y="1513867"/>
                <a:ext cx="2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40" name="Freihand 539">
                <a:extLst>
                  <a:ext uri="{FF2B5EF4-FFF2-40B4-BE49-F238E27FC236}">
                    <a16:creationId xmlns:a16="http://schemas.microsoft.com/office/drawing/2014/main" id="{E9222FF9-BF27-4762-8A57-2E17CC76120C}"/>
                  </a:ext>
                </a:extLst>
              </p14:cNvPr>
              <p14:cNvContentPartPr/>
              <p14:nvPr/>
            </p14:nvContentPartPr>
            <p14:xfrm>
              <a:off x="9530013" y="1480387"/>
              <a:ext cx="70200" cy="32760"/>
            </p14:xfrm>
          </p:contentPart>
        </mc:Choice>
        <mc:Fallback xmlns="">
          <p:pic>
            <p:nvPicPr>
              <p:cNvPr id="540" name="Freihand 539">
                <a:extLst>
                  <a:ext uri="{FF2B5EF4-FFF2-40B4-BE49-F238E27FC236}">
                    <a16:creationId xmlns:a16="http://schemas.microsoft.com/office/drawing/2014/main" id="{E9222FF9-BF27-4762-8A57-2E17CC76120C}"/>
                  </a:ext>
                </a:extLst>
              </p:cNvPr>
              <p:cNvPicPr/>
              <p:nvPr/>
            </p:nvPicPr>
            <p:blipFill>
              <a:blip r:embed="rId365"/>
              <a:stretch>
                <a:fillRect/>
              </a:stretch>
            </p:blipFill>
            <p:spPr>
              <a:xfrm>
                <a:off x="9525693" y="1476067"/>
                <a:ext cx="78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41" name="Freihand 540">
                <a:extLst>
                  <a:ext uri="{FF2B5EF4-FFF2-40B4-BE49-F238E27FC236}">
                    <a16:creationId xmlns:a16="http://schemas.microsoft.com/office/drawing/2014/main" id="{C381767F-2AAA-4250-A93A-1A05CBFFADE6}"/>
                  </a:ext>
                </a:extLst>
              </p14:cNvPr>
              <p14:cNvContentPartPr/>
              <p14:nvPr/>
            </p14:nvContentPartPr>
            <p14:xfrm>
              <a:off x="9562413" y="1522867"/>
              <a:ext cx="52200" cy="61200"/>
            </p14:xfrm>
          </p:contentPart>
        </mc:Choice>
        <mc:Fallback xmlns="">
          <p:pic>
            <p:nvPicPr>
              <p:cNvPr id="541" name="Freihand 540">
                <a:extLst>
                  <a:ext uri="{FF2B5EF4-FFF2-40B4-BE49-F238E27FC236}">
                    <a16:creationId xmlns:a16="http://schemas.microsoft.com/office/drawing/2014/main" id="{C381767F-2AAA-4250-A93A-1A05CBFFADE6}"/>
                  </a:ext>
                </a:extLst>
              </p:cNvPr>
              <p:cNvPicPr/>
              <p:nvPr/>
            </p:nvPicPr>
            <p:blipFill>
              <a:blip r:embed="rId367"/>
              <a:stretch>
                <a:fillRect/>
              </a:stretch>
            </p:blipFill>
            <p:spPr>
              <a:xfrm>
                <a:off x="9558093" y="1518547"/>
                <a:ext cx="60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42" name="Freihand 541">
                <a:extLst>
                  <a:ext uri="{FF2B5EF4-FFF2-40B4-BE49-F238E27FC236}">
                    <a16:creationId xmlns:a16="http://schemas.microsoft.com/office/drawing/2014/main" id="{1158BE8F-9079-466B-93DC-859EF032D8B4}"/>
                  </a:ext>
                </a:extLst>
              </p14:cNvPr>
              <p14:cNvContentPartPr/>
              <p14:nvPr/>
            </p14:nvContentPartPr>
            <p14:xfrm>
              <a:off x="9618933" y="1571467"/>
              <a:ext cx="78120" cy="74160"/>
            </p14:xfrm>
          </p:contentPart>
        </mc:Choice>
        <mc:Fallback xmlns="">
          <p:pic>
            <p:nvPicPr>
              <p:cNvPr id="542" name="Freihand 541">
                <a:extLst>
                  <a:ext uri="{FF2B5EF4-FFF2-40B4-BE49-F238E27FC236}">
                    <a16:creationId xmlns:a16="http://schemas.microsoft.com/office/drawing/2014/main" id="{1158BE8F-9079-466B-93DC-859EF032D8B4}"/>
                  </a:ext>
                </a:extLst>
              </p:cNvPr>
              <p:cNvPicPr/>
              <p:nvPr/>
            </p:nvPicPr>
            <p:blipFill>
              <a:blip r:embed="rId369"/>
              <a:stretch>
                <a:fillRect/>
              </a:stretch>
            </p:blipFill>
            <p:spPr>
              <a:xfrm>
                <a:off x="9614613" y="1567147"/>
                <a:ext cx="8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543" name="Freihand 542">
                <a:extLst>
                  <a:ext uri="{FF2B5EF4-FFF2-40B4-BE49-F238E27FC236}">
                    <a16:creationId xmlns:a16="http://schemas.microsoft.com/office/drawing/2014/main" id="{6EC3591D-36AD-4799-9192-191694F790E9}"/>
                  </a:ext>
                </a:extLst>
              </p14:cNvPr>
              <p14:cNvContentPartPr/>
              <p14:nvPr/>
            </p14:nvContentPartPr>
            <p14:xfrm>
              <a:off x="9664653" y="1782427"/>
              <a:ext cx="55440" cy="102600"/>
            </p14:xfrm>
          </p:contentPart>
        </mc:Choice>
        <mc:Fallback xmlns="">
          <p:pic>
            <p:nvPicPr>
              <p:cNvPr id="543" name="Freihand 542">
                <a:extLst>
                  <a:ext uri="{FF2B5EF4-FFF2-40B4-BE49-F238E27FC236}">
                    <a16:creationId xmlns:a16="http://schemas.microsoft.com/office/drawing/2014/main" id="{6EC3591D-36AD-4799-9192-191694F790E9}"/>
                  </a:ext>
                </a:extLst>
              </p:cNvPr>
              <p:cNvPicPr/>
              <p:nvPr/>
            </p:nvPicPr>
            <p:blipFill>
              <a:blip r:embed="rId371"/>
              <a:stretch>
                <a:fillRect/>
              </a:stretch>
            </p:blipFill>
            <p:spPr>
              <a:xfrm>
                <a:off x="9660333" y="1778107"/>
                <a:ext cx="64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44" name="Freihand 543">
                <a:extLst>
                  <a:ext uri="{FF2B5EF4-FFF2-40B4-BE49-F238E27FC236}">
                    <a16:creationId xmlns:a16="http://schemas.microsoft.com/office/drawing/2014/main" id="{C8F34997-CEB5-4B26-B463-9EAF066D4398}"/>
                  </a:ext>
                </a:extLst>
              </p14:cNvPr>
              <p14:cNvContentPartPr/>
              <p14:nvPr/>
            </p14:nvContentPartPr>
            <p14:xfrm>
              <a:off x="9679773" y="1814827"/>
              <a:ext cx="53640" cy="12600"/>
            </p14:xfrm>
          </p:contentPart>
        </mc:Choice>
        <mc:Fallback xmlns="">
          <p:pic>
            <p:nvPicPr>
              <p:cNvPr id="544" name="Freihand 543">
                <a:extLst>
                  <a:ext uri="{FF2B5EF4-FFF2-40B4-BE49-F238E27FC236}">
                    <a16:creationId xmlns:a16="http://schemas.microsoft.com/office/drawing/2014/main" id="{C8F34997-CEB5-4B26-B463-9EAF066D4398}"/>
                  </a:ext>
                </a:extLst>
              </p:cNvPr>
              <p:cNvPicPr/>
              <p:nvPr/>
            </p:nvPicPr>
            <p:blipFill>
              <a:blip r:embed="rId373"/>
              <a:stretch>
                <a:fillRect/>
              </a:stretch>
            </p:blipFill>
            <p:spPr>
              <a:xfrm>
                <a:off x="9675453" y="1810507"/>
                <a:ext cx="62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45" name="Freihand 544">
                <a:extLst>
                  <a:ext uri="{FF2B5EF4-FFF2-40B4-BE49-F238E27FC236}">
                    <a16:creationId xmlns:a16="http://schemas.microsoft.com/office/drawing/2014/main" id="{4DD034B2-AF74-492F-BEFF-362B27D7C92F}"/>
                  </a:ext>
                </a:extLst>
              </p14:cNvPr>
              <p14:cNvContentPartPr/>
              <p14:nvPr/>
            </p14:nvContentPartPr>
            <p14:xfrm>
              <a:off x="9676893" y="1859107"/>
              <a:ext cx="57600" cy="28440"/>
            </p14:xfrm>
          </p:contentPart>
        </mc:Choice>
        <mc:Fallback xmlns="">
          <p:pic>
            <p:nvPicPr>
              <p:cNvPr id="545" name="Freihand 544">
                <a:extLst>
                  <a:ext uri="{FF2B5EF4-FFF2-40B4-BE49-F238E27FC236}">
                    <a16:creationId xmlns:a16="http://schemas.microsoft.com/office/drawing/2014/main" id="{4DD034B2-AF74-492F-BEFF-362B27D7C92F}"/>
                  </a:ext>
                </a:extLst>
              </p:cNvPr>
              <p:cNvPicPr/>
              <p:nvPr/>
            </p:nvPicPr>
            <p:blipFill>
              <a:blip r:embed="rId375"/>
              <a:stretch>
                <a:fillRect/>
              </a:stretch>
            </p:blipFill>
            <p:spPr>
              <a:xfrm>
                <a:off x="9672573" y="1854787"/>
                <a:ext cx="66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46" name="Freihand 545">
                <a:extLst>
                  <a:ext uri="{FF2B5EF4-FFF2-40B4-BE49-F238E27FC236}">
                    <a16:creationId xmlns:a16="http://schemas.microsoft.com/office/drawing/2014/main" id="{8DCE5002-D256-47C4-AFCD-5FFC65140FE6}"/>
                  </a:ext>
                </a:extLst>
              </p14:cNvPr>
              <p14:cNvContentPartPr/>
              <p14:nvPr/>
            </p14:nvContentPartPr>
            <p14:xfrm>
              <a:off x="9726573" y="1860547"/>
              <a:ext cx="81360" cy="122400"/>
            </p14:xfrm>
          </p:contentPart>
        </mc:Choice>
        <mc:Fallback xmlns="">
          <p:pic>
            <p:nvPicPr>
              <p:cNvPr id="546" name="Freihand 545">
                <a:extLst>
                  <a:ext uri="{FF2B5EF4-FFF2-40B4-BE49-F238E27FC236}">
                    <a16:creationId xmlns:a16="http://schemas.microsoft.com/office/drawing/2014/main" id="{8DCE5002-D256-47C4-AFCD-5FFC65140FE6}"/>
                  </a:ext>
                </a:extLst>
              </p:cNvPr>
              <p:cNvPicPr/>
              <p:nvPr/>
            </p:nvPicPr>
            <p:blipFill>
              <a:blip r:embed="rId377"/>
              <a:stretch>
                <a:fillRect/>
              </a:stretch>
            </p:blipFill>
            <p:spPr>
              <a:xfrm>
                <a:off x="9722253" y="1856227"/>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48" name="Freihand 547">
                <a:extLst>
                  <a:ext uri="{FF2B5EF4-FFF2-40B4-BE49-F238E27FC236}">
                    <a16:creationId xmlns:a16="http://schemas.microsoft.com/office/drawing/2014/main" id="{7947A8C9-C991-4EDE-A570-B154BF4199BE}"/>
                  </a:ext>
                </a:extLst>
              </p14:cNvPr>
              <p14:cNvContentPartPr/>
              <p14:nvPr/>
            </p14:nvContentPartPr>
            <p14:xfrm>
              <a:off x="10721973" y="641227"/>
              <a:ext cx="35640" cy="102600"/>
            </p14:xfrm>
          </p:contentPart>
        </mc:Choice>
        <mc:Fallback xmlns="">
          <p:pic>
            <p:nvPicPr>
              <p:cNvPr id="548" name="Freihand 547">
                <a:extLst>
                  <a:ext uri="{FF2B5EF4-FFF2-40B4-BE49-F238E27FC236}">
                    <a16:creationId xmlns:a16="http://schemas.microsoft.com/office/drawing/2014/main" id="{7947A8C9-C991-4EDE-A570-B154BF4199BE}"/>
                  </a:ext>
                </a:extLst>
              </p:cNvPr>
              <p:cNvPicPr/>
              <p:nvPr/>
            </p:nvPicPr>
            <p:blipFill>
              <a:blip r:embed="rId379"/>
              <a:stretch>
                <a:fillRect/>
              </a:stretch>
            </p:blipFill>
            <p:spPr>
              <a:xfrm>
                <a:off x="10717653" y="636907"/>
                <a:ext cx="44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49" name="Freihand 548">
                <a:extLst>
                  <a:ext uri="{FF2B5EF4-FFF2-40B4-BE49-F238E27FC236}">
                    <a16:creationId xmlns:a16="http://schemas.microsoft.com/office/drawing/2014/main" id="{4D2D50EF-99F4-4EC7-9C0E-E9BB812FBEE0}"/>
                  </a:ext>
                </a:extLst>
              </p14:cNvPr>
              <p14:cNvContentPartPr/>
              <p14:nvPr/>
            </p14:nvContentPartPr>
            <p14:xfrm>
              <a:off x="10728093" y="610627"/>
              <a:ext cx="109080" cy="57960"/>
            </p14:xfrm>
          </p:contentPart>
        </mc:Choice>
        <mc:Fallback xmlns="">
          <p:pic>
            <p:nvPicPr>
              <p:cNvPr id="549" name="Freihand 548">
                <a:extLst>
                  <a:ext uri="{FF2B5EF4-FFF2-40B4-BE49-F238E27FC236}">
                    <a16:creationId xmlns:a16="http://schemas.microsoft.com/office/drawing/2014/main" id="{4D2D50EF-99F4-4EC7-9C0E-E9BB812FBEE0}"/>
                  </a:ext>
                </a:extLst>
              </p:cNvPr>
              <p:cNvPicPr/>
              <p:nvPr/>
            </p:nvPicPr>
            <p:blipFill>
              <a:blip r:embed="rId381"/>
              <a:stretch>
                <a:fillRect/>
              </a:stretch>
            </p:blipFill>
            <p:spPr>
              <a:xfrm>
                <a:off x="10723773" y="606307"/>
                <a:ext cx="117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50" name="Freihand 549">
                <a:extLst>
                  <a:ext uri="{FF2B5EF4-FFF2-40B4-BE49-F238E27FC236}">
                    <a16:creationId xmlns:a16="http://schemas.microsoft.com/office/drawing/2014/main" id="{A90708D1-2B62-48FE-8982-41483C0D9E29}"/>
                  </a:ext>
                </a:extLst>
              </p14:cNvPr>
              <p14:cNvContentPartPr/>
              <p14:nvPr/>
            </p14:nvContentPartPr>
            <p14:xfrm>
              <a:off x="10727373" y="725827"/>
              <a:ext cx="83160" cy="27720"/>
            </p14:xfrm>
          </p:contentPart>
        </mc:Choice>
        <mc:Fallback xmlns="">
          <p:pic>
            <p:nvPicPr>
              <p:cNvPr id="550" name="Freihand 549">
                <a:extLst>
                  <a:ext uri="{FF2B5EF4-FFF2-40B4-BE49-F238E27FC236}">
                    <a16:creationId xmlns:a16="http://schemas.microsoft.com/office/drawing/2014/main" id="{A90708D1-2B62-48FE-8982-41483C0D9E29}"/>
                  </a:ext>
                </a:extLst>
              </p:cNvPr>
              <p:cNvPicPr/>
              <p:nvPr/>
            </p:nvPicPr>
            <p:blipFill>
              <a:blip r:embed="rId383"/>
              <a:stretch>
                <a:fillRect/>
              </a:stretch>
            </p:blipFill>
            <p:spPr>
              <a:xfrm>
                <a:off x="10723053" y="721507"/>
                <a:ext cx="91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51" name="Freihand 550">
                <a:extLst>
                  <a:ext uri="{FF2B5EF4-FFF2-40B4-BE49-F238E27FC236}">
                    <a16:creationId xmlns:a16="http://schemas.microsoft.com/office/drawing/2014/main" id="{AE856169-A1E6-469F-B570-65F7101D7C8D}"/>
                  </a:ext>
                </a:extLst>
              </p14:cNvPr>
              <p14:cNvContentPartPr/>
              <p14:nvPr/>
            </p14:nvContentPartPr>
            <p14:xfrm>
              <a:off x="10874613" y="664627"/>
              <a:ext cx="82800" cy="95400"/>
            </p14:xfrm>
          </p:contentPart>
        </mc:Choice>
        <mc:Fallback xmlns="">
          <p:pic>
            <p:nvPicPr>
              <p:cNvPr id="551" name="Freihand 550">
                <a:extLst>
                  <a:ext uri="{FF2B5EF4-FFF2-40B4-BE49-F238E27FC236}">
                    <a16:creationId xmlns:a16="http://schemas.microsoft.com/office/drawing/2014/main" id="{AE856169-A1E6-469F-B570-65F7101D7C8D}"/>
                  </a:ext>
                </a:extLst>
              </p:cNvPr>
              <p:cNvPicPr/>
              <p:nvPr/>
            </p:nvPicPr>
            <p:blipFill>
              <a:blip r:embed="rId385"/>
              <a:stretch>
                <a:fillRect/>
              </a:stretch>
            </p:blipFill>
            <p:spPr>
              <a:xfrm>
                <a:off x="10870293" y="660307"/>
                <a:ext cx="91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52" name="Freihand 551">
                <a:extLst>
                  <a:ext uri="{FF2B5EF4-FFF2-40B4-BE49-F238E27FC236}">
                    <a16:creationId xmlns:a16="http://schemas.microsoft.com/office/drawing/2014/main" id="{74DF5484-7D9D-4F01-8423-EC6FDD5D503C}"/>
                  </a:ext>
                </a:extLst>
              </p14:cNvPr>
              <p14:cNvContentPartPr/>
              <p14:nvPr/>
            </p14:nvContentPartPr>
            <p14:xfrm>
              <a:off x="11060373" y="725467"/>
              <a:ext cx="5760" cy="32760"/>
            </p14:xfrm>
          </p:contentPart>
        </mc:Choice>
        <mc:Fallback xmlns="">
          <p:pic>
            <p:nvPicPr>
              <p:cNvPr id="552" name="Freihand 551">
                <a:extLst>
                  <a:ext uri="{FF2B5EF4-FFF2-40B4-BE49-F238E27FC236}">
                    <a16:creationId xmlns:a16="http://schemas.microsoft.com/office/drawing/2014/main" id="{74DF5484-7D9D-4F01-8423-EC6FDD5D503C}"/>
                  </a:ext>
                </a:extLst>
              </p:cNvPr>
              <p:cNvPicPr/>
              <p:nvPr/>
            </p:nvPicPr>
            <p:blipFill>
              <a:blip r:embed="rId387"/>
              <a:stretch>
                <a:fillRect/>
              </a:stretch>
            </p:blipFill>
            <p:spPr>
              <a:xfrm>
                <a:off x="11056053" y="721147"/>
                <a:ext cx="14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53" name="Freihand 552">
                <a:extLst>
                  <a:ext uri="{FF2B5EF4-FFF2-40B4-BE49-F238E27FC236}">
                    <a16:creationId xmlns:a16="http://schemas.microsoft.com/office/drawing/2014/main" id="{9D41B206-9167-4F85-B1B7-F297889C6EF8}"/>
                  </a:ext>
                </a:extLst>
              </p14:cNvPr>
              <p14:cNvContentPartPr/>
              <p14:nvPr/>
            </p14:nvContentPartPr>
            <p14:xfrm>
              <a:off x="11120493" y="599827"/>
              <a:ext cx="102960" cy="111240"/>
            </p14:xfrm>
          </p:contentPart>
        </mc:Choice>
        <mc:Fallback xmlns="">
          <p:pic>
            <p:nvPicPr>
              <p:cNvPr id="553" name="Freihand 552">
                <a:extLst>
                  <a:ext uri="{FF2B5EF4-FFF2-40B4-BE49-F238E27FC236}">
                    <a16:creationId xmlns:a16="http://schemas.microsoft.com/office/drawing/2014/main" id="{9D41B206-9167-4F85-B1B7-F297889C6EF8}"/>
                  </a:ext>
                </a:extLst>
              </p:cNvPr>
              <p:cNvPicPr/>
              <p:nvPr/>
            </p:nvPicPr>
            <p:blipFill>
              <a:blip r:embed="rId389"/>
              <a:stretch>
                <a:fillRect/>
              </a:stretch>
            </p:blipFill>
            <p:spPr>
              <a:xfrm>
                <a:off x="11116173" y="595507"/>
                <a:ext cx="111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54" name="Freihand 553">
                <a:extLst>
                  <a:ext uri="{FF2B5EF4-FFF2-40B4-BE49-F238E27FC236}">
                    <a16:creationId xmlns:a16="http://schemas.microsoft.com/office/drawing/2014/main" id="{622D478B-48C0-4F19-9B36-320FB4B40C29}"/>
                  </a:ext>
                </a:extLst>
              </p14:cNvPr>
              <p14:cNvContentPartPr/>
              <p14:nvPr/>
            </p14:nvContentPartPr>
            <p14:xfrm>
              <a:off x="11144973" y="652027"/>
              <a:ext cx="83520" cy="69120"/>
            </p14:xfrm>
          </p:contentPart>
        </mc:Choice>
        <mc:Fallback xmlns="">
          <p:pic>
            <p:nvPicPr>
              <p:cNvPr id="554" name="Freihand 553">
                <a:extLst>
                  <a:ext uri="{FF2B5EF4-FFF2-40B4-BE49-F238E27FC236}">
                    <a16:creationId xmlns:a16="http://schemas.microsoft.com/office/drawing/2014/main" id="{622D478B-48C0-4F19-9B36-320FB4B40C29}"/>
                  </a:ext>
                </a:extLst>
              </p:cNvPr>
              <p:cNvPicPr/>
              <p:nvPr/>
            </p:nvPicPr>
            <p:blipFill>
              <a:blip r:embed="rId391"/>
              <a:stretch>
                <a:fillRect/>
              </a:stretch>
            </p:blipFill>
            <p:spPr>
              <a:xfrm>
                <a:off x="11140653" y="647707"/>
                <a:ext cx="92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555" name="Freihand 554">
                <a:extLst>
                  <a:ext uri="{FF2B5EF4-FFF2-40B4-BE49-F238E27FC236}">
                    <a16:creationId xmlns:a16="http://schemas.microsoft.com/office/drawing/2014/main" id="{CFEAA091-1990-403F-973C-9E95FDDBD46E}"/>
                  </a:ext>
                </a:extLst>
              </p14:cNvPr>
              <p14:cNvContentPartPr/>
              <p14:nvPr/>
            </p14:nvContentPartPr>
            <p14:xfrm>
              <a:off x="11256213" y="708907"/>
              <a:ext cx="81000" cy="70200"/>
            </p14:xfrm>
          </p:contentPart>
        </mc:Choice>
        <mc:Fallback xmlns="">
          <p:pic>
            <p:nvPicPr>
              <p:cNvPr id="555" name="Freihand 554">
                <a:extLst>
                  <a:ext uri="{FF2B5EF4-FFF2-40B4-BE49-F238E27FC236}">
                    <a16:creationId xmlns:a16="http://schemas.microsoft.com/office/drawing/2014/main" id="{CFEAA091-1990-403F-973C-9E95FDDBD46E}"/>
                  </a:ext>
                </a:extLst>
              </p:cNvPr>
              <p:cNvPicPr/>
              <p:nvPr/>
            </p:nvPicPr>
            <p:blipFill>
              <a:blip r:embed="rId393"/>
              <a:stretch>
                <a:fillRect/>
              </a:stretch>
            </p:blipFill>
            <p:spPr>
              <a:xfrm>
                <a:off x="11251893" y="704587"/>
                <a:ext cx="89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556" name="Freihand 555">
                <a:extLst>
                  <a:ext uri="{FF2B5EF4-FFF2-40B4-BE49-F238E27FC236}">
                    <a16:creationId xmlns:a16="http://schemas.microsoft.com/office/drawing/2014/main" id="{1E6BFBFC-4B64-4594-B1A0-55E22053D4BC}"/>
                  </a:ext>
                </a:extLst>
              </p14:cNvPr>
              <p14:cNvContentPartPr/>
              <p14:nvPr/>
            </p14:nvContentPartPr>
            <p14:xfrm>
              <a:off x="11490213" y="579307"/>
              <a:ext cx="10800" cy="93240"/>
            </p14:xfrm>
          </p:contentPart>
        </mc:Choice>
        <mc:Fallback xmlns="">
          <p:pic>
            <p:nvPicPr>
              <p:cNvPr id="556" name="Freihand 555">
                <a:extLst>
                  <a:ext uri="{FF2B5EF4-FFF2-40B4-BE49-F238E27FC236}">
                    <a16:creationId xmlns:a16="http://schemas.microsoft.com/office/drawing/2014/main" id="{1E6BFBFC-4B64-4594-B1A0-55E22053D4BC}"/>
                  </a:ext>
                </a:extLst>
              </p:cNvPr>
              <p:cNvPicPr/>
              <p:nvPr/>
            </p:nvPicPr>
            <p:blipFill>
              <a:blip r:embed="rId395"/>
              <a:stretch>
                <a:fillRect/>
              </a:stretch>
            </p:blipFill>
            <p:spPr>
              <a:xfrm>
                <a:off x="11485893" y="574987"/>
                <a:ext cx="19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57" name="Freihand 556">
                <a:extLst>
                  <a:ext uri="{FF2B5EF4-FFF2-40B4-BE49-F238E27FC236}">
                    <a16:creationId xmlns:a16="http://schemas.microsoft.com/office/drawing/2014/main" id="{AC34BDBC-2CB6-4C03-BA8D-146BD91EEEB1}"/>
                  </a:ext>
                </a:extLst>
              </p14:cNvPr>
              <p14:cNvContentPartPr/>
              <p14:nvPr/>
            </p14:nvContentPartPr>
            <p14:xfrm>
              <a:off x="11473293" y="577867"/>
              <a:ext cx="104400" cy="10080"/>
            </p14:xfrm>
          </p:contentPart>
        </mc:Choice>
        <mc:Fallback xmlns="">
          <p:pic>
            <p:nvPicPr>
              <p:cNvPr id="557" name="Freihand 556">
                <a:extLst>
                  <a:ext uri="{FF2B5EF4-FFF2-40B4-BE49-F238E27FC236}">
                    <a16:creationId xmlns:a16="http://schemas.microsoft.com/office/drawing/2014/main" id="{AC34BDBC-2CB6-4C03-BA8D-146BD91EEEB1}"/>
                  </a:ext>
                </a:extLst>
              </p:cNvPr>
              <p:cNvPicPr/>
              <p:nvPr/>
            </p:nvPicPr>
            <p:blipFill>
              <a:blip r:embed="rId397"/>
              <a:stretch>
                <a:fillRect/>
              </a:stretch>
            </p:blipFill>
            <p:spPr>
              <a:xfrm>
                <a:off x="11468973" y="573547"/>
                <a:ext cx="113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58" name="Freihand 557">
                <a:extLst>
                  <a:ext uri="{FF2B5EF4-FFF2-40B4-BE49-F238E27FC236}">
                    <a16:creationId xmlns:a16="http://schemas.microsoft.com/office/drawing/2014/main" id="{0C2E4118-6E55-48EB-A42C-AB024E3ADABB}"/>
                  </a:ext>
                </a:extLst>
              </p14:cNvPr>
              <p14:cNvContentPartPr/>
              <p14:nvPr/>
            </p14:nvContentPartPr>
            <p14:xfrm>
              <a:off x="11479773" y="614587"/>
              <a:ext cx="99000" cy="68400"/>
            </p14:xfrm>
          </p:contentPart>
        </mc:Choice>
        <mc:Fallback xmlns="">
          <p:pic>
            <p:nvPicPr>
              <p:cNvPr id="558" name="Freihand 557">
                <a:extLst>
                  <a:ext uri="{FF2B5EF4-FFF2-40B4-BE49-F238E27FC236}">
                    <a16:creationId xmlns:a16="http://schemas.microsoft.com/office/drawing/2014/main" id="{0C2E4118-6E55-48EB-A42C-AB024E3ADABB}"/>
                  </a:ext>
                </a:extLst>
              </p:cNvPr>
              <p:cNvPicPr/>
              <p:nvPr/>
            </p:nvPicPr>
            <p:blipFill>
              <a:blip r:embed="rId399"/>
              <a:stretch>
                <a:fillRect/>
              </a:stretch>
            </p:blipFill>
            <p:spPr>
              <a:xfrm>
                <a:off x="11475453" y="610267"/>
                <a:ext cx="107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59" name="Freihand 558">
                <a:extLst>
                  <a:ext uri="{FF2B5EF4-FFF2-40B4-BE49-F238E27FC236}">
                    <a16:creationId xmlns:a16="http://schemas.microsoft.com/office/drawing/2014/main" id="{8B8A034D-A9C3-4A02-9621-22FB6B82D694}"/>
                  </a:ext>
                </a:extLst>
              </p14:cNvPr>
              <p14:cNvContentPartPr/>
              <p14:nvPr/>
            </p14:nvContentPartPr>
            <p14:xfrm>
              <a:off x="11618013" y="640867"/>
              <a:ext cx="92880" cy="115200"/>
            </p14:xfrm>
          </p:contentPart>
        </mc:Choice>
        <mc:Fallback xmlns="">
          <p:pic>
            <p:nvPicPr>
              <p:cNvPr id="559" name="Freihand 558">
                <a:extLst>
                  <a:ext uri="{FF2B5EF4-FFF2-40B4-BE49-F238E27FC236}">
                    <a16:creationId xmlns:a16="http://schemas.microsoft.com/office/drawing/2014/main" id="{8B8A034D-A9C3-4A02-9621-22FB6B82D694}"/>
                  </a:ext>
                </a:extLst>
              </p:cNvPr>
              <p:cNvPicPr/>
              <p:nvPr/>
            </p:nvPicPr>
            <p:blipFill>
              <a:blip r:embed="rId401"/>
              <a:stretch>
                <a:fillRect/>
              </a:stretch>
            </p:blipFill>
            <p:spPr>
              <a:xfrm>
                <a:off x="11613693" y="636547"/>
                <a:ext cx="101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61" name="Freihand 560">
                <a:extLst>
                  <a:ext uri="{FF2B5EF4-FFF2-40B4-BE49-F238E27FC236}">
                    <a16:creationId xmlns:a16="http://schemas.microsoft.com/office/drawing/2014/main" id="{B1485B0D-95F0-41CD-97EA-5D5943F83D74}"/>
                  </a:ext>
                </a:extLst>
              </p14:cNvPr>
              <p14:cNvContentPartPr/>
              <p14:nvPr/>
            </p14:nvContentPartPr>
            <p14:xfrm>
              <a:off x="10963533" y="875587"/>
              <a:ext cx="124560" cy="147600"/>
            </p14:xfrm>
          </p:contentPart>
        </mc:Choice>
        <mc:Fallback xmlns="">
          <p:pic>
            <p:nvPicPr>
              <p:cNvPr id="561" name="Freihand 560">
                <a:extLst>
                  <a:ext uri="{FF2B5EF4-FFF2-40B4-BE49-F238E27FC236}">
                    <a16:creationId xmlns:a16="http://schemas.microsoft.com/office/drawing/2014/main" id="{B1485B0D-95F0-41CD-97EA-5D5943F83D74}"/>
                  </a:ext>
                </a:extLst>
              </p:cNvPr>
              <p:cNvPicPr/>
              <p:nvPr/>
            </p:nvPicPr>
            <p:blipFill>
              <a:blip r:embed="rId403"/>
              <a:stretch>
                <a:fillRect/>
              </a:stretch>
            </p:blipFill>
            <p:spPr>
              <a:xfrm>
                <a:off x="10959213" y="871267"/>
                <a:ext cx="133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62" name="Freihand 561">
                <a:extLst>
                  <a:ext uri="{FF2B5EF4-FFF2-40B4-BE49-F238E27FC236}">
                    <a16:creationId xmlns:a16="http://schemas.microsoft.com/office/drawing/2014/main" id="{D6A35AE1-3FEB-47AD-AFC5-5EDEF00ACCE9}"/>
                  </a:ext>
                </a:extLst>
              </p14:cNvPr>
              <p14:cNvContentPartPr/>
              <p14:nvPr/>
            </p14:nvContentPartPr>
            <p14:xfrm>
              <a:off x="11128773" y="947227"/>
              <a:ext cx="15120" cy="61200"/>
            </p14:xfrm>
          </p:contentPart>
        </mc:Choice>
        <mc:Fallback xmlns="">
          <p:pic>
            <p:nvPicPr>
              <p:cNvPr id="562" name="Freihand 561">
                <a:extLst>
                  <a:ext uri="{FF2B5EF4-FFF2-40B4-BE49-F238E27FC236}">
                    <a16:creationId xmlns:a16="http://schemas.microsoft.com/office/drawing/2014/main" id="{D6A35AE1-3FEB-47AD-AFC5-5EDEF00ACCE9}"/>
                  </a:ext>
                </a:extLst>
              </p:cNvPr>
              <p:cNvPicPr/>
              <p:nvPr/>
            </p:nvPicPr>
            <p:blipFill>
              <a:blip r:embed="rId405"/>
              <a:stretch>
                <a:fillRect/>
              </a:stretch>
            </p:blipFill>
            <p:spPr>
              <a:xfrm>
                <a:off x="11124453" y="942907"/>
                <a:ext cx="23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63" name="Freihand 562">
                <a:extLst>
                  <a:ext uri="{FF2B5EF4-FFF2-40B4-BE49-F238E27FC236}">
                    <a16:creationId xmlns:a16="http://schemas.microsoft.com/office/drawing/2014/main" id="{E788A1F9-C1FD-427D-9200-7D80FB2E14AF}"/>
                  </a:ext>
                </a:extLst>
              </p14:cNvPr>
              <p14:cNvContentPartPr/>
              <p14:nvPr/>
            </p14:nvContentPartPr>
            <p14:xfrm>
              <a:off x="11131293" y="886387"/>
              <a:ext cx="14400" cy="15120"/>
            </p14:xfrm>
          </p:contentPart>
        </mc:Choice>
        <mc:Fallback xmlns="">
          <p:pic>
            <p:nvPicPr>
              <p:cNvPr id="563" name="Freihand 562">
                <a:extLst>
                  <a:ext uri="{FF2B5EF4-FFF2-40B4-BE49-F238E27FC236}">
                    <a16:creationId xmlns:a16="http://schemas.microsoft.com/office/drawing/2014/main" id="{E788A1F9-C1FD-427D-9200-7D80FB2E14AF}"/>
                  </a:ext>
                </a:extLst>
              </p:cNvPr>
              <p:cNvPicPr/>
              <p:nvPr/>
            </p:nvPicPr>
            <p:blipFill>
              <a:blip r:embed="rId407"/>
              <a:stretch>
                <a:fillRect/>
              </a:stretch>
            </p:blipFill>
            <p:spPr>
              <a:xfrm>
                <a:off x="11126973" y="882067"/>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564" name="Freihand 563">
                <a:extLst>
                  <a:ext uri="{FF2B5EF4-FFF2-40B4-BE49-F238E27FC236}">
                    <a16:creationId xmlns:a16="http://schemas.microsoft.com/office/drawing/2014/main" id="{D737B808-171B-4C3A-90E6-B6A52D9005F8}"/>
                  </a:ext>
                </a:extLst>
              </p14:cNvPr>
              <p14:cNvContentPartPr/>
              <p14:nvPr/>
            </p14:nvContentPartPr>
            <p14:xfrm>
              <a:off x="11195733" y="839227"/>
              <a:ext cx="333720" cy="256320"/>
            </p14:xfrm>
          </p:contentPart>
        </mc:Choice>
        <mc:Fallback xmlns="">
          <p:pic>
            <p:nvPicPr>
              <p:cNvPr id="564" name="Freihand 563">
                <a:extLst>
                  <a:ext uri="{FF2B5EF4-FFF2-40B4-BE49-F238E27FC236}">
                    <a16:creationId xmlns:a16="http://schemas.microsoft.com/office/drawing/2014/main" id="{D737B808-171B-4C3A-90E6-B6A52D9005F8}"/>
                  </a:ext>
                </a:extLst>
              </p:cNvPr>
              <p:cNvPicPr/>
              <p:nvPr/>
            </p:nvPicPr>
            <p:blipFill>
              <a:blip r:embed="rId409"/>
              <a:stretch>
                <a:fillRect/>
              </a:stretch>
            </p:blipFill>
            <p:spPr>
              <a:xfrm>
                <a:off x="11191413" y="834907"/>
                <a:ext cx="342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65" name="Freihand 564">
                <a:extLst>
                  <a:ext uri="{FF2B5EF4-FFF2-40B4-BE49-F238E27FC236}">
                    <a16:creationId xmlns:a16="http://schemas.microsoft.com/office/drawing/2014/main" id="{F3CE320B-93BD-4874-9330-4DB404F07295}"/>
                  </a:ext>
                </a:extLst>
              </p14:cNvPr>
              <p14:cNvContentPartPr/>
              <p14:nvPr/>
            </p14:nvContentPartPr>
            <p14:xfrm>
              <a:off x="11221293" y="1141267"/>
              <a:ext cx="68400" cy="76680"/>
            </p14:xfrm>
          </p:contentPart>
        </mc:Choice>
        <mc:Fallback xmlns="">
          <p:pic>
            <p:nvPicPr>
              <p:cNvPr id="565" name="Freihand 564">
                <a:extLst>
                  <a:ext uri="{FF2B5EF4-FFF2-40B4-BE49-F238E27FC236}">
                    <a16:creationId xmlns:a16="http://schemas.microsoft.com/office/drawing/2014/main" id="{F3CE320B-93BD-4874-9330-4DB404F07295}"/>
                  </a:ext>
                </a:extLst>
              </p:cNvPr>
              <p:cNvPicPr/>
              <p:nvPr/>
            </p:nvPicPr>
            <p:blipFill>
              <a:blip r:embed="rId411"/>
              <a:stretch>
                <a:fillRect/>
              </a:stretch>
            </p:blipFill>
            <p:spPr>
              <a:xfrm>
                <a:off x="11216973" y="1136947"/>
                <a:ext cx="77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566" name="Freihand 565">
                <a:extLst>
                  <a:ext uri="{FF2B5EF4-FFF2-40B4-BE49-F238E27FC236}">
                    <a16:creationId xmlns:a16="http://schemas.microsoft.com/office/drawing/2014/main" id="{E845E976-EA06-48BB-8BF9-2F853A3B5AF8}"/>
                  </a:ext>
                </a:extLst>
              </p14:cNvPr>
              <p14:cNvContentPartPr/>
              <p14:nvPr/>
            </p14:nvContentPartPr>
            <p14:xfrm>
              <a:off x="11334333" y="1120387"/>
              <a:ext cx="200520" cy="79560"/>
            </p14:xfrm>
          </p:contentPart>
        </mc:Choice>
        <mc:Fallback xmlns="">
          <p:pic>
            <p:nvPicPr>
              <p:cNvPr id="566" name="Freihand 565">
                <a:extLst>
                  <a:ext uri="{FF2B5EF4-FFF2-40B4-BE49-F238E27FC236}">
                    <a16:creationId xmlns:a16="http://schemas.microsoft.com/office/drawing/2014/main" id="{E845E976-EA06-48BB-8BF9-2F853A3B5AF8}"/>
                  </a:ext>
                </a:extLst>
              </p:cNvPr>
              <p:cNvPicPr/>
              <p:nvPr/>
            </p:nvPicPr>
            <p:blipFill>
              <a:blip r:embed="rId413"/>
              <a:stretch>
                <a:fillRect/>
              </a:stretch>
            </p:blipFill>
            <p:spPr>
              <a:xfrm>
                <a:off x="11330013" y="1116067"/>
                <a:ext cx="209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567" name="Freihand 566">
                <a:extLst>
                  <a:ext uri="{FF2B5EF4-FFF2-40B4-BE49-F238E27FC236}">
                    <a16:creationId xmlns:a16="http://schemas.microsoft.com/office/drawing/2014/main" id="{36FE34A0-F3DE-4F97-94A6-0D975F24B0CA}"/>
                  </a:ext>
                </a:extLst>
              </p14:cNvPr>
              <p14:cNvContentPartPr/>
              <p14:nvPr/>
            </p14:nvContentPartPr>
            <p14:xfrm>
              <a:off x="11532333" y="999427"/>
              <a:ext cx="245880" cy="156240"/>
            </p14:xfrm>
          </p:contentPart>
        </mc:Choice>
        <mc:Fallback xmlns="">
          <p:pic>
            <p:nvPicPr>
              <p:cNvPr id="567" name="Freihand 566">
                <a:extLst>
                  <a:ext uri="{FF2B5EF4-FFF2-40B4-BE49-F238E27FC236}">
                    <a16:creationId xmlns:a16="http://schemas.microsoft.com/office/drawing/2014/main" id="{36FE34A0-F3DE-4F97-94A6-0D975F24B0CA}"/>
                  </a:ext>
                </a:extLst>
              </p:cNvPr>
              <p:cNvPicPr/>
              <p:nvPr/>
            </p:nvPicPr>
            <p:blipFill>
              <a:blip r:embed="rId415"/>
              <a:stretch>
                <a:fillRect/>
              </a:stretch>
            </p:blipFill>
            <p:spPr>
              <a:xfrm>
                <a:off x="11528013" y="995107"/>
                <a:ext cx="25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568" name="Freihand 567">
                <a:extLst>
                  <a:ext uri="{FF2B5EF4-FFF2-40B4-BE49-F238E27FC236}">
                    <a16:creationId xmlns:a16="http://schemas.microsoft.com/office/drawing/2014/main" id="{2DE99E7D-6525-4796-985E-98F638CF9BD1}"/>
                  </a:ext>
                </a:extLst>
              </p14:cNvPr>
              <p14:cNvContentPartPr/>
              <p14:nvPr/>
            </p14:nvContentPartPr>
            <p14:xfrm>
              <a:off x="11333613" y="1377787"/>
              <a:ext cx="142920" cy="42480"/>
            </p14:xfrm>
          </p:contentPart>
        </mc:Choice>
        <mc:Fallback xmlns="">
          <p:pic>
            <p:nvPicPr>
              <p:cNvPr id="568" name="Freihand 567">
                <a:extLst>
                  <a:ext uri="{FF2B5EF4-FFF2-40B4-BE49-F238E27FC236}">
                    <a16:creationId xmlns:a16="http://schemas.microsoft.com/office/drawing/2014/main" id="{2DE99E7D-6525-4796-985E-98F638CF9BD1}"/>
                  </a:ext>
                </a:extLst>
              </p:cNvPr>
              <p:cNvPicPr/>
              <p:nvPr/>
            </p:nvPicPr>
            <p:blipFill>
              <a:blip r:embed="rId417"/>
              <a:stretch>
                <a:fillRect/>
              </a:stretch>
            </p:blipFill>
            <p:spPr>
              <a:xfrm>
                <a:off x="11329293" y="1373467"/>
                <a:ext cx="151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569" name="Freihand 568">
                <a:extLst>
                  <a:ext uri="{FF2B5EF4-FFF2-40B4-BE49-F238E27FC236}">
                    <a16:creationId xmlns:a16="http://schemas.microsoft.com/office/drawing/2014/main" id="{25F28BD6-3A6A-45B1-A04B-97CC140E1ABA}"/>
                  </a:ext>
                </a:extLst>
              </p14:cNvPr>
              <p14:cNvContentPartPr/>
              <p14:nvPr/>
            </p14:nvContentPartPr>
            <p14:xfrm>
              <a:off x="11441253" y="1320547"/>
              <a:ext cx="36720" cy="3960"/>
            </p14:xfrm>
          </p:contentPart>
        </mc:Choice>
        <mc:Fallback xmlns="">
          <p:pic>
            <p:nvPicPr>
              <p:cNvPr id="569" name="Freihand 568">
                <a:extLst>
                  <a:ext uri="{FF2B5EF4-FFF2-40B4-BE49-F238E27FC236}">
                    <a16:creationId xmlns:a16="http://schemas.microsoft.com/office/drawing/2014/main" id="{25F28BD6-3A6A-45B1-A04B-97CC140E1ABA}"/>
                  </a:ext>
                </a:extLst>
              </p:cNvPr>
              <p:cNvPicPr/>
              <p:nvPr/>
            </p:nvPicPr>
            <p:blipFill>
              <a:blip r:embed="rId419"/>
              <a:stretch>
                <a:fillRect/>
              </a:stretch>
            </p:blipFill>
            <p:spPr>
              <a:xfrm>
                <a:off x="11436933" y="1316227"/>
                <a:ext cx="45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570" name="Freihand 569">
                <a:extLst>
                  <a:ext uri="{FF2B5EF4-FFF2-40B4-BE49-F238E27FC236}">
                    <a16:creationId xmlns:a16="http://schemas.microsoft.com/office/drawing/2014/main" id="{BF2221C3-7A20-416E-A6E2-F33A46E86822}"/>
                  </a:ext>
                </a:extLst>
              </p14:cNvPr>
              <p14:cNvContentPartPr/>
              <p14:nvPr/>
            </p14:nvContentPartPr>
            <p14:xfrm>
              <a:off x="11503533" y="1351507"/>
              <a:ext cx="69480" cy="68040"/>
            </p14:xfrm>
          </p:contentPart>
        </mc:Choice>
        <mc:Fallback xmlns="">
          <p:pic>
            <p:nvPicPr>
              <p:cNvPr id="570" name="Freihand 569">
                <a:extLst>
                  <a:ext uri="{FF2B5EF4-FFF2-40B4-BE49-F238E27FC236}">
                    <a16:creationId xmlns:a16="http://schemas.microsoft.com/office/drawing/2014/main" id="{BF2221C3-7A20-416E-A6E2-F33A46E86822}"/>
                  </a:ext>
                </a:extLst>
              </p:cNvPr>
              <p:cNvPicPr/>
              <p:nvPr/>
            </p:nvPicPr>
            <p:blipFill>
              <a:blip r:embed="rId421"/>
              <a:stretch>
                <a:fillRect/>
              </a:stretch>
            </p:blipFill>
            <p:spPr>
              <a:xfrm>
                <a:off x="11499213" y="1347187"/>
                <a:ext cx="78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71" name="Freihand 570">
                <a:extLst>
                  <a:ext uri="{FF2B5EF4-FFF2-40B4-BE49-F238E27FC236}">
                    <a16:creationId xmlns:a16="http://schemas.microsoft.com/office/drawing/2014/main" id="{7C4AFDA1-AD0E-41B5-B3D7-8029441E7DE9}"/>
                  </a:ext>
                </a:extLst>
              </p14:cNvPr>
              <p14:cNvContentPartPr/>
              <p14:nvPr/>
            </p14:nvContentPartPr>
            <p14:xfrm>
              <a:off x="11570133" y="1336747"/>
              <a:ext cx="242640" cy="43200"/>
            </p14:xfrm>
          </p:contentPart>
        </mc:Choice>
        <mc:Fallback xmlns="">
          <p:pic>
            <p:nvPicPr>
              <p:cNvPr id="571" name="Freihand 570">
                <a:extLst>
                  <a:ext uri="{FF2B5EF4-FFF2-40B4-BE49-F238E27FC236}">
                    <a16:creationId xmlns:a16="http://schemas.microsoft.com/office/drawing/2014/main" id="{7C4AFDA1-AD0E-41B5-B3D7-8029441E7DE9}"/>
                  </a:ext>
                </a:extLst>
              </p:cNvPr>
              <p:cNvPicPr/>
              <p:nvPr/>
            </p:nvPicPr>
            <p:blipFill>
              <a:blip r:embed="rId423"/>
              <a:stretch>
                <a:fillRect/>
              </a:stretch>
            </p:blipFill>
            <p:spPr>
              <a:xfrm>
                <a:off x="11565813" y="1332427"/>
                <a:ext cx="25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72" name="Freihand 571">
                <a:extLst>
                  <a:ext uri="{FF2B5EF4-FFF2-40B4-BE49-F238E27FC236}">
                    <a16:creationId xmlns:a16="http://schemas.microsoft.com/office/drawing/2014/main" id="{C55B79A2-2337-4C6A-8C3D-671CCAA9A2EC}"/>
                  </a:ext>
                </a:extLst>
              </p14:cNvPr>
              <p14:cNvContentPartPr/>
              <p14:nvPr/>
            </p14:nvContentPartPr>
            <p14:xfrm>
              <a:off x="11843013" y="1292827"/>
              <a:ext cx="42120" cy="68760"/>
            </p14:xfrm>
          </p:contentPart>
        </mc:Choice>
        <mc:Fallback xmlns="">
          <p:pic>
            <p:nvPicPr>
              <p:cNvPr id="572" name="Freihand 571">
                <a:extLst>
                  <a:ext uri="{FF2B5EF4-FFF2-40B4-BE49-F238E27FC236}">
                    <a16:creationId xmlns:a16="http://schemas.microsoft.com/office/drawing/2014/main" id="{C55B79A2-2337-4C6A-8C3D-671CCAA9A2EC}"/>
                  </a:ext>
                </a:extLst>
              </p:cNvPr>
              <p:cNvPicPr/>
              <p:nvPr/>
            </p:nvPicPr>
            <p:blipFill>
              <a:blip r:embed="rId425"/>
              <a:stretch>
                <a:fillRect/>
              </a:stretch>
            </p:blipFill>
            <p:spPr>
              <a:xfrm>
                <a:off x="11838693" y="1288507"/>
                <a:ext cx="50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74" name="Freihand 573">
                <a:extLst>
                  <a:ext uri="{FF2B5EF4-FFF2-40B4-BE49-F238E27FC236}">
                    <a16:creationId xmlns:a16="http://schemas.microsoft.com/office/drawing/2014/main" id="{CA2A399B-70AD-4B69-BBAB-F992C89CEA62}"/>
                  </a:ext>
                </a:extLst>
              </p14:cNvPr>
              <p14:cNvContentPartPr/>
              <p14:nvPr/>
            </p14:nvContentPartPr>
            <p14:xfrm>
              <a:off x="11920053" y="1271587"/>
              <a:ext cx="108720" cy="95040"/>
            </p14:xfrm>
          </p:contentPart>
        </mc:Choice>
        <mc:Fallback xmlns="">
          <p:pic>
            <p:nvPicPr>
              <p:cNvPr id="574" name="Freihand 573">
                <a:extLst>
                  <a:ext uri="{FF2B5EF4-FFF2-40B4-BE49-F238E27FC236}">
                    <a16:creationId xmlns:a16="http://schemas.microsoft.com/office/drawing/2014/main" id="{CA2A399B-70AD-4B69-BBAB-F992C89CEA62}"/>
                  </a:ext>
                </a:extLst>
              </p:cNvPr>
              <p:cNvPicPr/>
              <p:nvPr/>
            </p:nvPicPr>
            <p:blipFill>
              <a:blip r:embed="rId427"/>
              <a:stretch>
                <a:fillRect/>
              </a:stretch>
            </p:blipFill>
            <p:spPr>
              <a:xfrm>
                <a:off x="11915733" y="1267267"/>
                <a:ext cx="117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615" name="Freihand 614">
                <a:extLst>
                  <a:ext uri="{FF2B5EF4-FFF2-40B4-BE49-F238E27FC236}">
                    <a16:creationId xmlns:a16="http://schemas.microsoft.com/office/drawing/2014/main" id="{C67F3DD4-310C-44F1-B019-CA364437875F}"/>
                  </a:ext>
                </a:extLst>
              </p14:cNvPr>
              <p14:cNvContentPartPr/>
              <p14:nvPr/>
            </p14:nvContentPartPr>
            <p14:xfrm>
              <a:off x="9875253" y="2105347"/>
              <a:ext cx="19800" cy="25200"/>
            </p14:xfrm>
          </p:contentPart>
        </mc:Choice>
        <mc:Fallback xmlns="">
          <p:pic>
            <p:nvPicPr>
              <p:cNvPr id="615" name="Freihand 614">
                <a:extLst>
                  <a:ext uri="{FF2B5EF4-FFF2-40B4-BE49-F238E27FC236}">
                    <a16:creationId xmlns:a16="http://schemas.microsoft.com/office/drawing/2014/main" id="{C67F3DD4-310C-44F1-B019-CA364437875F}"/>
                  </a:ext>
                </a:extLst>
              </p:cNvPr>
              <p:cNvPicPr/>
              <p:nvPr/>
            </p:nvPicPr>
            <p:blipFill>
              <a:blip r:embed="rId429"/>
              <a:stretch>
                <a:fillRect/>
              </a:stretch>
            </p:blipFill>
            <p:spPr>
              <a:xfrm>
                <a:off x="9870933" y="2101027"/>
                <a:ext cx="2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616" name="Freihand 615">
                <a:extLst>
                  <a:ext uri="{FF2B5EF4-FFF2-40B4-BE49-F238E27FC236}">
                    <a16:creationId xmlns:a16="http://schemas.microsoft.com/office/drawing/2014/main" id="{4227B70B-5D1A-4E61-95BB-ABF4CC013E27}"/>
                  </a:ext>
                </a:extLst>
              </p14:cNvPr>
              <p14:cNvContentPartPr/>
              <p14:nvPr/>
            </p14:nvContentPartPr>
            <p14:xfrm>
              <a:off x="9984333" y="1885387"/>
              <a:ext cx="360" cy="360"/>
            </p14:xfrm>
          </p:contentPart>
        </mc:Choice>
        <mc:Fallback xmlns="">
          <p:pic>
            <p:nvPicPr>
              <p:cNvPr id="616" name="Freihand 615">
                <a:extLst>
                  <a:ext uri="{FF2B5EF4-FFF2-40B4-BE49-F238E27FC236}">
                    <a16:creationId xmlns:a16="http://schemas.microsoft.com/office/drawing/2014/main" id="{4227B70B-5D1A-4E61-95BB-ABF4CC013E27}"/>
                  </a:ext>
                </a:extLst>
              </p:cNvPr>
              <p:cNvPicPr/>
              <p:nvPr/>
            </p:nvPicPr>
            <p:blipFill>
              <a:blip r:embed="rId126"/>
              <a:stretch>
                <a:fillRect/>
              </a:stretch>
            </p:blipFill>
            <p:spPr>
              <a:xfrm>
                <a:off x="9980013" y="188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617" name="Freihand 616">
                <a:extLst>
                  <a:ext uri="{FF2B5EF4-FFF2-40B4-BE49-F238E27FC236}">
                    <a16:creationId xmlns:a16="http://schemas.microsoft.com/office/drawing/2014/main" id="{9FD098EB-9F8D-4A29-81F1-30CD544C41EF}"/>
                  </a:ext>
                </a:extLst>
              </p14:cNvPr>
              <p14:cNvContentPartPr/>
              <p14:nvPr/>
            </p14:nvContentPartPr>
            <p14:xfrm>
              <a:off x="10327413" y="1258987"/>
              <a:ext cx="360" cy="360"/>
            </p14:xfrm>
          </p:contentPart>
        </mc:Choice>
        <mc:Fallback xmlns="">
          <p:pic>
            <p:nvPicPr>
              <p:cNvPr id="617" name="Freihand 616">
                <a:extLst>
                  <a:ext uri="{FF2B5EF4-FFF2-40B4-BE49-F238E27FC236}">
                    <a16:creationId xmlns:a16="http://schemas.microsoft.com/office/drawing/2014/main" id="{9FD098EB-9F8D-4A29-81F1-30CD544C41EF}"/>
                  </a:ext>
                </a:extLst>
              </p:cNvPr>
              <p:cNvPicPr/>
              <p:nvPr/>
            </p:nvPicPr>
            <p:blipFill>
              <a:blip r:embed="rId126"/>
              <a:stretch>
                <a:fillRect/>
              </a:stretch>
            </p:blipFill>
            <p:spPr>
              <a:xfrm>
                <a:off x="10323093" y="1254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682" name="Freihand 681">
                <a:extLst>
                  <a:ext uri="{FF2B5EF4-FFF2-40B4-BE49-F238E27FC236}">
                    <a16:creationId xmlns:a16="http://schemas.microsoft.com/office/drawing/2014/main" id="{D0D5C0D4-90A9-48DA-9E58-8F1073808E2F}"/>
                  </a:ext>
                </a:extLst>
              </p14:cNvPr>
              <p14:cNvContentPartPr/>
              <p14:nvPr/>
            </p14:nvContentPartPr>
            <p14:xfrm>
              <a:off x="9527133" y="956227"/>
              <a:ext cx="2073240" cy="1841400"/>
            </p14:xfrm>
          </p:contentPart>
        </mc:Choice>
        <mc:Fallback xmlns="">
          <p:pic>
            <p:nvPicPr>
              <p:cNvPr id="682" name="Freihand 681">
                <a:extLst>
                  <a:ext uri="{FF2B5EF4-FFF2-40B4-BE49-F238E27FC236}">
                    <a16:creationId xmlns:a16="http://schemas.microsoft.com/office/drawing/2014/main" id="{D0D5C0D4-90A9-48DA-9E58-8F1073808E2F}"/>
                  </a:ext>
                </a:extLst>
              </p:cNvPr>
              <p:cNvPicPr/>
              <p:nvPr/>
            </p:nvPicPr>
            <p:blipFill>
              <a:blip r:embed="rId433"/>
              <a:stretch>
                <a:fillRect/>
              </a:stretch>
            </p:blipFill>
            <p:spPr>
              <a:xfrm>
                <a:off x="9522813" y="951907"/>
                <a:ext cx="2081880" cy="1850040"/>
              </a:xfrm>
              <a:prstGeom prst="rect">
                <a:avLst/>
              </a:prstGeom>
            </p:spPr>
          </p:pic>
        </mc:Fallback>
      </mc:AlternateContent>
      <p:grpSp>
        <p:nvGrpSpPr>
          <p:cNvPr id="685" name="Gruppieren 684">
            <a:extLst>
              <a:ext uri="{FF2B5EF4-FFF2-40B4-BE49-F238E27FC236}">
                <a16:creationId xmlns:a16="http://schemas.microsoft.com/office/drawing/2014/main" id="{54D8128B-6E7C-4F58-9113-573DF3093417}"/>
              </a:ext>
            </a:extLst>
          </p:cNvPr>
          <p:cNvGrpSpPr/>
          <p:nvPr/>
        </p:nvGrpSpPr>
        <p:grpSpPr>
          <a:xfrm>
            <a:off x="10791453" y="2108587"/>
            <a:ext cx="92160" cy="105480"/>
            <a:chOff x="10791453" y="2108587"/>
            <a:chExt cx="92160" cy="105480"/>
          </a:xfrm>
        </p:grpSpPr>
        <mc:AlternateContent xmlns:mc="http://schemas.openxmlformats.org/markup-compatibility/2006" xmlns:p14="http://schemas.microsoft.com/office/powerpoint/2010/main">
          <mc:Choice Requires="p14">
            <p:contentPart p14:bwMode="auto" r:id="rId434">
              <p14:nvContentPartPr>
                <p14:cNvPr id="525" name="Freihand 524">
                  <a:extLst>
                    <a:ext uri="{FF2B5EF4-FFF2-40B4-BE49-F238E27FC236}">
                      <a16:creationId xmlns:a16="http://schemas.microsoft.com/office/drawing/2014/main" id="{821D7D75-3B5D-495F-8D4C-A5ACE2FC5A13}"/>
                    </a:ext>
                  </a:extLst>
                </p14:cNvPr>
                <p14:cNvContentPartPr/>
                <p14:nvPr/>
              </p14:nvContentPartPr>
              <p14:xfrm>
                <a:off x="10850853" y="2159347"/>
                <a:ext cx="1080" cy="360"/>
              </p14:xfrm>
            </p:contentPart>
          </mc:Choice>
          <mc:Fallback xmlns="">
            <p:pic>
              <p:nvPicPr>
                <p:cNvPr id="525" name="Freihand 524">
                  <a:extLst>
                    <a:ext uri="{FF2B5EF4-FFF2-40B4-BE49-F238E27FC236}">
                      <a16:creationId xmlns:a16="http://schemas.microsoft.com/office/drawing/2014/main" id="{821D7D75-3B5D-495F-8D4C-A5ACE2FC5A13}"/>
                    </a:ext>
                  </a:extLst>
                </p:cNvPr>
                <p:cNvPicPr/>
                <p:nvPr/>
              </p:nvPicPr>
              <p:blipFill>
                <a:blip r:embed="rId435"/>
                <a:stretch>
                  <a:fillRect/>
                </a:stretch>
              </p:blipFill>
              <p:spPr>
                <a:xfrm>
                  <a:off x="10846533" y="2155027"/>
                  <a:ext cx="9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526" name="Freihand 525">
                  <a:extLst>
                    <a:ext uri="{FF2B5EF4-FFF2-40B4-BE49-F238E27FC236}">
                      <a16:creationId xmlns:a16="http://schemas.microsoft.com/office/drawing/2014/main" id="{5923A33D-46C4-4BF4-AA72-A0A6032A66AF}"/>
                    </a:ext>
                  </a:extLst>
                </p14:cNvPr>
                <p14:cNvContentPartPr/>
                <p14:nvPr/>
              </p14:nvContentPartPr>
              <p14:xfrm>
                <a:off x="10850853" y="2157907"/>
                <a:ext cx="1080" cy="1800"/>
              </p14:xfrm>
            </p:contentPart>
          </mc:Choice>
          <mc:Fallback xmlns="">
            <p:pic>
              <p:nvPicPr>
                <p:cNvPr id="526" name="Freihand 525">
                  <a:extLst>
                    <a:ext uri="{FF2B5EF4-FFF2-40B4-BE49-F238E27FC236}">
                      <a16:creationId xmlns:a16="http://schemas.microsoft.com/office/drawing/2014/main" id="{5923A33D-46C4-4BF4-AA72-A0A6032A66AF}"/>
                    </a:ext>
                  </a:extLst>
                </p:cNvPr>
                <p:cNvPicPr/>
                <p:nvPr/>
              </p:nvPicPr>
              <p:blipFill>
                <a:blip r:embed="rId437"/>
                <a:stretch>
                  <a:fillRect/>
                </a:stretch>
              </p:blipFill>
              <p:spPr>
                <a:xfrm>
                  <a:off x="10846533" y="2153587"/>
                  <a:ext cx="9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527" name="Freihand 526">
                  <a:extLst>
                    <a:ext uri="{FF2B5EF4-FFF2-40B4-BE49-F238E27FC236}">
                      <a16:creationId xmlns:a16="http://schemas.microsoft.com/office/drawing/2014/main" id="{1C9FA742-C624-4CC9-A22F-BC2174B35333}"/>
                    </a:ext>
                  </a:extLst>
                </p14:cNvPr>
                <p14:cNvContentPartPr/>
                <p14:nvPr/>
              </p14:nvContentPartPr>
              <p14:xfrm>
                <a:off x="10844733" y="2159707"/>
                <a:ext cx="1440" cy="3600"/>
              </p14:xfrm>
            </p:contentPart>
          </mc:Choice>
          <mc:Fallback xmlns="">
            <p:pic>
              <p:nvPicPr>
                <p:cNvPr id="527" name="Freihand 526">
                  <a:extLst>
                    <a:ext uri="{FF2B5EF4-FFF2-40B4-BE49-F238E27FC236}">
                      <a16:creationId xmlns:a16="http://schemas.microsoft.com/office/drawing/2014/main" id="{1C9FA742-C624-4CC9-A22F-BC2174B35333}"/>
                    </a:ext>
                  </a:extLst>
                </p:cNvPr>
                <p:cNvPicPr/>
                <p:nvPr/>
              </p:nvPicPr>
              <p:blipFill>
                <a:blip r:embed="rId439"/>
                <a:stretch>
                  <a:fillRect/>
                </a:stretch>
              </p:blipFill>
              <p:spPr>
                <a:xfrm>
                  <a:off x="10840413" y="2155387"/>
                  <a:ext cx="10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528" name="Freihand 527">
                  <a:extLst>
                    <a:ext uri="{FF2B5EF4-FFF2-40B4-BE49-F238E27FC236}">
                      <a16:creationId xmlns:a16="http://schemas.microsoft.com/office/drawing/2014/main" id="{0A31963E-C423-4081-B597-31F7959D92F1}"/>
                    </a:ext>
                  </a:extLst>
                </p14:cNvPr>
                <p14:cNvContentPartPr/>
                <p14:nvPr/>
              </p14:nvContentPartPr>
              <p14:xfrm>
                <a:off x="10842213" y="2143507"/>
                <a:ext cx="4680" cy="19800"/>
              </p14:xfrm>
            </p:contentPart>
          </mc:Choice>
          <mc:Fallback xmlns="">
            <p:pic>
              <p:nvPicPr>
                <p:cNvPr id="528" name="Freihand 527">
                  <a:extLst>
                    <a:ext uri="{FF2B5EF4-FFF2-40B4-BE49-F238E27FC236}">
                      <a16:creationId xmlns:a16="http://schemas.microsoft.com/office/drawing/2014/main" id="{0A31963E-C423-4081-B597-31F7959D92F1}"/>
                    </a:ext>
                  </a:extLst>
                </p:cNvPr>
                <p:cNvPicPr/>
                <p:nvPr/>
              </p:nvPicPr>
              <p:blipFill>
                <a:blip r:embed="rId441"/>
                <a:stretch>
                  <a:fillRect/>
                </a:stretch>
              </p:blipFill>
              <p:spPr>
                <a:xfrm>
                  <a:off x="10837893" y="2139187"/>
                  <a:ext cx="13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684" name="Freihand 683">
                  <a:extLst>
                    <a:ext uri="{FF2B5EF4-FFF2-40B4-BE49-F238E27FC236}">
                      <a16:creationId xmlns:a16="http://schemas.microsoft.com/office/drawing/2014/main" id="{1CA072EE-776E-461A-A340-DF03BA287332}"/>
                    </a:ext>
                  </a:extLst>
                </p14:cNvPr>
                <p14:cNvContentPartPr/>
                <p14:nvPr/>
              </p14:nvContentPartPr>
              <p14:xfrm>
                <a:off x="10791453" y="2108587"/>
                <a:ext cx="92160" cy="105480"/>
              </p14:xfrm>
            </p:contentPart>
          </mc:Choice>
          <mc:Fallback xmlns="">
            <p:pic>
              <p:nvPicPr>
                <p:cNvPr id="684" name="Freihand 683">
                  <a:extLst>
                    <a:ext uri="{FF2B5EF4-FFF2-40B4-BE49-F238E27FC236}">
                      <a16:creationId xmlns:a16="http://schemas.microsoft.com/office/drawing/2014/main" id="{1CA072EE-776E-461A-A340-DF03BA287332}"/>
                    </a:ext>
                  </a:extLst>
                </p:cNvPr>
                <p:cNvPicPr/>
                <p:nvPr/>
              </p:nvPicPr>
              <p:blipFill>
                <a:blip r:embed="rId443"/>
                <a:stretch>
                  <a:fillRect/>
                </a:stretch>
              </p:blipFill>
              <p:spPr>
                <a:xfrm>
                  <a:off x="10787133" y="2104267"/>
                  <a:ext cx="100800" cy="114120"/>
                </a:xfrm>
                <a:prstGeom prst="rect">
                  <a:avLst/>
                </a:prstGeom>
              </p:spPr>
            </p:pic>
          </mc:Fallback>
        </mc:AlternateContent>
      </p:grpSp>
      <p:grpSp>
        <p:nvGrpSpPr>
          <p:cNvPr id="703" name="Gruppieren 702">
            <a:extLst>
              <a:ext uri="{FF2B5EF4-FFF2-40B4-BE49-F238E27FC236}">
                <a16:creationId xmlns:a16="http://schemas.microsoft.com/office/drawing/2014/main" id="{8CA95070-C544-4CCA-93E6-63652B532148}"/>
              </a:ext>
            </a:extLst>
          </p:cNvPr>
          <p:cNvGrpSpPr/>
          <p:nvPr/>
        </p:nvGrpSpPr>
        <p:grpSpPr>
          <a:xfrm>
            <a:off x="11329653" y="1603507"/>
            <a:ext cx="803520" cy="952200"/>
            <a:chOff x="11329653" y="1603507"/>
            <a:chExt cx="803520" cy="952200"/>
          </a:xfrm>
        </p:grpSpPr>
        <mc:AlternateContent xmlns:mc="http://schemas.openxmlformats.org/markup-compatibility/2006" xmlns:p14="http://schemas.microsoft.com/office/powerpoint/2010/main">
          <mc:Choice Requires="p14">
            <p:contentPart p14:bwMode="auto" r:id="rId444">
              <p14:nvContentPartPr>
                <p14:cNvPr id="686" name="Freihand 685">
                  <a:extLst>
                    <a:ext uri="{FF2B5EF4-FFF2-40B4-BE49-F238E27FC236}">
                      <a16:creationId xmlns:a16="http://schemas.microsoft.com/office/drawing/2014/main" id="{6B6E8BB0-5ADE-4F8B-A515-C712555DBBFD}"/>
                    </a:ext>
                  </a:extLst>
                </p14:cNvPr>
                <p14:cNvContentPartPr/>
                <p14:nvPr/>
              </p14:nvContentPartPr>
              <p14:xfrm>
                <a:off x="11348373" y="2425747"/>
                <a:ext cx="23760" cy="110160"/>
              </p14:xfrm>
            </p:contentPart>
          </mc:Choice>
          <mc:Fallback xmlns="">
            <p:pic>
              <p:nvPicPr>
                <p:cNvPr id="686" name="Freihand 685">
                  <a:extLst>
                    <a:ext uri="{FF2B5EF4-FFF2-40B4-BE49-F238E27FC236}">
                      <a16:creationId xmlns:a16="http://schemas.microsoft.com/office/drawing/2014/main" id="{6B6E8BB0-5ADE-4F8B-A515-C712555DBBFD}"/>
                    </a:ext>
                  </a:extLst>
                </p:cNvPr>
                <p:cNvPicPr/>
                <p:nvPr/>
              </p:nvPicPr>
              <p:blipFill>
                <a:blip r:embed="rId445"/>
                <a:stretch>
                  <a:fillRect/>
                </a:stretch>
              </p:blipFill>
              <p:spPr>
                <a:xfrm>
                  <a:off x="11344053" y="2421427"/>
                  <a:ext cx="32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687" name="Freihand 686">
                  <a:extLst>
                    <a:ext uri="{FF2B5EF4-FFF2-40B4-BE49-F238E27FC236}">
                      <a16:creationId xmlns:a16="http://schemas.microsoft.com/office/drawing/2014/main" id="{2611194D-4218-4845-9D34-5004EE35AF9D}"/>
                    </a:ext>
                  </a:extLst>
                </p14:cNvPr>
                <p14:cNvContentPartPr/>
                <p14:nvPr/>
              </p14:nvContentPartPr>
              <p14:xfrm>
                <a:off x="11329653" y="2398387"/>
                <a:ext cx="115920" cy="30240"/>
              </p14:xfrm>
            </p:contentPart>
          </mc:Choice>
          <mc:Fallback xmlns="">
            <p:pic>
              <p:nvPicPr>
                <p:cNvPr id="687" name="Freihand 686">
                  <a:extLst>
                    <a:ext uri="{FF2B5EF4-FFF2-40B4-BE49-F238E27FC236}">
                      <a16:creationId xmlns:a16="http://schemas.microsoft.com/office/drawing/2014/main" id="{2611194D-4218-4845-9D34-5004EE35AF9D}"/>
                    </a:ext>
                  </a:extLst>
                </p:cNvPr>
                <p:cNvPicPr/>
                <p:nvPr/>
              </p:nvPicPr>
              <p:blipFill>
                <a:blip r:embed="rId447"/>
                <a:stretch>
                  <a:fillRect/>
                </a:stretch>
              </p:blipFill>
              <p:spPr>
                <a:xfrm>
                  <a:off x="11325333" y="2394067"/>
                  <a:ext cx="124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688" name="Freihand 687">
                  <a:extLst>
                    <a:ext uri="{FF2B5EF4-FFF2-40B4-BE49-F238E27FC236}">
                      <a16:creationId xmlns:a16="http://schemas.microsoft.com/office/drawing/2014/main" id="{1F0E6A20-1788-4975-98DF-E3DD8C86CC4D}"/>
                    </a:ext>
                  </a:extLst>
                </p14:cNvPr>
                <p14:cNvContentPartPr/>
                <p14:nvPr/>
              </p14:nvContentPartPr>
              <p14:xfrm>
                <a:off x="11345493" y="2444467"/>
                <a:ext cx="109080" cy="111240"/>
              </p14:xfrm>
            </p:contentPart>
          </mc:Choice>
          <mc:Fallback xmlns="">
            <p:pic>
              <p:nvPicPr>
                <p:cNvPr id="688" name="Freihand 687">
                  <a:extLst>
                    <a:ext uri="{FF2B5EF4-FFF2-40B4-BE49-F238E27FC236}">
                      <a16:creationId xmlns:a16="http://schemas.microsoft.com/office/drawing/2014/main" id="{1F0E6A20-1788-4975-98DF-E3DD8C86CC4D}"/>
                    </a:ext>
                  </a:extLst>
                </p:cNvPr>
                <p:cNvPicPr/>
                <p:nvPr/>
              </p:nvPicPr>
              <p:blipFill>
                <a:blip r:embed="rId449"/>
                <a:stretch>
                  <a:fillRect/>
                </a:stretch>
              </p:blipFill>
              <p:spPr>
                <a:xfrm>
                  <a:off x="11341173" y="2440147"/>
                  <a:ext cx="117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689" name="Freihand 688">
                  <a:extLst>
                    <a:ext uri="{FF2B5EF4-FFF2-40B4-BE49-F238E27FC236}">
                      <a16:creationId xmlns:a16="http://schemas.microsoft.com/office/drawing/2014/main" id="{AE7968C9-CDB1-4984-A471-84182C4B3AE9}"/>
                    </a:ext>
                  </a:extLst>
                </p14:cNvPr>
                <p14:cNvContentPartPr/>
                <p14:nvPr/>
              </p14:nvContentPartPr>
              <p14:xfrm>
                <a:off x="11432253" y="2270947"/>
                <a:ext cx="167040" cy="125640"/>
              </p14:xfrm>
            </p:contentPart>
          </mc:Choice>
          <mc:Fallback xmlns="">
            <p:pic>
              <p:nvPicPr>
                <p:cNvPr id="689" name="Freihand 688">
                  <a:extLst>
                    <a:ext uri="{FF2B5EF4-FFF2-40B4-BE49-F238E27FC236}">
                      <a16:creationId xmlns:a16="http://schemas.microsoft.com/office/drawing/2014/main" id="{AE7968C9-CDB1-4984-A471-84182C4B3AE9}"/>
                    </a:ext>
                  </a:extLst>
                </p:cNvPr>
                <p:cNvPicPr/>
                <p:nvPr/>
              </p:nvPicPr>
              <p:blipFill>
                <a:blip r:embed="rId451"/>
                <a:stretch>
                  <a:fillRect/>
                </a:stretch>
              </p:blipFill>
              <p:spPr>
                <a:xfrm>
                  <a:off x="11427933" y="2266627"/>
                  <a:ext cx="175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690" name="Freihand 689">
                  <a:extLst>
                    <a:ext uri="{FF2B5EF4-FFF2-40B4-BE49-F238E27FC236}">
                      <a16:creationId xmlns:a16="http://schemas.microsoft.com/office/drawing/2014/main" id="{3E422863-37E2-4696-B0F0-E94546BE2428}"/>
                    </a:ext>
                  </a:extLst>
                </p14:cNvPr>
                <p14:cNvContentPartPr/>
                <p14:nvPr/>
              </p14:nvContentPartPr>
              <p14:xfrm>
                <a:off x="11483013" y="2251147"/>
                <a:ext cx="36720" cy="146520"/>
              </p14:xfrm>
            </p:contentPart>
          </mc:Choice>
          <mc:Fallback xmlns="">
            <p:pic>
              <p:nvPicPr>
                <p:cNvPr id="690" name="Freihand 689">
                  <a:extLst>
                    <a:ext uri="{FF2B5EF4-FFF2-40B4-BE49-F238E27FC236}">
                      <a16:creationId xmlns:a16="http://schemas.microsoft.com/office/drawing/2014/main" id="{3E422863-37E2-4696-B0F0-E94546BE2428}"/>
                    </a:ext>
                  </a:extLst>
                </p:cNvPr>
                <p:cNvPicPr/>
                <p:nvPr/>
              </p:nvPicPr>
              <p:blipFill>
                <a:blip r:embed="rId453"/>
                <a:stretch>
                  <a:fillRect/>
                </a:stretch>
              </p:blipFill>
              <p:spPr>
                <a:xfrm>
                  <a:off x="11478693" y="2246827"/>
                  <a:ext cx="45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691" name="Freihand 690">
                  <a:extLst>
                    <a:ext uri="{FF2B5EF4-FFF2-40B4-BE49-F238E27FC236}">
                      <a16:creationId xmlns:a16="http://schemas.microsoft.com/office/drawing/2014/main" id="{09E611AE-5DAD-40C1-8D35-0DA6D3DC8324}"/>
                    </a:ext>
                  </a:extLst>
                </p14:cNvPr>
                <p14:cNvContentPartPr/>
                <p14:nvPr/>
              </p14:nvContentPartPr>
              <p14:xfrm>
                <a:off x="11507853" y="2272387"/>
                <a:ext cx="2160" cy="125280"/>
              </p14:xfrm>
            </p:contentPart>
          </mc:Choice>
          <mc:Fallback xmlns="">
            <p:pic>
              <p:nvPicPr>
                <p:cNvPr id="691" name="Freihand 690">
                  <a:extLst>
                    <a:ext uri="{FF2B5EF4-FFF2-40B4-BE49-F238E27FC236}">
                      <a16:creationId xmlns:a16="http://schemas.microsoft.com/office/drawing/2014/main" id="{09E611AE-5DAD-40C1-8D35-0DA6D3DC8324}"/>
                    </a:ext>
                  </a:extLst>
                </p:cNvPr>
                <p:cNvPicPr/>
                <p:nvPr/>
              </p:nvPicPr>
              <p:blipFill>
                <a:blip r:embed="rId455"/>
                <a:stretch>
                  <a:fillRect/>
                </a:stretch>
              </p:blipFill>
              <p:spPr>
                <a:xfrm>
                  <a:off x="11503533" y="2268067"/>
                  <a:ext cx="10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693" name="Freihand 692">
                  <a:extLst>
                    <a:ext uri="{FF2B5EF4-FFF2-40B4-BE49-F238E27FC236}">
                      <a16:creationId xmlns:a16="http://schemas.microsoft.com/office/drawing/2014/main" id="{7470CF6C-5575-4DB6-8340-48C3F5364D0A}"/>
                    </a:ext>
                  </a:extLst>
                </p14:cNvPr>
                <p14:cNvContentPartPr/>
                <p14:nvPr/>
              </p14:nvContentPartPr>
              <p14:xfrm>
                <a:off x="11388693" y="1874947"/>
                <a:ext cx="147600" cy="420480"/>
              </p14:xfrm>
            </p:contentPart>
          </mc:Choice>
          <mc:Fallback xmlns="">
            <p:pic>
              <p:nvPicPr>
                <p:cNvPr id="693" name="Freihand 692">
                  <a:extLst>
                    <a:ext uri="{FF2B5EF4-FFF2-40B4-BE49-F238E27FC236}">
                      <a16:creationId xmlns:a16="http://schemas.microsoft.com/office/drawing/2014/main" id="{7470CF6C-5575-4DB6-8340-48C3F5364D0A}"/>
                    </a:ext>
                  </a:extLst>
                </p:cNvPr>
                <p:cNvPicPr/>
                <p:nvPr/>
              </p:nvPicPr>
              <p:blipFill>
                <a:blip r:embed="rId457"/>
                <a:stretch>
                  <a:fillRect/>
                </a:stretch>
              </p:blipFill>
              <p:spPr>
                <a:xfrm>
                  <a:off x="11384373" y="1870627"/>
                  <a:ext cx="1562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694" name="Freihand 693">
                  <a:extLst>
                    <a:ext uri="{FF2B5EF4-FFF2-40B4-BE49-F238E27FC236}">
                      <a16:creationId xmlns:a16="http://schemas.microsoft.com/office/drawing/2014/main" id="{60B05DA0-9CCF-4379-B2FA-213AD5BBF662}"/>
                    </a:ext>
                  </a:extLst>
                </p14:cNvPr>
                <p14:cNvContentPartPr/>
                <p14:nvPr/>
              </p14:nvContentPartPr>
              <p14:xfrm>
                <a:off x="11332893" y="2070427"/>
                <a:ext cx="163080" cy="276120"/>
              </p14:xfrm>
            </p:contentPart>
          </mc:Choice>
          <mc:Fallback xmlns="">
            <p:pic>
              <p:nvPicPr>
                <p:cNvPr id="694" name="Freihand 693">
                  <a:extLst>
                    <a:ext uri="{FF2B5EF4-FFF2-40B4-BE49-F238E27FC236}">
                      <a16:creationId xmlns:a16="http://schemas.microsoft.com/office/drawing/2014/main" id="{60B05DA0-9CCF-4379-B2FA-213AD5BBF662}"/>
                    </a:ext>
                  </a:extLst>
                </p:cNvPr>
                <p:cNvPicPr/>
                <p:nvPr/>
              </p:nvPicPr>
              <p:blipFill>
                <a:blip r:embed="rId459"/>
                <a:stretch>
                  <a:fillRect/>
                </a:stretch>
              </p:blipFill>
              <p:spPr>
                <a:xfrm>
                  <a:off x="11328573" y="2066107"/>
                  <a:ext cx="1717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695" name="Freihand 694">
                  <a:extLst>
                    <a:ext uri="{FF2B5EF4-FFF2-40B4-BE49-F238E27FC236}">
                      <a16:creationId xmlns:a16="http://schemas.microsoft.com/office/drawing/2014/main" id="{B33605D2-1B3E-44BD-AF23-724133A09DA3}"/>
                    </a:ext>
                  </a:extLst>
                </p14:cNvPr>
                <p14:cNvContentPartPr/>
                <p14:nvPr/>
              </p14:nvContentPartPr>
              <p14:xfrm>
                <a:off x="11332533" y="1693147"/>
                <a:ext cx="145440" cy="119880"/>
              </p14:xfrm>
            </p:contentPart>
          </mc:Choice>
          <mc:Fallback xmlns="">
            <p:pic>
              <p:nvPicPr>
                <p:cNvPr id="695" name="Freihand 694">
                  <a:extLst>
                    <a:ext uri="{FF2B5EF4-FFF2-40B4-BE49-F238E27FC236}">
                      <a16:creationId xmlns:a16="http://schemas.microsoft.com/office/drawing/2014/main" id="{B33605D2-1B3E-44BD-AF23-724133A09DA3}"/>
                    </a:ext>
                  </a:extLst>
                </p:cNvPr>
                <p:cNvPicPr/>
                <p:nvPr/>
              </p:nvPicPr>
              <p:blipFill>
                <a:blip r:embed="rId461"/>
                <a:stretch>
                  <a:fillRect/>
                </a:stretch>
              </p:blipFill>
              <p:spPr>
                <a:xfrm>
                  <a:off x="11328213" y="1688827"/>
                  <a:ext cx="154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696" name="Freihand 695">
                  <a:extLst>
                    <a:ext uri="{FF2B5EF4-FFF2-40B4-BE49-F238E27FC236}">
                      <a16:creationId xmlns:a16="http://schemas.microsoft.com/office/drawing/2014/main" id="{1136A19B-6502-4CA1-A9AC-BE30BB00410F}"/>
                    </a:ext>
                  </a:extLst>
                </p14:cNvPr>
                <p14:cNvContentPartPr/>
                <p14:nvPr/>
              </p14:nvContentPartPr>
              <p14:xfrm>
                <a:off x="11482293" y="1650307"/>
                <a:ext cx="60840" cy="97560"/>
              </p14:xfrm>
            </p:contentPart>
          </mc:Choice>
          <mc:Fallback xmlns="">
            <p:pic>
              <p:nvPicPr>
                <p:cNvPr id="696" name="Freihand 695">
                  <a:extLst>
                    <a:ext uri="{FF2B5EF4-FFF2-40B4-BE49-F238E27FC236}">
                      <a16:creationId xmlns:a16="http://schemas.microsoft.com/office/drawing/2014/main" id="{1136A19B-6502-4CA1-A9AC-BE30BB00410F}"/>
                    </a:ext>
                  </a:extLst>
                </p:cNvPr>
                <p:cNvPicPr/>
                <p:nvPr/>
              </p:nvPicPr>
              <p:blipFill>
                <a:blip r:embed="rId463"/>
                <a:stretch>
                  <a:fillRect/>
                </a:stretch>
              </p:blipFill>
              <p:spPr>
                <a:xfrm>
                  <a:off x="11477973" y="1645987"/>
                  <a:ext cx="6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697" name="Freihand 696">
                  <a:extLst>
                    <a:ext uri="{FF2B5EF4-FFF2-40B4-BE49-F238E27FC236}">
                      <a16:creationId xmlns:a16="http://schemas.microsoft.com/office/drawing/2014/main" id="{18060D0C-31D2-4D2F-AEEE-3424E722309F}"/>
                    </a:ext>
                  </a:extLst>
                </p14:cNvPr>
                <p14:cNvContentPartPr/>
                <p14:nvPr/>
              </p14:nvContentPartPr>
              <p14:xfrm>
                <a:off x="11584893" y="1606747"/>
                <a:ext cx="46440" cy="111960"/>
              </p14:xfrm>
            </p:contentPart>
          </mc:Choice>
          <mc:Fallback xmlns="">
            <p:pic>
              <p:nvPicPr>
                <p:cNvPr id="697" name="Freihand 696">
                  <a:extLst>
                    <a:ext uri="{FF2B5EF4-FFF2-40B4-BE49-F238E27FC236}">
                      <a16:creationId xmlns:a16="http://schemas.microsoft.com/office/drawing/2014/main" id="{18060D0C-31D2-4D2F-AEEE-3424E722309F}"/>
                    </a:ext>
                  </a:extLst>
                </p:cNvPr>
                <p:cNvPicPr/>
                <p:nvPr/>
              </p:nvPicPr>
              <p:blipFill>
                <a:blip r:embed="rId465"/>
                <a:stretch>
                  <a:fillRect/>
                </a:stretch>
              </p:blipFill>
              <p:spPr>
                <a:xfrm>
                  <a:off x="11580573" y="1602427"/>
                  <a:ext cx="55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698" name="Freihand 697">
                  <a:extLst>
                    <a:ext uri="{FF2B5EF4-FFF2-40B4-BE49-F238E27FC236}">
                      <a16:creationId xmlns:a16="http://schemas.microsoft.com/office/drawing/2014/main" id="{07CE1A3A-FE2A-48AF-AF2F-F0A589D23AD2}"/>
                    </a:ext>
                  </a:extLst>
                </p14:cNvPr>
                <p14:cNvContentPartPr/>
                <p14:nvPr/>
              </p14:nvContentPartPr>
              <p14:xfrm>
                <a:off x="11567973" y="1646347"/>
                <a:ext cx="106560" cy="37800"/>
              </p14:xfrm>
            </p:contentPart>
          </mc:Choice>
          <mc:Fallback xmlns="">
            <p:pic>
              <p:nvPicPr>
                <p:cNvPr id="698" name="Freihand 697">
                  <a:extLst>
                    <a:ext uri="{FF2B5EF4-FFF2-40B4-BE49-F238E27FC236}">
                      <a16:creationId xmlns:a16="http://schemas.microsoft.com/office/drawing/2014/main" id="{07CE1A3A-FE2A-48AF-AF2F-F0A589D23AD2}"/>
                    </a:ext>
                  </a:extLst>
                </p:cNvPr>
                <p:cNvPicPr/>
                <p:nvPr/>
              </p:nvPicPr>
              <p:blipFill>
                <a:blip r:embed="rId467"/>
                <a:stretch>
                  <a:fillRect/>
                </a:stretch>
              </p:blipFill>
              <p:spPr>
                <a:xfrm>
                  <a:off x="11563293" y="1642027"/>
                  <a:ext cx="115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699" name="Freihand 698">
                  <a:extLst>
                    <a:ext uri="{FF2B5EF4-FFF2-40B4-BE49-F238E27FC236}">
                      <a16:creationId xmlns:a16="http://schemas.microsoft.com/office/drawing/2014/main" id="{3B0F35CA-3AEF-474C-BAB9-59EB3D076FE0}"/>
                    </a:ext>
                  </a:extLst>
                </p14:cNvPr>
                <p14:cNvContentPartPr/>
                <p14:nvPr/>
              </p14:nvContentPartPr>
              <p14:xfrm>
                <a:off x="11586693" y="1866667"/>
                <a:ext cx="145080" cy="92160"/>
              </p14:xfrm>
            </p:contentPart>
          </mc:Choice>
          <mc:Fallback xmlns="">
            <p:pic>
              <p:nvPicPr>
                <p:cNvPr id="699" name="Freihand 698">
                  <a:extLst>
                    <a:ext uri="{FF2B5EF4-FFF2-40B4-BE49-F238E27FC236}">
                      <a16:creationId xmlns:a16="http://schemas.microsoft.com/office/drawing/2014/main" id="{3B0F35CA-3AEF-474C-BAB9-59EB3D076FE0}"/>
                    </a:ext>
                  </a:extLst>
                </p:cNvPr>
                <p:cNvPicPr/>
                <p:nvPr/>
              </p:nvPicPr>
              <p:blipFill>
                <a:blip r:embed="rId469"/>
                <a:stretch>
                  <a:fillRect/>
                </a:stretch>
              </p:blipFill>
              <p:spPr>
                <a:xfrm>
                  <a:off x="11582373" y="1862347"/>
                  <a:ext cx="153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00" name="Freihand 699">
                  <a:extLst>
                    <a:ext uri="{FF2B5EF4-FFF2-40B4-BE49-F238E27FC236}">
                      <a16:creationId xmlns:a16="http://schemas.microsoft.com/office/drawing/2014/main" id="{B199448A-9B2E-49FD-88F2-C682CD73E43E}"/>
                    </a:ext>
                  </a:extLst>
                </p14:cNvPr>
                <p14:cNvContentPartPr/>
                <p14:nvPr/>
              </p14:nvContentPartPr>
              <p14:xfrm>
                <a:off x="11678853" y="1812667"/>
                <a:ext cx="132840" cy="68040"/>
              </p14:xfrm>
            </p:contentPart>
          </mc:Choice>
          <mc:Fallback xmlns="">
            <p:pic>
              <p:nvPicPr>
                <p:cNvPr id="700" name="Freihand 699">
                  <a:extLst>
                    <a:ext uri="{FF2B5EF4-FFF2-40B4-BE49-F238E27FC236}">
                      <a16:creationId xmlns:a16="http://schemas.microsoft.com/office/drawing/2014/main" id="{B199448A-9B2E-49FD-88F2-C682CD73E43E}"/>
                    </a:ext>
                  </a:extLst>
                </p:cNvPr>
                <p:cNvPicPr/>
                <p:nvPr/>
              </p:nvPicPr>
              <p:blipFill>
                <a:blip r:embed="rId471"/>
                <a:stretch>
                  <a:fillRect/>
                </a:stretch>
              </p:blipFill>
              <p:spPr>
                <a:xfrm>
                  <a:off x="11674533" y="1808347"/>
                  <a:ext cx="141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01" name="Freihand 700">
                  <a:extLst>
                    <a:ext uri="{FF2B5EF4-FFF2-40B4-BE49-F238E27FC236}">
                      <a16:creationId xmlns:a16="http://schemas.microsoft.com/office/drawing/2014/main" id="{EC30CE67-8971-448B-B2A6-F094E9933512}"/>
                    </a:ext>
                  </a:extLst>
                </p14:cNvPr>
                <p14:cNvContentPartPr/>
                <p14:nvPr/>
              </p14:nvContentPartPr>
              <p14:xfrm>
                <a:off x="11805933" y="1708987"/>
                <a:ext cx="197280" cy="137160"/>
              </p14:xfrm>
            </p:contentPart>
          </mc:Choice>
          <mc:Fallback xmlns="">
            <p:pic>
              <p:nvPicPr>
                <p:cNvPr id="701" name="Freihand 700">
                  <a:extLst>
                    <a:ext uri="{FF2B5EF4-FFF2-40B4-BE49-F238E27FC236}">
                      <a16:creationId xmlns:a16="http://schemas.microsoft.com/office/drawing/2014/main" id="{EC30CE67-8971-448B-B2A6-F094E9933512}"/>
                    </a:ext>
                  </a:extLst>
                </p:cNvPr>
                <p:cNvPicPr/>
                <p:nvPr/>
              </p:nvPicPr>
              <p:blipFill>
                <a:blip r:embed="rId473"/>
                <a:stretch>
                  <a:fillRect/>
                </a:stretch>
              </p:blipFill>
              <p:spPr>
                <a:xfrm>
                  <a:off x="11801613" y="1704667"/>
                  <a:ext cx="205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02" name="Freihand 701">
                  <a:extLst>
                    <a:ext uri="{FF2B5EF4-FFF2-40B4-BE49-F238E27FC236}">
                      <a16:creationId xmlns:a16="http://schemas.microsoft.com/office/drawing/2014/main" id="{7CEC2820-512C-4EED-B3D6-33063EFCA584}"/>
                    </a:ext>
                  </a:extLst>
                </p14:cNvPr>
                <p14:cNvContentPartPr/>
                <p14:nvPr/>
              </p14:nvContentPartPr>
              <p14:xfrm>
                <a:off x="12029853" y="1603507"/>
                <a:ext cx="103320" cy="100080"/>
              </p14:xfrm>
            </p:contentPart>
          </mc:Choice>
          <mc:Fallback xmlns="">
            <p:pic>
              <p:nvPicPr>
                <p:cNvPr id="702" name="Freihand 701">
                  <a:extLst>
                    <a:ext uri="{FF2B5EF4-FFF2-40B4-BE49-F238E27FC236}">
                      <a16:creationId xmlns:a16="http://schemas.microsoft.com/office/drawing/2014/main" id="{7CEC2820-512C-4EED-B3D6-33063EFCA584}"/>
                    </a:ext>
                  </a:extLst>
                </p:cNvPr>
                <p:cNvPicPr/>
                <p:nvPr/>
              </p:nvPicPr>
              <p:blipFill>
                <a:blip r:embed="rId475"/>
                <a:stretch>
                  <a:fillRect/>
                </a:stretch>
              </p:blipFill>
              <p:spPr>
                <a:xfrm>
                  <a:off x="12025533" y="1599187"/>
                  <a:ext cx="11196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6">
            <p14:nvContentPartPr>
              <p14:cNvPr id="704" name="Freihand 703">
                <a:extLst>
                  <a:ext uri="{FF2B5EF4-FFF2-40B4-BE49-F238E27FC236}">
                    <a16:creationId xmlns:a16="http://schemas.microsoft.com/office/drawing/2014/main" id="{92E63982-71CA-4050-9DE1-F499DA78A352}"/>
                  </a:ext>
                </a:extLst>
              </p14:cNvPr>
              <p14:cNvContentPartPr/>
              <p14:nvPr/>
            </p14:nvContentPartPr>
            <p14:xfrm>
              <a:off x="338853" y="2151067"/>
              <a:ext cx="2366280" cy="2522160"/>
            </p14:xfrm>
          </p:contentPart>
        </mc:Choice>
        <mc:Fallback xmlns="">
          <p:pic>
            <p:nvPicPr>
              <p:cNvPr id="704" name="Freihand 703">
                <a:extLst>
                  <a:ext uri="{FF2B5EF4-FFF2-40B4-BE49-F238E27FC236}">
                    <a16:creationId xmlns:a16="http://schemas.microsoft.com/office/drawing/2014/main" id="{92E63982-71CA-4050-9DE1-F499DA78A352}"/>
                  </a:ext>
                </a:extLst>
              </p:cNvPr>
              <p:cNvPicPr/>
              <p:nvPr/>
            </p:nvPicPr>
            <p:blipFill>
              <a:blip r:embed="rId477"/>
              <a:stretch>
                <a:fillRect/>
              </a:stretch>
            </p:blipFill>
            <p:spPr>
              <a:xfrm>
                <a:off x="334533" y="2146747"/>
                <a:ext cx="2374920" cy="2530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06" name="Freihand 705">
                <a:extLst>
                  <a:ext uri="{FF2B5EF4-FFF2-40B4-BE49-F238E27FC236}">
                    <a16:creationId xmlns:a16="http://schemas.microsoft.com/office/drawing/2014/main" id="{C5F4B070-5852-44D5-9018-E2B5409EE216}"/>
                  </a:ext>
                </a:extLst>
              </p14:cNvPr>
              <p14:cNvContentPartPr/>
              <p14:nvPr/>
            </p14:nvContentPartPr>
            <p14:xfrm>
              <a:off x="579693" y="5286667"/>
              <a:ext cx="2302200" cy="420480"/>
            </p14:xfrm>
          </p:contentPart>
        </mc:Choice>
        <mc:Fallback xmlns="">
          <p:pic>
            <p:nvPicPr>
              <p:cNvPr id="706" name="Freihand 705">
                <a:extLst>
                  <a:ext uri="{FF2B5EF4-FFF2-40B4-BE49-F238E27FC236}">
                    <a16:creationId xmlns:a16="http://schemas.microsoft.com/office/drawing/2014/main" id="{C5F4B070-5852-44D5-9018-E2B5409EE216}"/>
                  </a:ext>
                </a:extLst>
              </p:cNvPr>
              <p:cNvPicPr/>
              <p:nvPr/>
            </p:nvPicPr>
            <p:blipFill>
              <a:blip r:embed="rId479"/>
              <a:stretch>
                <a:fillRect/>
              </a:stretch>
            </p:blipFill>
            <p:spPr>
              <a:xfrm>
                <a:off x="575373" y="5282347"/>
                <a:ext cx="23108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08" name="Freihand 707">
                <a:extLst>
                  <a:ext uri="{FF2B5EF4-FFF2-40B4-BE49-F238E27FC236}">
                    <a16:creationId xmlns:a16="http://schemas.microsoft.com/office/drawing/2014/main" id="{62819991-548F-4412-A779-58CDEF4E7E7F}"/>
                  </a:ext>
                </a:extLst>
              </p14:cNvPr>
              <p14:cNvContentPartPr/>
              <p14:nvPr/>
            </p14:nvContentPartPr>
            <p14:xfrm>
              <a:off x="7257693" y="256027"/>
              <a:ext cx="1601280" cy="1787040"/>
            </p14:xfrm>
          </p:contentPart>
        </mc:Choice>
        <mc:Fallback xmlns="">
          <p:pic>
            <p:nvPicPr>
              <p:cNvPr id="708" name="Freihand 707">
                <a:extLst>
                  <a:ext uri="{FF2B5EF4-FFF2-40B4-BE49-F238E27FC236}">
                    <a16:creationId xmlns:a16="http://schemas.microsoft.com/office/drawing/2014/main" id="{62819991-548F-4412-A779-58CDEF4E7E7F}"/>
                  </a:ext>
                </a:extLst>
              </p:cNvPr>
              <p:cNvPicPr/>
              <p:nvPr/>
            </p:nvPicPr>
            <p:blipFill>
              <a:blip r:embed="rId481"/>
              <a:stretch>
                <a:fillRect/>
              </a:stretch>
            </p:blipFill>
            <p:spPr>
              <a:xfrm>
                <a:off x="7253373" y="251707"/>
                <a:ext cx="1609920" cy="1795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10" name="Freihand 709">
                <a:extLst>
                  <a:ext uri="{FF2B5EF4-FFF2-40B4-BE49-F238E27FC236}">
                    <a16:creationId xmlns:a16="http://schemas.microsoft.com/office/drawing/2014/main" id="{5B0477EC-3583-481A-BE29-E2B016331743}"/>
                  </a:ext>
                </a:extLst>
              </p14:cNvPr>
              <p14:cNvContentPartPr/>
              <p14:nvPr/>
            </p14:nvContentPartPr>
            <p14:xfrm>
              <a:off x="10847973" y="2174107"/>
              <a:ext cx="360" cy="360"/>
            </p14:xfrm>
          </p:contentPart>
        </mc:Choice>
        <mc:Fallback xmlns="">
          <p:pic>
            <p:nvPicPr>
              <p:cNvPr id="710" name="Freihand 709">
                <a:extLst>
                  <a:ext uri="{FF2B5EF4-FFF2-40B4-BE49-F238E27FC236}">
                    <a16:creationId xmlns:a16="http://schemas.microsoft.com/office/drawing/2014/main" id="{5B0477EC-3583-481A-BE29-E2B016331743}"/>
                  </a:ext>
                </a:extLst>
              </p:cNvPr>
              <p:cNvPicPr/>
              <p:nvPr/>
            </p:nvPicPr>
            <p:blipFill>
              <a:blip r:embed="rId483"/>
              <a:stretch>
                <a:fillRect/>
              </a:stretch>
            </p:blipFill>
            <p:spPr>
              <a:xfrm>
                <a:off x="10843653" y="216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12" name="Freihand 711">
                <a:extLst>
                  <a:ext uri="{FF2B5EF4-FFF2-40B4-BE49-F238E27FC236}">
                    <a16:creationId xmlns:a16="http://schemas.microsoft.com/office/drawing/2014/main" id="{5E8BA0FF-B25B-4046-8067-A17EE0E05848}"/>
                  </a:ext>
                </a:extLst>
              </p14:cNvPr>
              <p14:cNvContentPartPr/>
              <p14:nvPr/>
            </p14:nvContentPartPr>
            <p14:xfrm>
              <a:off x="963453" y="3278587"/>
              <a:ext cx="636840" cy="693720"/>
            </p14:xfrm>
          </p:contentPart>
        </mc:Choice>
        <mc:Fallback xmlns="">
          <p:pic>
            <p:nvPicPr>
              <p:cNvPr id="712" name="Freihand 711">
                <a:extLst>
                  <a:ext uri="{FF2B5EF4-FFF2-40B4-BE49-F238E27FC236}">
                    <a16:creationId xmlns:a16="http://schemas.microsoft.com/office/drawing/2014/main" id="{5E8BA0FF-B25B-4046-8067-A17EE0E05848}"/>
                  </a:ext>
                </a:extLst>
              </p:cNvPr>
              <p:cNvPicPr/>
              <p:nvPr/>
            </p:nvPicPr>
            <p:blipFill>
              <a:blip r:embed="rId485"/>
              <a:stretch>
                <a:fillRect/>
              </a:stretch>
            </p:blipFill>
            <p:spPr>
              <a:xfrm>
                <a:off x="959133" y="3274267"/>
                <a:ext cx="64548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14" name="Freihand 713">
                <a:extLst>
                  <a:ext uri="{FF2B5EF4-FFF2-40B4-BE49-F238E27FC236}">
                    <a16:creationId xmlns:a16="http://schemas.microsoft.com/office/drawing/2014/main" id="{DE83B260-6502-4CC2-9596-8900E5E3CA1C}"/>
                  </a:ext>
                </a:extLst>
              </p14:cNvPr>
              <p14:cNvContentPartPr/>
              <p14:nvPr/>
            </p14:nvContentPartPr>
            <p14:xfrm>
              <a:off x="10655733" y="1889707"/>
              <a:ext cx="464400" cy="451080"/>
            </p14:xfrm>
          </p:contentPart>
        </mc:Choice>
        <mc:Fallback xmlns="">
          <p:pic>
            <p:nvPicPr>
              <p:cNvPr id="714" name="Freihand 713">
                <a:extLst>
                  <a:ext uri="{FF2B5EF4-FFF2-40B4-BE49-F238E27FC236}">
                    <a16:creationId xmlns:a16="http://schemas.microsoft.com/office/drawing/2014/main" id="{DE83B260-6502-4CC2-9596-8900E5E3CA1C}"/>
                  </a:ext>
                </a:extLst>
              </p:cNvPr>
              <p:cNvPicPr/>
              <p:nvPr/>
            </p:nvPicPr>
            <p:blipFill>
              <a:blip r:embed="rId487"/>
              <a:stretch>
                <a:fillRect/>
              </a:stretch>
            </p:blipFill>
            <p:spPr>
              <a:xfrm>
                <a:off x="10651413" y="1885387"/>
                <a:ext cx="4730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20" name="Freihand 719">
                <a:extLst>
                  <a:ext uri="{FF2B5EF4-FFF2-40B4-BE49-F238E27FC236}">
                    <a16:creationId xmlns:a16="http://schemas.microsoft.com/office/drawing/2014/main" id="{5AC685C0-707F-4CE1-924D-FF5BD34FA14F}"/>
                  </a:ext>
                </a:extLst>
              </p14:cNvPr>
              <p14:cNvContentPartPr/>
              <p14:nvPr/>
            </p14:nvContentPartPr>
            <p14:xfrm>
              <a:off x="5789613" y="4117027"/>
              <a:ext cx="2783880" cy="1720080"/>
            </p14:xfrm>
          </p:contentPart>
        </mc:Choice>
        <mc:Fallback xmlns="">
          <p:pic>
            <p:nvPicPr>
              <p:cNvPr id="720" name="Freihand 719">
                <a:extLst>
                  <a:ext uri="{FF2B5EF4-FFF2-40B4-BE49-F238E27FC236}">
                    <a16:creationId xmlns:a16="http://schemas.microsoft.com/office/drawing/2014/main" id="{5AC685C0-707F-4CE1-924D-FF5BD34FA14F}"/>
                  </a:ext>
                </a:extLst>
              </p:cNvPr>
              <p:cNvPicPr/>
              <p:nvPr/>
            </p:nvPicPr>
            <p:blipFill>
              <a:blip r:embed="rId489"/>
              <a:stretch>
                <a:fillRect/>
              </a:stretch>
            </p:blipFill>
            <p:spPr>
              <a:xfrm>
                <a:off x="5785293" y="4112707"/>
                <a:ext cx="2792520" cy="1728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69" name="Freihand 768">
                <a:extLst>
                  <a:ext uri="{FF2B5EF4-FFF2-40B4-BE49-F238E27FC236}">
                    <a16:creationId xmlns:a16="http://schemas.microsoft.com/office/drawing/2014/main" id="{1C957C81-7C27-4C4D-99F8-1597811C4852}"/>
                  </a:ext>
                </a:extLst>
              </p14:cNvPr>
              <p14:cNvContentPartPr/>
              <p14:nvPr/>
            </p14:nvContentPartPr>
            <p14:xfrm>
              <a:off x="7785453" y="5956987"/>
              <a:ext cx="1088280" cy="859680"/>
            </p14:xfrm>
          </p:contentPart>
        </mc:Choice>
        <mc:Fallback xmlns="">
          <p:pic>
            <p:nvPicPr>
              <p:cNvPr id="769" name="Freihand 768">
                <a:extLst>
                  <a:ext uri="{FF2B5EF4-FFF2-40B4-BE49-F238E27FC236}">
                    <a16:creationId xmlns:a16="http://schemas.microsoft.com/office/drawing/2014/main" id="{1C957C81-7C27-4C4D-99F8-1597811C4852}"/>
                  </a:ext>
                </a:extLst>
              </p:cNvPr>
              <p:cNvPicPr/>
              <p:nvPr/>
            </p:nvPicPr>
            <p:blipFill>
              <a:blip r:embed="rId491"/>
              <a:stretch>
                <a:fillRect/>
              </a:stretch>
            </p:blipFill>
            <p:spPr>
              <a:xfrm>
                <a:off x="7781133" y="5952667"/>
                <a:ext cx="109692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70" name="Freihand 769">
                <a:extLst>
                  <a:ext uri="{FF2B5EF4-FFF2-40B4-BE49-F238E27FC236}">
                    <a16:creationId xmlns:a16="http://schemas.microsoft.com/office/drawing/2014/main" id="{B14E8164-9F2E-4886-B648-8C9FDA7AF992}"/>
                  </a:ext>
                </a:extLst>
              </p14:cNvPr>
              <p14:cNvContentPartPr/>
              <p14:nvPr/>
            </p14:nvContentPartPr>
            <p14:xfrm>
              <a:off x="7333293" y="5948347"/>
              <a:ext cx="1233000" cy="957960"/>
            </p14:xfrm>
          </p:contentPart>
        </mc:Choice>
        <mc:Fallback xmlns="">
          <p:pic>
            <p:nvPicPr>
              <p:cNvPr id="770" name="Freihand 769">
                <a:extLst>
                  <a:ext uri="{FF2B5EF4-FFF2-40B4-BE49-F238E27FC236}">
                    <a16:creationId xmlns:a16="http://schemas.microsoft.com/office/drawing/2014/main" id="{B14E8164-9F2E-4886-B648-8C9FDA7AF992}"/>
                  </a:ext>
                </a:extLst>
              </p:cNvPr>
              <p:cNvPicPr/>
              <p:nvPr/>
            </p:nvPicPr>
            <p:blipFill>
              <a:blip r:embed="rId493"/>
              <a:stretch>
                <a:fillRect/>
              </a:stretch>
            </p:blipFill>
            <p:spPr>
              <a:xfrm>
                <a:off x="7328973" y="5944027"/>
                <a:ext cx="1241640" cy="966600"/>
              </a:xfrm>
              <a:prstGeom prst="rect">
                <a:avLst/>
              </a:prstGeom>
            </p:spPr>
          </p:pic>
        </mc:Fallback>
      </mc:AlternateContent>
      <p:grpSp>
        <p:nvGrpSpPr>
          <p:cNvPr id="773" name="Gruppieren 772">
            <a:extLst>
              <a:ext uri="{FF2B5EF4-FFF2-40B4-BE49-F238E27FC236}">
                <a16:creationId xmlns:a16="http://schemas.microsoft.com/office/drawing/2014/main" id="{7A1F6560-AD1B-46A8-A691-40B2D733D4B3}"/>
              </a:ext>
            </a:extLst>
          </p:cNvPr>
          <p:cNvGrpSpPr/>
          <p:nvPr/>
        </p:nvGrpSpPr>
        <p:grpSpPr>
          <a:xfrm>
            <a:off x="208893" y="190867"/>
            <a:ext cx="11901960" cy="6638400"/>
            <a:chOff x="208893" y="190867"/>
            <a:chExt cx="11901960" cy="6638400"/>
          </a:xfrm>
        </p:grpSpPr>
        <mc:AlternateContent xmlns:mc="http://schemas.openxmlformats.org/markup-compatibility/2006" xmlns:p14="http://schemas.microsoft.com/office/powerpoint/2010/main">
          <mc:Choice Requires="p14">
            <p:contentPart p14:bwMode="auto" r:id="rId494">
              <p14:nvContentPartPr>
                <p14:cNvPr id="2" name="Freihand 1">
                  <a:extLst>
                    <a:ext uri="{FF2B5EF4-FFF2-40B4-BE49-F238E27FC236}">
                      <a16:creationId xmlns:a16="http://schemas.microsoft.com/office/drawing/2014/main" id="{F04C1BBE-31FC-45FD-A874-9C23ABBD27BD}"/>
                    </a:ext>
                  </a:extLst>
                </p14:cNvPr>
                <p14:cNvContentPartPr/>
                <p14:nvPr/>
              </p14:nvContentPartPr>
              <p14:xfrm>
                <a:off x="9488613" y="252427"/>
                <a:ext cx="30600" cy="272880"/>
              </p14:xfrm>
            </p:contentPart>
          </mc:Choice>
          <mc:Fallback xmlns="">
            <p:pic>
              <p:nvPicPr>
                <p:cNvPr id="2" name="Freihand 1">
                  <a:extLst>
                    <a:ext uri="{FF2B5EF4-FFF2-40B4-BE49-F238E27FC236}">
                      <a16:creationId xmlns:a16="http://schemas.microsoft.com/office/drawing/2014/main" id="{F04C1BBE-31FC-45FD-A874-9C23ABBD27BD}"/>
                    </a:ext>
                  </a:extLst>
                </p:cNvPr>
                <p:cNvPicPr/>
                <p:nvPr/>
              </p:nvPicPr>
              <p:blipFill>
                <a:blip r:embed="rId495"/>
                <a:stretch>
                  <a:fillRect/>
                </a:stretch>
              </p:blipFill>
              <p:spPr>
                <a:xfrm>
                  <a:off x="9484293" y="248107"/>
                  <a:ext cx="39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 name="Freihand 2">
                  <a:extLst>
                    <a:ext uri="{FF2B5EF4-FFF2-40B4-BE49-F238E27FC236}">
                      <a16:creationId xmlns:a16="http://schemas.microsoft.com/office/drawing/2014/main" id="{BCC1343C-57D8-4FFA-BEF7-2C76FCB3B674}"/>
                    </a:ext>
                  </a:extLst>
                </p14:cNvPr>
                <p14:cNvContentPartPr/>
                <p14:nvPr/>
              </p14:nvContentPartPr>
              <p14:xfrm>
                <a:off x="9379893" y="190867"/>
                <a:ext cx="272160" cy="294480"/>
              </p14:xfrm>
            </p:contentPart>
          </mc:Choice>
          <mc:Fallback xmlns="">
            <p:pic>
              <p:nvPicPr>
                <p:cNvPr id="3" name="Freihand 2">
                  <a:extLst>
                    <a:ext uri="{FF2B5EF4-FFF2-40B4-BE49-F238E27FC236}">
                      <a16:creationId xmlns:a16="http://schemas.microsoft.com/office/drawing/2014/main" id="{BCC1343C-57D8-4FFA-BEF7-2C76FCB3B674}"/>
                    </a:ext>
                  </a:extLst>
                </p:cNvPr>
                <p:cNvPicPr/>
                <p:nvPr/>
              </p:nvPicPr>
              <p:blipFill>
                <a:blip r:embed="rId497"/>
                <a:stretch>
                  <a:fillRect/>
                </a:stretch>
              </p:blipFill>
              <p:spPr>
                <a:xfrm>
                  <a:off x="9375573" y="186547"/>
                  <a:ext cx="2808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 name="Freihand 3">
                  <a:extLst>
                    <a:ext uri="{FF2B5EF4-FFF2-40B4-BE49-F238E27FC236}">
                      <a16:creationId xmlns:a16="http://schemas.microsoft.com/office/drawing/2014/main" id="{93B52E40-7305-45CD-A706-9F68212B34E5}"/>
                    </a:ext>
                  </a:extLst>
                </p14:cNvPr>
                <p14:cNvContentPartPr/>
                <p14:nvPr/>
              </p14:nvContentPartPr>
              <p14:xfrm>
                <a:off x="9710373" y="386707"/>
                <a:ext cx="25200" cy="120240"/>
              </p14:xfrm>
            </p:contentPart>
          </mc:Choice>
          <mc:Fallback xmlns="">
            <p:pic>
              <p:nvPicPr>
                <p:cNvPr id="4" name="Freihand 3">
                  <a:extLst>
                    <a:ext uri="{FF2B5EF4-FFF2-40B4-BE49-F238E27FC236}">
                      <a16:creationId xmlns:a16="http://schemas.microsoft.com/office/drawing/2014/main" id="{93B52E40-7305-45CD-A706-9F68212B34E5}"/>
                    </a:ext>
                  </a:extLst>
                </p:cNvPr>
                <p:cNvPicPr/>
                <p:nvPr/>
              </p:nvPicPr>
              <p:blipFill>
                <a:blip r:embed="rId499"/>
                <a:stretch>
                  <a:fillRect/>
                </a:stretch>
              </p:blipFill>
              <p:spPr>
                <a:xfrm>
                  <a:off x="9706053" y="382387"/>
                  <a:ext cx="33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6" name="Freihand 5">
                  <a:extLst>
                    <a:ext uri="{FF2B5EF4-FFF2-40B4-BE49-F238E27FC236}">
                      <a16:creationId xmlns:a16="http://schemas.microsoft.com/office/drawing/2014/main" id="{E3BC04BD-8D8B-4176-8A65-D45757CC181D}"/>
                    </a:ext>
                  </a:extLst>
                </p14:cNvPr>
                <p14:cNvContentPartPr/>
                <p14:nvPr/>
              </p14:nvContentPartPr>
              <p14:xfrm>
                <a:off x="9723333" y="263227"/>
                <a:ext cx="172080" cy="246240"/>
              </p14:xfrm>
            </p:contentPart>
          </mc:Choice>
          <mc:Fallback xmlns="">
            <p:pic>
              <p:nvPicPr>
                <p:cNvPr id="6" name="Freihand 5">
                  <a:extLst>
                    <a:ext uri="{FF2B5EF4-FFF2-40B4-BE49-F238E27FC236}">
                      <a16:creationId xmlns:a16="http://schemas.microsoft.com/office/drawing/2014/main" id="{E3BC04BD-8D8B-4176-8A65-D45757CC181D}"/>
                    </a:ext>
                  </a:extLst>
                </p:cNvPr>
                <p:cNvPicPr/>
                <p:nvPr/>
              </p:nvPicPr>
              <p:blipFill>
                <a:blip r:embed="rId501"/>
                <a:stretch>
                  <a:fillRect/>
                </a:stretch>
              </p:blipFill>
              <p:spPr>
                <a:xfrm>
                  <a:off x="9719013" y="258907"/>
                  <a:ext cx="180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9" name="Freihand 8">
                  <a:extLst>
                    <a:ext uri="{FF2B5EF4-FFF2-40B4-BE49-F238E27FC236}">
                      <a16:creationId xmlns:a16="http://schemas.microsoft.com/office/drawing/2014/main" id="{8F880DC4-ECF8-4062-A719-7095DB70127E}"/>
                    </a:ext>
                  </a:extLst>
                </p14:cNvPr>
                <p14:cNvContentPartPr/>
                <p14:nvPr/>
              </p14:nvContentPartPr>
              <p14:xfrm>
                <a:off x="9935013" y="410827"/>
                <a:ext cx="272520" cy="114480"/>
              </p14:xfrm>
            </p:contentPart>
          </mc:Choice>
          <mc:Fallback xmlns="">
            <p:pic>
              <p:nvPicPr>
                <p:cNvPr id="9" name="Freihand 8">
                  <a:extLst>
                    <a:ext uri="{FF2B5EF4-FFF2-40B4-BE49-F238E27FC236}">
                      <a16:creationId xmlns:a16="http://schemas.microsoft.com/office/drawing/2014/main" id="{8F880DC4-ECF8-4062-A719-7095DB70127E}"/>
                    </a:ext>
                  </a:extLst>
                </p:cNvPr>
                <p:cNvPicPr/>
                <p:nvPr/>
              </p:nvPicPr>
              <p:blipFill>
                <a:blip r:embed="rId503"/>
                <a:stretch>
                  <a:fillRect/>
                </a:stretch>
              </p:blipFill>
              <p:spPr>
                <a:xfrm>
                  <a:off x="9930693" y="406507"/>
                  <a:ext cx="281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4" name="Freihand 13">
                  <a:extLst>
                    <a:ext uri="{FF2B5EF4-FFF2-40B4-BE49-F238E27FC236}">
                      <a16:creationId xmlns:a16="http://schemas.microsoft.com/office/drawing/2014/main" id="{C6A2C515-1705-4118-99BE-2CA2F972EC30}"/>
                    </a:ext>
                  </a:extLst>
                </p14:cNvPr>
                <p14:cNvContentPartPr/>
                <p14:nvPr/>
              </p14:nvContentPartPr>
              <p14:xfrm>
                <a:off x="10278093" y="280147"/>
                <a:ext cx="217800" cy="212400"/>
              </p14:xfrm>
            </p:contentPart>
          </mc:Choice>
          <mc:Fallback xmlns="">
            <p:pic>
              <p:nvPicPr>
                <p:cNvPr id="14" name="Freihand 13">
                  <a:extLst>
                    <a:ext uri="{FF2B5EF4-FFF2-40B4-BE49-F238E27FC236}">
                      <a16:creationId xmlns:a16="http://schemas.microsoft.com/office/drawing/2014/main" id="{C6A2C515-1705-4118-99BE-2CA2F972EC30}"/>
                    </a:ext>
                  </a:extLst>
                </p:cNvPr>
                <p:cNvPicPr/>
                <p:nvPr/>
              </p:nvPicPr>
              <p:blipFill>
                <a:blip r:embed="rId505"/>
                <a:stretch>
                  <a:fillRect/>
                </a:stretch>
              </p:blipFill>
              <p:spPr>
                <a:xfrm>
                  <a:off x="10273773" y="275827"/>
                  <a:ext cx="22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5" name="Freihand 14">
                  <a:extLst>
                    <a:ext uri="{FF2B5EF4-FFF2-40B4-BE49-F238E27FC236}">
                      <a16:creationId xmlns:a16="http://schemas.microsoft.com/office/drawing/2014/main" id="{F2696843-73C6-4286-9279-6BEA9816614A}"/>
                    </a:ext>
                  </a:extLst>
                </p14:cNvPr>
                <p14:cNvContentPartPr/>
                <p14:nvPr/>
              </p14:nvContentPartPr>
              <p14:xfrm>
                <a:off x="10501293" y="382747"/>
                <a:ext cx="93600" cy="116640"/>
              </p14:xfrm>
            </p:contentPart>
          </mc:Choice>
          <mc:Fallback xmlns="">
            <p:pic>
              <p:nvPicPr>
                <p:cNvPr id="15" name="Freihand 14">
                  <a:extLst>
                    <a:ext uri="{FF2B5EF4-FFF2-40B4-BE49-F238E27FC236}">
                      <a16:creationId xmlns:a16="http://schemas.microsoft.com/office/drawing/2014/main" id="{F2696843-73C6-4286-9279-6BEA9816614A}"/>
                    </a:ext>
                  </a:extLst>
                </p:cNvPr>
                <p:cNvPicPr/>
                <p:nvPr/>
              </p:nvPicPr>
              <p:blipFill>
                <a:blip r:embed="rId507"/>
                <a:stretch>
                  <a:fillRect/>
                </a:stretch>
              </p:blipFill>
              <p:spPr>
                <a:xfrm>
                  <a:off x="10496973" y="378427"/>
                  <a:ext cx="102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 name="Freihand 15">
                  <a:extLst>
                    <a:ext uri="{FF2B5EF4-FFF2-40B4-BE49-F238E27FC236}">
                      <a16:creationId xmlns:a16="http://schemas.microsoft.com/office/drawing/2014/main" id="{3EEA9EAD-20A1-4AAD-ADFB-A7748B07DE23}"/>
                    </a:ext>
                  </a:extLst>
                </p14:cNvPr>
                <p14:cNvContentPartPr/>
                <p14:nvPr/>
              </p14:nvContentPartPr>
              <p14:xfrm>
                <a:off x="10700373" y="428827"/>
                <a:ext cx="133200" cy="23400"/>
              </p14:xfrm>
            </p:contentPart>
          </mc:Choice>
          <mc:Fallback xmlns="">
            <p:pic>
              <p:nvPicPr>
                <p:cNvPr id="16" name="Freihand 15">
                  <a:extLst>
                    <a:ext uri="{FF2B5EF4-FFF2-40B4-BE49-F238E27FC236}">
                      <a16:creationId xmlns:a16="http://schemas.microsoft.com/office/drawing/2014/main" id="{3EEA9EAD-20A1-4AAD-ADFB-A7748B07DE23}"/>
                    </a:ext>
                  </a:extLst>
                </p:cNvPr>
                <p:cNvPicPr/>
                <p:nvPr/>
              </p:nvPicPr>
              <p:blipFill>
                <a:blip r:embed="rId509"/>
                <a:stretch>
                  <a:fillRect/>
                </a:stretch>
              </p:blipFill>
              <p:spPr>
                <a:xfrm>
                  <a:off x="10696053" y="424507"/>
                  <a:ext cx="14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 name="Freihand 16">
                  <a:extLst>
                    <a:ext uri="{FF2B5EF4-FFF2-40B4-BE49-F238E27FC236}">
                      <a16:creationId xmlns:a16="http://schemas.microsoft.com/office/drawing/2014/main" id="{BCF54315-0115-406F-87E0-D9C4D9D6BAEC}"/>
                    </a:ext>
                  </a:extLst>
                </p14:cNvPr>
                <p14:cNvContentPartPr/>
                <p14:nvPr/>
              </p14:nvContentPartPr>
              <p14:xfrm>
                <a:off x="10921413" y="290227"/>
                <a:ext cx="140760" cy="204840"/>
              </p14:xfrm>
            </p:contentPart>
          </mc:Choice>
          <mc:Fallback xmlns="">
            <p:pic>
              <p:nvPicPr>
                <p:cNvPr id="17" name="Freihand 16">
                  <a:extLst>
                    <a:ext uri="{FF2B5EF4-FFF2-40B4-BE49-F238E27FC236}">
                      <a16:creationId xmlns:a16="http://schemas.microsoft.com/office/drawing/2014/main" id="{BCF54315-0115-406F-87E0-D9C4D9D6BAEC}"/>
                    </a:ext>
                  </a:extLst>
                </p:cNvPr>
                <p:cNvPicPr/>
                <p:nvPr/>
              </p:nvPicPr>
              <p:blipFill>
                <a:blip r:embed="rId511"/>
                <a:stretch>
                  <a:fillRect/>
                </a:stretch>
              </p:blipFill>
              <p:spPr>
                <a:xfrm>
                  <a:off x="10917093" y="285907"/>
                  <a:ext cx="149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 name="Freihand 17">
                  <a:extLst>
                    <a:ext uri="{FF2B5EF4-FFF2-40B4-BE49-F238E27FC236}">
                      <a16:creationId xmlns:a16="http://schemas.microsoft.com/office/drawing/2014/main" id="{599003B4-881F-44F2-9C9A-80D68F50C2AC}"/>
                    </a:ext>
                  </a:extLst>
                </p14:cNvPr>
                <p14:cNvContentPartPr/>
                <p14:nvPr/>
              </p14:nvContentPartPr>
              <p14:xfrm>
                <a:off x="11068293" y="380587"/>
                <a:ext cx="47880" cy="83160"/>
              </p14:xfrm>
            </p:contentPart>
          </mc:Choice>
          <mc:Fallback xmlns="">
            <p:pic>
              <p:nvPicPr>
                <p:cNvPr id="18" name="Freihand 17">
                  <a:extLst>
                    <a:ext uri="{FF2B5EF4-FFF2-40B4-BE49-F238E27FC236}">
                      <a16:creationId xmlns:a16="http://schemas.microsoft.com/office/drawing/2014/main" id="{599003B4-881F-44F2-9C9A-80D68F50C2AC}"/>
                    </a:ext>
                  </a:extLst>
                </p:cNvPr>
                <p:cNvPicPr/>
                <p:nvPr/>
              </p:nvPicPr>
              <p:blipFill>
                <a:blip r:embed="rId513"/>
                <a:stretch>
                  <a:fillRect/>
                </a:stretch>
              </p:blipFill>
              <p:spPr>
                <a:xfrm>
                  <a:off x="11063973" y="376267"/>
                  <a:ext cx="56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9" name="Freihand 18">
                  <a:extLst>
                    <a:ext uri="{FF2B5EF4-FFF2-40B4-BE49-F238E27FC236}">
                      <a16:creationId xmlns:a16="http://schemas.microsoft.com/office/drawing/2014/main" id="{6292CED2-185F-4222-B5B1-F33A0D098BAA}"/>
                    </a:ext>
                  </a:extLst>
                </p14:cNvPr>
                <p14:cNvContentPartPr/>
                <p14:nvPr/>
              </p14:nvContentPartPr>
              <p14:xfrm>
                <a:off x="11170533" y="299587"/>
                <a:ext cx="138240" cy="145440"/>
              </p14:xfrm>
            </p:contentPart>
          </mc:Choice>
          <mc:Fallback xmlns="">
            <p:pic>
              <p:nvPicPr>
                <p:cNvPr id="19" name="Freihand 18">
                  <a:extLst>
                    <a:ext uri="{FF2B5EF4-FFF2-40B4-BE49-F238E27FC236}">
                      <a16:creationId xmlns:a16="http://schemas.microsoft.com/office/drawing/2014/main" id="{6292CED2-185F-4222-B5B1-F33A0D098BAA}"/>
                    </a:ext>
                  </a:extLst>
                </p:cNvPr>
                <p:cNvPicPr/>
                <p:nvPr/>
              </p:nvPicPr>
              <p:blipFill>
                <a:blip r:embed="rId515"/>
                <a:stretch>
                  <a:fillRect/>
                </a:stretch>
              </p:blipFill>
              <p:spPr>
                <a:xfrm>
                  <a:off x="11166213" y="295267"/>
                  <a:ext cx="146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0" name="Freihand 19">
                  <a:extLst>
                    <a:ext uri="{FF2B5EF4-FFF2-40B4-BE49-F238E27FC236}">
                      <a16:creationId xmlns:a16="http://schemas.microsoft.com/office/drawing/2014/main" id="{D255F9F7-A252-4D0C-A168-AF2952094E8F}"/>
                    </a:ext>
                  </a:extLst>
                </p14:cNvPr>
                <p14:cNvContentPartPr/>
                <p14:nvPr/>
              </p14:nvContentPartPr>
              <p14:xfrm>
                <a:off x="11361333" y="251347"/>
                <a:ext cx="338040" cy="186840"/>
              </p14:xfrm>
            </p:contentPart>
          </mc:Choice>
          <mc:Fallback xmlns="">
            <p:pic>
              <p:nvPicPr>
                <p:cNvPr id="20" name="Freihand 19">
                  <a:extLst>
                    <a:ext uri="{FF2B5EF4-FFF2-40B4-BE49-F238E27FC236}">
                      <a16:creationId xmlns:a16="http://schemas.microsoft.com/office/drawing/2014/main" id="{D255F9F7-A252-4D0C-A168-AF2952094E8F}"/>
                    </a:ext>
                  </a:extLst>
                </p:cNvPr>
                <p:cNvPicPr/>
                <p:nvPr/>
              </p:nvPicPr>
              <p:blipFill>
                <a:blip r:embed="rId517"/>
                <a:stretch>
                  <a:fillRect/>
                </a:stretch>
              </p:blipFill>
              <p:spPr>
                <a:xfrm>
                  <a:off x="11357013" y="247027"/>
                  <a:ext cx="346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 name="Freihand 21">
                  <a:extLst>
                    <a:ext uri="{FF2B5EF4-FFF2-40B4-BE49-F238E27FC236}">
                      <a16:creationId xmlns:a16="http://schemas.microsoft.com/office/drawing/2014/main" id="{46A6D72F-4A07-4292-873D-3C5CF40DD6EB}"/>
                    </a:ext>
                  </a:extLst>
                </p14:cNvPr>
                <p14:cNvContentPartPr/>
                <p14:nvPr/>
              </p14:nvContentPartPr>
              <p14:xfrm>
                <a:off x="9407973" y="815467"/>
                <a:ext cx="114840" cy="2168640"/>
              </p14:xfrm>
            </p:contentPart>
          </mc:Choice>
          <mc:Fallback xmlns="">
            <p:pic>
              <p:nvPicPr>
                <p:cNvPr id="22" name="Freihand 21">
                  <a:extLst>
                    <a:ext uri="{FF2B5EF4-FFF2-40B4-BE49-F238E27FC236}">
                      <a16:creationId xmlns:a16="http://schemas.microsoft.com/office/drawing/2014/main" id="{46A6D72F-4A07-4292-873D-3C5CF40DD6EB}"/>
                    </a:ext>
                  </a:extLst>
                </p:cNvPr>
                <p:cNvPicPr/>
                <p:nvPr/>
              </p:nvPicPr>
              <p:blipFill>
                <a:blip r:embed="rId519"/>
                <a:stretch>
                  <a:fillRect/>
                </a:stretch>
              </p:blipFill>
              <p:spPr>
                <a:xfrm>
                  <a:off x="9403653" y="811147"/>
                  <a:ext cx="123480" cy="21772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 name="Freihand 22">
                  <a:extLst>
                    <a:ext uri="{FF2B5EF4-FFF2-40B4-BE49-F238E27FC236}">
                      <a16:creationId xmlns:a16="http://schemas.microsoft.com/office/drawing/2014/main" id="{53C1C2C9-F934-4D2A-AFE6-F74456B2B29C}"/>
                    </a:ext>
                  </a:extLst>
                </p14:cNvPr>
                <p14:cNvContentPartPr/>
                <p14:nvPr/>
              </p14:nvContentPartPr>
              <p14:xfrm>
                <a:off x="8906133" y="2758027"/>
                <a:ext cx="2886840" cy="127080"/>
              </p14:xfrm>
            </p:contentPart>
          </mc:Choice>
          <mc:Fallback xmlns="">
            <p:pic>
              <p:nvPicPr>
                <p:cNvPr id="23" name="Freihand 22">
                  <a:extLst>
                    <a:ext uri="{FF2B5EF4-FFF2-40B4-BE49-F238E27FC236}">
                      <a16:creationId xmlns:a16="http://schemas.microsoft.com/office/drawing/2014/main" id="{53C1C2C9-F934-4D2A-AFE6-F74456B2B29C}"/>
                    </a:ext>
                  </a:extLst>
                </p:cNvPr>
                <p:cNvPicPr/>
                <p:nvPr/>
              </p:nvPicPr>
              <p:blipFill>
                <a:blip r:embed="rId521"/>
                <a:stretch>
                  <a:fillRect/>
                </a:stretch>
              </p:blipFill>
              <p:spPr>
                <a:xfrm>
                  <a:off x="8901813" y="2753707"/>
                  <a:ext cx="289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4" name="Freihand 23">
                  <a:extLst>
                    <a:ext uri="{FF2B5EF4-FFF2-40B4-BE49-F238E27FC236}">
                      <a16:creationId xmlns:a16="http://schemas.microsoft.com/office/drawing/2014/main" id="{682D6E7D-06F0-4140-864F-FC88748FB15E}"/>
                    </a:ext>
                  </a:extLst>
                </p14:cNvPr>
                <p14:cNvContentPartPr/>
                <p14:nvPr/>
              </p14:nvContentPartPr>
              <p14:xfrm>
                <a:off x="11785413" y="2671987"/>
                <a:ext cx="150480" cy="224280"/>
              </p14:xfrm>
            </p:contentPart>
          </mc:Choice>
          <mc:Fallback xmlns="">
            <p:pic>
              <p:nvPicPr>
                <p:cNvPr id="24" name="Freihand 23">
                  <a:extLst>
                    <a:ext uri="{FF2B5EF4-FFF2-40B4-BE49-F238E27FC236}">
                      <a16:creationId xmlns:a16="http://schemas.microsoft.com/office/drawing/2014/main" id="{682D6E7D-06F0-4140-864F-FC88748FB15E}"/>
                    </a:ext>
                  </a:extLst>
                </p:cNvPr>
                <p:cNvPicPr/>
                <p:nvPr/>
              </p:nvPicPr>
              <p:blipFill>
                <a:blip r:embed="rId523"/>
                <a:stretch>
                  <a:fillRect/>
                </a:stretch>
              </p:blipFill>
              <p:spPr>
                <a:xfrm>
                  <a:off x="11781093" y="2667667"/>
                  <a:ext cx="159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5" name="Freihand 24">
                  <a:extLst>
                    <a:ext uri="{FF2B5EF4-FFF2-40B4-BE49-F238E27FC236}">
                      <a16:creationId xmlns:a16="http://schemas.microsoft.com/office/drawing/2014/main" id="{7340D667-5F32-4AD6-81B9-8BB7AFAD4A02}"/>
                    </a:ext>
                  </a:extLst>
                </p14:cNvPr>
                <p14:cNvContentPartPr/>
                <p14:nvPr/>
              </p14:nvContentPartPr>
              <p14:xfrm>
                <a:off x="9312573" y="680827"/>
                <a:ext cx="348120" cy="308160"/>
              </p14:xfrm>
            </p:contentPart>
          </mc:Choice>
          <mc:Fallback xmlns="">
            <p:pic>
              <p:nvPicPr>
                <p:cNvPr id="25" name="Freihand 24">
                  <a:extLst>
                    <a:ext uri="{FF2B5EF4-FFF2-40B4-BE49-F238E27FC236}">
                      <a16:creationId xmlns:a16="http://schemas.microsoft.com/office/drawing/2014/main" id="{7340D667-5F32-4AD6-81B9-8BB7AFAD4A02}"/>
                    </a:ext>
                  </a:extLst>
                </p:cNvPr>
                <p:cNvPicPr/>
                <p:nvPr/>
              </p:nvPicPr>
              <p:blipFill>
                <a:blip r:embed="rId525"/>
                <a:stretch>
                  <a:fillRect/>
                </a:stretch>
              </p:blipFill>
              <p:spPr>
                <a:xfrm>
                  <a:off x="9308253" y="676507"/>
                  <a:ext cx="356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7" name="Freihand 26">
                  <a:extLst>
                    <a:ext uri="{FF2B5EF4-FFF2-40B4-BE49-F238E27FC236}">
                      <a16:creationId xmlns:a16="http://schemas.microsoft.com/office/drawing/2014/main" id="{69FE9B9A-DFD0-42C4-B9C5-0689065DA9DB}"/>
                    </a:ext>
                  </a:extLst>
                </p14:cNvPr>
                <p14:cNvContentPartPr/>
                <p14:nvPr/>
              </p14:nvContentPartPr>
              <p14:xfrm>
                <a:off x="9150933" y="678667"/>
                <a:ext cx="13320" cy="156240"/>
              </p14:xfrm>
            </p:contentPart>
          </mc:Choice>
          <mc:Fallback xmlns="">
            <p:pic>
              <p:nvPicPr>
                <p:cNvPr id="27" name="Freihand 26">
                  <a:extLst>
                    <a:ext uri="{FF2B5EF4-FFF2-40B4-BE49-F238E27FC236}">
                      <a16:creationId xmlns:a16="http://schemas.microsoft.com/office/drawing/2014/main" id="{69FE9B9A-DFD0-42C4-B9C5-0689065DA9DB}"/>
                    </a:ext>
                  </a:extLst>
                </p:cNvPr>
                <p:cNvPicPr/>
                <p:nvPr/>
              </p:nvPicPr>
              <p:blipFill>
                <a:blip r:embed="rId527"/>
                <a:stretch>
                  <a:fillRect/>
                </a:stretch>
              </p:blipFill>
              <p:spPr>
                <a:xfrm>
                  <a:off x="9146613" y="674347"/>
                  <a:ext cx="21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8" name="Freihand 27">
                  <a:extLst>
                    <a:ext uri="{FF2B5EF4-FFF2-40B4-BE49-F238E27FC236}">
                      <a16:creationId xmlns:a16="http://schemas.microsoft.com/office/drawing/2014/main" id="{AE1CCD1D-1BB0-4199-AC4D-082BA60E6764}"/>
                    </a:ext>
                  </a:extLst>
                </p14:cNvPr>
                <p14:cNvContentPartPr/>
                <p14:nvPr/>
              </p14:nvContentPartPr>
              <p14:xfrm>
                <a:off x="9050853" y="640507"/>
                <a:ext cx="221760" cy="269640"/>
              </p14:xfrm>
            </p:contentPart>
          </mc:Choice>
          <mc:Fallback xmlns="">
            <p:pic>
              <p:nvPicPr>
                <p:cNvPr id="28" name="Freihand 27">
                  <a:extLst>
                    <a:ext uri="{FF2B5EF4-FFF2-40B4-BE49-F238E27FC236}">
                      <a16:creationId xmlns:a16="http://schemas.microsoft.com/office/drawing/2014/main" id="{AE1CCD1D-1BB0-4199-AC4D-082BA60E6764}"/>
                    </a:ext>
                  </a:extLst>
                </p:cNvPr>
                <p:cNvPicPr/>
                <p:nvPr/>
              </p:nvPicPr>
              <p:blipFill>
                <a:blip r:embed="rId529"/>
                <a:stretch>
                  <a:fillRect/>
                </a:stretch>
              </p:blipFill>
              <p:spPr>
                <a:xfrm>
                  <a:off x="9046533" y="636187"/>
                  <a:ext cx="2304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 name="Freihand 29">
                  <a:extLst>
                    <a:ext uri="{FF2B5EF4-FFF2-40B4-BE49-F238E27FC236}">
                      <a16:creationId xmlns:a16="http://schemas.microsoft.com/office/drawing/2014/main" id="{BD50511F-207E-414C-8FFC-7C79A4FFACE2}"/>
                    </a:ext>
                  </a:extLst>
                </p14:cNvPr>
                <p14:cNvContentPartPr/>
                <p14:nvPr/>
              </p14:nvContentPartPr>
              <p14:xfrm>
                <a:off x="11500653" y="2963587"/>
                <a:ext cx="284040" cy="282960"/>
              </p14:xfrm>
            </p:contentPart>
          </mc:Choice>
          <mc:Fallback xmlns="">
            <p:pic>
              <p:nvPicPr>
                <p:cNvPr id="30" name="Freihand 29">
                  <a:extLst>
                    <a:ext uri="{FF2B5EF4-FFF2-40B4-BE49-F238E27FC236}">
                      <a16:creationId xmlns:a16="http://schemas.microsoft.com/office/drawing/2014/main" id="{BD50511F-207E-414C-8FFC-7C79A4FFACE2}"/>
                    </a:ext>
                  </a:extLst>
                </p:cNvPr>
                <p:cNvPicPr/>
                <p:nvPr/>
              </p:nvPicPr>
              <p:blipFill>
                <a:blip r:embed="rId531"/>
                <a:stretch>
                  <a:fillRect/>
                </a:stretch>
              </p:blipFill>
              <p:spPr>
                <a:xfrm>
                  <a:off x="11496333" y="2959267"/>
                  <a:ext cx="2926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 name="Freihand 30">
                  <a:extLst>
                    <a:ext uri="{FF2B5EF4-FFF2-40B4-BE49-F238E27FC236}">
                      <a16:creationId xmlns:a16="http://schemas.microsoft.com/office/drawing/2014/main" id="{F8D9CD13-3062-4BA6-98C6-1CEF9C63D73A}"/>
                    </a:ext>
                  </a:extLst>
                </p14:cNvPr>
                <p14:cNvContentPartPr/>
                <p14:nvPr/>
              </p14:nvContentPartPr>
              <p14:xfrm>
                <a:off x="11589213" y="3098947"/>
                <a:ext cx="213840" cy="18360"/>
              </p14:xfrm>
            </p:contentPart>
          </mc:Choice>
          <mc:Fallback xmlns="">
            <p:pic>
              <p:nvPicPr>
                <p:cNvPr id="31" name="Freihand 30">
                  <a:extLst>
                    <a:ext uri="{FF2B5EF4-FFF2-40B4-BE49-F238E27FC236}">
                      <a16:creationId xmlns:a16="http://schemas.microsoft.com/office/drawing/2014/main" id="{F8D9CD13-3062-4BA6-98C6-1CEF9C63D73A}"/>
                    </a:ext>
                  </a:extLst>
                </p:cNvPr>
                <p:cNvPicPr/>
                <p:nvPr/>
              </p:nvPicPr>
              <p:blipFill>
                <a:blip r:embed="rId533"/>
                <a:stretch>
                  <a:fillRect/>
                </a:stretch>
              </p:blipFill>
              <p:spPr>
                <a:xfrm>
                  <a:off x="11584893" y="3094627"/>
                  <a:ext cx="222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 name="Freihand 32">
                  <a:extLst>
                    <a:ext uri="{FF2B5EF4-FFF2-40B4-BE49-F238E27FC236}">
                      <a16:creationId xmlns:a16="http://schemas.microsoft.com/office/drawing/2014/main" id="{C7C01E05-AF1F-47DA-82E0-FCFE658ECB2A}"/>
                    </a:ext>
                  </a:extLst>
                </p14:cNvPr>
                <p14:cNvContentPartPr/>
                <p14:nvPr/>
              </p14:nvContentPartPr>
              <p14:xfrm>
                <a:off x="8794533" y="1082587"/>
                <a:ext cx="481320" cy="48960"/>
              </p14:xfrm>
            </p:contentPart>
          </mc:Choice>
          <mc:Fallback xmlns="">
            <p:pic>
              <p:nvPicPr>
                <p:cNvPr id="33" name="Freihand 32">
                  <a:extLst>
                    <a:ext uri="{FF2B5EF4-FFF2-40B4-BE49-F238E27FC236}">
                      <a16:creationId xmlns:a16="http://schemas.microsoft.com/office/drawing/2014/main" id="{C7C01E05-AF1F-47DA-82E0-FCFE658ECB2A}"/>
                    </a:ext>
                  </a:extLst>
                </p:cNvPr>
                <p:cNvPicPr/>
                <p:nvPr/>
              </p:nvPicPr>
              <p:blipFill>
                <a:blip r:embed="rId535"/>
                <a:stretch>
                  <a:fillRect/>
                </a:stretch>
              </p:blipFill>
              <p:spPr>
                <a:xfrm>
                  <a:off x="8790213" y="1078267"/>
                  <a:ext cx="489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 name="Freihand 33">
                  <a:extLst>
                    <a:ext uri="{FF2B5EF4-FFF2-40B4-BE49-F238E27FC236}">
                      <a16:creationId xmlns:a16="http://schemas.microsoft.com/office/drawing/2014/main" id="{FF6D502E-296F-43F5-8A58-8F39E8B8EC8A}"/>
                    </a:ext>
                  </a:extLst>
                </p14:cNvPr>
                <p14:cNvContentPartPr/>
                <p14:nvPr/>
              </p14:nvContentPartPr>
              <p14:xfrm>
                <a:off x="11375733" y="3372547"/>
                <a:ext cx="455760" cy="97920"/>
              </p14:xfrm>
            </p:contentPart>
          </mc:Choice>
          <mc:Fallback xmlns="">
            <p:pic>
              <p:nvPicPr>
                <p:cNvPr id="34" name="Freihand 33">
                  <a:extLst>
                    <a:ext uri="{FF2B5EF4-FFF2-40B4-BE49-F238E27FC236}">
                      <a16:creationId xmlns:a16="http://schemas.microsoft.com/office/drawing/2014/main" id="{FF6D502E-296F-43F5-8A58-8F39E8B8EC8A}"/>
                    </a:ext>
                  </a:extLst>
                </p:cNvPr>
                <p:cNvPicPr/>
                <p:nvPr/>
              </p:nvPicPr>
              <p:blipFill>
                <a:blip r:embed="rId537"/>
                <a:stretch>
                  <a:fillRect/>
                </a:stretch>
              </p:blipFill>
              <p:spPr>
                <a:xfrm>
                  <a:off x="11371413" y="3368227"/>
                  <a:ext cx="46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2" name="Freihand 41">
                  <a:extLst>
                    <a:ext uri="{FF2B5EF4-FFF2-40B4-BE49-F238E27FC236}">
                      <a16:creationId xmlns:a16="http://schemas.microsoft.com/office/drawing/2014/main" id="{DD8C63CD-1AF1-4E89-8D39-EE4A7B3C0406}"/>
                    </a:ext>
                  </a:extLst>
                </p14:cNvPr>
                <p14:cNvContentPartPr/>
                <p14:nvPr/>
              </p14:nvContentPartPr>
              <p14:xfrm>
                <a:off x="9271173" y="3154387"/>
                <a:ext cx="71280" cy="520560"/>
              </p14:xfrm>
            </p:contentPart>
          </mc:Choice>
          <mc:Fallback xmlns="">
            <p:pic>
              <p:nvPicPr>
                <p:cNvPr id="42" name="Freihand 41">
                  <a:extLst>
                    <a:ext uri="{FF2B5EF4-FFF2-40B4-BE49-F238E27FC236}">
                      <a16:creationId xmlns:a16="http://schemas.microsoft.com/office/drawing/2014/main" id="{DD8C63CD-1AF1-4E89-8D39-EE4A7B3C0406}"/>
                    </a:ext>
                  </a:extLst>
                </p:cNvPr>
                <p:cNvPicPr/>
                <p:nvPr/>
              </p:nvPicPr>
              <p:blipFill>
                <a:blip r:embed="rId539"/>
                <a:stretch>
                  <a:fillRect/>
                </a:stretch>
              </p:blipFill>
              <p:spPr>
                <a:xfrm>
                  <a:off x="9266853" y="3150067"/>
                  <a:ext cx="799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3" name="Freihand 42">
                  <a:extLst>
                    <a:ext uri="{FF2B5EF4-FFF2-40B4-BE49-F238E27FC236}">
                      <a16:creationId xmlns:a16="http://schemas.microsoft.com/office/drawing/2014/main" id="{9881E40C-903E-4630-A5B3-593C36A5B75C}"/>
                    </a:ext>
                  </a:extLst>
                </p14:cNvPr>
                <p14:cNvContentPartPr/>
                <p14:nvPr/>
              </p14:nvContentPartPr>
              <p14:xfrm>
                <a:off x="9509853" y="3400627"/>
                <a:ext cx="74160" cy="229320"/>
              </p14:xfrm>
            </p:contentPart>
          </mc:Choice>
          <mc:Fallback xmlns="">
            <p:pic>
              <p:nvPicPr>
                <p:cNvPr id="43" name="Freihand 42">
                  <a:extLst>
                    <a:ext uri="{FF2B5EF4-FFF2-40B4-BE49-F238E27FC236}">
                      <a16:creationId xmlns:a16="http://schemas.microsoft.com/office/drawing/2014/main" id="{9881E40C-903E-4630-A5B3-593C36A5B75C}"/>
                    </a:ext>
                  </a:extLst>
                </p:cNvPr>
                <p:cNvPicPr/>
                <p:nvPr/>
              </p:nvPicPr>
              <p:blipFill>
                <a:blip r:embed="rId541"/>
                <a:stretch>
                  <a:fillRect/>
                </a:stretch>
              </p:blipFill>
              <p:spPr>
                <a:xfrm>
                  <a:off x="9505533" y="3396307"/>
                  <a:ext cx="82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4" name="Freihand 43">
                  <a:extLst>
                    <a:ext uri="{FF2B5EF4-FFF2-40B4-BE49-F238E27FC236}">
                      <a16:creationId xmlns:a16="http://schemas.microsoft.com/office/drawing/2014/main" id="{DBD7E838-23C8-45D8-8783-F0575CF37DA7}"/>
                    </a:ext>
                  </a:extLst>
                </p14:cNvPr>
                <p14:cNvContentPartPr/>
                <p14:nvPr/>
              </p14:nvContentPartPr>
              <p14:xfrm>
                <a:off x="9603453" y="3409987"/>
                <a:ext cx="121680" cy="77040"/>
              </p14:xfrm>
            </p:contentPart>
          </mc:Choice>
          <mc:Fallback xmlns="">
            <p:pic>
              <p:nvPicPr>
                <p:cNvPr id="44" name="Freihand 43">
                  <a:extLst>
                    <a:ext uri="{FF2B5EF4-FFF2-40B4-BE49-F238E27FC236}">
                      <a16:creationId xmlns:a16="http://schemas.microsoft.com/office/drawing/2014/main" id="{DBD7E838-23C8-45D8-8783-F0575CF37DA7}"/>
                    </a:ext>
                  </a:extLst>
                </p:cNvPr>
                <p:cNvPicPr/>
                <p:nvPr/>
              </p:nvPicPr>
              <p:blipFill>
                <a:blip r:embed="rId543"/>
                <a:stretch>
                  <a:fillRect/>
                </a:stretch>
              </p:blipFill>
              <p:spPr>
                <a:xfrm>
                  <a:off x="9599133" y="3405667"/>
                  <a:ext cx="130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5" name="Freihand 44">
                  <a:extLst>
                    <a:ext uri="{FF2B5EF4-FFF2-40B4-BE49-F238E27FC236}">
                      <a16:creationId xmlns:a16="http://schemas.microsoft.com/office/drawing/2014/main" id="{CAFCA99E-D109-4A30-A0A0-612AC50D93B8}"/>
                    </a:ext>
                  </a:extLst>
                </p14:cNvPr>
                <p14:cNvContentPartPr/>
                <p14:nvPr/>
              </p14:nvContentPartPr>
              <p14:xfrm>
                <a:off x="9752493" y="3327187"/>
                <a:ext cx="220320" cy="136080"/>
              </p14:xfrm>
            </p:contentPart>
          </mc:Choice>
          <mc:Fallback xmlns="">
            <p:pic>
              <p:nvPicPr>
                <p:cNvPr id="45" name="Freihand 44">
                  <a:extLst>
                    <a:ext uri="{FF2B5EF4-FFF2-40B4-BE49-F238E27FC236}">
                      <a16:creationId xmlns:a16="http://schemas.microsoft.com/office/drawing/2014/main" id="{CAFCA99E-D109-4A30-A0A0-612AC50D93B8}"/>
                    </a:ext>
                  </a:extLst>
                </p:cNvPr>
                <p:cNvPicPr/>
                <p:nvPr/>
              </p:nvPicPr>
              <p:blipFill>
                <a:blip r:embed="rId545"/>
                <a:stretch>
                  <a:fillRect/>
                </a:stretch>
              </p:blipFill>
              <p:spPr>
                <a:xfrm>
                  <a:off x="9748173" y="3322867"/>
                  <a:ext cx="228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6" name="Freihand 45">
                  <a:extLst>
                    <a:ext uri="{FF2B5EF4-FFF2-40B4-BE49-F238E27FC236}">
                      <a16:creationId xmlns:a16="http://schemas.microsoft.com/office/drawing/2014/main" id="{4ACE5B89-F35F-4C4A-9013-7D0F57D6041F}"/>
                    </a:ext>
                  </a:extLst>
                </p14:cNvPr>
                <p14:cNvContentPartPr/>
                <p14:nvPr/>
              </p14:nvContentPartPr>
              <p14:xfrm>
                <a:off x="10028253" y="3376507"/>
                <a:ext cx="120600" cy="91440"/>
              </p14:xfrm>
            </p:contentPart>
          </mc:Choice>
          <mc:Fallback xmlns="">
            <p:pic>
              <p:nvPicPr>
                <p:cNvPr id="46" name="Freihand 45">
                  <a:extLst>
                    <a:ext uri="{FF2B5EF4-FFF2-40B4-BE49-F238E27FC236}">
                      <a16:creationId xmlns:a16="http://schemas.microsoft.com/office/drawing/2014/main" id="{4ACE5B89-F35F-4C4A-9013-7D0F57D6041F}"/>
                    </a:ext>
                  </a:extLst>
                </p:cNvPr>
                <p:cNvPicPr/>
                <p:nvPr/>
              </p:nvPicPr>
              <p:blipFill>
                <a:blip r:embed="rId547"/>
                <a:stretch>
                  <a:fillRect/>
                </a:stretch>
              </p:blipFill>
              <p:spPr>
                <a:xfrm>
                  <a:off x="10023933" y="3372187"/>
                  <a:ext cx="129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8" name="Freihand 47">
                  <a:extLst>
                    <a:ext uri="{FF2B5EF4-FFF2-40B4-BE49-F238E27FC236}">
                      <a16:creationId xmlns:a16="http://schemas.microsoft.com/office/drawing/2014/main" id="{C42D78AA-7FED-4920-A0F0-138C5A572B27}"/>
                    </a:ext>
                  </a:extLst>
                </p14:cNvPr>
                <p14:cNvContentPartPr/>
                <p14:nvPr/>
              </p14:nvContentPartPr>
              <p14:xfrm>
                <a:off x="10166133" y="3267067"/>
                <a:ext cx="147960" cy="180720"/>
              </p14:xfrm>
            </p:contentPart>
          </mc:Choice>
          <mc:Fallback xmlns="">
            <p:pic>
              <p:nvPicPr>
                <p:cNvPr id="48" name="Freihand 47">
                  <a:extLst>
                    <a:ext uri="{FF2B5EF4-FFF2-40B4-BE49-F238E27FC236}">
                      <a16:creationId xmlns:a16="http://schemas.microsoft.com/office/drawing/2014/main" id="{C42D78AA-7FED-4920-A0F0-138C5A572B27}"/>
                    </a:ext>
                  </a:extLst>
                </p:cNvPr>
                <p:cNvPicPr/>
                <p:nvPr/>
              </p:nvPicPr>
              <p:blipFill>
                <a:blip r:embed="rId549"/>
                <a:stretch>
                  <a:fillRect/>
                </a:stretch>
              </p:blipFill>
              <p:spPr>
                <a:xfrm>
                  <a:off x="10161813" y="3262747"/>
                  <a:ext cx="15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9" name="Freihand 48">
                  <a:extLst>
                    <a:ext uri="{FF2B5EF4-FFF2-40B4-BE49-F238E27FC236}">
                      <a16:creationId xmlns:a16="http://schemas.microsoft.com/office/drawing/2014/main" id="{AB9EBE01-DF28-4C39-B6A9-34C09676B4BC}"/>
                    </a:ext>
                  </a:extLst>
                </p14:cNvPr>
                <p14:cNvContentPartPr/>
                <p14:nvPr/>
              </p14:nvContentPartPr>
              <p14:xfrm>
                <a:off x="10306173" y="3283987"/>
                <a:ext cx="32040" cy="37080"/>
              </p14:xfrm>
            </p:contentPart>
          </mc:Choice>
          <mc:Fallback xmlns="">
            <p:pic>
              <p:nvPicPr>
                <p:cNvPr id="49" name="Freihand 48">
                  <a:extLst>
                    <a:ext uri="{FF2B5EF4-FFF2-40B4-BE49-F238E27FC236}">
                      <a16:creationId xmlns:a16="http://schemas.microsoft.com/office/drawing/2014/main" id="{AB9EBE01-DF28-4C39-B6A9-34C09676B4BC}"/>
                    </a:ext>
                  </a:extLst>
                </p:cNvPr>
                <p:cNvPicPr/>
                <p:nvPr/>
              </p:nvPicPr>
              <p:blipFill>
                <a:blip r:embed="rId551"/>
                <a:stretch>
                  <a:fillRect/>
                </a:stretch>
              </p:blipFill>
              <p:spPr>
                <a:xfrm>
                  <a:off x="10301853" y="3279667"/>
                  <a:ext cx="40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50" name="Freihand 49">
                  <a:extLst>
                    <a:ext uri="{FF2B5EF4-FFF2-40B4-BE49-F238E27FC236}">
                      <a16:creationId xmlns:a16="http://schemas.microsoft.com/office/drawing/2014/main" id="{6A0D7EE7-23F9-43DA-83C4-16FFBAFF13CD}"/>
                    </a:ext>
                  </a:extLst>
                </p14:cNvPr>
                <p14:cNvContentPartPr/>
                <p14:nvPr/>
              </p14:nvContentPartPr>
              <p14:xfrm>
                <a:off x="10334253" y="3355267"/>
                <a:ext cx="202320" cy="66240"/>
              </p14:xfrm>
            </p:contentPart>
          </mc:Choice>
          <mc:Fallback xmlns="">
            <p:pic>
              <p:nvPicPr>
                <p:cNvPr id="50" name="Freihand 49">
                  <a:extLst>
                    <a:ext uri="{FF2B5EF4-FFF2-40B4-BE49-F238E27FC236}">
                      <a16:creationId xmlns:a16="http://schemas.microsoft.com/office/drawing/2014/main" id="{6A0D7EE7-23F9-43DA-83C4-16FFBAFF13CD}"/>
                    </a:ext>
                  </a:extLst>
                </p:cNvPr>
                <p:cNvPicPr/>
                <p:nvPr/>
              </p:nvPicPr>
              <p:blipFill>
                <a:blip r:embed="rId553"/>
                <a:stretch>
                  <a:fillRect/>
                </a:stretch>
              </p:blipFill>
              <p:spPr>
                <a:xfrm>
                  <a:off x="10329933" y="3350947"/>
                  <a:ext cx="210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51" name="Freihand 50">
                  <a:extLst>
                    <a:ext uri="{FF2B5EF4-FFF2-40B4-BE49-F238E27FC236}">
                      <a16:creationId xmlns:a16="http://schemas.microsoft.com/office/drawing/2014/main" id="{3C7BB386-92D7-4C25-8479-AC6190B0B4D9}"/>
                    </a:ext>
                  </a:extLst>
                </p14:cNvPr>
                <p14:cNvContentPartPr/>
                <p14:nvPr/>
              </p14:nvContentPartPr>
              <p14:xfrm>
                <a:off x="9627213" y="3692587"/>
                <a:ext cx="76680" cy="176040"/>
              </p14:xfrm>
            </p:contentPart>
          </mc:Choice>
          <mc:Fallback xmlns="">
            <p:pic>
              <p:nvPicPr>
                <p:cNvPr id="51" name="Freihand 50">
                  <a:extLst>
                    <a:ext uri="{FF2B5EF4-FFF2-40B4-BE49-F238E27FC236}">
                      <a16:creationId xmlns:a16="http://schemas.microsoft.com/office/drawing/2014/main" id="{3C7BB386-92D7-4C25-8479-AC6190B0B4D9}"/>
                    </a:ext>
                  </a:extLst>
                </p:cNvPr>
                <p:cNvPicPr/>
                <p:nvPr/>
              </p:nvPicPr>
              <p:blipFill>
                <a:blip r:embed="rId555"/>
                <a:stretch>
                  <a:fillRect/>
                </a:stretch>
              </p:blipFill>
              <p:spPr>
                <a:xfrm>
                  <a:off x="9622893" y="3688267"/>
                  <a:ext cx="85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52" name="Freihand 51">
                  <a:extLst>
                    <a:ext uri="{FF2B5EF4-FFF2-40B4-BE49-F238E27FC236}">
                      <a16:creationId xmlns:a16="http://schemas.microsoft.com/office/drawing/2014/main" id="{8F0BEFE7-73DF-4B6E-9C9A-FAF078473386}"/>
                    </a:ext>
                  </a:extLst>
                </p14:cNvPr>
                <p14:cNvContentPartPr/>
                <p14:nvPr/>
              </p14:nvContentPartPr>
              <p14:xfrm>
                <a:off x="9711093" y="3694747"/>
                <a:ext cx="97920" cy="78480"/>
              </p14:xfrm>
            </p:contentPart>
          </mc:Choice>
          <mc:Fallback xmlns="">
            <p:pic>
              <p:nvPicPr>
                <p:cNvPr id="52" name="Freihand 51">
                  <a:extLst>
                    <a:ext uri="{FF2B5EF4-FFF2-40B4-BE49-F238E27FC236}">
                      <a16:creationId xmlns:a16="http://schemas.microsoft.com/office/drawing/2014/main" id="{8F0BEFE7-73DF-4B6E-9C9A-FAF078473386}"/>
                    </a:ext>
                  </a:extLst>
                </p:cNvPr>
                <p:cNvPicPr/>
                <p:nvPr/>
              </p:nvPicPr>
              <p:blipFill>
                <a:blip r:embed="rId557"/>
                <a:stretch>
                  <a:fillRect/>
                </a:stretch>
              </p:blipFill>
              <p:spPr>
                <a:xfrm>
                  <a:off x="9706773" y="3690427"/>
                  <a:ext cx="106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53" name="Freihand 52">
                  <a:extLst>
                    <a:ext uri="{FF2B5EF4-FFF2-40B4-BE49-F238E27FC236}">
                      <a16:creationId xmlns:a16="http://schemas.microsoft.com/office/drawing/2014/main" id="{A47BC6A9-0A52-4DBE-87FF-CA34F7CF8A0E}"/>
                    </a:ext>
                  </a:extLst>
                </p14:cNvPr>
                <p14:cNvContentPartPr/>
                <p14:nvPr/>
              </p14:nvContentPartPr>
              <p14:xfrm>
                <a:off x="9815493" y="3677827"/>
                <a:ext cx="107280" cy="96120"/>
              </p14:xfrm>
            </p:contentPart>
          </mc:Choice>
          <mc:Fallback xmlns="">
            <p:pic>
              <p:nvPicPr>
                <p:cNvPr id="53" name="Freihand 52">
                  <a:extLst>
                    <a:ext uri="{FF2B5EF4-FFF2-40B4-BE49-F238E27FC236}">
                      <a16:creationId xmlns:a16="http://schemas.microsoft.com/office/drawing/2014/main" id="{A47BC6A9-0A52-4DBE-87FF-CA34F7CF8A0E}"/>
                    </a:ext>
                  </a:extLst>
                </p:cNvPr>
                <p:cNvPicPr/>
                <p:nvPr/>
              </p:nvPicPr>
              <p:blipFill>
                <a:blip r:embed="rId559"/>
                <a:stretch>
                  <a:fillRect/>
                </a:stretch>
              </p:blipFill>
              <p:spPr>
                <a:xfrm>
                  <a:off x="9811173" y="3673507"/>
                  <a:ext cx="115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54" name="Freihand 53">
                  <a:extLst>
                    <a:ext uri="{FF2B5EF4-FFF2-40B4-BE49-F238E27FC236}">
                      <a16:creationId xmlns:a16="http://schemas.microsoft.com/office/drawing/2014/main" id="{02B98332-1B34-4F64-9C52-343FAA464F2C}"/>
                    </a:ext>
                  </a:extLst>
                </p14:cNvPr>
                <p14:cNvContentPartPr/>
                <p14:nvPr/>
              </p14:nvContentPartPr>
              <p14:xfrm>
                <a:off x="9932853" y="3669907"/>
                <a:ext cx="88920" cy="104760"/>
              </p14:xfrm>
            </p:contentPart>
          </mc:Choice>
          <mc:Fallback xmlns="">
            <p:pic>
              <p:nvPicPr>
                <p:cNvPr id="54" name="Freihand 53">
                  <a:extLst>
                    <a:ext uri="{FF2B5EF4-FFF2-40B4-BE49-F238E27FC236}">
                      <a16:creationId xmlns:a16="http://schemas.microsoft.com/office/drawing/2014/main" id="{02B98332-1B34-4F64-9C52-343FAA464F2C}"/>
                    </a:ext>
                  </a:extLst>
                </p:cNvPr>
                <p:cNvPicPr/>
                <p:nvPr/>
              </p:nvPicPr>
              <p:blipFill>
                <a:blip r:embed="rId561"/>
                <a:stretch>
                  <a:fillRect/>
                </a:stretch>
              </p:blipFill>
              <p:spPr>
                <a:xfrm>
                  <a:off x="9928533" y="3665587"/>
                  <a:ext cx="97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5" name="Freihand 54">
                  <a:extLst>
                    <a:ext uri="{FF2B5EF4-FFF2-40B4-BE49-F238E27FC236}">
                      <a16:creationId xmlns:a16="http://schemas.microsoft.com/office/drawing/2014/main" id="{87F3D679-18E3-427C-9ADF-524582E68384}"/>
                    </a:ext>
                  </a:extLst>
                </p14:cNvPr>
                <p14:cNvContentPartPr/>
                <p14:nvPr/>
              </p14:nvContentPartPr>
              <p14:xfrm>
                <a:off x="10033653" y="3571987"/>
                <a:ext cx="21240" cy="190440"/>
              </p14:xfrm>
            </p:contentPart>
          </mc:Choice>
          <mc:Fallback xmlns="">
            <p:pic>
              <p:nvPicPr>
                <p:cNvPr id="55" name="Freihand 54">
                  <a:extLst>
                    <a:ext uri="{FF2B5EF4-FFF2-40B4-BE49-F238E27FC236}">
                      <a16:creationId xmlns:a16="http://schemas.microsoft.com/office/drawing/2014/main" id="{87F3D679-18E3-427C-9ADF-524582E68384}"/>
                    </a:ext>
                  </a:extLst>
                </p:cNvPr>
                <p:cNvPicPr/>
                <p:nvPr/>
              </p:nvPicPr>
              <p:blipFill>
                <a:blip r:embed="rId563"/>
                <a:stretch>
                  <a:fillRect/>
                </a:stretch>
              </p:blipFill>
              <p:spPr>
                <a:xfrm>
                  <a:off x="10029333" y="3567667"/>
                  <a:ext cx="29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56" name="Freihand 55">
                  <a:extLst>
                    <a:ext uri="{FF2B5EF4-FFF2-40B4-BE49-F238E27FC236}">
                      <a16:creationId xmlns:a16="http://schemas.microsoft.com/office/drawing/2014/main" id="{A1DFD8F4-1E3F-4EA0-AEF0-6544CB3ACE72}"/>
                    </a:ext>
                  </a:extLst>
                </p14:cNvPr>
                <p14:cNvContentPartPr/>
                <p14:nvPr/>
              </p14:nvContentPartPr>
              <p14:xfrm>
                <a:off x="10069653" y="3595027"/>
                <a:ext cx="83160" cy="164160"/>
              </p14:xfrm>
            </p:contentPart>
          </mc:Choice>
          <mc:Fallback xmlns="">
            <p:pic>
              <p:nvPicPr>
                <p:cNvPr id="56" name="Freihand 55">
                  <a:extLst>
                    <a:ext uri="{FF2B5EF4-FFF2-40B4-BE49-F238E27FC236}">
                      <a16:creationId xmlns:a16="http://schemas.microsoft.com/office/drawing/2014/main" id="{A1DFD8F4-1E3F-4EA0-AEF0-6544CB3ACE72}"/>
                    </a:ext>
                  </a:extLst>
                </p:cNvPr>
                <p:cNvPicPr/>
                <p:nvPr/>
              </p:nvPicPr>
              <p:blipFill>
                <a:blip r:embed="rId565"/>
                <a:stretch>
                  <a:fillRect/>
                </a:stretch>
              </p:blipFill>
              <p:spPr>
                <a:xfrm>
                  <a:off x="10065333" y="3590707"/>
                  <a:ext cx="91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57" name="Freihand 56">
                  <a:extLst>
                    <a:ext uri="{FF2B5EF4-FFF2-40B4-BE49-F238E27FC236}">
                      <a16:creationId xmlns:a16="http://schemas.microsoft.com/office/drawing/2014/main" id="{982EA75C-968D-462F-A304-E7226237B6BA}"/>
                    </a:ext>
                  </a:extLst>
                </p14:cNvPr>
                <p14:cNvContentPartPr/>
                <p14:nvPr/>
              </p14:nvContentPartPr>
              <p14:xfrm>
                <a:off x="10176213" y="3670987"/>
                <a:ext cx="26280" cy="66240"/>
              </p14:xfrm>
            </p:contentPart>
          </mc:Choice>
          <mc:Fallback xmlns="">
            <p:pic>
              <p:nvPicPr>
                <p:cNvPr id="57" name="Freihand 56">
                  <a:extLst>
                    <a:ext uri="{FF2B5EF4-FFF2-40B4-BE49-F238E27FC236}">
                      <a16:creationId xmlns:a16="http://schemas.microsoft.com/office/drawing/2014/main" id="{982EA75C-968D-462F-A304-E7226237B6BA}"/>
                    </a:ext>
                  </a:extLst>
                </p:cNvPr>
                <p:cNvPicPr/>
                <p:nvPr/>
              </p:nvPicPr>
              <p:blipFill>
                <a:blip r:embed="rId567"/>
                <a:stretch>
                  <a:fillRect/>
                </a:stretch>
              </p:blipFill>
              <p:spPr>
                <a:xfrm>
                  <a:off x="10171893" y="3666667"/>
                  <a:ext cx="34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8" name="Freihand 57">
                  <a:extLst>
                    <a:ext uri="{FF2B5EF4-FFF2-40B4-BE49-F238E27FC236}">
                      <a16:creationId xmlns:a16="http://schemas.microsoft.com/office/drawing/2014/main" id="{2F5C4970-4F5D-48DF-BFCC-CF3FCEB06BFA}"/>
                    </a:ext>
                  </a:extLst>
                </p14:cNvPr>
                <p14:cNvContentPartPr/>
                <p14:nvPr/>
              </p14:nvContentPartPr>
              <p14:xfrm>
                <a:off x="10215813" y="3562627"/>
                <a:ext cx="45360" cy="186480"/>
              </p14:xfrm>
            </p:contentPart>
          </mc:Choice>
          <mc:Fallback xmlns="">
            <p:pic>
              <p:nvPicPr>
                <p:cNvPr id="58" name="Freihand 57">
                  <a:extLst>
                    <a:ext uri="{FF2B5EF4-FFF2-40B4-BE49-F238E27FC236}">
                      <a16:creationId xmlns:a16="http://schemas.microsoft.com/office/drawing/2014/main" id="{2F5C4970-4F5D-48DF-BFCC-CF3FCEB06BFA}"/>
                    </a:ext>
                  </a:extLst>
                </p:cNvPr>
                <p:cNvPicPr/>
                <p:nvPr/>
              </p:nvPicPr>
              <p:blipFill>
                <a:blip r:embed="rId569"/>
                <a:stretch>
                  <a:fillRect/>
                </a:stretch>
              </p:blipFill>
              <p:spPr>
                <a:xfrm>
                  <a:off x="10211493" y="3558307"/>
                  <a:ext cx="54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9" name="Freihand 58">
                  <a:extLst>
                    <a:ext uri="{FF2B5EF4-FFF2-40B4-BE49-F238E27FC236}">
                      <a16:creationId xmlns:a16="http://schemas.microsoft.com/office/drawing/2014/main" id="{D0679A8F-9258-45D7-8440-213C43EEE435}"/>
                    </a:ext>
                  </a:extLst>
                </p14:cNvPr>
                <p14:cNvContentPartPr/>
                <p14:nvPr/>
              </p14:nvContentPartPr>
              <p14:xfrm>
                <a:off x="10190253" y="3671347"/>
                <a:ext cx="84960" cy="7920"/>
              </p14:xfrm>
            </p:contentPart>
          </mc:Choice>
          <mc:Fallback xmlns="">
            <p:pic>
              <p:nvPicPr>
                <p:cNvPr id="59" name="Freihand 58">
                  <a:extLst>
                    <a:ext uri="{FF2B5EF4-FFF2-40B4-BE49-F238E27FC236}">
                      <a16:creationId xmlns:a16="http://schemas.microsoft.com/office/drawing/2014/main" id="{D0679A8F-9258-45D7-8440-213C43EEE435}"/>
                    </a:ext>
                  </a:extLst>
                </p:cNvPr>
                <p:cNvPicPr/>
                <p:nvPr/>
              </p:nvPicPr>
              <p:blipFill>
                <a:blip r:embed="rId571"/>
                <a:stretch>
                  <a:fillRect/>
                </a:stretch>
              </p:blipFill>
              <p:spPr>
                <a:xfrm>
                  <a:off x="10185933" y="3667027"/>
                  <a:ext cx="93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60" name="Freihand 59">
                  <a:extLst>
                    <a:ext uri="{FF2B5EF4-FFF2-40B4-BE49-F238E27FC236}">
                      <a16:creationId xmlns:a16="http://schemas.microsoft.com/office/drawing/2014/main" id="{091E292E-6F48-4412-A20B-9007E9F7930B}"/>
                    </a:ext>
                  </a:extLst>
                </p14:cNvPr>
                <p14:cNvContentPartPr/>
                <p14:nvPr/>
              </p14:nvContentPartPr>
              <p14:xfrm>
                <a:off x="10287813" y="3671347"/>
                <a:ext cx="10440" cy="52560"/>
              </p14:xfrm>
            </p:contentPart>
          </mc:Choice>
          <mc:Fallback xmlns="">
            <p:pic>
              <p:nvPicPr>
                <p:cNvPr id="60" name="Freihand 59">
                  <a:extLst>
                    <a:ext uri="{FF2B5EF4-FFF2-40B4-BE49-F238E27FC236}">
                      <a16:creationId xmlns:a16="http://schemas.microsoft.com/office/drawing/2014/main" id="{091E292E-6F48-4412-A20B-9007E9F7930B}"/>
                    </a:ext>
                  </a:extLst>
                </p:cNvPr>
                <p:cNvPicPr/>
                <p:nvPr/>
              </p:nvPicPr>
              <p:blipFill>
                <a:blip r:embed="rId573"/>
                <a:stretch>
                  <a:fillRect/>
                </a:stretch>
              </p:blipFill>
              <p:spPr>
                <a:xfrm>
                  <a:off x="10283493" y="3667027"/>
                  <a:ext cx="19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61" name="Freihand 60">
                  <a:extLst>
                    <a:ext uri="{FF2B5EF4-FFF2-40B4-BE49-F238E27FC236}">
                      <a16:creationId xmlns:a16="http://schemas.microsoft.com/office/drawing/2014/main" id="{CE05D89C-4272-492E-9A0D-2DC55B2FF9D1}"/>
                    </a:ext>
                  </a:extLst>
                </p14:cNvPr>
                <p14:cNvContentPartPr/>
                <p14:nvPr/>
              </p14:nvContentPartPr>
              <p14:xfrm>
                <a:off x="10289613" y="3573787"/>
                <a:ext cx="6840" cy="16920"/>
              </p14:xfrm>
            </p:contentPart>
          </mc:Choice>
          <mc:Fallback xmlns="">
            <p:pic>
              <p:nvPicPr>
                <p:cNvPr id="61" name="Freihand 60">
                  <a:extLst>
                    <a:ext uri="{FF2B5EF4-FFF2-40B4-BE49-F238E27FC236}">
                      <a16:creationId xmlns:a16="http://schemas.microsoft.com/office/drawing/2014/main" id="{CE05D89C-4272-492E-9A0D-2DC55B2FF9D1}"/>
                    </a:ext>
                  </a:extLst>
                </p:cNvPr>
                <p:cNvPicPr/>
                <p:nvPr/>
              </p:nvPicPr>
              <p:blipFill>
                <a:blip r:embed="rId575"/>
                <a:stretch>
                  <a:fillRect/>
                </a:stretch>
              </p:blipFill>
              <p:spPr>
                <a:xfrm>
                  <a:off x="10285293" y="3569467"/>
                  <a:ext cx="1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62" name="Freihand 61">
                  <a:extLst>
                    <a:ext uri="{FF2B5EF4-FFF2-40B4-BE49-F238E27FC236}">
                      <a16:creationId xmlns:a16="http://schemas.microsoft.com/office/drawing/2014/main" id="{4039EC1C-B54F-4A1D-99C4-068A96745584}"/>
                    </a:ext>
                  </a:extLst>
                </p14:cNvPr>
                <p14:cNvContentPartPr/>
                <p14:nvPr/>
              </p14:nvContentPartPr>
              <p14:xfrm>
                <a:off x="10357293" y="3561907"/>
                <a:ext cx="145800" cy="196560"/>
              </p14:xfrm>
            </p:contentPart>
          </mc:Choice>
          <mc:Fallback xmlns="">
            <p:pic>
              <p:nvPicPr>
                <p:cNvPr id="62" name="Freihand 61">
                  <a:extLst>
                    <a:ext uri="{FF2B5EF4-FFF2-40B4-BE49-F238E27FC236}">
                      <a16:creationId xmlns:a16="http://schemas.microsoft.com/office/drawing/2014/main" id="{4039EC1C-B54F-4A1D-99C4-068A96745584}"/>
                    </a:ext>
                  </a:extLst>
                </p:cNvPr>
                <p:cNvPicPr/>
                <p:nvPr/>
              </p:nvPicPr>
              <p:blipFill>
                <a:blip r:embed="rId577"/>
                <a:stretch>
                  <a:fillRect/>
                </a:stretch>
              </p:blipFill>
              <p:spPr>
                <a:xfrm>
                  <a:off x="10352973" y="3557587"/>
                  <a:ext cx="154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63" name="Freihand 62">
                  <a:extLst>
                    <a:ext uri="{FF2B5EF4-FFF2-40B4-BE49-F238E27FC236}">
                      <a16:creationId xmlns:a16="http://schemas.microsoft.com/office/drawing/2014/main" id="{1B7ECDE5-31C7-4EB4-8DB2-95E5B4F2A7A9}"/>
                    </a:ext>
                  </a:extLst>
                </p14:cNvPr>
                <p14:cNvContentPartPr/>
                <p14:nvPr/>
              </p14:nvContentPartPr>
              <p14:xfrm>
                <a:off x="10503813" y="3633187"/>
                <a:ext cx="90720" cy="81720"/>
              </p14:xfrm>
            </p:contentPart>
          </mc:Choice>
          <mc:Fallback xmlns="">
            <p:pic>
              <p:nvPicPr>
                <p:cNvPr id="63" name="Freihand 62">
                  <a:extLst>
                    <a:ext uri="{FF2B5EF4-FFF2-40B4-BE49-F238E27FC236}">
                      <a16:creationId xmlns:a16="http://schemas.microsoft.com/office/drawing/2014/main" id="{1B7ECDE5-31C7-4EB4-8DB2-95E5B4F2A7A9}"/>
                    </a:ext>
                  </a:extLst>
                </p:cNvPr>
                <p:cNvPicPr/>
                <p:nvPr/>
              </p:nvPicPr>
              <p:blipFill>
                <a:blip r:embed="rId579"/>
                <a:stretch>
                  <a:fillRect/>
                </a:stretch>
              </p:blipFill>
              <p:spPr>
                <a:xfrm>
                  <a:off x="10499493" y="3628867"/>
                  <a:ext cx="99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64" name="Freihand 63">
                  <a:extLst>
                    <a:ext uri="{FF2B5EF4-FFF2-40B4-BE49-F238E27FC236}">
                      <a16:creationId xmlns:a16="http://schemas.microsoft.com/office/drawing/2014/main" id="{1BCE1061-4C5A-4632-B9F1-C5909B9785DD}"/>
                    </a:ext>
                  </a:extLst>
                </p14:cNvPr>
                <p14:cNvContentPartPr/>
                <p14:nvPr/>
              </p14:nvContentPartPr>
              <p14:xfrm>
                <a:off x="10739613" y="3546067"/>
                <a:ext cx="236520" cy="300960"/>
              </p14:xfrm>
            </p:contentPart>
          </mc:Choice>
          <mc:Fallback xmlns="">
            <p:pic>
              <p:nvPicPr>
                <p:cNvPr id="64" name="Freihand 63">
                  <a:extLst>
                    <a:ext uri="{FF2B5EF4-FFF2-40B4-BE49-F238E27FC236}">
                      <a16:creationId xmlns:a16="http://schemas.microsoft.com/office/drawing/2014/main" id="{1BCE1061-4C5A-4632-B9F1-C5909B9785DD}"/>
                    </a:ext>
                  </a:extLst>
                </p:cNvPr>
                <p:cNvPicPr/>
                <p:nvPr/>
              </p:nvPicPr>
              <p:blipFill>
                <a:blip r:embed="rId581"/>
                <a:stretch>
                  <a:fillRect/>
                </a:stretch>
              </p:blipFill>
              <p:spPr>
                <a:xfrm>
                  <a:off x="10735293" y="3541747"/>
                  <a:ext cx="2451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66" name="Freihand 65">
                  <a:extLst>
                    <a:ext uri="{FF2B5EF4-FFF2-40B4-BE49-F238E27FC236}">
                      <a16:creationId xmlns:a16="http://schemas.microsoft.com/office/drawing/2014/main" id="{E00B8C92-4622-41B6-8229-21BFD379617D}"/>
                    </a:ext>
                  </a:extLst>
                </p14:cNvPr>
                <p14:cNvContentPartPr/>
                <p14:nvPr/>
              </p14:nvContentPartPr>
              <p14:xfrm>
                <a:off x="11136333" y="3629227"/>
                <a:ext cx="142200" cy="100800"/>
              </p14:xfrm>
            </p:contentPart>
          </mc:Choice>
          <mc:Fallback xmlns="">
            <p:pic>
              <p:nvPicPr>
                <p:cNvPr id="66" name="Freihand 65">
                  <a:extLst>
                    <a:ext uri="{FF2B5EF4-FFF2-40B4-BE49-F238E27FC236}">
                      <a16:creationId xmlns:a16="http://schemas.microsoft.com/office/drawing/2014/main" id="{E00B8C92-4622-41B6-8229-21BFD379617D}"/>
                    </a:ext>
                  </a:extLst>
                </p:cNvPr>
                <p:cNvPicPr/>
                <p:nvPr/>
              </p:nvPicPr>
              <p:blipFill>
                <a:blip r:embed="rId583"/>
                <a:stretch>
                  <a:fillRect/>
                </a:stretch>
              </p:blipFill>
              <p:spPr>
                <a:xfrm>
                  <a:off x="11132013" y="3624907"/>
                  <a:ext cx="150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67" name="Freihand 66">
                  <a:extLst>
                    <a:ext uri="{FF2B5EF4-FFF2-40B4-BE49-F238E27FC236}">
                      <a16:creationId xmlns:a16="http://schemas.microsoft.com/office/drawing/2014/main" id="{4413EFD4-231D-4972-9E4B-E0C463F1BDB2}"/>
                    </a:ext>
                  </a:extLst>
                </p14:cNvPr>
                <p14:cNvContentPartPr/>
                <p14:nvPr/>
              </p14:nvContentPartPr>
              <p14:xfrm>
                <a:off x="11301573" y="3567667"/>
                <a:ext cx="83880" cy="114480"/>
              </p14:xfrm>
            </p:contentPart>
          </mc:Choice>
          <mc:Fallback xmlns="">
            <p:pic>
              <p:nvPicPr>
                <p:cNvPr id="67" name="Freihand 66">
                  <a:extLst>
                    <a:ext uri="{FF2B5EF4-FFF2-40B4-BE49-F238E27FC236}">
                      <a16:creationId xmlns:a16="http://schemas.microsoft.com/office/drawing/2014/main" id="{4413EFD4-231D-4972-9E4B-E0C463F1BDB2}"/>
                    </a:ext>
                  </a:extLst>
                </p:cNvPr>
                <p:cNvPicPr/>
                <p:nvPr/>
              </p:nvPicPr>
              <p:blipFill>
                <a:blip r:embed="rId585"/>
                <a:stretch>
                  <a:fillRect/>
                </a:stretch>
              </p:blipFill>
              <p:spPr>
                <a:xfrm>
                  <a:off x="11297253" y="3563347"/>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68" name="Freihand 67">
                  <a:extLst>
                    <a:ext uri="{FF2B5EF4-FFF2-40B4-BE49-F238E27FC236}">
                      <a16:creationId xmlns:a16="http://schemas.microsoft.com/office/drawing/2014/main" id="{5384CDFD-D170-4749-ADA5-22C438EE8412}"/>
                    </a:ext>
                  </a:extLst>
                </p14:cNvPr>
                <p14:cNvContentPartPr/>
                <p14:nvPr/>
              </p14:nvContentPartPr>
              <p14:xfrm>
                <a:off x="11494173" y="3614467"/>
                <a:ext cx="171360" cy="67320"/>
              </p14:xfrm>
            </p:contentPart>
          </mc:Choice>
          <mc:Fallback xmlns="">
            <p:pic>
              <p:nvPicPr>
                <p:cNvPr id="68" name="Freihand 67">
                  <a:extLst>
                    <a:ext uri="{FF2B5EF4-FFF2-40B4-BE49-F238E27FC236}">
                      <a16:creationId xmlns:a16="http://schemas.microsoft.com/office/drawing/2014/main" id="{5384CDFD-D170-4749-ADA5-22C438EE8412}"/>
                    </a:ext>
                  </a:extLst>
                </p:cNvPr>
                <p:cNvPicPr/>
                <p:nvPr/>
              </p:nvPicPr>
              <p:blipFill>
                <a:blip r:embed="rId587"/>
                <a:stretch>
                  <a:fillRect/>
                </a:stretch>
              </p:blipFill>
              <p:spPr>
                <a:xfrm>
                  <a:off x="11489853" y="3610147"/>
                  <a:ext cx="18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69" name="Freihand 68">
                  <a:extLst>
                    <a:ext uri="{FF2B5EF4-FFF2-40B4-BE49-F238E27FC236}">
                      <a16:creationId xmlns:a16="http://schemas.microsoft.com/office/drawing/2014/main" id="{CBCA0BBA-1408-416C-94C0-86E89BED7058}"/>
                    </a:ext>
                  </a:extLst>
                </p14:cNvPr>
                <p14:cNvContentPartPr/>
                <p14:nvPr/>
              </p14:nvContentPartPr>
              <p14:xfrm>
                <a:off x="11696853" y="3548227"/>
                <a:ext cx="103680" cy="109080"/>
              </p14:xfrm>
            </p:contentPart>
          </mc:Choice>
          <mc:Fallback xmlns="">
            <p:pic>
              <p:nvPicPr>
                <p:cNvPr id="69" name="Freihand 68">
                  <a:extLst>
                    <a:ext uri="{FF2B5EF4-FFF2-40B4-BE49-F238E27FC236}">
                      <a16:creationId xmlns:a16="http://schemas.microsoft.com/office/drawing/2014/main" id="{CBCA0BBA-1408-416C-94C0-86E89BED7058}"/>
                    </a:ext>
                  </a:extLst>
                </p:cNvPr>
                <p:cNvPicPr/>
                <p:nvPr/>
              </p:nvPicPr>
              <p:blipFill>
                <a:blip r:embed="rId589"/>
                <a:stretch>
                  <a:fillRect/>
                </a:stretch>
              </p:blipFill>
              <p:spPr>
                <a:xfrm>
                  <a:off x="11692533" y="3543907"/>
                  <a:ext cx="112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70" name="Freihand 69">
                  <a:extLst>
                    <a:ext uri="{FF2B5EF4-FFF2-40B4-BE49-F238E27FC236}">
                      <a16:creationId xmlns:a16="http://schemas.microsoft.com/office/drawing/2014/main" id="{FE7A6465-D3A3-48D5-9D44-C01DFA946E1A}"/>
                    </a:ext>
                  </a:extLst>
                </p14:cNvPr>
                <p14:cNvContentPartPr/>
                <p14:nvPr/>
              </p14:nvContentPartPr>
              <p14:xfrm>
                <a:off x="11795493" y="3562627"/>
                <a:ext cx="315360" cy="220320"/>
              </p14:xfrm>
            </p:contentPart>
          </mc:Choice>
          <mc:Fallback xmlns="">
            <p:pic>
              <p:nvPicPr>
                <p:cNvPr id="70" name="Freihand 69">
                  <a:extLst>
                    <a:ext uri="{FF2B5EF4-FFF2-40B4-BE49-F238E27FC236}">
                      <a16:creationId xmlns:a16="http://schemas.microsoft.com/office/drawing/2014/main" id="{FE7A6465-D3A3-48D5-9D44-C01DFA946E1A}"/>
                    </a:ext>
                  </a:extLst>
                </p:cNvPr>
                <p:cNvPicPr/>
                <p:nvPr/>
              </p:nvPicPr>
              <p:blipFill>
                <a:blip r:embed="rId591"/>
                <a:stretch>
                  <a:fillRect/>
                </a:stretch>
              </p:blipFill>
              <p:spPr>
                <a:xfrm>
                  <a:off x="11791173" y="3558307"/>
                  <a:ext cx="324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96" name="Freihand 95">
                  <a:extLst>
                    <a:ext uri="{FF2B5EF4-FFF2-40B4-BE49-F238E27FC236}">
                      <a16:creationId xmlns:a16="http://schemas.microsoft.com/office/drawing/2014/main" id="{735C4105-DFDF-4291-A805-99DACD8CB4ED}"/>
                    </a:ext>
                  </a:extLst>
                </p14:cNvPr>
                <p14:cNvContentPartPr/>
                <p14:nvPr/>
              </p14:nvContentPartPr>
              <p14:xfrm>
                <a:off x="9382773" y="3813547"/>
                <a:ext cx="1459800" cy="78840"/>
              </p14:xfrm>
            </p:contentPart>
          </mc:Choice>
          <mc:Fallback xmlns="">
            <p:pic>
              <p:nvPicPr>
                <p:cNvPr id="96" name="Freihand 95">
                  <a:extLst>
                    <a:ext uri="{FF2B5EF4-FFF2-40B4-BE49-F238E27FC236}">
                      <a16:creationId xmlns:a16="http://schemas.microsoft.com/office/drawing/2014/main" id="{735C4105-DFDF-4291-A805-99DACD8CB4ED}"/>
                    </a:ext>
                  </a:extLst>
                </p:cNvPr>
                <p:cNvPicPr/>
                <p:nvPr/>
              </p:nvPicPr>
              <p:blipFill>
                <a:blip r:embed="rId593"/>
                <a:stretch>
                  <a:fillRect/>
                </a:stretch>
              </p:blipFill>
              <p:spPr>
                <a:xfrm>
                  <a:off x="9378453" y="3809227"/>
                  <a:ext cx="1468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98" name="Freihand 97">
                  <a:extLst>
                    <a:ext uri="{FF2B5EF4-FFF2-40B4-BE49-F238E27FC236}">
                      <a16:creationId xmlns:a16="http://schemas.microsoft.com/office/drawing/2014/main" id="{2C0EA4B6-94B0-400D-84B3-0C8986AA1112}"/>
                    </a:ext>
                  </a:extLst>
                </p14:cNvPr>
                <p14:cNvContentPartPr/>
                <p14:nvPr/>
              </p14:nvContentPartPr>
              <p14:xfrm>
                <a:off x="9584733" y="3978067"/>
                <a:ext cx="16920" cy="155520"/>
              </p14:xfrm>
            </p:contentPart>
          </mc:Choice>
          <mc:Fallback xmlns="">
            <p:pic>
              <p:nvPicPr>
                <p:cNvPr id="98" name="Freihand 97">
                  <a:extLst>
                    <a:ext uri="{FF2B5EF4-FFF2-40B4-BE49-F238E27FC236}">
                      <a16:creationId xmlns:a16="http://schemas.microsoft.com/office/drawing/2014/main" id="{2C0EA4B6-94B0-400D-84B3-0C8986AA1112}"/>
                    </a:ext>
                  </a:extLst>
                </p:cNvPr>
                <p:cNvPicPr/>
                <p:nvPr/>
              </p:nvPicPr>
              <p:blipFill>
                <a:blip r:embed="rId595"/>
                <a:stretch>
                  <a:fillRect/>
                </a:stretch>
              </p:blipFill>
              <p:spPr>
                <a:xfrm>
                  <a:off x="9580413" y="3973747"/>
                  <a:ext cx="25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99" name="Freihand 98">
                  <a:extLst>
                    <a:ext uri="{FF2B5EF4-FFF2-40B4-BE49-F238E27FC236}">
                      <a16:creationId xmlns:a16="http://schemas.microsoft.com/office/drawing/2014/main" id="{7C53363C-BE7C-4086-A023-491A523C051E}"/>
                    </a:ext>
                  </a:extLst>
                </p14:cNvPr>
                <p14:cNvContentPartPr/>
                <p14:nvPr/>
              </p14:nvContentPartPr>
              <p14:xfrm>
                <a:off x="9486453" y="3936667"/>
                <a:ext cx="206640" cy="59040"/>
              </p14:xfrm>
            </p:contentPart>
          </mc:Choice>
          <mc:Fallback xmlns="">
            <p:pic>
              <p:nvPicPr>
                <p:cNvPr id="99" name="Freihand 98">
                  <a:extLst>
                    <a:ext uri="{FF2B5EF4-FFF2-40B4-BE49-F238E27FC236}">
                      <a16:creationId xmlns:a16="http://schemas.microsoft.com/office/drawing/2014/main" id="{7C53363C-BE7C-4086-A023-491A523C051E}"/>
                    </a:ext>
                  </a:extLst>
                </p:cNvPr>
                <p:cNvPicPr/>
                <p:nvPr/>
              </p:nvPicPr>
              <p:blipFill>
                <a:blip r:embed="rId597"/>
                <a:stretch>
                  <a:fillRect/>
                </a:stretch>
              </p:blipFill>
              <p:spPr>
                <a:xfrm>
                  <a:off x="9482133" y="3932347"/>
                  <a:ext cx="21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01" name="Freihand 100">
                  <a:extLst>
                    <a:ext uri="{FF2B5EF4-FFF2-40B4-BE49-F238E27FC236}">
                      <a16:creationId xmlns:a16="http://schemas.microsoft.com/office/drawing/2014/main" id="{CD742AF6-FD11-4C37-9073-A1DF7F9CD12C}"/>
                    </a:ext>
                  </a:extLst>
                </p14:cNvPr>
                <p14:cNvContentPartPr/>
                <p14:nvPr/>
              </p14:nvContentPartPr>
              <p14:xfrm>
                <a:off x="9670773" y="4018387"/>
                <a:ext cx="79560" cy="125640"/>
              </p14:xfrm>
            </p:contentPart>
          </mc:Choice>
          <mc:Fallback xmlns="">
            <p:pic>
              <p:nvPicPr>
                <p:cNvPr id="101" name="Freihand 100">
                  <a:extLst>
                    <a:ext uri="{FF2B5EF4-FFF2-40B4-BE49-F238E27FC236}">
                      <a16:creationId xmlns:a16="http://schemas.microsoft.com/office/drawing/2014/main" id="{CD742AF6-FD11-4C37-9073-A1DF7F9CD12C}"/>
                    </a:ext>
                  </a:extLst>
                </p:cNvPr>
                <p:cNvPicPr/>
                <p:nvPr/>
              </p:nvPicPr>
              <p:blipFill>
                <a:blip r:embed="rId599"/>
                <a:stretch>
                  <a:fillRect/>
                </a:stretch>
              </p:blipFill>
              <p:spPr>
                <a:xfrm>
                  <a:off x="9666453" y="4014067"/>
                  <a:ext cx="88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02" name="Freihand 101">
                  <a:extLst>
                    <a:ext uri="{FF2B5EF4-FFF2-40B4-BE49-F238E27FC236}">
                      <a16:creationId xmlns:a16="http://schemas.microsoft.com/office/drawing/2014/main" id="{06FB15DC-DF97-4B24-B797-D86012820E8E}"/>
                    </a:ext>
                  </a:extLst>
                </p14:cNvPr>
                <p14:cNvContentPartPr/>
                <p14:nvPr/>
              </p14:nvContentPartPr>
              <p14:xfrm>
                <a:off x="9752853" y="4023427"/>
                <a:ext cx="232920" cy="111240"/>
              </p14:xfrm>
            </p:contentPart>
          </mc:Choice>
          <mc:Fallback xmlns="">
            <p:pic>
              <p:nvPicPr>
                <p:cNvPr id="102" name="Freihand 101">
                  <a:extLst>
                    <a:ext uri="{FF2B5EF4-FFF2-40B4-BE49-F238E27FC236}">
                      <a16:creationId xmlns:a16="http://schemas.microsoft.com/office/drawing/2014/main" id="{06FB15DC-DF97-4B24-B797-D86012820E8E}"/>
                    </a:ext>
                  </a:extLst>
                </p:cNvPr>
                <p:cNvPicPr/>
                <p:nvPr/>
              </p:nvPicPr>
              <p:blipFill>
                <a:blip r:embed="rId601"/>
                <a:stretch>
                  <a:fillRect/>
                </a:stretch>
              </p:blipFill>
              <p:spPr>
                <a:xfrm>
                  <a:off x="9748533" y="4019107"/>
                  <a:ext cx="24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03" name="Freihand 102">
                  <a:extLst>
                    <a:ext uri="{FF2B5EF4-FFF2-40B4-BE49-F238E27FC236}">
                      <a16:creationId xmlns:a16="http://schemas.microsoft.com/office/drawing/2014/main" id="{FAE654CC-FAA8-4DC3-85D8-8D3215F29AFB}"/>
                    </a:ext>
                  </a:extLst>
                </p14:cNvPr>
                <p14:cNvContentPartPr/>
                <p14:nvPr/>
              </p14:nvContentPartPr>
              <p14:xfrm>
                <a:off x="9997293" y="3984547"/>
                <a:ext cx="91440" cy="165960"/>
              </p14:xfrm>
            </p:contentPart>
          </mc:Choice>
          <mc:Fallback xmlns="">
            <p:pic>
              <p:nvPicPr>
                <p:cNvPr id="103" name="Freihand 102">
                  <a:extLst>
                    <a:ext uri="{FF2B5EF4-FFF2-40B4-BE49-F238E27FC236}">
                      <a16:creationId xmlns:a16="http://schemas.microsoft.com/office/drawing/2014/main" id="{FAE654CC-FAA8-4DC3-85D8-8D3215F29AFB}"/>
                    </a:ext>
                  </a:extLst>
                </p:cNvPr>
                <p:cNvPicPr/>
                <p:nvPr/>
              </p:nvPicPr>
              <p:blipFill>
                <a:blip r:embed="rId603"/>
                <a:stretch>
                  <a:fillRect/>
                </a:stretch>
              </p:blipFill>
              <p:spPr>
                <a:xfrm>
                  <a:off x="9992973" y="3980227"/>
                  <a:ext cx="100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04" name="Freihand 103">
                  <a:extLst>
                    <a:ext uri="{FF2B5EF4-FFF2-40B4-BE49-F238E27FC236}">
                      <a16:creationId xmlns:a16="http://schemas.microsoft.com/office/drawing/2014/main" id="{77BB898C-A60D-424D-9B94-F7E29DC29780}"/>
                    </a:ext>
                  </a:extLst>
                </p14:cNvPr>
                <p14:cNvContentPartPr/>
                <p14:nvPr/>
              </p14:nvContentPartPr>
              <p14:xfrm>
                <a:off x="10086573" y="4028107"/>
                <a:ext cx="100440" cy="85680"/>
              </p14:xfrm>
            </p:contentPart>
          </mc:Choice>
          <mc:Fallback xmlns="">
            <p:pic>
              <p:nvPicPr>
                <p:cNvPr id="104" name="Freihand 103">
                  <a:extLst>
                    <a:ext uri="{FF2B5EF4-FFF2-40B4-BE49-F238E27FC236}">
                      <a16:creationId xmlns:a16="http://schemas.microsoft.com/office/drawing/2014/main" id="{77BB898C-A60D-424D-9B94-F7E29DC29780}"/>
                    </a:ext>
                  </a:extLst>
                </p:cNvPr>
                <p:cNvPicPr/>
                <p:nvPr/>
              </p:nvPicPr>
              <p:blipFill>
                <a:blip r:embed="rId605"/>
                <a:stretch>
                  <a:fillRect/>
                </a:stretch>
              </p:blipFill>
              <p:spPr>
                <a:xfrm>
                  <a:off x="10082253" y="4023787"/>
                  <a:ext cx="10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06" name="Freihand 105">
                  <a:extLst>
                    <a:ext uri="{FF2B5EF4-FFF2-40B4-BE49-F238E27FC236}">
                      <a16:creationId xmlns:a16="http://schemas.microsoft.com/office/drawing/2014/main" id="{E0F3A544-185A-4003-B0DE-FDE5AA7AE9F6}"/>
                    </a:ext>
                  </a:extLst>
                </p14:cNvPr>
                <p14:cNvContentPartPr/>
                <p14:nvPr/>
              </p14:nvContentPartPr>
              <p14:xfrm>
                <a:off x="9963093" y="3986347"/>
                <a:ext cx="75240" cy="146520"/>
              </p14:xfrm>
            </p:contentPart>
          </mc:Choice>
          <mc:Fallback xmlns="">
            <p:pic>
              <p:nvPicPr>
                <p:cNvPr id="106" name="Freihand 105">
                  <a:extLst>
                    <a:ext uri="{FF2B5EF4-FFF2-40B4-BE49-F238E27FC236}">
                      <a16:creationId xmlns:a16="http://schemas.microsoft.com/office/drawing/2014/main" id="{E0F3A544-185A-4003-B0DE-FDE5AA7AE9F6}"/>
                    </a:ext>
                  </a:extLst>
                </p:cNvPr>
                <p:cNvPicPr/>
                <p:nvPr/>
              </p:nvPicPr>
              <p:blipFill>
                <a:blip r:embed="rId607"/>
                <a:stretch>
                  <a:fillRect/>
                </a:stretch>
              </p:blipFill>
              <p:spPr>
                <a:xfrm>
                  <a:off x="9958773" y="3982027"/>
                  <a:ext cx="83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07" name="Freihand 106">
                  <a:extLst>
                    <a:ext uri="{FF2B5EF4-FFF2-40B4-BE49-F238E27FC236}">
                      <a16:creationId xmlns:a16="http://schemas.microsoft.com/office/drawing/2014/main" id="{2F96CE6F-7DD7-4FA2-A8F6-13E75B296865}"/>
                    </a:ext>
                  </a:extLst>
                </p14:cNvPr>
                <p14:cNvContentPartPr/>
                <p14:nvPr/>
              </p14:nvContentPartPr>
              <p14:xfrm>
                <a:off x="10084053" y="3922987"/>
                <a:ext cx="126720" cy="215640"/>
              </p14:xfrm>
            </p:contentPart>
          </mc:Choice>
          <mc:Fallback xmlns="">
            <p:pic>
              <p:nvPicPr>
                <p:cNvPr id="107" name="Freihand 106">
                  <a:extLst>
                    <a:ext uri="{FF2B5EF4-FFF2-40B4-BE49-F238E27FC236}">
                      <a16:creationId xmlns:a16="http://schemas.microsoft.com/office/drawing/2014/main" id="{2F96CE6F-7DD7-4FA2-A8F6-13E75B296865}"/>
                    </a:ext>
                  </a:extLst>
                </p:cNvPr>
                <p:cNvPicPr/>
                <p:nvPr/>
              </p:nvPicPr>
              <p:blipFill>
                <a:blip r:embed="rId609"/>
                <a:stretch>
                  <a:fillRect/>
                </a:stretch>
              </p:blipFill>
              <p:spPr>
                <a:xfrm>
                  <a:off x="10079733" y="3918667"/>
                  <a:ext cx="135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08" name="Freihand 107">
                  <a:extLst>
                    <a:ext uri="{FF2B5EF4-FFF2-40B4-BE49-F238E27FC236}">
                      <a16:creationId xmlns:a16="http://schemas.microsoft.com/office/drawing/2014/main" id="{A2FCCCE4-26DB-4B4C-A9B4-E019A16CF5BA}"/>
                    </a:ext>
                  </a:extLst>
                </p14:cNvPr>
                <p14:cNvContentPartPr/>
                <p14:nvPr/>
              </p14:nvContentPartPr>
              <p14:xfrm>
                <a:off x="10210413" y="4015147"/>
                <a:ext cx="332640" cy="61920"/>
              </p14:xfrm>
            </p:contentPart>
          </mc:Choice>
          <mc:Fallback xmlns="">
            <p:pic>
              <p:nvPicPr>
                <p:cNvPr id="108" name="Freihand 107">
                  <a:extLst>
                    <a:ext uri="{FF2B5EF4-FFF2-40B4-BE49-F238E27FC236}">
                      <a16:creationId xmlns:a16="http://schemas.microsoft.com/office/drawing/2014/main" id="{A2FCCCE4-26DB-4B4C-A9B4-E019A16CF5BA}"/>
                    </a:ext>
                  </a:extLst>
                </p:cNvPr>
                <p:cNvPicPr/>
                <p:nvPr/>
              </p:nvPicPr>
              <p:blipFill>
                <a:blip r:embed="rId611"/>
                <a:stretch>
                  <a:fillRect/>
                </a:stretch>
              </p:blipFill>
              <p:spPr>
                <a:xfrm>
                  <a:off x="10206093" y="4010827"/>
                  <a:ext cx="341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09" name="Freihand 108">
                  <a:extLst>
                    <a:ext uri="{FF2B5EF4-FFF2-40B4-BE49-F238E27FC236}">
                      <a16:creationId xmlns:a16="http://schemas.microsoft.com/office/drawing/2014/main" id="{6762B211-AFBC-4478-BD25-32CEC7E07E2A}"/>
                    </a:ext>
                  </a:extLst>
                </p14:cNvPr>
                <p14:cNvContentPartPr/>
                <p14:nvPr/>
              </p14:nvContentPartPr>
              <p14:xfrm>
                <a:off x="10553853" y="3955027"/>
                <a:ext cx="219960" cy="127440"/>
              </p14:xfrm>
            </p:contentPart>
          </mc:Choice>
          <mc:Fallback xmlns="">
            <p:pic>
              <p:nvPicPr>
                <p:cNvPr id="109" name="Freihand 108">
                  <a:extLst>
                    <a:ext uri="{FF2B5EF4-FFF2-40B4-BE49-F238E27FC236}">
                      <a16:creationId xmlns:a16="http://schemas.microsoft.com/office/drawing/2014/main" id="{6762B211-AFBC-4478-BD25-32CEC7E07E2A}"/>
                    </a:ext>
                  </a:extLst>
                </p:cNvPr>
                <p:cNvPicPr/>
                <p:nvPr/>
              </p:nvPicPr>
              <p:blipFill>
                <a:blip r:embed="rId613"/>
                <a:stretch>
                  <a:fillRect/>
                </a:stretch>
              </p:blipFill>
              <p:spPr>
                <a:xfrm>
                  <a:off x="10549533" y="3950707"/>
                  <a:ext cx="22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10" name="Freihand 109">
                  <a:extLst>
                    <a:ext uri="{FF2B5EF4-FFF2-40B4-BE49-F238E27FC236}">
                      <a16:creationId xmlns:a16="http://schemas.microsoft.com/office/drawing/2014/main" id="{B7A22DA8-401D-4DAC-A50F-32817275B8AE}"/>
                    </a:ext>
                  </a:extLst>
                </p14:cNvPr>
                <p14:cNvContentPartPr/>
                <p14:nvPr/>
              </p14:nvContentPartPr>
              <p14:xfrm>
                <a:off x="10762653" y="3960427"/>
                <a:ext cx="52200" cy="38160"/>
              </p14:xfrm>
            </p:contentPart>
          </mc:Choice>
          <mc:Fallback xmlns="">
            <p:pic>
              <p:nvPicPr>
                <p:cNvPr id="110" name="Freihand 109">
                  <a:extLst>
                    <a:ext uri="{FF2B5EF4-FFF2-40B4-BE49-F238E27FC236}">
                      <a16:creationId xmlns:a16="http://schemas.microsoft.com/office/drawing/2014/main" id="{B7A22DA8-401D-4DAC-A50F-32817275B8AE}"/>
                    </a:ext>
                  </a:extLst>
                </p:cNvPr>
                <p:cNvPicPr/>
                <p:nvPr/>
              </p:nvPicPr>
              <p:blipFill>
                <a:blip r:embed="rId615"/>
                <a:stretch>
                  <a:fillRect/>
                </a:stretch>
              </p:blipFill>
              <p:spPr>
                <a:xfrm>
                  <a:off x="10758333" y="3956107"/>
                  <a:ext cx="60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11" name="Freihand 110">
                  <a:extLst>
                    <a:ext uri="{FF2B5EF4-FFF2-40B4-BE49-F238E27FC236}">
                      <a16:creationId xmlns:a16="http://schemas.microsoft.com/office/drawing/2014/main" id="{1A971BE1-245D-4019-A74D-D5F8D994B08A}"/>
                    </a:ext>
                  </a:extLst>
                </p14:cNvPr>
                <p14:cNvContentPartPr/>
                <p14:nvPr/>
              </p14:nvContentPartPr>
              <p14:xfrm>
                <a:off x="10838253" y="4008667"/>
                <a:ext cx="126000" cy="50400"/>
              </p14:xfrm>
            </p:contentPart>
          </mc:Choice>
          <mc:Fallback xmlns="">
            <p:pic>
              <p:nvPicPr>
                <p:cNvPr id="111" name="Freihand 110">
                  <a:extLst>
                    <a:ext uri="{FF2B5EF4-FFF2-40B4-BE49-F238E27FC236}">
                      <a16:creationId xmlns:a16="http://schemas.microsoft.com/office/drawing/2014/main" id="{1A971BE1-245D-4019-A74D-D5F8D994B08A}"/>
                    </a:ext>
                  </a:extLst>
                </p:cNvPr>
                <p:cNvPicPr/>
                <p:nvPr/>
              </p:nvPicPr>
              <p:blipFill>
                <a:blip r:embed="rId617"/>
                <a:stretch>
                  <a:fillRect/>
                </a:stretch>
              </p:blipFill>
              <p:spPr>
                <a:xfrm>
                  <a:off x="10833933" y="4004347"/>
                  <a:ext cx="134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12" name="Freihand 111">
                  <a:extLst>
                    <a:ext uri="{FF2B5EF4-FFF2-40B4-BE49-F238E27FC236}">
                      <a16:creationId xmlns:a16="http://schemas.microsoft.com/office/drawing/2014/main" id="{274699EB-4D20-45B5-885F-7D53A8F3104B}"/>
                    </a:ext>
                  </a:extLst>
                </p14:cNvPr>
                <p14:cNvContentPartPr/>
                <p14:nvPr/>
              </p14:nvContentPartPr>
              <p14:xfrm>
                <a:off x="11089173" y="3973387"/>
                <a:ext cx="45360" cy="85320"/>
              </p14:xfrm>
            </p:contentPart>
          </mc:Choice>
          <mc:Fallback xmlns="">
            <p:pic>
              <p:nvPicPr>
                <p:cNvPr id="112" name="Freihand 111">
                  <a:extLst>
                    <a:ext uri="{FF2B5EF4-FFF2-40B4-BE49-F238E27FC236}">
                      <a16:creationId xmlns:a16="http://schemas.microsoft.com/office/drawing/2014/main" id="{274699EB-4D20-45B5-885F-7D53A8F3104B}"/>
                    </a:ext>
                  </a:extLst>
                </p:cNvPr>
                <p:cNvPicPr/>
                <p:nvPr/>
              </p:nvPicPr>
              <p:blipFill>
                <a:blip r:embed="rId619"/>
                <a:stretch>
                  <a:fillRect/>
                </a:stretch>
              </p:blipFill>
              <p:spPr>
                <a:xfrm>
                  <a:off x="11084853" y="3969067"/>
                  <a:ext cx="54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13" name="Freihand 112">
                  <a:extLst>
                    <a:ext uri="{FF2B5EF4-FFF2-40B4-BE49-F238E27FC236}">
                      <a16:creationId xmlns:a16="http://schemas.microsoft.com/office/drawing/2014/main" id="{E7714BF5-3EC8-4656-8601-9BAF3E6BD19C}"/>
                    </a:ext>
                  </a:extLst>
                </p14:cNvPr>
                <p14:cNvContentPartPr/>
                <p14:nvPr/>
              </p14:nvContentPartPr>
              <p14:xfrm>
                <a:off x="11190333" y="3970867"/>
                <a:ext cx="226440" cy="105480"/>
              </p14:xfrm>
            </p:contentPart>
          </mc:Choice>
          <mc:Fallback xmlns="">
            <p:pic>
              <p:nvPicPr>
                <p:cNvPr id="113" name="Freihand 112">
                  <a:extLst>
                    <a:ext uri="{FF2B5EF4-FFF2-40B4-BE49-F238E27FC236}">
                      <a16:creationId xmlns:a16="http://schemas.microsoft.com/office/drawing/2014/main" id="{E7714BF5-3EC8-4656-8601-9BAF3E6BD19C}"/>
                    </a:ext>
                  </a:extLst>
                </p:cNvPr>
                <p:cNvPicPr/>
                <p:nvPr/>
              </p:nvPicPr>
              <p:blipFill>
                <a:blip r:embed="rId621"/>
                <a:stretch>
                  <a:fillRect/>
                </a:stretch>
              </p:blipFill>
              <p:spPr>
                <a:xfrm>
                  <a:off x="11186013" y="3966547"/>
                  <a:ext cx="235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14" name="Freihand 113">
                  <a:extLst>
                    <a:ext uri="{FF2B5EF4-FFF2-40B4-BE49-F238E27FC236}">
                      <a16:creationId xmlns:a16="http://schemas.microsoft.com/office/drawing/2014/main" id="{5E8E6A51-3E47-4E9F-BF9B-7472C6123C34}"/>
                    </a:ext>
                  </a:extLst>
                </p14:cNvPr>
                <p14:cNvContentPartPr/>
                <p14:nvPr/>
              </p14:nvContentPartPr>
              <p14:xfrm>
                <a:off x="11434773" y="3936667"/>
                <a:ext cx="299520" cy="138600"/>
              </p14:xfrm>
            </p:contentPart>
          </mc:Choice>
          <mc:Fallback xmlns="">
            <p:pic>
              <p:nvPicPr>
                <p:cNvPr id="114" name="Freihand 113">
                  <a:extLst>
                    <a:ext uri="{FF2B5EF4-FFF2-40B4-BE49-F238E27FC236}">
                      <a16:creationId xmlns:a16="http://schemas.microsoft.com/office/drawing/2014/main" id="{5E8E6A51-3E47-4E9F-BF9B-7472C6123C34}"/>
                    </a:ext>
                  </a:extLst>
                </p:cNvPr>
                <p:cNvPicPr/>
                <p:nvPr/>
              </p:nvPicPr>
              <p:blipFill>
                <a:blip r:embed="rId623"/>
                <a:stretch>
                  <a:fillRect/>
                </a:stretch>
              </p:blipFill>
              <p:spPr>
                <a:xfrm>
                  <a:off x="11430453" y="3932347"/>
                  <a:ext cx="30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54" name="Freihand 153">
                  <a:extLst>
                    <a:ext uri="{FF2B5EF4-FFF2-40B4-BE49-F238E27FC236}">
                      <a16:creationId xmlns:a16="http://schemas.microsoft.com/office/drawing/2014/main" id="{C3434640-38DE-4582-88EC-56BDC7EC5CC8}"/>
                    </a:ext>
                  </a:extLst>
                </p14:cNvPr>
                <p14:cNvContentPartPr/>
                <p14:nvPr/>
              </p14:nvContentPartPr>
              <p14:xfrm>
                <a:off x="9017373" y="1874947"/>
                <a:ext cx="204840" cy="898560"/>
              </p14:xfrm>
            </p:contentPart>
          </mc:Choice>
          <mc:Fallback xmlns="">
            <p:pic>
              <p:nvPicPr>
                <p:cNvPr id="154" name="Freihand 153">
                  <a:extLst>
                    <a:ext uri="{FF2B5EF4-FFF2-40B4-BE49-F238E27FC236}">
                      <a16:creationId xmlns:a16="http://schemas.microsoft.com/office/drawing/2014/main" id="{C3434640-38DE-4582-88EC-56BDC7EC5CC8}"/>
                    </a:ext>
                  </a:extLst>
                </p:cNvPr>
                <p:cNvPicPr/>
                <p:nvPr/>
              </p:nvPicPr>
              <p:blipFill>
                <a:blip r:embed="rId625"/>
                <a:stretch>
                  <a:fillRect/>
                </a:stretch>
              </p:blipFill>
              <p:spPr>
                <a:xfrm>
                  <a:off x="9013053" y="1870627"/>
                  <a:ext cx="213480" cy="9072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56" name="Freihand 155">
                  <a:extLst>
                    <a:ext uri="{FF2B5EF4-FFF2-40B4-BE49-F238E27FC236}">
                      <a16:creationId xmlns:a16="http://schemas.microsoft.com/office/drawing/2014/main" id="{AD63BCB8-916D-4E58-BD8F-1DC17F68ADBB}"/>
                    </a:ext>
                  </a:extLst>
                </p14:cNvPr>
                <p14:cNvContentPartPr/>
                <p14:nvPr/>
              </p14:nvContentPartPr>
              <p14:xfrm>
                <a:off x="9373053" y="2239987"/>
                <a:ext cx="110160" cy="38160"/>
              </p14:xfrm>
            </p:contentPart>
          </mc:Choice>
          <mc:Fallback xmlns="">
            <p:pic>
              <p:nvPicPr>
                <p:cNvPr id="156" name="Freihand 155">
                  <a:extLst>
                    <a:ext uri="{FF2B5EF4-FFF2-40B4-BE49-F238E27FC236}">
                      <a16:creationId xmlns:a16="http://schemas.microsoft.com/office/drawing/2014/main" id="{AD63BCB8-916D-4E58-BD8F-1DC17F68ADBB}"/>
                    </a:ext>
                  </a:extLst>
                </p:cNvPr>
                <p:cNvPicPr/>
                <p:nvPr/>
              </p:nvPicPr>
              <p:blipFill>
                <a:blip r:embed="rId627"/>
                <a:stretch>
                  <a:fillRect/>
                </a:stretch>
              </p:blipFill>
              <p:spPr>
                <a:xfrm>
                  <a:off x="9368733" y="2235667"/>
                  <a:ext cx="118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3" name="Freihand 162">
                  <a:extLst>
                    <a:ext uri="{FF2B5EF4-FFF2-40B4-BE49-F238E27FC236}">
                      <a16:creationId xmlns:a16="http://schemas.microsoft.com/office/drawing/2014/main" id="{DEFECEE8-84E4-4062-93A1-2CEFD8D7BE2C}"/>
                    </a:ext>
                  </a:extLst>
                </p14:cNvPr>
                <p14:cNvContentPartPr/>
                <p14:nvPr/>
              </p14:nvContentPartPr>
              <p14:xfrm>
                <a:off x="9491853" y="2232427"/>
                <a:ext cx="102240" cy="24120"/>
              </p14:xfrm>
            </p:contentPart>
          </mc:Choice>
          <mc:Fallback xmlns="">
            <p:pic>
              <p:nvPicPr>
                <p:cNvPr id="163" name="Freihand 162">
                  <a:extLst>
                    <a:ext uri="{FF2B5EF4-FFF2-40B4-BE49-F238E27FC236}">
                      <a16:creationId xmlns:a16="http://schemas.microsoft.com/office/drawing/2014/main" id="{DEFECEE8-84E4-4062-93A1-2CEFD8D7BE2C}"/>
                    </a:ext>
                  </a:extLst>
                </p:cNvPr>
                <p:cNvPicPr/>
                <p:nvPr/>
              </p:nvPicPr>
              <p:blipFill>
                <a:blip r:embed="rId629"/>
                <a:stretch>
                  <a:fillRect/>
                </a:stretch>
              </p:blipFill>
              <p:spPr>
                <a:xfrm>
                  <a:off x="9487533" y="2228107"/>
                  <a:ext cx="110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59" name="Freihand 158">
                  <a:extLst>
                    <a:ext uri="{FF2B5EF4-FFF2-40B4-BE49-F238E27FC236}">
                      <a16:creationId xmlns:a16="http://schemas.microsoft.com/office/drawing/2014/main" id="{3CEA19BC-7472-41E3-AC1E-3DC74223C67C}"/>
                    </a:ext>
                  </a:extLst>
                </p14:cNvPr>
                <p14:cNvContentPartPr/>
                <p14:nvPr/>
              </p14:nvContentPartPr>
              <p14:xfrm>
                <a:off x="10850133" y="2712307"/>
                <a:ext cx="2520" cy="38880"/>
              </p14:xfrm>
            </p:contentPart>
          </mc:Choice>
          <mc:Fallback xmlns="">
            <p:pic>
              <p:nvPicPr>
                <p:cNvPr id="159" name="Freihand 158">
                  <a:extLst>
                    <a:ext uri="{FF2B5EF4-FFF2-40B4-BE49-F238E27FC236}">
                      <a16:creationId xmlns:a16="http://schemas.microsoft.com/office/drawing/2014/main" id="{3CEA19BC-7472-41E3-AC1E-3DC74223C67C}"/>
                    </a:ext>
                  </a:extLst>
                </p:cNvPr>
                <p:cNvPicPr/>
                <p:nvPr/>
              </p:nvPicPr>
              <p:blipFill>
                <a:blip r:embed="rId631"/>
                <a:stretch>
                  <a:fillRect/>
                </a:stretch>
              </p:blipFill>
              <p:spPr>
                <a:xfrm>
                  <a:off x="10845813" y="2707987"/>
                  <a:ext cx="11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0" name="Freihand 159">
                  <a:extLst>
                    <a:ext uri="{FF2B5EF4-FFF2-40B4-BE49-F238E27FC236}">
                      <a16:creationId xmlns:a16="http://schemas.microsoft.com/office/drawing/2014/main" id="{E24B8A55-967D-40EF-97AE-59C0555DC005}"/>
                    </a:ext>
                  </a:extLst>
                </p14:cNvPr>
                <p14:cNvContentPartPr/>
                <p14:nvPr/>
              </p14:nvContentPartPr>
              <p14:xfrm>
                <a:off x="10852653" y="2588827"/>
                <a:ext cx="720" cy="65880"/>
              </p14:xfrm>
            </p:contentPart>
          </mc:Choice>
          <mc:Fallback xmlns="">
            <p:pic>
              <p:nvPicPr>
                <p:cNvPr id="160" name="Freihand 159">
                  <a:extLst>
                    <a:ext uri="{FF2B5EF4-FFF2-40B4-BE49-F238E27FC236}">
                      <a16:creationId xmlns:a16="http://schemas.microsoft.com/office/drawing/2014/main" id="{E24B8A55-967D-40EF-97AE-59C0555DC005}"/>
                    </a:ext>
                  </a:extLst>
                </p:cNvPr>
                <p:cNvPicPr/>
                <p:nvPr/>
              </p:nvPicPr>
              <p:blipFill>
                <a:blip r:embed="rId633"/>
                <a:stretch>
                  <a:fillRect/>
                </a:stretch>
              </p:blipFill>
              <p:spPr>
                <a:xfrm>
                  <a:off x="10848333" y="2584507"/>
                  <a:ext cx="9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1" name="Freihand 160">
                  <a:extLst>
                    <a:ext uri="{FF2B5EF4-FFF2-40B4-BE49-F238E27FC236}">
                      <a16:creationId xmlns:a16="http://schemas.microsoft.com/office/drawing/2014/main" id="{B8E9BD1A-09CC-42F9-8A04-C5EFD7451B38}"/>
                    </a:ext>
                  </a:extLst>
                </p14:cNvPr>
                <p14:cNvContentPartPr/>
                <p14:nvPr/>
              </p14:nvContentPartPr>
              <p14:xfrm>
                <a:off x="10853733" y="2439787"/>
                <a:ext cx="6840" cy="65880"/>
              </p14:xfrm>
            </p:contentPart>
          </mc:Choice>
          <mc:Fallback xmlns="">
            <p:pic>
              <p:nvPicPr>
                <p:cNvPr id="161" name="Freihand 160">
                  <a:extLst>
                    <a:ext uri="{FF2B5EF4-FFF2-40B4-BE49-F238E27FC236}">
                      <a16:creationId xmlns:a16="http://schemas.microsoft.com/office/drawing/2014/main" id="{B8E9BD1A-09CC-42F9-8A04-C5EFD7451B38}"/>
                    </a:ext>
                  </a:extLst>
                </p:cNvPr>
                <p:cNvPicPr/>
                <p:nvPr/>
              </p:nvPicPr>
              <p:blipFill>
                <a:blip r:embed="rId635"/>
                <a:stretch>
                  <a:fillRect/>
                </a:stretch>
              </p:blipFill>
              <p:spPr>
                <a:xfrm>
                  <a:off x="10849413" y="2435467"/>
                  <a:ext cx="15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2" name="Freihand 161">
                  <a:extLst>
                    <a:ext uri="{FF2B5EF4-FFF2-40B4-BE49-F238E27FC236}">
                      <a16:creationId xmlns:a16="http://schemas.microsoft.com/office/drawing/2014/main" id="{E69E3877-32EC-45EA-9DE6-A7B8EE778ED8}"/>
                    </a:ext>
                  </a:extLst>
                </p14:cNvPr>
                <p14:cNvContentPartPr/>
                <p14:nvPr/>
              </p14:nvContentPartPr>
              <p14:xfrm>
                <a:off x="10841853" y="2164387"/>
                <a:ext cx="12600" cy="255960"/>
              </p14:xfrm>
            </p:contentPart>
          </mc:Choice>
          <mc:Fallback xmlns="">
            <p:pic>
              <p:nvPicPr>
                <p:cNvPr id="162" name="Freihand 161">
                  <a:extLst>
                    <a:ext uri="{FF2B5EF4-FFF2-40B4-BE49-F238E27FC236}">
                      <a16:creationId xmlns:a16="http://schemas.microsoft.com/office/drawing/2014/main" id="{E69E3877-32EC-45EA-9DE6-A7B8EE778ED8}"/>
                    </a:ext>
                  </a:extLst>
                </p:cNvPr>
                <p:cNvPicPr/>
                <p:nvPr/>
              </p:nvPicPr>
              <p:blipFill>
                <a:blip r:embed="rId637"/>
                <a:stretch>
                  <a:fillRect/>
                </a:stretch>
              </p:blipFill>
              <p:spPr>
                <a:xfrm>
                  <a:off x="10837533" y="2160067"/>
                  <a:ext cx="21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4" name="Freihand 163">
                  <a:extLst>
                    <a:ext uri="{FF2B5EF4-FFF2-40B4-BE49-F238E27FC236}">
                      <a16:creationId xmlns:a16="http://schemas.microsoft.com/office/drawing/2014/main" id="{F8762239-CF6F-44F3-A547-42C4021068FC}"/>
                    </a:ext>
                  </a:extLst>
                </p14:cNvPr>
                <p14:cNvContentPartPr/>
                <p14:nvPr/>
              </p14:nvContentPartPr>
              <p14:xfrm>
                <a:off x="9802533" y="2203267"/>
                <a:ext cx="861840" cy="43920"/>
              </p14:xfrm>
            </p:contentPart>
          </mc:Choice>
          <mc:Fallback xmlns="">
            <p:pic>
              <p:nvPicPr>
                <p:cNvPr id="164" name="Freihand 163">
                  <a:extLst>
                    <a:ext uri="{FF2B5EF4-FFF2-40B4-BE49-F238E27FC236}">
                      <a16:creationId xmlns:a16="http://schemas.microsoft.com/office/drawing/2014/main" id="{F8762239-CF6F-44F3-A547-42C4021068FC}"/>
                    </a:ext>
                  </a:extLst>
                </p:cNvPr>
                <p:cNvPicPr/>
                <p:nvPr/>
              </p:nvPicPr>
              <p:blipFill>
                <a:blip r:embed="rId639"/>
                <a:stretch>
                  <a:fillRect/>
                </a:stretch>
              </p:blipFill>
              <p:spPr>
                <a:xfrm>
                  <a:off x="9798213" y="2198947"/>
                  <a:ext cx="870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5" name="Freihand 164">
                  <a:extLst>
                    <a:ext uri="{FF2B5EF4-FFF2-40B4-BE49-F238E27FC236}">
                      <a16:creationId xmlns:a16="http://schemas.microsoft.com/office/drawing/2014/main" id="{EB8D80FB-8937-4898-B2AF-D4EDF762883A}"/>
                    </a:ext>
                  </a:extLst>
                </p14:cNvPr>
                <p14:cNvContentPartPr/>
                <p14:nvPr/>
              </p14:nvContentPartPr>
              <p14:xfrm>
                <a:off x="10686333" y="2210107"/>
                <a:ext cx="69120" cy="51480"/>
              </p14:xfrm>
            </p:contentPart>
          </mc:Choice>
          <mc:Fallback xmlns="">
            <p:pic>
              <p:nvPicPr>
                <p:cNvPr id="165" name="Freihand 164">
                  <a:extLst>
                    <a:ext uri="{FF2B5EF4-FFF2-40B4-BE49-F238E27FC236}">
                      <a16:creationId xmlns:a16="http://schemas.microsoft.com/office/drawing/2014/main" id="{EB8D80FB-8937-4898-B2AF-D4EDF762883A}"/>
                    </a:ext>
                  </a:extLst>
                </p:cNvPr>
                <p:cNvPicPr/>
                <p:nvPr/>
              </p:nvPicPr>
              <p:blipFill>
                <a:blip r:embed="rId641"/>
                <a:stretch>
                  <a:fillRect/>
                </a:stretch>
              </p:blipFill>
              <p:spPr>
                <a:xfrm>
                  <a:off x="10682013" y="2205787"/>
                  <a:ext cx="77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72" name="Freihand 171">
                  <a:extLst>
                    <a:ext uri="{FF2B5EF4-FFF2-40B4-BE49-F238E27FC236}">
                      <a16:creationId xmlns:a16="http://schemas.microsoft.com/office/drawing/2014/main" id="{46EA20D7-7691-45A3-8F33-3147B7CDA13F}"/>
                    </a:ext>
                  </a:extLst>
                </p14:cNvPr>
                <p14:cNvContentPartPr/>
                <p14:nvPr/>
              </p14:nvContentPartPr>
              <p14:xfrm>
                <a:off x="8674293" y="1622587"/>
                <a:ext cx="308160" cy="776520"/>
              </p14:xfrm>
            </p:contentPart>
          </mc:Choice>
          <mc:Fallback xmlns="">
            <p:pic>
              <p:nvPicPr>
                <p:cNvPr id="172" name="Freihand 171">
                  <a:extLst>
                    <a:ext uri="{FF2B5EF4-FFF2-40B4-BE49-F238E27FC236}">
                      <a16:creationId xmlns:a16="http://schemas.microsoft.com/office/drawing/2014/main" id="{46EA20D7-7691-45A3-8F33-3147B7CDA13F}"/>
                    </a:ext>
                  </a:extLst>
                </p:cNvPr>
                <p:cNvPicPr/>
                <p:nvPr/>
              </p:nvPicPr>
              <p:blipFill>
                <a:blip r:embed="rId643"/>
                <a:stretch>
                  <a:fillRect/>
                </a:stretch>
              </p:blipFill>
              <p:spPr>
                <a:xfrm>
                  <a:off x="8669973" y="1618267"/>
                  <a:ext cx="31680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3" name="Freihand 172">
                  <a:extLst>
                    <a:ext uri="{FF2B5EF4-FFF2-40B4-BE49-F238E27FC236}">
                      <a16:creationId xmlns:a16="http://schemas.microsoft.com/office/drawing/2014/main" id="{AB01062D-D8BF-4158-96E1-86415FC67BBC}"/>
                    </a:ext>
                  </a:extLst>
                </p14:cNvPr>
                <p14:cNvContentPartPr/>
                <p14:nvPr/>
              </p14:nvContentPartPr>
              <p14:xfrm>
                <a:off x="8957253" y="1558147"/>
                <a:ext cx="132480" cy="140760"/>
              </p14:xfrm>
            </p:contentPart>
          </mc:Choice>
          <mc:Fallback xmlns="">
            <p:pic>
              <p:nvPicPr>
                <p:cNvPr id="173" name="Freihand 172">
                  <a:extLst>
                    <a:ext uri="{FF2B5EF4-FFF2-40B4-BE49-F238E27FC236}">
                      <a16:creationId xmlns:a16="http://schemas.microsoft.com/office/drawing/2014/main" id="{AB01062D-D8BF-4158-96E1-86415FC67BBC}"/>
                    </a:ext>
                  </a:extLst>
                </p:cNvPr>
                <p:cNvPicPr/>
                <p:nvPr/>
              </p:nvPicPr>
              <p:blipFill>
                <a:blip r:embed="rId645"/>
                <a:stretch>
                  <a:fillRect/>
                </a:stretch>
              </p:blipFill>
              <p:spPr>
                <a:xfrm>
                  <a:off x="8952933" y="1553827"/>
                  <a:ext cx="141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9" name="Freihand 178">
                  <a:extLst>
                    <a:ext uri="{FF2B5EF4-FFF2-40B4-BE49-F238E27FC236}">
                      <a16:creationId xmlns:a16="http://schemas.microsoft.com/office/drawing/2014/main" id="{0D1BFE4F-3C36-48AC-B6A1-9F65301F7ED7}"/>
                    </a:ext>
                  </a:extLst>
                </p14:cNvPr>
                <p14:cNvContentPartPr/>
                <p14:nvPr/>
              </p14:nvContentPartPr>
              <p14:xfrm>
                <a:off x="9428493" y="1226587"/>
                <a:ext cx="360" cy="360"/>
              </p14:xfrm>
            </p:contentPart>
          </mc:Choice>
          <mc:Fallback xmlns="">
            <p:pic>
              <p:nvPicPr>
                <p:cNvPr id="179" name="Freihand 178">
                  <a:extLst>
                    <a:ext uri="{FF2B5EF4-FFF2-40B4-BE49-F238E27FC236}">
                      <a16:creationId xmlns:a16="http://schemas.microsoft.com/office/drawing/2014/main" id="{0D1BFE4F-3C36-48AC-B6A1-9F65301F7ED7}"/>
                    </a:ext>
                  </a:extLst>
                </p:cNvPr>
                <p:cNvPicPr/>
                <p:nvPr/>
              </p:nvPicPr>
              <p:blipFill>
                <a:blip r:embed="rId483"/>
                <a:stretch>
                  <a:fillRect/>
                </a:stretch>
              </p:blipFill>
              <p:spPr>
                <a:xfrm>
                  <a:off x="9424173" y="12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80" name="Freihand 179">
                  <a:extLst>
                    <a:ext uri="{FF2B5EF4-FFF2-40B4-BE49-F238E27FC236}">
                      <a16:creationId xmlns:a16="http://schemas.microsoft.com/office/drawing/2014/main" id="{BE82D259-EEBB-4246-97A6-9048F9F7E908}"/>
                    </a:ext>
                  </a:extLst>
                </p14:cNvPr>
                <p14:cNvContentPartPr/>
                <p14:nvPr/>
              </p14:nvContentPartPr>
              <p14:xfrm>
                <a:off x="9403293" y="1212187"/>
                <a:ext cx="118800" cy="33120"/>
              </p14:xfrm>
            </p:contentPart>
          </mc:Choice>
          <mc:Fallback xmlns="">
            <p:pic>
              <p:nvPicPr>
                <p:cNvPr id="180" name="Freihand 179">
                  <a:extLst>
                    <a:ext uri="{FF2B5EF4-FFF2-40B4-BE49-F238E27FC236}">
                      <a16:creationId xmlns:a16="http://schemas.microsoft.com/office/drawing/2014/main" id="{BE82D259-EEBB-4246-97A6-9048F9F7E908}"/>
                    </a:ext>
                  </a:extLst>
                </p:cNvPr>
                <p:cNvPicPr/>
                <p:nvPr/>
              </p:nvPicPr>
              <p:blipFill>
                <a:blip r:embed="rId648"/>
                <a:stretch>
                  <a:fillRect/>
                </a:stretch>
              </p:blipFill>
              <p:spPr>
                <a:xfrm>
                  <a:off x="9398973" y="1207867"/>
                  <a:ext cx="127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82" name="Freihand 181">
                  <a:extLst>
                    <a:ext uri="{FF2B5EF4-FFF2-40B4-BE49-F238E27FC236}">
                      <a16:creationId xmlns:a16="http://schemas.microsoft.com/office/drawing/2014/main" id="{DF088078-4CD1-4A53-BE22-7171A26A8959}"/>
                    </a:ext>
                  </a:extLst>
                </p14:cNvPr>
                <p14:cNvContentPartPr/>
                <p14:nvPr/>
              </p14:nvContentPartPr>
              <p14:xfrm>
                <a:off x="9840333" y="2525467"/>
                <a:ext cx="911880" cy="15120"/>
              </p14:xfrm>
            </p:contentPart>
          </mc:Choice>
          <mc:Fallback xmlns="">
            <p:pic>
              <p:nvPicPr>
                <p:cNvPr id="182" name="Freihand 181">
                  <a:extLst>
                    <a:ext uri="{FF2B5EF4-FFF2-40B4-BE49-F238E27FC236}">
                      <a16:creationId xmlns:a16="http://schemas.microsoft.com/office/drawing/2014/main" id="{DF088078-4CD1-4A53-BE22-7171A26A8959}"/>
                    </a:ext>
                  </a:extLst>
                </p:cNvPr>
                <p:cNvPicPr/>
                <p:nvPr/>
              </p:nvPicPr>
              <p:blipFill>
                <a:blip r:embed="rId650"/>
                <a:stretch>
                  <a:fillRect/>
                </a:stretch>
              </p:blipFill>
              <p:spPr>
                <a:xfrm>
                  <a:off x="9836013" y="2521147"/>
                  <a:ext cx="920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83" name="Freihand 182">
                  <a:extLst>
                    <a:ext uri="{FF2B5EF4-FFF2-40B4-BE49-F238E27FC236}">
                      <a16:creationId xmlns:a16="http://schemas.microsoft.com/office/drawing/2014/main" id="{7257AAE6-C90A-4710-AD0D-538C7049FE99}"/>
                    </a:ext>
                  </a:extLst>
                </p14:cNvPr>
                <p14:cNvContentPartPr/>
                <p14:nvPr/>
              </p14:nvContentPartPr>
              <p14:xfrm>
                <a:off x="10734573" y="2467507"/>
                <a:ext cx="84960" cy="108000"/>
              </p14:xfrm>
            </p:contentPart>
          </mc:Choice>
          <mc:Fallback xmlns="">
            <p:pic>
              <p:nvPicPr>
                <p:cNvPr id="183" name="Freihand 182">
                  <a:extLst>
                    <a:ext uri="{FF2B5EF4-FFF2-40B4-BE49-F238E27FC236}">
                      <a16:creationId xmlns:a16="http://schemas.microsoft.com/office/drawing/2014/main" id="{7257AAE6-C90A-4710-AD0D-538C7049FE99}"/>
                    </a:ext>
                  </a:extLst>
                </p:cNvPr>
                <p:cNvPicPr/>
                <p:nvPr/>
              </p:nvPicPr>
              <p:blipFill>
                <a:blip r:embed="rId652"/>
                <a:stretch>
                  <a:fillRect/>
                </a:stretch>
              </p:blipFill>
              <p:spPr>
                <a:xfrm>
                  <a:off x="10730253" y="2463187"/>
                  <a:ext cx="93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85" name="Freihand 184">
                  <a:extLst>
                    <a:ext uri="{FF2B5EF4-FFF2-40B4-BE49-F238E27FC236}">
                      <a16:creationId xmlns:a16="http://schemas.microsoft.com/office/drawing/2014/main" id="{691C6A2E-00A0-468D-83DE-C1A3275692A3}"/>
                    </a:ext>
                  </a:extLst>
                </p14:cNvPr>
                <p14:cNvContentPartPr/>
                <p14:nvPr/>
              </p14:nvContentPartPr>
              <p14:xfrm>
                <a:off x="10810173" y="2162227"/>
                <a:ext cx="6480" cy="21240"/>
              </p14:xfrm>
            </p:contentPart>
          </mc:Choice>
          <mc:Fallback xmlns="">
            <p:pic>
              <p:nvPicPr>
                <p:cNvPr id="185" name="Freihand 184">
                  <a:extLst>
                    <a:ext uri="{FF2B5EF4-FFF2-40B4-BE49-F238E27FC236}">
                      <a16:creationId xmlns:a16="http://schemas.microsoft.com/office/drawing/2014/main" id="{691C6A2E-00A0-468D-83DE-C1A3275692A3}"/>
                    </a:ext>
                  </a:extLst>
                </p:cNvPr>
                <p:cNvPicPr/>
                <p:nvPr/>
              </p:nvPicPr>
              <p:blipFill>
                <a:blip r:embed="rId654"/>
                <a:stretch>
                  <a:fillRect/>
                </a:stretch>
              </p:blipFill>
              <p:spPr>
                <a:xfrm>
                  <a:off x="10805853" y="2157907"/>
                  <a:ext cx="15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86" name="Freihand 185">
                  <a:extLst>
                    <a:ext uri="{FF2B5EF4-FFF2-40B4-BE49-F238E27FC236}">
                      <a16:creationId xmlns:a16="http://schemas.microsoft.com/office/drawing/2014/main" id="{2D195FA8-1A6E-409A-8E7B-EDF7A246D958}"/>
                    </a:ext>
                  </a:extLst>
                </p14:cNvPr>
                <p14:cNvContentPartPr/>
                <p14:nvPr/>
              </p14:nvContentPartPr>
              <p14:xfrm>
                <a:off x="10869933" y="2642827"/>
                <a:ext cx="6480" cy="36000"/>
              </p14:xfrm>
            </p:contentPart>
          </mc:Choice>
          <mc:Fallback xmlns="">
            <p:pic>
              <p:nvPicPr>
                <p:cNvPr id="186" name="Freihand 185">
                  <a:extLst>
                    <a:ext uri="{FF2B5EF4-FFF2-40B4-BE49-F238E27FC236}">
                      <a16:creationId xmlns:a16="http://schemas.microsoft.com/office/drawing/2014/main" id="{2D195FA8-1A6E-409A-8E7B-EDF7A246D958}"/>
                    </a:ext>
                  </a:extLst>
                </p:cNvPr>
                <p:cNvPicPr/>
                <p:nvPr/>
              </p:nvPicPr>
              <p:blipFill>
                <a:blip r:embed="rId656"/>
                <a:stretch>
                  <a:fillRect/>
                </a:stretch>
              </p:blipFill>
              <p:spPr>
                <a:xfrm>
                  <a:off x="10865613" y="2638507"/>
                  <a:ext cx="15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92" name="Freihand 191">
                  <a:extLst>
                    <a:ext uri="{FF2B5EF4-FFF2-40B4-BE49-F238E27FC236}">
                      <a16:creationId xmlns:a16="http://schemas.microsoft.com/office/drawing/2014/main" id="{7E7DBBC7-A7DC-4931-B95E-85A0B1777CF9}"/>
                    </a:ext>
                  </a:extLst>
                </p14:cNvPr>
                <p14:cNvContentPartPr/>
                <p14:nvPr/>
              </p14:nvContentPartPr>
              <p14:xfrm>
                <a:off x="9379893" y="2866747"/>
                <a:ext cx="374040" cy="103320"/>
              </p14:xfrm>
            </p:contentPart>
          </mc:Choice>
          <mc:Fallback xmlns="">
            <p:pic>
              <p:nvPicPr>
                <p:cNvPr id="192" name="Freihand 191">
                  <a:extLst>
                    <a:ext uri="{FF2B5EF4-FFF2-40B4-BE49-F238E27FC236}">
                      <a16:creationId xmlns:a16="http://schemas.microsoft.com/office/drawing/2014/main" id="{7E7DBBC7-A7DC-4931-B95E-85A0B1777CF9}"/>
                    </a:ext>
                  </a:extLst>
                </p:cNvPr>
                <p:cNvPicPr/>
                <p:nvPr/>
              </p:nvPicPr>
              <p:blipFill>
                <a:blip r:embed="rId658"/>
                <a:stretch>
                  <a:fillRect/>
                </a:stretch>
              </p:blipFill>
              <p:spPr>
                <a:xfrm>
                  <a:off x="9375573" y="2862427"/>
                  <a:ext cx="382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93" name="Freihand 192">
                  <a:extLst>
                    <a:ext uri="{FF2B5EF4-FFF2-40B4-BE49-F238E27FC236}">
                      <a16:creationId xmlns:a16="http://schemas.microsoft.com/office/drawing/2014/main" id="{D5ABF168-4033-40DF-AAB2-BA98E3CE8F2A}"/>
                    </a:ext>
                  </a:extLst>
                </p14:cNvPr>
                <p14:cNvContentPartPr/>
                <p14:nvPr/>
              </p14:nvContentPartPr>
              <p14:xfrm>
                <a:off x="10880013" y="2845147"/>
                <a:ext cx="231840" cy="73080"/>
              </p14:xfrm>
            </p:contentPart>
          </mc:Choice>
          <mc:Fallback xmlns="">
            <p:pic>
              <p:nvPicPr>
                <p:cNvPr id="193" name="Freihand 192">
                  <a:extLst>
                    <a:ext uri="{FF2B5EF4-FFF2-40B4-BE49-F238E27FC236}">
                      <a16:creationId xmlns:a16="http://schemas.microsoft.com/office/drawing/2014/main" id="{D5ABF168-4033-40DF-AAB2-BA98E3CE8F2A}"/>
                    </a:ext>
                  </a:extLst>
                </p:cNvPr>
                <p:cNvPicPr/>
                <p:nvPr/>
              </p:nvPicPr>
              <p:blipFill>
                <a:blip r:embed="rId660"/>
                <a:stretch>
                  <a:fillRect/>
                </a:stretch>
              </p:blipFill>
              <p:spPr>
                <a:xfrm>
                  <a:off x="10875693" y="2840827"/>
                  <a:ext cx="240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95" name="Freihand 194">
                  <a:extLst>
                    <a:ext uri="{FF2B5EF4-FFF2-40B4-BE49-F238E27FC236}">
                      <a16:creationId xmlns:a16="http://schemas.microsoft.com/office/drawing/2014/main" id="{2DFDA0C8-2EF0-4A59-9804-3024C8CEA635}"/>
                    </a:ext>
                  </a:extLst>
                </p14:cNvPr>
                <p14:cNvContentPartPr/>
                <p14:nvPr/>
              </p14:nvContentPartPr>
              <p14:xfrm>
                <a:off x="9625773" y="2988067"/>
                <a:ext cx="1364040" cy="198720"/>
              </p14:xfrm>
            </p:contentPart>
          </mc:Choice>
          <mc:Fallback xmlns="">
            <p:pic>
              <p:nvPicPr>
                <p:cNvPr id="195" name="Freihand 194">
                  <a:extLst>
                    <a:ext uri="{FF2B5EF4-FFF2-40B4-BE49-F238E27FC236}">
                      <a16:creationId xmlns:a16="http://schemas.microsoft.com/office/drawing/2014/main" id="{2DFDA0C8-2EF0-4A59-9804-3024C8CEA635}"/>
                    </a:ext>
                  </a:extLst>
                </p:cNvPr>
                <p:cNvPicPr/>
                <p:nvPr/>
              </p:nvPicPr>
              <p:blipFill>
                <a:blip r:embed="rId662"/>
                <a:stretch>
                  <a:fillRect/>
                </a:stretch>
              </p:blipFill>
              <p:spPr>
                <a:xfrm>
                  <a:off x="9621453" y="2983747"/>
                  <a:ext cx="1372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96" name="Freihand 195">
                  <a:extLst>
                    <a:ext uri="{FF2B5EF4-FFF2-40B4-BE49-F238E27FC236}">
                      <a16:creationId xmlns:a16="http://schemas.microsoft.com/office/drawing/2014/main" id="{A026C7F1-FD6C-43D7-8231-F94589092DF3}"/>
                    </a:ext>
                  </a:extLst>
                </p14:cNvPr>
                <p14:cNvContentPartPr/>
                <p14:nvPr/>
              </p14:nvContentPartPr>
              <p14:xfrm>
                <a:off x="10909893" y="2952427"/>
                <a:ext cx="108720" cy="82080"/>
              </p14:xfrm>
            </p:contentPart>
          </mc:Choice>
          <mc:Fallback xmlns="">
            <p:pic>
              <p:nvPicPr>
                <p:cNvPr id="196" name="Freihand 195">
                  <a:extLst>
                    <a:ext uri="{FF2B5EF4-FFF2-40B4-BE49-F238E27FC236}">
                      <a16:creationId xmlns:a16="http://schemas.microsoft.com/office/drawing/2014/main" id="{A026C7F1-FD6C-43D7-8231-F94589092DF3}"/>
                    </a:ext>
                  </a:extLst>
                </p:cNvPr>
                <p:cNvPicPr/>
                <p:nvPr/>
              </p:nvPicPr>
              <p:blipFill>
                <a:blip r:embed="rId664"/>
                <a:stretch>
                  <a:fillRect/>
                </a:stretch>
              </p:blipFill>
              <p:spPr>
                <a:xfrm>
                  <a:off x="10905573" y="2948107"/>
                  <a:ext cx="117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98" name="Freihand 197">
                  <a:extLst>
                    <a:ext uri="{FF2B5EF4-FFF2-40B4-BE49-F238E27FC236}">
                      <a16:creationId xmlns:a16="http://schemas.microsoft.com/office/drawing/2014/main" id="{F58F2DB7-C880-433E-B322-771EE521A3A6}"/>
                    </a:ext>
                  </a:extLst>
                </p14:cNvPr>
                <p14:cNvContentPartPr/>
                <p14:nvPr/>
              </p14:nvContentPartPr>
              <p14:xfrm>
                <a:off x="9558813" y="2943787"/>
                <a:ext cx="146880" cy="118080"/>
              </p14:xfrm>
            </p:contentPart>
          </mc:Choice>
          <mc:Fallback xmlns="">
            <p:pic>
              <p:nvPicPr>
                <p:cNvPr id="198" name="Freihand 197">
                  <a:extLst>
                    <a:ext uri="{FF2B5EF4-FFF2-40B4-BE49-F238E27FC236}">
                      <a16:creationId xmlns:a16="http://schemas.microsoft.com/office/drawing/2014/main" id="{F58F2DB7-C880-433E-B322-771EE521A3A6}"/>
                    </a:ext>
                  </a:extLst>
                </p:cNvPr>
                <p:cNvPicPr/>
                <p:nvPr/>
              </p:nvPicPr>
              <p:blipFill>
                <a:blip r:embed="rId666"/>
                <a:stretch>
                  <a:fillRect/>
                </a:stretch>
              </p:blipFill>
              <p:spPr>
                <a:xfrm>
                  <a:off x="9554493" y="2939467"/>
                  <a:ext cx="155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618" name="Freihand 617">
                  <a:extLst>
                    <a:ext uri="{FF2B5EF4-FFF2-40B4-BE49-F238E27FC236}">
                      <a16:creationId xmlns:a16="http://schemas.microsoft.com/office/drawing/2014/main" id="{99175655-3FC7-4E9D-AAA2-A9864AC2AA45}"/>
                    </a:ext>
                  </a:extLst>
                </p14:cNvPr>
                <p14:cNvContentPartPr/>
                <p14:nvPr/>
              </p14:nvContentPartPr>
              <p14:xfrm>
                <a:off x="9476373" y="1225507"/>
                <a:ext cx="1311480" cy="905040"/>
              </p14:xfrm>
            </p:contentPart>
          </mc:Choice>
          <mc:Fallback xmlns="">
            <p:pic>
              <p:nvPicPr>
                <p:cNvPr id="618" name="Freihand 617">
                  <a:extLst>
                    <a:ext uri="{FF2B5EF4-FFF2-40B4-BE49-F238E27FC236}">
                      <a16:creationId xmlns:a16="http://schemas.microsoft.com/office/drawing/2014/main" id="{99175655-3FC7-4E9D-AAA2-A9864AC2AA45}"/>
                    </a:ext>
                  </a:extLst>
                </p:cNvPr>
                <p:cNvPicPr/>
                <p:nvPr/>
              </p:nvPicPr>
              <p:blipFill>
                <a:blip r:embed="rId668"/>
                <a:stretch>
                  <a:fillRect/>
                </a:stretch>
              </p:blipFill>
              <p:spPr>
                <a:xfrm>
                  <a:off x="9472053" y="1221187"/>
                  <a:ext cx="132012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620" name="Freihand 619">
                  <a:extLst>
                    <a:ext uri="{FF2B5EF4-FFF2-40B4-BE49-F238E27FC236}">
                      <a16:creationId xmlns:a16="http://schemas.microsoft.com/office/drawing/2014/main" id="{1127D585-861F-4CD8-95A3-E262AA87AA73}"/>
                    </a:ext>
                  </a:extLst>
                </p14:cNvPr>
                <p14:cNvContentPartPr/>
                <p14:nvPr/>
              </p14:nvContentPartPr>
              <p14:xfrm>
                <a:off x="10841493" y="2227747"/>
                <a:ext cx="360" cy="360"/>
              </p14:xfrm>
            </p:contentPart>
          </mc:Choice>
          <mc:Fallback xmlns="">
            <p:pic>
              <p:nvPicPr>
                <p:cNvPr id="620" name="Freihand 619">
                  <a:extLst>
                    <a:ext uri="{FF2B5EF4-FFF2-40B4-BE49-F238E27FC236}">
                      <a16:creationId xmlns:a16="http://schemas.microsoft.com/office/drawing/2014/main" id="{1127D585-861F-4CD8-95A3-E262AA87AA73}"/>
                    </a:ext>
                  </a:extLst>
                </p:cNvPr>
                <p:cNvPicPr/>
                <p:nvPr/>
              </p:nvPicPr>
              <p:blipFill>
                <a:blip r:embed="rId483"/>
                <a:stretch>
                  <a:fillRect/>
                </a:stretch>
              </p:blipFill>
              <p:spPr>
                <a:xfrm>
                  <a:off x="10837173" y="2223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621" name="Freihand 620">
                  <a:extLst>
                    <a:ext uri="{FF2B5EF4-FFF2-40B4-BE49-F238E27FC236}">
                      <a16:creationId xmlns:a16="http://schemas.microsoft.com/office/drawing/2014/main" id="{D5ABC545-236C-474C-A7DB-3CDA2693B75D}"/>
                    </a:ext>
                  </a:extLst>
                </p14:cNvPr>
                <p14:cNvContentPartPr/>
                <p14:nvPr/>
              </p14:nvContentPartPr>
              <p14:xfrm>
                <a:off x="10831773" y="2185627"/>
                <a:ext cx="328680" cy="543960"/>
              </p14:xfrm>
            </p:contentPart>
          </mc:Choice>
          <mc:Fallback xmlns="">
            <p:pic>
              <p:nvPicPr>
                <p:cNvPr id="621" name="Freihand 620">
                  <a:extLst>
                    <a:ext uri="{FF2B5EF4-FFF2-40B4-BE49-F238E27FC236}">
                      <a16:creationId xmlns:a16="http://schemas.microsoft.com/office/drawing/2014/main" id="{D5ABC545-236C-474C-A7DB-3CDA2693B75D}"/>
                    </a:ext>
                  </a:extLst>
                </p:cNvPr>
                <p:cNvPicPr/>
                <p:nvPr/>
              </p:nvPicPr>
              <p:blipFill>
                <a:blip r:embed="rId671"/>
                <a:stretch>
                  <a:fillRect/>
                </a:stretch>
              </p:blipFill>
              <p:spPr>
                <a:xfrm>
                  <a:off x="10827453" y="2181307"/>
                  <a:ext cx="3373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623" name="Freihand 622">
                  <a:extLst>
                    <a:ext uri="{FF2B5EF4-FFF2-40B4-BE49-F238E27FC236}">
                      <a16:creationId xmlns:a16="http://schemas.microsoft.com/office/drawing/2014/main" id="{A60C082C-8976-40A4-981C-FAD2BB85BEF3}"/>
                    </a:ext>
                  </a:extLst>
                </p14:cNvPr>
                <p14:cNvContentPartPr/>
                <p14:nvPr/>
              </p14:nvContentPartPr>
              <p14:xfrm>
                <a:off x="8516973" y="689467"/>
                <a:ext cx="1304640" cy="668880"/>
              </p14:xfrm>
            </p:contentPart>
          </mc:Choice>
          <mc:Fallback xmlns="">
            <p:pic>
              <p:nvPicPr>
                <p:cNvPr id="623" name="Freihand 622">
                  <a:extLst>
                    <a:ext uri="{FF2B5EF4-FFF2-40B4-BE49-F238E27FC236}">
                      <a16:creationId xmlns:a16="http://schemas.microsoft.com/office/drawing/2014/main" id="{A60C082C-8976-40A4-981C-FAD2BB85BEF3}"/>
                    </a:ext>
                  </a:extLst>
                </p:cNvPr>
                <p:cNvPicPr/>
                <p:nvPr/>
              </p:nvPicPr>
              <p:blipFill>
                <a:blip r:embed="rId673"/>
                <a:stretch>
                  <a:fillRect/>
                </a:stretch>
              </p:blipFill>
              <p:spPr>
                <a:xfrm>
                  <a:off x="8512653" y="685147"/>
                  <a:ext cx="131328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624" name="Freihand 623">
                  <a:extLst>
                    <a:ext uri="{FF2B5EF4-FFF2-40B4-BE49-F238E27FC236}">
                      <a16:creationId xmlns:a16="http://schemas.microsoft.com/office/drawing/2014/main" id="{FE56F699-5539-40AE-96D7-412559B8150D}"/>
                    </a:ext>
                  </a:extLst>
                </p14:cNvPr>
                <p14:cNvContentPartPr/>
                <p14:nvPr/>
              </p14:nvContentPartPr>
              <p14:xfrm>
                <a:off x="9706413" y="1120747"/>
                <a:ext cx="172800" cy="307080"/>
              </p14:xfrm>
            </p:contentPart>
          </mc:Choice>
          <mc:Fallback xmlns="">
            <p:pic>
              <p:nvPicPr>
                <p:cNvPr id="624" name="Freihand 623">
                  <a:extLst>
                    <a:ext uri="{FF2B5EF4-FFF2-40B4-BE49-F238E27FC236}">
                      <a16:creationId xmlns:a16="http://schemas.microsoft.com/office/drawing/2014/main" id="{FE56F699-5539-40AE-96D7-412559B8150D}"/>
                    </a:ext>
                  </a:extLst>
                </p:cNvPr>
                <p:cNvPicPr/>
                <p:nvPr/>
              </p:nvPicPr>
              <p:blipFill>
                <a:blip r:embed="rId675"/>
                <a:stretch>
                  <a:fillRect/>
                </a:stretch>
              </p:blipFill>
              <p:spPr>
                <a:xfrm>
                  <a:off x="9702093" y="1116427"/>
                  <a:ext cx="181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626" name="Freihand 625">
                  <a:extLst>
                    <a:ext uri="{FF2B5EF4-FFF2-40B4-BE49-F238E27FC236}">
                      <a16:creationId xmlns:a16="http://schemas.microsoft.com/office/drawing/2014/main" id="{140B8187-05F0-43CB-9793-C924522F5059}"/>
                    </a:ext>
                  </a:extLst>
                </p14:cNvPr>
                <p14:cNvContentPartPr/>
                <p14:nvPr/>
              </p14:nvContentPartPr>
              <p14:xfrm>
                <a:off x="7593213" y="1095187"/>
                <a:ext cx="121320" cy="154440"/>
              </p14:xfrm>
            </p:contentPart>
          </mc:Choice>
          <mc:Fallback xmlns="">
            <p:pic>
              <p:nvPicPr>
                <p:cNvPr id="626" name="Freihand 625">
                  <a:extLst>
                    <a:ext uri="{FF2B5EF4-FFF2-40B4-BE49-F238E27FC236}">
                      <a16:creationId xmlns:a16="http://schemas.microsoft.com/office/drawing/2014/main" id="{140B8187-05F0-43CB-9793-C924522F5059}"/>
                    </a:ext>
                  </a:extLst>
                </p:cNvPr>
                <p:cNvPicPr/>
                <p:nvPr/>
              </p:nvPicPr>
              <p:blipFill>
                <a:blip r:embed="rId677"/>
                <a:stretch>
                  <a:fillRect/>
                </a:stretch>
              </p:blipFill>
              <p:spPr>
                <a:xfrm>
                  <a:off x="7588893" y="1090867"/>
                  <a:ext cx="129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27" name="Freihand 626">
                  <a:extLst>
                    <a:ext uri="{FF2B5EF4-FFF2-40B4-BE49-F238E27FC236}">
                      <a16:creationId xmlns:a16="http://schemas.microsoft.com/office/drawing/2014/main" id="{C51BF809-BD5D-40FE-BDEE-99D0DCE5F72C}"/>
                    </a:ext>
                  </a:extLst>
                </p14:cNvPr>
                <p14:cNvContentPartPr/>
                <p14:nvPr/>
              </p14:nvContentPartPr>
              <p14:xfrm>
                <a:off x="7546413" y="1028947"/>
                <a:ext cx="94680" cy="136080"/>
              </p14:xfrm>
            </p:contentPart>
          </mc:Choice>
          <mc:Fallback xmlns="">
            <p:pic>
              <p:nvPicPr>
                <p:cNvPr id="627" name="Freihand 626">
                  <a:extLst>
                    <a:ext uri="{FF2B5EF4-FFF2-40B4-BE49-F238E27FC236}">
                      <a16:creationId xmlns:a16="http://schemas.microsoft.com/office/drawing/2014/main" id="{C51BF809-BD5D-40FE-BDEE-99D0DCE5F72C}"/>
                    </a:ext>
                  </a:extLst>
                </p:cNvPr>
                <p:cNvPicPr/>
                <p:nvPr/>
              </p:nvPicPr>
              <p:blipFill>
                <a:blip r:embed="rId679"/>
                <a:stretch>
                  <a:fillRect/>
                </a:stretch>
              </p:blipFill>
              <p:spPr>
                <a:xfrm>
                  <a:off x="7542093" y="1024627"/>
                  <a:ext cx="103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28" name="Freihand 627">
                  <a:extLst>
                    <a:ext uri="{FF2B5EF4-FFF2-40B4-BE49-F238E27FC236}">
                      <a16:creationId xmlns:a16="http://schemas.microsoft.com/office/drawing/2014/main" id="{865C2CB2-C1DC-433C-A3E3-A0ACAE655A51}"/>
                    </a:ext>
                  </a:extLst>
                </p14:cNvPr>
                <p14:cNvContentPartPr/>
                <p14:nvPr/>
              </p14:nvContentPartPr>
              <p14:xfrm>
                <a:off x="7705533" y="1021027"/>
                <a:ext cx="83880" cy="99360"/>
              </p14:xfrm>
            </p:contentPart>
          </mc:Choice>
          <mc:Fallback xmlns="">
            <p:pic>
              <p:nvPicPr>
                <p:cNvPr id="628" name="Freihand 627">
                  <a:extLst>
                    <a:ext uri="{FF2B5EF4-FFF2-40B4-BE49-F238E27FC236}">
                      <a16:creationId xmlns:a16="http://schemas.microsoft.com/office/drawing/2014/main" id="{865C2CB2-C1DC-433C-A3E3-A0ACAE655A51}"/>
                    </a:ext>
                  </a:extLst>
                </p:cNvPr>
                <p:cNvPicPr/>
                <p:nvPr/>
              </p:nvPicPr>
              <p:blipFill>
                <a:blip r:embed="rId681"/>
                <a:stretch>
                  <a:fillRect/>
                </a:stretch>
              </p:blipFill>
              <p:spPr>
                <a:xfrm>
                  <a:off x="7701213" y="1016707"/>
                  <a:ext cx="92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29" name="Freihand 628">
                  <a:extLst>
                    <a:ext uri="{FF2B5EF4-FFF2-40B4-BE49-F238E27FC236}">
                      <a16:creationId xmlns:a16="http://schemas.microsoft.com/office/drawing/2014/main" id="{8D08169A-859C-43E7-8690-38DFBAB21CAC}"/>
                    </a:ext>
                  </a:extLst>
                </p14:cNvPr>
                <p14:cNvContentPartPr/>
                <p14:nvPr/>
              </p14:nvContentPartPr>
              <p14:xfrm>
                <a:off x="7774653" y="970987"/>
                <a:ext cx="69480" cy="91440"/>
              </p14:xfrm>
            </p:contentPart>
          </mc:Choice>
          <mc:Fallback xmlns="">
            <p:pic>
              <p:nvPicPr>
                <p:cNvPr id="629" name="Freihand 628">
                  <a:extLst>
                    <a:ext uri="{FF2B5EF4-FFF2-40B4-BE49-F238E27FC236}">
                      <a16:creationId xmlns:a16="http://schemas.microsoft.com/office/drawing/2014/main" id="{8D08169A-859C-43E7-8690-38DFBAB21CAC}"/>
                    </a:ext>
                  </a:extLst>
                </p:cNvPr>
                <p:cNvPicPr/>
                <p:nvPr/>
              </p:nvPicPr>
              <p:blipFill>
                <a:blip r:embed="rId683"/>
                <a:stretch>
                  <a:fillRect/>
                </a:stretch>
              </p:blipFill>
              <p:spPr>
                <a:xfrm>
                  <a:off x="7770333" y="966667"/>
                  <a:ext cx="78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30" name="Freihand 629">
                  <a:extLst>
                    <a:ext uri="{FF2B5EF4-FFF2-40B4-BE49-F238E27FC236}">
                      <a16:creationId xmlns:a16="http://schemas.microsoft.com/office/drawing/2014/main" id="{933AC92F-776E-478E-A56E-6D75E363F4EA}"/>
                    </a:ext>
                  </a:extLst>
                </p14:cNvPr>
                <p14:cNvContentPartPr/>
                <p14:nvPr/>
              </p14:nvContentPartPr>
              <p14:xfrm>
                <a:off x="7847373" y="794227"/>
                <a:ext cx="173520" cy="184320"/>
              </p14:xfrm>
            </p:contentPart>
          </mc:Choice>
          <mc:Fallback xmlns="">
            <p:pic>
              <p:nvPicPr>
                <p:cNvPr id="630" name="Freihand 629">
                  <a:extLst>
                    <a:ext uri="{FF2B5EF4-FFF2-40B4-BE49-F238E27FC236}">
                      <a16:creationId xmlns:a16="http://schemas.microsoft.com/office/drawing/2014/main" id="{933AC92F-776E-478E-A56E-6D75E363F4EA}"/>
                    </a:ext>
                  </a:extLst>
                </p:cNvPr>
                <p:cNvPicPr/>
                <p:nvPr/>
              </p:nvPicPr>
              <p:blipFill>
                <a:blip r:embed="rId685"/>
                <a:stretch>
                  <a:fillRect/>
                </a:stretch>
              </p:blipFill>
              <p:spPr>
                <a:xfrm>
                  <a:off x="7843053" y="789907"/>
                  <a:ext cx="182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31" name="Freihand 630">
                  <a:extLst>
                    <a:ext uri="{FF2B5EF4-FFF2-40B4-BE49-F238E27FC236}">
                      <a16:creationId xmlns:a16="http://schemas.microsoft.com/office/drawing/2014/main" id="{7355CFEA-C65D-43B0-8176-88BAD31658E9}"/>
                    </a:ext>
                  </a:extLst>
                </p14:cNvPr>
                <p14:cNvContentPartPr/>
                <p14:nvPr/>
              </p14:nvContentPartPr>
              <p14:xfrm>
                <a:off x="8006853" y="710347"/>
                <a:ext cx="56160" cy="110160"/>
              </p14:xfrm>
            </p:contentPart>
          </mc:Choice>
          <mc:Fallback xmlns="">
            <p:pic>
              <p:nvPicPr>
                <p:cNvPr id="631" name="Freihand 630">
                  <a:extLst>
                    <a:ext uri="{FF2B5EF4-FFF2-40B4-BE49-F238E27FC236}">
                      <a16:creationId xmlns:a16="http://schemas.microsoft.com/office/drawing/2014/main" id="{7355CFEA-C65D-43B0-8176-88BAD31658E9}"/>
                    </a:ext>
                  </a:extLst>
                </p:cNvPr>
                <p:cNvPicPr/>
                <p:nvPr/>
              </p:nvPicPr>
              <p:blipFill>
                <a:blip r:embed="rId687"/>
                <a:stretch>
                  <a:fillRect/>
                </a:stretch>
              </p:blipFill>
              <p:spPr>
                <a:xfrm>
                  <a:off x="8002533" y="706027"/>
                  <a:ext cx="64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632" name="Freihand 631">
                  <a:extLst>
                    <a:ext uri="{FF2B5EF4-FFF2-40B4-BE49-F238E27FC236}">
                      <a16:creationId xmlns:a16="http://schemas.microsoft.com/office/drawing/2014/main" id="{2D731D4D-83AC-48D2-83D8-AE611BE84AB3}"/>
                    </a:ext>
                  </a:extLst>
                </p14:cNvPr>
                <p14:cNvContentPartPr/>
                <p14:nvPr/>
              </p14:nvContentPartPr>
              <p14:xfrm>
                <a:off x="8039253" y="613507"/>
                <a:ext cx="146520" cy="144000"/>
              </p14:xfrm>
            </p:contentPart>
          </mc:Choice>
          <mc:Fallback xmlns="">
            <p:pic>
              <p:nvPicPr>
                <p:cNvPr id="632" name="Freihand 631">
                  <a:extLst>
                    <a:ext uri="{FF2B5EF4-FFF2-40B4-BE49-F238E27FC236}">
                      <a16:creationId xmlns:a16="http://schemas.microsoft.com/office/drawing/2014/main" id="{2D731D4D-83AC-48D2-83D8-AE611BE84AB3}"/>
                    </a:ext>
                  </a:extLst>
                </p:cNvPr>
                <p:cNvPicPr/>
                <p:nvPr/>
              </p:nvPicPr>
              <p:blipFill>
                <a:blip r:embed="rId689"/>
                <a:stretch>
                  <a:fillRect/>
                </a:stretch>
              </p:blipFill>
              <p:spPr>
                <a:xfrm>
                  <a:off x="8034933" y="609187"/>
                  <a:ext cx="155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633" name="Freihand 632">
                  <a:extLst>
                    <a:ext uri="{FF2B5EF4-FFF2-40B4-BE49-F238E27FC236}">
                      <a16:creationId xmlns:a16="http://schemas.microsoft.com/office/drawing/2014/main" id="{4E9D19A8-AB6C-489B-8559-8C51124E490A}"/>
                    </a:ext>
                  </a:extLst>
                </p14:cNvPr>
                <p14:cNvContentPartPr/>
                <p14:nvPr/>
              </p14:nvContentPartPr>
              <p14:xfrm>
                <a:off x="8098293" y="579667"/>
                <a:ext cx="60120" cy="7920"/>
              </p14:xfrm>
            </p:contentPart>
          </mc:Choice>
          <mc:Fallback xmlns="">
            <p:pic>
              <p:nvPicPr>
                <p:cNvPr id="633" name="Freihand 632">
                  <a:extLst>
                    <a:ext uri="{FF2B5EF4-FFF2-40B4-BE49-F238E27FC236}">
                      <a16:creationId xmlns:a16="http://schemas.microsoft.com/office/drawing/2014/main" id="{4E9D19A8-AB6C-489B-8559-8C51124E490A}"/>
                    </a:ext>
                  </a:extLst>
                </p:cNvPr>
                <p:cNvPicPr/>
                <p:nvPr/>
              </p:nvPicPr>
              <p:blipFill>
                <a:blip r:embed="rId691"/>
                <a:stretch>
                  <a:fillRect/>
                </a:stretch>
              </p:blipFill>
              <p:spPr>
                <a:xfrm>
                  <a:off x="8093973" y="575347"/>
                  <a:ext cx="68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634" name="Freihand 633">
                  <a:extLst>
                    <a:ext uri="{FF2B5EF4-FFF2-40B4-BE49-F238E27FC236}">
                      <a16:creationId xmlns:a16="http://schemas.microsoft.com/office/drawing/2014/main" id="{A8A29C14-0644-4AF3-B90B-3E7772FBD859}"/>
                    </a:ext>
                  </a:extLst>
                </p14:cNvPr>
                <p14:cNvContentPartPr/>
                <p14:nvPr/>
              </p14:nvContentPartPr>
              <p14:xfrm>
                <a:off x="8205213" y="538987"/>
                <a:ext cx="104760" cy="68760"/>
              </p14:xfrm>
            </p:contentPart>
          </mc:Choice>
          <mc:Fallback xmlns="">
            <p:pic>
              <p:nvPicPr>
                <p:cNvPr id="634" name="Freihand 633">
                  <a:extLst>
                    <a:ext uri="{FF2B5EF4-FFF2-40B4-BE49-F238E27FC236}">
                      <a16:creationId xmlns:a16="http://schemas.microsoft.com/office/drawing/2014/main" id="{A8A29C14-0644-4AF3-B90B-3E7772FBD859}"/>
                    </a:ext>
                  </a:extLst>
                </p:cNvPr>
                <p:cNvPicPr/>
                <p:nvPr/>
              </p:nvPicPr>
              <p:blipFill>
                <a:blip r:embed="rId693"/>
                <a:stretch>
                  <a:fillRect/>
                </a:stretch>
              </p:blipFill>
              <p:spPr>
                <a:xfrm>
                  <a:off x="8200893" y="534667"/>
                  <a:ext cx="113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635" name="Freihand 634">
                  <a:extLst>
                    <a:ext uri="{FF2B5EF4-FFF2-40B4-BE49-F238E27FC236}">
                      <a16:creationId xmlns:a16="http://schemas.microsoft.com/office/drawing/2014/main" id="{E7C19294-A25E-4D04-BD91-5998D36C75CF}"/>
                    </a:ext>
                  </a:extLst>
                </p14:cNvPr>
                <p14:cNvContentPartPr/>
                <p14:nvPr/>
              </p14:nvContentPartPr>
              <p14:xfrm>
                <a:off x="7557573" y="1494427"/>
                <a:ext cx="137880" cy="178560"/>
              </p14:xfrm>
            </p:contentPart>
          </mc:Choice>
          <mc:Fallback xmlns="">
            <p:pic>
              <p:nvPicPr>
                <p:cNvPr id="635" name="Freihand 634">
                  <a:extLst>
                    <a:ext uri="{FF2B5EF4-FFF2-40B4-BE49-F238E27FC236}">
                      <a16:creationId xmlns:a16="http://schemas.microsoft.com/office/drawing/2014/main" id="{E7C19294-A25E-4D04-BD91-5998D36C75CF}"/>
                    </a:ext>
                  </a:extLst>
                </p:cNvPr>
                <p:cNvPicPr/>
                <p:nvPr/>
              </p:nvPicPr>
              <p:blipFill>
                <a:blip r:embed="rId695"/>
                <a:stretch>
                  <a:fillRect/>
                </a:stretch>
              </p:blipFill>
              <p:spPr>
                <a:xfrm>
                  <a:off x="7553253" y="1490107"/>
                  <a:ext cx="146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636" name="Freihand 635">
                  <a:extLst>
                    <a:ext uri="{FF2B5EF4-FFF2-40B4-BE49-F238E27FC236}">
                      <a16:creationId xmlns:a16="http://schemas.microsoft.com/office/drawing/2014/main" id="{B357BD14-312A-4AC8-B8B3-AB5437BE58A8}"/>
                    </a:ext>
                  </a:extLst>
                </p14:cNvPr>
                <p14:cNvContentPartPr/>
                <p14:nvPr/>
              </p14:nvContentPartPr>
              <p14:xfrm>
                <a:off x="7672773" y="1437907"/>
                <a:ext cx="32400" cy="70200"/>
              </p14:xfrm>
            </p:contentPart>
          </mc:Choice>
          <mc:Fallback xmlns="">
            <p:pic>
              <p:nvPicPr>
                <p:cNvPr id="636" name="Freihand 635">
                  <a:extLst>
                    <a:ext uri="{FF2B5EF4-FFF2-40B4-BE49-F238E27FC236}">
                      <a16:creationId xmlns:a16="http://schemas.microsoft.com/office/drawing/2014/main" id="{B357BD14-312A-4AC8-B8B3-AB5437BE58A8}"/>
                    </a:ext>
                  </a:extLst>
                </p:cNvPr>
                <p:cNvPicPr/>
                <p:nvPr/>
              </p:nvPicPr>
              <p:blipFill>
                <a:blip r:embed="rId697"/>
                <a:stretch>
                  <a:fillRect/>
                </a:stretch>
              </p:blipFill>
              <p:spPr>
                <a:xfrm>
                  <a:off x="7668453" y="1433587"/>
                  <a:ext cx="41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637" name="Freihand 636">
                  <a:extLst>
                    <a:ext uri="{FF2B5EF4-FFF2-40B4-BE49-F238E27FC236}">
                      <a16:creationId xmlns:a16="http://schemas.microsoft.com/office/drawing/2014/main" id="{EC726590-6384-4AC9-A8C6-D8BE39D365AE}"/>
                    </a:ext>
                  </a:extLst>
                </p14:cNvPr>
                <p14:cNvContentPartPr/>
                <p14:nvPr/>
              </p14:nvContentPartPr>
              <p14:xfrm>
                <a:off x="7710933" y="1363387"/>
                <a:ext cx="67320" cy="91440"/>
              </p14:xfrm>
            </p:contentPart>
          </mc:Choice>
          <mc:Fallback xmlns="">
            <p:pic>
              <p:nvPicPr>
                <p:cNvPr id="637" name="Freihand 636">
                  <a:extLst>
                    <a:ext uri="{FF2B5EF4-FFF2-40B4-BE49-F238E27FC236}">
                      <a16:creationId xmlns:a16="http://schemas.microsoft.com/office/drawing/2014/main" id="{EC726590-6384-4AC9-A8C6-D8BE39D365AE}"/>
                    </a:ext>
                  </a:extLst>
                </p:cNvPr>
                <p:cNvPicPr/>
                <p:nvPr/>
              </p:nvPicPr>
              <p:blipFill>
                <a:blip r:embed="rId699"/>
                <a:stretch>
                  <a:fillRect/>
                </a:stretch>
              </p:blipFill>
              <p:spPr>
                <a:xfrm>
                  <a:off x="7706613" y="1359067"/>
                  <a:ext cx="75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638" name="Freihand 637">
                  <a:extLst>
                    <a:ext uri="{FF2B5EF4-FFF2-40B4-BE49-F238E27FC236}">
                      <a16:creationId xmlns:a16="http://schemas.microsoft.com/office/drawing/2014/main" id="{17AFABEC-54CD-4611-9B84-659503962795}"/>
                    </a:ext>
                  </a:extLst>
                </p14:cNvPr>
                <p14:cNvContentPartPr/>
                <p14:nvPr/>
              </p14:nvContentPartPr>
              <p14:xfrm>
                <a:off x="7753413" y="1305787"/>
                <a:ext cx="75960" cy="87120"/>
              </p14:xfrm>
            </p:contentPart>
          </mc:Choice>
          <mc:Fallback xmlns="">
            <p:pic>
              <p:nvPicPr>
                <p:cNvPr id="638" name="Freihand 637">
                  <a:extLst>
                    <a:ext uri="{FF2B5EF4-FFF2-40B4-BE49-F238E27FC236}">
                      <a16:creationId xmlns:a16="http://schemas.microsoft.com/office/drawing/2014/main" id="{17AFABEC-54CD-4611-9B84-659503962795}"/>
                    </a:ext>
                  </a:extLst>
                </p:cNvPr>
                <p:cNvPicPr/>
                <p:nvPr/>
              </p:nvPicPr>
              <p:blipFill>
                <a:blip r:embed="rId701"/>
                <a:stretch>
                  <a:fillRect/>
                </a:stretch>
              </p:blipFill>
              <p:spPr>
                <a:xfrm>
                  <a:off x="7749093" y="1301467"/>
                  <a:ext cx="84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639" name="Freihand 638">
                  <a:extLst>
                    <a:ext uri="{FF2B5EF4-FFF2-40B4-BE49-F238E27FC236}">
                      <a16:creationId xmlns:a16="http://schemas.microsoft.com/office/drawing/2014/main" id="{B1B17121-25B9-42A5-949A-E65458EFBD40}"/>
                    </a:ext>
                  </a:extLst>
                </p14:cNvPr>
                <p14:cNvContentPartPr/>
                <p14:nvPr/>
              </p14:nvContentPartPr>
              <p14:xfrm>
                <a:off x="7750533" y="1178707"/>
                <a:ext cx="114480" cy="144360"/>
              </p14:xfrm>
            </p:contentPart>
          </mc:Choice>
          <mc:Fallback xmlns="">
            <p:pic>
              <p:nvPicPr>
                <p:cNvPr id="639" name="Freihand 638">
                  <a:extLst>
                    <a:ext uri="{FF2B5EF4-FFF2-40B4-BE49-F238E27FC236}">
                      <a16:creationId xmlns:a16="http://schemas.microsoft.com/office/drawing/2014/main" id="{B1B17121-25B9-42A5-949A-E65458EFBD40}"/>
                    </a:ext>
                  </a:extLst>
                </p:cNvPr>
                <p:cNvPicPr/>
                <p:nvPr/>
              </p:nvPicPr>
              <p:blipFill>
                <a:blip r:embed="rId703"/>
                <a:stretch>
                  <a:fillRect/>
                </a:stretch>
              </p:blipFill>
              <p:spPr>
                <a:xfrm>
                  <a:off x="7746213" y="1174387"/>
                  <a:ext cx="12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640" name="Freihand 639">
                  <a:extLst>
                    <a:ext uri="{FF2B5EF4-FFF2-40B4-BE49-F238E27FC236}">
                      <a16:creationId xmlns:a16="http://schemas.microsoft.com/office/drawing/2014/main" id="{2F687869-37C1-44A3-B1D3-21D4D03F16A2}"/>
                    </a:ext>
                  </a:extLst>
                </p14:cNvPr>
                <p14:cNvContentPartPr/>
                <p14:nvPr/>
              </p14:nvContentPartPr>
              <p14:xfrm>
                <a:off x="7788693" y="1124707"/>
                <a:ext cx="128160" cy="152280"/>
              </p14:xfrm>
            </p:contentPart>
          </mc:Choice>
          <mc:Fallback xmlns="">
            <p:pic>
              <p:nvPicPr>
                <p:cNvPr id="640" name="Freihand 639">
                  <a:extLst>
                    <a:ext uri="{FF2B5EF4-FFF2-40B4-BE49-F238E27FC236}">
                      <a16:creationId xmlns:a16="http://schemas.microsoft.com/office/drawing/2014/main" id="{2F687869-37C1-44A3-B1D3-21D4D03F16A2}"/>
                    </a:ext>
                  </a:extLst>
                </p:cNvPr>
                <p:cNvPicPr/>
                <p:nvPr/>
              </p:nvPicPr>
              <p:blipFill>
                <a:blip r:embed="rId705"/>
                <a:stretch>
                  <a:fillRect/>
                </a:stretch>
              </p:blipFill>
              <p:spPr>
                <a:xfrm>
                  <a:off x="7784373" y="1120387"/>
                  <a:ext cx="136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641" name="Freihand 640">
                  <a:extLst>
                    <a:ext uri="{FF2B5EF4-FFF2-40B4-BE49-F238E27FC236}">
                      <a16:creationId xmlns:a16="http://schemas.microsoft.com/office/drawing/2014/main" id="{752AEDCF-7A2B-43E9-B8C0-D300C8A748C5}"/>
                    </a:ext>
                  </a:extLst>
                </p14:cNvPr>
                <p14:cNvContentPartPr/>
                <p14:nvPr/>
              </p14:nvContentPartPr>
              <p14:xfrm>
                <a:off x="7940253" y="1147387"/>
                <a:ext cx="38160" cy="63000"/>
              </p14:xfrm>
            </p:contentPart>
          </mc:Choice>
          <mc:Fallback xmlns="">
            <p:pic>
              <p:nvPicPr>
                <p:cNvPr id="641" name="Freihand 640">
                  <a:extLst>
                    <a:ext uri="{FF2B5EF4-FFF2-40B4-BE49-F238E27FC236}">
                      <a16:creationId xmlns:a16="http://schemas.microsoft.com/office/drawing/2014/main" id="{752AEDCF-7A2B-43E9-B8C0-D300C8A748C5}"/>
                    </a:ext>
                  </a:extLst>
                </p:cNvPr>
                <p:cNvPicPr/>
                <p:nvPr/>
              </p:nvPicPr>
              <p:blipFill>
                <a:blip r:embed="rId707"/>
                <a:stretch>
                  <a:fillRect/>
                </a:stretch>
              </p:blipFill>
              <p:spPr>
                <a:xfrm>
                  <a:off x="7935933" y="1143067"/>
                  <a:ext cx="46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642" name="Freihand 641">
                  <a:extLst>
                    <a:ext uri="{FF2B5EF4-FFF2-40B4-BE49-F238E27FC236}">
                      <a16:creationId xmlns:a16="http://schemas.microsoft.com/office/drawing/2014/main" id="{4096339B-567B-46CA-A28B-9632908CA0E6}"/>
                    </a:ext>
                  </a:extLst>
                </p14:cNvPr>
                <p14:cNvContentPartPr/>
                <p14:nvPr/>
              </p14:nvContentPartPr>
              <p14:xfrm>
                <a:off x="7907133" y="1025707"/>
                <a:ext cx="153360" cy="111960"/>
              </p14:xfrm>
            </p:contentPart>
          </mc:Choice>
          <mc:Fallback xmlns="">
            <p:pic>
              <p:nvPicPr>
                <p:cNvPr id="642" name="Freihand 641">
                  <a:extLst>
                    <a:ext uri="{FF2B5EF4-FFF2-40B4-BE49-F238E27FC236}">
                      <a16:creationId xmlns:a16="http://schemas.microsoft.com/office/drawing/2014/main" id="{4096339B-567B-46CA-A28B-9632908CA0E6}"/>
                    </a:ext>
                  </a:extLst>
                </p:cNvPr>
                <p:cNvPicPr/>
                <p:nvPr/>
              </p:nvPicPr>
              <p:blipFill>
                <a:blip r:embed="rId709"/>
                <a:stretch>
                  <a:fillRect/>
                </a:stretch>
              </p:blipFill>
              <p:spPr>
                <a:xfrm>
                  <a:off x="7902813" y="1021387"/>
                  <a:ext cx="162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643" name="Freihand 642">
                  <a:extLst>
                    <a:ext uri="{FF2B5EF4-FFF2-40B4-BE49-F238E27FC236}">
                      <a16:creationId xmlns:a16="http://schemas.microsoft.com/office/drawing/2014/main" id="{059F988B-DB82-4656-B9C5-05AE24BEB957}"/>
                    </a:ext>
                  </a:extLst>
                </p14:cNvPr>
                <p14:cNvContentPartPr/>
                <p14:nvPr/>
              </p14:nvContentPartPr>
              <p14:xfrm>
                <a:off x="7877253" y="988267"/>
                <a:ext cx="92160" cy="88200"/>
              </p14:xfrm>
            </p:contentPart>
          </mc:Choice>
          <mc:Fallback xmlns="">
            <p:pic>
              <p:nvPicPr>
                <p:cNvPr id="643" name="Freihand 642">
                  <a:extLst>
                    <a:ext uri="{FF2B5EF4-FFF2-40B4-BE49-F238E27FC236}">
                      <a16:creationId xmlns:a16="http://schemas.microsoft.com/office/drawing/2014/main" id="{059F988B-DB82-4656-B9C5-05AE24BEB957}"/>
                    </a:ext>
                  </a:extLst>
                </p:cNvPr>
                <p:cNvPicPr/>
                <p:nvPr/>
              </p:nvPicPr>
              <p:blipFill>
                <a:blip r:embed="rId711"/>
                <a:stretch>
                  <a:fillRect/>
                </a:stretch>
              </p:blipFill>
              <p:spPr>
                <a:xfrm>
                  <a:off x="7872933" y="983947"/>
                  <a:ext cx="10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644" name="Freihand 643">
                  <a:extLst>
                    <a:ext uri="{FF2B5EF4-FFF2-40B4-BE49-F238E27FC236}">
                      <a16:creationId xmlns:a16="http://schemas.microsoft.com/office/drawing/2014/main" id="{979FF458-E787-4798-92B6-7C243E9712D8}"/>
                    </a:ext>
                  </a:extLst>
                </p14:cNvPr>
                <p14:cNvContentPartPr/>
                <p14:nvPr/>
              </p14:nvContentPartPr>
              <p14:xfrm>
                <a:off x="8010093" y="861187"/>
                <a:ext cx="184320" cy="153000"/>
              </p14:xfrm>
            </p:contentPart>
          </mc:Choice>
          <mc:Fallback xmlns="">
            <p:pic>
              <p:nvPicPr>
                <p:cNvPr id="644" name="Freihand 643">
                  <a:extLst>
                    <a:ext uri="{FF2B5EF4-FFF2-40B4-BE49-F238E27FC236}">
                      <a16:creationId xmlns:a16="http://schemas.microsoft.com/office/drawing/2014/main" id="{979FF458-E787-4798-92B6-7C243E9712D8}"/>
                    </a:ext>
                  </a:extLst>
                </p:cNvPr>
                <p:cNvPicPr/>
                <p:nvPr/>
              </p:nvPicPr>
              <p:blipFill>
                <a:blip r:embed="rId713"/>
                <a:stretch>
                  <a:fillRect/>
                </a:stretch>
              </p:blipFill>
              <p:spPr>
                <a:xfrm>
                  <a:off x="8005773" y="856867"/>
                  <a:ext cx="192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645" name="Freihand 644">
                  <a:extLst>
                    <a:ext uri="{FF2B5EF4-FFF2-40B4-BE49-F238E27FC236}">
                      <a16:creationId xmlns:a16="http://schemas.microsoft.com/office/drawing/2014/main" id="{8600DE8E-0C4C-479E-BDEC-1736F80E923E}"/>
                    </a:ext>
                  </a:extLst>
                </p14:cNvPr>
                <p14:cNvContentPartPr/>
                <p14:nvPr/>
              </p14:nvContentPartPr>
              <p14:xfrm>
                <a:off x="8093973" y="853627"/>
                <a:ext cx="26640" cy="10080"/>
              </p14:xfrm>
            </p:contentPart>
          </mc:Choice>
          <mc:Fallback xmlns="">
            <p:pic>
              <p:nvPicPr>
                <p:cNvPr id="645" name="Freihand 644">
                  <a:extLst>
                    <a:ext uri="{FF2B5EF4-FFF2-40B4-BE49-F238E27FC236}">
                      <a16:creationId xmlns:a16="http://schemas.microsoft.com/office/drawing/2014/main" id="{8600DE8E-0C4C-479E-BDEC-1736F80E923E}"/>
                    </a:ext>
                  </a:extLst>
                </p:cNvPr>
                <p:cNvPicPr/>
                <p:nvPr/>
              </p:nvPicPr>
              <p:blipFill>
                <a:blip r:embed="rId715"/>
                <a:stretch>
                  <a:fillRect/>
                </a:stretch>
              </p:blipFill>
              <p:spPr>
                <a:xfrm>
                  <a:off x="8089653" y="849307"/>
                  <a:ext cx="35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646" name="Freihand 645">
                  <a:extLst>
                    <a:ext uri="{FF2B5EF4-FFF2-40B4-BE49-F238E27FC236}">
                      <a16:creationId xmlns:a16="http://schemas.microsoft.com/office/drawing/2014/main" id="{95CAF306-6502-44AB-BF24-C9CF747DA548}"/>
                    </a:ext>
                  </a:extLst>
                </p14:cNvPr>
                <p14:cNvContentPartPr/>
                <p14:nvPr/>
              </p14:nvContentPartPr>
              <p14:xfrm>
                <a:off x="8196933" y="816547"/>
                <a:ext cx="66600" cy="48600"/>
              </p14:xfrm>
            </p:contentPart>
          </mc:Choice>
          <mc:Fallback xmlns="">
            <p:pic>
              <p:nvPicPr>
                <p:cNvPr id="646" name="Freihand 645">
                  <a:extLst>
                    <a:ext uri="{FF2B5EF4-FFF2-40B4-BE49-F238E27FC236}">
                      <a16:creationId xmlns:a16="http://schemas.microsoft.com/office/drawing/2014/main" id="{95CAF306-6502-44AB-BF24-C9CF747DA548}"/>
                    </a:ext>
                  </a:extLst>
                </p:cNvPr>
                <p:cNvPicPr/>
                <p:nvPr/>
              </p:nvPicPr>
              <p:blipFill>
                <a:blip r:embed="rId717"/>
                <a:stretch>
                  <a:fillRect/>
                </a:stretch>
              </p:blipFill>
              <p:spPr>
                <a:xfrm>
                  <a:off x="8192613" y="812227"/>
                  <a:ext cx="75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647" name="Freihand 646">
                  <a:extLst>
                    <a:ext uri="{FF2B5EF4-FFF2-40B4-BE49-F238E27FC236}">
                      <a16:creationId xmlns:a16="http://schemas.microsoft.com/office/drawing/2014/main" id="{33BCBA56-D4D1-4F45-8747-1B6BF1813ADD}"/>
                    </a:ext>
                  </a:extLst>
                </p14:cNvPr>
                <p14:cNvContentPartPr/>
                <p14:nvPr/>
              </p14:nvContentPartPr>
              <p14:xfrm>
                <a:off x="8313933" y="710707"/>
                <a:ext cx="72360" cy="36000"/>
              </p14:xfrm>
            </p:contentPart>
          </mc:Choice>
          <mc:Fallback xmlns="">
            <p:pic>
              <p:nvPicPr>
                <p:cNvPr id="647" name="Freihand 646">
                  <a:extLst>
                    <a:ext uri="{FF2B5EF4-FFF2-40B4-BE49-F238E27FC236}">
                      <a16:creationId xmlns:a16="http://schemas.microsoft.com/office/drawing/2014/main" id="{33BCBA56-D4D1-4F45-8747-1B6BF1813ADD}"/>
                    </a:ext>
                  </a:extLst>
                </p:cNvPr>
                <p:cNvPicPr/>
                <p:nvPr/>
              </p:nvPicPr>
              <p:blipFill>
                <a:blip r:embed="rId719"/>
                <a:stretch>
                  <a:fillRect/>
                </a:stretch>
              </p:blipFill>
              <p:spPr>
                <a:xfrm>
                  <a:off x="8309613" y="706387"/>
                  <a:ext cx="81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648" name="Freihand 647">
                  <a:extLst>
                    <a:ext uri="{FF2B5EF4-FFF2-40B4-BE49-F238E27FC236}">
                      <a16:creationId xmlns:a16="http://schemas.microsoft.com/office/drawing/2014/main" id="{3C649851-25F3-40DD-BCF0-81E717634588}"/>
                    </a:ext>
                  </a:extLst>
                </p14:cNvPr>
                <p14:cNvContentPartPr/>
                <p14:nvPr/>
              </p14:nvContentPartPr>
              <p14:xfrm>
                <a:off x="8370453" y="528907"/>
                <a:ext cx="191880" cy="196200"/>
              </p14:xfrm>
            </p:contentPart>
          </mc:Choice>
          <mc:Fallback xmlns="">
            <p:pic>
              <p:nvPicPr>
                <p:cNvPr id="648" name="Freihand 647">
                  <a:extLst>
                    <a:ext uri="{FF2B5EF4-FFF2-40B4-BE49-F238E27FC236}">
                      <a16:creationId xmlns:a16="http://schemas.microsoft.com/office/drawing/2014/main" id="{3C649851-25F3-40DD-BCF0-81E717634588}"/>
                    </a:ext>
                  </a:extLst>
                </p:cNvPr>
                <p:cNvPicPr/>
                <p:nvPr/>
              </p:nvPicPr>
              <p:blipFill>
                <a:blip r:embed="rId721"/>
                <a:stretch>
                  <a:fillRect/>
                </a:stretch>
              </p:blipFill>
              <p:spPr>
                <a:xfrm>
                  <a:off x="8366133" y="524587"/>
                  <a:ext cx="200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649" name="Freihand 648">
                  <a:extLst>
                    <a:ext uri="{FF2B5EF4-FFF2-40B4-BE49-F238E27FC236}">
                      <a16:creationId xmlns:a16="http://schemas.microsoft.com/office/drawing/2014/main" id="{4833518A-098A-48D0-88A9-D3B110AC1B9F}"/>
                    </a:ext>
                  </a:extLst>
                </p14:cNvPr>
                <p14:cNvContentPartPr/>
                <p14:nvPr/>
              </p14:nvContentPartPr>
              <p14:xfrm>
                <a:off x="8304213" y="566347"/>
                <a:ext cx="20520" cy="18360"/>
              </p14:xfrm>
            </p:contentPart>
          </mc:Choice>
          <mc:Fallback xmlns="">
            <p:pic>
              <p:nvPicPr>
                <p:cNvPr id="649" name="Freihand 648">
                  <a:extLst>
                    <a:ext uri="{FF2B5EF4-FFF2-40B4-BE49-F238E27FC236}">
                      <a16:creationId xmlns:a16="http://schemas.microsoft.com/office/drawing/2014/main" id="{4833518A-098A-48D0-88A9-D3B110AC1B9F}"/>
                    </a:ext>
                  </a:extLst>
                </p:cNvPr>
                <p:cNvPicPr/>
                <p:nvPr/>
              </p:nvPicPr>
              <p:blipFill>
                <a:blip r:embed="rId723"/>
                <a:stretch>
                  <a:fillRect/>
                </a:stretch>
              </p:blipFill>
              <p:spPr>
                <a:xfrm>
                  <a:off x="8299893" y="562027"/>
                  <a:ext cx="2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650" name="Freihand 649">
                  <a:extLst>
                    <a:ext uri="{FF2B5EF4-FFF2-40B4-BE49-F238E27FC236}">
                      <a16:creationId xmlns:a16="http://schemas.microsoft.com/office/drawing/2014/main" id="{0673A24E-A5BC-43A5-99A1-18B1755C438F}"/>
                    </a:ext>
                  </a:extLst>
                </p14:cNvPr>
                <p14:cNvContentPartPr/>
                <p14:nvPr/>
              </p14:nvContentPartPr>
              <p14:xfrm>
                <a:off x="7720653" y="1635907"/>
                <a:ext cx="171360" cy="148320"/>
              </p14:xfrm>
            </p:contentPart>
          </mc:Choice>
          <mc:Fallback xmlns="">
            <p:pic>
              <p:nvPicPr>
                <p:cNvPr id="650" name="Freihand 649">
                  <a:extLst>
                    <a:ext uri="{FF2B5EF4-FFF2-40B4-BE49-F238E27FC236}">
                      <a16:creationId xmlns:a16="http://schemas.microsoft.com/office/drawing/2014/main" id="{0673A24E-A5BC-43A5-99A1-18B1755C438F}"/>
                    </a:ext>
                  </a:extLst>
                </p:cNvPr>
                <p:cNvPicPr/>
                <p:nvPr/>
              </p:nvPicPr>
              <p:blipFill>
                <a:blip r:embed="rId725"/>
                <a:stretch>
                  <a:fillRect/>
                </a:stretch>
              </p:blipFill>
              <p:spPr>
                <a:xfrm>
                  <a:off x="7716333" y="1631587"/>
                  <a:ext cx="180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651" name="Freihand 650">
                  <a:extLst>
                    <a:ext uri="{FF2B5EF4-FFF2-40B4-BE49-F238E27FC236}">
                      <a16:creationId xmlns:a16="http://schemas.microsoft.com/office/drawing/2014/main" id="{03680BBE-4DC6-4349-9217-85633881DA58}"/>
                    </a:ext>
                  </a:extLst>
                </p14:cNvPr>
                <p14:cNvContentPartPr/>
                <p14:nvPr/>
              </p14:nvContentPartPr>
              <p14:xfrm>
                <a:off x="7902453" y="1554547"/>
                <a:ext cx="49320" cy="128160"/>
              </p14:xfrm>
            </p:contentPart>
          </mc:Choice>
          <mc:Fallback xmlns="">
            <p:pic>
              <p:nvPicPr>
                <p:cNvPr id="651" name="Freihand 650">
                  <a:extLst>
                    <a:ext uri="{FF2B5EF4-FFF2-40B4-BE49-F238E27FC236}">
                      <a16:creationId xmlns:a16="http://schemas.microsoft.com/office/drawing/2014/main" id="{03680BBE-4DC6-4349-9217-85633881DA58}"/>
                    </a:ext>
                  </a:extLst>
                </p:cNvPr>
                <p:cNvPicPr/>
                <p:nvPr/>
              </p:nvPicPr>
              <p:blipFill>
                <a:blip r:embed="rId727"/>
                <a:stretch>
                  <a:fillRect/>
                </a:stretch>
              </p:blipFill>
              <p:spPr>
                <a:xfrm>
                  <a:off x="7898133" y="1550227"/>
                  <a:ext cx="57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652" name="Freihand 651">
                  <a:extLst>
                    <a:ext uri="{FF2B5EF4-FFF2-40B4-BE49-F238E27FC236}">
                      <a16:creationId xmlns:a16="http://schemas.microsoft.com/office/drawing/2014/main" id="{56D7A81F-056B-495D-85FA-42A74C3D2852}"/>
                    </a:ext>
                  </a:extLst>
                </p14:cNvPr>
                <p14:cNvContentPartPr/>
                <p14:nvPr/>
              </p14:nvContentPartPr>
              <p14:xfrm>
                <a:off x="7908933" y="1361587"/>
                <a:ext cx="191880" cy="182880"/>
              </p14:xfrm>
            </p:contentPart>
          </mc:Choice>
          <mc:Fallback xmlns="">
            <p:pic>
              <p:nvPicPr>
                <p:cNvPr id="652" name="Freihand 651">
                  <a:extLst>
                    <a:ext uri="{FF2B5EF4-FFF2-40B4-BE49-F238E27FC236}">
                      <a16:creationId xmlns:a16="http://schemas.microsoft.com/office/drawing/2014/main" id="{56D7A81F-056B-495D-85FA-42A74C3D2852}"/>
                    </a:ext>
                  </a:extLst>
                </p:cNvPr>
                <p:cNvPicPr/>
                <p:nvPr/>
              </p:nvPicPr>
              <p:blipFill>
                <a:blip r:embed="rId729"/>
                <a:stretch>
                  <a:fillRect/>
                </a:stretch>
              </p:blipFill>
              <p:spPr>
                <a:xfrm>
                  <a:off x="7904613" y="1357267"/>
                  <a:ext cx="200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654" name="Freihand 653">
                  <a:extLst>
                    <a:ext uri="{FF2B5EF4-FFF2-40B4-BE49-F238E27FC236}">
                      <a16:creationId xmlns:a16="http://schemas.microsoft.com/office/drawing/2014/main" id="{8DFC0EB4-68FD-4226-BDDE-BA4439228CC3}"/>
                    </a:ext>
                  </a:extLst>
                </p14:cNvPr>
                <p14:cNvContentPartPr/>
                <p14:nvPr/>
              </p14:nvContentPartPr>
              <p14:xfrm>
                <a:off x="8124933" y="1015987"/>
                <a:ext cx="204840" cy="307440"/>
              </p14:xfrm>
            </p:contentPart>
          </mc:Choice>
          <mc:Fallback xmlns="">
            <p:pic>
              <p:nvPicPr>
                <p:cNvPr id="654" name="Freihand 653">
                  <a:extLst>
                    <a:ext uri="{FF2B5EF4-FFF2-40B4-BE49-F238E27FC236}">
                      <a16:creationId xmlns:a16="http://schemas.microsoft.com/office/drawing/2014/main" id="{8DFC0EB4-68FD-4226-BDDE-BA4439228CC3}"/>
                    </a:ext>
                  </a:extLst>
                </p:cNvPr>
                <p:cNvPicPr/>
                <p:nvPr/>
              </p:nvPicPr>
              <p:blipFill>
                <a:blip r:embed="rId731"/>
                <a:stretch>
                  <a:fillRect/>
                </a:stretch>
              </p:blipFill>
              <p:spPr>
                <a:xfrm>
                  <a:off x="8120613" y="1011667"/>
                  <a:ext cx="213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655" name="Freihand 654">
                  <a:extLst>
                    <a:ext uri="{FF2B5EF4-FFF2-40B4-BE49-F238E27FC236}">
                      <a16:creationId xmlns:a16="http://schemas.microsoft.com/office/drawing/2014/main" id="{3737CBC6-1226-4DA5-BEFD-67936954A632}"/>
                    </a:ext>
                  </a:extLst>
                </p14:cNvPr>
                <p14:cNvContentPartPr/>
                <p14:nvPr/>
              </p14:nvContentPartPr>
              <p14:xfrm>
                <a:off x="7963653" y="1677307"/>
                <a:ext cx="155880" cy="146880"/>
              </p14:xfrm>
            </p:contentPart>
          </mc:Choice>
          <mc:Fallback xmlns="">
            <p:pic>
              <p:nvPicPr>
                <p:cNvPr id="655" name="Freihand 654">
                  <a:extLst>
                    <a:ext uri="{FF2B5EF4-FFF2-40B4-BE49-F238E27FC236}">
                      <a16:creationId xmlns:a16="http://schemas.microsoft.com/office/drawing/2014/main" id="{3737CBC6-1226-4DA5-BEFD-67936954A632}"/>
                    </a:ext>
                  </a:extLst>
                </p:cNvPr>
                <p:cNvPicPr/>
                <p:nvPr/>
              </p:nvPicPr>
              <p:blipFill>
                <a:blip r:embed="rId733"/>
                <a:stretch>
                  <a:fillRect/>
                </a:stretch>
              </p:blipFill>
              <p:spPr>
                <a:xfrm>
                  <a:off x="7959333" y="1672987"/>
                  <a:ext cx="164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656" name="Freihand 655">
                  <a:extLst>
                    <a:ext uri="{FF2B5EF4-FFF2-40B4-BE49-F238E27FC236}">
                      <a16:creationId xmlns:a16="http://schemas.microsoft.com/office/drawing/2014/main" id="{AE7479CE-0D24-4DBD-BA36-578BD5E5D54D}"/>
                    </a:ext>
                  </a:extLst>
                </p14:cNvPr>
                <p14:cNvContentPartPr/>
                <p14:nvPr/>
              </p14:nvContentPartPr>
              <p14:xfrm>
                <a:off x="8114493" y="1561027"/>
                <a:ext cx="67680" cy="113040"/>
              </p14:xfrm>
            </p:contentPart>
          </mc:Choice>
          <mc:Fallback xmlns="">
            <p:pic>
              <p:nvPicPr>
                <p:cNvPr id="656" name="Freihand 655">
                  <a:extLst>
                    <a:ext uri="{FF2B5EF4-FFF2-40B4-BE49-F238E27FC236}">
                      <a16:creationId xmlns:a16="http://schemas.microsoft.com/office/drawing/2014/main" id="{AE7479CE-0D24-4DBD-BA36-578BD5E5D54D}"/>
                    </a:ext>
                  </a:extLst>
                </p:cNvPr>
                <p:cNvPicPr/>
                <p:nvPr/>
              </p:nvPicPr>
              <p:blipFill>
                <a:blip r:embed="rId735"/>
                <a:stretch>
                  <a:fillRect/>
                </a:stretch>
              </p:blipFill>
              <p:spPr>
                <a:xfrm>
                  <a:off x="8110173" y="1556707"/>
                  <a:ext cx="76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657" name="Freihand 656">
                  <a:extLst>
                    <a:ext uri="{FF2B5EF4-FFF2-40B4-BE49-F238E27FC236}">
                      <a16:creationId xmlns:a16="http://schemas.microsoft.com/office/drawing/2014/main" id="{77807362-6C27-4CC3-825A-981CB607C07A}"/>
                    </a:ext>
                  </a:extLst>
                </p14:cNvPr>
                <p14:cNvContentPartPr/>
                <p14:nvPr/>
              </p14:nvContentPartPr>
              <p14:xfrm>
                <a:off x="8120613" y="1403347"/>
                <a:ext cx="181800" cy="147600"/>
              </p14:xfrm>
            </p:contentPart>
          </mc:Choice>
          <mc:Fallback xmlns="">
            <p:pic>
              <p:nvPicPr>
                <p:cNvPr id="657" name="Freihand 656">
                  <a:extLst>
                    <a:ext uri="{FF2B5EF4-FFF2-40B4-BE49-F238E27FC236}">
                      <a16:creationId xmlns:a16="http://schemas.microsoft.com/office/drawing/2014/main" id="{77807362-6C27-4CC3-825A-981CB607C07A}"/>
                    </a:ext>
                  </a:extLst>
                </p:cNvPr>
                <p:cNvPicPr/>
                <p:nvPr/>
              </p:nvPicPr>
              <p:blipFill>
                <a:blip r:embed="rId737"/>
                <a:stretch>
                  <a:fillRect/>
                </a:stretch>
              </p:blipFill>
              <p:spPr>
                <a:xfrm>
                  <a:off x="8116293" y="1399027"/>
                  <a:ext cx="19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658" name="Freihand 657">
                  <a:extLst>
                    <a:ext uri="{FF2B5EF4-FFF2-40B4-BE49-F238E27FC236}">
                      <a16:creationId xmlns:a16="http://schemas.microsoft.com/office/drawing/2014/main" id="{CCB362B8-B8A4-4D6D-A527-6C412DC7D080}"/>
                    </a:ext>
                  </a:extLst>
                </p14:cNvPr>
                <p14:cNvContentPartPr/>
                <p14:nvPr/>
              </p14:nvContentPartPr>
              <p14:xfrm>
                <a:off x="8257773" y="1345027"/>
                <a:ext cx="28800" cy="13680"/>
              </p14:xfrm>
            </p:contentPart>
          </mc:Choice>
          <mc:Fallback xmlns="">
            <p:pic>
              <p:nvPicPr>
                <p:cNvPr id="658" name="Freihand 657">
                  <a:extLst>
                    <a:ext uri="{FF2B5EF4-FFF2-40B4-BE49-F238E27FC236}">
                      <a16:creationId xmlns:a16="http://schemas.microsoft.com/office/drawing/2014/main" id="{CCB362B8-B8A4-4D6D-A527-6C412DC7D080}"/>
                    </a:ext>
                  </a:extLst>
                </p:cNvPr>
                <p:cNvPicPr/>
                <p:nvPr/>
              </p:nvPicPr>
              <p:blipFill>
                <a:blip r:embed="rId739"/>
                <a:stretch>
                  <a:fillRect/>
                </a:stretch>
              </p:blipFill>
              <p:spPr>
                <a:xfrm>
                  <a:off x="8253453" y="1340707"/>
                  <a:ext cx="37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659" name="Freihand 658">
                  <a:extLst>
                    <a:ext uri="{FF2B5EF4-FFF2-40B4-BE49-F238E27FC236}">
                      <a16:creationId xmlns:a16="http://schemas.microsoft.com/office/drawing/2014/main" id="{86319884-4983-487E-A797-4BEDB1C1EEA5}"/>
                    </a:ext>
                  </a:extLst>
                </p14:cNvPr>
                <p14:cNvContentPartPr/>
                <p14:nvPr/>
              </p14:nvContentPartPr>
              <p14:xfrm>
                <a:off x="8300973" y="1311907"/>
                <a:ext cx="153720" cy="128160"/>
              </p14:xfrm>
            </p:contentPart>
          </mc:Choice>
          <mc:Fallback xmlns="">
            <p:pic>
              <p:nvPicPr>
                <p:cNvPr id="659" name="Freihand 658">
                  <a:extLst>
                    <a:ext uri="{FF2B5EF4-FFF2-40B4-BE49-F238E27FC236}">
                      <a16:creationId xmlns:a16="http://schemas.microsoft.com/office/drawing/2014/main" id="{86319884-4983-487E-A797-4BEDB1C1EEA5}"/>
                    </a:ext>
                  </a:extLst>
                </p:cNvPr>
                <p:cNvPicPr/>
                <p:nvPr/>
              </p:nvPicPr>
              <p:blipFill>
                <a:blip r:embed="rId741"/>
                <a:stretch>
                  <a:fillRect/>
                </a:stretch>
              </p:blipFill>
              <p:spPr>
                <a:xfrm>
                  <a:off x="8296653" y="1307587"/>
                  <a:ext cx="162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660" name="Freihand 659">
                  <a:extLst>
                    <a:ext uri="{FF2B5EF4-FFF2-40B4-BE49-F238E27FC236}">
                      <a16:creationId xmlns:a16="http://schemas.microsoft.com/office/drawing/2014/main" id="{E653A9D8-FFD0-4CF5-8B69-559B7DC1E7B4}"/>
                    </a:ext>
                  </a:extLst>
                </p14:cNvPr>
                <p14:cNvContentPartPr/>
                <p14:nvPr/>
              </p14:nvContentPartPr>
              <p14:xfrm>
                <a:off x="8349933" y="1121467"/>
                <a:ext cx="134280" cy="63360"/>
              </p14:xfrm>
            </p:contentPart>
          </mc:Choice>
          <mc:Fallback xmlns="">
            <p:pic>
              <p:nvPicPr>
                <p:cNvPr id="660" name="Freihand 659">
                  <a:extLst>
                    <a:ext uri="{FF2B5EF4-FFF2-40B4-BE49-F238E27FC236}">
                      <a16:creationId xmlns:a16="http://schemas.microsoft.com/office/drawing/2014/main" id="{E653A9D8-FFD0-4CF5-8B69-559B7DC1E7B4}"/>
                    </a:ext>
                  </a:extLst>
                </p:cNvPr>
                <p:cNvPicPr/>
                <p:nvPr/>
              </p:nvPicPr>
              <p:blipFill>
                <a:blip r:embed="rId743"/>
                <a:stretch>
                  <a:fillRect/>
                </a:stretch>
              </p:blipFill>
              <p:spPr>
                <a:xfrm>
                  <a:off x="8345613" y="1117147"/>
                  <a:ext cx="142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661" name="Freihand 660">
                  <a:extLst>
                    <a:ext uri="{FF2B5EF4-FFF2-40B4-BE49-F238E27FC236}">
                      <a16:creationId xmlns:a16="http://schemas.microsoft.com/office/drawing/2014/main" id="{B54EF528-5EC5-49D2-B623-B6EF8B252497}"/>
                    </a:ext>
                  </a:extLst>
                </p14:cNvPr>
                <p14:cNvContentPartPr/>
                <p14:nvPr/>
              </p14:nvContentPartPr>
              <p14:xfrm>
                <a:off x="8407173" y="1046227"/>
                <a:ext cx="93600" cy="125640"/>
              </p14:xfrm>
            </p:contentPart>
          </mc:Choice>
          <mc:Fallback xmlns="">
            <p:pic>
              <p:nvPicPr>
                <p:cNvPr id="661" name="Freihand 660">
                  <a:extLst>
                    <a:ext uri="{FF2B5EF4-FFF2-40B4-BE49-F238E27FC236}">
                      <a16:creationId xmlns:a16="http://schemas.microsoft.com/office/drawing/2014/main" id="{B54EF528-5EC5-49D2-B623-B6EF8B252497}"/>
                    </a:ext>
                  </a:extLst>
                </p:cNvPr>
                <p:cNvPicPr/>
                <p:nvPr/>
              </p:nvPicPr>
              <p:blipFill>
                <a:blip r:embed="rId745"/>
                <a:stretch>
                  <a:fillRect/>
                </a:stretch>
              </p:blipFill>
              <p:spPr>
                <a:xfrm>
                  <a:off x="8402853" y="1041907"/>
                  <a:ext cx="102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62" name="Freihand 661">
                  <a:extLst>
                    <a:ext uri="{FF2B5EF4-FFF2-40B4-BE49-F238E27FC236}">
                      <a16:creationId xmlns:a16="http://schemas.microsoft.com/office/drawing/2014/main" id="{215D6213-4ADC-4BFE-8458-98F84FCCB6DA}"/>
                    </a:ext>
                  </a:extLst>
                </p14:cNvPr>
                <p14:cNvContentPartPr/>
                <p14:nvPr/>
              </p14:nvContentPartPr>
              <p14:xfrm>
                <a:off x="8475213" y="939307"/>
                <a:ext cx="164520" cy="173520"/>
              </p14:xfrm>
            </p:contentPart>
          </mc:Choice>
          <mc:Fallback xmlns="">
            <p:pic>
              <p:nvPicPr>
                <p:cNvPr id="662" name="Freihand 661">
                  <a:extLst>
                    <a:ext uri="{FF2B5EF4-FFF2-40B4-BE49-F238E27FC236}">
                      <a16:creationId xmlns:a16="http://schemas.microsoft.com/office/drawing/2014/main" id="{215D6213-4ADC-4BFE-8458-98F84FCCB6DA}"/>
                    </a:ext>
                  </a:extLst>
                </p:cNvPr>
                <p:cNvPicPr/>
                <p:nvPr/>
              </p:nvPicPr>
              <p:blipFill>
                <a:blip r:embed="rId747"/>
                <a:stretch>
                  <a:fillRect/>
                </a:stretch>
              </p:blipFill>
              <p:spPr>
                <a:xfrm>
                  <a:off x="8470893" y="934987"/>
                  <a:ext cx="173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663" name="Freihand 662">
                  <a:extLst>
                    <a:ext uri="{FF2B5EF4-FFF2-40B4-BE49-F238E27FC236}">
                      <a16:creationId xmlns:a16="http://schemas.microsoft.com/office/drawing/2014/main" id="{428CB831-E1AC-44C1-B080-0714EA1985C5}"/>
                    </a:ext>
                  </a:extLst>
                </p14:cNvPr>
                <p14:cNvContentPartPr/>
                <p14:nvPr/>
              </p14:nvContentPartPr>
              <p14:xfrm>
                <a:off x="8496453" y="661027"/>
                <a:ext cx="204480" cy="259200"/>
              </p14:xfrm>
            </p:contentPart>
          </mc:Choice>
          <mc:Fallback xmlns="">
            <p:pic>
              <p:nvPicPr>
                <p:cNvPr id="663" name="Freihand 662">
                  <a:extLst>
                    <a:ext uri="{FF2B5EF4-FFF2-40B4-BE49-F238E27FC236}">
                      <a16:creationId xmlns:a16="http://schemas.microsoft.com/office/drawing/2014/main" id="{428CB831-E1AC-44C1-B080-0714EA1985C5}"/>
                    </a:ext>
                  </a:extLst>
                </p:cNvPr>
                <p:cNvPicPr/>
                <p:nvPr/>
              </p:nvPicPr>
              <p:blipFill>
                <a:blip r:embed="rId749"/>
                <a:stretch>
                  <a:fillRect/>
                </a:stretch>
              </p:blipFill>
              <p:spPr>
                <a:xfrm>
                  <a:off x="8492133" y="656707"/>
                  <a:ext cx="213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664" name="Freihand 663">
                  <a:extLst>
                    <a:ext uri="{FF2B5EF4-FFF2-40B4-BE49-F238E27FC236}">
                      <a16:creationId xmlns:a16="http://schemas.microsoft.com/office/drawing/2014/main" id="{54FEA15C-7177-4E76-ACB9-1F9BC60E86AD}"/>
                    </a:ext>
                  </a:extLst>
                </p14:cNvPr>
                <p14:cNvContentPartPr/>
                <p14:nvPr/>
              </p14:nvContentPartPr>
              <p14:xfrm>
                <a:off x="8661333" y="471667"/>
                <a:ext cx="119880" cy="285120"/>
              </p14:xfrm>
            </p:contentPart>
          </mc:Choice>
          <mc:Fallback xmlns="">
            <p:pic>
              <p:nvPicPr>
                <p:cNvPr id="664" name="Freihand 663">
                  <a:extLst>
                    <a:ext uri="{FF2B5EF4-FFF2-40B4-BE49-F238E27FC236}">
                      <a16:creationId xmlns:a16="http://schemas.microsoft.com/office/drawing/2014/main" id="{54FEA15C-7177-4E76-ACB9-1F9BC60E86AD}"/>
                    </a:ext>
                  </a:extLst>
                </p:cNvPr>
                <p:cNvPicPr/>
                <p:nvPr/>
              </p:nvPicPr>
              <p:blipFill>
                <a:blip r:embed="rId751"/>
                <a:stretch>
                  <a:fillRect/>
                </a:stretch>
              </p:blipFill>
              <p:spPr>
                <a:xfrm>
                  <a:off x="8657013" y="467347"/>
                  <a:ext cx="128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666" name="Freihand 665">
                  <a:extLst>
                    <a:ext uri="{FF2B5EF4-FFF2-40B4-BE49-F238E27FC236}">
                      <a16:creationId xmlns:a16="http://schemas.microsoft.com/office/drawing/2014/main" id="{86D97448-00A3-4A77-B995-924F16799851}"/>
                    </a:ext>
                  </a:extLst>
                </p14:cNvPr>
                <p14:cNvContentPartPr/>
                <p14:nvPr/>
              </p14:nvContentPartPr>
              <p14:xfrm>
                <a:off x="9478893" y="1396147"/>
                <a:ext cx="248400" cy="339840"/>
              </p14:xfrm>
            </p:contentPart>
          </mc:Choice>
          <mc:Fallback xmlns="">
            <p:pic>
              <p:nvPicPr>
                <p:cNvPr id="666" name="Freihand 665">
                  <a:extLst>
                    <a:ext uri="{FF2B5EF4-FFF2-40B4-BE49-F238E27FC236}">
                      <a16:creationId xmlns:a16="http://schemas.microsoft.com/office/drawing/2014/main" id="{86D97448-00A3-4A77-B995-924F16799851}"/>
                    </a:ext>
                  </a:extLst>
                </p:cNvPr>
                <p:cNvPicPr/>
                <p:nvPr/>
              </p:nvPicPr>
              <p:blipFill>
                <a:blip r:embed="rId753"/>
                <a:stretch>
                  <a:fillRect/>
                </a:stretch>
              </p:blipFill>
              <p:spPr>
                <a:xfrm>
                  <a:off x="9474573" y="1391827"/>
                  <a:ext cx="2570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667" name="Freihand 666">
                  <a:extLst>
                    <a:ext uri="{FF2B5EF4-FFF2-40B4-BE49-F238E27FC236}">
                      <a16:creationId xmlns:a16="http://schemas.microsoft.com/office/drawing/2014/main" id="{D226AB89-D441-4777-94D3-8054249F4176}"/>
                    </a:ext>
                  </a:extLst>
                </p14:cNvPr>
                <p14:cNvContentPartPr/>
                <p14:nvPr/>
              </p14:nvContentPartPr>
              <p14:xfrm>
                <a:off x="9621453" y="1694947"/>
                <a:ext cx="217080" cy="313200"/>
              </p14:xfrm>
            </p:contentPart>
          </mc:Choice>
          <mc:Fallback xmlns="">
            <p:pic>
              <p:nvPicPr>
                <p:cNvPr id="667" name="Freihand 666">
                  <a:extLst>
                    <a:ext uri="{FF2B5EF4-FFF2-40B4-BE49-F238E27FC236}">
                      <a16:creationId xmlns:a16="http://schemas.microsoft.com/office/drawing/2014/main" id="{D226AB89-D441-4777-94D3-8054249F4176}"/>
                    </a:ext>
                  </a:extLst>
                </p:cNvPr>
                <p:cNvPicPr/>
                <p:nvPr/>
              </p:nvPicPr>
              <p:blipFill>
                <a:blip r:embed="rId755"/>
                <a:stretch>
                  <a:fillRect/>
                </a:stretch>
              </p:blipFill>
              <p:spPr>
                <a:xfrm>
                  <a:off x="9617133" y="1690627"/>
                  <a:ext cx="225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671" name="Freihand 670">
                  <a:extLst>
                    <a:ext uri="{FF2B5EF4-FFF2-40B4-BE49-F238E27FC236}">
                      <a16:creationId xmlns:a16="http://schemas.microsoft.com/office/drawing/2014/main" id="{71A9CE97-C455-4319-9DD1-40CE754E0373}"/>
                    </a:ext>
                  </a:extLst>
                </p14:cNvPr>
                <p14:cNvContentPartPr/>
                <p14:nvPr/>
              </p14:nvContentPartPr>
              <p14:xfrm>
                <a:off x="10043373" y="1063147"/>
                <a:ext cx="11520" cy="12600"/>
              </p14:xfrm>
            </p:contentPart>
          </mc:Choice>
          <mc:Fallback xmlns="">
            <p:pic>
              <p:nvPicPr>
                <p:cNvPr id="671" name="Freihand 670">
                  <a:extLst>
                    <a:ext uri="{FF2B5EF4-FFF2-40B4-BE49-F238E27FC236}">
                      <a16:creationId xmlns:a16="http://schemas.microsoft.com/office/drawing/2014/main" id="{71A9CE97-C455-4319-9DD1-40CE754E0373}"/>
                    </a:ext>
                  </a:extLst>
                </p:cNvPr>
                <p:cNvPicPr/>
                <p:nvPr/>
              </p:nvPicPr>
              <p:blipFill>
                <a:blip r:embed="rId757"/>
                <a:stretch>
                  <a:fillRect/>
                </a:stretch>
              </p:blipFill>
              <p:spPr>
                <a:xfrm>
                  <a:off x="10039053" y="1058827"/>
                  <a:ext cx="2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672" name="Freihand 671">
                  <a:extLst>
                    <a:ext uri="{FF2B5EF4-FFF2-40B4-BE49-F238E27FC236}">
                      <a16:creationId xmlns:a16="http://schemas.microsoft.com/office/drawing/2014/main" id="{DE0E1319-A6E1-4781-86A4-1E6F98D33670}"/>
                    </a:ext>
                  </a:extLst>
                </p14:cNvPr>
                <p14:cNvContentPartPr/>
                <p14:nvPr/>
              </p14:nvContentPartPr>
              <p14:xfrm>
                <a:off x="10314813" y="1345387"/>
                <a:ext cx="69840" cy="19440"/>
              </p14:xfrm>
            </p:contentPart>
          </mc:Choice>
          <mc:Fallback xmlns="">
            <p:pic>
              <p:nvPicPr>
                <p:cNvPr id="672" name="Freihand 671">
                  <a:extLst>
                    <a:ext uri="{FF2B5EF4-FFF2-40B4-BE49-F238E27FC236}">
                      <a16:creationId xmlns:a16="http://schemas.microsoft.com/office/drawing/2014/main" id="{DE0E1319-A6E1-4781-86A4-1E6F98D33670}"/>
                    </a:ext>
                  </a:extLst>
                </p:cNvPr>
                <p:cNvPicPr/>
                <p:nvPr/>
              </p:nvPicPr>
              <p:blipFill>
                <a:blip r:embed="rId759"/>
                <a:stretch>
                  <a:fillRect/>
                </a:stretch>
              </p:blipFill>
              <p:spPr>
                <a:xfrm>
                  <a:off x="10310493" y="1341067"/>
                  <a:ext cx="78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673" name="Freihand 672">
                  <a:extLst>
                    <a:ext uri="{FF2B5EF4-FFF2-40B4-BE49-F238E27FC236}">
                      <a16:creationId xmlns:a16="http://schemas.microsoft.com/office/drawing/2014/main" id="{B6147A25-4013-47E9-B532-AB1EF6FF8422}"/>
                    </a:ext>
                  </a:extLst>
                </p14:cNvPr>
                <p14:cNvContentPartPr/>
                <p14:nvPr/>
              </p14:nvContentPartPr>
              <p14:xfrm>
                <a:off x="10537653" y="1495507"/>
                <a:ext cx="263160" cy="186120"/>
              </p14:xfrm>
            </p:contentPart>
          </mc:Choice>
          <mc:Fallback xmlns="">
            <p:pic>
              <p:nvPicPr>
                <p:cNvPr id="673" name="Freihand 672">
                  <a:extLst>
                    <a:ext uri="{FF2B5EF4-FFF2-40B4-BE49-F238E27FC236}">
                      <a16:creationId xmlns:a16="http://schemas.microsoft.com/office/drawing/2014/main" id="{B6147A25-4013-47E9-B532-AB1EF6FF8422}"/>
                    </a:ext>
                  </a:extLst>
                </p:cNvPr>
                <p:cNvPicPr/>
                <p:nvPr/>
              </p:nvPicPr>
              <p:blipFill>
                <a:blip r:embed="rId761"/>
                <a:stretch>
                  <a:fillRect/>
                </a:stretch>
              </p:blipFill>
              <p:spPr>
                <a:xfrm>
                  <a:off x="10533333" y="1491187"/>
                  <a:ext cx="271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674" name="Freihand 673">
                  <a:extLst>
                    <a:ext uri="{FF2B5EF4-FFF2-40B4-BE49-F238E27FC236}">
                      <a16:creationId xmlns:a16="http://schemas.microsoft.com/office/drawing/2014/main" id="{AECB1246-4AC6-459E-935C-CA3B3D56159C}"/>
                    </a:ext>
                  </a:extLst>
                </p14:cNvPr>
                <p14:cNvContentPartPr/>
                <p14:nvPr/>
              </p14:nvContentPartPr>
              <p14:xfrm>
                <a:off x="10966053" y="1820587"/>
                <a:ext cx="52200" cy="43920"/>
              </p14:xfrm>
            </p:contentPart>
          </mc:Choice>
          <mc:Fallback xmlns="">
            <p:pic>
              <p:nvPicPr>
                <p:cNvPr id="674" name="Freihand 673">
                  <a:extLst>
                    <a:ext uri="{FF2B5EF4-FFF2-40B4-BE49-F238E27FC236}">
                      <a16:creationId xmlns:a16="http://schemas.microsoft.com/office/drawing/2014/main" id="{AECB1246-4AC6-459E-935C-CA3B3D56159C}"/>
                    </a:ext>
                  </a:extLst>
                </p:cNvPr>
                <p:cNvPicPr/>
                <p:nvPr/>
              </p:nvPicPr>
              <p:blipFill>
                <a:blip r:embed="rId763"/>
                <a:stretch>
                  <a:fillRect/>
                </a:stretch>
              </p:blipFill>
              <p:spPr>
                <a:xfrm>
                  <a:off x="10961733" y="1816267"/>
                  <a:ext cx="60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675" name="Freihand 674">
                  <a:extLst>
                    <a:ext uri="{FF2B5EF4-FFF2-40B4-BE49-F238E27FC236}">
                      <a16:creationId xmlns:a16="http://schemas.microsoft.com/office/drawing/2014/main" id="{C4BDAA7D-8ECA-43D6-9B20-6D76D3C4449F}"/>
                    </a:ext>
                  </a:extLst>
                </p14:cNvPr>
                <p14:cNvContentPartPr/>
                <p14:nvPr/>
              </p14:nvContentPartPr>
              <p14:xfrm>
                <a:off x="11208333" y="2063227"/>
                <a:ext cx="197640" cy="170640"/>
              </p14:xfrm>
            </p:contentPart>
          </mc:Choice>
          <mc:Fallback xmlns="">
            <p:pic>
              <p:nvPicPr>
                <p:cNvPr id="675" name="Freihand 674">
                  <a:extLst>
                    <a:ext uri="{FF2B5EF4-FFF2-40B4-BE49-F238E27FC236}">
                      <a16:creationId xmlns:a16="http://schemas.microsoft.com/office/drawing/2014/main" id="{C4BDAA7D-8ECA-43D6-9B20-6D76D3C4449F}"/>
                    </a:ext>
                  </a:extLst>
                </p:cNvPr>
                <p:cNvPicPr/>
                <p:nvPr/>
              </p:nvPicPr>
              <p:blipFill>
                <a:blip r:embed="rId765"/>
                <a:stretch>
                  <a:fillRect/>
                </a:stretch>
              </p:blipFill>
              <p:spPr>
                <a:xfrm>
                  <a:off x="11204013" y="2058907"/>
                  <a:ext cx="206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676" name="Freihand 675">
                  <a:extLst>
                    <a:ext uri="{FF2B5EF4-FFF2-40B4-BE49-F238E27FC236}">
                      <a16:creationId xmlns:a16="http://schemas.microsoft.com/office/drawing/2014/main" id="{EB567059-87C8-47DF-91EC-FC89F4715D78}"/>
                    </a:ext>
                  </a:extLst>
                </p14:cNvPr>
                <p14:cNvContentPartPr/>
                <p14:nvPr/>
              </p14:nvContentPartPr>
              <p14:xfrm>
                <a:off x="10179813" y="1544107"/>
                <a:ext cx="753120" cy="867960"/>
              </p14:xfrm>
            </p:contentPart>
          </mc:Choice>
          <mc:Fallback xmlns="">
            <p:pic>
              <p:nvPicPr>
                <p:cNvPr id="676" name="Freihand 675">
                  <a:extLst>
                    <a:ext uri="{FF2B5EF4-FFF2-40B4-BE49-F238E27FC236}">
                      <a16:creationId xmlns:a16="http://schemas.microsoft.com/office/drawing/2014/main" id="{EB567059-87C8-47DF-91EC-FC89F4715D78}"/>
                    </a:ext>
                  </a:extLst>
                </p:cNvPr>
                <p:cNvPicPr/>
                <p:nvPr/>
              </p:nvPicPr>
              <p:blipFill>
                <a:blip r:embed="rId767"/>
                <a:stretch>
                  <a:fillRect/>
                </a:stretch>
              </p:blipFill>
              <p:spPr>
                <a:xfrm>
                  <a:off x="10175493" y="1539787"/>
                  <a:ext cx="76176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677" name="Freihand 676">
                  <a:extLst>
                    <a:ext uri="{FF2B5EF4-FFF2-40B4-BE49-F238E27FC236}">
                      <a16:creationId xmlns:a16="http://schemas.microsoft.com/office/drawing/2014/main" id="{380FECAD-F905-48D8-A115-AF4C1D9364F6}"/>
                    </a:ext>
                  </a:extLst>
                </p14:cNvPr>
                <p14:cNvContentPartPr/>
                <p14:nvPr/>
              </p14:nvContentPartPr>
              <p14:xfrm>
                <a:off x="10865973" y="1389667"/>
                <a:ext cx="169920" cy="252360"/>
              </p14:xfrm>
            </p:contentPart>
          </mc:Choice>
          <mc:Fallback xmlns="">
            <p:pic>
              <p:nvPicPr>
                <p:cNvPr id="677" name="Freihand 676">
                  <a:extLst>
                    <a:ext uri="{FF2B5EF4-FFF2-40B4-BE49-F238E27FC236}">
                      <a16:creationId xmlns:a16="http://schemas.microsoft.com/office/drawing/2014/main" id="{380FECAD-F905-48D8-A115-AF4C1D9364F6}"/>
                    </a:ext>
                  </a:extLst>
                </p:cNvPr>
                <p:cNvPicPr/>
                <p:nvPr/>
              </p:nvPicPr>
              <p:blipFill>
                <a:blip r:embed="rId769"/>
                <a:stretch>
                  <a:fillRect/>
                </a:stretch>
              </p:blipFill>
              <p:spPr>
                <a:xfrm>
                  <a:off x="10861653" y="1385347"/>
                  <a:ext cx="178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716" name="Freihand 715">
                  <a:extLst>
                    <a:ext uri="{FF2B5EF4-FFF2-40B4-BE49-F238E27FC236}">
                      <a16:creationId xmlns:a16="http://schemas.microsoft.com/office/drawing/2014/main" id="{4CFEC660-83C2-4EE7-8000-55FE48908CC8}"/>
                    </a:ext>
                  </a:extLst>
                </p14:cNvPr>
                <p14:cNvContentPartPr/>
                <p14:nvPr/>
              </p14:nvContentPartPr>
              <p14:xfrm>
                <a:off x="9489333" y="1289587"/>
                <a:ext cx="1296000" cy="820440"/>
              </p14:xfrm>
            </p:contentPart>
          </mc:Choice>
          <mc:Fallback xmlns="">
            <p:pic>
              <p:nvPicPr>
                <p:cNvPr id="716" name="Freihand 715">
                  <a:extLst>
                    <a:ext uri="{FF2B5EF4-FFF2-40B4-BE49-F238E27FC236}">
                      <a16:creationId xmlns:a16="http://schemas.microsoft.com/office/drawing/2014/main" id="{4CFEC660-83C2-4EE7-8000-55FE48908CC8}"/>
                    </a:ext>
                  </a:extLst>
                </p:cNvPr>
                <p:cNvPicPr/>
                <p:nvPr/>
              </p:nvPicPr>
              <p:blipFill>
                <a:blip r:embed="rId771"/>
                <a:stretch>
                  <a:fillRect/>
                </a:stretch>
              </p:blipFill>
              <p:spPr>
                <a:xfrm>
                  <a:off x="9485013" y="1285267"/>
                  <a:ext cx="130464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718" name="Freihand 717">
                  <a:extLst>
                    <a:ext uri="{FF2B5EF4-FFF2-40B4-BE49-F238E27FC236}">
                      <a16:creationId xmlns:a16="http://schemas.microsoft.com/office/drawing/2014/main" id="{52AC2B6C-4BE2-4082-8E60-8DD53E4E4B2F}"/>
                    </a:ext>
                  </a:extLst>
                </p14:cNvPr>
                <p14:cNvContentPartPr/>
                <p14:nvPr/>
              </p14:nvContentPartPr>
              <p14:xfrm>
                <a:off x="10859853" y="2159347"/>
                <a:ext cx="391680" cy="790200"/>
              </p14:xfrm>
            </p:contentPart>
          </mc:Choice>
          <mc:Fallback xmlns="">
            <p:pic>
              <p:nvPicPr>
                <p:cNvPr id="718" name="Freihand 717">
                  <a:extLst>
                    <a:ext uri="{FF2B5EF4-FFF2-40B4-BE49-F238E27FC236}">
                      <a16:creationId xmlns:a16="http://schemas.microsoft.com/office/drawing/2014/main" id="{52AC2B6C-4BE2-4082-8E60-8DD53E4E4B2F}"/>
                    </a:ext>
                  </a:extLst>
                </p:cNvPr>
                <p:cNvPicPr/>
                <p:nvPr/>
              </p:nvPicPr>
              <p:blipFill>
                <a:blip r:embed="rId773"/>
                <a:stretch>
                  <a:fillRect/>
                </a:stretch>
              </p:blipFill>
              <p:spPr>
                <a:xfrm>
                  <a:off x="10855533" y="2155027"/>
                  <a:ext cx="40032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87" name="Freihand 286">
                  <a:extLst>
                    <a:ext uri="{FF2B5EF4-FFF2-40B4-BE49-F238E27FC236}">
                      <a16:creationId xmlns:a16="http://schemas.microsoft.com/office/drawing/2014/main" id="{E3D8B831-1885-4FF3-A432-D20FC8AC9BD7}"/>
                    </a:ext>
                  </a:extLst>
                </p14:cNvPr>
                <p14:cNvContentPartPr/>
                <p14:nvPr/>
              </p14:nvContentPartPr>
              <p14:xfrm>
                <a:off x="4352853" y="5319067"/>
                <a:ext cx="143640" cy="9000"/>
              </p14:xfrm>
            </p:contentPart>
          </mc:Choice>
          <mc:Fallback xmlns="">
            <p:pic>
              <p:nvPicPr>
                <p:cNvPr id="287" name="Freihand 286">
                  <a:extLst>
                    <a:ext uri="{FF2B5EF4-FFF2-40B4-BE49-F238E27FC236}">
                      <a16:creationId xmlns:a16="http://schemas.microsoft.com/office/drawing/2014/main" id="{E3D8B831-1885-4FF3-A432-D20FC8AC9BD7}"/>
                    </a:ext>
                  </a:extLst>
                </p:cNvPr>
                <p:cNvPicPr/>
                <p:nvPr/>
              </p:nvPicPr>
              <p:blipFill>
                <a:blip r:embed="rId775"/>
                <a:stretch>
                  <a:fillRect/>
                </a:stretch>
              </p:blipFill>
              <p:spPr>
                <a:xfrm>
                  <a:off x="4348533" y="5314747"/>
                  <a:ext cx="152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88" name="Freihand 287">
                  <a:extLst>
                    <a:ext uri="{FF2B5EF4-FFF2-40B4-BE49-F238E27FC236}">
                      <a16:creationId xmlns:a16="http://schemas.microsoft.com/office/drawing/2014/main" id="{46278343-581C-4FF6-A17A-7DF86716CCD9}"/>
                    </a:ext>
                  </a:extLst>
                </p14:cNvPr>
                <p14:cNvContentPartPr/>
                <p14:nvPr/>
              </p14:nvContentPartPr>
              <p14:xfrm>
                <a:off x="4698453" y="5105227"/>
                <a:ext cx="153720" cy="236160"/>
              </p14:xfrm>
            </p:contentPart>
          </mc:Choice>
          <mc:Fallback xmlns="">
            <p:pic>
              <p:nvPicPr>
                <p:cNvPr id="288" name="Freihand 287">
                  <a:extLst>
                    <a:ext uri="{FF2B5EF4-FFF2-40B4-BE49-F238E27FC236}">
                      <a16:creationId xmlns:a16="http://schemas.microsoft.com/office/drawing/2014/main" id="{46278343-581C-4FF6-A17A-7DF86716CCD9}"/>
                    </a:ext>
                  </a:extLst>
                </p:cNvPr>
                <p:cNvPicPr/>
                <p:nvPr/>
              </p:nvPicPr>
              <p:blipFill>
                <a:blip r:embed="rId777"/>
                <a:stretch>
                  <a:fillRect/>
                </a:stretch>
              </p:blipFill>
              <p:spPr>
                <a:xfrm>
                  <a:off x="4694133" y="5100907"/>
                  <a:ext cx="162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74" name="Freihand 273">
                  <a:extLst>
                    <a:ext uri="{FF2B5EF4-FFF2-40B4-BE49-F238E27FC236}">
                      <a16:creationId xmlns:a16="http://schemas.microsoft.com/office/drawing/2014/main" id="{948A911B-0FBD-462F-9F90-2383F9F607BE}"/>
                    </a:ext>
                  </a:extLst>
                </p14:cNvPr>
                <p14:cNvContentPartPr/>
                <p14:nvPr/>
              </p14:nvContentPartPr>
              <p14:xfrm>
                <a:off x="2705133" y="5383507"/>
                <a:ext cx="152280" cy="10800"/>
              </p14:xfrm>
            </p:contentPart>
          </mc:Choice>
          <mc:Fallback xmlns="">
            <p:pic>
              <p:nvPicPr>
                <p:cNvPr id="274" name="Freihand 273">
                  <a:extLst>
                    <a:ext uri="{FF2B5EF4-FFF2-40B4-BE49-F238E27FC236}">
                      <a16:creationId xmlns:a16="http://schemas.microsoft.com/office/drawing/2014/main" id="{948A911B-0FBD-462F-9F90-2383F9F607BE}"/>
                    </a:ext>
                  </a:extLst>
                </p:cNvPr>
                <p:cNvPicPr/>
                <p:nvPr/>
              </p:nvPicPr>
              <p:blipFill>
                <a:blip r:embed="rId779"/>
                <a:stretch>
                  <a:fillRect/>
                </a:stretch>
              </p:blipFill>
              <p:spPr>
                <a:xfrm>
                  <a:off x="2700813" y="5379187"/>
                  <a:ext cx="16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75" name="Freihand 274">
                  <a:extLst>
                    <a:ext uri="{FF2B5EF4-FFF2-40B4-BE49-F238E27FC236}">
                      <a16:creationId xmlns:a16="http://schemas.microsoft.com/office/drawing/2014/main" id="{2637D618-9E4B-4626-AFF7-C989DE8EF531}"/>
                    </a:ext>
                  </a:extLst>
                </p14:cNvPr>
                <p14:cNvContentPartPr/>
                <p14:nvPr/>
              </p14:nvContentPartPr>
              <p14:xfrm>
                <a:off x="2828613" y="5348227"/>
                <a:ext cx="91440" cy="122040"/>
              </p14:xfrm>
            </p:contentPart>
          </mc:Choice>
          <mc:Fallback xmlns="">
            <p:pic>
              <p:nvPicPr>
                <p:cNvPr id="275" name="Freihand 274">
                  <a:extLst>
                    <a:ext uri="{FF2B5EF4-FFF2-40B4-BE49-F238E27FC236}">
                      <a16:creationId xmlns:a16="http://schemas.microsoft.com/office/drawing/2014/main" id="{2637D618-9E4B-4626-AFF7-C989DE8EF531}"/>
                    </a:ext>
                  </a:extLst>
                </p:cNvPr>
                <p:cNvPicPr/>
                <p:nvPr/>
              </p:nvPicPr>
              <p:blipFill>
                <a:blip r:embed="rId781"/>
                <a:stretch>
                  <a:fillRect/>
                </a:stretch>
              </p:blipFill>
              <p:spPr>
                <a:xfrm>
                  <a:off x="2824293" y="5343907"/>
                  <a:ext cx="100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277" name="Freihand 276">
                  <a:extLst>
                    <a:ext uri="{FF2B5EF4-FFF2-40B4-BE49-F238E27FC236}">
                      <a16:creationId xmlns:a16="http://schemas.microsoft.com/office/drawing/2014/main" id="{6AD8BC48-3E53-4DD4-BEAE-9FD486EEE4CF}"/>
                    </a:ext>
                  </a:extLst>
                </p14:cNvPr>
                <p14:cNvContentPartPr/>
                <p14:nvPr/>
              </p14:nvContentPartPr>
              <p14:xfrm>
                <a:off x="3057573" y="5320507"/>
                <a:ext cx="144000" cy="154800"/>
              </p14:xfrm>
            </p:contentPart>
          </mc:Choice>
          <mc:Fallback xmlns="">
            <p:pic>
              <p:nvPicPr>
                <p:cNvPr id="277" name="Freihand 276">
                  <a:extLst>
                    <a:ext uri="{FF2B5EF4-FFF2-40B4-BE49-F238E27FC236}">
                      <a16:creationId xmlns:a16="http://schemas.microsoft.com/office/drawing/2014/main" id="{6AD8BC48-3E53-4DD4-BEAE-9FD486EEE4CF}"/>
                    </a:ext>
                  </a:extLst>
                </p:cNvPr>
                <p:cNvPicPr/>
                <p:nvPr/>
              </p:nvPicPr>
              <p:blipFill>
                <a:blip r:embed="rId783"/>
                <a:stretch>
                  <a:fillRect/>
                </a:stretch>
              </p:blipFill>
              <p:spPr>
                <a:xfrm>
                  <a:off x="3053253" y="5316187"/>
                  <a:ext cx="152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278" name="Freihand 277">
                  <a:extLst>
                    <a:ext uri="{FF2B5EF4-FFF2-40B4-BE49-F238E27FC236}">
                      <a16:creationId xmlns:a16="http://schemas.microsoft.com/office/drawing/2014/main" id="{631F44AE-028B-4F95-8D79-CD9895257D18}"/>
                    </a:ext>
                  </a:extLst>
                </p14:cNvPr>
                <p14:cNvContentPartPr/>
                <p14:nvPr/>
              </p14:nvContentPartPr>
              <p14:xfrm>
                <a:off x="3065853" y="5357587"/>
                <a:ext cx="151200" cy="97920"/>
              </p14:xfrm>
            </p:contentPart>
          </mc:Choice>
          <mc:Fallback xmlns="">
            <p:pic>
              <p:nvPicPr>
                <p:cNvPr id="278" name="Freihand 277">
                  <a:extLst>
                    <a:ext uri="{FF2B5EF4-FFF2-40B4-BE49-F238E27FC236}">
                      <a16:creationId xmlns:a16="http://schemas.microsoft.com/office/drawing/2014/main" id="{631F44AE-028B-4F95-8D79-CD9895257D18}"/>
                    </a:ext>
                  </a:extLst>
                </p:cNvPr>
                <p:cNvPicPr/>
                <p:nvPr/>
              </p:nvPicPr>
              <p:blipFill>
                <a:blip r:embed="rId785"/>
                <a:stretch>
                  <a:fillRect/>
                </a:stretch>
              </p:blipFill>
              <p:spPr>
                <a:xfrm>
                  <a:off x="3061533" y="5353267"/>
                  <a:ext cx="159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279" name="Freihand 278">
                  <a:extLst>
                    <a:ext uri="{FF2B5EF4-FFF2-40B4-BE49-F238E27FC236}">
                      <a16:creationId xmlns:a16="http://schemas.microsoft.com/office/drawing/2014/main" id="{7EBD0258-8C7B-40CE-AFD4-C714773798C6}"/>
                    </a:ext>
                  </a:extLst>
                </p14:cNvPr>
                <p14:cNvContentPartPr/>
                <p14:nvPr/>
              </p14:nvContentPartPr>
              <p14:xfrm>
                <a:off x="3251973" y="5414827"/>
                <a:ext cx="160200" cy="111240"/>
              </p14:xfrm>
            </p:contentPart>
          </mc:Choice>
          <mc:Fallback xmlns="">
            <p:pic>
              <p:nvPicPr>
                <p:cNvPr id="279" name="Freihand 278">
                  <a:extLst>
                    <a:ext uri="{FF2B5EF4-FFF2-40B4-BE49-F238E27FC236}">
                      <a16:creationId xmlns:a16="http://schemas.microsoft.com/office/drawing/2014/main" id="{7EBD0258-8C7B-40CE-AFD4-C714773798C6}"/>
                    </a:ext>
                  </a:extLst>
                </p:cNvPr>
                <p:cNvPicPr/>
                <p:nvPr/>
              </p:nvPicPr>
              <p:blipFill>
                <a:blip r:embed="rId787"/>
                <a:stretch>
                  <a:fillRect/>
                </a:stretch>
              </p:blipFill>
              <p:spPr>
                <a:xfrm>
                  <a:off x="3247653" y="5410507"/>
                  <a:ext cx="168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280" name="Freihand 279">
                  <a:extLst>
                    <a:ext uri="{FF2B5EF4-FFF2-40B4-BE49-F238E27FC236}">
                      <a16:creationId xmlns:a16="http://schemas.microsoft.com/office/drawing/2014/main" id="{58A05E25-BC50-42F5-8992-72F89027433E}"/>
                    </a:ext>
                  </a:extLst>
                </p14:cNvPr>
                <p14:cNvContentPartPr/>
                <p14:nvPr/>
              </p14:nvContentPartPr>
              <p14:xfrm>
                <a:off x="3438813" y="5332387"/>
                <a:ext cx="218520" cy="15840"/>
              </p14:xfrm>
            </p:contentPart>
          </mc:Choice>
          <mc:Fallback xmlns="">
            <p:pic>
              <p:nvPicPr>
                <p:cNvPr id="280" name="Freihand 279">
                  <a:extLst>
                    <a:ext uri="{FF2B5EF4-FFF2-40B4-BE49-F238E27FC236}">
                      <a16:creationId xmlns:a16="http://schemas.microsoft.com/office/drawing/2014/main" id="{58A05E25-BC50-42F5-8992-72F89027433E}"/>
                    </a:ext>
                  </a:extLst>
                </p:cNvPr>
                <p:cNvPicPr/>
                <p:nvPr/>
              </p:nvPicPr>
              <p:blipFill>
                <a:blip r:embed="rId789"/>
                <a:stretch>
                  <a:fillRect/>
                </a:stretch>
              </p:blipFill>
              <p:spPr>
                <a:xfrm>
                  <a:off x="3434493" y="5328067"/>
                  <a:ext cx="227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281" name="Freihand 280">
                  <a:extLst>
                    <a:ext uri="{FF2B5EF4-FFF2-40B4-BE49-F238E27FC236}">
                      <a16:creationId xmlns:a16="http://schemas.microsoft.com/office/drawing/2014/main" id="{60796C31-6D8D-41A9-8855-55F1C96C2B26}"/>
                    </a:ext>
                  </a:extLst>
                </p14:cNvPr>
                <p14:cNvContentPartPr/>
                <p14:nvPr/>
              </p14:nvContentPartPr>
              <p14:xfrm>
                <a:off x="3503973" y="5398987"/>
                <a:ext cx="180000" cy="15120"/>
              </p14:xfrm>
            </p:contentPart>
          </mc:Choice>
          <mc:Fallback xmlns="">
            <p:pic>
              <p:nvPicPr>
                <p:cNvPr id="281" name="Freihand 280">
                  <a:extLst>
                    <a:ext uri="{FF2B5EF4-FFF2-40B4-BE49-F238E27FC236}">
                      <a16:creationId xmlns:a16="http://schemas.microsoft.com/office/drawing/2014/main" id="{60796C31-6D8D-41A9-8855-55F1C96C2B26}"/>
                    </a:ext>
                  </a:extLst>
                </p:cNvPr>
                <p:cNvPicPr/>
                <p:nvPr/>
              </p:nvPicPr>
              <p:blipFill>
                <a:blip r:embed="rId791"/>
                <a:stretch>
                  <a:fillRect/>
                </a:stretch>
              </p:blipFill>
              <p:spPr>
                <a:xfrm>
                  <a:off x="3499653" y="5394667"/>
                  <a:ext cx="188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282" name="Freihand 281">
                  <a:extLst>
                    <a:ext uri="{FF2B5EF4-FFF2-40B4-BE49-F238E27FC236}">
                      <a16:creationId xmlns:a16="http://schemas.microsoft.com/office/drawing/2014/main" id="{1481CF69-E000-4E19-AC90-80DFA5664935}"/>
                    </a:ext>
                  </a:extLst>
                </p14:cNvPr>
                <p14:cNvContentPartPr/>
                <p14:nvPr/>
              </p14:nvContentPartPr>
              <p14:xfrm>
                <a:off x="3827253" y="5175067"/>
                <a:ext cx="295200" cy="83160"/>
              </p14:xfrm>
            </p:contentPart>
          </mc:Choice>
          <mc:Fallback xmlns="">
            <p:pic>
              <p:nvPicPr>
                <p:cNvPr id="282" name="Freihand 281">
                  <a:extLst>
                    <a:ext uri="{FF2B5EF4-FFF2-40B4-BE49-F238E27FC236}">
                      <a16:creationId xmlns:a16="http://schemas.microsoft.com/office/drawing/2014/main" id="{1481CF69-E000-4E19-AC90-80DFA5664935}"/>
                    </a:ext>
                  </a:extLst>
                </p:cNvPr>
                <p:cNvPicPr/>
                <p:nvPr/>
              </p:nvPicPr>
              <p:blipFill>
                <a:blip r:embed="rId793"/>
                <a:stretch>
                  <a:fillRect/>
                </a:stretch>
              </p:blipFill>
              <p:spPr>
                <a:xfrm>
                  <a:off x="3822933" y="5170747"/>
                  <a:ext cx="303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283" name="Freihand 282">
                  <a:extLst>
                    <a:ext uri="{FF2B5EF4-FFF2-40B4-BE49-F238E27FC236}">
                      <a16:creationId xmlns:a16="http://schemas.microsoft.com/office/drawing/2014/main" id="{20158CAA-9AD7-4D5C-9263-0B47F5C509C5}"/>
                    </a:ext>
                  </a:extLst>
                </p14:cNvPr>
                <p14:cNvContentPartPr/>
                <p14:nvPr/>
              </p14:nvContentPartPr>
              <p14:xfrm>
                <a:off x="3810333" y="5303227"/>
                <a:ext cx="391320" cy="40320"/>
              </p14:xfrm>
            </p:contentPart>
          </mc:Choice>
          <mc:Fallback xmlns="">
            <p:pic>
              <p:nvPicPr>
                <p:cNvPr id="283" name="Freihand 282">
                  <a:extLst>
                    <a:ext uri="{FF2B5EF4-FFF2-40B4-BE49-F238E27FC236}">
                      <a16:creationId xmlns:a16="http://schemas.microsoft.com/office/drawing/2014/main" id="{20158CAA-9AD7-4D5C-9263-0B47F5C509C5}"/>
                    </a:ext>
                  </a:extLst>
                </p:cNvPr>
                <p:cNvPicPr/>
                <p:nvPr/>
              </p:nvPicPr>
              <p:blipFill>
                <a:blip r:embed="rId795"/>
                <a:stretch>
                  <a:fillRect/>
                </a:stretch>
              </p:blipFill>
              <p:spPr>
                <a:xfrm>
                  <a:off x="3806013" y="5298907"/>
                  <a:ext cx="399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284" name="Freihand 283">
                  <a:extLst>
                    <a:ext uri="{FF2B5EF4-FFF2-40B4-BE49-F238E27FC236}">
                      <a16:creationId xmlns:a16="http://schemas.microsoft.com/office/drawing/2014/main" id="{29313EE8-88AF-4A8B-8C78-F18AF234F9E3}"/>
                    </a:ext>
                  </a:extLst>
                </p14:cNvPr>
                <p14:cNvContentPartPr/>
                <p14:nvPr/>
              </p14:nvContentPartPr>
              <p14:xfrm>
                <a:off x="3861813" y="5433547"/>
                <a:ext cx="138240" cy="175680"/>
              </p14:xfrm>
            </p:contentPart>
          </mc:Choice>
          <mc:Fallback xmlns="">
            <p:pic>
              <p:nvPicPr>
                <p:cNvPr id="284" name="Freihand 283">
                  <a:extLst>
                    <a:ext uri="{FF2B5EF4-FFF2-40B4-BE49-F238E27FC236}">
                      <a16:creationId xmlns:a16="http://schemas.microsoft.com/office/drawing/2014/main" id="{29313EE8-88AF-4A8B-8C78-F18AF234F9E3}"/>
                    </a:ext>
                  </a:extLst>
                </p:cNvPr>
                <p:cNvPicPr/>
                <p:nvPr/>
              </p:nvPicPr>
              <p:blipFill>
                <a:blip r:embed="rId797"/>
                <a:stretch>
                  <a:fillRect/>
                </a:stretch>
              </p:blipFill>
              <p:spPr>
                <a:xfrm>
                  <a:off x="3857493" y="5429227"/>
                  <a:ext cx="146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285" name="Freihand 284">
                  <a:extLst>
                    <a:ext uri="{FF2B5EF4-FFF2-40B4-BE49-F238E27FC236}">
                      <a16:creationId xmlns:a16="http://schemas.microsoft.com/office/drawing/2014/main" id="{53B5E607-65E4-4675-95BA-E35A0F3AE0B7}"/>
                    </a:ext>
                  </a:extLst>
                </p14:cNvPr>
                <p14:cNvContentPartPr/>
                <p14:nvPr/>
              </p14:nvContentPartPr>
              <p14:xfrm>
                <a:off x="4021653" y="5465947"/>
                <a:ext cx="141480" cy="141120"/>
              </p14:xfrm>
            </p:contentPart>
          </mc:Choice>
          <mc:Fallback xmlns="">
            <p:pic>
              <p:nvPicPr>
                <p:cNvPr id="285" name="Freihand 284">
                  <a:extLst>
                    <a:ext uri="{FF2B5EF4-FFF2-40B4-BE49-F238E27FC236}">
                      <a16:creationId xmlns:a16="http://schemas.microsoft.com/office/drawing/2014/main" id="{53B5E607-65E4-4675-95BA-E35A0F3AE0B7}"/>
                    </a:ext>
                  </a:extLst>
                </p:cNvPr>
                <p:cNvPicPr/>
                <p:nvPr/>
              </p:nvPicPr>
              <p:blipFill>
                <a:blip r:embed="rId799"/>
                <a:stretch>
                  <a:fillRect/>
                </a:stretch>
              </p:blipFill>
              <p:spPr>
                <a:xfrm>
                  <a:off x="4017333" y="5461627"/>
                  <a:ext cx="150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289" name="Freihand 288">
                  <a:extLst>
                    <a:ext uri="{FF2B5EF4-FFF2-40B4-BE49-F238E27FC236}">
                      <a16:creationId xmlns:a16="http://schemas.microsoft.com/office/drawing/2014/main" id="{CF29E61F-A50F-4151-9F5E-BD1F3DEE60BA}"/>
                    </a:ext>
                  </a:extLst>
                </p14:cNvPr>
                <p14:cNvContentPartPr/>
                <p14:nvPr/>
              </p14:nvContentPartPr>
              <p14:xfrm>
                <a:off x="4046133" y="5479267"/>
                <a:ext cx="166320" cy="136800"/>
              </p14:xfrm>
            </p:contentPart>
          </mc:Choice>
          <mc:Fallback xmlns="">
            <p:pic>
              <p:nvPicPr>
                <p:cNvPr id="289" name="Freihand 288">
                  <a:extLst>
                    <a:ext uri="{FF2B5EF4-FFF2-40B4-BE49-F238E27FC236}">
                      <a16:creationId xmlns:a16="http://schemas.microsoft.com/office/drawing/2014/main" id="{CF29E61F-A50F-4151-9F5E-BD1F3DEE60BA}"/>
                    </a:ext>
                  </a:extLst>
                </p:cNvPr>
                <p:cNvPicPr/>
                <p:nvPr/>
              </p:nvPicPr>
              <p:blipFill>
                <a:blip r:embed="rId801"/>
                <a:stretch>
                  <a:fillRect/>
                </a:stretch>
              </p:blipFill>
              <p:spPr>
                <a:xfrm>
                  <a:off x="4041813" y="5474947"/>
                  <a:ext cx="174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90" name="Freihand 289">
                  <a:extLst>
                    <a:ext uri="{FF2B5EF4-FFF2-40B4-BE49-F238E27FC236}">
                      <a16:creationId xmlns:a16="http://schemas.microsoft.com/office/drawing/2014/main" id="{23CBFD3B-FDFB-40EF-B25F-91530BA56432}"/>
                    </a:ext>
                  </a:extLst>
                </p14:cNvPr>
                <p14:cNvContentPartPr/>
                <p14:nvPr/>
              </p14:nvContentPartPr>
              <p14:xfrm>
                <a:off x="4045773" y="5485387"/>
                <a:ext cx="184680" cy="131400"/>
              </p14:xfrm>
            </p:contentPart>
          </mc:Choice>
          <mc:Fallback xmlns="">
            <p:pic>
              <p:nvPicPr>
                <p:cNvPr id="290" name="Freihand 289">
                  <a:extLst>
                    <a:ext uri="{FF2B5EF4-FFF2-40B4-BE49-F238E27FC236}">
                      <a16:creationId xmlns:a16="http://schemas.microsoft.com/office/drawing/2014/main" id="{23CBFD3B-FDFB-40EF-B25F-91530BA56432}"/>
                    </a:ext>
                  </a:extLst>
                </p:cNvPr>
                <p:cNvPicPr/>
                <p:nvPr/>
              </p:nvPicPr>
              <p:blipFill>
                <a:blip r:embed="rId803"/>
                <a:stretch>
                  <a:fillRect/>
                </a:stretch>
              </p:blipFill>
              <p:spPr>
                <a:xfrm>
                  <a:off x="4041453" y="5481067"/>
                  <a:ext cx="193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92" name="Freihand 291">
                  <a:extLst>
                    <a:ext uri="{FF2B5EF4-FFF2-40B4-BE49-F238E27FC236}">
                      <a16:creationId xmlns:a16="http://schemas.microsoft.com/office/drawing/2014/main" id="{CF9F9C19-6012-4D43-ABB5-02270E18D213}"/>
                    </a:ext>
                  </a:extLst>
                </p14:cNvPr>
                <p14:cNvContentPartPr/>
                <p14:nvPr/>
              </p14:nvContentPartPr>
              <p14:xfrm>
                <a:off x="4842453" y="5179387"/>
                <a:ext cx="103320" cy="114120"/>
              </p14:xfrm>
            </p:contentPart>
          </mc:Choice>
          <mc:Fallback xmlns="">
            <p:pic>
              <p:nvPicPr>
                <p:cNvPr id="292" name="Freihand 291">
                  <a:extLst>
                    <a:ext uri="{FF2B5EF4-FFF2-40B4-BE49-F238E27FC236}">
                      <a16:creationId xmlns:a16="http://schemas.microsoft.com/office/drawing/2014/main" id="{CF9F9C19-6012-4D43-ABB5-02270E18D213}"/>
                    </a:ext>
                  </a:extLst>
                </p:cNvPr>
                <p:cNvPicPr/>
                <p:nvPr/>
              </p:nvPicPr>
              <p:blipFill>
                <a:blip r:embed="rId805"/>
                <a:stretch>
                  <a:fillRect/>
                </a:stretch>
              </p:blipFill>
              <p:spPr>
                <a:xfrm>
                  <a:off x="4838133" y="5175067"/>
                  <a:ext cx="111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93" name="Freihand 292">
                  <a:extLst>
                    <a:ext uri="{FF2B5EF4-FFF2-40B4-BE49-F238E27FC236}">
                      <a16:creationId xmlns:a16="http://schemas.microsoft.com/office/drawing/2014/main" id="{563CC850-1257-45F7-B00E-6D74F10CB951}"/>
                    </a:ext>
                  </a:extLst>
                </p14:cNvPr>
                <p14:cNvContentPartPr/>
                <p14:nvPr/>
              </p14:nvContentPartPr>
              <p14:xfrm>
                <a:off x="4644453" y="5307547"/>
                <a:ext cx="302040" cy="17280"/>
              </p14:xfrm>
            </p:contentPart>
          </mc:Choice>
          <mc:Fallback xmlns="">
            <p:pic>
              <p:nvPicPr>
                <p:cNvPr id="293" name="Freihand 292">
                  <a:extLst>
                    <a:ext uri="{FF2B5EF4-FFF2-40B4-BE49-F238E27FC236}">
                      <a16:creationId xmlns:a16="http://schemas.microsoft.com/office/drawing/2014/main" id="{563CC850-1257-45F7-B00E-6D74F10CB951}"/>
                    </a:ext>
                  </a:extLst>
                </p:cNvPr>
                <p:cNvPicPr/>
                <p:nvPr/>
              </p:nvPicPr>
              <p:blipFill>
                <a:blip r:embed="rId807"/>
                <a:stretch>
                  <a:fillRect/>
                </a:stretch>
              </p:blipFill>
              <p:spPr>
                <a:xfrm>
                  <a:off x="4640133" y="5303227"/>
                  <a:ext cx="310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94" name="Freihand 293">
                  <a:extLst>
                    <a:ext uri="{FF2B5EF4-FFF2-40B4-BE49-F238E27FC236}">
                      <a16:creationId xmlns:a16="http://schemas.microsoft.com/office/drawing/2014/main" id="{6AC4B0AA-C561-4194-87BC-A7B34D47F496}"/>
                    </a:ext>
                  </a:extLst>
                </p14:cNvPr>
                <p14:cNvContentPartPr/>
                <p14:nvPr/>
              </p14:nvContentPartPr>
              <p14:xfrm>
                <a:off x="4684413" y="5422747"/>
                <a:ext cx="141480" cy="196920"/>
              </p14:xfrm>
            </p:contentPart>
          </mc:Choice>
          <mc:Fallback xmlns="">
            <p:pic>
              <p:nvPicPr>
                <p:cNvPr id="294" name="Freihand 293">
                  <a:extLst>
                    <a:ext uri="{FF2B5EF4-FFF2-40B4-BE49-F238E27FC236}">
                      <a16:creationId xmlns:a16="http://schemas.microsoft.com/office/drawing/2014/main" id="{6AC4B0AA-C561-4194-87BC-A7B34D47F496}"/>
                    </a:ext>
                  </a:extLst>
                </p:cNvPr>
                <p:cNvPicPr/>
                <p:nvPr/>
              </p:nvPicPr>
              <p:blipFill>
                <a:blip r:embed="rId809"/>
                <a:stretch>
                  <a:fillRect/>
                </a:stretch>
              </p:blipFill>
              <p:spPr>
                <a:xfrm>
                  <a:off x="4680093" y="5418427"/>
                  <a:ext cx="150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95" name="Freihand 294">
                  <a:extLst>
                    <a:ext uri="{FF2B5EF4-FFF2-40B4-BE49-F238E27FC236}">
                      <a16:creationId xmlns:a16="http://schemas.microsoft.com/office/drawing/2014/main" id="{49B53B3A-3B6C-4BF4-B2AC-FB2624FCC758}"/>
                    </a:ext>
                  </a:extLst>
                </p14:cNvPr>
                <p14:cNvContentPartPr/>
                <p14:nvPr/>
              </p14:nvContentPartPr>
              <p14:xfrm>
                <a:off x="4801413" y="5502667"/>
                <a:ext cx="163800" cy="106920"/>
              </p14:xfrm>
            </p:contentPart>
          </mc:Choice>
          <mc:Fallback xmlns="">
            <p:pic>
              <p:nvPicPr>
                <p:cNvPr id="295" name="Freihand 294">
                  <a:extLst>
                    <a:ext uri="{FF2B5EF4-FFF2-40B4-BE49-F238E27FC236}">
                      <a16:creationId xmlns:a16="http://schemas.microsoft.com/office/drawing/2014/main" id="{49B53B3A-3B6C-4BF4-B2AC-FB2624FCC758}"/>
                    </a:ext>
                  </a:extLst>
                </p:cNvPr>
                <p:cNvPicPr/>
                <p:nvPr/>
              </p:nvPicPr>
              <p:blipFill>
                <a:blip r:embed="rId811"/>
                <a:stretch>
                  <a:fillRect/>
                </a:stretch>
              </p:blipFill>
              <p:spPr>
                <a:xfrm>
                  <a:off x="4797093" y="5498347"/>
                  <a:ext cx="172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96" name="Freihand 295">
                  <a:extLst>
                    <a:ext uri="{FF2B5EF4-FFF2-40B4-BE49-F238E27FC236}">
                      <a16:creationId xmlns:a16="http://schemas.microsoft.com/office/drawing/2014/main" id="{43849FC1-917A-48C9-8283-890440AEE3EF}"/>
                    </a:ext>
                  </a:extLst>
                </p14:cNvPr>
                <p14:cNvContentPartPr/>
                <p14:nvPr/>
              </p14:nvContentPartPr>
              <p14:xfrm>
                <a:off x="5034333" y="5265067"/>
                <a:ext cx="121680" cy="158400"/>
              </p14:xfrm>
            </p:contentPart>
          </mc:Choice>
          <mc:Fallback xmlns="">
            <p:pic>
              <p:nvPicPr>
                <p:cNvPr id="296" name="Freihand 295">
                  <a:extLst>
                    <a:ext uri="{FF2B5EF4-FFF2-40B4-BE49-F238E27FC236}">
                      <a16:creationId xmlns:a16="http://schemas.microsoft.com/office/drawing/2014/main" id="{43849FC1-917A-48C9-8283-890440AEE3EF}"/>
                    </a:ext>
                  </a:extLst>
                </p:cNvPr>
                <p:cNvPicPr/>
                <p:nvPr/>
              </p:nvPicPr>
              <p:blipFill>
                <a:blip r:embed="rId813"/>
                <a:stretch>
                  <a:fillRect/>
                </a:stretch>
              </p:blipFill>
              <p:spPr>
                <a:xfrm>
                  <a:off x="5030013" y="5260747"/>
                  <a:ext cx="130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97" name="Freihand 296">
                  <a:extLst>
                    <a:ext uri="{FF2B5EF4-FFF2-40B4-BE49-F238E27FC236}">
                      <a16:creationId xmlns:a16="http://schemas.microsoft.com/office/drawing/2014/main" id="{72D3349C-32FA-46C9-8C64-989B2A293936}"/>
                    </a:ext>
                  </a:extLst>
                </p14:cNvPr>
                <p14:cNvContentPartPr/>
                <p14:nvPr/>
              </p14:nvContentPartPr>
              <p14:xfrm>
                <a:off x="5028933" y="5302867"/>
                <a:ext cx="116280" cy="77760"/>
              </p14:xfrm>
            </p:contentPart>
          </mc:Choice>
          <mc:Fallback xmlns="">
            <p:pic>
              <p:nvPicPr>
                <p:cNvPr id="297" name="Freihand 296">
                  <a:extLst>
                    <a:ext uri="{FF2B5EF4-FFF2-40B4-BE49-F238E27FC236}">
                      <a16:creationId xmlns:a16="http://schemas.microsoft.com/office/drawing/2014/main" id="{72D3349C-32FA-46C9-8C64-989B2A293936}"/>
                    </a:ext>
                  </a:extLst>
                </p:cNvPr>
                <p:cNvPicPr/>
                <p:nvPr/>
              </p:nvPicPr>
              <p:blipFill>
                <a:blip r:embed="rId815"/>
                <a:stretch>
                  <a:fillRect/>
                </a:stretch>
              </p:blipFill>
              <p:spPr>
                <a:xfrm>
                  <a:off x="5024613" y="5298547"/>
                  <a:ext cx="124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98" name="Freihand 297">
                  <a:extLst>
                    <a:ext uri="{FF2B5EF4-FFF2-40B4-BE49-F238E27FC236}">
                      <a16:creationId xmlns:a16="http://schemas.microsoft.com/office/drawing/2014/main" id="{E51588BD-D438-4B98-A3D4-A5EC2B6A0CD0}"/>
                    </a:ext>
                  </a:extLst>
                </p14:cNvPr>
                <p14:cNvContentPartPr/>
                <p14:nvPr/>
              </p14:nvContentPartPr>
              <p14:xfrm>
                <a:off x="5183733" y="5362627"/>
                <a:ext cx="146160" cy="133920"/>
              </p14:xfrm>
            </p:contentPart>
          </mc:Choice>
          <mc:Fallback xmlns="">
            <p:pic>
              <p:nvPicPr>
                <p:cNvPr id="298" name="Freihand 297">
                  <a:extLst>
                    <a:ext uri="{FF2B5EF4-FFF2-40B4-BE49-F238E27FC236}">
                      <a16:creationId xmlns:a16="http://schemas.microsoft.com/office/drawing/2014/main" id="{E51588BD-D438-4B98-A3D4-A5EC2B6A0CD0}"/>
                    </a:ext>
                  </a:extLst>
                </p:cNvPr>
                <p:cNvPicPr/>
                <p:nvPr/>
              </p:nvPicPr>
              <p:blipFill>
                <a:blip r:embed="rId817"/>
                <a:stretch>
                  <a:fillRect/>
                </a:stretch>
              </p:blipFill>
              <p:spPr>
                <a:xfrm>
                  <a:off x="5179413" y="5358307"/>
                  <a:ext cx="154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22" name="Freihand 121">
                  <a:extLst>
                    <a:ext uri="{FF2B5EF4-FFF2-40B4-BE49-F238E27FC236}">
                      <a16:creationId xmlns:a16="http://schemas.microsoft.com/office/drawing/2014/main" id="{F5367C21-924A-4C14-A71B-CB93E37E6370}"/>
                    </a:ext>
                  </a:extLst>
                </p14:cNvPr>
                <p14:cNvContentPartPr/>
                <p14:nvPr/>
              </p14:nvContentPartPr>
              <p14:xfrm>
                <a:off x="690213" y="5053027"/>
                <a:ext cx="6840" cy="130320"/>
              </p14:xfrm>
            </p:contentPart>
          </mc:Choice>
          <mc:Fallback xmlns="">
            <p:pic>
              <p:nvPicPr>
                <p:cNvPr id="122" name="Freihand 121">
                  <a:extLst>
                    <a:ext uri="{FF2B5EF4-FFF2-40B4-BE49-F238E27FC236}">
                      <a16:creationId xmlns:a16="http://schemas.microsoft.com/office/drawing/2014/main" id="{F5367C21-924A-4C14-A71B-CB93E37E6370}"/>
                    </a:ext>
                  </a:extLst>
                </p:cNvPr>
                <p:cNvPicPr/>
                <p:nvPr/>
              </p:nvPicPr>
              <p:blipFill>
                <a:blip r:embed="rId819"/>
                <a:stretch>
                  <a:fillRect/>
                </a:stretch>
              </p:blipFill>
              <p:spPr>
                <a:xfrm>
                  <a:off x="685893" y="5048707"/>
                  <a:ext cx="15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23" name="Freihand 122">
                  <a:extLst>
                    <a:ext uri="{FF2B5EF4-FFF2-40B4-BE49-F238E27FC236}">
                      <a16:creationId xmlns:a16="http://schemas.microsoft.com/office/drawing/2014/main" id="{1C131D25-771B-4701-855C-7E8E7BCED9EE}"/>
                    </a:ext>
                  </a:extLst>
                </p14:cNvPr>
                <p14:cNvContentPartPr/>
                <p14:nvPr/>
              </p14:nvContentPartPr>
              <p14:xfrm>
                <a:off x="613533" y="4996507"/>
                <a:ext cx="192600" cy="257760"/>
              </p14:xfrm>
            </p:contentPart>
          </mc:Choice>
          <mc:Fallback xmlns="">
            <p:pic>
              <p:nvPicPr>
                <p:cNvPr id="123" name="Freihand 122">
                  <a:extLst>
                    <a:ext uri="{FF2B5EF4-FFF2-40B4-BE49-F238E27FC236}">
                      <a16:creationId xmlns:a16="http://schemas.microsoft.com/office/drawing/2014/main" id="{1C131D25-771B-4701-855C-7E8E7BCED9EE}"/>
                    </a:ext>
                  </a:extLst>
                </p:cNvPr>
                <p:cNvPicPr/>
                <p:nvPr/>
              </p:nvPicPr>
              <p:blipFill>
                <a:blip r:embed="rId821"/>
                <a:stretch>
                  <a:fillRect/>
                </a:stretch>
              </p:blipFill>
              <p:spPr>
                <a:xfrm>
                  <a:off x="609213" y="4992187"/>
                  <a:ext cx="201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24" name="Freihand 123">
                  <a:extLst>
                    <a:ext uri="{FF2B5EF4-FFF2-40B4-BE49-F238E27FC236}">
                      <a16:creationId xmlns:a16="http://schemas.microsoft.com/office/drawing/2014/main" id="{DA0CA36C-17BF-4179-9D4C-DE86839B4471}"/>
                    </a:ext>
                  </a:extLst>
                </p14:cNvPr>
                <p14:cNvContentPartPr/>
                <p14:nvPr/>
              </p14:nvContentPartPr>
              <p14:xfrm>
                <a:off x="849333" y="5094427"/>
                <a:ext cx="144360" cy="80280"/>
              </p14:xfrm>
            </p:contentPart>
          </mc:Choice>
          <mc:Fallback xmlns="">
            <p:pic>
              <p:nvPicPr>
                <p:cNvPr id="124" name="Freihand 123">
                  <a:extLst>
                    <a:ext uri="{FF2B5EF4-FFF2-40B4-BE49-F238E27FC236}">
                      <a16:creationId xmlns:a16="http://schemas.microsoft.com/office/drawing/2014/main" id="{DA0CA36C-17BF-4179-9D4C-DE86839B4471}"/>
                    </a:ext>
                  </a:extLst>
                </p:cNvPr>
                <p:cNvPicPr/>
                <p:nvPr/>
              </p:nvPicPr>
              <p:blipFill>
                <a:blip r:embed="rId823"/>
                <a:stretch>
                  <a:fillRect/>
                </a:stretch>
              </p:blipFill>
              <p:spPr>
                <a:xfrm>
                  <a:off x="845013" y="5090107"/>
                  <a:ext cx="15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25" name="Freihand 124">
                  <a:extLst>
                    <a:ext uri="{FF2B5EF4-FFF2-40B4-BE49-F238E27FC236}">
                      <a16:creationId xmlns:a16="http://schemas.microsoft.com/office/drawing/2014/main" id="{B1F7640C-03AB-4F25-9FFB-6A5E59C3A54F}"/>
                    </a:ext>
                  </a:extLst>
                </p14:cNvPr>
                <p14:cNvContentPartPr/>
                <p14:nvPr/>
              </p14:nvContentPartPr>
              <p14:xfrm>
                <a:off x="978573" y="5042227"/>
                <a:ext cx="146880" cy="116640"/>
              </p14:xfrm>
            </p:contentPart>
          </mc:Choice>
          <mc:Fallback xmlns="">
            <p:pic>
              <p:nvPicPr>
                <p:cNvPr id="125" name="Freihand 124">
                  <a:extLst>
                    <a:ext uri="{FF2B5EF4-FFF2-40B4-BE49-F238E27FC236}">
                      <a16:creationId xmlns:a16="http://schemas.microsoft.com/office/drawing/2014/main" id="{B1F7640C-03AB-4F25-9FFB-6A5E59C3A54F}"/>
                    </a:ext>
                  </a:extLst>
                </p:cNvPr>
                <p:cNvPicPr/>
                <p:nvPr/>
              </p:nvPicPr>
              <p:blipFill>
                <a:blip r:embed="rId825"/>
                <a:stretch>
                  <a:fillRect/>
                </a:stretch>
              </p:blipFill>
              <p:spPr>
                <a:xfrm>
                  <a:off x="974253" y="5037907"/>
                  <a:ext cx="155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26" name="Freihand 125">
                  <a:extLst>
                    <a:ext uri="{FF2B5EF4-FFF2-40B4-BE49-F238E27FC236}">
                      <a16:creationId xmlns:a16="http://schemas.microsoft.com/office/drawing/2014/main" id="{4A5320C4-A451-4B54-9A1D-CAD82908E9F7}"/>
                    </a:ext>
                  </a:extLst>
                </p14:cNvPr>
                <p14:cNvContentPartPr/>
                <p14:nvPr/>
              </p14:nvContentPartPr>
              <p14:xfrm>
                <a:off x="1120053" y="4961227"/>
                <a:ext cx="263520" cy="347400"/>
              </p14:xfrm>
            </p:contentPart>
          </mc:Choice>
          <mc:Fallback xmlns="">
            <p:pic>
              <p:nvPicPr>
                <p:cNvPr id="126" name="Freihand 125">
                  <a:extLst>
                    <a:ext uri="{FF2B5EF4-FFF2-40B4-BE49-F238E27FC236}">
                      <a16:creationId xmlns:a16="http://schemas.microsoft.com/office/drawing/2014/main" id="{4A5320C4-A451-4B54-9A1D-CAD82908E9F7}"/>
                    </a:ext>
                  </a:extLst>
                </p:cNvPr>
                <p:cNvPicPr/>
                <p:nvPr/>
              </p:nvPicPr>
              <p:blipFill>
                <a:blip r:embed="rId827"/>
                <a:stretch>
                  <a:fillRect/>
                </a:stretch>
              </p:blipFill>
              <p:spPr>
                <a:xfrm>
                  <a:off x="1115733" y="4956907"/>
                  <a:ext cx="2721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27" name="Freihand 126">
                  <a:extLst>
                    <a:ext uri="{FF2B5EF4-FFF2-40B4-BE49-F238E27FC236}">
                      <a16:creationId xmlns:a16="http://schemas.microsoft.com/office/drawing/2014/main" id="{88D3757A-8C19-4C63-8FC5-749E582DB9A3}"/>
                    </a:ext>
                  </a:extLst>
                </p14:cNvPr>
                <p14:cNvContentPartPr/>
                <p14:nvPr/>
              </p14:nvContentPartPr>
              <p14:xfrm>
                <a:off x="1424973" y="4923067"/>
                <a:ext cx="349920" cy="218520"/>
              </p14:xfrm>
            </p:contentPart>
          </mc:Choice>
          <mc:Fallback xmlns="">
            <p:pic>
              <p:nvPicPr>
                <p:cNvPr id="127" name="Freihand 126">
                  <a:extLst>
                    <a:ext uri="{FF2B5EF4-FFF2-40B4-BE49-F238E27FC236}">
                      <a16:creationId xmlns:a16="http://schemas.microsoft.com/office/drawing/2014/main" id="{88D3757A-8C19-4C63-8FC5-749E582DB9A3}"/>
                    </a:ext>
                  </a:extLst>
                </p:cNvPr>
                <p:cNvPicPr/>
                <p:nvPr/>
              </p:nvPicPr>
              <p:blipFill>
                <a:blip r:embed="rId829"/>
                <a:stretch>
                  <a:fillRect/>
                </a:stretch>
              </p:blipFill>
              <p:spPr>
                <a:xfrm>
                  <a:off x="1420653" y="4918747"/>
                  <a:ext cx="358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28" name="Freihand 127">
                  <a:extLst>
                    <a:ext uri="{FF2B5EF4-FFF2-40B4-BE49-F238E27FC236}">
                      <a16:creationId xmlns:a16="http://schemas.microsoft.com/office/drawing/2014/main" id="{18F60ACB-C939-4EEF-A12A-24CD8DB29FA6}"/>
                    </a:ext>
                  </a:extLst>
                </p14:cNvPr>
                <p14:cNvContentPartPr/>
                <p14:nvPr/>
              </p14:nvContentPartPr>
              <p14:xfrm>
                <a:off x="1736373" y="5004067"/>
                <a:ext cx="38520" cy="10080"/>
              </p14:xfrm>
            </p:contentPart>
          </mc:Choice>
          <mc:Fallback xmlns="">
            <p:pic>
              <p:nvPicPr>
                <p:cNvPr id="128" name="Freihand 127">
                  <a:extLst>
                    <a:ext uri="{FF2B5EF4-FFF2-40B4-BE49-F238E27FC236}">
                      <a16:creationId xmlns:a16="http://schemas.microsoft.com/office/drawing/2014/main" id="{18F60ACB-C939-4EEF-A12A-24CD8DB29FA6}"/>
                    </a:ext>
                  </a:extLst>
                </p:cNvPr>
                <p:cNvPicPr/>
                <p:nvPr/>
              </p:nvPicPr>
              <p:blipFill>
                <a:blip r:embed="rId831"/>
                <a:stretch>
                  <a:fillRect/>
                </a:stretch>
              </p:blipFill>
              <p:spPr>
                <a:xfrm>
                  <a:off x="1732053" y="4999747"/>
                  <a:ext cx="4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29" name="Freihand 128">
                  <a:extLst>
                    <a:ext uri="{FF2B5EF4-FFF2-40B4-BE49-F238E27FC236}">
                      <a16:creationId xmlns:a16="http://schemas.microsoft.com/office/drawing/2014/main" id="{0DDAB67B-1D27-466F-84A6-A0D98728074E}"/>
                    </a:ext>
                  </a:extLst>
                </p14:cNvPr>
                <p14:cNvContentPartPr/>
                <p14:nvPr/>
              </p14:nvContentPartPr>
              <p14:xfrm>
                <a:off x="1807293" y="5018107"/>
                <a:ext cx="169560" cy="105480"/>
              </p14:xfrm>
            </p:contentPart>
          </mc:Choice>
          <mc:Fallback xmlns="">
            <p:pic>
              <p:nvPicPr>
                <p:cNvPr id="129" name="Freihand 128">
                  <a:extLst>
                    <a:ext uri="{FF2B5EF4-FFF2-40B4-BE49-F238E27FC236}">
                      <a16:creationId xmlns:a16="http://schemas.microsoft.com/office/drawing/2014/main" id="{0DDAB67B-1D27-466F-84A6-A0D98728074E}"/>
                    </a:ext>
                  </a:extLst>
                </p:cNvPr>
                <p:cNvPicPr/>
                <p:nvPr/>
              </p:nvPicPr>
              <p:blipFill>
                <a:blip r:embed="rId833"/>
                <a:stretch>
                  <a:fillRect/>
                </a:stretch>
              </p:blipFill>
              <p:spPr>
                <a:xfrm>
                  <a:off x="1802973" y="5013787"/>
                  <a:ext cx="178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255" name="Freihand 254">
                  <a:extLst>
                    <a:ext uri="{FF2B5EF4-FFF2-40B4-BE49-F238E27FC236}">
                      <a16:creationId xmlns:a16="http://schemas.microsoft.com/office/drawing/2014/main" id="{E1E7278E-817C-402B-8B8E-D28E9533FF3C}"/>
                    </a:ext>
                  </a:extLst>
                </p14:cNvPr>
                <p14:cNvContentPartPr/>
                <p14:nvPr/>
              </p14:nvContentPartPr>
              <p14:xfrm>
                <a:off x="806493" y="5406907"/>
                <a:ext cx="177120" cy="113040"/>
              </p14:xfrm>
            </p:contentPart>
          </mc:Choice>
          <mc:Fallback xmlns="">
            <p:pic>
              <p:nvPicPr>
                <p:cNvPr id="255" name="Freihand 254">
                  <a:extLst>
                    <a:ext uri="{FF2B5EF4-FFF2-40B4-BE49-F238E27FC236}">
                      <a16:creationId xmlns:a16="http://schemas.microsoft.com/office/drawing/2014/main" id="{E1E7278E-817C-402B-8B8E-D28E9533FF3C}"/>
                    </a:ext>
                  </a:extLst>
                </p:cNvPr>
                <p:cNvPicPr/>
                <p:nvPr/>
              </p:nvPicPr>
              <p:blipFill>
                <a:blip r:embed="rId835"/>
                <a:stretch>
                  <a:fillRect/>
                </a:stretch>
              </p:blipFill>
              <p:spPr>
                <a:xfrm>
                  <a:off x="802173" y="5402587"/>
                  <a:ext cx="185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256" name="Freihand 255">
                  <a:extLst>
                    <a:ext uri="{FF2B5EF4-FFF2-40B4-BE49-F238E27FC236}">
                      <a16:creationId xmlns:a16="http://schemas.microsoft.com/office/drawing/2014/main" id="{0EE21744-20A7-41B3-AC92-888A3C2B234C}"/>
                    </a:ext>
                  </a:extLst>
                </p14:cNvPr>
                <p14:cNvContentPartPr/>
                <p14:nvPr/>
              </p14:nvContentPartPr>
              <p14:xfrm>
                <a:off x="1141293" y="5418427"/>
                <a:ext cx="129600" cy="24480"/>
              </p14:xfrm>
            </p:contentPart>
          </mc:Choice>
          <mc:Fallback xmlns="">
            <p:pic>
              <p:nvPicPr>
                <p:cNvPr id="256" name="Freihand 255">
                  <a:extLst>
                    <a:ext uri="{FF2B5EF4-FFF2-40B4-BE49-F238E27FC236}">
                      <a16:creationId xmlns:a16="http://schemas.microsoft.com/office/drawing/2014/main" id="{0EE21744-20A7-41B3-AC92-888A3C2B234C}"/>
                    </a:ext>
                  </a:extLst>
                </p:cNvPr>
                <p:cNvPicPr/>
                <p:nvPr/>
              </p:nvPicPr>
              <p:blipFill>
                <a:blip r:embed="rId837"/>
                <a:stretch>
                  <a:fillRect/>
                </a:stretch>
              </p:blipFill>
              <p:spPr>
                <a:xfrm>
                  <a:off x="1136973" y="5414107"/>
                  <a:ext cx="138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257" name="Freihand 256">
                  <a:extLst>
                    <a:ext uri="{FF2B5EF4-FFF2-40B4-BE49-F238E27FC236}">
                      <a16:creationId xmlns:a16="http://schemas.microsoft.com/office/drawing/2014/main" id="{1792A052-07BE-400A-9A53-140AF239879E}"/>
                    </a:ext>
                  </a:extLst>
                </p14:cNvPr>
                <p14:cNvContentPartPr/>
                <p14:nvPr/>
              </p14:nvContentPartPr>
              <p14:xfrm>
                <a:off x="1139133" y="5476747"/>
                <a:ext cx="121680" cy="11880"/>
              </p14:xfrm>
            </p:contentPart>
          </mc:Choice>
          <mc:Fallback xmlns="">
            <p:pic>
              <p:nvPicPr>
                <p:cNvPr id="257" name="Freihand 256">
                  <a:extLst>
                    <a:ext uri="{FF2B5EF4-FFF2-40B4-BE49-F238E27FC236}">
                      <a16:creationId xmlns:a16="http://schemas.microsoft.com/office/drawing/2014/main" id="{1792A052-07BE-400A-9A53-140AF239879E}"/>
                    </a:ext>
                  </a:extLst>
                </p:cNvPr>
                <p:cNvPicPr/>
                <p:nvPr/>
              </p:nvPicPr>
              <p:blipFill>
                <a:blip r:embed="rId839"/>
                <a:stretch>
                  <a:fillRect/>
                </a:stretch>
              </p:blipFill>
              <p:spPr>
                <a:xfrm>
                  <a:off x="1134813" y="5472427"/>
                  <a:ext cx="13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258" name="Freihand 257">
                  <a:extLst>
                    <a:ext uri="{FF2B5EF4-FFF2-40B4-BE49-F238E27FC236}">
                      <a16:creationId xmlns:a16="http://schemas.microsoft.com/office/drawing/2014/main" id="{511F007E-2956-41C0-87A7-491DC6215155}"/>
                    </a:ext>
                  </a:extLst>
                </p14:cNvPr>
                <p14:cNvContentPartPr/>
                <p14:nvPr/>
              </p14:nvContentPartPr>
              <p14:xfrm>
                <a:off x="1424253" y="5365507"/>
                <a:ext cx="114120" cy="209520"/>
              </p14:xfrm>
            </p:contentPart>
          </mc:Choice>
          <mc:Fallback xmlns="">
            <p:pic>
              <p:nvPicPr>
                <p:cNvPr id="258" name="Freihand 257">
                  <a:extLst>
                    <a:ext uri="{FF2B5EF4-FFF2-40B4-BE49-F238E27FC236}">
                      <a16:creationId xmlns:a16="http://schemas.microsoft.com/office/drawing/2014/main" id="{511F007E-2956-41C0-87A7-491DC6215155}"/>
                    </a:ext>
                  </a:extLst>
                </p:cNvPr>
                <p:cNvPicPr/>
                <p:nvPr/>
              </p:nvPicPr>
              <p:blipFill>
                <a:blip r:embed="rId841"/>
                <a:stretch>
                  <a:fillRect/>
                </a:stretch>
              </p:blipFill>
              <p:spPr>
                <a:xfrm>
                  <a:off x="1419933" y="5361187"/>
                  <a:ext cx="122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263" name="Freihand 262">
                  <a:extLst>
                    <a:ext uri="{FF2B5EF4-FFF2-40B4-BE49-F238E27FC236}">
                      <a16:creationId xmlns:a16="http://schemas.microsoft.com/office/drawing/2014/main" id="{DD626287-7394-4FB9-A956-B2A963729A04}"/>
                    </a:ext>
                  </a:extLst>
                </p14:cNvPr>
                <p14:cNvContentPartPr/>
                <p14:nvPr/>
              </p14:nvContentPartPr>
              <p14:xfrm>
                <a:off x="1534773" y="5429587"/>
                <a:ext cx="78480" cy="91080"/>
              </p14:xfrm>
            </p:contentPart>
          </mc:Choice>
          <mc:Fallback xmlns="">
            <p:pic>
              <p:nvPicPr>
                <p:cNvPr id="263" name="Freihand 262">
                  <a:extLst>
                    <a:ext uri="{FF2B5EF4-FFF2-40B4-BE49-F238E27FC236}">
                      <a16:creationId xmlns:a16="http://schemas.microsoft.com/office/drawing/2014/main" id="{DD626287-7394-4FB9-A956-B2A963729A04}"/>
                    </a:ext>
                  </a:extLst>
                </p:cNvPr>
                <p:cNvPicPr/>
                <p:nvPr/>
              </p:nvPicPr>
              <p:blipFill>
                <a:blip r:embed="rId843"/>
                <a:stretch>
                  <a:fillRect/>
                </a:stretch>
              </p:blipFill>
              <p:spPr>
                <a:xfrm>
                  <a:off x="1530453" y="5425267"/>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64" name="Freihand 263">
                  <a:extLst>
                    <a:ext uri="{FF2B5EF4-FFF2-40B4-BE49-F238E27FC236}">
                      <a16:creationId xmlns:a16="http://schemas.microsoft.com/office/drawing/2014/main" id="{8D682B01-AD8E-4B49-A888-D19092BAB565}"/>
                    </a:ext>
                  </a:extLst>
                </p14:cNvPr>
                <p14:cNvContentPartPr/>
                <p14:nvPr/>
              </p14:nvContentPartPr>
              <p14:xfrm>
                <a:off x="1688853" y="5380627"/>
                <a:ext cx="48960" cy="108000"/>
              </p14:xfrm>
            </p:contentPart>
          </mc:Choice>
          <mc:Fallback xmlns="">
            <p:pic>
              <p:nvPicPr>
                <p:cNvPr id="264" name="Freihand 263">
                  <a:extLst>
                    <a:ext uri="{FF2B5EF4-FFF2-40B4-BE49-F238E27FC236}">
                      <a16:creationId xmlns:a16="http://schemas.microsoft.com/office/drawing/2014/main" id="{8D682B01-AD8E-4B49-A888-D19092BAB565}"/>
                    </a:ext>
                  </a:extLst>
                </p:cNvPr>
                <p:cNvPicPr/>
                <p:nvPr/>
              </p:nvPicPr>
              <p:blipFill>
                <a:blip r:embed="rId845"/>
                <a:stretch>
                  <a:fillRect/>
                </a:stretch>
              </p:blipFill>
              <p:spPr>
                <a:xfrm>
                  <a:off x="1684533" y="5376307"/>
                  <a:ext cx="57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65" name="Freihand 264">
                  <a:extLst>
                    <a:ext uri="{FF2B5EF4-FFF2-40B4-BE49-F238E27FC236}">
                      <a16:creationId xmlns:a16="http://schemas.microsoft.com/office/drawing/2014/main" id="{5A56FD02-739B-448E-8FD4-2BE865AF4691}"/>
                    </a:ext>
                  </a:extLst>
                </p14:cNvPr>
                <p14:cNvContentPartPr/>
                <p14:nvPr/>
              </p14:nvContentPartPr>
              <p14:xfrm>
                <a:off x="1665453" y="5408707"/>
                <a:ext cx="91440" cy="50400"/>
              </p14:xfrm>
            </p:contentPart>
          </mc:Choice>
          <mc:Fallback xmlns="">
            <p:pic>
              <p:nvPicPr>
                <p:cNvPr id="265" name="Freihand 264">
                  <a:extLst>
                    <a:ext uri="{FF2B5EF4-FFF2-40B4-BE49-F238E27FC236}">
                      <a16:creationId xmlns:a16="http://schemas.microsoft.com/office/drawing/2014/main" id="{5A56FD02-739B-448E-8FD4-2BE865AF4691}"/>
                    </a:ext>
                  </a:extLst>
                </p:cNvPr>
                <p:cNvPicPr/>
                <p:nvPr/>
              </p:nvPicPr>
              <p:blipFill>
                <a:blip r:embed="rId847"/>
                <a:stretch>
                  <a:fillRect/>
                </a:stretch>
              </p:blipFill>
              <p:spPr>
                <a:xfrm>
                  <a:off x="1661133" y="5404387"/>
                  <a:ext cx="100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66" name="Freihand 265">
                  <a:extLst>
                    <a:ext uri="{FF2B5EF4-FFF2-40B4-BE49-F238E27FC236}">
                      <a16:creationId xmlns:a16="http://schemas.microsoft.com/office/drawing/2014/main" id="{8FD36AF9-5AEA-47D2-A849-86B0656C5C14}"/>
                    </a:ext>
                  </a:extLst>
                </p14:cNvPr>
                <p14:cNvContentPartPr/>
                <p14:nvPr/>
              </p14:nvContentPartPr>
              <p14:xfrm>
                <a:off x="1792173" y="5358307"/>
                <a:ext cx="171000" cy="162720"/>
              </p14:xfrm>
            </p:contentPart>
          </mc:Choice>
          <mc:Fallback xmlns="">
            <p:pic>
              <p:nvPicPr>
                <p:cNvPr id="266" name="Freihand 265">
                  <a:extLst>
                    <a:ext uri="{FF2B5EF4-FFF2-40B4-BE49-F238E27FC236}">
                      <a16:creationId xmlns:a16="http://schemas.microsoft.com/office/drawing/2014/main" id="{8FD36AF9-5AEA-47D2-A849-86B0656C5C14}"/>
                    </a:ext>
                  </a:extLst>
                </p:cNvPr>
                <p:cNvPicPr/>
                <p:nvPr/>
              </p:nvPicPr>
              <p:blipFill>
                <a:blip r:embed="rId849"/>
                <a:stretch>
                  <a:fillRect/>
                </a:stretch>
              </p:blipFill>
              <p:spPr>
                <a:xfrm>
                  <a:off x="1787853" y="5353987"/>
                  <a:ext cx="179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67" name="Freihand 266">
                  <a:extLst>
                    <a:ext uri="{FF2B5EF4-FFF2-40B4-BE49-F238E27FC236}">
                      <a16:creationId xmlns:a16="http://schemas.microsoft.com/office/drawing/2014/main" id="{612B5BC8-147F-4B14-BEAF-1ECEFC8FAE4C}"/>
                    </a:ext>
                  </a:extLst>
                </p14:cNvPr>
                <p14:cNvContentPartPr/>
                <p14:nvPr/>
              </p14:nvContentPartPr>
              <p14:xfrm>
                <a:off x="1913133" y="5396827"/>
                <a:ext cx="86040" cy="26640"/>
              </p14:xfrm>
            </p:contentPart>
          </mc:Choice>
          <mc:Fallback xmlns="">
            <p:pic>
              <p:nvPicPr>
                <p:cNvPr id="267" name="Freihand 266">
                  <a:extLst>
                    <a:ext uri="{FF2B5EF4-FFF2-40B4-BE49-F238E27FC236}">
                      <a16:creationId xmlns:a16="http://schemas.microsoft.com/office/drawing/2014/main" id="{612B5BC8-147F-4B14-BEAF-1ECEFC8FAE4C}"/>
                    </a:ext>
                  </a:extLst>
                </p:cNvPr>
                <p:cNvPicPr/>
                <p:nvPr/>
              </p:nvPicPr>
              <p:blipFill>
                <a:blip r:embed="rId851"/>
                <a:stretch>
                  <a:fillRect/>
                </a:stretch>
              </p:blipFill>
              <p:spPr>
                <a:xfrm>
                  <a:off x="1908813" y="5392507"/>
                  <a:ext cx="94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268" name="Freihand 267">
                  <a:extLst>
                    <a:ext uri="{FF2B5EF4-FFF2-40B4-BE49-F238E27FC236}">
                      <a16:creationId xmlns:a16="http://schemas.microsoft.com/office/drawing/2014/main" id="{9E0ED4D8-9268-487E-AC2D-B3C03F0A9CF6}"/>
                    </a:ext>
                  </a:extLst>
                </p14:cNvPr>
                <p14:cNvContentPartPr/>
                <p14:nvPr/>
              </p14:nvContentPartPr>
              <p14:xfrm>
                <a:off x="2051733" y="5357587"/>
                <a:ext cx="88200" cy="194400"/>
              </p14:xfrm>
            </p:contentPart>
          </mc:Choice>
          <mc:Fallback xmlns="">
            <p:pic>
              <p:nvPicPr>
                <p:cNvPr id="268" name="Freihand 267">
                  <a:extLst>
                    <a:ext uri="{FF2B5EF4-FFF2-40B4-BE49-F238E27FC236}">
                      <a16:creationId xmlns:a16="http://schemas.microsoft.com/office/drawing/2014/main" id="{9E0ED4D8-9268-487E-AC2D-B3C03F0A9CF6}"/>
                    </a:ext>
                  </a:extLst>
                </p:cNvPr>
                <p:cNvPicPr/>
                <p:nvPr/>
              </p:nvPicPr>
              <p:blipFill>
                <a:blip r:embed="rId853"/>
                <a:stretch>
                  <a:fillRect/>
                </a:stretch>
              </p:blipFill>
              <p:spPr>
                <a:xfrm>
                  <a:off x="2047413" y="5353267"/>
                  <a:ext cx="96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269" name="Freihand 268">
                  <a:extLst>
                    <a:ext uri="{FF2B5EF4-FFF2-40B4-BE49-F238E27FC236}">
                      <a16:creationId xmlns:a16="http://schemas.microsoft.com/office/drawing/2014/main" id="{62AA9FC9-4E4E-4DB2-9900-7A1CED3A96A8}"/>
                    </a:ext>
                  </a:extLst>
                </p14:cNvPr>
                <p14:cNvContentPartPr/>
                <p14:nvPr/>
              </p14:nvContentPartPr>
              <p14:xfrm>
                <a:off x="2139213" y="5431387"/>
                <a:ext cx="99720" cy="116640"/>
              </p14:xfrm>
            </p:contentPart>
          </mc:Choice>
          <mc:Fallback xmlns="">
            <p:pic>
              <p:nvPicPr>
                <p:cNvPr id="269" name="Freihand 268">
                  <a:extLst>
                    <a:ext uri="{FF2B5EF4-FFF2-40B4-BE49-F238E27FC236}">
                      <a16:creationId xmlns:a16="http://schemas.microsoft.com/office/drawing/2014/main" id="{62AA9FC9-4E4E-4DB2-9900-7A1CED3A96A8}"/>
                    </a:ext>
                  </a:extLst>
                </p:cNvPr>
                <p:cNvPicPr/>
                <p:nvPr/>
              </p:nvPicPr>
              <p:blipFill>
                <a:blip r:embed="rId855"/>
                <a:stretch>
                  <a:fillRect/>
                </a:stretch>
              </p:blipFill>
              <p:spPr>
                <a:xfrm>
                  <a:off x="2134893" y="5427067"/>
                  <a:ext cx="108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270" name="Freihand 269">
                  <a:extLst>
                    <a:ext uri="{FF2B5EF4-FFF2-40B4-BE49-F238E27FC236}">
                      <a16:creationId xmlns:a16="http://schemas.microsoft.com/office/drawing/2014/main" id="{AA75E20B-0819-47FC-937C-5F3E43AE7B3B}"/>
                    </a:ext>
                  </a:extLst>
                </p14:cNvPr>
                <p14:cNvContentPartPr/>
                <p14:nvPr/>
              </p14:nvContentPartPr>
              <p14:xfrm>
                <a:off x="2286813" y="5320867"/>
                <a:ext cx="94680" cy="109080"/>
              </p14:xfrm>
            </p:contentPart>
          </mc:Choice>
          <mc:Fallback xmlns="">
            <p:pic>
              <p:nvPicPr>
                <p:cNvPr id="270" name="Freihand 269">
                  <a:extLst>
                    <a:ext uri="{FF2B5EF4-FFF2-40B4-BE49-F238E27FC236}">
                      <a16:creationId xmlns:a16="http://schemas.microsoft.com/office/drawing/2014/main" id="{AA75E20B-0819-47FC-937C-5F3E43AE7B3B}"/>
                    </a:ext>
                  </a:extLst>
                </p:cNvPr>
                <p:cNvPicPr/>
                <p:nvPr/>
              </p:nvPicPr>
              <p:blipFill>
                <a:blip r:embed="rId857"/>
                <a:stretch>
                  <a:fillRect/>
                </a:stretch>
              </p:blipFill>
              <p:spPr>
                <a:xfrm>
                  <a:off x="2282493" y="5316547"/>
                  <a:ext cx="103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271" name="Freihand 270">
                  <a:extLst>
                    <a:ext uri="{FF2B5EF4-FFF2-40B4-BE49-F238E27FC236}">
                      <a16:creationId xmlns:a16="http://schemas.microsoft.com/office/drawing/2014/main" id="{35E8B62A-4979-42A0-9D46-AF13D3518C34}"/>
                    </a:ext>
                  </a:extLst>
                </p14:cNvPr>
                <p14:cNvContentPartPr/>
                <p14:nvPr/>
              </p14:nvContentPartPr>
              <p14:xfrm>
                <a:off x="2263053" y="5355427"/>
                <a:ext cx="163080" cy="63360"/>
              </p14:xfrm>
            </p:contentPart>
          </mc:Choice>
          <mc:Fallback xmlns="">
            <p:pic>
              <p:nvPicPr>
                <p:cNvPr id="271" name="Freihand 270">
                  <a:extLst>
                    <a:ext uri="{FF2B5EF4-FFF2-40B4-BE49-F238E27FC236}">
                      <a16:creationId xmlns:a16="http://schemas.microsoft.com/office/drawing/2014/main" id="{35E8B62A-4979-42A0-9D46-AF13D3518C34}"/>
                    </a:ext>
                  </a:extLst>
                </p:cNvPr>
                <p:cNvPicPr/>
                <p:nvPr/>
              </p:nvPicPr>
              <p:blipFill>
                <a:blip r:embed="rId859"/>
                <a:stretch>
                  <a:fillRect/>
                </a:stretch>
              </p:blipFill>
              <p:spPr>
                <a:xfrm>
                  <a:off x="2258733" y="5351107"/>
                  <a:ext cx="171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272" name="Freihand 271">
                  <a:extLst>
                    <a:ext uri="{FF2B5EF4-FFF2-40B4-BE49-F238E27FC236}">
                      <a16:creationId xmlns:a16="http://schemas.microsoft.com/office/drawing/2014/main" id="{3BD51161-B433-4210-AFF1-C73CEA0C2F01}"/>
                    </a:ext>
                  </a:extLst>
                </p14:cNvPr>
                <p14:cNvContentPartPr/>
                <p14:nvPr/>
              </p14:nvContentPartPr>
              <p14:xfrm>
                <a:off x="2421453" y="5390707"/>
                <a:ext cx="123840" cy="146520"/>
              </p14:xfrm>
            </p:contentPart>
          </mc:Choice>
          <mc:Fallback xmlns="">
            <p:pic>
              <p:nvPicPr>
                <p:cNvPr id="272" name="Freihand 271">
                  <a:extLst>
                    <a:ext uri="{FF2B5EF4-FFF2-40B4-BE49-F238E27FC236}">
                      <a16:creationId xmlns:a16="http://schemas.microsoft.com/office/drawing/2014/main" id="{3BD51161-B433-4210-AFF1-C73CEA0C2F01}"/>
                    </a:ext>
                  </a:extLst>
                </p:cNvPr>
                <p:cNvPicPr/>
                <p:nvPr/>
              </p:nvPicPr>
              <p:blipFill>
                <a:blip r:embed="rId861"/>
                <a:stretch>
                  <a:fillRect/>
                </a:stretch>
              </p:blipFill>
              <p:spPr>
                <a:xfrm>
                  <a:off x="2417133" y="5386387"/>
                  <a:ext cx="132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302" name="Freihand 301">
                  <a:extLst>
                    <a:ext uri="{FF2B5EF4-FFF2-40B4-BE49-F238E27FC236}">
                      <a16:creationId xmlns:a16="http://schemas.microsoft.com/office/drawing/2014/main" id="{6EE19BA4-D411-4A9D-90D1-F7A870D2F50F}"/>
                    </a:ext>
                  </a:extLst>
                </p14:cNvPr>
                <p14:cNvContentPartPr/>
                <p14:nvPr/>
              </p14:nvContentPartPr>
              <p14:xfrm>
                <a:off x="208893" y="5865547"/>
                <a:ext cx="168480" cy="115200"/>
              </p14:xfrm>
            </p:contentPart>
          </mc:Choice>
          <mc:Fallback xmlns="">
            <p:pic>
              <p:nvPicPr>
                <p:cNvPr id="302" name="Freihand 301">
                  <a:extLst>
                    <a:ext uri="{FF2B5EF4-FFF2-40B4-BE49-F238E27FC236}">
                      <a16:creationId xmlns:a16="http://schemas.microsoft.com/office/drawing/2014/main" id="{6EE19BA4-D411-4A9D-90D1-F7A870D2F50F}"/>
                    </a:ext>
                  </a:extLst>
                </p:cNvPr>
                <p:cNvPicPr/>
                <p:nvPr/>
              </p:nvPicPr>
              <p:blipFill>
                <a:blip r:embed="rId863"/>
                <a:stretch>
                  <a:fillRect/>
                </a:stretch>
              </p:blipFill>
              <p:spPr>
                <a:xfrm>
                  <a:off x="204573" y="5861227"/>
                  <a:ext cx="177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303" name="Freihand 302">
                  <a:extLst>
                    <a:ext uri="{FF2B5EF4-FFF2-40B4-BE49-F238E27FC236}">
                      <a16:creationId xmlns:a16="http://schemas.microsoft.com/office/drawing/2014/main" id="{67AD29B4-BC96-4D34-AFEF-D09F1798A765}"/>
                    </a:ext>
                  </a:extLst>
                </p14:cNvPr>
                <p14:cNvContentPartPr/>
                <p14:nvPr/>
              </p14:nvContentPartPr>
              <p14:xfrm>
                <a:off x="396813" y="5861587"/>
                <a:ext cx="114120" cy="102960"/>
              </p14:xfrm>
            </p:contentPart>
          </mc:Choice>
          <mc:Fallback xmlns="">
            <p:pic>
              <p:nvPicPr>
                <p:cNvPr id="303" name="Freihand 302">
                  <a:extLst>
                    <a:ext uri="{FF2B5EF4-FFF2-40B4-BE49-F238E27FC236}">
                      <a16:creationId xmlns:a16="http://schemas.microsoft.com/office/drawing/2014/main" id="{67AD29B4-BC96-4D34-AFEF-D09F1798A765}"/>
                    </a:ext>
                  </a:extLst>
                </p:cNvPr>
                <p:cNvPicPr/>
                <p:nvPr/>
              </p:nvPicPr>
              <p:blipFill>
                <a:blip r:embed="rId865"/>
                <a:stretch>
                  <a:fillRect/>
                </a:stretch>
              </p:blipFill>
              <p:spPr>
                <a:xfrm>
                  <a:off x="392493" y="5857267"/>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304" name="Freihand 303">
                  <a:extLst>
                    <a:ext uri="{FF2B5EF4-FFF2-40B4-BE49-F238E27FC236}">
                      <a16:creationId xmlns:a16="http://schemas.microsoft.com/office/drawing/2014/main" id="{F591909A-A823-45BF-9166-FBB3018A432C}"/>
                    </a:ext>
                  </a:extLst>
                </p14:cNvPr>
                <p14:cNvContentPartPr/>
                <p14:nvPr/>
              </p14:nvContentPartPr>
              <p14:xfrm>
                <a:off x="551253" y="5835307"/>
                <a:ext cx="54720" cy="137880"/>
              </p14:xfrm>
            </p:contentPart>
          </mc:Choice>
          <mc:Fallback xmlns="">
            <p:pic>
              <p:nvPicPr>
                <p:cNvPr id="304" name="Freihand 303">
                  <a:extLst>
                    <a:ext uri="{FF2B5EF4-FFF2-40B4-BE49-F238E27FC236}">
                      <a16:creationId xmlns:a16="http://schemas.microsoft.com/office/drawing/2014/main" id="{F591909A-A823-45BF-9166-FBB3018A432C}"/>
                    </a:ext>
                  </a:extLst>
                </p:cNvPr>
                <p:cNvPicPr/>
                <p:nvPr/>
              </p:nvPicPr>
              <p:blipFill>
                <a:blip r:embed="rId867"/>
                <a:stretch>
                  <a:fillRect/>
                </a:stretch>
              </p:blipFill>
              <p:spPr>
                <a:xfrm>
                  <a:off x="546933" y="5830987"/>
                  <a:ext cx="63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305" name="Freihand 304">
                  <a:extLst>
                    <a:ext uri="{FF2B5EF4-FFF2-40B4-BE49-F238E27FC236}">
                      <a16:creationId xmlns:a16="http://schemas.microsoft.com/office/drawing/2014/main" id="{321A1739-57B9-4457-812B-C6302160B2CB}"/>
                    </a:ext>
                  </a:extLst>
                </p14:cNvPr>
                <p14:cNvContentPartPr/>
                <p14:nvPr/>
              </p14:nvContentPartPr>
              <p14:xfrm>
                <a:off x="527493" y="5780947"/>
                <a:ext cx="189360" cy="198360"/>
              </p14:xfrm>
            </p:contentPart>
          </mc:Choice>
          <mc:Fallback xmlns="">
            <p:pic>
              <p:nvPicPr>
                <p:cNvPr id="305" name="Freihand 304">
                  <a:extLst>
                    <a:ext uri="{FF2B5EF4-FFF2-40B4-BE49-F238E27FC236}">
                      <a16:creationId xmlns:a16="http://schemas.microsoft.com/office/drawing/2014/main" id="{321A1739-57B9-4457-812B-C6302160B2CB}"/>
                    </a:ext>
                  </a:extLst>
                </p:cNvPr>
                <p:cNvPicPr/>
                <p:nvPr/>
              </p:nvPicPr>
              <p:blipFill>
                <a:blip r:embed="rId869"/>
                <a:stretch>
                  <a:fillRect/>
                </a:stretch>
              </p:blipFill>
              <p:spPr>
                <a:xfrm>
                  <a:off x="523173" y="5776627"/>
                  <a:ext cx="198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306" name="Freihand 305">
                  <a:extLst>
                    <a:ext uri="{FF2B5EF4-FFF2-40B4-BE49-F238E27FC236}">
                      <a16:creationId xmlns:a16="http://schemas.microsoft.com/office/drawing/2014/main" id="{D23EE47A-A498-46CD-A9C8-737CEB68ABBA}"/>
                    </a:ext>
                  </a:extLst>
                </p14:cNvPr>
                <p14:cNvContentPartPr/>
                <p14:nvPr/>
              </p14:nvContentPartPr>
              <p14:xfrm>
                <a:off x="701373" y="5829187"/>
                <a:ext cx="99720" cy="141480"/>
              </p14:xfrm>
            </p:contentPart>
          </mc:Choice>
          <mc:Fallback xmlns="">
            <p:pic>
              <p:nvPicPr>
                <p:cNvPr id="306" name="Freihand 305">
                  <a:extLst>
                    <a:ext uri="{FF2B5EF4-FFF2-40B4-BE49-F238E27FC236}">
                      <a16:creationId xmlns:a16="http://schemas.microsoft.com/office/drawing/2014/main" id="{D23EE47A-A498-46CD-A9C8-737CEB68ABBA}"/>
                    </a:ext>
                  </a:extLst>
                </p:cNvPr>
                <p:cNvPicPr/>
                <p:nvPr/>
              </p:nvPicPr>
              <p:blipFill>
                <a:blip r:embed="rId871"/>
                <a:stretch>
                  <a:fillRect/>
                </a:stretch>
              </p:blipFill>
              <p:spPr>
                <a:xfrm>
                  <a:off x="697053" y="5824867"/>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307" name="Freihand 306">
                  <a:extLst>
                    <a:ext uri="{FF2B5EF4-FFF2-40B4-BE49-F238E27FC236}">
                      <a16:creationId xmlns:a16="http://schemas.microsoft.com/office/drawing/2014/main" id="{795C28B4-369A-42F8-A07E-0267EC18DEF9}"/>
                    </a:ext>
                  </a:extLst>
                </p14:cNvPr>
                <p14:cNvContentPartPr/>
                <p14:nvPr/>
              </p14:nvContentPartPr>
              <p14:xfrm>
                <a:off x="833133" y="5781667"/>
                <a:ext cx="75600" cy="166680"/>
              </p14:xfrm>
            </p:contentPart>
          </mc:Choice>
          <mc:Fallback xmlns="">
            <p:pic>
              <p:nvPicPr>
                <p:cNvPr id="307" name="Freihand 306">
                  <a:extLst>
                    <a:ext uri="{FF2B5EF4-FFF2-40B4-BE49-F238E27FC236}">
                      <a16:creationId xmlns:a16="http://schemas.microsoft.com/office/drawing/2014/main" id="{795C28B4-369A-42F8-A07E-0267EC18DEF9}"/>
                    </a:ext>
                  </a:extLst>
                </p:cNvPr>
                <p:cNvPicPr/>
                <p:nvPr/>
              </p:nvPicPr>
              <p:blipFill>
                <a:blip r:embed="rId873"/>
                <a:stretch>
                  <a:fillRect/>
                </a:stretch>
              </p:blipFill>
              <p:spPr>
                <a:xfrm>
                  <a:off x="828813" y="5777347"/>
                  <a:ext cx="84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308" name="Freihand 307">
                  <a:extLst>
                    <a:ext uri="{FF2B5EF4-FFF2-40B4-BE49-F238E27FC236}">
                      <a16:creationId xmlns:a16="http://schemas.microsoft.com/office/drawing/2014/main" id="{7A451F3E-5B9E-482F-A3F0-C13D8F151AB5}"/>
                    </a:ext>
                  </a:extLst>
                </p14:cNvPr>
                <p14:cNvContentPartPr/>
                <p14:nvPr/>
              </p14:nvContentPartPr>
              <p14:xfrm>
                <a:off x="926373" y="5848627"/>
                <a:ext cx="54000" cy="125640"/>
              </p14:xfrm>
            </p:contentPart>
          </mc:Choice>
          <mc:Fallback xmlns="">
            <p:pic>
              <p:nvPicPr>
                <p:cNvPr id="308" name="Freihand 307">
                  <a:extLst>
                    <a:ext uri="{FF2B5EF4-FFF2-40B4-BE49-F238E27FC236}">
                      <a16:creationId xmlns:a16="http://schemas.microsoft.com/office/drawing/2014/main" id="{7A451F3E-5B9E-482F-A3F0-C13D8F151AB5}"/>
                    </a:ext>
                  </a:extLst>
                </p:cNvPr>
                <p:cNvPicPr/>
                <p:nvPr/>
              </p:nvPicPr>
              <p:blipFill>
                <a:blip r:embed="rId875"/>
                <a:stretch>
                  <a:fillRect/>
                </a:stretch>
              </p:blipFill>
              <p:spPr>
                <a:xfrm>
                  <a:off x="922053" y="5844307"/>
                  <a:ext cx="62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09" name="Freihand 308">
                  <a:extLst>
                    <a:ext uri="{FF2B5EF4-FFF2-40B4-BE49-F238E27FC236}">
                      <a16:creationId xmlns:a16="http://schemas.microsoft.com/office/drawing/2014/main" id="{53677337-C478-43F1-BE2C-4C16F030E5AE}"/>
                    </a:ext>
                  </a:extLst>
                </p14:cNvPr>
                <p14:cNvContentPartPr/>
                <p14:nvPr/>
              </p14:nvContentPartPr>
              <p14:xfrm>
                <a:off x="911253" y="5876707"/>
                <a:ext cx="174240" cy="145440"/>
              </p14:xfrm>
            </p:contentPart>
          </mc:Choice>
          <mc:Fallback xmlns="">
            <p:pic>
              <p:nvPicPr>
                <p:cNvPr id="309" name="Freihand 308">
                  <a:extLst>
                    <a:ext uri="{FF2B5EF4-FFF2-40B4-BE49-F238E27FC236}">
                      <a16:creationId xmlns:a16="http://schemas.microsoft.com/office/drawing/2014/main" id="{53677337-C478-43F1-BE2C-4C16F030E5AE}"/>
                    </a:ext>
                  </a:extLst>
                </p:cNvPr>
                <p:cNvPicPr/>
                <p:nvPr/>
              </p:nvPicPr>
              <p:blipFill>
                <a:blip r:embed="rId877"/>
                <a:stretch>
                  <a:fillRect/>
                </a:stretch>
              </p:blipFill>
              <p:spPr>
                <a:xfrm>
                  <a:off x="906933" y="5872387"/>
                  <a:ext cx="182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310" name="Freihand 309">
                  <a:extLst>
                    <a:ext uri="{FF2B5EF4-FFF2-40B4-BE49-F238E27FC236}">
                      <a16:creationId xmlns:a16="http://schemas.microsoft.com/office/drawing/2014/main" id="{78A13494-3521-4905-9C17-A030A71F2B97}"/>
                    </a:ext>
                  </a:extLst>
                </p14:cNvPr>
                <p14:cNvContentPartPr/>
                <p14:nvPr/>
              </p14:nvContentPartPr>
              <p14:xfrm>
                <a:off x="1111773" y="5948707"/>
                <a:ext cx="20880" cy="73080"/>
              </p14:xfrm>
            </p:contentPart>
          </mc:Choice>
          <mc:Fallback xmlns="">
            <p:pic>
              <p:nvPicPr>
                <p:cNvPr id="310" name="Freihand 309">
                  <a:extLst>
                    <a:ext uri="{FF2B5EF4-FFF2-40B4-BE49-F238E27FC236}">
                      <a16:creationId xmlns:a16="http://schemas.microsoft.com/office/drawing/2014/main" id="{78A13494-3521-4905-9C17-A030A71F2B97}"/>
                    </a:ext>
                  </a:extLst>
                </p:cNvPr>
                <p:cNvPicPr/>
                <p:nvPr/>
              </p:nvPicPr>
              <p:blipFill>
                <a:blip r:embed="rId879"/>
                <a:stretch>
                  <a:fillRect/>
                </a:stretch>
              </p:blipFill>
              <p:spPr>
                <a:xfrm>
                  <a:off x="1107453" y="5944387"/>
                  <a:ext cx="29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311" name="Freihand 310">
                  <a:extLst>
                    <a:ext uri="{FF2B5EF4-FFF2-40B4-BE49-F238E27FC236}">
                      <a16:creationId xmlns:a16="http://schemas.microsoft.com/office/drawing/2014/main" id="{E7707083-4DF5-4EA9-8279-80DE3C2E93F8}"/>
                    </a:ext>
                  </a:extLst>
                </p14:cNvPr>
                <p14:cNvContentPartPr/>
                <p14:nvPr/>
              </p14:nvContentPartPr>
              <p14:xfrm>
                <a:off x="1192773" y="5825587"/>
                <a:ext cx="73080" cy="138240"/>
              </p14:xfrm>
            </p:contentPart>
          </mc:Choice>
          <mc:Fallback xmlns="">
            <p:pic>
              <p:nvPicPr>
                <p:cNvPr id="311" name="Freihand 310">
                  <a:extLst>
                    <a:ext uri="{FF2B5EF4-FFF2-40B4-BE49-F238E27FC236}">
                      <a16:creationId xmlns:a16="http://schemas.microsoft.com/office/drawing/2014/main" id="{E7707083-4DF5-4EA9-8279-80DE3C2E93F8}"/>
                    </a:ext>
                  </a:extLst>
                </p:cNvPr>
                <p:cNvPicPr/>
                <p:nvPr/>
              </p:nvPicPr>
              <p:blipFill>
                <a:blip r:embed="rId881"/>
                <a:stretch>
                  <a:fillRect/>
                </a:stretch>
              </p:blipFill>
              <p:spPr>
                <a:xfrm>
                  <a:off x="1188453" y="5821267"/>
                  <a:ext cx="81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312" name="Freihand 311">
                  <a:extLst>
                    <a:ext uri="{FF2B5EF4-FFF2-40B4-BE49-F238E27FC236}">
                      <a16:creationId xmlns:a16="http://schemas.microsoft.com/office/drawing/2014/main" id="{19192777-CC73-4730-9505-4DFA4EDE612B}"/>
                    </a:ext>
                  </a:extLst>
                </p14:cNvPr>
                <p14:cNvContentPartPr/>
                <p14:nvPr/>
              </p14:nvContentPartPr>
              <p14:xfrm>
                <a:off x="1171173" y="5883187"/>
                <a:ext cx="109080" cy="61200"/>
              </p14:xfrm>
            </p:contentPart>
          </mc:Choice>
          <mc:Fallback xmlns="">
            <p:pic>
              <p:nvPicPr>
                <p:cNvPr id="312" name="Freihand 311">
                  <a:extLst>
                    <a:ext uri="{FF2B5EF4-FFF2-40B4-BE49-F238E27FC236}">
                      <a16:creationId xmlns:a16="http://schemas.microsoft.com/office/drawing/2014/main" id="{19192777-CC73-4730-9505-4DFA4EDE612B}"/>
                    </a:ext>
                  </a:extLst>
                </p:cNvPr>
                <p:cNvPicPr/>
                <p:nvPr/>
              </p:nvPicPr>
              <p:blipFill>
                <a:blip r:embed="rId883"/>
                <a:stretch>
                  <a:fillRect/>
                </a:stretch>
              </p:blipFill>
              <p:spPr>
                <a:xfrm>
                  <a:off x="1166853" y="5878867"/>
                  <a:ext cx="117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313" name="Freihand 312">
                  <a:extLst>
                    <a:ext uri="{FF2B5EF4-FFF2-40B4-BE49-F238E27FC236}">
                      <a16:creationId xmlns:a16="http://schemas.microsoft.com/office/drawing/2014/main" id="{D8DF43DD-9EA6-41EA-9CE2-A58422EE95F6}"/>
                    </a:ext>
                  </a:extLst>
                </p14:cNvPr>
                <p14:cNvContentPartPr/>
                <p14:nvPr/>
              </p14:nvContentPartPr>
              <p14:xfrm>
                <a:off x="1281693" y="5822347"/>
                <a:ext cx="178200" cy="247320"/>
              </p14:xfrm>
            </p:contentPart>
          </mc:Choice>
          <mc:Fallback xmlns="">
            <p:pic>
              <p:nvPicPr>
                <p:cNvPr id="313" name="Freihand 312">
                  <a:extLst>
                    <a:ext uri="{FF2B5EF4-FFF2-40B4-BE49-F238E27FC236}">
                      <a16:creationId xmlns:a16="http://schemas.microsoft.com/office/drawing/2014/main" id="{D8DF43DD-9EA6-41EA-9CE2-A58422EE95F6}"/>
                    </a:ext>
                  </a:extLst>
                </p:cNvPr>
                <p:cNvPicPr/>
                <p:nvPr/>
              </p:nvPicPr>
              <p:blipFill>
                <a:blip r:embed="rId885"/>
                <a:stretch>
                  <a:fillRect/>
                </a:stretch>
              </p:blipFill>
              <p:spPr>
                <a:xfrm>
                  <a:off x="1277373" y="5818027"/>
                  <a:ext cx="186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315" name="Freihand 314">
                  <a:extLst>
                    <a:ext uri="{FF2B5EF4-FFF2-40B4-BE49-F238E27FC236}">
                      <a16:creationId xmlns:a16="http://schemas.microsoft.com/office/drawing/2014/main" id="{12D219E3-73A8-44CC-9182-354C509FE4BE}"/>
                    </a:ext>
                  </a:extLst>
                </p14:cNvPr>
                <p14:cNvContentPartPr/>
                <p14:nvPr/>
              </p14:nvContentPartPr>
              <p14:xfrm>
                <a:off x="1665093" y="5805067"/>
                <a:ext cx="69840" cy="159480"/>
              </p14:xfrm>
            </p:contentPart>
          </mc:Choice>
          <mc:Fallback xmlns="">
            <p:pic>
              <p:nvPicPr>
                <p:cNvPr id="315" name="Freihand 314">
                  <a:extLst>
                    <a:ext uri="{FF2B5EF4-FFF2-40B4-BE49-F238E27FC236}">
                      <a16:creationId xmlns:a16="http://schemas.microsoft.com/office/drawing/2014/main" id="{12D219E3-73A8-44CC-9182-354C509FE4BE}"/>
                    </a:ext>
                  </a:extLst>
                </p:cNvPr>
                <p:cNvPicPr/>
                <p:nvPr/>
              </p:nvPicPr>
              <p:blipFill>
                <a:blip r:embed="rId887"/>
                <a:stretch>
                  <a:fillRect/>
                </a:stretch>
              </p:blipFill>
              <p:spPr>
                <a:xfrm>
                  <a:off x="1660773" y="5800747"/>
                  <a:ext cx="78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16" name="Freihand 315">
                  <a:extLst>
                    <a:ext uri="{FF2B5EF4-FFF2-40B4-BE49-F238E27FC236}">
                      <a16:creationId xmlns:a16="http://schemas.microsoft.com/office/drawing/2014/main" id="{045970D0-E35E-4595-B129-DDD721F53297}"/>
                    </a:ext>
                  </a:extLst>
                </p14:cNvPr>
                <p14:cNvContentPartPr/>
                <p14:nvPr/>
              </p14:nvContentPartPr>
              <p14:xfrm>
                <a:off x="1783533" y="5919907"/>
                <a:ext cx="360" cy="360"/>
              </p14:xfrm>
            </p:contentPart>
          </mc:Choice>
          <mc:Fallback xmlns="">
            <p:pic>
              <p:nvPicPr>
                <p:cNvPr id="316" name="Freihand 315">
                  <a:extLst>
                    <a:ext uri="{FF2B5EF4-FFF2-40B4-BE49-F238E27FC236}">
                      <a16:creationId xmlns:a16="http://schemas.microsoft.com/office/drawing/2014/main" id="{045970D0-E35E-4595-B129-DDD721F53297}"/>
                    </a:ext>
                  </a:extLst>
                </p:cNvPr>
                <p:cNvPicPr/>
                <p:nvPr/>
              </p:nvPicPr>
              <p:blipFill>
                <a:blip r:embed="rId483"/>
                <a:stretch>
                  <a:fillRect/>
                </a:stretch>
              </p:blipFill>
              <p:spPr>
                <a:xfrm>
                  <a:off x="1779213" y="5915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17" name="Freihand 316">
                  <a:extLst>
                    <a:ext uri="{FF2B5EF4-FFF2-40B4-BE49-F238E27FC236}">
                      <a16:creationId xmlns:a16="http://schemas.microsoft.com/office/drawing/2014/main" id="{4E17D47A-C6D9-48F9-8C74-F8C13CFE7C95}"/>
                    </a:ext>
                  </a:extLst>
                </p14:cNvPr>
                <p14:cNvContentPartPr/>
                <p14:nvPr/>
              </p14:nvContentPartPr>
              <p14:xfrm>
                <a:off x="1839333" y="5755747"/>
                <a:ext cx="186480" cy="173520"/>
              </p14:xfrm>
            </p:contentPart>
          </mc:Choice>
          <mc:Fallback xmlns="">
            <p:pic>
              <p:nvPicPr>
                <p:cNvPr id="317" name="Freihand 316">
                  <a:extLst>
                    <a:ext uri="{FF2B5EF4-FFF2-40B4-BE49-F238E27FC236}">
                      <a16:creationId xmlns:a16="http://schemas.microsoft.com/office/drawing/2014/main" id="{4E17D47A-C6D9-48F9-8C74-F8C13CFE7C95}"/>
                    </a:ext>
                  </a:extLst>
                </p:cNvPr>
                <p:cNvPicPr/>
                <p:nvPr/>
              </p:nvPicPr>
              <p:blipFill>
                <a:blip r:embed="rId890"/>
                <a:stretch>
                  <a:fillRect/>
                </a:stretch>
              </p:blipFill>
              <p:spPr>
                <a:xfrm>
                  <a:off x="1835013" y="5751427"/>
                  <a:ext cx="195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18" name="Freihand 317">
                  <a:extLst>
                    <a:ext uri="{FF2B5EF4-FFF2-40B4-BE49-F238E27FC236}">
                      <a16:creationId xmlns:a16="http://schemas.microsoft.com/office/drawing/2014/main" id="{62A3E8C7-4180-4215-8A24-2A5FFEEA8E14}"/>
                    </a:ext>
                  </a:extLst>
                </p14:cNvPr>
                <p14:cNvContentPartPr/>
                <p14:nvPr/>
              </p14:nvContentPartPr>
              <p14:xfrm>
                <a:off x="831333" y="5512027"/>
                <a:ext cx="1571760" cy="174600"/>
              </p14:xfrm>
            </p:contentPart>
          </mc:Choice>
          <mc:Fallback xmlns="">
            <p:pic>
              <p:nvPicPr>
                <p:cNvPr id="318" name="Freihand 317">
                  <a:extLst>
                    <a:ext uri="{FF2B5EF4-FFF2-40B4-BE49-F238E27FC236}">
                      <a16:creationId xmlns:a16="http://schemas.microsoft.com/office/drawing/2014/main" id="{62A3E8C7-4180-4215-8A24-2A5FFEEA8E14}"/>
                    </a:ext>
                  </a:extLst>
                </p:cNvPr>
                <p:cNvPicPr/>
                <p:nvPr/>
              </p:nvPicPr>
              <p:blipFill>
                <a:blip r:embed="rId892"/>
                <a:stretch>
                  <a:fillRect/>
                </a:stretch>
              </p:blipFill>
              <p:spPr>
                <a:xfrm>
                  <a:off x="827013" y="5507707"/>
                  <a:ext cx="1580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19" name="Freihand 318">
                  <a:extLst>
                    <a:ext uri="{FF2B5EF4-FFF2-40B4-BE49-F238E27FC236}">
                      <a16:creationId xmlns:a16="http://schemas.microsoft.com/office/drawing/2014/main" id="{A214D9CE-0B4D-4348-99D8-398CBB662DEC}"/>
                    </a:ext>
                  </a:extLst>
                </p14:cNvPr>
                <p14:cNvContentPartPr/>
                <p14:nvPr/>
              </p14:nvContentPartPr>
              <p14:xfrm>
                <a:off x="2196093" y="5656387"/>
                <a:ext cx="86400" cy="206280"/>
              </p14:xfrm>
            </p:contentPart>
          </mc:Choice>
          <mc:Fallback xmlns="">
            <p:pic>
              <p:nvPicPr>
                <p:cNvPr id="319" name="Freihand 318">
                  <a:extLst>
                    <a:ext uri="{FF2B5EF4-FFF2-40B4-BE49-F238E27FC236}">
                      <a16:creationId xmlns:a16="http://schemas.microsoft.com/office/drawing/2014/main" id="{A214D9CE-0B4D-4348-99D8-398CBB662DEC}"/>
                    </a:ext>
                  </a:extLst>
                </p:cNvPr>
                <p:cNvPicPr/>
                <p:nvPr/>
              </p:nvPicPr>
              <p:blipFill>
                <a:blip r:embed="rId894"/>
                <a:stretch>
                  <a:fillRect/>
                </a:stretch>
              </p:blipFill>
              <p:spPr>
                <a:xfrm>
                  <a:off x="2191773" y="5652067"/>
                  <a:ext cx="95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20" name="Freihand 319">
                  <a:extLst>
                    <a:ext uri="{FF2B5EF4-FFF2-40B4-BE49-F238E27FC236}">
                      <a16:creationId xmlns:a16="http://schemas.microsoft.com/office/drawing/2014/main" id="{9AB6EB7C-31AE-4C3E-A6E8-9C97F869F0AF}"/>
                    </a:ext>
                  </a:extLst>
                </p14:cNvPr>
                <p14:cNvContentPartPr/>
                <p14:nvPr/>
              </p14:nvContentPartPr>
              <p14:xfrm>
                <a:off x="2180253" y="5717947"/>
                <a:ext cx="189000" cy="160560"/>
              </p14:xfrm>
            </p:contentPart>
          </mc:Choice>
          <mc:Fallback xmlns="">
            <p:pic>
              <p:nvPicPr>
                <p:cNvPr id="320" name="Freihand 319">
                  <a:extLst>
                    <a:ext uri="{FF2B5EF4-FFF2-40B4-BE49-F238E27FC236}">
                      <a16:creationId xmlns:a16="http://schemas.microsoft.com/office/drawing/2014/main" id="{9AB6EB7C-31AE-4C3E-A6E8-9C97F869F0AF}"/>
                    </a:ext>
                  </a:extLst>
                </p:cNvPr>
                <p:cNvPicPr/>
                <p:nvPr/>
              </p:nvPicPr>
              <p:blipFill>
                <a:blip r:embed="rId896"/>
                <a:stretch>
                  <a:fillRect/>
                </a:stretch>
              </p:blipFill>
              <p:spPr>
                <a:xfrm>
                  <a:off x="2175933" y="5713627"/>
                  <a:ext cx="197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01" name="Freihand 200">
                  <a:extLst>
                    <a:ext uri="{FF2B5EF4-FFF2-40B4-BE49-F238E27FC236}">
                      <a16:creationId xmlns:a16="http://schemas.microsoft.com/office/drawing/2014/main" id="{953367C5-FD67-450C-8128-E5985A5DFAEB}"/>
                    </a:ext>
                  </a:extLst>
                </p14:cNvPr>
                <p14:cNvContentPartPr/>
                <p14:nvPr/>
              </p14:nvContentPartPr>
              <p14:xfrm>
                <a:off x="8088573" y="2748307"/>
                <a:ext cx="612720" cy="430200"/>
              </p14:xfrm>
            </p:contentPart>
          </mc:Choice>
          <mc:Fallback xmlns="">
            <p:pic>
              <p:nvPicPr>
                <p:cNvPr id="201" name="Freihand 200">
                  <a:extLst>
                    <a:ext uri="{FF2B5EF4-FFF2-40B4-BE49-F238E27FC236}">
                      <a16:creationId xmlns:a16="http://schemas.microsoft.com/office/drawing/2014/main" id="{953367C5-FD67-450C-8128-E5985A5DFAEB}"/>
                    </a:ext>
                  </a:extLst>
                </p:cNvPr>
                <p:cNvPicPr/>
                <p:nvPr/>
              </p:nvPicPr>
              <p:blipFill>
                <a:blip r:embed="rId898"/>
                <a:stretch>
                  <a:fillRect/>
                </a:stretch>
              </p:blipFill>
              <p:spPr>
                <a:xfrm>
                  <a:off x="8084253" y="2743987"/>
                  <a:ext cx="6213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02" name="Freihand 201">
                  <a:extLst>
                    <a:ext uri="{FF2B5EF4-FFF2-40B4-BE49-F238E27FC236}">
                      <a16:creationId xmlns:a16="http://schemas.microsoft.com/office/drawing/2014/main" id="{87E05B96-11DE-40A1-BA05-55CB31BDDDD6}"/>
                    </a:ext>
                  </a:extLst>
                </p14:cNvPr>
                <p14:cNvContentPartPr/>
                <p14:nvPr/>
              </p14:nvContentPartPr>
              <p14:xfrm>
                <a:off x="8601933" y="2633107"/>
                <a:ext cx="212400" cy="231120"/>
              </p14:xfrm>
            </p:contentPart>
          </mc:Choice>
          <mc:Fallback xmlns="">
            <p:pic>
              <p:nvPicPr>
                <p:cNvPr id="202" name="Freihand 201">
                  <a:extLst>
                    <a:ext uri="{FF2B5EF4-FFF2-40B4-BE49-F238E27FC236}">
                      <a16:creationId xmlns:a16="http://schemas.microsoft.com/office/drawing/2014/main" id="{87E05B96-11DE-40A1-BA05-55CB31BDDDD6}"/>
                    </a:ext>
                  </a:extLst>
                </p:cNvPr>
                <p:cNvPicPr/>
                <p:nvPr/>
              </p:nvPicPr>
              <p:blipFill>
                <a:blip r:embed="rId900"/>
                <a:stretch>
                  <a:fillRect/>
                </a:stretch>
              </p:blipFill>
              <p:spPr>
                <a:xfrm>
                  <a:off x="8597613" y="2628787"/>
                  <a:ext cx="221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204" name="Freihand 203">
                  <a:extLst>
                    <a:ext uri="{FF2B5EF4-FFF2-40B4-BE49-F238E27FC236}">
                      <a16:creationId xmlns:a16="http://schemas.microsoft.com/office/drawing/2014/main" id="{19F9ED6B-6351-43B0-BF00-6116354535E7}"/>
                    </a:ext>
                  </a:extLst>
                </p14:cNvPr>
                <p14:cNvContentPartPr/>
                <p14:nvPr/>
              </p14:nvContentPartPr>
              <p14:xfrm>
                <a:off x="6272013" y="3397387"/>
                <a:ext cx="18000" cy="170280"/>
              </p14:xfrm>
            </p:contentPart>
          </mc:Choice>
          <mc:Fallback xmlns="">
            <p:pic>
              <p:nvPicPr>
                <p:cNvPr id="204" name="Freihand 203">
                  <a:extLst>
                    <a:ext uri="{FF2B5EF4-FFF2-40B4-BE49-F238E27FC236}">
                      <a16:creationId xmlns:a16="http://schemas.microsoft.com/office/drawing/2014/main" id="{19F9ED6B-6351-43B0-BF00-6116354535E7}"/>
                    </a:ext>
                  </a:extLst>
                </p:cNvPr>
                <p:cNvPicPr/>
                <p:nvPr/>
              </p:nvPicPr>
              <p:blipFill>
                <a:blip r:embed="rId902"/>
                <a:stretch>
                  <a:fillRect/>
                </a:stretch>
              </p:blipFill>
              <p:spPr>
                <a:xfrm>
                  <a:off x="6267693" y="3393067"/>
                  <a:ext cx="26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205" name="Freihand 204">
                  <a:extLst>
                    <a:ext uri="{FF2B5EF4-FFF2-40B4-BE49-F238E27FC236}">
                      <a16:creationId xmlns:a16="http://schemas.microsoft.com/office/drawing/2014/main" id="{EF68A0E5-70DB-4AE3-A922-CFEB179325D7}"/>
                    </a:ext>
                  </a:extLst>
                </p14:cNvPr>
                <p14:cNvContentPartPr/>
                <p14:nvPr/>
              </p14:nvContentPartPr>
              <p14:xfrm>
                <a:off x="6151773" y="3350947"/>
                <a:ext cx="218520" cy="71280"/>
              </p14:xfrm>
            </p:contentPart>
          </mc:Choice>
          <mc:Fallback xmlns="">
            <p:pic>
              <p:nvPicPr>
                <p:cNvPr id="205" name="Freihand 204">
                  <a:extLst>
                    <a:ext uri="{FF2B5EF4-FFF2-40B4-BE49-F238E27FC236}">
                      <a16:creationId xmlns:a16="http://schemas.microsoft.com/office/drawing/2014/main" id="{EF68A0E5-70DB-4AE3-A922-CFEB179325D7}"/>
                    </a:ext>
                  </a:extLst>
                </p:cNvPr>
                <p:cNvPicPr/>
                <p:nvPr/>
              </p:nvPicPr>
              <p:blipFill>
                <a:blip r:embed="rId904"/>
                <a:stretch>
                  <a:fillRect/>
                </a:stretch>
              </p:blipFill>
              <p:spPr>
                <a:xfrm>
                  <a:off x="6147453" y="3346627"/>
                  <a:ext cx="22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206" name="Freihand 205">
                  <a:extLst>
                    <a:ext uri="{FF2B5EF4-FFF2-40B4-BE49-F238E27FC236}">
                      <a16:creationId xmlns:a16="http://schemas.microsoft.com/office/drawing/2014/main" id="{842AD941-C7CE-4D8C-80BE-A520B1D46673}"/>
                    </a:ext>
                  </a:extLst>
                </p14:cNvPr>
                <p14:cNvContentPartPr/>
                <p14:nvPr/>
              </p14:nvContentPartPr>
              <p14:xfrm>
                <a:off x="6365253" y="3453547"/>
                <a:ext cx="96840" cy="83880"/>
              </p14:xfrm>
            </p:contentPart>
          </mc:Choice>
          <mc:Fallback xmlns="">
            <p:pic>
              <p:nvPicPr>
                <p:cNvPr id="206" name="Freihand 205">
                  <a:extLst>
                    <a:ext uri="{FF2B5EF4-FFF2-40B4-BE49-F238E27FC236}">
                      <a16:creationId xmlns:a16="http://schemas.microsoft.com/office/drawing/2014/main" id="{842AD941-C7CE-4D8C-80BE-A520B1D46673}"/>
                    </a:ext>
                  </a:extLst>
                </p:cNvPr>
                <p:cNvPicPr/>
                <p:nvPr/>
              </p:nvPicPr>
              <p:blipFill>
                <a:blip r:embed="rId906"/>
                <a:stretch>
                  <a:fillRect/>
                </a:stretch>
              </p:blipFill>
              <p:spPr>
                <a:xfrm>
                  <a:off x="6360933" y="3449227"/>
                  <a:ext cx="10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207" name="Freihand 206">
                  <a:extLst>
                    <a:ext uri="{FF2B5EF4-FFF2-40B4-BE49-F238E27FC236}">
                      <a16:creationId xmlns:a16="http://schemas.microsoft.com/office/drawing/2014/main" id="{95C3C818-B0BE-4B8D-AF66-998B4F2E6201}"/>
                    </a:ext>
                  </a:extLst>
                </p14:cNvPr>
                <p14:cNvContentPartPr/>
                <p14:nvPr/>
              </p14:nvContentPartPr>
              <p14:xfrm>
                <a:off x="6504933" y="3336907"/>
                <a:ext cx="95760" cy="197280"/>
              </p14:xfrm>
            </p:contentPart>
          </mc:Choice>
          <mc:Fallback xmlns="">
            <p:pic>
              <p:nvPicPr>
                <p:cNvPr id="207" name="Freihand 206">
                  <a:extLst>
                    <a:ext uri="{FF2B5EF4-FFF2-40B4-BE49-F238E27FC236}">
                      <a16:creationId xmlns:a16="http://schemas.microsoft.com/office/drawing/2014/main" id="{95C3C818-B0BE-4B8D-AF66-998B4F2E6201}"/>
                    </a:ext>
                  </a:extLst>
                </p:cNvPr>
                <p:cNvPicPr/>
                <p:nvPr/>
              </p:nvPicPr>
              <p:blipFill>
                <a:blip r:embed="rId908"/>
                <a:stretch>
                  <a:fillRect/>
                </a:stretch>
              </p:blipFill>
              <p:spPr>
                <a:xfrm>
                  <a:off x="6500613" y="3332587"/>
                  <a:ext cx="104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208" name="Freihand 207">
                  <a:extLst>
                    <a:ext uri="{FF2B5EF4-FFF2-40B4-BE49-F238E27FC236}">
                      <a16:creationId xmlns:a16="http://schemas.microsoft.com/office/drawing/2014/main" id="{922CFD86-A766-4119-A108-AEF960B63CE4}"/>
                    </a:ext>
                  </a:extLst>
                </p14:cNvPr>
                <p14:cNvContentPartPr/>
                <p14:nvPr/>
              </p14:nvContentPartPr>
              <p14:xfrm>
                <a:off x="6595293" y="3345547"/>
                <a:ext cx="194040" cy="161280"/>
              </p14:xfrm>
            </p:contentPart>
          </mc:Choice>
          <mc:Fallback xmlns="">
            <p:pic>
              <p:nvPicPr>
                <p:cNvPr id="208" name="Freihand 207">
                  <a:extLst>
                    <a:ext uri="{FF2B5EF4-FFF2-40B4-BE49-F238E27FC236}">
                      <a16:creationId xmlns:a16="http://schemas.microsoft.com/office/drawing/2014/main" id="{922CFD86-A766-4119-A108-AEF960B63CE4}"/>
                    </a:ext>
                  </a:extLst>
                </p:cNvPr>
                <p:cNvPicPr/>
                <p:nvPr/>
              </p:nvPicPr>
              <p:blipFill>
                <a:blip r:embed="rId910"/>
                <a:stretch>
                  <a:fillRect/>
                </a:stretch>
              </p:blipFill>
              <p:spPr>
                <a:xfrm>
                  <a:off x="6590973" y="3341227"/>
                  <a:ext cx="202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209" name="Freihand 208">
                  <a:extLst>
                    <a:ext uri="{FF2B5EF4-FFF2-40B4-BE49-F238E27FC236}">
                      <a16:creationId xmlns:a16="http://schemas.microsoft.com/office/drawing/2014/main" id="{A9AEF951-AEDD-419D-8C65-36E6BC70BF4C}"/>
                    </a:ext>
                  </a:extLst>
                </p14:cNvPr>
                <p14:cNvContentPartPr/>
                <p14:nvPr/>
              </p14:nvContentPartPr>
              <p14:xfrm>
                <a:off x="6913893" y="3381187"/>
                <a:ext cx="209520" cy="55080"/>
              </p14:xfrm>
            </p:contentPart>
          </mc:Choice>
          <mc:Fallback xmlns="">
            <p:pic>
              <p:nvPicPr>
                <p:cNvPr id="209" name="Freihand 208">
                  <a:extLst>
                    <a:ext uri="{FF2B5EF4-FFF2-40B4-BE49-F238E27FC236}">
                      <a16:creationId xmlns:a16="http://schemas.microsoft.com/office/drawing/2014/main" id="{A9AEF951-AEDD-419D-8C65-36E6BC70BF4C}"/>
                    </a:ext>
                  </a:extLst>
                </p:cNvPr>
                <p:cNvPicPr/>
                <p:nvPr/>
              </p:nvPicPr>
              <p:blipFill>
                <a:blip r:embed="rId912"/>
                <a:stretch>
                  <a:fillRect/>
                </a:stretch>
              </p:blipFill>
              <p:spPr>
                <a:xfrm>
                  <a:off x="6909573" y="3376867"/>
                  <a:ext cx="218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210" name="Freihand 209">
                  <a:extLst>
                    <a:ext uri="{FF2B5EF4-FFF2-40B4-BE49-F238E27FC236}">
                      <a16:creationId xmlns:a16="http://schemas.microsoft.com/office/drawing/2014/main" id="{037A5B80-7B9A-4587-89C3-FD98BE3364C0}"/>
                    </a:ext>
                  </a:extLst>
                </p14:cNvPr>
                <p14:cNvContentPartPr/>
                <p14:nvPr/>
              </p14:nvContentPartPr>
              <p14:xfrm>
                <a:off x="7106493" y="3318547"/>
                <a:ext cx="24480" cy="2880"/>
              </p14:xfrm>
            </p:contentPart>
          </mc:Choice>
          <mc:Fallback xmlns="">
            <p:pic>
              <p:nvPicPr>
                <p:cNvPr id="210" name="Freihand 209">
                  <a:extLst>
                    <a:ext uri="{FF2B5EF4-FFF2-40B4-BE49-F238E27FC236}">
                      <a16:creationId xmlns:a16="http://schemas.microsoft.com/office/drawing/2014/main" id="{037A5B80-7B9A-4587-89C3-FD98BE3364C0}"/>
                    </a:ext>
                  </a:extLst>
                </p:cNvPr>
                <p:cNvPicPr/>
                <p:nvPr/>
              </p:nvPicPr>
              <p:blipFill>
                <a:blip r:embed="rId914"/>
                <a:stretch>
                  <a:fillRect/>
                </a:stretch>
              </p:blipFill>
              <p:spPr>
                <a:xfrm>
                  <a:off x="7102173" y="3314227"/>
                  <a:ext cx="33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211" name="Freihand 210">
                  <a:extLst>
                    <a:ext uri="{FF2B5EF4-FFF2-40B4-BE49-F238E27FC236}">
                      <a16:creationId xmlns:a16="http://schemas.microsoft.com/office/drawing/2014/main" id="{48CC33DD-D040-4906-B102-1ABAD29174E7}"/>
                    </a:ext>
                  </a:extLst>
                </p14:cNvPr>
                <p14:cNvContentPartPr/>
                <p14:nvPr/>
              </p14:nvContentPartPr>
              <p14:xfrm>
                <a:off x="7199373" y="3351307"/>
                <a:ext cx="97200" cy="63360"/>
              </p14:xfrm>
            </p:contentPart>
          </mc:Choice>
          <mc:Fallback xmlns="">
            <p:pic>
              <p:nvPicPr>
                <p:cNvPr id="211" name="Freihand 210">
                  <a:extLst>
                    <a:ext uri="{FF2B5EF4-FFF2-40B4-BE49-F238E27FC236}">
                      <a16:creationId xmlns:a16="http://schemas.microsoft.com/office/drawing/2014/main" id="{48CC33DD-D040-4906-B102-1ABAD29174E7}"/>
                    </a:ext>
                  </a:extLst>
                </p:cNvPr>
                <p:cNvPicPr/>
                <p:nvPr/>
              </p:nvPicPr>
              <p:blipFill>
                <a:blip r:embed="rId916"/>
                <a:stretch>
                  <a:fillRect/>
                </a:stretch>
              </p:blipFill>
              <p:spPr>
                <a:xfrm>
                  <a:off x="7195053" y="3346987"/>
                  <a:ext cx="105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212" name="Freihand 211">
                  <a:extLst>
                    <a:ext uri="{FF2B5EF4-FFF2-40B4-BE49-F238E27FC236}">
                      <a16:creationId xmlns:a16="http://schemas.microsoft.com/office/drawing/2014/main" id="{5E3923F2-813B-4B7A-8720-7AD573460EBA}"/>
                    </a:ext>
                  </a:extLst>
                </p14:cNvPr>
                <p14:cNvContentPartPr/>
                <p14:nvPr/>
              </p14:nvContentPartPr>
              <p14:xfrm>
                <a:off x="7303413" y="3246907"/>
                <a:ext cx="457200" cy="142560"/>
              </p14:xfrm>
            </p:contentPart>
          </mc:Choice>
          <mc:Fallback xmlns="">
            <p:pic>
              <p:nvPicPr>
                <p:cNvPr id="212" name="Freihand 211">
                  <a:extLst>
                    <a:ext uri="{FF2B5EF4-FFF2-40B4-BE49-F238E27FC236}">
                      <a16:creationId xmlns:a16="http://schemas.microsoft.com/office/drawing/2014/main" id="{5E3923F2-813B-4B7A-8720-7AD573460EBA}"/>
                    </a:ext>
                  </a:extLst>
                </p:cNvPr>
                <p:cNvPicPr/>
                <p:nvPr/>
              </p:nvPicPr>
              <p:blipFill>
                <a:blip r:embed="rId918"/>
                <a:stretch>
                  <a:fillRect/>
                </a:stretch>
              </p:blipFill>
              <p:spPr>
                <a:xfrm>
                  <a:off x="7299093" y="3242587"/>
                  <a:ext cx="465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214" name="Freihand 213">
                  <a:extLst>
                    <a:ext uri="{FF2B5EF4-FFF2-40B4-BE49-F238E27FC236}">
                      <a16:creationId xmlns:a16="http://schemas.microsoft.com/office/drawing/2014/main" id="{13752316-9D1A-4A95-8272-B6A20258BFDC}"/>
                    </a:ext>
                  </a:extLst>
                </p14:cNvPr>
                <p14:cNvContentPartPr/>
                <p14:nvPr/>
              </p14:nvContentPartPr>
              <p14:xfrm>
                <a:off x="6324933" y="3699427"/>
                <a:ext cx="242280" cy="253800"/>
              </p14:xfrm>
            </p:contentPart>
          </mc:Choice>
          <mc:Fallback xmlns="">
            <p:pic>
              <p:nvPicPr>
                <p:cNvPr id="214" name="Freihand 213">
                  <a:extLst>
                    <a:ext uri="{FF2B5EF4-FFF2-40B4-BE49-F238E27FC236}">
                      <a16:creationId xmlns:a16="http://schemas.microsoft.com/office/drawing/2014/main" id="{13752316-9D1A-4A95-8272-B6A20258BFDC}"/>
                    </a:ext>
                  </a:extLst>
                </p:cNvPr>
                <p:cNvPicPr/>
                <p:nvPr/>
              </p:nvPicPr>
              <p:blipFill>
                <a:blip r:embed="rId920"/>
                <a:stretch>
                  <a:fillRect/>
                </a:stretch>
              </p:blipFill>
              <p:spPr>
                <a:xfrm>
                  <a:off x="6320613" y="3695107"/>
                  <a:ext cx="250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215" name="Freihand 214">
                  <a:extLst>
                    <a:ext uri="{FF2B5EF4-FFF2-40B4-BE49-F238E27FC236}">
                      <a16:creationId xmlns:a16="http://schemas.microsoft.com/office/drawing/2014/main" id="{1362004E-8F9D-4963-8E13-2FD2F11040B4}"/>
                    </a:ext>
                  </a:extLst>
                </p14:cNvPr>
                <p14:cNvContentPartPr/>
                <p14:nvPr/>
              </p14:nvContentPartPr>
              <p14:xfrm>
                <a:off x="6674133" y="3678187"/>
                <a:ext cx="182880" cy="119520"/>
              </p14:xfrm>
            </p:contentPart>
          </mc:Choice>
          <mc:Fallback xmlns="">
            <p:pic>
              <p:nvPicPr>
                <p:cNvPr id="215" name="Freihand 214">
                  <a:extLst>
                    <a:ext uri="{FF2B5EF4-FFF2-40B4-BE49-F238E27FC236}">
                      <a16:creationId xmlns:a16="http://schemas.microsoft.com/office/drawing/2014/main" id="{1362004E-8F9D-4963-8E13-2FD2F11040B4}"/>
                    </a:ext>
                  </a:extLst>
                </p:cNvPr>
                <p:cNvPicPr/>
                <p:nvPr/>
              </p:nvPicPr>
              <p:blipFill>
                <a:blip r:embed="rId922"/>
                <a:stretch>
                  <a:fillRect/>
                </a:stretch>
              </p:blipFill>
              <p:spPr>
                <a:xfrm>
                  <a:off x="6669813" y="3673867"/>
                  <a:ext cx="191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216" name="Freihand 215">
                  <a:extLst>
                    <a:ext uri="{FF2B5EF4-FFF2-40B4-BE49-F238E27FC236}">
                      <a16:creationId xmlns:a16="http://schemas.microsoft.com/office/drawing/2014/main" id="{48E4D052-C242-4CDF-8175-A7C358CF6F91}"/>
                    </a:ext>
                  </a:extLst>
                </p14:cNvPr>
                <p14:cNvContentPartPr/>
                <p14:nvPr/>
              </p14:nvContentPartPr>
              <p14:xfrm>
                <a:off x="6852693" y="3613387"/>
                <a:ext cx="129600" cy="124200"/>
              </p14:xfrm>
            </p:contentPart>
          </mc:Choice>
          <mc:Fallback xmlns="">
            <p:pic>
              <p:nvPicPr>
                <p:cNvPr id="216" name="Freihand 215">
                  <a:extLst>
                    <a:ext uri="{FF2B5EF4-FFF2-40B4-BE49-F238E27FC236}">
                      <a16:creationId xmlns:a16="http://schemas.microsoft.com/office/drawing/2014/main" id="{48E4D052-C242-4CDF-8175-A7C358CF6F91}"/>
                    </a:ext>
                  </a:extLst>
                </p:cNvPr>
                <p:cNvPicPr/>
                <p:nvPr/>
              </p:nvPicPr>
              <p:blipFill>
                <a:blip r:embed="rId924"/>
                <a:stretch>
                  <a:fillRect/>
                </a:stretch>
              </p:blipFill>
              <p:spPr>
                <a:xfrm>
                  <a:off x="6848373" y="3609067"/>
                  <a:ext cx="138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217" name="Freihand 216">
                  <a:extLst>
                    <a:ext uri="{FF2B5EF4-FFF2-40B4-BE49-F238E27FC236}">
                      <a16:creationId xmlns:a16="http://schemas.microsoft.com/office/drawing/2014/main" id="{3BB2CE4B-C242-49C1-8309-AD07761E604C}"/>
                    </a:ext>
                  </a:extLst>
                </p14:cNvPr>
                <p14:cNvContentPartPr/>
                <p14:nvPr/>
              </p14:nvContentPartPr>
              <p14:xfrm>
                <a:off x="7028733" y="3613387"/>
                <a:ext cx="229680" cy="75960"/>
              </p14:xfrm>
            </p:contentPart>
          </mc:Choice>
          <mc:Fallback xmlns="">
            <p:pic>
              <p:nvPicPr>
                <p:cNvPr id="217" name="Freihand 216">
                  <a:extLst>
                    <a:ext uri="{FF2B5EF4-FFF2-40B4-BE49-F238E27FC236}">
                      <a16:creationId xmlns:a16="http://schemas.microsoft.com/office/drawing/2014/main" id="{3BB2CE4B-C242-49C1-8309-AD07761E604C}"/>
                    </a:ext>
                  </a:extLst>
                </p:cNvPr>
                <p:cNvPicPr/>
                <p:nvPr/>
              </p:nvPicPr>
              <p:blipFill>
                <a:blip r:embed="rId926"/>
                <a:stretch>
                  <a:fillRect/>
                </a:stretch>
              </p:blipFill>
              <p:spPr>
                <a:xfrm>
                  <a:off x="7024413" y="3609067"/>
                  <a:ext cx="238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218" name="Freihand 217">
                  <a:extLst>
                    <a:ext uri="{FF2B5EF4-FFF2-40B4-BE49-F238E27FC236}">
                      <a16:creationId xmlns:a16="http://schemas.microsoft.com/office/drawing/2014/main" id="{CEEC43D5-AFE7-490A-9B24-BD96B8E19E20}"/>
                    </a:ext>
                  </a:extLst>
                </p14:cNvPr>
                <p14:cNvContentPartPr/>
                <p14:nvPr/>
              </p14:nvContentPartPr>
              <p14:xfrm>
                <a:off x="7266693" y="3534547"/>
                <a:ext cx="123120" cy="91800"/>
              </p14:xfrm>
            </p:contentPart>
          </mc:Choice>
          <mc:Fallback xmlns="">
            <p:pic>
              <p:nvPicPr>
                <p:cNvPr id="218" name="Freihand 217">
                  <a:extLst>
                    <a:ext uri="{FF2B5EF4-FFF2-40B4-BE49-F238E27FC236}">
                      <a16:creationId xmlns:a16="http://schemas.microsoft.com/office/drawing/2014/main" id="{CEEC43D5-AFE7-490A-9B24-BD96B8E19E20}"/>
                    </a:ext>
                  </a:extLst>
                </p:cNvPr>
                <p:cNvPicPr/>
                <p:nvPr/>
              </p:nvPicPr>
              <p:blipFill>
                <a:blip r:embed="rId928"/>
                <a:stretch>
                  <a:fillRect/>
                </a:stretch>
              </p:blipFill>
              <p:spPr>
                <a:xfrm>
                  <a:off x="7262373" y="3530227"/>
                  <a:ext cx="131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219" name="Freihand 218">
                  <a:extLst>
                    <a:ext uri="{FF2B5EF4-FFF2-40B4-BE49-F238E27FC236}">
                      <a16:creationId xmlns:a16="http://schemas.microsoft.com/office/drawing/2014/main" id="{85A0E3EB-48DC-4946-B497-1DFF591B5F1D}"/>
                    </a:ext>
                  </a:extLst>
                </p14:cNvPr>
                <p14:cNvContentPartPr/>
                <p14:nvPr/>
              </p14:nvContentPartPr>
              <p14:xfrm>
                <a:off x="7515813" y="3448147"/>
                <a:ext cx="510840" cy="270720"/>
              </p14:xfrm>
            </p:contentPart>
          </mc:Choice>
          <mc:Fallback xmlns="">
            <p:pic>
              <p:nvPicPr>
                <p:cNvPr id="219" name="Freihand 218">
                  <a:extLst>
                    <a:ext uri="{FF2B5EF4-FFF2-40B4-BE49-F238E27FC236}">
                      <a16:creationId xmlns:a16="http://schemas.microsoft.com/office/drawing/2014/main" id="{85A0E3EB-48DC-4946-B497-1DFF591B5F1D}"/>
                    </a:ext>
                  </a:extLst>
                </p:cNvPr>
                <p:cNvPicPr/>
                <p:nvPr/>
              </p:nvPicPr>
              <p:blipFill>
                <a:blip r:embed="rId930"/>
                <a:stretch>
                  <a:fillRect/>
                </a:stretch>
              </p:blipFill>
              <p:spPr>
                <a:xfrm>
                  <a:off x="7511493" y="3443827"/>
                  <a:ext cx="519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220" name="Freihand 219">
                  <a:extLst>
                    <a:ext uri="{FF2B5EF4-FFF2-40B4-BE49-F238E27FC236}">
                      <a16:creationId xmlns:a16="http://schemas.microsoft.com/office/drawing/2014/main" id="{C64A14D6-4E77-4A10-9760-07B82B82428D}"/>
                    </a:ext>
                  </a:extLst>
                </p14:cNvPr>
                <p14:cNvContentPartPr/>
                <p14:nvPr/>
              </p14:nvContentPartPr>
              <p14:xfrm>
                <a:off x="6436173" y="4107667"/>
                <a:ext cx="106560" cy="133560"/>
              </p14:xfrm>
            </p:contentPart>
          </mc:Choice>
          <mc:Fallback xmlns="">
            <p:pic>
              <p:nvPicPr>
                <p:cNvPr id="220" name="Freihand 219">
                  <a:extLst>
                    <a:ext uri="{FF2B5EF4-FFF2-40B4-BE49-F238E27FC236}">
                      <a16:creationId xmlns:a16="http://schemas.microsoft.com/office/drawing/2014/main" id="{C64A14D6-4E77-4A10-9760-07B82B82428D}"/>
                    </a:ext>
                  </a:extLst>
                </p:cNvPr>
                <p:cNvPicPr/>
                <p:nvPr/>
              </p:nvPicPr>
              <p:blipFill>
                <a:blip r:embed="rId932"/>
                <a:stretch>
                  <a:fillRect/>
                </a:stretch>
              </p:blipFill>
              <p:spPr>
                <a:xfrm>
                  <a:off x="6431853" y="4103347"/>
                  <a:ext cx="115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221" name="Freihand 220">
                  <a:extLst>
                    <a:ext uri="{FF2B5EF4-FFF2-40B4-BE49-F238E27FC236}">
                      <a16:creationId xmlns:a16="http://schemas.microsoft.com/office/drawing/2014/main" id="{FDDC597D-31D7-419D-9E81-0155EF156B77}"/>
                    </a:ext>
                  </a:extLst>
                </p14:cNvPr>
                <p14:cNvContentPartPr/>
                <p14:nvPr/>
              </p14:nvContentPartPr>
              <p14:xfrm>
                <a:off x="6561093" y="4115947"/>
                <a:ext cx="91800" cy="88200"/>
              </p14:xfrm>
            </p:contentPart>
          </mc:Choice>
          <mc:Fallback xmlns="">
            <p:pic>
              <p:nvPicPr>
                <p:cNvPr id="221" name="Freihand 220">
                  <a:extLst>
                    <a:ext uri="{FF2B5EF4-FFF2-40B4-BE49-F238E27FC236}">
                      <a16:creationId xmlns:a16="http://schemas.microsoft.com/office/drawing/2014/main" id="{FDDC597D-31D7-419D-9E81-0155EF156B77}"/>
                    </a:ext>
                  </a:extLst>
                </p:cNvPr>
                <p:cNvPicPr/>
                <p:nvPr/>
              </p:nvPicPr>
              <p:blipFill>
                <a:blip r:embed="rId934"/>
                <a:stretch>
                  <a:fillRect/>
                </a:stretch>
              </p:blipFill>
              <p:spPr>
                <a:xfrm>
                  <a:off x="6556773" y="4111627"/>
                  <a:ext cx="100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222" name="Freihand 221">
                  <a:extLst>
                    <a:ext uri="{FF2B5EF4-FFF2-40B4-BE49-F238E27FC236}">
                      <a16:creationId xmlns:a16="http://schemas.microsoft.com/office/drawing/2014/main" id="{50869A22-85AF-45C2-8C5B-99FD47741D39}"/>
                    </a:ext>
                  </a:extLst>
                </p14:cNvPr>
                <p14:cNvContentPartPr/>
                <p14:nvPr/>
              </p14:nvContentPartPr>
              <p14:xfrm>
                <a:off x="6687453" y="4058347"/>
                <a:ext cx="168480" cy="213480"/>
              </p14:xfrm>
            </p:contentPart>
          </mc:Choice>
          <mc:Fallback xmlns="">
            <p:pic>
              <p:nvPicPr>
                <p:cNvPr id="222" name="Freihand 221">
                  <a:extLst>
                    <a:ext uri="{FF2B5EF4-FFF2-40B4-BE49-F238E27FC236}">
                      <a16:creationId xmlns:a16="http://schemas.microsoft.com/office/drawing/2014/main" id="{50869A22-85AF-45C2-8C5B-99FD47741D39}"/>
                    </a:ext>
                  </a:extLst>
                </p:cNvPr>
                <p:cNvPicPr/>
                <p:nvPr/>
              </p:nvPicPr>
              <p:blipFill>
                <a:blip r:embed="rId936"/>
                <a:stretch>
                  <a:fillRect/>
                </a:stretch>
              </p:blipFill>
              <p:spPr>
                <a:xfrm>
                  <a:off x="6683133" y="4054027"/>
                  <a:ext cx="177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223" name="Freihand 222">
                  <a:extLst>
                    <a:ext uri="{FF2B5EF4-FFF2-40B4-BE49-F238E27FC236}">
                      <a16:creationId xmlns:a16="http://schemas.microsoft.com/office/drawing/2014/main" id="{5214C2AD-10F5-42EC-8A48-6831D654EED3}"/>
                    </a:ext>
                  </a:extLst>
                </p14:cNvPr>
                <p14:cNvContentPartPr/>
                <p14:nvPr/>
              </p14:nvContentPartPr>
              <p14:xfrm>
                <a:off x="6842613" y="3939187"/>
                <a:ext cx="293760" cy="149760"/>
              </p14:xfrm>
            </p:contentPart>
          </mc:Choice>
          <mc:Fallback xmlns="">
            <p:pic>
              <p:nvPicPr>
                <p:cNvPr id="223" name="Freihand 222">
                  <a:extLst>
                    <a:ext uri="{FF2B5EF4-FFF2-40B4-BE49-F238E27FC236}">
                      <a16:creationId xmlns:a16="http://schemas.microsoft.com/office/drawing/2014/main" id="{5214C2AD-10F5-42EC-8A48-6831D654EED3}"/>
                    </a:ext>
                  </a:extLst>
                </p:cNvPr>
                <p:cNvPicPr/>
                <p:nvPr/>
              </p:nvPicPr>
              <p:blipFill>
                <a:blip r:embed="rId938"/>
                <a:stretch>
                  <a:fillRect/>
                </a:stretch>
              </p:blipFill>
              <p:spPr>
                <a:xfrm>
                  <a:off x="6838293" y="3934867"/>
                  <a:ext cx="302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226" name="Freihand 225">
                  <a:extLst>
                    <a:ext uri="{FF2B5EF4-FFF2-40B4-BE49-F238E27FC236}">
                      <a16:creationId xmlns:a16="http://schemas.microsoft.com/office/drawing/2014/main" id="{6F530104-4020-4C9D-96EF-2CE3D8CB2D41}"/>
                    </a:ext>
                  </a:extLst>
                </p14:cNvPr>
                <p14:cNvContentPartPr/>
                <p14:nvPr/>
              </p14:nvContentPartPr>
              <p14:xfrm>
                <a:off x="6451653" y="4501147"/>
                <a:ext cx="53280" cy="131400"/>
              </p14:xfrm>
            </p:contentPart>
          </mc:Choice>
          <mc:Fallback xmlns="">
            <p:pic>
              <p:nvPicPr>
                <p:cNvPr id="226" name="Freihand 225">
                  <a:extLst>
                    <a:ext uri="{FF2B5EF4-FFF2-40B4-BE49-F238E27FC236}">
                      <a16:creationId xmlns:a16="http://schemas.microsoft.com/office/drawing/2014/main" id="{6F530104-4020-4C9D-96EF-2CE3D8CB2D41}"/>
                    </a:ext>
                  </a:extLst>
                </p:cNvPr>
                <p:cNvPicPr/>
                <p:nvPr/>
              </p:nvPicPr>
              <p:blipFill>
                <a:blip r:embed="rId940"/>
                <a:stretch>
                  <a:fillRect/>
                </a:stretch>
              </p:blipFill>
              <p:spPr>
                <a:xfrm>
                  <a:off x="6447333" y="4496827"/>
                  <a:ext cx="61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27" name="Freihand 226">
                  <a:extLst>
                    <a:ext uri="{FF2B5EF4-FFF2-40B4-BE49-F238E27FC236}">
                      <a16:creationId xmlns:a16="http://schemas.microsoft.com/office/drawing/2014/main" id="{86735002-27C6-47D2-ADA2-BB387CF11092}"/>
                    </a:ext>
                  </a:extLst>
                </p14:cNvPr>
                <p14:cNvContentPartPr/>
                <p14:nvPr/>
              </p14:nvContentPartPr>
              <p14:xfrm>
                <a:off x="6433293" y="4412947"/>
                <a:ext cx="125640" cy="74880"/>
              </p14:xfrm>
            </p:contentPart>
          </mc:Choice>
          <mc:Fallback xmlns="">
            <p:pic>
              <p:nvPicPr>
                <p:cNvPr id="227" name="Freihand 226">
                  <a:extLst>
                    <a:ext uri="{FF2B5EF4-FFF2-40B4-BE49-F238E27FC236}">
                      <a16:creationId xmlns:a16="http://schemas.microsoft.com/office/drawing/2014/main" id="{86735002-27C6-47D2-ADA2-BB387CF11092}"/>
                    </a:ext>
                  </a:extLst>
                </p:cNvPr>
                <p:cNvPicPr/>
                <p:nvPr/>
              </p:nvPicPr>
              <p:blipFill>
                <a:blip r:embed="rId942"/>
                <a:stretch>
                  <a:fillRect/>
                </a:stretch>
              </p:blipFill>
              <p:spPr>
                <a:xfrm>
                  <a:off x="6428973" y="4408627"/>
                  <a:ext cx="134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28" name="Freihand 227">
                  <a:extLst>
                    <a:ext uri="{FF2B5EF4-FFF2-40B4-BE49-F238E27FC236}">
                      <a16:creationId xmlns:a16="http://schemas.microsoft.com/office/drawing/2014/main" id="{0CE7DD61-EC8B-466B-91A8-5F0F39175358}"/>
                    </a:ext>
                  </a:extLst>
                </p14:cNvPr>
                <p14:cNvContentPartPr/>
                <p14:nvPr/>
              </p14:nvContentPartPr>
              <p14:xfrm>
                <a:off x="6466053" y="4489987"/>
                <a:ext cx="185760" cy="145080"/>
              </p14:xfrm>
            </p:contentPart>
          </mc:Choice>
          <mc:Fallback xmlns="">
            <p:pic>
              <p:nvPicPr>
                <p:cNvPr id="228" name="Freihand 227">
                  <a:extLst>
                    <a:ext uri="{FF2B5EF4-FFF2-40B4-BE49-F238E27FC236}">
                      <a16:creationId xmlns:a16="http://schemas.microsoft.com/office/drawing/2014/main" id="{0CE7DD61-EC8B-466B-91A8-5F0F39175358}"/>
                    </a:ext>
                  </a:extLst>
                </p:cNvPr>
                <p:cNvPicPr/>
                <p:nvPr/>
              </p:nvPicPr>
              <p:blipFill>
                <a:blip r:embed="rId944"/>
                <a:stretch>
                  <a:fillRect/>
                </a:stretch>
              </p:blipFill>
              <p:spPr>
                <a:xfrm>
                  <a:off x="6461733" y="4485667"/>
                  <a:ext cx="194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29" name="Freihand 228">
                  <a:extLst>
                    <a:ext uri="{FF2B5EF4-FFF2-40B4-BE49-F238E27FC236}">
                      <a16:creationId xmlns:a16="http://schemas.microsoft.com/office/drawing/2014/main" id="{1960AB07-8D4B-44CB-A104-8FED5FB8B7DB}"/>
                    </a:ext>
                  </a:extLst>
                </p14:cNvPr>
                <p14:cNvContentPartPr/>
                <p14:nvPr/>
              </p14:nvContentPartPr>
              <p14:xfrm>
                <a:off x="6716613" y="4376227"/>
                <a:ext cx="147240" cy="59040"/>
              </p14:xfrm>
            </p:contentPart>
          </mc:Choice>
          <mc:Fallback xmlns="">
            <p:pic>
              <p:nvPicPr>
                <p:cNvPr id="229" name="Freihand 228">
                  <a:extLst>
                    <a:ext uri="{FF2B5EF4-FFF2-40B4-BE49-F238E27FC236}">
                      <a16:creationId xmlns:a16="http://schemas.microsoft.com/office/drawing/2014/main" id="{1960AB07-8D4B-44CB-A104-8FED5FB8B7DB}"/>
                    </a:ext>
                  </a:extLst>
                </p:cNvPr>
                <p:cNvPicPr/>
                <p:nvPr/>
              </p:nvPicPr>
              <p:blipFill>
                <a:blip r:embed="rId946"/>
                <a:stretch>
                  <a:fillRect/>
                </a:stretch>
              </p:blipFill>
              <p:spPr>
                <a:xfrm>
                  <a:off x="6712293" y="4371907"/>
                  <a:ext cx="155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30" name="Freihand 229">
                  <a:extLst>
                    <a:ext uri="{FF2B5EF4-FFF2-40B4-BE49-F238E27FC236}">
                      <a16:creationId xmlns:a16="http://schemas.microsoft.com/office/drawing/2014/main" id="{9ECC9B6D-0D54-4B5C-BDB2-1962EF7C08E8}"/>
                    </a:ext>
                  </a:extLst>
                </p14:cNvPr>
                <p14:cNvContentPartPr/>
                <p14:nvPr/>
              </p14:nvContentPartPr>
              <p14:xfrm>
                <a:off x="6747573" y="4414387"/>
                <a:ext cx="147600" cy="71640"/>
              </p14:xfrm>
            </p:contentPart>
          </mc:Choice>
          <mc:Fallback xmlns="">
            <p:pic>
              <p:nvPicPr>
                <p:cNvPr id="230" name="Freihand 229">
                  <a:extLst>
                    <a:ext uri="{FF2B5EF4-FFF2-40B4-BE49-F238E27FC236}">
                      <a16:creationId xmlns:a16="http://schemas.microsoft.com/office/drawing/2014/main" id="{9ECC9B6D-0D54-4B5C-BDB2-1962EF7C08E8}"/>
                    </a:ext>
                  </a:extLst>
                </p:cNvPr>
                <p:cNvPicPr/>
                <p:nvPr/>
              </p:nvPicPr>
              <p:blipFill>
                <a:blip r:embed="rId948"/>
                <a:stretch>
                  <a:fillRect/>
                </a:stretch>
              </p:blipFill>
              <p:spPr>
                <a:xfrm>
                  <a:off x="6743253" y="4410067"/>
                  <a:ext cx="15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32" name="Freihand 231">
                  <a:extLst>
                    <a:ext uri="{FF2B5EF4-FFF2-40B4-BE49-F238E27FC236}">
                      <a16:creationId xmlns:a16="http://schemas.microsoft.com/office/drawing/2014/main" id="{9769C713-6FC7-4C5E-9B70-FBDAAC4F5669}"/>
                    </a:ext>
                  </a:extLst>
                </p14:cNvPr>
                <p14:cNvContentPartPr/>
                <p14:nvPr/>
              </p14:nvContentPartPr>
              <p14:xfrm>
                <a:off x="6971853" y="4240147"/>
                <a:ext cx="118080" cy="244080"/>
              </p14:xfrm>
            </p:contentPart>
          </mc:Choice>
          <mc:Fallback xmlns="">
            <p:pic>
              <p:nvPicPr>
                <p:cNvPr id="232" name="Freihand 231">
                  <a:extLst>
                    <a:ext uri="{FF2B5EF4-FFF2-40B4-BE49-F238E27FC236}">
                      <a16:creationId xmlns:a16="http://schemas.microsoft.com/office/drawing/2014/main" id="{9769C713-6FC7-4C5E-9B70-FBDAAC4F5669}"/>
                    </a:ext>
                  </a:extLst>
                </p:cNvPr>
                <p:cNvPicPr/>
                <p:nvPr/>
              </p:nvPicPr>
              <p:blipFill>
                <a:blip r:embed="rId950"/>
                <a:stretch>
                  <a:fillRect/>
                </a:stretch>
              </p:blipFill>
              <p:spPr>
                <a:xfrm>
                  <a:off x="6967533" y="4235827"/>
                  <a:ext cx="126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33" name="Freihand 232">
                  <a:extLst>
                    <a:ext uri="{FF2B5EF4-FFF2-40B4-BE49-F238E27FC236}">
                      <a16:creationId xmlns:a16="http://schemas.microsoft.com/office/drawing/2014/main" id="{90338444-6419-4B4B-B994-351962C4E318}"/>
                    </a:ext>
                  </a:extLst>
                </p14:cNvPr>
                <p14:cNvContentPartPr/>
                <p14:nvPr/>
              </p14:nvContentPartPr>
              <p14:xfrm>
                <a:off x="7146453" y="4238707"/>
                <a:ext cx="29520" cy="127440"/>
              </p14:xfrm>
            </p:contentPart>
          </mc:Choice>
          <mc:Fallback xmlns="">
            <p:pic>
              <p:nvPicPr>
                <p:cNvPr id="233" name="Freihand 232">
                  <a:extLst>
                    <a:ext uri="{FF2B5EF4-FFF2-40B4-BE49-F238E27FC236}">
                      <a16:creationId xmlns:a16="http://schemas.microsoft.com/office/drawing/2014/main" id="{90338444-6419-4B4B-B994-351962C4E318}"/>
                    </a:ext>
                  </a:extLst>
                </p:cNvPr>
                <p:cNvPicPr/>
                <p:nvPr/>
              </p:nvPicPr>
              <p:blipFill>
                <a:blip r:embed="rId952"/>
                <a:stretch>
                  <a:fillRect/>
                </a:stretch>
              </p:blipFill>
              <p:spPr>
                <a:xfrm>
                  <a:off x="7142133" y="4234387"/>
                  <a:ext cx="3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34" name="Freihand 233">
                  <a:extLst>
                    <a:ext uri="{FF2B5EF4-FFF2-40B4-BE49-F238E27FC236}">
                      <a16:creationId xmlns:a16="http://schemas.microsoft.com/office/drawing/2014/main" id="{F747C90C-B1F0-481A-9DE4-CE269519AD19}"/>
                    </a:ext>
                  </a:extLst>
                </p14:cNvPr>
                <p14:cNvContentPartPr/>
                <p14:nvPr/>
              </p14:nvContentPartPr>
              <p14:xfrm>
                <a:off x="7175253" y="4231147"/>
                <a:ext cx="73440" cy="113040"/>
              </p14:xfrm>
            </p:contentPart>
          </mc:Choice>
          <mc:Fallback xmlns="">
            <p:pic>
              <p:nvPicPr>
                <p:cNvPr id="234" name="Freihand 233">
                  <a:extLst>
                    <a:ext uri="{FF2B5EF4-FFF2-40B4-BE49-F238E27FC236}">
                      <a16:creationId xmlns:a16="http://schemas.microsoft.com/office/drawing/2014/main" id="{F747C90C-B1F0-481A-9DE4-CE269519AD19}"/>
                    </a:ext>
                  </a:extLst>
                </p:cNvPr>
                <p:cNvPicPr/>
                <p:nvPr/>
              </p:nvPicPr>
              <p:blipFill>
                <a:blip r:embed="rId954"/>
                <a:stretch>
                  <a:fillRect/>
                </a:stretch>
              </p:blipFill>
              <p:spPr>
                <a:xfrm>
                  <a:off x="7170933" y="4226827"/>
                  <a:ext cx="8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35" name="Freihand 234">
                  <a:extLst>
                    <a:ext uri="{FF2B5EF4-FFF2-40B4-BE49-F238E27FC236}">
                      <a16:creationId xmlns:a16="http://schemas.microsoft.com/office/drawing/2014/main" id="{33A3D711-86A9-4ECA-B570-4D73A3766C87}"/>
                    </a:ext>
                  </a:extLst>
                </p14:cNvPr>
                <p14:cNvContentPartPr/>
                <p14:nvPr/>
              </p14:nvContentPartPr>
              <p14:xfrm>
                <a:off x="7175973" y="4284067"/>
                <a:ext cx="48600" cy="39960"/>
              </p14:xfrm>
            </p:contentPart>
          </mc:Choice>
          <mc:Fallback xmlns="">
            <p:pic>
              <p:nvPicPr>
                <p:cNvPr id="235" name="Freihand 234">
                  <a:extLst>
                    <a:ext uri="{FF2B5EF4-FFF2-40B4-BE49-F238E27FC236}">
                      <a16:creationId xmlns:a16="http://schemas.microsoft.com/office/drawing/2014/main" id="{33A3D711-86A9-4ECA-B570-4D73A3766C87}"/>
                    </a:ext>
                  </a:extLst>
                </p:cNvPr>
                <p:cNvPicPr/>
                <p:nvPr/>
              </p:nvPicPr>
              <p:blipFill>
                <a:blip r:embed="rId956"/>
                <a:stretch>
                  <a:fillRect/>
                </a:stretch>
              </p:blipFill>
              <p:spPr>
                <a:xfrm>
                  <a:off x="7171653" y="4279747"/>
                  <a:ext cx="57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37" name="Freihand 236">
                  <a:extLst>
                    <a:ext uri="{FF2B5EF4-FFF2-40B4-BE49-F238E27FC236}">
                      <a16:creationId xmlns:a16="http://schemas.microsoft.com/office/drawing/2014/main" id="{325E491F-6999-4A2D-8FFB-B98F9DDA3397}"/>
                    </a:ext>
                  </a:extLst>
                </p14:cNvPr>
                <p14:cNvContentPartPr/>
                <p14:nvPr/>
              </p14:nvContentPartPr>
              <p14:xfrm>
                <a:off x="7243293" y="4137187"/>
                <a:ext cx="26640" cy="37800"/>
              </p14:xfrm>
            </p:contentPart>
          </mc:Choice>
          <mc:Fallback xmlns="">
            <p:pic>
              <p:nvPicPr>
                <p:cNvPr id="237" name="Freihand 236">
                  <a:extLst>
                    <a:ext uri="{FF2B5EF4-FFF2-40B4-BE49-F238E27FC236}">
                      <a16:creationId xmlns:a16="http://schemas.microsoft.com/office/drawing/2014/main" id="{325E491F-6999-4A2D-8FFB-B98F9DDA3397}"/>
                    </a:ext>
                  </a:extLst>
                </p:cNvPr>
                <p:cNvPicPr/>
                <p:nvPr/>
              </p:nvPicPr>
              <p:blipFill>
                <a:blip r:embed="rId958"/>
                <a:stretch>
                  <a:fillRect/>
                </a:stretch>
              </p:blipFill>
              <p:spPr>
                <a:xfrm>
                  <a:off x="7238973" y="4132867"/>
                  <a:ext cx="35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38" name="Freihand 237">
                  <a:extLst>
                    <a:ext uri="{FF2B5EF4-FFF2-40B4-BE49-F238E27FC236}">
                      <a16:creationId xmlns:a16="http://schemas.microsoft.com/office/drawing/2014/main" id="{B72EC62D-DCB1-46BE-8E0F-3B2D2AC8E899}"/>
                    </a:ext>
                  </a:extLst>
                </p14:cNvPr>
                <p14:cNvContentPartPr/>
                <p14:nvPr/>
              </p14:nvContentPartPr>
              <p14:xfrm>
                <a:off x="7327893" y="4007227"/>
                <a:ext cx="25200" cy="183600"/>
              </p14:xfrm>
            </p:contentPart>
          </mc:Choice>
          <mc:Fallback xmlns="">
            <p:pic>
              <p:nvPicPr>
                <p:cNvPr id="238" name="Freihand 237">
                  <a:extLst>
                    <a:ext uri="{FF2B5EF4-FFF2-40B4-BE49-F238E27FC236}">
                      <a16:creationId xmlns:a16="http://schemas.microsoft.com/office/drawing/2014/main" id="{B72EC62D-DCB1-46BE-8E0F-3B2D2AC8E899}"/>
                    </a:ext>
                  </a:extLst>
                </p:cNvPr>
                <p:cNvPicPr/>
                <p:nvPr/>
              </p:nvPicPr>
              <p:blipFill>
                <a:blip r:embed="rId960"/>
                <a:stretch>
                  <a:fillRect/>
                </a:stretch>
              </p:blipFill>
              <p:spPr>
                <a:xfrm>
                  <a:off x="7323573" y="4002907"/>
                  <a:ext cx="33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39" name="Freihand 238">
                  <a:extLst>
                    <a:ext uri="{FF2B5EF4-FFF2-40B4-BE49-F238E27FC236}">
                      <a16:creationId xmlns:a16="http://schemas.microsoft.com/office/drawing/2014/main" id="{0731F788-08B8-4D18-A248-74C141F1962E}"/>
                    </a:ext>
                  </a:extLst>
                </p14:cNvPr>
                <p14:cNvContentPartPr/>
                <p14:nvPr/>
              </p14:nvContentPartPr>
              <p14:xfrm>
                <a:off x="7344093" y="4005067"/>
                <a:ext cx="114120" cy="135000"/>
              </p14:xfrm>
            </p:contentPart>
          </mc:Choice>
          <mc:Fallback xmlns="">
            <p:pic>
              <p:nvPicPr>
                <p:cNvPr id="239" name="Freihand 238">
                  <a:extLst>
                    <a:ext uri="{FF2B5EF4-FFF2-40B4-BE49-F238E27FC236}">
                      <a16:creationId xmlns:a16="http://schemas.microsoft.com/office/drawing/2014/main" id="{0731F788-08B8-4D18-A248-74C141F1962E}"/>
                    </a:ext>
                  </a:extLst>
                </p:cNvPr>
                <p:cNvPicPr/>
                <p:nvPr/>
              </p:nvPicPr>
              <p:blipFill>
                <a:blip r:embed="rId962"/>
                <a:stretch>
                  <a:fillRect/>
                </a:stretch>
              </p:blipFill>
              <p:spPr>
                <a:xfrm>
                  <a:off x="7339773" y="4000747"/>
                  <a:ext cx="12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40" name="Freihand 239">
                  <a:extLst>
                    <a:ext uri="{FF2B5EF4-FFF2-40B4-BE49-F238E27FC236}">
                      <a16:creationId xmlns:a16="http://schemas.microsoft.com/office/drawing/2014/main" id="{A3DEE2D3-0EF4-4362-A1BD-E7FC51DE78DD}"/>
                    </a:ext>
                  </a:extLst>
                </p14:cNvPr>
                <p14:cNvContentPartPr/>
                <p14:nvPr/>
              </p14:nvContentPartPr>
              <p14:xfrm>
                <a:off x="7373973" y="4061947"/>
                <a:ext cx="56160" cy="52920"/>
              </p14:xfrm>
            </p:contentPart>
          </mc:Choice>
          <mc:Fallback xmlns="">
            <p:pic>
              <p:nvPicPr>
                <p:cNvPr id="240" name="Freihand 239">
                  <a:extLst>
                    <a:ext uri="{FF2B5EF4-FFF2-40B4-BE49-F238E27FC236}">
                      <a16:creationId xmlns:a16="http://schemas.microsoft.com/office/drawing/2014/main" id="{A3DEE2D3-0EF4-4362-A1BD-E7FC51DE78DD}"/>
                    </a:ext>
                  </a:extLst>
                </p:cNvPr>
                <p:cNvPicPr/>
                <p:nvPr/>
              </p:nvPicPr>
              <p:blipFill>
                <a:blip r:embed="rId964"/>
                <a:stretch>
                  <a:fillRect/>
                </a:stretch>
              </p:blipFill>
              <p:spPr>
                <a:xfrm>
                  <a:off x="7369653" y="4057627"/>
                  <a:ext cx="64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242" name="Freihand 241">
                  <a:extLst>
                    <a:ext uri="{FF2B5EF4-FFF2-40B4-BE49-F238E27FC236}">
                      <a16:creationId xmlns:a16="http://schemas.microsoft.com/office/drawing/2014/main" id="{314998D6-CBB4-4871-92C9-398DB2B2C9FE}"/>
                    </a:ext>
                  </a:extLst>
                </p14:cNvPr>
                <p14:cNvContentPartPr/>
                <p14:nvPr/>
              </p14:nvContentPartPr>
              <p14:xfrm>
                <a:off x="7540653" y="3933787"/>
                <a:ext cx="64080" cy="96120"/>
              </p14:xfrm>
            </p:contentPart>
          </mc:Choice>
          <mc:Fallback xmlns="">
            <p:pic>
              <p:nvPicPr>
                <p:cNvPr id="242" name="Freihand 241">
                  <a:extLst>
                    <a:ext uri="{FF2B5EF4-FFF2-40B4-BE49-F238E27FC236}">
                      <a16:creationId xmlns:a16="http://schemas.microsoft.com/office/drawing/2014/main" id="{314998D6-CBB4-4871-92C9-398DB2B2C9FE}"/>
                    </a:ext>
                  </a:extLst>
                </p:cNvPr>
                <p:cNvPicPr/>
                <p:nvPr/>
              </p:nvPicPr>
              <p:blipFill>
                <a:blip r:embed="rId966"/>
                <a:stretch>
                  <a:fillRect/>
                </a:stretch>
              </p:blipFill>
              <p:spPr>
                <a:xfrm>
                  <a:off x="7536333" y="3929467"/>
                  <a:ext cx="72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43" name="Freihand 242">
                  <a:extLst>
                    <a:ext uri="{FF2B5EF4-FFF2-40B4-BE49-F238E27FC236}">
                      <a16:creationId xmlns:a16="http://schemas.microsoft.com/office/drawing/2014/main" id="{79B802D9-2399-4EA6-ADEC-A1B62F69ABF4}"/>
                    </a:ext>
                  </a:extLst>
                </p14:cNvPr>
                <p14:cNvContentPartPr/>
                <p14:nvPr/>
              </p14:nvContentPartPr>
              <p14:xfrm>
                <a:off x="7525173" y="3929107"/>
                <a:ext cx="74520" cy="62280"/>
              </p14:xfrm>
            </p:contentPart>
          </mc:Choice>
          <mc:Fallback xmlns="">
            <p:pic>
              <p:nvPicPr>
                <p:cNvPr id="243" name="Freihand 242">
                  <a:extLst>
                    <a:ext uri="{FF2B5EF4-FFF2-40B4-BE49-F238E27FC236}">
                      <a16:creationId xmlns:a16="http://schemas.microsoft.com/office/drawing/2014/main" id="{79B802D9-2399-4EA6-ADEC-A1B62F69ABF4}"/>
                    </a:ext>
                  </a:extLst>
                </p:cNvPr>
                <p:cNvPicPr/>
                <p:nvPr/>
              </p:nvPicPr>
              <p:blipFill>
                <a:blip r:embed="rId968"/>
                <a:stretch>
                  <a:fillRect/>
                </a:stretch>
              </p:blipFill>
              <p:spPr>
                <a:xfrm>
                  <a:off x="7520853" y="3924787"/>
                  <a:ext cx="83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244" name="Freihand 243">
                  <a:extLst>
                    <a:ext uri="{FF2B5EF4-FFF2-40B4-BE49-F238E27FC236}">
                      <a16:creationId xmlns:a16="http://schemas.microsoft.com/office/drawing/2014/main" id="{5B68BCF6-F77C-4A1C-AF38-2E7BB5DC2647}"/>
                    </a:ext>
                  </a:extLst>
                </p14:cNvPr>
                <p14:cNvContentPartPr/>
                <p14:nvPr/>
              </p14:nvContentPartPr>
              <p14:xfrm>
                <a:off x="7697613" y="3797347"/>
                <a:ext cx="100440" cy="234360"/>
              </p14:xfrm>
            </p:contentPart>
          </mc:Choice>
          <mc:Fallback xmlns="">
            <p:pic>
              <p:nvPicPr>
                <p:cNvPr id="244" name="Freihand 243">
                  <a:extLst>
                    <a:ext uri="{FF2B5EF4-FFF2-40B4-BE49-F238E27FC236}">
                      <a16:creationId xmlns:a16="http://schemas.microsoft.com/office/drawing/2014/main" id="{5B68BCF6-F77C-4A1C-AF38-2E7BB5DC2647}"/>
                    </a:ext>
                  </a:extLst>
                </p:cNvPr>
                <p:cNvPicPr/>
                <p:nvPr/>
              </p:nvPicPr>
              <p:blipFill>
                <a:blip r:embed="rId970"/>
                <a:stretch>
                  <a:fillRect/>
                </a:stretch>
              </p:blipFill>
              <p:spPr>
                <a:xfrm>
                  <a:off x="7693293" y="3793027"/>
                  <a:ext cx="1090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45" name="Freihand 244">
                  <a:extLst>
                    <a:ext uri="{FF2B5EF4-FFF2-40B4-BE49-F238E27FC236}">
                      <a16:creationId xmlns:a16="http://schemas.microsoft.com/office/drawing/2014/main" id="{0F45DF0D-A1FB-4D93-B649-78CFD9830B3B}"/>
                    </a:ext>
                  </a:extLst>
                </p14:cNvPr>
                <p14:cNvContentPartPr/>
                <p14:nvPr/>
              </p14:nvContentPartPr>
              <p14:xfrm>
                <a:off x="7871493" y="3827227"/>
                <a:ext cx="56880" cy="104760"/>
              </p14:xfrm>
            </p:contentPart>
          </mc:Choice>
          <mc:Fallback xmlns="">
            <p:pic>
              <p:nvPicPr>
                <p:cNvPr id="245" name="Freihand 244">
                  <a:extLst>
                    <a:ext uri="{FF2B5EF4-FFF2-40B4-BE49-F238E27FC236}">
                      <a16:creationId xmlns:a16="http://schemas.microsoft.com/office/drawing/2014/main" id="{0F45DF0D-A1FB-4D93-B649-78CFD9830B3B}"/>
                    </a:ext>
                  </a:extLst>
                </p:cNvPr>
                <p:cNvPicPr/>
                <p:nvPr/>
              </p:nvPicPr>
              <p:blipFill>
                <a:blip r:embed="rId972"/>
                <a:stretch>
                  <a:fillRect/>
                </a:stretch>
              </p:blipFill>
              <p:spPr>
                <a:xfrm>
                  <a:off x="7867173" y="3822907"/>
                  <a:ext cx="65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46" name="Freihand 245">
                  <a:extLst>
                    <a:ext uri="{FF2B5EF4-FFF2-40B4-BE49-F238E27FC236}">
                      <a16:creationId xmlns:a16="http://schemas.microsoft.com/office/drawing/2014/main" id="{61A81F7E-7BC2-4C9C-8F9A-457C365527CE}"/>
                    </a:ext>
                  </a:extLst>
                </p14:cNvPr>
                <p14:cNvContentPartPr/>
                <p14:nvPr/>
              </p14:nvContentPartPr>
              <p14:xfrm>
                <a:off x="7812453" y="3789067"/>
                <a:ext cx="167400" cy="171720"/>
              </p14:xfrm>
            </p:contentPart>
          </mc:Choice>
          <mc:Fallback xmlns="">
            <p:pic>
              <p:nvPicPr>
                <p:cNvPr id="246" name="Freihand 245">
                  <a:extLst>
                    <a:ext uri="{FF2B5EF4-FFF2-40B4-BE49-F238E27FC236}">
                      <a16:creationId xmlns:a16="http://schemas.microsoft.com/office/drawing/2014/main" id="{61A81F7E-7BC2-4C9C-8F9A-457C365527CE}"/>
                    </a:ext>
                  </a:extLst>
                </p:cNvPr>
                <p:cNvPicPr/>
                <p:nvPr/>
              </p:nvPicPr>
              <p:blipFill>
                <a:blip r:embed="rId974"/>
                <a:stretch>
                  <a:fillRect/>
                </a:stretch>
              </p:blipFill>
              <p:spPr>
                <a:xfrm>
                  <a:off x="7808133" y="3784747"/>
                  <a:ext cx="176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47" name="Freihand 246">
                  <a:extLst>
                    <a:ext uri="{FF2B5EF4-FFF2-40B4-BE49-F238E27FC236}">
                      <a16:creationId xmlns:a16="http://schemas.microsoft.com/office/drawing/2014/main" id="{22DD066A-B7FA-4F27-BCDC-B8A8CD9EE68F}"/>
                    </a:ext>
                  </a:extLst>
                </p14:cNvPr>
                <p14:cNvContentPartPr/>
                <p14:nvPr/>
              </p14:nvContentPartPr>
              <p14:xfrm>
                <a:off x="7973373" y="3698707"/>
                <a:ext cx="30960" cy="11520"/>
              </p14:xfrm>
            </p:contentPart>
          </mc:Choice>
          <mc:Fallback xmlns="">
            <p:pic>
              <p:nvPicPr>
                <p:cNvPr id="247" name="Freihand 246">
                  <a:extLst>
                    <a:ext uri="{FF2B5EF4-FFF2-40B4-BE49-F238E27FC236}">
                      <a16:creationId xmlns:a16="http://schemas.microsoft.com/office/drawing/2014/main" id="{22DD066A-B7FA-4F27-BCDC-B8A8CD9EE68F}"/>
                    </a:ext>
                  </a:extLst>
                </p:cNvPr>
                <p:cNvPicPr/>
                <p:nvPr/>
              </p:nvPicPr>
              <p:blipFill>
                <a:blip r:embed="rId976"/>
                <a:stretch>
                  <a:fillRect/>
                </a:stretch>
              </p:blipFill>
              <p:spPr>
                <a:xfrm>
                  <a:off x="7969053" y="3694387"/>
                  <a:ext cx="39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248" name="Freihand 247">
                  <a:extLst>
                    <a:ext uri="{FF2B5EF4-FFF2-40B4-BE49-F238E27FC236}">
                      <a16:creationId xmlns:a16="http://schemas.microsoft.com/office/drawing/2014/main" id="{944098C1-6545-4400-B96E-5D7F30B4F94E}"/>
                    </a:ext>
                  </a:extLst>
                </p14:cNvPr>
                <p14:cNvContentPartPr/>
                <p14:nvPr/>
              </p14:nvContentPartPr>
              <p14:xfrm>
                <a:off x="8053653" y="3599347"/>
                <a:ext cx="65880" cy="122760"/>
              </p14:xfrm>
            </p:contentPart>
          </mc:Choice>
          <mc:Fallback xmlns="">
            <p:pic>
              <p:nvPicPr>
                <p:cNvPr id="248" name="Freihand 247">
                  <a:extLst>
                    <a:ext uri="{FF2B5EF4-FFF2-40B4-BE49-F238E27FC236}">
                      <a16:creationId xmlns:a16="http://schemas.microsoft.com/office/drawing/2014/main" id="{944098C1-6545-4400-B96E-5D7F30B4F94E}"/>
                    </a:ext>
                  </a:extLst>
                </p:cNvPr>
                <p:cNvPicPr/>
                <p:nvPr/>
              </p:nvPicPr>
              <p:blipFill>
                <a:blip r:embed="rId978"/>
                <a:stretch>
                  <a:fillRect/>
                </a:stretch>
              </p:blipFill>
              <p:spPr>
                <a:xfrm>
                  <a:off x="8049333" y="3595027"/>
                  <a:ext cx="74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249" name="Freihand 248">
                  <a:extLst>
                    <a:ext uri="{FF2B5EF4-FFF2-40B4-BE49-F238E27FC236}">
                      <a16:creationId xmlns:a16="http://schemas.microsoft.com/office/drawing/2014/main" id="{E614DD96-1E23-49CA-938F-4687473B42DD}"/>
                    </a:ext>
                  </a:extLst>
                </p14:cNvPr>
                <p14:cNvContentPartPr/>
                <p14:nvPr/>
              </p14:nvContentPartPr>
              <p14:xfrm>
                <a:off x="7987413" y="3564427"/>
                <a:ext cx="180360" cy="175320"/>
              </p14:xfrm>
            </p:contentPart>
          </mc:Choice>
          <mc:Fallback xmlns="">
            <p:pic>
              <p:nvPicPr>
                <p:cNvPr id="249" name="Freihand 248">
                  <a:extLst>
                    <a:ext uri="{FF2B5EF4-FFF2-40B4-BE49-F238E27FC236}">
                      <a16:creationId xmlns:a16="http://schemas.microsoft.com/office/drawing/2014/main" id="{E614DD96-1E23-49CA-938F-4687473B42DD}"/>
                    </a:ext>
                  </a:extLst>
                </p:cNvPr>
                <p:cNvPicPr/>
                <p:nvPr/>
              </p:nvPicPr>
              <p:blipFill>
                <a:blip r:embed="rId980"/>
                <a:stretch>
                  <a:fillRect/>
                </a:stretch>
              </p:blipFill>
              <p:spPr>
                <a:xfrm>
                  <a:off x="7983093" y="3560107"/>
                  <a:ext cx="189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251" name="Freihand 250">
                  <a:extLst>
                    <a:ext uri="{FF2B5EF4-FFF2-40B4-BE49-F238E27FC236}">
                      <a16:creationId xmlns:a16="http://schemas.microsoft.com/office/drawing/2014/main" id="{1BC488ED-4E11-41B8-8351-0C26E4D763BF}"/>
                    </a:ext>
                  </a:extLst>
                </p14:cNvPr>
                <p14:cNvContentPartPr/>
                <p14:nvPr/>
              </p14:nvContentPartPr>
              <p14:xfrm>
                <a:off x="7336893" y="4180747"/>
                <a:ext cx="186120" cy="117360"/>
              </p14:xfrm>
            </p:contentPart>
          </mc:Choice>
          <mc:Fallback xmlns="">
            <p:pic>
              <p:nvPicPr>
                <p:cNvPr id="251" name="Freihand 250">
                  <a:extLst>
                    <a:ext uri="{FF2B5EF4-FFF2-40B4-BE49-F238E27FC236}">
                      <a16:creationId xmlns:a16="http://schemas.microsoft.com/office/drawing/2014/main" id="{1BC488ED-4E11-41B8-8351-0C26E4D763BF}"/>
                    </a:ext>
                  </a:extLst>
                </p:cNvPr>
                <p:cNvPicPr/>
                <p:nvPr/>
              </p:nvPicPr>
              <p:blipFill>
                <a:blip r:embed="rId982"/>
                <a:stretch>
                  <a:fillRect/>
                </a:stretch>
              </p:blipFill>
              <p:spPr>
                <a:xfrm>
                  <a:off x="7332573" y="4176427"/>
                  <a:ext cx="194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253" name="Freihand 252">
                  <a:extLst>
                    <a:ext uri="{FF2B5EF4-FFF2-40B4-BE49-F238E27FC236}">
                      <a16:creationId xmlns:a16="http://schemas.microsoft.com/office/drawing/2014/main" id="{51CFC092-27D0-4579-8EF3-2DB624A9A035}"/>
                    </a:ext>
                  </a:extLst>
                </p14:cNvPr>
                <p14:cNvContentPartPr/>
                <p14:nvPr/>
              </p14:nvContentPartPr>
              <p14:xfrm>
                <a:off x="8092173" y="3771787"/>
                <a:ext cx="156960" cy="100080"/>
              </p14:xfrm>
            </p:contentPart>
          </mc:Choice>
          <mc:Fallback xmlns="">
            <p:pic>
              <p:nvPicPr>
                <p:cNvPr id="253" name="Freihand 252">
                  <a:extLst>
                    <a:ext uri="{FF2B5EF4-FFF2-40B4-BE49-F238E27FC236}">
                      <a16:creationId xmlns:a16="http://schemas.microsoft.com/office/drawing/2014/main" id="{51CFC092-27D0-4579-8EF3-2DB624A9A035}"/>
                    </a:ext>
                  </a:extLst>
                </p:cNvPr>
                <p:cNvPicPr/>
                <p:nvPr/>
              </p:nvPicPr>
              <p:blipFill>
                <a:blip r:embed="rId984"/>
                <a:stretch>
                  <a:fillRect/>
                </a:stretch>
              </p:blipFill>
              <p:spPr>
                <a:xfrm>
                  <a:off x="8087853" y="3767467"/>
                  <a:ext cx="165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322" name="Freihand 321">
                  <a:extLst>
                    <a:ext uri="{FF2B5EF4-FFF2-40B4-BE49-F238E27FC236}">
                      <a16:creationId xmlns:a16="http://schemas.microsoft.com/office/drawing/2014/main" id="{4BDF06B2-1F37-422B-B4AB-68D925A0C67E}"/>
                    </a:ext>
                  </a:extLst>
                </p14:cNvPr>
                <p14:cNvContentPartPr/>
                <p14:nvPr/>
              </p14:nvContentPartPr>
              <p14:xfrm>
                <a:off x="6441213" y="3810667"/>
                <a:ext cx="2026440" cy="1082520"/>
              </p14:xfrm>
            </p:contentPart>
          </mc:Choice>
          <mc:Fallback xmlns="">
            <p:pic>
              <p:nvPicPr>
                <p:cNvPr id="322" name="Freihand 321">
                  <a:extLst>
                    <a:ext uri="{FF2B5EF4-FFF2-40B4-BE49-F238E27FC236}">
                      <a16:creationId xmlns:a16="http://schemas.microsoft.com/office/drawing/2014/main" id="{4BDF06B2-1F37-422B-B4AB-68D925A0C67E}"/>
                    </a:ext>
                  </a:extLst>
                </p:cNvPr>
                <p:cNvPicPr/>
                <p:nvPr/>
              </p:nvPicPr>
              <p:blipFill>
                <a:blip r:embed="rId986"/>
                <a:stretch>
                  <a:fillRect/>
                </a:stretch>
              </p:blipFill>
              <p:spPr>
                <a:xfrm>
                  <a:off x="6436893" y="3806347"/>
                  <a:ext cx="2035080" cy="10911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324" name="Freihand 323">
                  <a:extLst>
                    <a:ext uri="{FF2B5EF4-FFF2-40B4-BE49-F238E27FC236}">
                      <a16:creationId xmlns:a16="http://schemas.microsoft.com/office/drawing/2014/main" id="{086A06F9-37FA-4F23-A4BF-B7172017E243}"/>
                    </a:ext>
                  </a:extLst>
                </p14:cNvPr>
                <p14:cNvContentPartPr/>
                <p14:nvPr/>
              </p14:nvContentPartPr>
              <p14:xfrm>
                <a:off x="2321733" y="4237627"/>
                <a:ext cx="3857040" cy="879120"/>
              </p14:xfrm>
            </p:contentPart>
          </mc:Choice>
          <mc:Fallback xmlns="">
            <p:pic>
              <p:nvPicPr>
                <p:cNvPr id="324" name="Freihand 323">
                  <a:extLst>
                    <a:ext uri="{FF2B5EF4-FFF2-40B4-BE49-F238E27FC236}">
                      <a16:creationId xmlns:a16="http://schemas.microsoft.com/office/drawing/2014/main" id="{086A06F9-37FA-4F23-A4BF-B7172017E243}"/>
                    </a:ext>
                  </a:extLst>
                </p:cNvPr>
                <p:cNvPicPr/>
                <p:nvPr/>
              </p:nvPicPr>
              <p:blipFill>
                <a:blip r:embed="rId988"/>
                <a:stretch>
                  <a:fillRect/>
                </a:stretch>
              </p:blipFill>
              <p:spPr>
                <a:xfrm>
                  <a:off x="2317413" y="4233307"/>
                  <a:ext cx="386568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325" name="Freihand 324">
                  <a:extLst>
                    <a:ext uri="{FF2B5EF4-FFF2-40B4-BE49-F238E27FC236}">
                      <a16:creationId xmlns:a16="http://schemas.microsoft.com/office/drawing/2014/main" id="{4A2F2F78-A602-4DD5-A36B-FDA4410890C8}"/>
                    </a:ext>
                  </a:extLst>
                </p14:cNvPr>
                <p14:cNvContentPartPr/>
                <p14:nvPr/>
              </p14:nvContentPartPr>
              <p14:xfrm>
                <a:off x="2186733" y="4979587"/>
                <a:ext cx="354600" cy="185400"/>
              </p14:xfrm>
            </p:contentPart>
          </mc:Choice>
          <mc:Fallback xmlns="">
            <p:pic>
              <p:nvPicPr>
                <p:cNvPr id="325" name="Freihand 324">
                  <a:extLst>
                    <a:ext uri="{FF2B5EF4-FFF2-40B4-BE49-F238E27FC236}">
                      <a16:creationId xmlns:a16="http://schemas.microsoft.com/office/drawing/2014/main" id="{4A2F2F78-A602-4DD5-A36B-FDA4410890C8}"/>
                    </a:ext>
                  </a:extLst>
                </p:cNvPr>
                <p:cNvPicPr/>
                <p:nvPr/>
              </p:nvPicPr>
              <p:blipFill>
                <a:blip r:embed="rId990"/>
                <a:stretch>
                  <a:fillRect/>
                </a:stretch>
              </p:blipFill>
              <p:spPr>
                <a:xfrm>
                  <a:off x="2182413" y="4975267"/>
                  <a:ext cx="363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326" name="Freihand 325">
                  <a:extLst>
                    <a:ext uri="{FF2B5EF4-FFF2-40B4-BE49-F238E27FC236}">
                      <a16:creationId xmlns:a16="http://schemas.microsoft.com/office/drawing/2014/main" id="{9A6702BB-17CB-43E7-8803-50A90900B0E0}"/>
                    </a:ext>
                  </a:extLst>
                </p14:cNvPr>
                <p14:cNvContentPartPr/>
                <p14:nvPr/>
              </p14:nvContentPartPr>
              <p14:xfrm>
                <a:off x="6019293" y="4249147"/>
                <a:ext cx="271080" cy="252720"/>
              </p14:xfrm>
            </p:contentPart>
          </mc:Choice>
          <mc:Fallback xmlns="">
            <p:pic>
              <p:nvPicPr>
                <p:cNvPr id="326" name="Freihand 325">
                  <a:extLst>
                    <a:ext uri="{FF2B5EF4-FFF2-40B4-BE49-F238E27FC236}">
                      <a16:creationId xmlns:a16="http://schemas.microsoft.com/office/drawing/2014/main" id="{9A6702BB-17CB-43E7-8803-50A90900B0E0}"/>
                    </a:ext>
                  </a:extLst>
                </p:cNvPr>
                <p:cNvPicPr/>
                <p:nvPr/>
              </p:nvPicPr>
              <p:blipFill>
                <a:blip r:embed="rId992"/>
                <a:stretch>
                  <a:fillRect/>
                </a:stretch>
              </p:blipFill>
              <p:spPr>
                <a:xfrm>
                  <a:off x="6014973" y="4244827"/>
                  <a:ext cx="279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330" name="Freihand 329">
                  <a:extLst>
                    <a:ext uri="{FF2B5EF4-FFF2-40B4-BE49-F238E27FC236}">
                      <a16:creationId xmlns:a16="http://schemas.microsoft.com/office/drawing/2014/main" id="{68AB8B37-92A3-4290-BF88-A07E54773BC7}"/>
                    </a:ext>
                  </a:extLst>
                </p14:cNvPr>
                <p14:cNvContentPartPr/>
                <p14:nvPr/>
              </p14:nvContentPartPr>
              <p14:xfrm>
                <a:off x="6095253" y="5302867"/>
                <a:ext cx="42840" cy="180720"/>
              </p14:xfrm>
            </p:contentPart>
          </mc:Choice>
          <mc:Fallback xmlns="">
            <p:pic>
              <p:nvPicPr>
                <p:cNvPr id="330" name="Freihand 329">
                  <a:extLst>
                    <a:ext uri="{FF2B5EF4-FFF2-40B4-BE49-F238E27FC236}">
                      <a16:creationId xmlns:a16="http://schemas.microsoft.com/office/drawing/2014/main" id="{68AB8B37-92A3-4290-BF88-A07E54773BC7}"/>
                    </a:ext>
                  </a:extLst>
                </p:cNvPr>
                <p:cNvPicPr/>
                <p:nvPr/>
              </p:nvPicPr>
              <p:blipFill>
                <a:blip r:embed="rId994"/>
                <a:stretch>
                  <a:fillRect/>
                </a:stretch>
              </p:blipFill>
              <p:spPr>
                <a:xfrm>
                  <a:off x="6090933" y="5298547"/>
                  <a:ext cx="51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331" name="Freihand 330">
                  <a:extLst>
                    <a:ext uri="{FF2B5EF4-FFF2-40B4-BE49-F238E27FC236}">
                      <a16:creationId xmlns:a16="http://schemas.microsoft.com/office/drawing/2014/main" id="{B775508C-43E4-43D3-B3E9-9AA8BE10BECB}"/>
                    </a:ext>
                  </a:extLst>
                </p14:cNvPr>
                <p14:cNvContentPartPr/>
                <p14:nvPr/>
              </p14:nvContentPartPr>
              <p14:xfrm>
                <a:off x="5995173" y="5252827"/>
                <a:ext cx="250560" cy="233640"/>
              </p14:xfrm>
            </p:contentPart>
          </mc:Choice>
          <mc:Fallback xmlns="">
            <p:pic>
              <p:nvPicPr>
                <p:cNvPr id="331" name="Freihand 330">
                  <a:extLst>
                    <a:ext uri="{FF2B5EF4-FFF2-40B4-BE49-F238E27FC236}">
                      <a16:creationId xmlns:a16="http://schemas.microsoft.com/office/drawing/2014/main" id="{B775508C-43E4-43D3-B3E9-9AA8BE10BECB}"/>
                    </a:ext>
                  </a:extLst>
                </p:cNvPr>
                <p:cNvPicPr/>
                <p:nvPr/>
              </p:nvPicPr>
              <p:blipFill>
                <a:blip r:embed="rId996"/>
                <a:stretch>
                  <a:fillRect/>
                </a:stretch>
              </p:blipFill>
              <p:spPr>
                <a:xfrm>
                  <a:off x="5990853" y="5248507"/>
                  <a:ext cx="259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332" name="Freihand 331">
                  <a:extLst>
                    <a:ext uri="{FF2B5EF4-FFF2-40B4-BE49-F238E27FC236}">
                      <a16:creationId xmlns:a16="http://schemas.microsoft.com/office/drawing/2014/main" id="{51723CCE-C61A-4858-B7F4-983A1FC49EEE}"/>
                    </a:ext>
                  </a:extLst>
                </p14:cNvPr>
                <p14:cNvContentPartPr/>
                <p14:nvPr/>
              </p14:nvContentPartPr>
              <p14:xfrm>
                <a:off x="6365613" y="5258947"/>
                <a:ext cx="95760" cy="20160"/>
              </p14:xfrm>
            </p:contentPart>
          </mc:Choice>
          <mc:Fallback xmlns="">
            <p:pic>
              <p:nvPicPr>
                <p:cNvPr id="332" name="Freihand 331">
                  <a:extLst>
                    <a:ext uri="{FF2B5EF4-FFF2-40B4-BE49-F238E27FC236}">
                      <a16:creationId xmlns:a16="http://schemas.microsoft.com/office/drawing/2014/main" id="{51723CCE-C61A-4858-B7F4-983A1FC49EEE}"/>
                    </a:ext>
                  </a:extLst>
                </p:cNvPr>
                <p:cNvPicPr/>
                <p:nvPr/>
              </p:nvPicPr>
              <p:blipFill>
                <a:blip r:embed="rId998"/>
                <a:stretch>
                  <a:fillRect/>
                </a:stretch>
              </p:blipFill>
              <p:spPr>
                <a:xfrm>
                  <a:off x="6361293" y="5254627"/>
                  <a:ext cx="104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333" name="Freihand 332">
                  <a:extLst>
                    <a:ext uri="{FF2B5EF4-FFF2-40B4-BE49-F238E27FC236}">
                      <a16:creationId xmlns:a16="http://schemas.microsoft.com/office/drawing/2014/main" id="{3205BD39-6815-446D-A951-FC9DBA154286}"/>
                    </a:ext>
                  </a:extLst>
                </p14:cNvPr>
                <p14:cNvContentPartPr/>
                <p14:nvPr/>
              </p14:nvContentPartPr>
              <p14:xfrm>
                <a:off x="6350133" y="5293867"/>
                <a:ext cx="199080" cy="38160"/>
              </p14:xfrm>
            </p:contentPart>
          </mc:Choice>
          <mc:Fallback xmlns="">
            <p:pic>
              <p:nvPicPr>
                <p:cNvPr id="333" name="Freihand 332">
                  <a:extLst>
                    <a:ext uri="{FF2B5EF4-FFF2-40B4-BE49-F238E27FC236}">
                      <a16:creationId xmlns:a16="http://schemas.microsoft.com/office/drawing/2014/main" id="{3205BD39-6815-446D-A951-FC9DBA154286}"/>
                    </a:ext>
                  </a:extLst>
                </p:cNvPr>
                <p:cNvPicPr/>
                <p:nvPr/>
              </p:nvPicPr>
              <p:blipFill>
                <a:blip r:embed="rId1000"/>
                <a:stretch>
                  <a:fillRect/>
                </a:stretch>
              </p:blipFill>
              <p:spPr>
                <a:xfrm>
                  <a:off x="6345813" y="5289547"/>
                  <a:ext cx="207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334" name="Freihand 333">
                  <a:extLst>
                    <a:ext uri="{FF2B5EF4-FFF2-40B4-BE49-F238E27FC236}">
                      <a16:creationId xmlns:a16="http://schemas.microsoft.com/office/drawing/2014/main" id="{ADAA66A6-1423-4CCC-8F31-5AD8A369B17A}"/>
                    </a:ext>
                  </a:extLst>
                </p14:cNvPr>
                <p14:cNvContentPartPr/>
                <p14:nvPr/>
              </p14:nvContentPartPr>
              <p14:xfrm>
                <a:off x="6632733" y="5026747"/>
                <a:ext cx="46800" cy="126720"/>
              </p14:xfrm>
            </p:contentPart>
          </mc:Choice>
          <mc:Fallback xmlns="">
            <p:pic>
              <p:nvPicPr>
                <p:cNvPr id="334" name="Freihand 333">
                  <a:extLst>
                    <a:ext uri="{FF2B5EF4-FFF2-40B4-BE49-F238E27FC236}">
                      <a16:creationId xmlns:a16="http://schemas.microsoft.com/office/drawing/2014/main" id="{ADAA66A6-1423-4CCC-8F31-5AD8A369B17A}"/>
                    </a:ext>
                  </a:extLst>
                </p:cNvPr>
                <p:cNvPicPr/>
                <p:nvPr/>
              </p:nvPicPr>
              <p:blipFill>
                <a:blip r:embed="rId1002"/>
                <a:stretch>
                  <a:fillRect/>
                </a:stretch>
              </p:blipFill>
              <p:spPr>
                <a:xfrm>
                  <a:off x="6628413" y="5022427"/>
                  <a:ext cx="55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335" name="Freihand 334">
                  <a:extLst>
                    <a:ext uri="{FF2B5EF4-FFF2-40B4-BE49-F238E27FC236}">
                      <a16:creationId xmlns:a16="http://schemas.microsoft.com/office/drawing/2014/main" id="{3F5A7FC2-6BD4-478B-87F5-AD27B6395E03}"/>
                    </a:ext>
                  </a:extLst>
                </p14:cNvPr>
                <p14:cNvContentPartPr/>
                <p14:nvPr/>
              </p14:nvContentPartPr>
              <p14:xfrm>
                <a:off x="6606453" y="4946467"/>
                <a:ext cx="171000" cy="75960"/>
              </p14:xfrm>
            </p:contentPart>
          </mc:Choice>
          <mc:Fallback xmlns="">
            <p:pic>
              <p:nvPicPr>
                <p:cNvPr id="335" name="Freihand 334">
                  <a:extLst>
                    <a:ext uri="{FF2B5EF4-FFF2-40B4-BE49-F238E27FC236}">
                      <a16:creationId xmlns:a16="http://schemas.microsoft.com/office/drawing/2014/main" id="{3F5A7FC2-6BD4-478B-87F5-AD27B6395E03}"/>
                    </a:ext>
                  </a:extLst>
                </p:cNvPr>
                <p:cNvPicPr/>
                <p:nvPr/>
              </p:nvPicPr>
              <p:blipFill>
                <a:blip r:embed="rId1004"/>
                <a:stretch>
                  <a:fillRect/>
                </a:stretch>
              </p:blipFill>
              <p:spPr>
                <a:xfrm>
                  <a:off x="6602133" y="4942147"/>
                  <a:ext cx="179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336" name="Freihand 335">
                  <a:extLst>
                    <a:ext uri="{FF2B5EF4-FFF2-40B4-BE49-F238E27FC236}">
                      <a16:creationId xmlns:a16="http://schemas.microsoft.com/office/drawing/2014/main" id="{F6B4FD3E-8767-4796-A20B-226BC2EFAA24}"/>
                    </a:ext>
                  </a:extLst>
                </p14:cNvPr>
                <p14:cNvContentPartPr/>
                <p14:nvPr/>
              </p14:nvContentPartPr>
              <p14:xfrm>
                <a:off x="6658293" y="4985347"/>
                <a:ext cx="183240" cy="144000"/>
              </p14:xfrm>
            </p:contentPart>
          </mc:Choice>
          <mc:Fallback xmlns="">
            <p:pic>
              <p:nvPicPr>
                <p:cNvPr id="336" name="Freihand 335">
                  <a:extLst>
                    <a:ext uri="{FF2B5EF4-FFF2-40B4-BE49-F238E27FC236}">
                      <a16:creationId xmlns:a16="http://schemas.microsoft.com/office/drawing/2014/main" id="{F6B4FD3E-8767-4796-A20B-226BC2EFAA24}"/>
                    </a:ext>
                  </a:extLst>
                </p:cNvPr>
                <p:cNvPicPr/>
                <p:nvPr/>
              </p:nvPicPr>
              <p:blipFill>
                <a:blip r:embed="rId1006"/>
                <a:stretch>
                  <a:fillRect/>
                </a:stretch>
              </p:blipFill>
              <p:spPr>
                <a:xfrm>
                  <a:off x="6653973" y="4981027"/>
                  <a:ext cx="191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37" name="Freihand 336">
                  <a:extLst>
                    <a:ext uri="{FF2B5EF4-FFF2-40B4-BE49-F238E27FC236}">
                      <a16:creationId xmlns:a16="http://schemas.microsoft.com/office/drawing/2014/main" id="{F3EE00C8-B2D0-4341-8CA6-A0B4BAFBD9D3}"/>
                    </a:ext>
                  </a:extLst>
                </p14:cNvPr>
                <p14:cNvContentPartPr/>
                <p14:nvPr/>
              </p14:nvContentPartPr>
              <p14:xfrm>
                <a:off x="6578733" y="4999747"/>
                <a:ext cx="485280" cy="223200"/>
              </p14:xfrm>
            </p:contentPart>
          </mc:Choice>
          <mc:Fallback xmlns="">
            <p:pic>
              <p:nvPicPr>
                <p:cNvPr id="337" name="Freihand 336">
                  <a:extLst>
                    <a:ext uri="{FF2B5EF4-FFF2-40B4-BE49-F238E27FC236}">
                      <a16:creationId xmlns:a16="http://schemas.microsoft.com/office/drawing/2014/main" id="{F3EE00C8-B2D0-4341-8CA6-A0B4BAFBD9D3}"/>
                    </a:ext>
                  </a:extLst>
                </p:cNvPr>
                <p:cNvPicPr/>
                <p:nvPr/>
              </p:nvPicPr>
              <p:blipFill>
                <a:blip r:embed="rId1008"/>
                <a:stretch>
                  <a:fillRect/>
                </a:stretch>
              </p:blipFill>
              <p:spPr>
                <a:xfrm>
                  <a:off x="6574413" y="4995427"/>
                  <a:ext cx="493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39" name="Freihand 338">
                  <a:extLst>
                    <a:ext uri="{FF2B5EF4-FFF2-40B4-BE49-F238E27FC236}">
                      <a16:creationId xmlns:a16="http://schemas.microsoft.com/office/drawing/2014/main" id="{E7075159-31D6-4F0F-BF5A-4EA0E0B69808}"/>
                    </a:ext>
                  </a:extLst>
                </p14:cNvPr>
                <p14:cNvContentPartPr/>
                <p14:nvPr/>
              </p14:nvContentPartPr>
              <p14:xfrm>
                <a:off x="6762333" y="5281987"/>
                <a:ext cx="58320" cy="211680"/>
              </p14:xfrm>
            </p:contentPart>
          </mc:Choice>
          <mc:Fallback xmlns="">
            <p:pic>
              <p:nvPicPr>
                <p:cNvPr id="339" name="Freihand 338">
                  <a:extLst>
                    <a:ext uri="{FF2B5EF4-FFF2-40B4-BE49-F238E27FC236}">
                      <a16:creationId xmlns:a16="http://schemas.microsoft.com/office/drawing/2014/main" id="{E7075159-31D6-4F0F-BF5A-4EA0E0B69808}"/>
                    </a:ext>
                  </a:extLst>
                </p:cNvPr>
                <p:cNvPicPr/>
                <p:nvPr/>
              </p:nvPicPr>
              <p:blipFill>
                <a:blip r:embed="rId1010"/>
                <a:stretch>
                  <a:fillRect/>
                </a:stretch>
              </p:blipFill>
              <p:spPr>
                <a:xfrm>
                  <a:off x="6758013" y="5277667"/>
                  <a:ext cx="6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40" name="Freihand 339">
                  <a:extLst>
                    <a:ext uri="{FF2B5EF4-FFF2-40B4-BE49-F238E27FC236}">
                      <a16:creationId xmlns:a16="http://schemas.microsoft.com/office/drawing/2014/main" id="{6EA04D46-64FD-4E40-8BF4-A7E0936AE451}"/>
                    </a:ext>
                  </a:extLst>
                </p14:cNvPr>
                <p14:cNvContentPartPr/>
                <p14:nvPr/>
              </p14:nvContentPartPr>
              <p14:xfrm>
                <a:off x="6678453" y="5240947"/>
                <a:ext cx="174960" cy="104760"/>
              </p14:xfrm>
            </p:contentPart>
          </mc:Choice>
          <mc:Fallback xmlns="">
            <p:pic>
              <p:nvPicPr>
                <p:cNvPr id="340" name="Freihand 339">
                  <a:extLst>
                    <a:ext uri="{FF2B5EF4-FFF2-40B4-BE49-F238E27FC236}">
                      <a16:creationId xmlns:a16="http://schemas.microsoft.com/office/drawing/2014/main" id="{6EA04D46-64FD-4E40-8BF4-A7E0936AE451}"/>
                    </a:ext>
                  </a:extLst>
                </p:cNvPr>
                <p:cNvPicPr/>
                <p:nvPr/>
              </p:nvPicPr>
              <p:blipFill>
                <a:blip r:embed="rId1012"/>
                <a:stretch>
                  <a:fillRect/>
                </a:stretch>
              </p:blipFill>
              <p:spPr>
                <a:xfrm>
                  <a:off x="6674133" y="5236627"/>
                  <a:ext cx="18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342" name="Freihand 341">
                  <a:extLst>
                    <a:ext uri="{FF2B5EF4-FFF2-40B4-BE49-F238E27FC236}">
                      <a16:creationId xmlns:a16="http://schemas.microsoft.com/office/drawing/2014/main" id="{AF33E63C-FF93-4FBD-9D84-7E5B2DB201FF}"/>
                    </a:ext>
                  </a:extLst>
                </p14:cNvPr>
                <p14:cNvContentPartPr/>
                <p14:nvPr/>
              </p14:nvContentPartPr>
              <p14:xfrm>
                <a:off x="6926853" y="5262547"/>
                <a:ext cx="29880" cy="68400"/>
              </p14:xfrm>
            </p:contentPart>
          </mc:Choice>
          <mc:Fallback xmlns="">
            <p:pic>
              <p:nvPicPr>
                <p:cNvPr id="342" name="Freihand 341">
                  <a:extLst>
                    <a:ext uri="{FF2B5EF4-FFF2-40B4-BE49-F238E27FC236}">
                      <a16:creationId xmlns:a16="http://schemas.microsoft.com/office/drawing/2014/main" id="{AF33E63C-FF93-4FBD-9D84-7E5B2DB201FF}"/>
                    </a:ext>
                  </a:extLst>
                </p:cNvPr>
                <p:cNvPicPr/>
                <p:nvPr/>
              </p:nvPicPr>
              <p:blipFill>
                <a:blip r:embed="rId1014"/>
                <a:stretch>
                  <a:fillRect/>
                </a:stretch>
              </p:blipFill>
              <p:spPr>
                <a:xfrm>
                  <a:off x="6922533" y="5258227"/>
                  <a:ext cx="38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343" name="Freihand 342">
                  <a:extLst>
                    <a:ext uri="{FF2B5EF4-FFF2-40B4-BE49-F238E27FC236}">
                      <a16:creationId xmlns:a16="http://schemas.microsoft.com/office/drawing/2014/main" id="{3E93B703-9270-43F9-8766-F0B1C00BB242}"/>
                    </a:ext>
                  </a:extLst>
                </p14:cNvPr>
                <p14:cNvContentPartPr/>
                <p14:nvPr/>
              </p14:nvContentPartPr>
              <p14:xfrm>
                <a:off x="6862053" y="5223667"/>
                <a:ext cx="158040" cy="146160"/>
              </p14:xfrm>
            </p:contentPart>
          </mc:Choice>
          <mc:Fallback xmlns="">
            <p:pic>
              <p:nvPicPr>
                <p:cNvPr id="343" name="Freihand 342">
                  <a:extLst>
                    <a:ext uri="{FF2B5EF4-FFF2-40B4-BE49-F238E27FC236}">
                      <a16:creationId xmlns:a16="http://schemas.microsoft.com/office/drawing/2014/main" id="{3E93B703-9270-43F9-8766-F0B1C00BB242}"/>
                    </a:ext>
                  </a:extLst>
                </p:cNvPr>
                <p:cNvPicPr/>
                <p:nvPr/>
              </p:nvPicPr>
              <p:blipFill>
                <a:blip r:embed="rId1016"/>
                <a:stretch>
                  <a:fillRect/>
                </a:stretch>
              </p:blipFill>
              <p:spPr>
                <a:xfrm>
                  <a:off x="6857733" y="5219347"/>
                  <a:ext cx="166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345" name="Freihand 344">
                  <a:extLst>
                    <a:ext uri="{FF2B5EF4-FFF2-40B4-BE49-F238E27FC236}">
                      <a16:creationId xmlns:a16="http://schemas.microsoft.com/office/drawing/2014/main" id="{C5D3F5CC-F8C2-470B-9D46-76DCC32200B1}"/>
                    </a:ext>
                  </a:extLst>
                </p14:cNvPr>
                <p14:cNvContentPartPr/>
                <p14:nvPr/>
              </p14:nvContentPartPr>
              <p14:xfrm>
                <a:off x="7197213" y="4868707"/>
                <a:ext cx="176760" cy="99720"/>
              </p14:xfrm>
            </p:contentPart>
          </mc:Choice>
          <mc:Fallback xmlns="">
            <p:pic>
              <p:nvPicPr>
                <p:cNvPr id="345" name="Freihand 344">
                  <a:extLst>
                    <a:ext uri="{FF2B5EF4-FFF2-40B4-BE49-F238E27FC236}">
                      <a16:creationId xmlns:a16="http://schemas.microsoft.com/office/drawing/2014/main" id="{C5D3F5CC-F8C2-470B-9D46-76DCC32200B1}"/>
                    </a:ext>
                  </a:extLst>
                </p:cNvPr>
                <p:cNvPicPr/>
                <p:nvPr/>
              </p:nvPicPr>
              <p:blipFill>
                <a:blip r:embed="rId1018"/>
                <a:stretch>
                  <a:fillRect/>
                </a:stretch>
              </p:blipFill>
              <p:spPr>
                <a:xfrm>
                  <a:off x="7192893" y="4864387"/>
                  <a:ext cx="185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346" name="Freihand 345">
                  <a:extLst>
                    <a:ext uri="{FF2B5EF4-FFF2-40B4-BE49-F238E27FC236}">
                      <a16:creationId xmlns:a16="http://schemas.microsoft.com/office/drawing/2014/main" id="{C0943BDC-EC1C-4C2E-BD8F-488027AED948}"/>
                    </a:ext>
                  </a:extLst>
                </p14:cNvPr>
                <p14:cNvContentPartPr/>
                <p14:nvPr/>
              </p14:nvContentPartPr>
              <p14:xfrm>
                <a:off x="7425453" y="4575667"/>
                <a:ext cx="109800" cy="294840"/>
              </p14:xfrm>
            </p:contentPart>
          </mc:Choice>
          <mc:Fallback xmlns="">
            <p:pic>
              <p:nvPicPr>
                <p:cNvPr id="346" name="Freihand 345">
                  <a:extLst>
                    <a:ext uri="{FF2B5EF4-FFF2-40B4-BE49-F238E27FC236}">
                      <a16:creationId xmlns:a16="http://schemas.microsoft.com/office/drawing/2014/main" id="{C0943BDC-EC1C-4C2E-BD8F-488027AED948}"/>
                    </a:ext>
                  </a:extLst>
                </p:cNvPr>
                <p:cNvPicPr/>
                <p:nvPr/>
              </p:nvPicPr>
              <p:blipFill>
                <a:blip r:embed="rId1020"/>
                <a:stretch>
                  <a:fillRect/>
                </a:stretch>
              </p:blipFill>
              <p:spPr>
                <a:xfrm>
                  <a:off x="7421133" y="4571347"/>
                  <a:ext cx="1184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347" name="Freihand 346">
                  <a:extLst>
                    <a:ext uri="{FF2B5EF4-FFF2-40B4-BE49-F238E27FC236}">
                      <a16:creationId xmlns:a16="http://schemas.microsoft.com/office/drawing/2014/main" id="{567EA5CF-1780-4263-9EF3-A52F98C57190}"/>
                    </a:ext>
                  </a:extLst>
                </p14:cNvPr>
                <p14:cNvContentPartPr/>
                <p14:nvPr/>
              </p14:nvContentPartPr>
              <p14:xfrm>
                <a:off x="7591413" y="4588627"/>
                <a:ext cx="23760" cy="106200"/>
              </p14:xfrm>
            </p:contentPart>
          </mc:Choice>
          <mc:Fallback xmlns="">
            <p:pic>
              <p:nvPicPr>
                <p:cNvPr id="347" name="Freihand 346">
                  <a:extLst>
                    <a:ext uri="{FF2B5EF4-FFF2-40B4-BE49-F238E27FC236}">
                      <a16:creationId xmlns:a16="http://schemas.microsoft.com/office/drawing/2014/main" id="{567EA5CF-1780-4263-9EF3-A52F98C57190}"/>
                    </a:ext>
                  </a:extLst>
                </p:cNvPr>
                <p:cNvPicPr/>
                <p:nvPr/>
              </p:nvPicPr>
              <p:blipFill>
                <a:blip r:embed="rId1022"/>
                <a:stretch>
                  <a:fillRect/>
                </a:stretch>
              </p:blipFill>
              <p:spPr>
                <a:xfrm>
                  <a:off x="7587093" y="4584307"/>
                  <a:ext cx="32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348" name="Freihand 347">
                  <a:extLst>
                    <a:ext uri="{FF2B5EF4-FFF2-40B4-BE49-F238E27FC236}">
                      <a16:creationId xmlns:a16="http://schemas.microsoft.com/office/drawing/2014/main" id="{4044CF76-D03E-46D5-8D68-AE5114A2514E}"/>
                    </a:ext>
                  </a:extLst>
                </p14:cNvPr>
                <p14:cNvContentPartPr/>
                <p14:nvPr/>
              </p14:nvContentPartPr>
              <p14:xfrm>
                <a:off x="7584933" y="4576747"/>
                <a:ext cx="104040" cy="111960"/>
              </p14:xfrm>
            </p:contentPart>
          </mc:Choice>
          <mc:Fallback xmlns="">
            <p:pic>
              <p:nvPicPr>
                <p:cNvPr id="348" name="Freihand 347">
                  <a:extLst>
                    <a:ext uri="{FF2B5EF4-FFF2-40B4-BE49-F238E27FC236}">
                      <a16:creationId xmlns:a16="http://schemas.microsoft.com/office/drawing/2014/main" id="{4044CF76-D03E-46D5-8D68-AE5114A2514E}"/>
                    </a:ext>
                  </a:extLst>
                </p:cNvPr>
                <p:cNvPicPr/>
                <p:nvPr/>
              </p:nvPicPr>
              <p:blipFill>
                <a:blip r:embed="rId1024"/>
                <a:stretch>
                  <a:fillRect/>
                </a:stretch>
              </p:blipFill>
              <p:spPr>
                <a:xfrm>
                  <a:off x="7580613" y="4572427"/>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350" name="Freihand 349">
                  <a:extLst>
                    <a:ext uri="{FF2B5EF4-FFF2-40B4-BE49-F238E27FC236}">
                      <a16:creationId xmlns:a16="http://schemas.microsoft.com/office/drawing/2014/main" id="{A100D8DF-FB49-4ED0-A791-1398593E4A54}"/>
                    </a:ext>
                  </a:extLst>
                </p14:cNvPr>
                <p14:cNvContentPartPr/>
                <p14:nvPr/>
              </p14:nvContentPartPr>
              <p14:xfrm>
                <a:off x="7435533" y="4662067"/>
                <a:ext cx="360360" cy="246240"/>
              </p14:xfrm>
            </p:contentPart>
          </mc:Choice>
          <mc:Fallback xmlns="">
            <p:pic>
              <p:nvPicPr>
                <p:cNvPr id="350" name="Freihand 349">
                  <a:extLst>
                    <a:ext uri="{FF2B5EF4-FFF2-40B4-BE49-F238E27FC236}">
                      <a16:creationId xmlns:a16="http://schemas.microsoft.com/office/drawing/2014/main" id="{A100D8DF-FB49-4ED0-A791-1398593E4A54}"/>
                    </a:ext>
                  </a:extLst>
                </p:cNvPr>
                <p:cNvPicPr/>
                <p:nvPr/>
              </p:nvPicPr>
              <p:blipFill>
                <a:blip r:embed="rId1026"/>
                <a:stretch>
                  <a:fillRect/>
                </a:stretch>
              </p:blipFill>
              <p:spPr>
                <a:xfrm>
                  <a:off x="7431213" y="4657747"/>
                  <a:ext cx="3690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352" name="Freihand 351">
                  <a:extLst>
                    <a:ext uri="{FF2B5EF4-FFF2-40B4-BE49-F238E27FC236}">
                      <a16:creationId xmlns:a16="http://schemas.microsoft.com/office/drawing/2014/main" id="{29F7270E-5D95-4889-AC25-00535BD7ABA7}"/>
                    </a:ext>
                  </a:extLst>
                </p14:cNvPr>
                <p14:cNvContentPartPr/>
                <p14:nvPr/>
              </p14:nvContentPartPr>
              <p14:xfrm>
                <a:off x="7569813" y="4838107"/>
                <a:ext cx="145440" cy="279360"/>
              </p14:xfrm>
            </p:contentPart>
          </mc:Choice>
          <mc:Fallback xmlns="">
            <p:pic>
              <p:nvPicPr>
                <p:cNvPr id="352" name="Freihand 351">
                  <a:extLst>
                    <a:ext uri="{FF2B5EF4-FFF2-40B4-BE49-F238E27FC236}">
                      <a16:creationId xmlns:a16="http://schemas.microsoft.com/office/drawing/2014/main" id="{29F7270E-5D95-4889-AC25-00535BD7ABA7}"/>
                    </a:ext>
                  </a:extLst>
                </p:cNvPr>
                <p:cNvPicPr/>
                <p:nvPr/>
              </p:nvPicPr>
              <p:blipFill>
                <a:blip r:embed="rId1028"/>
                <a:stretch>
                  <a:fillRect/>
                </a:stretch>
              </p:blipFill>
              <p:spPr>
                <a:xfrm>
                  <a:off x="7565493" y="4833787"/>
                  <a:ext cx="154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353" name="Freihand 352">
                  <a:extLst>
                    <a:ext uri="{FF2B5EF4-FFF2-40B4-BE49-F238E27FC236}">
                      <a16:creationId xmlns:a16="http://schemas.microsoft.com/office/drawing/2014/main" id="{9D8763CB-BEAC-44BE-846D-6C032134627A}"/>
                    </a:ext>
                  </a:extLst>
                </p14:cNvPr>
                <p14:cNvContentPartPr/>
                <p14:nvPr/>
              </p14:nvContentPartPr>
              <p14:xfrm>
                <a:off x="7776453" y="4883107"/>
                <a:ext cx="55080" cy="108720"/>
              </p14:xfrm>
            </p:contentPart>
          </mc:Choice>
          <mc:Fallback xmlns="">
            <p:pic>
              <p:nvPicPr>
                <p:cNvPr id="353" name="Freihand 352">
                  <a:extLst>
                    <a:ext uri="{FF2B5EF4-FFF2-40B4-BE49-F238E27FC236}">
                      <a16:creationId xmlns:a16="http://schemas.microsoft.com/office/drawing/2014/main" id="{9D8763CB-BEAC-44BE-846D-6C032134627A}"/>
                    </a:ext>
                  </a:extLst>
                </p:cNvPr>
                <p:cNvPicPr/>
                <p:nvPr/>
              </p:nvPicPr>
              <p:blipFill>
                <a:blip r:embed="rId1030"/>
                <a:stretch>
                  <a:fillRect/>
                </a:stretch>
              </p:blipFill>
              <p:spPr>
                <a:xfrm>
                  <a:off x="7772133" y="4878787"/>
                  <a:ext cx="63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354" name="Freihand 353">
                  <a:extLst>
                    <a:ext uri="{FF2B5EF4-FFF2-40B4-BE49-F238E27FC236}">
                      <a16:creationId xmlns:a16="http://schemas.microsoft.com/office/drawing/2014/main" id="{19DB39CF-6E4E-4BE0-88A2-880FDFB441C0}"/>
                    </a:ext>
                  </a:extLst>
                </p14:cNvPr>
                <p14:cNvContentPartPr/>
                <p14:nvPr/>
              </p14:nvContentPartPr>
              <p14:xfrm>
                <a:off x="7713453" y="4843147"/>
                <a:ext cx="185400" cy="181800"/>
              </p14:xfrm>
            </p:contentPart>
          </mc:Choice>
          <mc:Fallback xmlns="">
            <p:pic>
              <p:nvPicPr>
                <p:cNvPr id="354" name="Freihand 353">
                  <a:extLst>
                    <a:ext uri="{FF2B5EF4-FFF2-40B4-BE49-F238E27FC236}">
                      <a16:creationId xmlns:a16="http://schemas.microsoft.com/office/drawing/2014/main" id="{19DB39CF-6E4E-4BE0-88A2-880FDFB441C0}"/>
                    </a:ext>
                  </a:extLst>
                </p:cNvPr>
                <p:cNvPicPr/>
                <p:nvPr/>
              </p:nvPicPr>
              <p:blipFill>
                <a:blip r:embed="rId1032"/>
                <a:stretch>
                  <a:fillRect/>
                </a:stretch>
              </p:blipFill>
              <p:spPr>
                <a:xfrm>
                  <a:off x="7709133" y="4838827"/>
                  <a:ext cx="194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356" name="Freihand 355">
                  <a:extLst>
                    <a:ext uri="{FF2B5EF4-FFF2-40B4-BE49-F238E27FC236}">
                      <a16:creationId xmlns:a16="http://schemas.microsoft.com/office/drawing/2014/main" id="{1BF4F519-9206-4EBA-A7BA-2F3CE81E1A72}"/>
                    </a:ext>
                  </a:extLst>
                </p14:cNvPr>
                <p14:cNvContentPartPr/>
                <p14:nvPr/>
              </p14:nvContentPartPr>
              <p14:xfrm>
                <a:off x="7885533" y="4570267"/>
                <a:ext cx="28080" cy="54720"/>
              </p14:xfrm>
            </p:contentPart>
          </mc:Choice>
          <mc:Fallback xmlns="">
            <p:pic>
              <p:nvPicPr>
                <p:cNvPr id="356" name="Freihand 355">
                  <a:extLst>
                    <a:ext uri="{FF2B5EF4-FFF2-40B4-BE49-F238E27FC236}">
                      <a16:creationId xmlns:a16="http://schemas.microsoft.com/office/drawing/2014/main" id="{1BF4F519-9206-4EBA-A7BA-2F3CE81E1A72}"/>
                    </a:ext>
                  </a:extLst>
                </p:cNvPr>
                <p:cNvPicPr/>
                <p:nvPr/>
              </p:nvPicPr>
              <p:blipFill>
                <a:blip r:embed="rId1034"/>
                <a:stretch>
                  <a:fillRect/>
                </a:stretch>
              </p:blipFill>
              <p:spPr>
                <a:xfrm>
                  <a:off x="7881213" y="4565947"/>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357" name="Freihand 356">
                  <a:extLst>
                    <a:ext uri="{FF2B5EF4-FFF2-40B4-BE49-F238E27FC236}">
                      <a16:creationId xmlns:a16="http://schemas.microsoft.com/office/drawing/2014/main" id="{C6A1ACC0-4FBF-4B74-8E35-DE900A8EA287}"/>
                    </a:ext>
                  </a:extLst>
                </p14:cNvPr>
                <p14:cNvContentPartPr/>
                <p14:nvPr/>
              </p14:nvContentPartPr>
              <p14:xfrm>
                <a:off x="8025933" y="4365787"/>
                <a:ext cx="73080" cy="257760"/>
              </p14:xfrm>
            </p:contentPart>
          </mc:Choice>
          <mc:Fallback xmlns="">
            <p:pic>
              <p:nvPicPr>
                <p:cNvPr id="357" name="Freihand 356">
                  <a:extLst>
                    <a:ext uri="{FF2B5EF4-FFF2-40B4-BE49-F238E27FC236}">
                      <a16:creationId xmlns:a16="http://schemas.microsoft.com/office/drawing/2014/main" id="{C6A1ACC0-4FBF-4B74-8E35-DE900A8EA287}"/>
                    </a:ext>
                  </a:extLst>
                </p:cNvPr>
                <p:cNvPicPr/>
                <p:nvPr/>
              </p:nvPicPr>
              <p:blipFill>
                <a:blip r:embed="rId1036"/>
                <a:stretch>
                  <a:fillRect/>
                </a:stretch>
              </p:blipFill>
              <p:spPr>
                <a:xfrm>
                  <a:off x="8021613" y="4361467"/>
                  <a:ext cx="81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358" name="Freihand 357">
                  <a:extLst>
                    <a:ext uri="{FF2B5EF4-FFF2-40B4-BE49-F238E27FC236}">
                      <a16:creationId xmlns:a16="http://schemas.microsoft.com/office/drawing/2014/main" id="{444F4F3A-2CD5-4241-B4CA-108714983BDB}"/>
                    </a:ext>
                  </a:extLst>
                </p14:cNvPr>
                <p14:cNvContentPartPr/>
                <p14:nvPr/>
              </p14:nvContentPartPr>
              <p14:xfrm>
                <a:off x="8065533" y="4347427"/>
                <a:ext cx="131760" cy="160920"/>
              </p14:xfrm>
            </p:contentPart>
          </mc:Choice>
          <mc:Fallback xmlns="">
            <p:pic>
              <p:nvPicPr>
                <p:cNvPr id="358" name="Freihand 357">
                  <a:extLst>
                    <a:ext uri="{FF2B5EF4-FFF2-40B4-BE49-F238E27FC236}">
                      <a16:creationId xmlns:a16="http://schemas.microsoft.com/office/drawing/2014/main" id="{444F4F3A-2CD5-4241-B4CA-108714983BDB}"/>
                    </a:ext>
                  </a:extLst>
                </p:cNvPr>
                <p:cNvPicPr/>
                <p:nvPr/>
              </p:nvPicPr>
              <p:blipFill>
                <a:blip r:embed="rId1038"/>
                <a:stretch>
                  <a:fillRect/>
                </a:stretch>
              </p:blipFill>
              <p:spPr>
                <a:xfrm>
                  <a:off x="8061213" y="4343107"/>
                  <a:ext cx="140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359" name="Freihand 358">
                  <a:extLst>
                    <a:ext uri="{FF2B5EF4-FFF2-40B4-BE49-F238E27FC236}">
                      <a16:creationId xmlns:a16="http://schemas.microsoft.com/office/drawing/2014/main" id="{68C00E43-89E6-44A1-9DBA-68A5F16F2912}"/>
                    </a:ext>
                  </a:extLst>
                </p14:cNvPr>
                <p14:cNvContentPartPr/>
                <p14:nvPr/>
              </p14:nvContentPartPr>
              <p14:xfrm>
                <a:off x="8033493" y="4399267"/>
                <a:ext cx="195120" cy="119880"/>
              </p14:xfrm>
            </p:contentPart>
          </mc:Choice>
          <mc:Fallback xmlns="">
            <p:pic>
              <p:nvPicPr>
                <p:cNvPr id="359" name="Freihand 358">
                  <a:extLst>
                    <a:ext uri="{FF2B5EF4-FFF2-40B4-BE49-F238E27FC236}">
                      <a16:creationId xmlns:a16="http://schemas.microsoft.com/office/drawing/2014/main" id="{68C00E43-89E6-44A1-9DBA-68A5F16F2912}"/>
                    </a:ext>
                  </a:extLst>
                </p:cNvPr>
                <p:cNvPicPr/>
                <p:nvPr/>
              </p:nvPicPr>
              <p:blipFill>
                <a:blip r:embed="rId1040"/>
                <a:stretch>
                  <a:fillRect/>
                </a:stretch>
              </p:blipFill>
              <p:spPr>
                <a:xfrm>
                  <a:off x="8029173" y="4394947"/>
                  <a:ext cx="203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361" name="Freihand 360">
                  <a:extLst>
                    <a:ext uri="{FF2B5EF4-FFF2-40B4-BE49-F238E27FC236}">
                      <a16:creationId xmlns:a16="http://schemas.microsoft.com/office/drawing/2014/main" id="{D8291975-B2A5-4429-9666-A89F7DCAD4A3}"/>
                    </a:ext>
                  </a:extLst>
                </p14:cNvPr>
                <p14:cNvContentPartPr/>
                <p14:nvPr/>
              </p14:nvContentPartPr>
              <p14:xfrm>
                <a:off x="6762333" y="5268667"/>
                <a:ext cx="792000" cy="336960"/>
              </p14:xfrm>
            </p:contentPart>
          </mc:Choice>
          <mc:Fallback xmlns="">
            <p:pic>
              <p:nvPicPr>
                <p:cNvPr id="361" name="Freihand 360">
                  <a:extLst>
                    <a:ext uri="{FF2B5EF4-FFF2-40B4-BE49-F238E27FC236}">
                      <a16:creationId xmlns:a16="http://schemas.microsoft.com/office/drawing/2014/main" id="{D8291975-B2A5-4429-9666-A89F7DCAD4A3}"/>
                    </a:ext>
                  </a:extLst>
                </p:cNvPr>
                <p:cNvPicPr/>
                <p:nvPr/>
              </p:nvPicPr>
              <p:blipFill>
                <a:blip r:embed="rId1042"/>
                <a:stretch>
                  <a:fillRect/>
                </a:stretch>
              </p:blipFill>
              <p:spPr>
                <a:xfrm>
                  <a:off x="6758013" y="5264347"/>
                  <a:ext cx="800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362" name="Freihand 361">
                  <a:extLst>
                    <a:ext uri="{FF2B5EF4-FFF2-40B4-BE49-F238E27FC236}">
                      <a16:creationId xmlns:a16="http://schemas.microsoft.com/office/drawing/2014/main" id="{3AA6A295-35FA-4201-ABDB-E13733E30DDB}"/>
                    </a:ext>
                  </a:extLst>
                </p14:cNvPr>
                <p14:cNvContentPartPr/>
                <p14:nvPr/>
              </p14:nvContentPartPr>
              <p14:xfrm>
                <a:off x="7523733" y="4896427"/>
                <a:ext cx="690480" cy="417960"/>
              </p14:xfrm>
            </p:contentPart>
          </mc:Choice>
          <mc:Fallback xmlns="">
            <p:pic>
              <p:nvPicPr>
                <p:cNvPr id="362" name="Freihand 361">
                  <a:extLst>
                    <a:ext uri="{FF2B5EF4-FFF2-40B4-BE49-F238E27FC236}">
                      <a16:creationId xmlns:a16="http://schemas.microsoft.com/office/drawing/2014/main" id="{3AA6A295-35FA-4201-ABDB-E13733E30DDB}"/>
                    </a:ext>
                  </a:extLst>
                </p:cNvPr>
                <p:cNvPicPr/>
                <p:nvPr/>
              </p:nvPicPr>
              <p:blipFill>
                <a:blip r:embed="rId1044"/>
                <a:stretch>
                  <a:fillRect/>
                </a:stretch>
              </p:blipFill>
              <p:spPr>
                <a:xfrm>
                  <a:off x="7519413" y="4892107"/>
                  <a:ext cx="6991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2" name="Freihand 71">
                  <a:extLst>
                    <a:ext uri="{FF2B5EF4-FFF2-40B4-BE49-F238E27FC236}">
                      <a16:creationId xmlns:a16="http://schemas.microsoft.com/office/drawing/2014/main" id="{97DC0F92-FCF3-4427-A9F4-DA68BF23798D}"/>
                    </a:ext>
                  </a:extLst>
                </p14:cNvPr>
                <p14:cNvContentPartPr/>
                <p14:nvPr/>
              </p14:nvContentPartPr>
              <p14:xfrm>
                <a:off x="764733" y="2671987"/>
                <a:ext cx="47520" cy="1860480"/>
              </p14:xfrm>
            </p:contentPart>
          </mc:Choice>
          <mc:Fallback xmlns="">
            <p:pic>
              <p:nvPicPr>
                <p:cNvPr id="72" name="Freihand 71">
                  <a:extLst>
                    <a:ext uri="{FF2B5EF4-FFF2-40B4-BE49-F238E27FC236}">
                      <a16:creationId xmlns:a16="http://schemas.microsoft.com/office/drawing/2014/main" id="{97DC0F92-FCF3-4427-A9F4-DA68BF23798D}"/>
                    </a:ext>
                  </a:extLst>
                </p:cNvPr>
                <p:cNvPicPr/>
                <p:nvPr/>
              </p:nvPicPr>
              <p:blipFill>
                <a:blip r:embed="rId1046"/>
                <a:stretch>
                  <a:fillRect/>
                </a:stretch>
              </p:blipFill>
              <p:spPr>
                <a:xfrm>
                  <a:off x="760413" y="2667667"/>
                  <a:ext cx="56160" cy="18691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3" name="Freihand 72">
                  <a:extLst>
                    <a:ext uri="{FF2B5EF4-FFF2-40B4-BE49-F238E27FC236}">
                      <a16:creationId xmlns:a16="http://schemas.microsoft.com/office/drawing/2014/main" id="{D6AA5F43-8D5C-4359-8DDD-BEF564DBF33B}"/>
                    </a:ext>
                  </a:extLst>
                </p14:cNvPr>
                <p14:cNvContentPartPr/>
                <p14:nvPr/>
              </p14:nvContentPartPr>
              <p14:xfrm>
                <a:off x="597333" y="4228627"/>
                <a:ext cx="2273400" cy="147600"/>
              </p14:xfrm>
            </p:contentPart>
          </mc:Choice>
          <mc:Fallback xmlns="">
            <p:pic>
              <p:nvPicPr>
                <p:cNvPr id="73" name="Freihand 72">
                  <a:extLst>
                    <a:ext uri="{FF2B5EF4-FFF2-40B4-BE49-F238E27FC236}">
                      <a16:creationId xmlns:a16="http://schemas.microsoft.com/office/drawing/2014/main" id="{D6AA5F43-8D5C-4359-8DDD-BEF564DBF33B}"/>
                    </a:ext>
                  </a:extLst>
                </p:cNvPr>
                <p:cNvPicPr/>
                <p:nvPr/>
              </p:nvPicPr>
              <p:blipFill>
                <a:blip r:embed="rId1048"/>
                <a:stretch>
                  <a:fillRect/>
                </a:stretch>
              </p:blipFill>
              <p:spPr>
                <a:xfrm>
                  <a:off x="593013" y="4224307"/>
                  <a:ext cx="2282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4" name="Freihand 73">
                  <a:extLst>
                    <a:ext uri="{FF2B5EF4-FFF2-40B4-BE49-F238E27FC236}">
                      <a16:creationId xmlns:a16="http://schemas.microsoft.com/office/drawing/2014/main" id="{B55E3772-B31E-42B1-9085-311C801DBDCD}"/>
                    </a:ext>
                  </a:extLst>
                </p14:cNvPr>
                <p14:cNvContentPartPr/>
                <p14:nvPr/>
              </p14:nvContentPartPr>
              <p14:xfrm>
                <a:off x="2862813" y="4120987"/>
                <a:ext cx="142560" cy="212760"/>
              </p14:xfrm>
            </p:contentPart>
          </mc:Choice>
          <mc:Fallback xmlns="">
            <p:pic>
              <p:nvPicPr>
                <p:cNvPr id="74" name="Freihand 73">
                  <a:extLst>
                    <a:ext uri="{FF2B5EF4-FFF2-40B4-BE49-F238E27FC236}">
                      <a16:creationId xmlns:a16="http://schemas.microsoft.com/office/drawing/2014/main" id="{B55E3772-B31E-42B1-9085-311C801DBDCD}"/>
                    </a:ext>
                  </a:extLst>
                </p:cNvPr>
                <p:cNvPicPr/>
                <p:nvPr/>
              </p:nvPicPr>
              <p:blipFill>
                <a:blip r:embed="rId1050"/>
                <a:stretch>
                  <a:fillRect/>
                </a:stretch>
              </p:blipFill>
              <p:spPr>
                <a:xfrm>
                  <a:off x="2858493" y="4116667"/>
                  <a:ext cx="151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5" name="Freihand 74">
                  <a:extLst>
                    <a:ext uri="{FF2B5EF4-FFF2-40B4-BE49-F238E27FC236}">
                      <a16:creationId xmlns:a16="http://schemas.microsoft.com/office/drawing/2014/main" id="{8C8ECD1B-CE8B-42DF-8751-F4C26C1D6079}"/>
                    </a:ext>
                  </a:extLst>
                </p14:cNvPr>
                <p14:cNvContentPartPr/>
                <p14:nvPr/>
              </p14:nvContentPartPr>
              <p14:xfrm>
                <a:off x="625053" y="2503147"/>
                <a:ext cx="293400" cy="302400"/>
              </p14:xfrm>
            </p:contentPart>
          </mc:Choice>
          <mc:Fallback xmlns="">
            <p:pic>
              <p:nvPicPr>
                <p:cNvPr id="75" name="Freihand 74">
                  <a:extLst>
                    <a:ext uri="{FF2B5EF4-FFF2-40B4-BE49-F238E27FC236}">
                      <a16:creationId xmlns:a16="http://schemas.microsoft.com/office/drawing/2014/main" id="{8C8ECD1B-CE8B-42DF-8751-F4C26C1D6079}"/>
                    </a:ext>
                  </a:extLst>
                </p:cNvPr>
                <p:cNvPicPr/>
                <p:nvPr/>
              </p:nvPicPr>
              <p:blipFill>
                <a:blip r:embed="rId1052"/>
                <a:stretch>
                  <a:fillRect/>
                </a:stretch>
              </p:blipFill>
              <p:spPr>
                <a:xfrm>
                  <a:off x="620733" y="2498827"/>
                  <a:ext cx="302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6" name="Freihand 75">
                  <a:extLst>
                    <a:ext uri="{FF2B5EF4-FFF2-40B4-BE49-F238E27FC236}">
                      <a16:creationId xmlns:a16="http://schemas.microsoft.com/office/drawing/2014/main" id="{4F52F55B-B870-414B-992B-FEAEFE3521FE}"/>
                    </a:ext>
                  </a:extLst>
                </p14:cNvPr>
                <p14:cNvContentPartPr/>
                <p14:nvPr/>
              </p14:nvContentPartPr>
              <p14:xfrm>
                <a:off x="402213" y="2511427"/>
                <a:ext cx="81720" cy="126000"/>
              </p14:xfrm>
            </p:contentPart>
          </mc:Choice>
          <mc:Fallback xmlns="">
            <p:pic>
              <p:nvPicPr>
                <p:cNvPr id="76" name="Freihand 75">
                  <a:extLst>
                    <a:ext uri="{FF2B5EF4-FFF2-40B4-BE49-F238E27FC236}">
                      <a16:creationId xmlns:a16="http://schemas.microsoft.com/office/drawing/2014/main" id="{4F52F55B-B870-414B-992B-FEAEFE3521FE}"/>
                    </a:ext>
                  </a:extLst>
                </p:cNvPr>
                <p:cNvPicPr/>
                <p:nvPr/>
              </p:nvPicPr>
              <p:blipFill>
                <a:blip r:embed="rId1054"/>
                <a:stretch>
                  <a:fillRect/>
                </a:stretch>
              </p:blipFill>
              <p:spPr>
                <a:xfrm>
                  <a:off x="397893" y="2507107"/>
                  <a:ext cx="90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7" name="Freihand 76">
                  <a:extLst>
                    <a:ext uri="{FF2B5EF4-FFF2-40B4-BE49-F238E27FC236}">
                      <a16:creationId xmlns:a16="http://schemas.microsoft.com/office/drawing/2014/main" id="{04A626AF-AD06-4BED-B9DA-B907F027D213}"/>
                    </a:ext>
                  </a:extLst>
                </p14:cNvPr>
                <p14:cNvContentPartPr/>
                <p14:nvPr/>
              </p14:nvContentPartPr>
              <p14:xfrm>
                <a:off x="393933" y="2544907"/>
                <a:ext cx="128160" cy="88560"/>
              </p14:xfrm>
            </p:contentPart>
          </mc:Choice>
          <mc:Fallback xmlns="">
            <p:pic>
              <p:nvPicPr>
                <p:cNvPr id="77" name="Freihand 76">
                  <a:extLst>
                    <a:ext uri="{FF2B5EF4-FFF2-40B4-BE49-F238E27FC236}">
                      <a16:creationId xmlns:a16="http://schemas.microsoft.com/office/drawing/2014/main" id="{04A626AF-AD06-4BED-B9DA-B907F027D213}"/>
                    </a:ext>
                  </a:extLst>
                </p:cNvPr>
                <p:cNvPicPr/>
                <p:nvPr/>
              </p:nvPicPr>
              <p:blipFill>
                <a:blip r:embed="rId1056"/>
                <a:stretch>
                  <a:fillRect/>
                </a:stretch>
              </p:blipFill>
              <p:spPr>
                <a:xfrm>
                  <a:off x="389613" y="2540587"/>
                  <a:ext cx="136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8" name="Freihand 77">
                  <a:extLst>
                    <a:ext uri="{FF2B5EF4-FFF2-40B4-BE49-F238E27FC236}">
                      <a16:creationId xmlns:a16="http://schemas.microsoft.com/office/drawing/2014/main" id="{3C7487CE-31BF-4356-94CE-86D073C8CC35}"/>
                    </a:ext>
                  </a:extLst>
                </p14:cNvPr>
                <p14:cNvContentPartPr/>
                <p14:nvPr/>
              </p14:nvContentPartPr>
              <p14:xfrm>
                <a:off x="561693" y="2598547"/>
                <a:ext cx="142200" cy="101520"/>
              </p14:xfrm>
            </p:contentPart>
          </mc:Choice>
          <mc:Fallback xmlns="">
            <p:pic>
              <p:nvPicPr>
                <p:cNvPr id="78" name="Freihand 77">
                  <a:extLst>
                    <a:ext uri="{FF2B5EF4-FFF2-40B4-BE49-F238E27FC236}">
                      <a16:creationId xmlns:a16="http://schemas.microsoft.com/office/drawing/2014/main" id="{3C7487CE-31BF-4356-94CE-86D073C8CC35}"/>
                    </a:ext>
                  </a:extLst>
                </p:cNvPr>
                <p:cNvPicPr/>
                <p:nvPr/>
              </p:nvPicPr>
              <p:blipFill>
                <a:blip r:embed="rId1058"/>
                <a:stretch>
                  <a:fillRect/>
                </a:stretch>
              </p:blipFill>
              <p:spPr>
                <a:xfrm>
                  <a:off x="557373" y="2594227"/>
                  <a:ext cx="150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79" name="Freihand 78">
                  <a:extLst>
                    <a:ext uri="{FF2B5EF4-FFF2-40B4-BE49-F238E27FC236}">
                      <a16:creationId xmlns:a16="http://schemas.microsoft.com/office/drawing/2014/main" id="{81A53482-48A8-41B4-B916-24CFB50CD11E}"/>
                    </a:ext>
                  </a:extLst>
                </p14:cNvPr>
                <p14:cNvContentPartPr/>
                <p14:nvPr/>
              </p14:nvContentPartPr>
              <p14:xfrm>
                <a:off x="2746173" y="4425547"/>
                <a:ext cx="94680" cy="154800"/>
              </p14:xfrm>
            </p:contentPart>
          </mc:Choice>
          <mc:Fallback xmlns="">
            <p:pic>
              <p:nvPicPr>
                <p:cNvPr id="79" name="Freihand 78">
                  <a:extLst>
                    <a:ext uri="{FF2B5EF4-FFF2-40B4-BE49-F238E27FC236}">
                      <a16:creationId xmlns:a16="http://schemas.microsoft.com/office/drawing/2014/main" id="{81A53482-48A8-41B4-B916-24CFB50CD11E}"/>
                    </a:ext>
                  </a:extLst>
                </p:cNvPr>
                <p:cNvPicPr/>
                <p:nvPr/>
              </p:nvPicPr>
              <p:blipFill>
                <a:blip r:embed="rId1060"/>
                <a:stretch>
                  <a:fillRect/>
                </a:stretch>
              </p:blipFill>
              <p:spPr>
                <a:xfrm>
                  <a:off x="2741853" y="4421227"/>
                  <a:ext cx="103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80" name="Freihand 79">
                  <a:extLst>
                    <a:ext uri="{FF2B5EF4-FFF2-40B4-BE49-F238E27FC236}">
                      <a16:creationId xmlns:a16="http://schemas.microsoft.com/office/drawing/2014/main" id="{0CF51EF1-E959-409F-9F08-D432F597149A}"/>
                    </a:ext>
                  </a:extLst>
                </p14:cNvPr>
                <p14:cNvContentPartPr/>
                <p14:nvPr/>
              </p14:nvContentPartPr>
              <p14:xfrm>
                <a:off x="2736093" y="4486027"/>
                <a:ext cx="129600" cy="147240"/>
              </p14:xfrm>
            </p:contentPart>
          </mc:Choice>
          <mc:Fallback xmlns="">
            <p:pic>
              <p:nvPicPr>
                <p:cNvPr id="80" name="Freihand 79">
                  <a:extLst>
                    <a:ext uri="{FF2B5EF4-FFF2-40B4-BE49-F238E27FC236}">
                      <a16:creationId xmlns:a16="http://schemas.microsoft.com/office/drawing/2014/main" id="{0CF51EF1-E959-409F-9F08-D432F597149A}"/>
                    </a:ext>
                  </a:extLst>
                </p:cNvPr>
                <p:cNvPicPr/>
                <p:nvPr/>
              </p:nvPicPr>
              <p:blipFill>
                <a:blip r:embed="rId1062"/>
                <a:stretch>
                  <a:fillRect/>
                </a:stretch>
              </p:blipFill>
              <p:spPr>
                <a:xfrm>
                  <a:off x="2731773" y="4481347"/>
                  <a:ext cx="138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81" name="Freihand 80">
                  <a:extLst>
                    <a:ext uri="{FF2B5EF4-FFF2-40B4-BE49-F238E27FC236}">
                      <a16:creationId xmlns:a16="http://schemas.microsoft.com/office/drawing/2014/main" id="{35C4912D-1176-41DD-B284-B7363CD44A12}"/>
                    </a:ext>
                  </a:extLst>
                </p14:cNvPr>
                <p14:cNvContentPartPr/>
                <p14:nvPr/>
              </p14:nvContentPartPr>
              <p14:xfrm>
                <a:off x="2895933" y="4519867"/>
                <a:ext cx="115560" cy="160920"/>
              </p14:xfrm>
            </p:contentPart>
          </mc:Choice>
          <mc:Fallback xmlns="">
            <p:pic>
              <p:nvPicPr>
                <p:cNvPr id="81" name="Freihand 80">
                  <a:extLst>
                    <a:ext uri="{FF2B5EF4-FFF2-40B4-BE49-F238E27FC236}">
                      <a16:creationId xmlns:a16="http://schemas.microsoft.com/office/drawing/2014/main" id="{35C4912D-1176-41DD-B284-B7363CD44A12}"/>
                    </a:ext>
                  </a:extLst>
                </p:cNvPr>
                <p:cNvPicPr/>
                <p:nvPr/>
              </p:nvPicPr>
              <p:blipFill>
                <a:blip r:embed="rId1064"/>
                <a:stretch>
                  <a:fillRect/>
                </a:stretch>
              </p:blipFill>
              <p:spPr>
                <a:xfrm>
                  <a:off x="2891613" y="4515547"/>
                  <a:ext cx="12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83" name="Freihand 82">
                  <a:extLst>
                    <a:ext uri="{FF2B5EF4-FFF2-40B4-BE49-F238E27FC236}">
                      <a16:creationId xmlns:a16="http://schemas.microsoft.com/office/drawing/2014/main" id="{453E89E1-8F18-4164-A968-302BA695D8D9}"/>
                    </a:ext>
                  </a:extLst>
                </p14:cNvPr>
                <p14:cNvContentPartPr/>
                <p14:nvPr/>
              </p14:nvContentPartPr>
              <p14:xfrm>
                <a:off x="808653" y="3158347"/>
                <a:ext cx="1112040" cy="1117800"/>
              </p14:xfrm>
            </p:contentPart>
          </mc:Choice>
          <mc:Fallback xmlns="">
            <p:pic>
              <p:nvPicPr>
                <p:cNvPr id="83" name="Freihand 82">
                  <a:extLst>
                    <a:ext uri="{FF2B5EF4-FFF2-40B4-BE49-F238E27FC236}">
                      <a16:creationId xmlns:a16="http://schemas.microsoft.com/office/drawing/2014/main" id="{453E89E1-8F18-4164-A968-302BA695D8D9}"/>
                    </a:ext>
                  </a:extLst>
                </p:cNvPr>
                <p:cNvPicPr/>
                <p:nvPr/>
              </p:nvPicPr>
              <p:blipFill>
                <a:blip r:embed="rId1066"/>
                <a:stretch>
                  <a:fillRect/>
                </a:stretch>
              </p:blipFill>
              <p:spPr>
                <a:xfrm>
                  <a:off x="804333" y="3154027"/>
                  <a:ext cx="1120680" cy="11264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85" name="Freihand 84">
                  <a:extLst>
                    <a:ext uri="{FF2B5EF4-FFF2-40B4-BE49-F238E27FC236}">
                      <a16:creationId xmlns:a16="http://schemas.microsoft.com/office/drawing/2014/main" id="{769ED6C7-B214-41F1-9C38-BE8F6E2DAC95}"/>
                    </a:ext>
                  </a:extLst>
                </p14:cNvPr>
                <p14:cNvContentPartPr/>
                <p14:nvPr/>
              </p14:nvContentPartPr>
              <p14:xfrm>
                <a:off x="977853" y="3605107"/>
                <a:ext cx="9000" cy="16200"/>
              </p14:xfrm>
            </p:contentPart>
          </mc:Choice>
          <mc:Fallback xmlns="">
            <p:pic>
              <p:nvPicPr>
                <p:cNvPr id="85" name="Freihand 84">
                  <a:extLst>
                    <a:ext uri="{FF2B5EF4-FFF2-40B4-BE49-F238E27FC236}">
                      <a16:creationId xmlns:a16="http://schemas.microsoft.com/office/drawing/2014/main" id="{769ED6C7-B214-41F1-9C38-BE8F6E2DAC95}"/>
                    </a:ext>
                  </a:extLst>
                </p:cNvPr>
                <p:cNvPicPr/>
                <p:nvPr/>
              </p:nvPicPr>
              <p:blipFill>
                <a:blip r:embed="rId575"/>
                <a:stretch>
                  <a:fillRect/>
                </a:stretch>
              </p:blipFill>
              <p:spPr>
                <a:xfrm>
                  <a:off x="973533" y="3600787"/>
                  <a:ext cx="1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86" name="Freihand 85">
                  <a:extLst>
                    <a:ext uri="{FF2B5EF4-FFF2-40B4-BE49-F238E27FC236}">
                      <a16:creationId xmlns:a16="http://schemas.microsoft.com/office/drawing/2014/main" id="{187BF9CA-1106-4C2D-A348-B544ADFA45A0}"/>
                    </a:ext>
                  </a:extLst>
                </p14:cNvPr>
                <p14:cNvContentPartPr/>
                <p14:nvPr/>
              </p14:nvContentPartPr>
              <p14:xfrm>
                <a:off x="1178733" y="3956827"/>
                <a:ext cx="18360" cy="3600"/>
              </p14:xfrm>
            </p:contentPart>
          </mc:Choice>
          <mc:Fallback xmlns="">
            <p:pic>
              <p:nvPicPr>
                <p:cNvPr id="86" name="Freihand 85">
                  <a:extLst>
                    <a:ext uri="{FF2B5EF4-FFF2-40B4-BE49-F238E27FC236}">
                      <a16:creationId xmlns:a16="http://schemas.microsoft.com/office/drawing/2014/main" id="{187BF9CA-1106-4C2D-A348-B544ADFA45A0}"/>
                    </a:ext>
                  </a:extLst>
                </p:cNvPr>
                <p:cNvPicPr/>
                <p:nvPr/>
              </p:nvPicPr>
              <p:blipFill>
                <a:blip r:embed="rId1069"/>
                <a:stretch>
                  <a:fillRect/>
                </a:stretch>
              </p:blipFill>
              <p:spPr>
                <a:xfrm>
                  <a:off x="1174413" y="3952507"/>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87" name="Freihand 86">
                  <a:extLst>
                    <a:ext uri="{FF2B5EF4-FFF2-40B4-BE49-F238E27FC236}">
                      <a16:creationId xmlns:a16="http://schemas.microsoft.com/office/drawing/2014/main" id="{A6B0EC6C-087C-47B2-AAED-88CCB1358829}"/>
                    </a:ext>
                  </a:extLst>
                </p14:cNvPr>
                <p14:cNvContentPartPr/>
                <p14:nvPr/>
              </p14:nvContentPartPr>
              <p14:xfrm>
                <a:off x="933933" y="3922987"/>
                <a:ext cx="104400" cy="259920"/>
              </p14:xfrm>
            </p:contentPart>
          </mc:Choice>
          <mc:Fallback xmlns="">
            <p:pic>
              <p:nvPicPr>
                <p:cNvPr id="87" name="Freihand 86">
                  <a:extLst>
                    <a:ext uri="{FF2B5EF4-FFF2-40B4-BE49-F238E27FC236}">
                      <a16:creationId xmlns:a16="http://schemas.microsoft.com/office/drawing/2014/main" id="{A6B0EC6C-087C-47B2-AAED-88CCB1358829}"/>
                    </a:ext>
                  </a:extLst>
                </p:cNvPr>
                <p:cNvPicPr/>
                <p:nvPr/>
              </p:nvPicPr>
              <p:blipFill>
                <a:blip r:embed="rId1071"/>
                <a:stretch>
                  <a:fillRect/>
                </a:stretch>
              </p:blipFill>
              <p:spPr>
                <a:xfrm>
                  <a:off x="929613" y="3918667"/>
                  <a:ext cx="113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88" name="Freihand 87">
                  <a:extLst>
                    <a:ext uri="{FF2B5EF4-FFF2-40B4-BE49-F238E27FC236}">
                      <a16:creationId xmlns:a16="http://schemas.microsoft.com/office/drawing/2014/main" id="{682A18C4-4985-438F-B9E2-CBD0ADBF724D}"/>
                    </a:ext>
                  </a:extLst>
                </p14:cNvPr>
                <p14:cNvContentPartPr/>
                <p14:nvPr/>
              </p14:nvContentPartPr>
              <p14:xfrm>
                <a:off x="1098453" y="3778627"/>
                <a:ext cx="324360" cy="176400"/>
              </p14:xfrm>
            </p:contentPart>
          </mc:Choice>
          <mc:Fallback xmlns="">
            <p:pic>
              <p:nvPicPr>
                <p:cNvPr id="88" name="Freihand 87">
                  <a:extLst>
                    <a:ext uri="{FF2B5EF4-FFF2-40B4-BE49-F238E27FC236}">
                      <a16:creationId xmlns:a16="http://schemas.microsoft.com/office/drawing/2014/main" id="{682A18C4-4985-438F-B9E2-CBD0ADBF724D}"/>
                    </a:ext>
                  </a:extLst>
                </p:cNvPr>
                <p:cNvPicPr/>
                <p:nvPr/>
              </p:nvPicPr>
              <p:blipFill>
                <a:blip r:embed="rId1073"/>
                <a:stretch>
                  <a:fillRect/>
                </a:stretch>
              </p:blipFill>
              <p:spPr>
                <a:xfrm>
                  <a:off x="1094133" y="3774307"/>
                  <a:ext cx="333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89" name="Freihand 88">
                  <a:extLst>
                    <a:ext uri="{FF2B5EF4-FFF2-40B4-BE49-F238E27FC236}">
                      <a16:creationId xmlns:a16="http://schemas.microsoft.com/office/drawing/2014/main" id="{3EBDF40C-9A84-472C-8683-64EA7DD56029}"/>
                    </a:ext>
                  </a:extLst>
                </p14:cNvPr>
                <p14:cNvContentPartPr/>
                <p14:nvPr/>
              </p14:nvContentPartPr>
              <p14:xfrm>
                <a:off x="1527573" y="4050787"/>
                <a:ext cx="81360" cy="56880"/>
              </p14:xfrm>
            </p:contentPart>
          </mc:Choice>
          <mc:Fallback xmlns="">
            <p:pic>
              <p:nvPicPr>
                <p:cNvPr id="89" name="Freihand 88">
                  <a:extLst>
                    <a:ext uri="{FF2B5EF4-FFF2-40B4-BE49-F238E27FC236}">
                      <a16:creationId xmlns:a16="http://schemas.microsoft.com/office/drawing/2014/main" id="{3EBDF40C-9A84-472C-8683-64EA7DD56029}"/>
                    </a:ext>
                  </a:extLst>
                </p:cNvPr>
                <p:cNvPicPr/>
                <p:nvPr/>
              </p:nvPicPr>
              <p:blipFill>
                <a:blip r:embed="rId1075"/>
                <a:stretch>
                  <a:fillRect/>
                </a:stretch>
              </p:blipFill>
              <p:spPr>
                <a:xfrm>
                  <a:off x="1523253" y="4046467"/>
                  <a:ext cx="90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91" name="Freihand 90">
                  <a:extLst>
                    <a:ext uri="{FF2B5EF4-FFF2-40B4-BE49-F238E27FC236}">
                      <a16:creationId xmlns:a16="http://schemas.microsoft.com/office/drawing/2014/main" id="{54DF4D80-0998-4D81-A392-7CB98343E3B2}"/>
                    </a:ext>
                  </a:extLst>
                </p14:cNvPr>
                <p14:cNvContentPartPr/>
                <p14:nvPr/>
              </p14:nvContentPartPr>
              <p14:xfrm>
                <a:off x="1135893" y="3485947"/>
                <a:ext cx="5040" cy="11520"/>
              </p14:xfrm>
            </p:contentPart>
          </mc:Choice>
          <mc:Fallback xmlns="">
            <p:pic>
              <p:nvPicPr>
                <p:cNvPr id="91" name="Freihand 90">
                  <a:extLst>
                    <a:ext uri="{FF2B5EF4-FFF2-40B4-BE49-F238E27FC236}">
                      <a16:creationId xmlns:a16="http://schemas.microsoft.com/office/drawing/2014/main" id="{54DF4D80-0998-4D81-A392-7CB98343E3B2}"/>
                    </a:ext>
                  </a:extLst>
                </p:cNvPr>
                <p:cNvPicPr/>
                <p:nvPr/>
              </p:nvPicPr>
              <p:blipFill>
                <a:blip r:embed="rId1077"/>
                <a:stretch>
                  <a:fillRect/>
                </a:stretch>
              </p:blipFill>
              <p:spPr>
                <a:xfrm>
                  <a:off x="1131573" y="3481627"/>
                  <a:ext cx="13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92" name="Freihand 91">
                  <a:extLst>
                    <a:ext uri="{FF2B5EF4-FFF2-40B4-BE49-F238E27FC236}">
                      <a16:creationId xmlns:a16="http://schemas.microsoft.com/office/drawing/2014/main" id="{377DA5CE-0364-448D-9FC4-6C17D230753E}"/>
                    </a:ext>
                  </a:extLst>
                </p14:cNvPr>
                <p14:cNvContentPartPr/>
                <p14:nvPr/>
              </p14:nvContentPartPr>
              <p14:xfrm>
                <a:off x="1172973" y="3526987"/>
                <a:ext cx="88560" cy="89640"/>
              </p14:xfrm>
            </p:contentPart>
          </mc:Choice>
          <mc:Fallback xmlns="">
            <p:pic>
              <p:nvPicPr>
                <p:cNvPr id="92" name="Freihand 91">
                  <a:extLst>
                    <a:ext uri="{FF2B5EF4-FFF2-40B4-BE49-F238E27FC236}">
                      <a16:creationId xmlns:a16="http://schemas.microsoft.com/office/drawing/2014/main" id="{377DA5CE-0364-448D-9FC4-6C17D230753E}"/>
                    </a:ext>
                  </a:extLst>
                </p:cNvPr>
                <p:cNvPicPr/>
                <p:nvPr/>
              </p:nvPicPr>
              <p:blipFill>
                <a:blip r:embed="rId1079"/>
                <a:stretch>
                  <a:fillRect/>
                </a:stretch>
              </p:blipFill>
              <p:spPr>
                <a:xfrm>
                  <a:off x="1168653" y="3522667"/>
                  <a:ext cx="97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93" name="Freihand 92">
                  <a:extLst>
                    <a:ext uri="{FF2B5EF4-FFF2-40B4-BE49-F238E27FC236}">
                      <a16:creationId xmlns:a16="http://schemas.microsoft.com/office/drawing/2014/main" id="{89504E2B-47F6-4A38-A4F1-50DABD1A7E2C}"/>
                    </a:ext>
                  </a:extLst>
                </p14:cNvPr>
                <p14:cNvContentPartPr/>
                <p14:nvPr/>
              </p14:nvContentPartPr>
              <p14:xfrm>
                <a:off x="1357653" y="3682147"/>
                <a:ext cx="163440" cy="195480"/>
              </p14:xfrm>
            </p:contentPart>
          </mc:Choice>
          <mc:Fallback xmlns="">
            <p:pic>
              <p:nvPicPr>
                <p:cNvPr id="93" name="Freihand 92">
                  <a:extLst>
                    <a:ext uri="{FF2B5EF4-FFF2-40B4-BE49-F238E27FC236}">
                      <a16:creationId xmlns:a16="http://schemas.microsoft.com/office/drawing/2014/main" id="{89504E2B-47F6-4A38-A4F1-50DABD1A7E2C}"/>
                    </a:ext>
                  </a:extLst>
                </p:cNvPr>
                <p:cNvPicPr/>
                <p:nvPr/>
              </p:nvPicPr>
              <p:blipFill>
                <a:blip r:embed="rId1081"/>
                <a:stretch>
                  <a:fillRect/>
                </a:stretch>
              </p:blipFill>
              <p:spPr>
                <a:xfrm>
                  <a:off x="1353333" y="3677827"/>
                  <a:ext cx="172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94" name="Freihand 93">
                  <a:extLst>
                    <a:ext uri="{FF2B5EF4-FFF2-40B4-BE49-F238E27FC236}">
                      <a16:creationId xmlns:a16="http://schemas.microsoft.com/office/drawing/2014/main" id="{35A9BE76-5FFF-4877-9029-357A7344011E}"/>
                    </a:ext>
                  </a:extLst>
                </p14:cNvPr>
                <p14:cNvContentPartPr/>
                <p14:nvPr/>
              </p14:nvContentPartPr>
              <p14:xfrm>
                <a:off x="1552053" y="3935947"/>
                <a:ext cx="100800" cy="71280"/>
              </p14:xfrm>
            </p:contentPart>
          </mc:Choice>
          <mc:Fallback xmlns="">
            <p:pic>
              <p:nvPicPr>
                <p:cNvPr id="94" name="Freihand 93">
                  <a:extLst>
                    <a:ext uri="{FF2B5EF4-FFF2-40B4-BE49-F238E27FC236}">
                      <a16:creationId xmlns:a16="http://schemas.microsoft.com/office/drawing/2014/main" id="{35A9BE76-5FFF-4877-9029-357A7344011E}"/>
                    </a:ext>
                  </a:extLst>
                </p:cNvPr>
                <p:cNvPicPr/>
                <p:nvPr/>
              </p:nvPicPr>
              <p:blipFill>
                <a:blip r:embed="rId1083"/>
                <a:stretch>
                  <a:fillRect/>
                </a:stretch>
              </p:blipFill>
              <p:spPr>
                <a:xfrm>
                  <a:off x="1547733" y="3931627"/>
                  <a:ext cx="109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16" name="Freihand 115">
                  <a:extLst>
                    <a:ext uri="{FF2B5EF4-FFF2-40B4-BE49-F238E27FC236}">
                      <a16:creationId xmlns:a16="http://schemas.microsoft.com/office/drawing/2014/main" id="{6065ACA4-429F-4C04-9FCA-48D1E378F05C}"/>
                    </a:ext>
                  </a:extLst>
                </p14:cNvPr>
                <p14:cNvContentPartPr/>
                <p14:nvPr/>
              </p14:nvContentPartPr>
              <p14:xfrm>
                <a:off x="910533" y="4613827"/>
                <a:ext cx="298440" cy="235080"/>
              </p14:xfrm>
            </p:contentPart>
          </mc:Choice>
          <mc:Fallback xmlns="">
            <p:pic>
              <p:nvPicPr>
                <p:cNvPr id="116" name="Freihand 115">
                  <a:extLst>
                    <a:ext uri="{FF2B5EF4-FFF2-40B4-BE49-F238E27FC236}">
                      <a16:creationId xmlns:a16="http://schemas.microsoft.com/office/drawing/2014/main" id="{6065ACA4-429F-4C04-9FCA-48D1E378F05C}"/>
                    </a:ext>
                  </a:extLst>
                </p:cNvPr>
                <p:cNvPicPr/>
                <p:nvPr/>
              </p:nvPicPr>
              <p:blipFill>
                <a:blip r:embed="rId1085"/>
                <a:stretch>
                  <a:fillRect/>
                </a:stretch>
              </p:blipFill>
              <p:spPr>
                <a:xfrm>
                  <a:off x="906213" y="4609507"/>
                  <a:ext cx="307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17" name="Freihand 116">
                  <a:extLst>
                    <a:ext uri="{FF2B5EF4-FFF2-40B4-BE49-F238E27FC236}">
                      <a16:creationId xmlns:a16="http://schemas.microsoft.com/office/drawing/2014/main" id="{681C6C44-E7EC-4F4E-8EEF-90757FAF2CE1}"/>
                    </a:ext>
                  </a:extLst>
                </p14:cNvPr>
                <p14:cNvContentPartPr/>
                <p14:nvPr/>
              </p14:nvContentPartPr>
              <p14:xfrm>
                <a:off x="1202133" y="4645507"/>
                <a:ext cx="360" cy="360"/>
              </p14:xfrm>
            </p:contentPart>
          </mc:Choice>
          <mc:Fallback xmlns="">
            <p:pic>
              <p:nvPicPr>
                <p:cNvPr id="117" name="Freihand 116">
                  <a:extLst>
                    <a:ext uri="{FF2B5EF4-FFF2-40B4-BE49-F238E27FC236}">
                      <a16:creationId xmlns:a16="http://schemas.microsoft.com/office/drawing/2014/main" id="{681C6C44-E7EC-4F4E-8EEF-90757FAF2CE1}"/>
                    </a:ext>
                  </a:extLst>
                </p:cNvPr>
                <p:cNvPicPr/>
                <p:nvPr/>
              </p:nvPicPr>
              <p:blipFill>
                <a:blip r:embed="rId483"/>
                <a:stretch>
                  <a:fillRect/>
                </a:stretch>
              </p:blipFill>
              <p:spPr>
                <a:xfrm>
                  <a:off x="1197813" y="464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118" name="Freihand 117">
                  <a:extLst>
                    <a:ext uri="{FF2B5EF4-FFF2-40B4-BE49-F238E27FC236}">
                      <a16:creationId xmlns:a16="http://schemas.microsoft.com/office/drawing/2014/main" id="{C4342B2F-5CA9-4C11-B6A4-EBF564E765E5}"/>
                    </a:ext>
                  </a:extLst>
                </p14:cNvPr>
                <p14:cNvContentPartPr/>
                <p14:nvPr/>
              </p14:nvContentPartPr>
              <p14:xfrm>
                <a:off x="1264773" y="4731187"/>
                <a:ext cx="95760" cy="97920"/>
              </p14:xfrm>
            </p:contentPart>
          </mc:Choice>
          <mc:Fallback xmlns="">
            <p:pic>
              <p:nvPicPr>
                <p:cNvPr id="118" name="Freihand 117">
                  <a:extLst>
                    <a:ext uri="{FF2B5EF4-FFF2-40B4-BE49-F238E27FC236}">
                      <a16:creationId xmlns:a16="http://schemas.microsoft.com/office/drawing/2014/main" id="{C4342B2F-5CA9-4C11-B6A4-EBF564E765E5}"/>
                    </a:ext>
                  </a:extLst>
                </p:cNvPr>
                <p:cNvPicPr/>
                <p:nvPr/>
              </p:nvPicPr>
              <p:blipFill>
                <a:blip r:embed="rId1088"/>
                <a:stretch>
                  <a:fillRect/>
                </a:stretch>
              </p:blipFill>
              <p:spPr>
                <a:xfrm>
                  <a:off x="1260453" y="4726867"/>
                  <a:ext cx="10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119" name="Freihand 118">
                  <a:extLst>
                    <a:ext uri="{FF2B5EF4-FFF2-40B4-BE49-F238E27FC236}">
                      <a16:creationId xmlns:a16="http://schemas.microsoft.com/office/drawing/2014/main" id="{EC7BC7F4-F436-43E6-A575-ADAAB404B7C3}"/>
                    </a:ext>
                  </a:extLst>
                </p14:cNvPr>
                <p14:cNvContentPartPr/>
                <p14:nvPr/>
              </p14:nvContentPartPr>
              <p14:xfrm>
                <a:off x="1392213" y="4716067"/>
                <a:ext cx="101160" cy="92520"/>
              </p14:xfrm>
            </p:contentPart>
          </mc:Choice>
          <mc:Fallback xmlns="">
            <p:pic>
              <p:nvPicPr>
                <p:cNvPr id="119" name="Freihand 118">
                  <a:extLst>
                    <a:ext uri="{FF2B5EF4-FFF2-40B4-BE49-F238E27FC236}">
                      <a16:creationId xmlns:a16="http://schemas.microsoft.com/office/drawing/2014/main" id="{EC7BC7F4-F436-43E6-A575-ADAAB404B7C3}"/>
                    </a:ext>
                  </a:extLst>
                </p:cNvPr>
                <p:cNvPicPr/>
                <p:nvPr/>
              </p:nvPicPr>
              <p:blipFill>
                <a:blip r:embed="rId1090"/>
                <a:stretch>
                  <a:fillRect/>
                </a:stretch>
              </p:blipFill>
              <p:spPr>
                <a:xfrm>
                  <a:off x="1387893" y="4711747"/>
                  <a:ext cx="10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120" name="Freihand 119">
                  <a:extLst>
                    <a:ext uri="{FF2B5EF4-FFF2-40B4-BE49-F238E27FC236}">
                      <a16:creationId xmlns:a16="http://schemas.microsoft.com/office/drawing/2014/main" id="{9359FACE-0E5D-4F4E-8E66-3469DDD5C468}"/>
                    </a:ext>
                  </a:extLst>
                </p14:cNvPr>
                <p14:cNvContentPartPr/>
                <p14:nvPr/>
              </p14:nvContentPartPr>
              <p14:xfrm>
                <a:off x="1497333" y="4703107"/>
                <a:ext cx="96840" cy="95400"/>
              </p14:xfrm>
            </p:contentPart>
          </mc:Choice>
          <mc:Fallback xmlns="">
            <p:pic>
              <p:nvPicPr>
                <p:cNvPr id="120" name="Freihand 119">
                  <a:extLst>
                    <a:ext uri="{FF2B5EF4-FFF2-40B4-BE49-F238E27FC236}">
                      <a16:creationId xmlns:a16="http://schemas.microsoft.com/office/drawing/2014/main" id="{9359FACE-0E5D-4F4E-8E66-3469DDD5C468}"/>
                    </a:ext>
                  </a:extLst>
                </p:cNvPr>
                <p:cNvPicPr/>
                <p:nvPr/>
              </p:nvPicPr>
              <p:blipFill>
                <a:blip r:embed="rId1092"/>
                <a:stretch>
                  <a:fillRect/>
                </a:stretch>
              </p:blipFill>
              <p:spPr>
                <a:xfrm>
                  <a:off x="1493013" y="4698787"/>
                  <a:ext cx="10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578" name="Freihand 577">
                  <a:extLst>
                    <a:ext uri="{FF2B5EF4-FFF2-40B4-BE49-F238E27FC236}">
                      <a16:creationId xmlns:a16="http://schemas.microsoft.com/office/drawing/2014/main" id="{D63856D3-3AA1-416B-A04C-9BDC9739C15A}"/>
                    </a:ext>
                  </a:extLst>
                </p14:cNvPr>
                <p14:cNvContentPartPr/>
                <p14:nvPr/>
              </p14:nvContentPartPr>
              <p14:xfrm>
                <a:off x="949413" y="2817787"/>
                <a:ext cx="1094760" cy="1270800"/>
              </p14:xfrm>
            </p:contentPart>
          </mc:Choice>
          <mc:Fallback xmlns="">
            <p:pic>
              <p:nvPicPr>
                <p:cNvPr id="578" name="Freihand 577">
                  <a:extLst>
                    <a:ext uri="{FF2B5EF4-FFF2-40B4-BE49-F238E27FC236}">
                      <a16:creationId xmlns:a16="http://schemas.microsoft.com/office/drawing/2014/main" id="{D63856D3-3AA1-416B-A04C-9BDC9739C15A}"/>
                    </a:ext>
                  </a:extLst>
                </p:cNvPr>
                <p:cNvPicPr/>
                <p:nvPr/>
              </p:nvPicPr>
              <p:blipFill>
                <a:blip r:embed="rId1094"/>
                <a:stretch>
                  <a:fillRect/>
                </a:stretch>
              </p:blipFill>
              <p:spPr>
                <a:xfrm>
                  <a:off x="945093" y="2813467"/>
                  <a:ext cx="1103400" cy="12794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580" name="Freihand 579">
                  <a:extLst>
                    <a:ext uri="{FF2B5EF4-FFF2-40B4-BE49-F238E27FC236}">
                      <a16:creationId xmlns:a16="http://schemas.microsoft.com/office/drawing/2014/main" id="{4A82C747-129F-4570-92AC-AD8AAE38079A}"/>
                    </a:ext>
                  </a:extLst>
                </p14:cNvPr>
                <p14:cNvContentPartPr/>
                <p14:nvPr/>
              </p14:nvContentPartPr>
              <p14:xfrm>
                <a:off x="2195373" y="3973387"/>
                <a:ext cx="13320" cy="134640"/>
              </p14:xfrm>
            </p:contentPart>
          </mc:Choice>
          <mc:Fallback xmlns="">
            <p:pic>
              <p:nvPicPr>
                <p:cNvPr id="580" name="Freihand 579">
                  <a:extLst>
                    <a:ext uri="{FF2B5EF4-FFF2-40B4-BE49-F238E27FC236}">
                      <a16:creationId xmlns:a16="http://schemas.microsoft.com/office/drawing/2014/main" id="{4A82C747-129F-4570-92AC-AD8AAE38079A}"/>
                    </a:ext>
                  </a:extLst>
                </p:cNvPr>
                <p:cNvPicPr/>
                <p:nvPr/>
              </p:nvPicPr>
              <p:blipFill>
                <a:blip r:embed="rId1096"/>
                <a:stretch>
                  <a:fillRect/>
                </a:stretch>
              </p:blipFill>
              <p:spPr>
                <a:xfrm>
                  <a:off x="2191053" y="3969067"/>
                  <a:ext cx="21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581" name="Freihand 580">
                  <a:extLst>
                    <a:ext uri="{FF2B5EF4-FFF2-40B4-BE49-F238E27FC236}">
                      <a16:creationId xmlns:a16="http://schemas.microsoft.com/office/drawing/2014/main" id="{9EDFE27C-BBD0-4BE9-8F32-0629CB33048B}"/>
                    </a:ext>
                  </a:extLst>
                </p14:cNvPr>
                <p14:cNvContentPartPr/>
                <p14:nvPr/>
              </p14:nvContentPartPr>
              <p14:xfrm>
                <a:off x="2140653" y="4073467"/>
                <a:ext cx="126000" cy="48600"/>
              </p14:xfrm>
            </p:contentPart>
          </mc:Choice>
          <mc:Fallback xmlns="">
            <p:pic>
              <p:nvPicPr>
                <p:cNvPr id="581" name="Freihand 580">
                  <a:extLst>
                    <a:ext uri="{FF2B5EF4-FFF2-40B4-BE49-F238E27FC236}">
                      <a16:creationId xmlns:a16="http://schemas.microsoft.com/office/drawing/2014/main" id="{9EDFE27C-BBD0-4BE9-8F32-0629CB33048B}"/>
                    </a:ext>
                  </a:extLst>
                </p:cNvPr>
                <p:cNvPicPr/>
                <p:nvPr/>
              </p:nvPicPr>
              <p:blipFill>
                <a:blip r:embed="rId1098"/>
                <a:stretch>
                  <a:fillRect/>
                </a:stretch>
              </p:blipFill>
              <p:spPr>
                <a:xfrm>
                  <a:off x="2136333" y="4069147"/>
                  <a:ext cx="134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582" name="Freihand 581">
                  <a:extLst>
                    <a:ext uri="{FF2B5EF4-FFF2-40B4-BE49-F238E27FC236}">
                      <a16:creationId xmlns:a16="http://schemas.microsoft.com/office/drawing/2014/main" id="{9912A175-3771-4D2A-BE4D-763FF72FC04B}"/>
                    </a:ext>
                  </a:extLst>
                </p14:cNvPr>
                <p14:cNvContentPartPr/>
                <p14:nvPr/>
              </p14:nvContentPartPr>
              <p14:xfrm>
                <a:off x="2072613" y="3947107"/>
                <a:ext cx="163800" cy="19080"/>
              </p14:xfrm>
            </p:contentPart>
          </mc:Choice>
          <mc:Fallback xmlns="">
            <p:pic>
              <p:nvPicPr>
                <p:cNvPr id="582" name="Freihand 581">
                  <a:extLst>
                    <a:ext uri="{FF2B5EF4-FFF2-40B4-BE49-F238E27FC236}">
                      <a16:creationId xmlns:a16="http://schemas.microsoft.com/office/drawing/2014/main" id="{9912A175-3771-4D2A-BE4D-763FF72FC04B}"/>
                    </a:ext>
                  </a:extLst>
                </p:cNvPr>
                <p:cNvPicPr/>
                <p:nvPr/>
              </p:nvPicPr>
              <p:blipFill>
                <a:blip r:embed="rId1100"/>
                <a:stretch>
                  <a:fillRect/>
                </a:stretch>
              </p:blipFill>
              <p:spPr>
                <a:xfrm>
                  <a:off x="2068293" y="3942787"/>
                  <a:ext cx="172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583" name="Freihand 582">
                  <a:extLst>
                    <a:ext uri="{FF2B5EF4-FFF2-40B4-BE49-F238E27FC236}">
                      <a16:creationId xmlns:a16="http://schemas.microsoft.com/office/drawing/2014/main" id="{67F5F783-0302-438B-A04A-F1127D49BEFE}"/>
                    </a:ext>
                  </a:extLst>
                </p14:cNvPr>
                <p14:cNvContentPartPr/>
                <p14:nvPr/>
              </p14:nvContentPartPr>
              <p14:xfrm>
                <a:off x="2288973" y="4003267"/>
                <a:ext cx="86760" cy="117360"/>
              </p14:xfrm>
            </p:contentPart>
          </mc:Choice>
          <mc:Fallback xmlns="">
            <p:pic>
              <p:nvPicPr>
                <p:cNvPr id="583" name="Freihand 582">
                  <a:extLst>
                    <a:ext uri="{FF2B5EF4-FFF2-40B4-BE49-F238E27FC236}">
                      <a16:creationId xmlns:a16="http://schemas.microsoft.com/office/drawing/2014/main" id="{67F5F783-0302-438B-A04A-F1127D49BEFE}"/>
                    </a:ext>
                  </a:extLst>
                </p:cNvPr>
                <p:cNvPicPr/>
                <p:nvPr/>
              </p:nvPicPr>
              <p:blipFill>
                <a:blip r:embed="rId1102"/>
                <a:stretch>
                  <a:fillRect/>
                </a:stretch>
              </p:blipFill>
              <p:spPr>
                <a:xfrm>
                  <a:off x="2284653" y="3998947"/>
                  <a:ext cx="9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587" name="Freihand 586">
                  <a:extLst>
                    <a:ext uri="{FF2B5EF4-FFF2-40B4-BE49-F238E27FC236}">
                      <a16:creationId xmlns:a16="http://schemas.microsoft.com/office/drawing/2014/main" id="{BB02C454-963C-488E-8D57-13B474D068B0}"/>
                    </a:ext>
                  </a:extLst>
                </p14:cNvPr>
                <p14:cNvContentPartPr/>
                <p14:nvPr/>
              </p14:nvContentPartPr>
              <p14:xfrm>
                <a:off x="1233813" y="3148987"/>
                <a:ext cx="691560" cy="590040"/>
              </p14:xfrm>
            </p:contentPart>
          </mc:Choice>
          <mc:Fallback xmlns="">
            <p:pic>
              <p:nvPicPr>
                <p:cNvPr id="587" name="Freihand 586">
                  <a:extLst>
                    <a:ext uri="{FF2B5EF4-FFF2-40B4-BE49-F238E27FC236}">
                      <a16:creationId xmlns:a16="http://schemas.microsoft.com/office/drawing/2014/main" id="{BB02C454-963C-488E-8D57-13B474D068B0}"/>
                    </a:ext>
                  </a:extLst>
                </p:cNvPr>
                <p:cNvPicPr/>
                <p:nvPr/>
              </p:nvPicPr>
              <p:blipFill>
                <a:blip r:embed="rId1104"/>
                <a:stretch>
                  <a:fillRect/>
                </a:stretch>
              </p:blipFill>
              <p:spPr>
                <a:xfrm>
                  <a:off x="1229493" y="3144667"/>
                  <a:ext cx="70020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588" name="Freihand 587">
                  <a:extLst>
                    <a:ext uri="{FF2B5EF4-FFF2-40B4-BE49-F238E27FC236}">
                      <a16:creationId xmlns:a16="http://schemas.microsoft.com/office/drawing/2014/main" id="{5E8F8812-2526-4FF5-8612-0354547B5A61}"/>
                    </a:ext>
                  </a:extLst>
                </p14:cNvPr>
                <p14:cNvContentPartPr/>
                <p14:nvPr/>
              </p14:nvContentPartPr>
              <p14:xfrm>
                <a:off x="1875693" y="3040627"/>
                <a:ext cx="161640" cy="208800"/>
              </p14:xfrm>
            </p:contentPart>
          </mc:Choice>
          <mc:Fallback xmlns="">
            <p:pic>
              <p:nvPicPr>
                <p:cNvPr id="588" name="Freihand 587">
                  <a:extLst>
                    <a:ext uri="{FF2B5EF4-FFF2-40B4-BE49-F238E27FC236}">
                      <a16:creationId xmlns:a16="http://schemas.microsoft.com/office/drawing/2014/main" id="{5E8F8812-2526-4FF5-8612-0354547B5A61}"/>
                    </a:ext>
                  </a:extLst>
                </p:cNvPr>
                <p:cNvPicPr/>
                <p:nvPr/>
              </p:nvPicPr>
              <p:blipFill>
                <a:blip r:embed="rId1106"/>
                <a:stretch>
                  <a:fillRect/>
                </a:stretch>
              </p:blipFill>
              <p:spPr>
                <a:xfrm>
                  <a:off x="1871373" y="3036307"/>
                  <a:ext cx="1702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590" name="Freihand 589">
                  <a:extLst>
                    <a:ext uri="{FF2B5EF4-FFF2-40B4-BE49-F238E27FC236}">
                      <a16:creationId xmlns:a16="http://schemas.microsoft.com/office/drawing/2014/main" id="{FA841BA4-1CAB-48DC-B880-D66D2953EC08}"/>
                    </a:ext>
                  </a:extLst>
                </p14:cNvPr>
                <p14:cNvContentPartPr/>
                <p14:nvPr/>
              </p14:nvContentPartPr>
              <p14:xfrm>
                <a:off x="1081533" y="2960347"/>
                <a:ext cx="876600" cy="897840"/>
              </p14:xfrm>
            </p:contentPart>
          </mc:Choice>
          <mc:Fallback xmlns="">
            <p:pic>
              <p:nvPicPr>
                <p:cNvPr id="590" name="Freihand 589">
                  <a:extLst>
                    <a:ext uri="{FF2B5EF4-FFF2-40B4-BE49-F238E27FC236}">
                      <a16:creationId xmlns:a16="http://schemas.microsoft.com/office/drawing/2014/main" id="{FA841BA4-1CAB-48DC-B880-D66D2953EC08}"/>
                    </a:ext>
                  </a:extLst>
                </p:cNvPr>
                <p:cNvPicPr/>
                <p:nvPr/>
              </p:nvPicPr>
              <p:blipFill>
                <a:blip r:embed="rId1108"/>
                <a:stretch>
                  <a:fillRect/>
                </a:stretch>
              </p:blipFill>
              <p:spPr>
                <a:xfrm>
                  <a:off x="1077213" y="2956027"/>
                  <a:ext cx="88524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592" name="Freihand 591">
                  <a:extLst>
                    <a:ext uri="{FF2B5EF4-FFF2-40B4-BE49-F238E27FC236}">
                      <a16:creationId xmlns:a16="http://schemas.microsoft.com/office/drawing/2014/main" id="{45E65B67-6A4B-42B3-9DA4-36577836E61E}"/>
                    </a:ext>
                  </a:extLst>
                </p14:cNvPr>
                <p14:cNvContentPartPr/>
                <p14:nvPr/>
              </p14:nvContentPartPr>
              <p14:xfrm>
                <a:off x="2089173" y="3686467"/>
                <a:ext cx="33480" cy="158760"/>
              </p14:xfrm>
            </p:contentPart>
          </mc:Choice>
          <mc:Fallback xmlns="">
            <p:pic>
              <p:nvPicPr>
                <p:cNvPr id="592" name="Freihand 591">
                  <a:extLst>
                    <a:ext uri="{FF2B5EF4-FFF2-40B4-BE49-F238E27FC236}">
                      <a16:creationId xmlns:a16="http://schemas.microsoft.com/office/drawing/2014/main" id="{45E65B67-6A4B-42B3-9DA4-36577836E61E}"/>
                    </a:ext>
                  </a:extLst>
                </p:cNvPr>
                <p:cNvPicPr/>
                <p:nvPr/>
              </p:nvPicPr>
              <p:blipFill>
                <a:blip r:embed="rId1110"/>
                <a:stretch>
                  <a:fillRect/>
                </a:stretch>
              </p:blipFill>
              <p:spPr>
                <a:xfrm>
                  <a:off x="2084853" y="3682147"/>
                  <a:ext cx="42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593" name="Freihand 592">
                  <a:extLst>
                    <a:ext uri="{FF2B5EF4-FFF2-40B4-BE49-F238E27FC236}">
                      <a16:creationId xmlns:a16="http://schemas.microsoft.com/office/drawing/2014/main" id="{969BA22A-1B32-4D19-83FA-B120C7744A07}"/>
                    </a:ext>
                  </a:extLst>
                </p14:cNvPr>
                <p14:cNvContentPartPr/>
                <p14:nvPr/>
              </p14:nvContentPartPr>
              <p14:xfrm>
                <a:off x="2026533" y="3666667"/>
                <a:ext cx="151560" cy="178920"/>
              </p14:xfrm>
            </p:contentPart>
          </mc:Choice>
          <mc:Fallback xmlns="">
            <p:pic>
              <p:nvPicPr>
                <p:cNvPr id="593" name="Freihand 592">
                  <a:extLst>
                    <a:ext uri="{FF2B5EF4-FFF2-40B4-BE49-F238E27FC236}">
                      <a16:creationId xmlns:a16="http://schemas.microsoft.com/office/drawing/2014/main" id="{969BA22A-1B32-4D19-83FA-B120C7744A07}"/>
                    </a:ext>
                  </a:extLst>
                </p:cNvPr>
                <p:cNvPicPr/>
                <p:nvPr/>
              </p:nvPicPr>
              <p:blipFill>
                <a:blip r:embed="rId1112"/>
                <a:stretch>
                  <a:fillRect/>
                </a:stretch>
              </p:blipFill>
              <p:spPr>
                <a:xfrm>
                  <a:off x="2022213" y="3662347"/>
                  <a:ext cx="160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595" name="Freihand 594">
                  <a:extLst>
                    <a:ext uri="{FF2B5EF4-FFF2-40B4-BE49-F238E27FC236}">
                      <a16:creationId xmlns:a16="http://schemas.microsoft.com/office/drawing/2014/main" id="{D0578A36-3893-468F-948C-C5FC6D9BD2CF}"/>
                    </a:ext>
                  </a:extLst>
                </p14:cNvPr>
                <p14:cNvContentPartPr/>
                <p14:nvPr/>
              </p14:nvContentPartPr>
              <p14:xfrm>
                <a:off x="2185653" y="3535987"/>
                <a:ext cx="120960" cy="130680"/>
              </p14:xfrm>
            </p:contentPart>
          </mc:Choice>
          <mc:Fallback xmlns="">
            <p:pic>
              <p:nvPicPr>
                <p:cNvPr id="595" name="Freihand 594">
                  <a:extLst>
                    <a:ext uri="{FF2B5EF4-FFF2-40B4-BE49-F238E27FC236}">
                      <a16:creationId xmlns:a16="http://schemas.microsoft.com/office/drawing/2014/main" id="{D0578A36-3893-468F-948C-C5FC6D9BD2CF}"/>
                    </a:ext>
                  </a:extLst>
                </p:cNvPr>
                <p:cNvPicPr/>
                <p:nvPr/>
              </p:nvPicPr>
              <p:blipFill>
                <a:blip r:embed="rId1114"/>
                <a:stretch>
                  <a:fillRect/>
                </a:stretch>
              </p:blipFill>
              <p:spPr>
                <a:xfrm>
                  <a:off x="2181333" y="3531667"/>
                  <a:ext cx="129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597" name="Freihand 596">
                  <a:extLst>
                    <a:ext uri="{FF2B5EF4-FFF2-40B4-BE49-F238E27FC236}">
                      <a16:creationId xmlns:a16="http://schemas.microsoft.com/office/drawing/2014/main" id="{8D32421C-ACA7-4DC9-8479-61268D6AABEC}"/>
                    </a:ext>
                  </a:extLst>
                </p14:cNvPr>
                <p14:cNvContentPartPr/>
                <p14:nvPr/>
              </p14:nvContentPartPr>
              <p14:xfrm>
                <a:off x="1345413" y="3124867"/>
                <a:ext cx="160560" cy="522360"/>
              </p14:xfrm>
            </p:contentPart>
          </mc:Choice>
          <mc:Fallback xmlns="">
            <p:pic>
              <p:nvPicPr>
                <p:cNvPr id="597" name="Freihand 596">
                  <a:extLst>
                    <a:ext uri="{FF2B5EF4-FFF2-40B4-BE49-F238E27FC236}">
                      <a16:creationId xmlns:a16="http://schemas.microsoft.com/office/drawing/2014/main" id="{8D32421C-ACA7-4DC9-8479-61268D6AABEC}"/>
                    </a:ext>
                  </a:extLst>
                </p:cNvPr>
                <p:cNvPicPr/>
                <p:nvPr/>
              </p:nvPicPr>
              <p:blipFill>
                <a:blip r:embed="rId1116"/>
                <a:stretch>
                  <a:fillRect/>
                </a:stretch>
              </p:blipFill>
              <p:spPr>
                <a:xfrm>
                  <a:off x="1341093" y="3120547"/>
                  <a:ext cx="16920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98" name="Freihand 597">
                  <a:extLst>
                    <a:ext uri="{FF2B5EF4-FFF2-40B4-BE49-F238E27FC236}">
                      <a16:creationId xmlns:a16="http://schemas.microsoft.com/office/drawing/2014/main" id="{C23D0D32-5C08-4648-831C-C7B1DA6284B4}"/>
                    </a:ext>
                  </a:extLst>
                </p14:cNvPr>
                <p14:cNvContentPartPr/>
                <p14:nvPr/>
              </p14:nvContentPartPr>
              <p14:xfrm>
                <a:off x="1319133" y="3351667"/>
                <a:ext cx="167040" cy="328320"/>
              </p14:xfrm>
            </p:contentPart>
          </mc:Choice>
          <mc:Fallback xmlns="">
            <p:pic>
              <p:nvPicPr>
                <p:cNvPr id="598" name="Freihand 597">
                  <a:extLst>
                    <a:ext uri="{FF2B5EF4-FFF2-40B4-BE49-F238E27FC236}">
                      <a16:creationId xmlns:a16="http://schemas.microsoft.com/office/drawing/2014/main" id="{C23D0D32-5C08-4648-831C-C7B1DA6284B4}"/>
                    </a:ext>
                  </a:extLst>
                </p:cNvPr>
                <p:cNvPicPr/>
                <p:nvPr/>
              </p:nvPicPr>
              <p:blipFill>
                <a:blip r:embed="rId1118"/>
                <a:stretch>
                  <a:fillRect/>
                </a:stretch>
              </p:blipFill>
              <p:spPr>
                <a:xfrm>
                  <a:off x="1314813" y="3347347"/>
                  <a:ext cx="1756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00" name="Freihand 599">
                  <a:extLst>
                    <a:ext uri="{FF2B5EF4-FFF2-40B4-BE49-F238E27FC236}">
                      <a16:creationId xmlns:a16="http://schemas.microsoft.com/office/drawing/2014/main" id="{29840539-B0C8-40AC-88C0-4033D1C834F7}"/>
                    </a:ext>
                  </a:extLst>
                </p14:cNvPr>
                <p14:cNvContentPartPr/>
                <p14:nvPr/>
              </p14:nvContentPartPr>
              <p14:xfrm>
                <a:off x="1325973" y="2790787"/>
                <a:ext cx="140040" cy="204840"/>
              </p14:xfrm>
            </p:contentPart>
          </mc:Choice>
          <mc:Fallback xmlns="">
            <p:pic>
              <p:nvPicPr>
                <p:cNvPr id="600" name="Freihand 599">
                  <a:extLst>
                    <a:ext uri="{FF2B5EF4-FFF2-40B4-BE49-F238E27FC236}">
                      <a16:creationId xmlns:a16="http://schemas.microsoft.com/office/drawing/2014/main" id="{29840539-B0C8-40AC-88C0-4033D1C834F7}"/>
                    </a:ext>
                  </a:extLst>
                </p:cNvPr>
                <p:cNvPicPr/>
                <p:nvPr/>
              </p:nvPicPr>
              <p:blipFill>
                <a:blip r:embed="rId1120"/>
                <a:stretch>
                  <a:fillRect/>
                </a:stretch>
              </p:blipFill>
              <p:spPr>
                <a:xfrm>
                  <a:off x="1321653" y="2786467"/>
                  <a:ext cx="148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01" name="Freihand 600">
                  <a:extLst>
                    <a:ext uri="{FF2B5EF4-FFF2-40B4-BE49-F238E27FC236}">
                      <a16:creationId xmlns:a16="http://schemas.microsoft.com/office/drawing/2014/main" id="{4B6B7C47-0FBB-47D2-BC18-D7E03D7D0679}"/>
                    </a:ext>
                  </a:extLst>
                </p14:cNvPr>
                <p14:cNvContentPartPr/>
                <p14:nvPr/>
              </p14:nvContentPartPr>
              <p14:xfrm>
                <a:off x="1455213" y="2754787"/>
                <a:ext cx="168120" cy="167760"/>
              </p14:xfrm>
            </p:contentPart>
          </mc:Choice>
          <mc:Fallback xmlns="">
            <p:pic>
              <p:nvPicPr>
                <p:cNvPr id="601" name="Freihand 600">
                  <a:extLst>
                    <a:ext uri="{FF2B5EF4-FFF2-40B4-BE49-F238E27FC236}">
                      <a16:creationId xmlns:a16="http://schemas.microsoft.com/office/drawing/2014/main" id="{4B6B7C47-0FBB-47D2-BC18-D7E03D7D0679}"/>
                    </a:ext>
                  </a:extLst>
                </p:cNvPr>
                <p:cNvPicPr/>
                <p:nvPr/>
              </p:nvPicPr>
              <p:blipFill>
                <a:blip r:embed="rId1122"/>
                <a:stretch>
                  <a:fillRect/>
                </a:stretch>
              </p:blipFill>
              <p:spPr>
                <a:xfrm>
                  <a:off x="1450893" y="2750467"/>
                  <a:ext cx="176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02" name="Freihand 601">
                  <a:extLst>
                    <a:ext uri="{FF2B5EF4-FFF2-40B4-BE49-F238E27FC236}">
                      <a16:creationId xmlns:a16="http://schemas.microsoft.com/office/drawing/2014/main" id="{512F804A-D6D8-4B4E-B01B-107C2F1B082F}"/>
                    </a:ext>
                  </a:extLst>
                </p14:cNvPr>
                <p14:cNvContentPartPr/>
                <p14:nvPr/>
              </p14:nvContentPartPr>
              <p14:xfrm>
                <a:off x="1621533" y="2707987"/>
                <a:ext cx="87120" cy="79560"/>
              </p14:xfrm>
            </p:contentPart>
          </mc:Choice>
          <mc:Fallback xmlns="">
            <p:pic>
              <p:nvPicPr>
                <p:cNvPr id="602" name="Freihand 601">
                  <a:extLst>
                    <a:ext uri="{FF2B5EF4-FFF2-40B4-BE49-F238E27FC236}">
                      <a16:creationId xmlns:a16="http://schemas.microsoft.com/office/drawing/2014/main" id="{512F804A-D6D8-4B4E-B01B-107C2F1B082F}"/>
                    </a:ext>
                  </a:extLst>
                </p:cNvPr>
                <p:cNvPicPr/>
                <p:nvPr/>
              </p:nvPicPr>
              <p:blipFill>
                <a:blip r:embed="rId1124"/>
                <a:stretch>
                  <a:fillRect/>
                </a:stretch>
              </p:blipFill>
              <p:spPr>
                <a:xfrm>
                  <a:off x="1617213" y="2703667"/>
                  <a:ext cx="95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03" name="Freihand 602">
                  <a:extLst>
                    <a:ext uri="{FF2B5EF4-FFF2-40B4-BE49-F238E27FC236}">
                      <a16:creationId xmlns:a16="http://schemas.microsoft.com/office/drawing/2014/main" id="{EB310F61-3AB6-4A18-8F19-5883977B47C3}"/>
                    </a:ext>
                  </a:extLst>
                </p14:cNvPr>
                <p14:cNvContentPartPr/>
                <p14:nvPr/>
              </p14:nvContentPartPr>
              <p14:xfrm>
                <a:off x="1706853" y="2648587"/>
                <a:ext cx="92160" cy="92880"/>
              </p14:xfrm>
            </p:contentPart>
          </mc:Choice>
          <mc:Fallback xmlns="">
            <p:pic>
              <p:nvPicPr>
                <p:cNvPr id="603" name="Freihand 602">
                  <a:extLst>
                    <a:ext uri="{FF2B5EF4-FFF2-40B4-BE49-F238E27FC236}">
                      <a16:creationId xmlns:a16="http://schemas.microsoft.com/office/drawing/2014/main" id="{EB310F61-3AB6-4A18-8F19-5883977B47C3}"/>
                    </a:ext>
                  </a:extLst>
                </p:cNvPr>
                <p:cNvPicPr/>
                <p:nvPr/>
              </p:nvPicPr>
              <p:blipFill>
                <a:blip r:embed="rId1126"/>
                <a:stretch>
                  <a:fillRect/>
                </a:stretch>
              </p:blipFill>
              <p:spPr>
                <a:xfrm>
                  <a:off x="1702533" y="2644267"/>
                  <a:ext cx="100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05" name="Freihand 604">
                  <a:extLst>
                    <a:ext uri="{FF2B5EF4-FFF2-40B4-BE49-F238E27FC236}">
                      <a16:creationId xmlns:a16="http://schemas.microsoft.com/office/drawing/2014/main" id="{CCEC0E22-D70D-4559-9E3C-BC59EA2B9ECB}"/>
                    </a:ext>
                  </a:extLst>
                </p14:cNvPr>
                <p14:cNvContentPartPr/>
                <p14:nvPr/>
              </p14:nvContentPartPr>
              <p14:xfrm>
                <a:off x="1746093" y="2479387"/>
                <a:ext cx="164520" cy="142920"/>
              </p14:xfrm>
            </p:contentPart>
          </mc:Choice>
          <mc:Fallback xmlns="">
            <p:pic>
              <p:nvPicPr>
                <p:cNvPr id="605" name="Freihand 604">
                  <a:extLst>
                    <a:ext uri="{FF2B5EF4-FFF2-40B4-BE49-F238E27FC236}">
                      <a16:creationId xmlns:a16="http://schemas.microsoft.com/office/drawing/2014/main" id="{CCEC0E22-D70D-4559-9E3C-BC59EA2B9ECB}"/>
                    </a:ext>
                  </a:extLst>
                </p:cNvPr>
                <p:cNvPicPr/>
                <p:nvPr/>
              </p:nvPicPr>
              <p:blipFill>
                <a:blip r:embed="rId1128"/>
                <a:stretch>
                  <a:fillRect/>
                </a:stretch>
              </p:blipFill>
              <p:spPr>
                <a:xfrm>
                  <a:off x="1741773" y="2475067"/>
                  <a:ext cx="173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06" name="Freihand 605">
                  <a:extLst>
                    <a:ext uri="{FF2B5EF4-FFF2-40B4-BE49-F238E27FC236}">
                      <a16:creationId xmlns:a16="http://schemas.microsoft.com/office/drawing/2014/main" id="{EC77E79B-C150-427A-B043-C70FD359128B}"/>
                    </a:ext>
                  </a:extLst>
                </p14:cNvPr>
                <p14:cNvContentPartPr/>
                <p14:nvPr/>
              </p14:nvContentPartPr>
              <p14:xfrm>
                <a:off x="1906653" y="2344747"/>
                <a:ext cx="173520" cy="229320"/>
              </p14:xfrm>
            </p:contentPart>
          </mc:Choice>
          <mc:Fallback xmlns="">
            <p:pic>
              <p:nvPicPr>
                <p:cNvPr id="606" name="Freihand 605">
                  <a:extLst>
                    <a:ext uri="{FF2B5EF4-FFF2-40B4-BE49-F238E27FC236}">
                      <a16:creationId xmlns:a16="http://schemas.microsoft.com/office/drawing/2014/main" id="{EC77E79B-C150-427A-B043-C70FD359128B}"/>
                    </a:ext>
                  </a:extLst>
                </p:cNvPr>
                <p:cNvPicPr/>
                <p:nvPr/>
              </p:nvPicPr>
              <p:blipFill>
                <a:blip r:embed="rId1130"/>
                <a:stretch>
                  <a:fillRect/>
                </a:stretch>
              </p:blipFill>
              <p:spPr>
                <a:xfrm>
                  <a:off x="1902333" y="2340427"/>
                  <a:ext cx="182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07" name="Freihand 606">
                  <a:extLst>
                    <a:ext uri="{FF2B5EF4-FFF2-40B4-BE49-F238E27FC236}">
                      <a16:creationId xmlns:a16="http://schemas.microsoft.com/office/drawing/2014/main" id="{1C7C93DD-6338-45DB-A203-97FA33A9B2A2}"/>
                    </a:ext>
                  </a:extLst>
                </p14:cNvPr>
                <p14:cNvContentPartPr/>
                <p14:nvPr/>
              </p14:nvContentPartPr>
              <p14:xfrm>
                <a:off x="2033013" y="2248267"/>
                <a:ext cx="147240" cy="183600"/>
              </p14:xfrm>
            </p:contentPart>
          </mc:Choice>
          <mc:Fallback xmlns="">
            <p:pic>
              <p:nvPicPr>
                <p:cNvPr id="607" name="Freihand 606">
                  <a:extLst>
                    <a:ext uri="{FF2B5EF4-FFF2-40B4-BE49-F238E27FC236}">
                      <a16:creationId xmlns:a16="http://schemas.microsoft.com/office/drawing/2014/main" id="{1C7C93DD-6338-45DB-A203-97FA33A9B2A2}"/>
                    </a:ext>
                  </a:extLst>
                </p:cNvPr>
                <p:cNvPicPr/>
                <p:nvPr/>
              </p:nvPicPr>
              <p:blipFill>
                <a:blip r:embed="rId1132"/>
                <a:stretch>
                  <a:fillRect/>
                </a:stretch>
              </p:blipFill>
              <p:spPr>
                <a:xfrm>
                  <a:off x="2028693" y="2243947"/>
                  <a:ext cx="155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08" name="Freihand 607">
                  <a:extLst>
                    <a:ext uri="{FF2B5EF4-FFF2-40B4-BE49-F238E27FC236}">
                      <a16:creationId xmlns:a16="http://schemas.microsoft.com/office/drawing/2014/main" id="{F909C1E2-3B21-4C3E-93AF-EC0A1F85365A}"/>
                    </a:ext>
                  </a:extLst>
                </p14:cNvPr>
                <p14:cNvContentPartPr/>
                <p14:nvPr/>
              </p14:nvContentPartPr>
              <p14:xfrm>
                <a:off x="1801533" y="2802307"/>
                <a:ext cx="59040" cy="124920"/>
              </p14:xfrm>
            </p:contentPart>
          </mc:Choice>
          <mc:Fallback xmlns="">
            <p:pic>
              <p:nvPicPr>
                <p:cNvPr id="608" name="Freihand 607">
                  <a:extLst>
                    <a:ext uri="{FF2B5EF4-FFF2-40B4-BE49-F238E27FC236}">
                      <a16:creationId xmlns:a16="http://schemas.microsoft.com/office/drawing/2014/main" id="{F909C1E2-3B21-4C3E-93AF-EC0A1F85365A}"/>
                    </a:ext>
                  </a:extLst>
                </p:cNvPr>
                <p:cNvPicPr/>
                <p:nvPr/>
              </p:nvPicPr>
              <p:blipFill>
                <a:blip r:embed="rId1134"/>
                <a:stretch>
                  <a:fillRect/>
                </a:stretch>
              </p:blipFill>
              <p:spPr>
                <a:xfrm>
                  <a:off x="1797213" y="2797987"/>
                  <a:ext cx="67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09" name="Freihand 608">
                  <a:extLst>
                    <a:ext uri="{FF2B5EF4-FFF2-40B4-BE49-F238E27FC236}">
                      <a16:creationId xmlns:a16="http://schemas.microsoft.com/office/drawing/2014/main" id="{35EB0084-ED40-4EAD-8306-B2BAA4E3E561}"/>
                    </a:ext>
                  </a:extLst>
                </p14:cNvPr>
                <p14:cNvContentPartPr/>
                <p14:nvPr/>
              </p14:nvContentPartPr>
              <p14:xfrm>
                <a:off x="1872453" y="2765587"/>
                <a:ext cx="73440" cy="201960"/>
              </p14:xfrm>
            </p:contentPart>
          </mc:Choice>
          <mc:Fallback xmlns="">
            <p:pic>
              <p:nvPicPr>
                <p:cNvPr id="609" name="Freihand 608">
                  <a:extLst>
                    <a:ext uri="{FF2B5EF4-FFF2-40B4-BE49-F238E27FC236}">
                      <a16:creationId xmlns:a16="http://schemas.microsoft.com/office/drawing/2014/main" id="{35EB0084-ED40-4EAD-8306-B2BAA4E3E561}"/>
                    </a:ext>
                  </a:extLst>
                </p:cNvPr>
                <p:cNvPicPr/>
                <p:nvPr/>
              </p:nvPicPr>
              <p:blipFill>
                <a:blip r:embed="rId1136"/>
                <a:stretch>
                  <a:fillRect/>
                </a:stretch>
              </p:blipFill>
              <p:spPr>
                <a:xfrm>
                  <a:off x="1868133" y="2761267"/>
                  <a:ext cx="82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10" name="Freihand 609">
                  <a:extLst>
                    <a:ext uri="{FF2B5EF4-FFF2-40B4-BE49-F238E27FC236}">
                      <a16:creationId xmlns:a16="http://schemas.microsoft.com/office/drawing/2014/main" id="{C6EBA3F9-B64C-44FE-A4E1-13BAE154CA55}"/>
                    </a:ext>
                  </a:extLst>
                </p14:cNvPr>
                <p14:cNvContentPartPr/>
                <p14:nvPr/>
              </p14:nvContentPartPr>
              <p14:xfrm>
                <a:off x="1926093" y="2556787"/>
                <a:ext cx="314640" cy="225000"/>
              </p14:xfrm>
            </p:contentPart>
          </mc:Choice>
          <mc:Fallback xmlns="">
            <p:pic>
              <p:nvPicPr>
                <p:cNvPr id="610" name="Freihand 609">
                  <a:extLst>
                    <a:ext uri="{FF2B5EF4-FFF2-40B4-BE49-F238E27FC236}">
                      <a16:creationId xmlns:a16="http://schemas.microsoft.com/office/drawing/2014/main" id="{C6EBA3F9-B64C-44FE-A4E1-13BAE154CA55}"/>
                    </a:ext>
                  </a:extLst>
                </p:cNvPr>
                <p:cNvPicPr/>
                <p:nvPr/>
              </p:nvPicPr>
              <p:blipFill>
                <a:blip r:embed="rId1138"/>
                <a:stretch>
                  <a:fillRect/>
                </a:stretch>
              </p:blipFill>
              <p:spPr>
                <a:xfrm>
                  <a:off x="1921773" y="2552467"/>
                  <a:ext cx="323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11" name="Freihand 610">
                  <a:extLst>
                    <a:ext uri="{FF2B5EF4-FFF2-40B4-BE49-F238E27FC236}">
                      <a16:creationId xmlns:a16="http://schemas.microsoft.com/office/drawing/2014/main" id="{C1E64CE1-11DB-4301-A673-86FB6A3DE273}"/>
                    </a:ext>
                  </a:extLst>
                </p14:cNvPr>
                <p14:cNvContentPartPr/>
                <p14:nvPr/>
              </p14:nvContentPartPr>
              <p14:xfrm>
                <a:off x="2155773" y="2510347"/>
                <a:ext cx="45360" cy="9720"/>
              </p14:xfrm>
            </p:contentPart>
          </mc:Choice>
          <mc:Fallback xmlns="">
            <p:pic>
              <p:nvPicPr>
                <p:cNvPr id="611" name="Freihand 610">
                  <a:extLst>
                    <a:ext uri="{FF2B5EF4-FFF2-40B4-BE49-F238E27FC236}">
                      <a16:creationId xmlns:a16="http://schemas.microsoft.com/office/drawing/2014/main" id="{C1E64CE1-11DB-4301-A673-86FB6A3DE273}"/>
                    </a:ext>
                  </a:extLst>
                </p:cNvPr>
                <p:cNvPicPr/>
                <p:nvPr/>
              </p:nvPicPr>
              <p:blipFill>
                <a:blip r:embed="rId1140"/>
                <a:stretch>
                  <a:fillRect/>
                </a:stretch>
              </p:blipFill>
              <p:spPr>
                <a:xfrm>
                  <a:off x="2151453" y="2506027"/>
                  <a:ext cx="54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12" name="Freihand 611">
                  <a:extLst>
                    <a:ext uri="{FF2B5EF4-FFF2-40B4-BE49-F238E27FC236}">
                      <a16:creationId xmlns:a16="http://schemas.microsoft.com/office/drawing/2014/main" id="{292DF2C5-B7DD-49DA-9534-631FE79F7597}"/>
                    </a:ext>
                  </a:extLst>
                </p14:cNvPr>
                <p14:cNvContentPartPr/>
                <p14:nvPr/>
              </p14:nvContentPartPr>
              <p14:xfrm>
                <a:off x="2238933" y="2374627"/>
                <a:ext cx="257400" cy="165960"/>
              </p14:xfrm>
            </p:contentPart>
          </mc:Choice>
          <mc:Fallback xmlns="">
            <p:pic>
              <p:nvPicPr>
                <p:cNvPr id="612" name="Freihand 611">
                  <a:extLst>
                    <a:ext uri="{FF2B5EF4-FFF2-40B4-BE49-F238E27FC236}">
                      <a16:creationId xmlns:a16="http://schemas.microsoft.com/office/drawing/2014/main" id="{292DF2C5-B7DD-49DA-9534-631FE79F7597}"/>
                    </a:ext>
                  </a:extLst>
                </p:cNvPr>
                <p:cNvPicPr/>
                <p:nvPr/>
              </p:nvPicPr>
              <p:blipFill>
                <a:blip r:embed="rId1142"/>
                <a:stretch>
                  <a:fillRect/>
                </a:stretch>
              </p:blipFill>
              <p:spPr>
                <a:xfrm>
                  <a:off x="2234613" y="2370307"/>
                  <a:ext cx="266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13" name="Freihand 612">
                  <a:extLst>
                    <a:ext uri="{FF2B5EF4-FFF2-40B4-BE49-F238E27FC236}">
                      <a16:creationId xmlns:a16="http://schemas.microsoft.com/office/drawing/2014/main" id="{1D629211-110A-4551-AD77-ED54361E7915}"/>
                    </a:ext>
                  </a:extLst>
                </p14:cNvPr>
                <p14:cNvContentPartPr/>
                <p14:nvPr/>
              </p14:nvContentPartPr>
              <p14:xfrm>
                <a:off x="2450613" y="2112547"/>
                <a:ext cx="179640" cy="249480"/>
              </p14:xfrm>
            </p:contentPart>
          </mc:Choice>
          <mc:Fallback xmlns="">
            <p:pic>
              <p:nvPicPr>
                <p:cNvPr id="613" name="Freihand 612">
                  <a:extLst>
                    <a:ext uri="{FF2B5EF4-FFF2-40B4-BE49-F238E27FC236}">
                      <a16:creationId xmlns:a16="http://schemas.microsoft.com/office/drawing/2014/main" id="{1D629211-110A-4551-AD77-ED54361E7915}"/>
                    </a:ext>
                  </a:extLst>
                </p:cNvPr>
                <p:cNvPicPr/>
                <p:nvPr/>
              </p:nvPicPr>
              <p:blipFill>
                <a:blip r:embed="rId1144"/>
                <a:stretch>
                  <a:fillRect/>
                </a:stretch>
              </p:blipFill>
              <p:spPr>
                <a:xfrm>
                  <a:off x="2446293" y="2108227"/>
                  <a:ext cx="188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79" name="Freihand 678">
                  <a:extLst>
                    <a:ext uri="{FF2B5EF4-FFF2-40B4-BE49-F238E27FC236}">
                      <a16:creationId xmlns:a16="http://schemas.microsoft.com/office/drawing/2014/main" id="{3AB37C5F-774A-45A6-86A3-DCC628638A26}"/>
                    </a:ext>
                  </a:extLst>
                </p14:cNvPr>
                <p14:cNvContentPartPr/>
                <p14:nvPr/>
              </p14:nvContentPartPr>
              <p14:xfrm>
                <a:off x="1207533" y="3193627"/>
                <a:ext cx="674280" cy="534960"/>
              </p14:xfrm>
            </p:contentPart>
          </mc:Choice>
          <mc:Fallback xmlns="">
            <p:pic>
              <p:nvPicPr>
                <p:cNvPr id="679" name="Freihand 678">
                  <a:extLst>
                    <a:ext uri="{FF2B5EF4-FFF2-40B4-BE49-F238E27FC236}">
                      <a16:creationId xmlns:a16="http://schemas.microsoft.com/office/drawing/2014/main" id="{3AB37C5F-774A-45A6-86A3-DCC628638A26}"/>
                    </a:ext>
                  </a:extLst>
                </p:cNvPr>
                <p:cNvPicPr/>
                <p:nvPr/>
              </p:nvPicPr>
              <p:blipFill>
                <a:blip r:embed="rId1146"/>
                <a:stretch>
                  <a:fillRect/>
                </a:stretch>
              </p:blipFill>
              <p:spPr>
                <a:xfrm>
                  <a:off x="1203213" y="3189307"/>
                  <a:ext cx="68292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80" name="Freihand 679">
                  <a:extLst>
                    <a:ext uri="{FF2B5EF4-FFF2-40B4-BE49-F238E27FC236}">
                      <a16:creationId xmlns:a16="http://schemas.microsoft.com/office/drawing/2014/main" id="{ABB8941A-8704-4919-AD0E-7264645937F6}"/>
                    </a:ext>
                  </a:extLst>
                </p14:cNvPr>
                <p14:cNvContentPartPr/>
                <p14:nvPr/>
              </p14:nvContentPartPr>
              <p14:xfrm>
                <a:off x="1804773" y="3055027"/>
                <a:ext cx="195840" cy="259560"/>
              </p14:xfrm>
            </p:contentPart>
          </mc:Choice>
          <mc:Fallback xmlns="">
            <p:pic>
              <p:nvPicPr>
                <p:cNvPr id="680" name="Freihand 679">
                  <a:extLst>
                    <a:ext uri="{FF2B5EF4-FFF2-40B4-BE49-F238E27FC236}">
                      <a16:creationId xmlns:a16="http://schemas.microsoft.com/office/drawing/2014/main" id="{ABB8941A-8704-4919-AD0E-7264645937F6}"/>
                    </a:ext>
                  </a:extLst>
                </p:cNvPr>
                <p:cNvPicPr/>
                <p:nvPr/>
              </p:nvPicPr>
              <p:blipFill>
                <a:blip r:embed="rId1148"/>
                <a:stretch>
                  <a:fillRect/>
                </a:stretch>
              </p:blipFill>
              <p:spPr>
                <a:xfrm>
                  <a:off x="1800453" y="3050707"/>
                  <a:ext cx="204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2" name="Freihand 721">
                  <a:extLst>
                    <a:ext uri="{FF2B5EF4-FFF2-40B4-BE49-F238E27FC236}">
                      <a16:creationId xmlns:a16="http://schemas.microsoft.com/office/drawing/2014/main" id="{B6B79F64-5F37-4CD2-B02B-44685144DA1D}"/>
                    </a:ext>
                  </a:extLst>
                </p14:cNvPr>
                <p14:cNvContentPartPr/>
                <p14:nvPr/>
              </p14:nvContentPartPr>
              <p14:xfrm>
                <a:off x="5648133" y="6577627"/>
                <a:ext cx="308520" cy="55080"/>
              </p14:xfrm>
            </p:contentPart>
          </mc:Choice>
          <mc:Fallback xmlns="">
            <p:pic>
              <p:nvPicPr>
                <p:cNvPr id="722" name="Freihand 721">
                  <a:extLst>
                    <a:ext uri="{FF2B5EF4-FFF2-40B4-BE49-F238E27FC236}">
                      <a16:creationId xmlns:a16="http://schemas.microsoft.com/office/drawing/2014/main" id="{B6B79F64-5F37-4CD2-B02B-44685144DA1D}"/>
                    </a:ext>
                  </a:extLst>
                </p:cNvPr>
                <p:cNvPicPr/>
                <p:nvPr/>
              </p:nvPicPr>
              <p:blipFill>
                <a:blip r:embed="rId1150"/>
                <a:stretch>
                  <a:fillRect/>
                </a:stretch>
              </p:blipFill>
              <p:spPr>
                <a:xfrm>
                  <a:off x="5643813" y="6573307"/>
                  <a:ext cx="317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23" name="Freihand 722">
                  <a:extLst>
                    <a:ext uri="{FF2B5EF4-FFF2-40B4-BE49-F238E27FC236}">
                      <a16:creationId xmlns:a16="http://schemas.microsoft.com/office/drawing/2014/main" id="{33AB2340-3526-42F3-A37C-9392B9547D0A}"/>
                    </a:ext>
                  </a:extLst>
                </p14:cNvPr>
                <p14:cNvContentPartPr/>
                <p14:nvPr/>
              </p14:nvContentPartPr>
              <p14:xfrm>
                <a:off x="5912373" y="6468547"/>
                <a:ext cx="171360" cy="243720"/>
              </p14:xfrm>
            </p:contentPart>
          </mc:Choice>
          <mc:Fallback xmlns="">
            <p:pic>
              <p:nvPicPr>
                <p:cNvPr id="723" name="Freihand 722">
                  <a:extLst>
                    <a:ext uri="{FF2B5EF4-FFF2-40B4-BE49-F238E27FC236}">
                      <a16:creationId xmlns:a16="http://schemas.microsoft.com/office/drawing/2014/main" id="{33AB2340-3526-42F3-A37C-9392B9547D0A}"/>
                    </a:ext>
                  </a:extLst>
                </p:cNvPr>
                <p:cNvPicPr/>
                <p:nvPr/>
              </p:nvPicPr>
              <p:blipFill>
                <a:blip r:embed="rId1152"/>
                <a:stretch>
                  <a:fillRect/>
                </a:stretch>
              </p:blipFill>
              <p:spPr>
                <a:xfrm>
                  <a:off x="5908053" y="6464227"/>
                  <a:ext cx="1800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25" name="Freihand 724">
                  <a:extLst>
                    <a:ext uri="{FF2B5EF4-FFF2-40B4-BE49-F238E27FC236}">
                      <a16:creationId xmlns:a16="http://schemas.microsoft.com/office/drawing/2014/main" id="{DAEFC22B-E735-4D83-B530-8BE6265A812C}"/>
                    </a:ext>
                  </a:extLst>
                </p14:cNvPr>
                <p14:cNvContentPartPr/>
                <p14:nvPr/>
              </p14:nvContentPartPr>
              <p14:xfrm>
                <a:off x="6232053" y="6487627"/>
                <a:ext cx="109800" cy="173160"/>
              </p14:xfrm>
            </p:contentPart>
          </mc:Choice>
          <mc:Fallback xmlns="">
            <p:pic>
              <p:nvPicPr>
                <p:cNvPr id="725" name="Freihand 724">
                  <a:extLst>
                    <a:ext uri="{FF2B5EF4-FFF2-40B4-BE49-F238E27FC236}">
                      <a16:creationId xmlns:a16="http://schemas.microsoft.com/office/drawing/2014/main" id="{DAEFC22B-E735-4D83-B530-8BE6265A812C}"/>
                    </a:ext>
                  </a:extLst>
                </p:cNvPr>
                <p:cNvPicPr/>
                <p:nvPr/>
              </p:nvPicPr>
              <p:blipFill>
                <a:blip r:embed="rId1154"/>
                <a:stretch>
                  <a:fillRect/>
                </a:stretch>
              </p:blipFill>
              <p:spPr>
                <a:xfrm>
                  <a:off x="6227733" y="6483307"/>
                  <a:ext cx="118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26" name="Freihand 725">
                  <a:extLst>
                    <a:ext uri="{FF2B5EF4-FFF2-40B4-BE49-F238E27FC236}">
                      <a16:creationId xmlns:a16="http://schemas.microsoft.com/office/drawing/2014/main" id="{B10FAA34-83F6-4657-8BB1-CA817A7C0C42}"/>
                    </a:ext>
                  </a:extLst>
                </p14:cNvPr>
                <p14:cNvContentPartPr/>
                <p14:nvPr/>
              </p14:nvContentPartPr>
              <p14:xfrm>
                <a:off x="6345093" y="6494827"/>
                <a:ext cx="104400" cy="201960"/>
              </p14:xfrm>
            </p:contentPart>
          </mc:Choice>
          <mc:Fallback xmlns="">
            <p:pic>
              <p:nvPicPr>
                <p:cNvPr id="726" name="Freihand 725">
                  <a:extLst>
                    <a:ext uri="{FF2B5EF4-FFF2-40B4-BE49-F238E27FC236}">
                      <a16:creationId xmlns:a16="http://schemas.microsoft.com/office/drawing/2014/main" id="{B10FAA34-83F6-4657-8BB1-CA817A7C0C42}"/>
                    </a:ext>
                  </a:extLst>
                </p:cNvPr>
                <p:cNvPicPr/>
                <p:nvPr/>
              </p:nvPicPr>
              <p:blipFill>
                <a:blip r:embed="rId1156"/>
                <a:stretch>
                  <a:fillRect/>
                </a:stretch>
              </p:blipFill>
              <p:spPr>
                <a:xfrm>
                  <a:off x="6340773" y="6490507"/>
                  <a:ext cx="113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27" name="Freihand 726">
                  <a:extLst>
                    <a:ext uri="{FF2B5EF4-FFF2-40B4-BE49-F238E27FC236}">
                      <a16:creationId xmlns:a16="http://schemas.microsoft.com/office/drawing/2014/main" id="{758691C0-9969-4415-B50C-9E1E6D162B94}"/>
                    </a:ext>
                  </a:extLst>
                </p14:cNvPr>
                <p14:cNvContentPartPr/>
                <p14:nvPr/>
              </p14:nvContentPartPr>
              <p14:xfrm>
                <a:off x="6476133" y="6365587"/>
                <a:ext cx="342000" cy="224280"/>
              </p14:xfrm>
            </p:contentPart>
          </mc:Choice>
          <mc:Fallback xmlns="">
            <p:pic>
              <p:nvPicPr>
                <p:cNvPr id="727" name="Freihand 726">
                  <a:extLst>
                    <a:ext uri="{FF2B5EF4-FFF2-40B4-BE49-F238E27FC236}">
                      <a16:creationId xmlns:a16="http://schemas.microsoft.com/office/drawing/2014/main" id="{758691C0-9969-4415-B50C-9E1E6D162B94}"/>
                    </a:ext>
                  </a:extLst>
                </p:cNvPr>
                <p:cNvPicPr/>
                <p:nvPr/>
              </p:nvPicPr>
              <p:blipFill>
                <a:blip r:embed="rId1158"/>
                <a:stretch>
                  <a:fillRect/>
                </a:stretch>
              </p:blipFill>
              <p:spPr>
                <a:xfrm>
                  <a:off x="6471813" y="6361267"/>
                  <a:ext cx="350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28" name="Freihand 727">
                  <a:extLst>
                    <a:ext uri="{FF2B5EF4-FFF2-40B4-BE49-F238E27FC236}">
                      <a16:creationId xmlns:a16="http://schemas.microsoft.com/office/drawing/2014/main" id="{080E2493-B04A-40EE-B13B-DF341B3D8642}"/>
                    </a:ext>
                  </a:extLst>
                </p14:cNvPr>
                <p14:cNvContentPartPr/>
                <p14:nvPr/>
              </p14:nvContentPartPr>
              <p14:xfrm>
                <a:off x="6735693" y="6366667"/>
                <a:ext cx="360" cy="360"/>
              </p14:xfrm>
            </p:contentPart>
          </mc:Choice>
          <mc:Fallback xmlns="">
            <p:pic>
              <p:nvPicPr>
                <p:cNvPr id="728" name="Freihand 727">
                  <a:extLst>
                    <a:ext uri="{FF2B5EF4-FFF2-40B4-BE49-F238E27FC236}">
                      <a16:creationId xmlns:a16="http://schemas.microsoft.com/office/drawing/2014/main" id="{080E2493-B04A-40EE-B13B-DF341B3D8642}"/>
                    </a:ext>
                  </a:extLst>
                </p:cNvPr>
                <p:cNvPicPr/>
                <p:nvPr/>
              </p:nvPicPr>
              <p:blipFill>
                <a:blip r:embed="rId483"/>
                <a:stretch>
                  <a:fillRect/>
                </a:stretch>
              </p:blipFill>
              <p:spPr>
                <a:xfrm>
                  <a:off x="6731373" y="6362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29" name="Freihand 728">
                  <a:extLst>
                    <a:ext uri="{FF2B5EF4-FFF2-40B4-BE49-F238E27FC236}">
                      <a16:creationId xmlns:a16="http://schemas.microsoft.com/office/drawing/2014/main" id="{0BCAA0AA-7087-4B29-9273-D200123C6E9B}"/>
                    </a:ext>
                  </a:extLst>
                </p14:cNvPr>
                <p14:cNvContentPartPr/>
                <p14:nvPr/>
              </p14:nvContentPartPr>
              <p14:xfrm>
                <a:off x="6865653" y="6395827"/>
                <a:ext cx="48240" cy="112680"/>
              </p14:xfrm>
            </p:contentPart>
          </mc:Choice>
          <mc:Fallback xmlns="">
            <p:pic>
              <p:nvPicPr>
                <p:cNvPr id="729" name="Freihand 728">
                  <a:extLst>
                    <a:ext uri="{FF2B5EF4-FFF2-40B4-BE49-F238E27FC236}">
                      <a16:creationId xmlns:a16="http://schemas.microsoft.com/office/drawing/2014/main" id="{0BCAA0AA-7087-4B29-9273-D200123C6E9B}"/>
                    </a:ext>
                  </a:extLst>
                </p:cNvPr>
                <p:cNvPicPr/>
                <p:nvPr/>
              </p:nvPicPr>
              <p:blipFill>
                <a:blip r:embed="rId1161"/>
                <a:stretch>
                  <a:fillRect/>
                </a:stretch>
              </p:blipFill>
              <p:spPr>
                <a:xfrm>
                  <a:off x="6861333" y="6391507"/>
                  <a:ext cx="56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30" name="Freihand 729">
                  <a:extLst>
                    <a:ext uri="{FF2B5EF4-FFF2-40B4-BE49-F238E27FC236}">
                      <a16:creationId xmlns:a16="http://schemas.microsoft.com/office/drawing/2014/main" id="{A9029E16-D37E-42CE-B6E1-0468F7E8588C}"/>
                    </a:ext>
                  </a:extLst>
                </p14:cNvPr>
                <p14:cNvContentPartPr/>
                <p14:nvPr/>
              </p14:nvContentPartPr>
              <p14:xfrm>
                <a:off x="6830013" y="6334627"/>
                <a:ext cx="222480" cy="135000"/>
              </p14:xfrm>
            </p:contentPart>
          </mc:Choice>
          <mc:Fallback xmlns="">
            <p:pic>
              <p:nvPicPr>
                <p:cNvPr id="730" name="Freihand 729">
                  <a:extLst>
                    <a:ext uri="{FF2B5EF4-FFF2-40B4-BE49-F238E27FC236}">
                      <a16:creationId xmlns:a16="http://schemas.microsoft.com/office/drawing/2014/main" id="{A9029E16-D37E-42CE-B6E1-0468F7E8588C}"/>
                    </a:ext>
                  </a:extLst>
                </p:cNvPr>
                <p:cNvPicPr/>
                <p:nvPr/>
              </p:nvPicPr>
              <p:blipFill>
                <a:blip r:embed="rId1163"/>
                <a:stretch>
                  <a:fillRect/>
                </a:stretch>
              </p:blipFill>
              <p:spPr>
                <a:xfrm>
                  <a:off x="6825693" y="6330307"/>
                  <a:ext cx="231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31" name="Freihand 730">
                  <a:extLst>
                    <a:ext uri="{FF2B5EF4-FFF2-40B4-BE49-F238E27FC236}">
                      <a16:creationId xmlns:a16="http://schemas.microsoft.com/office/drawing/2014/main" id="{6845C787-B14B-4ACF-BC41-DF0393545B9A}"/>
                    </a:ext>
                  </a:extLst>
                </p14:cNvPr>
                <p14:cNvContentPartPr/>
                <p14:nvPr/>
              </p14:nvContentPartPr>
              <p14:xfrm>
                <a:off x="6911373" y="6365587"/>
                <a:ext cx="104760" cy="54360"/>
              </p14:xfrm>
            </p:contentPart>
          </mc:Choice>
          <mc:Fallback xmlns="">
            <p:pic>
              <p:nvPicPr>
                <p:cNvPr id="731" name="Freihand 730">
                  <a:extLst>
                    <a:ext uri="{FF2B5EF4-FFF2-40B4-BE49-F238E27FC236}">
                      <a16:creationId xmlns:a16="http://schemas.microsoft.com/office/drawing/2014/main" id="{6845C787-B14B-4ACF-BC41-DF0393545B9A}"/>
                    </a:ext>
                  </a:extLst>
                </p:cNvPr>
                <p:cNvPicPr/>
                <p:nvPr/>
              </p:nvPicPr>
              <p:blipFill>
                <a:blip r:embed="rId1165"/>
                <a:stretch>
                  <a:fillRect/>
                </a:stretch>
              </p:blipFill>
              <p:spPr>
                <a:xfrm>
                  <a:off x="6907053" y="6361267"/>
                  <a:ext cx="113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32" name="Freihand 731">
                  <a:extLst>
                    <a:ext uri="{FF2B5EF4-FFF2-40B4-BE49-F238E27FC236}">
                      <a16:creationId xmlns:a16="http://schemas.microsoft.com/office/drawing/2014/main" id="{FBD6C619-65CB-49C4-8F8D-146DC38FB0A6}"/>
                    </a:ext>
                  </a:extLst>
                </p14:cNvPr>
                <p14:cNvContentPartPr/>
                <p14:nvPr/>
              </p14:nvContentPartPr>
              <p14:xfrm>
                <a:off x="7049613" y="6207907"/>
                <a:ext cx="353880" cy="208440"/>
              </p14:xfrm>
            </p:contentPart>
          </mc:Choice>
          <mc:Fallback xmlns="">
            <p:pic>
              <p:nvPicPr>
                <p:cNvPr id="732" name="Freihand 731">
                  <a:extLst>
                    <a:ext uri="{FF2B5EF4-FFF2-40B4-BE49-F238E27FC236}">
                      <a16:creationId xmlns:a16="http://schemas.microsoft.com/office/drawing/2014/main" id="{FBD6C619-65CB-49C4-8F8D-146DC38FB0A6}"/>
                    </a:ext>
                  </a:extLst>
                </p:cNvPr>
                <p:cNvPicPr/>
                <p:nvPr/>
              </p:nvPicPr>
              <p:blipFill>
                <a:blip r:embed="rId1167"/>
                <a:stretch>
                  <a:fillRect/>
                </a:stretch>
              </p:blipFill>
              <p:spPr>
                <a:xfrm>
                  <a:off x="7045293" y="6203587"/>
                  <a:ext cx="362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33" name="Freihand 732">
                  <a:extLst>
                    <a:ext uri="{FF2B5EF4-FFF2-40B4-BE49-F238E27FC236}">
                      <a16:creationId xmlns:a16="http://schemas.microsoft.com/office/drawing/2014/main" id="{E9890E31-046E-4289-825C-3F9C11BBD720}"/>
                    </a:ext>
                  </a:extLst>
                </p14:cNvPr>
                <p14:cNvContentPartPr/>
                <p14:nvPr/>
              </p14:nvContentPartPr>
              <p14:xfrm>
                <a:off x="7370733" y="6193147"/>
                <a:ext cx="306720" cy="84240"/>
              </p14:xfrm>
            </p:contentPart>
          </mc:Choice>
          <mc:Fallback xmlns="">
            <p:pic>
              <p:nvPicPr>
                <p:cNvPr id="733" name="Freihand 732">
                  <a:extLst>
                    <a:ext uri="{FF2B5EF4-FFF2-40B4-BE49-F238E27FC236}">
                      <a16:creationId xmlns:a16="http://schemas.microsoft.com/office/drawing/2014/main" id="{E9890E31-046E-4289-825C-3F9C11BBD720}"/>
                    </a:ext>
                  </a:extLst>
                </p:cNvPr>
                <p:cNvPicPr/>
                <p:nvPr/>
              </p:nvPicPr>
              <p:blipFill>
                <a:blip r:embed="rId1169"/>
                <a:stretch>
                  <a:fillRect/>
                </a:stretch>
              </p:blipFill>
              <p:spPr>
                <a:xfrm>
                  <a:off x="7366413" y="6188827"/>
                  <a:ext cx="315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34" name="Freihand 733">
                  <a:extLst>
                    <a:ext uri="{FF2B5EF4-FFF2-40B4-BE49-F238E27FC236}">
                      <a16:creationId xmlns:a16="http://schemas.microsoft.com/office/drawing/2014/main" id="{960D6D29-3164-404B-9BC8-B78E0A9F7EFB}"/>
                    </a:ext>
                  </a:extLst>
                </p14:cNvPr>
                <p14:cNvContentPartPr/>
                <p14:nvPr/>
              </p14:nvContentPartPr>
              <p14:xfrm>
                <a:off x="6939453" y="6599227"/>
                <a:ext cx="153720" cy="124560"/>
              </p14:xfrm>
            </p:contentPart>
          </mc:Choice>
          <mc:Fallback xmlns="">
            <p:pic>
              <p:nvPicPr>
                <p:cNvPr id="734" name="Freihand 733">
                  <a:extLst>
                    <a:ext uri="{FF2B5EF4-FFF2-40B4-BE49-F238E27FC236}">
                      <a16:creationId xmlns:a16="http://schemas.microsoft.com/office/drawing/2014/main" id="{960D6D29-3164-404B-9BC8-B78E0A9F7EFB}"/>
                    </a:ext>
                  </a:extLst>
                </p:cNvPr>
                <p:cNvPicPr/>
                <p:nvPr/>
              </p:nvPicPr>
              <p:blipFill>
                <a:blip r:embed="rId1171"/>
                <a:stretch>
                  <a:fillRect/>
                </a:stretch>
              </p:blipFill>
              <p:spPr>
                <a:xfrm>
                  <a:off x="6935133" y="6594907"/>
                  <a:ext cx="162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35" name="Freihand 734">
                  <a:extLst>
                    <a:ext uri="{FF2B5EF4-FFF2-40B4-BE49-F238E27FC236}">
                      <a16:creationId xmlns:a16="http://schemas.microsoft.com/office/drawing/2014/main" id="{6E8FC407-B935-401D-BB2A-71FC40D6EE08}"/>
                    </a:ext>
                  </a:extLst>
                </p14:cNvPr>
                <p14:cNvContentPartPr/>
                <p14:nvPr/>
              </p14:nvContentPartPr>
              <p14:xfrm>
                <a:off x="7131693" y="6598867"/>
                <a:ext cx="54720" cy="88560"/>
              </p14:xfrm>
            </p:contentPart>
          </mc:Choice>
          <mc:Fallback xmlns="">
            <p:pic>
              <p:nvPicPr>
                <p:cNvPr id="735" name="Freihand 734">
                  <a:extLst>
                    <a:ext uri="{FF2B5EF4-FFF2-40B4-BE49-F238E27FC236}">
                      <a16:creationId xmlns:a16="http://schemas.microsoft.com/office/drawing/2014/main" id="{6E8FC407-B935-401D-BB2A-71FC40D6EE08}"/>
                    </a:ext>
                  </a:extLst>
                </p:cNvPr>
                <p:cNvPicPr/>
                <p:nvPr/>
              </p:nvPicPr>
              <p:blipFill>
                <a:blip r:embed="rId1173"/>
                <a:stretch>
                  <a:fillRect/>
                </a:stretch>
              </p:blipFill>
              <p:spPr>
                <a:xfrm>
                  <a:off x="7127373" y="6594547"/>
                  <a:ext cx="63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36" name="Freihand 735">
                  <a:extLst>
                    <a:ext uri="{FF2B5EF4-FFF2-40B4-BE49-F238E27FC236}">
                      <a16:creationId xmlns:a16="http://schemas.microsoft.com/office/drawing/2014/main" id="{3CD8F280-5E9A-4B72-846D-A853AF90159B}"/>
                    </a:ext>
                  </a:extLst>
                </p14:cNvPr>
                <p14:cNvContentPartPr/>
                <p14:nvPr/>
              </p14:nvContentPartPr>
              <p14:xfrm>
                <a:off x="7112253" y="6532267"/>
                <a:ext cx="43200" cy="19800"/>
              </p14:xfrm>
            </p:contentPart>
          </mc:Choice>
          <mc:Fallback xmlns="">
            <p:pic>
              <p:nvPicPr>
                <p:cNvPr id="736" name="Freihand 735">
                  <a:extLst>
                    <a:ext uri="{FF2B5EF4-FFF2-40B4-BE49-F238E27FC236}">
                      <a16:creationId xmlns:a16="http://schemas.microsoft.com/office/drawing/2014/main" id="{3CD8F280-5E9A-4B72-846D-A853AF90159B}"/>
                    </a:ext>
                  </a:extLst>
                </p:cNvPr>
                <p:cNvPicPr/>
                <p:nvPr/>
              </p:nvPicPr>
              <p:blipFill>
                <a:blip r:embed="rId1175"/>
                <a:stretch>
                  <a:fillRect/>
                </a:stretch>
              </p:blipFill>
              <p:spPr>
                <a:xfrm>
                  <a:off x="7107933" y="6527947"/>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37" name="Freihand 736">
                  <a:extLst>
                    <a:ext uri="{FF2B5EF4-FFF2-40B4-BE49-F238E27FC236}">
                      <a16:creationId xmlns:a16="http://schemas.microsoft.com/office/drawing/2014/main" id="{B7EDAF3B-0288-4C30-8482-66D4CE45E248}"/>
                    </a:ext>
                  </a:extLst>
                </p14:cNvPr>
                <p14:cNvContentPartPr/>
                <p14:nvPr/>
              </p14:nvContentPartPr>
              <p14:xfrm>
                <a:off x="7208013" y="6508507"/>
                <a:ext cx="132840" cy="139320"/>
              </p14:xfrm>
            </p:contentPart>
          </mc:Choice>
          <mc:Fallback xmlns="">
            <p:pic>
              <p:nvPicPr>
                <p:cNvPr id="737" name="Freihand 736">
                  <a:extLst>
                    <a:ext uri="{FF2B5EF4-FFF2-40B4-BE49-F238E27FC236}">
                      <a16:creationId xmlns:a16="http://schemas.microsoft.com/office/drawing/2014/main" id="{B7EDAF3B-0288-4C30-8482-66D4CE45E248}"/>
                    </a:ext>
                  </a:extLst>
                </p:cNvPr>
                <p:cNvPicPr/>
                <p:nvPr/>
              </p:nvPicPr>
              <p:blipFill>
                <a:blip r:embed="rId1177"/>
                <a:stretch>
                  <a:fillRect/>
                </a:stretch>
              </p:blipFill>
              <p:spPr>
                <a:xfrm>
                  <a:off x="7203693" y="6504187"/>
                  <a:ext cx="141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38" name="Freihand 737">
                  <a:extLst>
                    <a:ext uri="{FF2B5EF4-FFF2-40B4-BE49-F238E27FC236}">
                      <a16:creationId xmlns:a16="http://schemas.microsoft.com/office/drawing/2014/main" id="{4B168DD3-F3AE-4B3A-887F-D1A526E93CCC}"/>
                    </a:ext>
                  </a:extLst>
                </p14:cNvPr>
                <p14:cNvContentPartPr/>
                <p14:nvPr/>
              </p14:nvContentPartPr>
              <p14:xfrm>
                <a:off x="7429053" y="6382147"/>
                <a:ext cx="106560" cy="174960"/>
              </p14:xfrm>
            </p:contentPart>
          </mc:Choice>
          <mc:Fallback xmlns="">
            <p:pic>
              <p:nvPicPr>
                <p:cNvPr id="738" name="Freihand 737">
                  <a:extLst>
                    <a:ext uri="{FF2B5EF4-FFF2-40B4-BE49-F238E27FC236}">
                      <a16:creationId xmlns:a16="http://schemas.microsoft.com/office/drawing/2014/main" id="{4B168DD3-F3AE-4B3A-887F-D1A526E93CCC}"/>
                    </a:ext>
                  </a:extLst>
                </p:cNvPr>
                <p:cNvPicPr/>
                <p:nvPr/>
              </p:nvPicPr>
              <p:blipFill>
                <a:blip r:embed="rId1179"/>
                <a:stretch>
                  <a:fillRect/>
                </a:stretch>
              </p:blipFill>
              <p:spPr>
                <a:xfrm>
                  <a:off x="7424733" y="6377827"/>
                  <a:ext cx="115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39" name="Freihand 738">
                  <a:extLst>
                    <a:ext uri="{FF2B5EF4-FFF2-40B4-BE49-F238E27FC236}">
                      <a16:creationId xmlns:a16="http://schemas.microsoft.com/office/drawing/2014/main" id="{2F3566AD-2261-4E57-B4AB-26E8647FFBDB}"/>
                    </a:ext>
                  </a:extLst>
                </p14:cNvPr>
                <p14:cNvContentPartPr/>
                <p14:nvPr/>
              </p14:nvContentPartPr>
              <p14:xfrm>
                <a:off x="7544253" y="6430747"/>
                <a:ext cx="63000" cy="84600"/>
              </p14:xfrm>
            </p:contentPart>
          </mc:Choice>
          <mc:Fallback xmlns="">
            <p:pic>
              <p:nvPicPr>
                <p:cNvPr id="739" name="Freihand 738">
                  <a:extLst>
                    <a:ext uri="{FF2B5EF4-FFF2-40B4-BE49-F238E27FC236}">
                      <a16:creationId xmlns:a16="http://schemas.microsoft.com/office/drawing/2014/main" id="{2F3566AD-2261-4E57-B4AB-26E8647FFBDB}"/>
                    </a:ext>
                  </a:extLst>
                </p:cNvPr>
                <p:cNvPicPr/>
                <p:nvPr/>
              </p:nvPicPr>
              <p:blipFill>
                <a:blip r:embed="rId1181"/>
                <a:stretch>
                  <a:fillRect/>
                </a:stretch>
              </p:blipFill>
              <p:spPr>
                <a:xfrm>
                  <a:off x="7539933" y="6426427"/>
                  <a:ext cx="71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40" name="Freihand 739">
                  <a:extLst>
                    <a:ext uri="{FF2B5EF4-FFF2-40B4-BE49-F238E27FC236}">
                      <a16:creationId xmlns:a16="http://schemas.microsoft.com/office/drawing/2014/main" id="{9E04C013-CCB6-4450-A866-49D232F6D0B3}"/>
                    </a:ext>
                  </a:extLst>
                </p14:cNvPr>
                <p14:cNvContentPartPr/>
                <p14:nvPr/>
              </p14:nvContentPartPr>
              <p14:xfrm>
                <a:off x="7598613" y="6370267"/>
                <a:ext cx="144000" cy="95040"/>
              </p14:xfrm>
            </p:contentPart>
          </mc:Choice>
          <mc:Fallback xmlns="">
            <p:pic>
              <p:nvPicPr>
                <p:cNvPr id="740" name="Freihand 739">
                  <a:extLst>
                    <a:ext uri="{FF2B5EF4-FFF2-40B4-BE49-F238E27FC236}">
                      <a16:creationId xmlns:a16="http://schemas.microsoft.com/office/drawing/2014/main" id="{9E04C013-CCB6-4450-A866-49D232F6D0B3}"/>
                    </a:ext>
                  </a:extLst>
                </p:cNvPr>
                <p:cNvPicPr/>
                <p:nvPr/>
              </p:nvPicPr>
              <p:blipFill>
                <a:blip r:embed="rId1183"/>
                <a:stretch>
                  <a:fillRect/>
                </a:stretch>
              </p:blipFill>
              <p:spPr>
                <a:xfrm>
                  <a:off x="7594293" y="6365947"/>
                  <a:ext cx="15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41" name="Freihand 740">
                  <a:extLst>
                    <a:ext uri="{FF2B5EF4-FFF2-40B4-BE49-F238E27FC236}">
                      <a16:creationId xmlns:a16="http://schemas.microsoft.com/office/drawing/2014/main" id="{345020C8-0302-4ADF-BB36-1F75B2BDC0E6}"/>
                    </a:ext>
                  </a:extLst>
                </p14:cNvPr>
                <p14:cNvContentPartPr/>
                <p14:nvPr/>
              </p14:nvContentPartPr>
              <p14:xfrm>
                <a:off x="7744413" y="6291787"/>
                <a:ext cx="106560" cy="101520"/>
              </p14:xfrm>
            </p:contentPart>
          </mc:Choice>
          <mc:Fallback xmlns="">
            <p:pic>
              <p:nvPicPr>
                <p:cNvPr id="741" name="Freihand 740">
                  <a:extLst>
                    <a:ext uri="{FF2B5EF4-FFF2-40B4-BE49-F238E27FC236}">
                      <a16:creationId xmlns:a16="http://schemas.microsoft.com/office/drawing/2014/main" id="{345020C8-0302-4ADF-BB36-1F75B2BDC0E6}"/>
                    </a:ext>
                  </a:extLst>
                </p:cNvPr>
                <p:cNvPicPr/>
                <p:nvPr/>
              </p:nvPicPr>
              <p:blipFill>
                <a:blip r:embed="rId1185"/>
                <a:stretch>
                  <a:fillRect/>
                </a:stretch>
              </p:blipFill>
              <p:spPr>
                <a:xfrm>
                  <a:off x="7740093" y="6287467"/>
                  <a:ext cx="115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42" name="Freihand 741">
                  <a:extLst>
                    <a:ext uri="{FF2B5EF4-FFF2-40B4-BE49-F238E27FC236}">
                      <a16:creationId xmlns:a16="http://schemas.microsoft.com/office/drawing/2014/main" id="{DD2D2D4E-AFD9-41D9-997D-3F4C7416CF39}"/>
                    </a:ext>
                  </a:extLst>
                </p14:cNvPr>
                <p14:cNvContentPartPr/>
                <p14:nvPr/>
              </p14:nvContentPartPr>
              <p14:xfrm>
                <a:off x="7849893" y="6118267"/>
                <a:ext cx="168840" cy="211320"/>
              </p14:xfrm>
            </p:contentPart>
          </mc:Choice>
          <mc:Fallback xmlns="">
            <p:pic>
              <p:nvPicPr>
                <p:cNvPr id="742" name="Freihand 741">
                  <a:extLst>
                    <a:ext uri="{FF2B5EF4-FFF2-40B4-BE49-F238E27FC236}">
                      <a16:creationId xmlns:a16="http://schemas.microsoft.com/office/drawing/2014/main" id="{DD2D2D4E-AFD9-41D9-997D-3F4C7416CF39}"/>
                    </a:ext>
                  </a:extLst>
                </p:cNvPr>
                <p:cNvPicPr/>
                <p:nvPr/>
              </p:nvPicPr>
              <p:blipFill>
                <a:blip r:embed="rId1187"/>
                <a:stretch>
                  <a:fillRect/>
                </a:stretch>
              </p:blipFill>
              <p:spPr>
                <a:xfrm>
                  <a:off x="7845573" y="6113947"/>
                  <a:ext cx="177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43" name="Freihand 742">
                  <a:extLst>
                    <a:ext uri="{FF2B5EF4-FFF2-40B4-BE49-F238E27FC236}">
                      <a16:creationId xmlns:a16="http://schemas.microsoft.com/office/drawing/2014/main" id="{1EFA8BA0-F67D-4172-8075-EC4E13313FBD}"/>
                    </a:ext>
                  </a:extLst>
                </p14:cNvPr>
                <p14:cNvContentPartPr/>
                <p14:nvPr/>
              </p14:nvContentPartPr>
              <p14:xfrm>
                <a:off x="7864653" y="6079747"/>
                <a:ext cx="24480" cy="1800"/>
              </p14:xfrm>
            </p:contentPart>
          </mc:Choice>
          <mc:Fallback xmlns="">
            <p:pic>
              <p:nvPicPr>
                <p:cNvPr id="743" name="Freihand 742">
                  <a:extLst>
                    <a:ext uri="{FF2B5EF4-FFF2-40B4-BE49-F238E27FC236}">
                      <a16:creationId xmlns:a16="http://schemas.microsoft.com/office/drawing/2014/main" id="{1EFA8BA0-F67D-4172-8075-EC4E13313FBD}"/>
                    </a:ext>
                  </a:extLst>
                </p:cNvPr>
                <p:cNvPicPr/>
                <p:nvPr/>
              </p:nvPicPr>
              <p:blipFill>
                <a:blip r:embed="rId1189"/>
                <a:stretch>
                  <a:fillRect/>
                </a:stretch>
              </p:blipFill>
              <p:spPr>
                <a:xfrm>
                  <a:off x="7860333" y="6075427"/>
                  <a:ext cx="331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45" name="Freihand 744">
                  <a:extLst>
                    <a:ext uri="{FF2B5EF4-FFF2-40B4-BE49-F238E27FC236}">
                      <a16:creationId xmlns:a16="http://schemas.microsoft.com/office/drawing/2014/main" id="{C42D2547-F129-481E-8282-594E2C9DC023}"/>
                    </a:ext>
                  </a:extLst>
                </p14:cNvPr>
                <p14:cNvContentPartPr/>
                <p14:nvPr/>
              </p14:nvContentPartPr>
              <p14:xfrm>
                <a:off x="7509333" y="6644947"/>
                <a:ext cx="110160" cy="184320"/>
              </p14:xfrm>
            </p:contentPart>
          </mc:Choice>
          <mc:Fallback xmlns="">
            <p:pic>
              <p:nvPicPr>
                <p:cNvPr id="745" name="Freihand 744">
                  <a:extLst>
                    <a:ext uri="{FF2B5EF4-FFF2-40B4-BE49-F238E27FC236}">
                      <a16:creationId xmlns:a16="http://schemas.microsoft.com/office/drawing/2014/main" id="{C42D2547-F129-481E-8282-594E2C9DC023}"/>
                    </a:ext>
                  </a:extLst>
                </p:cNvPr>
                <p:cNvPicPr/>
                <p:nvPr/>
              </p:nvPicPr>
              <p:blipFill>
                <a:blip r:embed="rId1191"/>
                <a:stretch>
                  <a:fillRect/>
                </a:stretch>
              </p:blipFill>
              <p:spPr>
                <a:xfrm>
                  <a:off x="7505013" y="6640627"/>
                  <a:ext cx="118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46" name="Freihand 745">
                  <a:extLst>
                    <a:ext uri="{FF2B5EF4-FFF2-40B4-BE49-F238E27FC236}">
                      <a16:creationId xmlns:a16="http://schemas.microsoft.com/office/drawing/2014/main" id="{AEE42AF7-A305-45CB-A92E-08A6622131C2}"/>
                    </a:ext>
                  </a:extLst>
                </p14:cNvPr>
                <p14:cNvContentPartPr/>
                <p14:nvPr/>
              </p14:nvContentPartPr>
              <p14:xfrm>
                <a:off x="7642533" y="6615427"/>
                <a:ext cx="51120" cy="72720"/>
              </p14:xfrm>
            </p:contentPart>
          </mc:Choice>
          <mc:Fallback xmlns="">
            <p:pic>
              <p:nvPicPr>
                <p:cNvPr id="746" name="Freihand 745">
                  <a:extLst>
                    <a:ext uri="{FF2B5EF4-FFF2-40B4-BE49-F238E27FC236}">
                      <a16:creationId xmlns:a16="http://schemas.microsoft.com/office/drawing/2014/main" id="{AEE42AF7-A305-45CB-A92E-08A6622131C2}"/>
                    </a:ext>
                  </a:extLst>
                </p:cNvPr>
                <p:cNvPicPr/>
                <p:nvPr/>
              </p:nvPicPr>
              <p:blipFill>
                <a:blip r:embed="rId1193"/>
                <a:stretch>
                  <a:fillRect/>
                </a:stretch>
              </p:blipFill>
              <p:spPr>
                <a:xfrm>
                  <a:off x="7638213" y="6611107"/>
                  <a:ext cx="59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47" name="Freihand 746">
                  <a:extLst>
                    <a:ext uri="{FF2B5EF4-FFF2-40B4-BE49-F238E27FC236}">
                      <a16:creationId xmlns:a16="http://schemas.microsoft.com/office/drawing/2014/main" id="{70B1AA43-1241-49EF-AB87-FE3A5A29A26C}"/>
                    </a:ext>
                  </a:extLst>
                </p14:cNvPr>
                <p14:cNvContentPartPr/>
                <p14:nvPr/>
              </p14:nvContentPartPr>
              <p14:xfrm>
                <a:off x="7722453" y="6547747"/>
                <a:ext cx="71280" cy="95760"/>
              </p14:xfrm>
            </p:contentPart>
          </mc:Choice>
          <mc:Fallback xmlns="">
            <p:pic>
              <p:nvPicPr>
                <p:cNvPr id="747" name="Freihand 746">
                  <a:extLst>
                    <a:ext uri="{FF2B5EF4-FFF2-40B4-BE49-F238E27FC236}">
                      <a16:creationId xmlns:a16="http://schemas.microsoft.com/office/drawing/2014/main" id="{70B1AA43-1241-49EF-AB87-FE3A5A29A26C}"/>
                    </a:ext>
                  </a:extLst>
                </p:cNvPr>
                <p:cNvPicPr/>
                <p:nvPr/>
              </p:nvPicPr>
              <p:blipFill>
                <a:blip r:embed="rId1195"/>
                <a:stretch>
                  <a:fillRect/>
                </a:stretch>
              </p:blipFill>
              <p:spPr>
                <a:xfrm>
                  <a:off x="7718133" y="6543427"/>
                  <a:ext cx="7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48" name="Freihand 747">
                  <a:extLst>
                    <a:ext uri="{FF2B5EF4-FFF2-40B4-BE49-F238E27FC236}">
                      <a16:creationId xmlns:a16="http://schemas.microsoft.com/office/drawing/2014/main" id="{E46E9AA9-9141-41E7-A724-E49ACDC65131}"/>
                    </a:ext>
                  </a:extLst>
                </p14:cNvPr>
                <p14:cNvContentPartPr/>
                <p14:nvPr/>
              </p14:nvContentPartPr>
              <p14:xfrm>
                <a:off x="7821093" y="6424987"/>
                <a:ext cx="198000" cy="240120"/>
              </p14:xfrm>
            </p:contentPart>
          </mc:Choice>
          <mc:Fallback xmlns="">
            <p:pic>
              <p:nvPicPr>
                <p:cNvPr id="748" name="Freihand 747">
                  <a:extLst>
                    <a:ext uri="{FF2B5EF4-FFF2-40B4-BE49-F238E27FC236}">
                      <a16:creationId xmlns:a16="http://schemas.microsoft.com/office/drawing/2014/main" id="{E46E9AA9-9141-41E7-A724-E49ACDC65131}"/>
                    </a:ext>
                  </a:extLst>
                </p:cNvPr>
                <p:cNvPicPr/>
                <p:nvPr/>
              </p:nvPicPr>
              <p:blipFill>
                <a:blip r:embed="rId1197"/>
                <a:stretch>
                  <a:fillRect/>
                </a:stretch>
              </p:blipFill>
              <p:spPr>
                <a:xfrm>
                  <a:off x="7816773" y="6420667"/>
                  <a:ext cx="206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49" name="Freihand 748">
                  <a:extLst>
                    <a:ext uri="{FF2B5EF4-FFF2-40B4-BE49-F238E27FC236}">
                      <a16:creationId xmlns:a16="http://schemas.microsoft.com/office/drawing/2014/main" id="{5C02CBE1-6658-4D10-98D7-58272E3F5E6A}"/>
                    </a:ext>
                  </a:extLst>
                </p14:cNvPr>
                <p14:cNvContentPartPr/>
                <p14:nvPr/>
              </p14:nvContentPartPr>
              <p14:xfrm>
                <a:off x="8010453" y="6231307"/>
                <a:ext cx="285840" cy="208800"/>
              </p14:xfrm>
            </p:contentPart>
          </mc:Choice>
          <mc:Fallback xmlns="">
            <p:pic>
              <p:nvPicPr>
                <p:cNvPr id="749" name="Freihand 748">
                  <a:extLst>
                    <a:ext uri="{FF2B5EF4-FFF2-40B4-BE49-F238E27FC236}">
                      <a16:creationId xmlns:a16="http://schemas.microsoft.com/office/drawing/2014/main" id="{5C02CBE1-6658-4D10-98D7-58272E3F5E6A}"/>
                    </a:ext>
                  </a:extLst>
                </p:cNvPr>
                <p:cNvPicPr/>
                <p:nvPr/>
              </p:nvPicPr>
              <p:blipFill>
                <a:blip r:embed="rId1199"/>
                <a:stretch>
                  <a:fillRect/>
                </a:stretch>
              </p:blipFill>
              <p:spPr>
                <a:xfrm>
                  <a:off x="8006133" y="6226987"/>
                  <a:ext cx="294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50" name="Freihand 749">
                  <a:extLst>
                    <a:ext uri="{FF2B5EF4-FFF2-40B4-BE49-F238E27FC236}">
                      <a16:creationId xmlns:a16="http://schemas.microsoft.com/office/drawing/2014/main" id="{07DD6C60-3184-4F96-8A0E-5B64BFB7B0A2}"/>
                    </a:ext>
                  </a:extLst>
                </p14:cNvPr>
                <p14:cNvContentPartPr/>
                <p14:nvPr/>
              </p14:nvContentPartPr>
              <p14:xfrm>
                <a:off x="8298453" y="6110347"/>
                <a:ext cx="195120" cy="129240"/>
              </p14:xfrm>
            </p:contentPart>
          </mc:Choice>
          <mc:Fallback xmlns="">
            <p:pic>
              <p:nvPicPr>
                <p:cNvPr id="750" name="Freihand 749">
                  <a:extLst>
                    <a:ext uri="{FF2B5EF4-FFF2-40B4-BE49-F238E27FC236}">
                      <a16:creationId xmlns:a16="http://schemas.microsoft.com/office/drawing/2014/main" id="{07DD6C60-3184-4F96-8A0E-5B64BFB7B0A2}"/>
                    </a:ext>
                  </a:extLst>
                </p:cNvPr>
                <p:cNvPicPr/>
                <p:nvPr/>
              </p:nvPicPr>
              <p:blipFill>
                <a:blip r:embed="rId1201"/>
                <a:stretch>
                  <a:fillRect/>
                </a:stretch>
              </p:blipFill>
              <p:spPr>
                <a:xfrm>
                  <a:off x="8294133" y="6106027"/>
                  <a:ext cx="203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51" name="Freihand 750">
                  <a:extLst>
                    <a:ext uri="{FF2B5EF4-FFF2-40B4-BE49-F238E27FC236}">
                      <a16:creationId xmlns:a16="http://schemas.microsoft.com/office/drawing/2014/main" id="{1DD59356-D50D-41FE-952D-99B4C9993EDA}"/>
                    </a:ext>
                  </a:extLst>
                </p14:cNvPr>
                <p14:cNvContentPartPr/>
                <p14:nvPr/>
              </p14:nvContentPartPr>
              <p14:xfrm>
                <a:off x="8492133" y="6059947"/>
                <a:ext cx="56880" cy="86400"/>
              </p14:xfrm>
            </p:contentPart>
          </mc:Choice>
          <mc:Fallback xmlns="">
            <p:pic>
              <p:nvPicPr>
                <p:cNvPr id="751" name="Freihand 750">
                  <a:extLst>
                    <a:ext uri="{FF2B5EF4-FFF2-40B4-BE49-F238E27FC236}">
                      <a16:creationId xmlns:a16="http://schemas.microsoft.com/office/drawing/2014/main" id="{1DD59356-D50D-41FE-952D-99B4C9993EDA}"/>
                    </a:ext>
                  </a:extLst>
                </p:cNvPr>
                <p:cNvPicPr/>
                <p:nvPr/>
              </p:nvPicPr>
              <p:blipFill>
                <a:blip r:embed="rId1203"/>
                <a:stretch>
                  <a:fillRect/>
                </a:stretch>
              </p:blipFill>
              <p:spPr>
                <a:xfrm>
                  <a:off x="8487813" y="6055627"/>
                  <a:ext cx="6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52" name="Freihand 751">
                  <a:extLst>
                    <a:ext uri="{FF2B5EF4-FFF2-40B4-BE49-F238E27FC236}">
                      <a16:creationId xmlns:a16="http://schemas.microsoft.com/office/drawing/2014/main" id="{7D02FFA3-25A4-434C-981A-EE5414B5A7FE}"/>
                    </a:ext>
                  </a:extLst>
                </p14:cNvPr>
                <p14:cNvContentPartPr/>
                <p14:nvPr/>
              </p14:nvContentPartPr>
              <p14:xfrm>
                <a:off x="8525973" y="5888227"/>
                <a:ext cx="146880" cy="218880"/>
              </p14:xfrm>
            </p:contentPart>
          </mc:Choice>
          <mc:Fallback xmlns="">
            <p:pic>
              <p:nvPicPr>
                <p:cNvPr id="752" name="Freihand 751">
                  <a:extLst>
                    <a:ext uri="{FF2B5EF4-FFF2-40B4-BE49-F238E27FC236}">
                      <a16:creationId xmlns:a16="http://schemas.microsoft.com/office/drawing/2014/main" id="{7D02FFA3-25A4-434C-981A-EE5414B5A7FE}"/>
                    </a:ext>
                  </a:extLst>
                </p:cNvPr>
                <p:cNvPicPr/>
                <p:nvPr/>
              </p:nvPicPr>
              <p:blipFill>
                <a:blip r:embed="rId1205"/>
                <a:stretch>
                  <a:fillRect/>
                </a:stretch>
              </p:blipFill>
              <p:spPr>
                <a:xfrm>
                  <a:off x="8521653" y="5883907"/>
                  <a:ext cx="155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53" name="Freihand 752">
                  <a:extLst>
                    <a:ext uri="{FF2B5EF4-FFF2-40B4-BE49-F238E27FC236}">
                      <a16:creationId xmlns:a16="http://schemas.microsoft.com/office/drawing/2014/main" id="{1E51FC71-6089-4F79-8758-F0E52715C729}"/>
                    </a:ext>
                  </a:extLst>
                </p14:cNvPr>
                <p14:cNvContentPartPr/>
                <p14:nvPr/>
              </p14:nvContentPartPr>
              <p14:xfrm>
                <a:off x="8513373" y="5843587"/>
                <a:ext cx="19800" cy="16560"/>
              </p14:xfrm>
            </p:contentPart>
          </mc:Choice>
          <mc:Fallback xmlns="">
            <p:pic>
              <p:nvPicPr>
                <p:cNvPr id="753" name="Freihand 752">
                  <a:extLst>
                    <a:ext uri="{FF2B5EF4-FFF2-40B4-BE49-F238E27FC236}">
                      <a16:creationId xmlns:a16="http://schemas.microsoft.com/office/drawing/2014/main" id="{1E51FC71-6089-4F79-8758-F0E52715C729}"/>
                    </a:ext>
                  </a:extLst>
                </p:cNvPr>
                <p:cNvPicPr/>
                <p:nvPr/>
              </p:nvPicPr>
              <p:blipFill>
                <a:blip r:embed="rId1207"/>
                <a:stretch>
                  <a:fillRect/>
                </a:stretch>
              </p:blipFill>
              <p:spPr>
                <a:xfrm>
                  <a:off x="8509053" y="5839267"/>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54" name="Freihand 753">
                  <a:extLst>
                    <a:ext uri="{FF2B5EF4-FFF2-40B4-BE49-F238E27FC236}">
                      <a16:creationId xmlns:a16="http://schemas.microsoft.com/office/drawing/2014/main" id="{B635E583-52FE-417F-975C-5CCF43F15842}"/>
                    </a:ext>
                  </a:extLst>
                </p14:cNvPr>
                <p14:cNvContentPartPr/>
                <p14:nvPr/>
              </p14:nvContentPartPr>
              <p14:xfrm>
                <a:off x="8005773" y="6509587"/>
                <a:ext cx="162720" cy="209520"/>
              </p14:xfrm>
            </p:contentPart>
          </mc:Choice>
          <mc:Fallback xmlns="">
            <p:pic>
              <p:nvPicPr>
                <p:cNvPr id="754" name="Freihand 753">
                  <a:extLst>
                    <a:ext uri="{FF2B5EF4-FFF2-40B4-BE49-F238E27FC236}">
                      <a16:creationId xmlns:a16="http://schemas.microsoft.com/office/drawing/2014/main" id="{B635E583-52FE-417F-975C-5CCF43F15842}"/>
                    </a:ext>
                  </a:extLst>
                </p:cNvPr>
                <p:cNvPicPr/>
                <p:nvPr/>
              </p:nvPicPr>
              <p:blipFill>
                <a:blip r:embed="rId1209"/>
                <a:stretch>
                  <a:fillRect/>
                </a:stretch>
              </p:blipFill>
              <p:spPr>
                <a:xfrm>
                  <a:off x="8001453" y="6505267"/>
                  <a:ext cx="171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55" name="Freihand 754">
                  <a:extLst>
                    <a:ext uri="{FF2B5EF4-FFF2-40B4-BE49-F238E27FC236}">
                      <a16:creationId xmlns:a16="http://schemas.microsoft.com/office/drawing/2014/main" id="{87D7CF47-153B-4C2F-8DB9-821A916ADBB4}"/>
                    </a:ext>
                  </a:extLst>
                </p14:cNvPr>
                <p14:cNvContentPartPr/>
                <p14:nvPr/>
              </p14:nvContentPartPr>
              <p14:xfrm>
                <a:off x="8186493" y="6483307"/>
                <a:ext cx="60480" cy="138600"/>
              </p14:xfrm>
            </p:contentPart>
          </mc:Choice>
          <mc:Fallback xmlns="">
            <p:pic>
              <p:nvPicPr>
                <p:cNvPr id="755" name="Freihand 754">
                  <a:extLst>
                    <a:ext uri="{FF2B5EF4-FFF2-40B4-BE49-F238E27FC236}">
                      <a16:creationId xmlns:a16="http://schemas.microsoft.com/office/drawing/2014/main" id="{87D7CF47-153B-4C2F-8DB9-821A916ADBB4}"/>
                    </a:ext>
                  </a:extLst>
                </p:cNvPr>
                <p:cNvPicPr/>
                <p:nvPr/>
              </p:nvPicPr>
              <p:blipFill>
                <a:blip r:embed="rId1211"/>
                <a:stretch>
                  <a:fillRect/>
                </a:stretch>
              </p:blipFill>
              <p:spPr>
                <a:xfrm>
                  <a:off x="8182173" y="6478987"/>
                  <a:ext cx="69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56" name="Freihand 755">
                  <a:extLst>
                    <a:ext uri="{FF2B5EF4-FFF2-40B4-BE49-F238E27FC236}">
                      <a16:creationId xmlns:a16="http://schemas.microsoft.com/office/drawing/2014/main" id="{CF094F56-6722-481A-B631-F60510324C0E}"/>
                    </a:ext>
                  </a:extLst>
                </p14:cNvPr>
                <p14:cNvContentPartPr/>
                <p14:nvPr/>
              </p14:nvContentPartPr>
              <p14:xfrm>
                <a:off x="8196573" y="6388627"/>
                <a:ext cx="193680" cy="196200"/>
              </p14:xfrm>
            </p:contentPart>
          </mc:Choice>
          <mc:Fallback xmlns="">
            <p:pic>
              <p:nvPicPr>
                <p:cNvPr id="756" name="Freihand 755">
                  <a:extLst>
                    <a:ext uri="{FF2B5EF4-FFF2-40B4-BE49-F238E27FC236}">
                      <a16:creationId xmlns:a16="http://schemas.microsoft.com/office/drawing/2014/main" id="{CF094F56-6722-481A-B631-F60510324C0E}"/>
                    </a:ext>
                  </a:extLst>
                </p:cNvPr>
                <p:cNvPicPr/>
                <p:nvPr/>
              </p:nvPicPr>
              <p:blipFill>
                <a:blip r:embed="rId1213"/>
                <a:stretch>
                  <a:fillRect/>
                </a:stretch>
              </p:blipFill>
              <p:spPr>
                <a:xfrm>
                  <a:off x="8192253" y="6384307"/>
                  <a:ext cx="202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57" name="Freihand 756">
                  <a:extLst>
                    <a:ext uri="{FF2B5EF4-FFF2-40B4-BE49-F238E27FC236}">
                      <a16:creationId xmlns:a16="http://schemas.microsoft.com/office/drawing/2014/main" id="{940DCC92-D805-4E1D-BDF5-AAE7F64BEA9D}"/>
                    </a:ext>
                  </a:extLst>
                </p14:cNvPr>
                <p14:cNvContentPartPr/>
                <p14:nvPr/>
              </p14:nvContentPartPr>
              <p14:xfrm>
                <a:off x="8332293" y="6355867"/>
                <a:ext cx="103680" cy="124560"/>
              </p14:xfrm>
            </p:contentPart>
          </mc:Choice>
          <mc:Fallback xmlns="">
            <p:pic>
              <p:nvPicPr>
                <p:cNvPr id="757" name="Freihand 756">
                  <a:extLst>
                    <a:ext uri="{FF2B5EF4-FFF2-40B4-BE49-F238E27FC236}">
                      <a16:creationId xmlns:a16="http://schemas.microsoft.com/office/drawing/2014/main" id="{940DCC92-D805-4E1D-BDF5-AAE7F64BEA9D}"/>
                    </a:ext>
                  </a:extLst>
                </p:cNvPr>
                <p:cNvPicPr/>
                <p:nvPr/>
              </p:nvPicPr>
              <p:blipFill>
                <a:blip r:embed="rId1215"/>
                <a:stretch>
                  <a:fillRect/>
                </a:stretch>
              </p:blipFill>
              <p:spPr>
                <a:xfrm>
                  <a:off x="8327973" y="6351547"/>
                  <a:ext cx="112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758" name="Freihand 757">
                  <a:extLst>
                    <a:ext uri="{FF2B5EF4-FFF2-40B4-BE49-F238E27FC236}">
                      <a16:creationId xmlns:a16="http://schemas.microsoft.com/office/drawing/2014/main" id="{429B77C6-40B9-4466-A15D-925261F184EC}"/>
                    </a:ext>
                  </a:extLst>
                </p14:cNvPr>
                <p14:cNvContentPartPr/>
                <p14:nvPr/>
              </p14:nvContentPartPr>
              <p14:xfrm>
                <a:off x="8255253" y="6312667"/>
                <a:ext cx="122040" cy="110160"/>
              </p14:xfrm>
            </p:contentPart>
          </mc:Choice>
          <mc:Fallback xmlns="">
            <p:pic>
              <p:nvPicPr>
                <p:cNvPr id="758" name="Freihand 757">
                  <a:extLst>
                    <a:ext uri="{FF2B5EF4-FFF2-40B4-BE49-F238E27FC236}">
                      <a16:creationId xmlns:a16="http://schemas.microsoft.com/office/drawing/2014/main" id="{429B77C6-40B9-4466-A15D-925261F184EC}"/>
                    </a:ext>
                  </a:extLst>
                </p:cNvPr>
                <p:cNvPicPr/>
                <p:nvPr/>
              </p:nvPicPr>
              <p:blipFill>
                <a:blip r:embed="rId1217"/>
                <a:stretch>
                  <a:fillRect/>
                </a:stretch>
              </p:blipFill>
              <p:spPr>
                <a:xfrm>
                  <a:off x="8250933" y="6308347"/>
                  <a:ext cx="13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59" name="Freihand 758">
                  <a:extLst>
                    <a:ext uri="{FF2B5EF4-FFF2-40B4-BE49-F238E27FC236}">
                      <a16:creationId xmlns:a16="http://schemas.microsoft.com/office/drawing/2014/main" id="{F6BFC6E2-CAAB-4F03-8D58-4B7986EF1D93}"/>
                    </a:ext>
                  </a:extLst>
                </p14:cNvPr>
                <p14:cNvContentPartPr/>
                <p14:nvPr/>
              </p14:nvContentPartPr>
              <p14:xfrm>
                <a:off x="8389533" y="6278107"/>
                <a:ext cx="138240" cy="146880"/>
              </p14:xfrm>
            </p:contentPart>
          </mc:Choice>
          <mc:Fallback xmlns="">
            <p:pic>
              <p:nvPicPr>
                <p:cNvPr id="759" name="Freihand 758">
                  <a:extLst>
                    <a:ext uri="{FF2B5EF4-FFF2-40B4-BE49-F238E27FC236}">
                      <a16:creationId xmlns:a16="http://schemas.microsoft.com/office/drawing/2014/main" id="{F6BFC6E2-CAAB-4F03-8D58-4B7986EF1D93}"/>
                    </a:ext>
                  </a:extLst>
                </p:cNvPr>
                <p:cNvPicPr/>
                <p:nvPr/>
              </p:nvPicPr>
              <p:blipFill>
                <a:blip r:embed="rId1219"/>
                <a:stretch>
                  <a:fillRect/>
                </a:stretch>
              </p:blipFill>
              <p:spPr>
                <a:xfrm>
                  <a:off x="8385213" y="6273787"/>
                  <a:ext cx="146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60" name="Freihand 759">
                  <a:extLst>
                    <a:ext uri="{FF2B5EF4-FFF2-40B4-BE49-F238E27FC236}">
                      <a16:creationId xmlns:a16="http://schemas.microsoft.com/office/drawing/2014/main" id="{340BD268-8023-473A-984E-5D1DDBAEE5B7}"/>
                    </a:ext>
                  </a:extLst>
                </p14:cNvPr>
                <p14:cNvContentPartPr/>
                <p14:nvPr/>
              </p14:nvContentPartPr>
              <p14:xfrm>
                <a:off x="8495733" y="6211867"/>
                <a:ext cx="13680" cy="185760"/>
              </p14:xfrm>
            </p:contentPart>
          </mc:Choice>
          <mc:Fallback xmlns="">
            <p:pic>
              <p:nvPicPr>
                <p:cNvPr id="760" name="Freihand 759">
                  <a:extLst>
                    <a:ext uri="{FF2B5EF4-FFF2-40B4-BE49-F238E27FC236}">
                      <a16:creationId xmlns:a16="http://schemas.microsoft.com/office/drawing/2014/main" id="{340BD268-8023-473A-984E-5D1DDBAEE5B7}"/>
                    </a:ext>
                  </a:extLst>
                </p:cNvPr>
                <p:cNvPicPr/>
                <p:nvPr/>
              </p:nvPicPr>
              <p:blipFill>
                <a:blip r:embed="rId1221"/>
                <a:stretch>
                  <a:fillRect/>
                </a:stretch>
              </p:blipFill>
              <p:spPr>
                <a:xfrm>
                  <a:off x="8491413" y="6207547"/>
                  <a:ext cx="22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61" name="Freihand 760">
                  <a:extLst>
                    <a:ext uri="{FF2B5EF4-FFF2-40B4-BE49-F238E27FC236}">
                      <a16:creationId xmlns:a16="http://schemas.microsoft.com/office/drawing/2014/main" id="{864CF744-B700-4F27-80A2-7AE520BDBB76}"/>
                    </a:ext>
                  </a:extLst>
                </p14:cNvPr>
                <p14:cNvContentPartPr/>
                <p14:nvPr/>
              </p14:nvContentPartPr>
              <p14:xfrm>
                <a:off x="8451453" y="6273067"/>
                <a:ext cx="126000" cy="44640"/>
              </p14:xfrm>
            </p:contentPart>
          </mc:Choice>
          <mc:Fallback xmlns="">
            <p:pic>
              <p:nvPicPr>
                <p:cNvPr id="761" name="Freihand 760">
                  <a:extLst>
                    <a:ext uri="{FF2B5EF4-FFF2-40B4-BE49-F238E27FC236}">
                      <a16:creationId xmlns:a16="http://schemas.microsoft.com/office/drawing/2014/main" id="{864CF744-B700-4F27-80A2-7AE520BDBB76}"/>
                    </a:ext>
                  </a:extLst>
                </p:cNvPr>
                <p:cNvPicPr/>
                <p:nvPr/>
              </p:nvPicPr>
              <p:blipFill>
                <a:blip r:embed="rId1223"/>
                <a:stretch>
                  <a:fillRect/>
                </a:stretch>
              </p:blipFill>
              <p:spPr>
                <a:xfrm>
                  <a:off x="8447133" y="6268747"/>
                  <a:ext cx="134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63" name="Freihand 762">
                  <a:extLst>
                    <a:ext uri="{FF2B5EF4-FFF2-40B4-BE49-F238E27FC236}">
                      <a16:creationId xmlns:a16="http://schemas.microsoft.com/office/drawing/2014/main" id="{C3F3B62B-2BFA-45B1-90BF-86715852132E}"/>
                    </a:ext>
                  </a:extLst>
                </p14:cNvPr>
                <p14:cNvContentPartPr/>
                <p14:nvPr/>
              </p14:nvContentPartPr>
              <p14:xfrm>
                <a:off x="8446053" y="6158947"/>
                <a:ext cx="99000" cy="204480"/>
              </p14:xfrm>
            </p:contentPart>
          </mc:Choice>
          <mc:Fallback xmlns="">
            <p:pic>
              <p:nvPicPr>
                <p:cNvPr id="763" name="Freihand 762">
                  <a:extLst>
                    <a:ext uri="{FF2B5EF4-FFF2-40B4-BE49-F238E27FC236}">
                      <a16:creationId xmlns:a16="http://schemas.microsoft.com/office/drawing/2014/main" id="{C3F3B62B-2BFA-45B1-90BF-86715852132E}"/>
                    </a:ext>
                  </a:extLst>
                </p:cNvPr>
                <p:cNvPicPr/>
                <p:nvPr/>
              </p:nvPicPr>
              <p:blipFill>
                <a:blip r:embed="rId1225"/>
                <a:stretch>
                  <a:fillRect/>
                </a:stretch>
              </p:blipFill>
              <p:spPr>
                <a:xfrm>
                  <a:off x="8441733" y="6154627"/>
                  <a:ext cx="107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64" name="Freihand 763">
                  <a:extLst>
                    <a:ext uri="{FF2B5EF4-FFF2-40B4-BE49-F238E27FC236}">
                      <a16:creationId xmlns:a16="http://schemas.microsoft.com/office/drawing/2014/main" id="{C51DED8E-BAF2-4BD3-BDFD-7147A3747417}"/>
                    </a:ext>
                  </a:extLst>
                </p14:cNvPr>
                <p14:cNvContentPartPr/>
                <p14:nvPr/>
              </p14:nvContentPartPr>
              <p14:xfrm>
                <a:off x="8466213" y="6208267"/>
                <a:ext cx="130320" cy="114480"/>
              </p14:xfrm>
            </p:contentPart>
          </mc:Choice>
          <mc:Fallback xmlns="">
            <p:pic>
              <p:nvPicPr>
                <p:cNvPr id="764" name="Freihand 763">
                  <a:extLst>
                    <a:ext uri="{FF2B5EF4-FFF2-40B4-BE49-F238E27FC236}">
                      <a16:creationId xmlns:a16="http://schemas.microsoft.com/office/drawing/2014/main" id="{C51DED8E-BAF2-4BD3-BDFD-7147A3747417}"/>
                    </a:ext>
                  </a:extLst>
                </p:cNvPr>
                <p:cNvPicPr/>
                <p:nvPr/>
              </p:nvPicPr>
              <p:blipFill>
                <a:blip r:embed="rId1227"/>
                <a:stretch>
                  <a:fillRect/>
                </a:stretch>
              </p:blipFill>
              <p:spPr>
                <a:xfrm>
                  <a:off x="8461893" y="6203947"/>
                  <a:ext cx="138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65" name="Freihand 764">
                  <a:extLst>
                    <a:ext uri="{FF2B5EF4-FFF2-40B4-BE49-F238E27FC236}">
                      <a16:creationId xmlns:a16="http://schemas.microsoft.com/office/drawing/2014/main" id="{02F287E8-5683-455D-B3E6-63FE7E8180AD}"/>
                    </a:ext>
                  </a:extLst>
                </p14:cNvPr>
                <p14:cNvContentPartPr/>
                <p14:nvPr/>
              </p14:nvContentPartPr>
              <p14:xfrm>
                <a:off x="8596173" y="6096667"/>
                <a:ext cx="14040" cy="222480"/>
              </p14:xfrm>
            </p:contentPart>
          </mc:Choice>
          <mc:Fallback xmlns="">
            <p:pic>
              <p:nvPicPr>
                <p:cNvPr id="765" name="Freihand 764">
                  <a:extLst>
                    <a:ext uri="{FF2B5EF4-FFF2-40B4-BE49-F238E27FC236}">
                      <a16:creationId xmlns:a16="http://schemas.microsoft.com/office/drawing/2014/main" id="{02F287E8-5683-455D-B3E6-63FE7E8180AD}"/>
                    </a:ext>
                  </a:extLst>
                </p:cNvPr>
                <p:cNvPicPr/>
                <p:nvPr/>
              </p:nvPicPr>
              <p:blipFill>
                <a:blip r:embed="rId1229"/>
                <a:stretch>
                  <a:fillRect/>
                </a:stretch>
              </p:blipFill>
              <p:spPr>
                <a:xfrm>
                  <a:off x="8591853" y="6092347"/>
                  <a:ext cx="22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6" name="Freihand 765">
                  <a:extLst>
                    <a:ext uri="{FF2B5EF4-FFF2-40B4-BE49-F238E27FC236}">
                      <a16:creationId xmlns:a16="http://schemas.microsoft.com/office/drawing/2014/main" id="{BDE2E620-82A5-40A2-8590-CE6A3DD329D4}"/>
                    </a:ext>
                  </a:extLst>
                </p14:cNvPr>
                <p14:cNvContentPartPr/>
                <p14:nvPr/>
              </p14:nvContentPartPr>
              <p14:xfrm>
                <a:off x="8555853" y="6149947"/>
                <a:ext cx="107280" cy="52200"/>
              </p14:xfrm>
            </p:contentPart>
          </mc:Choice>
          <mc:Fallback xmlns="">
            <p:pic>
              <p:nvPicPr>
                <p:cNvPr id="766" name="Freihand 765">
                  <a:extLst>
                    <a:ext uri="{FF2B5EF4-FFF2-40B4-BE49-F238E27FC236}">
                      <a16:creationId xmlns:a16="http://schemas.microsoft.com/office/drawing/2014/main" id="{BDE2E620-82A5-40A2-8590-CE6A3DD329D4}"/>
                    </a:ext>
                  </a:extLst>
                </p:cNvPr>
                <p:cNvPicPr/>
                <p:nvPr/>
              </p:nvPicPr>
              <p:blipFill>
                <a:blip r:embed="rId1231"/>
                <a:stretch>
                  <a:fillRect/>
                </a:stretch>
              </p:blipFill>
              <p:spPr>
                <a:xfrm>
                  <a:off x="8551533" y="6145627"/>
                  <a:ext cx="115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7" name="Freihand 766">
                  <a:extLst>
                    <a:ext uri="{FF2B5EF4-FFF2-40B4-BE49-F238E27FC236}">
                      <a16:creationId xmlns:a16="http://schemas.microsoft.com/office/drawing/2014/main" id="{538EEC0C-9CE1-4E48-A50A-88F82C2D42E9}"/>
                    </a:ext>
                  </a:extLst>
                </p14:cNvPr>
                <p14:cNvContentPartPr/>
                <p14:nvPr/>
              </p14:nvContentPartPr>
              <p14:xfrm>
                <a:off x="8147973" y="6168667"/>
                <a:ext cx="599760" cy="568440"/>
              </p14:xfrm>
            </p:contentPart>
          </mc:Choice>
          <mc:Fallback xmlns="">
            <p:pic>
              <p:nvPicPr>
                <p:cNvPr id="767" name="Freihand 766">
                  <a:extLst>
                    <a:ext uri="{FF2B5EF4-FFF2-40B4-BE49-F238E27FC236}">
                      <a16:creationId xmlns:a16="http://schemas.microsoft.com/office/drawing/2014/main" id="{538EEC0C-9CE1-4E48-A50A-88F82C2D42E9}"/>
                    </a:ext>
                  </a:extLst>
                </p:cNvPr>
                <p:cNvPicPr/>
                <p:nvPr/>
              </p:nvPicPr>
              <p:blipFill>
                <a:blip r:embed="rId1233"/>
                <a:stretch>
                  <a:fillRect/>
                </a:stretch>
              </p:blipFill>
              <p:spPr>
                <a:xfrm>
                  <a:off x="8143653" y="6164347"/>
                  <a:ext cx="60840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72" name="Freihand 771">
                  <a:extLst>
                    <a:ext uri="{FF2B5EF4-FFF2-40B4-BE49-F238E27FC236}">
                      <a16:creationId xmlns:a16="http://schemas.microsoft.com/office/drawing/2014/main" id="{0B3D31FD-5650-4B8A-9AB7-03F57BE4AB93}"/>
                    </a:ext>
                  </a:extLst>
                </p14:cNvPr>
                <p14:cNvContentPartPr/>
                <p14:nvPr/>
              </p14:nvContentPartPr>
              <p14:xfrm>
                <a:off x="10406973" y="1896187"/>
                <a:ext cx="914040" cy="664560"/>
              </p14:xfrm>
            </p:contentPart>
          </mc:Choice>
          <mc:Fallback xmlns="">
            <p:pic>
              <p:nvPicPr>
                <p:cNvPr id="772" name="Freihand 771">
                  <a:extLst>
                    <a:ext uri="{FF2B5EF4-FFF2-40B4-BE49-F238E27FC236}">
                      <a16:creationId xmlns:a16="http://schemas.microsoft.com/office/drawing/2014/main" id="{0B3D31FD-5650-4B8A-9AB7-03F57BE4AB93}"/>
                    </a:ext>
                  </a:extLst>
                </p:cNvPr>
                <p:cNvPicPr/>
                <p:nvPr/>
              </p:nvPicPr>
              <p:blipFill>
                <a:blip r:embed="rId1235"/>
                <a:stretch>
                  <a:fillRect/>
                </a:stretch>
              </p:blipFill>
              <p:spPr>
                <a:xfrm>
                  <a:off x="10402653" y="1891867"/>
                  <a:ext cx="922680" cy="673200"/>
                </a:xfrm>
                <a:prstGeom prst="rect">
                  <a:avLst/>
                </a:prstGeom>
              </p:spPr>
            </p:pic>
          </mc:Fallback>
        </mc:AlternateContent>
      </p:gr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37B64-6E9D-ABC8-C229-AC7CA615EAB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5CB0FD3-63D0-00AD-F380-620A2F146C75}"/>
              </a:ext>
            </a:extLst>
          </p:cNvPr>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Why Gravity model?</a:t>
            </a:r>
          </a:p>
        </p:txBody>
      </p:sp>
      <p:pic>
        <p:nvPicPr>
          <p:cNvPr id="9" name="Grafik 8">
            <a:extLst>
              <a:ext uri="{FF2B5EF4-FFF2-40B4-BE49-F238E27FC236}">
                <a16:creationId xmlns:a16="http://schemas.microsoft.com/office/drawing/2014/main" id="{76661AB2-D787-3936-97EE-669B30C57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A0791C05-58C6-61CD-A16D-5E8454122C5A}"/>
                  </a:ext>
                </a:extLst>
              </p:cNvPr>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Traade</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volume</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Distance</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Constant</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a:t>
                </a:r>
                <a:r>
                  <a:rPr lang="de-DE" dirty="0" err="1">
                    <a:latin typeface="Times New Roman" panose="02020603050405020304" pitchFamily="18" charset="0"/>
                    <a:cs typeface="Times New Roman" panose="02020603050405020304" pitchFamily="18" charset="0"/>
                  </a:rPr>
                  <a:t>Elasticities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trade</a:t>
                </a:r>
              </a:p>
            </p:txBody>
          </p:sp>
        </mc:Choice>
        <mc:Fallback xmlns="">
          <p:sp>
            <p:nvSpPr>
              <p:cNvPr id="2" name="Rechteck 1">
                <a:extLst>
                  <a:ext uri="{FF2B5EF4-FFF2-40B4-BE49-F238E27FC236}">
                    <a16:creationId xmlns:a16="http://schemas.microsoft.com/office/drawing/2014/main" id="{A0791C05-58C6-61CD-A16D-5E8454122C5A}"/>
                  </a:ext>
                </a:extLst>
              </p:cNvPr>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3D1C3F2F-D6BD-019E-C846-E0892D455327}"/>
                  </a:ext>
                </a:extLst>
              </p:cNvPr>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(Law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Gravity)</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Force </a:t>
                </a:r>
                <a:r>
                  <a:rPr lang="de-DE" dirty="0" err="1">
                    <a:latin typeface="Times New Roman" panose="02020603050405020304" pitchFamily="18" charset="0"/>
                    <a:cs typeface="Times New Roman" panose="02020603050405020304" pitchFamily="18" charset="0"/>
                  </a:rPr>
                  <a:t>between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two</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planets</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Distance</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a:t>
                </a:r>
                <a:r>
                  <a:rPr lang="de-DE" dirty="0" err="1">
                    <a:latin typeface="Times New Roman" panose="02020603050405020304" pitchFamily="18" charset="0"/>
                    <a:cs typeface="Times New Roman" panose="02020603050405020304" pitchFamily="18" charset="0"/>
                  </a:rPr>
                  <a:t>constant</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gravity</a:t>
                </a:r>
                <a:endParaRPr lang="de-DE"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a:extLst>
                  <a:ext uri="{FF2B5EF4-FFF2-40B4-BE49-F238E27FC236}">
                    <a16:creationId xmlns:a16="http://schemas.microsoft.com/office/drawing/2014/main" id="{3D1C3F2F-D6BD-019E-C846-E0892D455327}"/>
                  </a:ext>
                </a:extLst>
              </p:cNvPr>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679CD72F-7AD3-E87E-CE59-7A38DDD1E93E}"/>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err="1">
                    <a:latin typeface="Times New Roman" panose="02020603050405020304" pitchFamily="18" charset="0"/>
                    <a:cs typeface="Times New Roman" panose="02020603050405020304" pitchFamily="18" charset="0"/>
                  </a:rPr>
                  <a:t>Conceptionally</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the</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models</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coincide</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for</a:t>
                </a:r>
                <a:r>
                  <a:rPr lang="de-DE" sz="1400" b="1" dirty="0">
                    <a:latin typeface="Times New Roman" panose="02020603050405020304" pitchFamily="18" charset="0"/>
                    <a:cs typeface="Times New Roman" panose="02020603050405020304" pitchFamily="18" charset="0"/>
                  </a:rPr>
                  <a: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and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679CD72F-7AD3-E87E-CE59-7A38DDD1E93E}"/>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6"/>
                <a:stretch>
                  <a:fillRect/>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7CC5B0A1-3A2C-7E18-D378-8F4165D4C84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6B90731-ED93-44EC-B6D0-D0D4849FA985}"/>
                  </a:ext>
                </a:extLst>
              </p14:cNvPr>
              <p14:cNvContentPartPr/>
              <p14:nvPr/>
            </p14:nvContentPartPr>
            <p14:xfrm>
              <a:off x="8490693" y="2166187"/>
              <a:ext cx="2808720" cy="804600"/>
            </p14:xfrm>
          </p:contentPart>
        </mc:Choice>
        <mc:Fallback xmlns="">
          <p:pic>
            <p:nvPicPr>
              <p:cNvPr id="5" name="Freihand 4">
                <a:extLst>
                  <a:ext uri="{FF2B5EF4-FFF2-40B4-BE49-F238E27FC236}">
                    <a16:creationId xmlns:a16="http://schemas.microsoft.com/office/drawing/2014/main" id="{46B90731-ED93-44EC-B6D0-D0D4849FA985}"/>
                  </a:ext>
                </a:extLst>
              </p:cNvPr>
              <p:cNvPicPr/>
              <p:nvPr/>
            </p:nvPicPr>
            <p:blipFill>
              <a:blip r:embed="rId8"/>
              <a:stretch>
                <a:fillRect/>
              </a:stretch>
            </p:blipFill>
            <p:spPr>
              <a:xfrm>
                <a:off x="8486373" y="2161867"/>
                <a:ext cx="2817360" cy="813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B05B793A-D618-4BEA-8CED-20F25660E787}"/>
                  </a:ext>
                </a:extLst>
              </p14:cNvPr>
              <p14:cNvContentPartPr/>
              <p14:nvPr/>
            </p14:nvContentPartPr>
            <p14:xfrm>
              <a:off x="9553053" y="2102827"/>
              <a:ext cx="1721160" cy="984960"/>
            </p14:xfrm>
          </p:contentPart>
        </mc:Choice>
        <mc:Fallback xmlns="">
          <p:pic>
            <p:nvPicPr>
              <p:cNvPr id="36" name="Freihand 35">
                <a:extLst>
                  <a:ext uri="{FF2B5EF4-FFF2-40B4-BE49-F238E27FC236}">
                    <a16:creationId xmlns:a16="http://schemas.microsoft.com/office/drawing/2014/main" id="{B05B793A-D618-4BEA-8CED-20F25660E787}"/>
                  </a:ext>
                </a:extLst>
              </p:cNvPr>
              <p:cNvPicPr/>
              <p:nvPr/>
            </p:nvPicPr>
            <p:blipFill>
              <a:blip r:embed="rId10"/>
              <a:stretch>
                <a:fillRect/>
              </a:stretch>
            </p:blipFill>
            <p:spPr>
              <a:xfrm>
                <a:off x="9548733" y="2098507"/>
                <a:ext cx="1729800" cy="993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Freihand 46">
                <a:extLst>
                  <a:ext uri="{FF2B5EF4-FFF2-40B4-BE49-F238E27FC236}">
                    <a16:creationId xmlns:a16="http://schemas.microsoft.com/office/drawing/2014/main" id="{299E2D3C-301E-4534-9349-D64C2DAC39C8}"/>
                  </a:ext>
                </a:extLst>
              </p14:cNvPr>
              <p14:cNvContentPartPr/>
              <p14:nvPr/>
            </p14:nvContentPartPr>
            <p14:xfrm>
              <a:off x="1112493" y="2253307"/>
              <a:ext cx="297720" cy="534600"/>
            </p14:xfrm>
          </p:contentPart>
        </mc:Choice>
        <mc:Fallback xmlns="">
          <p:pic>
            <p:nvPicPr>
              <p:cNvPr id="47" name="Freihand 46">
                <a:extLst>
                  <a:ext uri="{FF2B5EF4-FFF2-40B4-BE49-F238E27FC236}">
                    <a16:creationId xmlns:a16="http://schemas.microsoft.com/office/drawing/2014/main" id="{299E2D3C-301E-4534-9349-D64C2DAC39C8}"/>
                  </a:ext>
                </a:extLst>
              </p:cNvPr>
              <p:cNvPicPr/>
              <p:nvPr/>
            </p:nvPicPr>
            <p:blipFill>
              <a:blip r:embed="rId12"/>
              <a:stretch>
                <a:fillRect/>
              </a:stretch>
            </p:blipFill>
            <p:spPr>
              <a:xfrm>
                <a:off x="1108173" y="2248987"/>
                <a:ext cx="30636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Freihand 48">
                <a:extLst>
                  <a:ext uri="{FF2B5EF4-FFF2-40B4-BE49-F238E27FC236}">
                    <a16:creationId xmlns:a16="http://schemas.microsoft.com/office/drawing/2014/main" id="{F98BF813-0AFE-4D3E-ABF0-580601533E8F}"/>
                  </a:ext>
                </a:extLst>
              </p14:cNvPr>
              <p14:cNvContentPartPr/>
              <p14:nvPr/>
            </p14:nvContentPartPr>
            <p14:xfrm>
              <a:off x="9402933" y="2216227"/>
              <a:ext cx="336960" cy="622080"/>
            </p14:xfrm>
          </p:contentPart>
        </mc:Choice>
        <mc:Fallback xmlns="">
          <p:pic>
            <p:nvPicPr>
              <p:cNvPr id="49" name="Freihand 48">
                <a:extLst>
                  <a:ext uri="{FF2B5EF4-FFF2-40B4-BE49-F238E27FC236}">
                    <a16:creationId xmlns:a16="http://schemas.microsoft.com/office/drawing/2014/main" id="{F98BF813-0AFE-4D3E-ABF0-580601533E8F}"/>
                  </a:ext>
                </a:extLst>
              </p:cNvPr>
              <p:cNvPicPr/>
              <p:nvPr/>
            </p:nvPicPr>
            <p:blipFill>
              <a:blip r:embed="rId14"/>
              <a:stretch>
                <a:fillRect/>
              </a:stretch>
            </p:blipFill>
            <p:spPr>
              <a:xfrm>
                <a:off x="9398613" y="2211907"/>
                <a:ext cx="34560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0" name="Freihand 49">
                <a:extLst>
                  <a:ext uri="{FF2B5EF4-FFF2-40B4-BE49-F238E27FC236}">
                    <a16:creationId xmlns:a16="http://schemas.microsoft.com/office/drawing/2014/main" id="{C869D53A-BC0B-46B5-B8F7-D1BEEF499013}"/>
                  </a:ext>
                </a:extLst>
              </p14:cNvPr>
              <p14:cNvContentPartPr/>
              <p14:nvPr/>
            </p14:nvContentPartPr>
            <p14:xfrm>
              <a:off x="9389973" y="2043787"/>
              <a:ext cx="2046960" cy="1045080"/>
            </p14:xfrm>
          </p:contentPart>
        </mc:Choice>
        <mc:Fallback xmlns="">
          <p:pic>
            <p:nvPicPr>
              <p:cNvPr id="50" name="Freihand 49">
                <a:extLst>
                  <a:ext uri="{FF2B5EF4-FFF2-40B4-BE49-F238E27FC236}">
                    <a16:creationId xmlns:a16="http://schemas.microsoft.com/office/drawing/2014/main" id="{C869D53A-BC0B-46B5-B8F7-D1BEEF499013}"/>
                  </a:ext>
                </a:extLst>
              </p:cNvPr>
              <p:cNvPicPr/>
              <p:nvPr/>
            </p:nvPicPr>
            <p:blipFill>
              <a:blip r:embed="rId16"/>
              <a:stretch>
                <a:fillRect/>
              </a:stretch>
            </p:blipFill>
            <p:spPr>
              <a:xfrm>
                <a:off x="9385653" y="2039467"/>
                <a:ext cx="2055600" cy="105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9" name="Freihand 178">
                <a:extLst>
                  <a:ext uri="{FF2B5EF4-FFF2-40B4-BE49-F238E27FC236}">
                    <a16:creationId xmlns:a16="http://schemas.microsoft.com/office/drawing/2014/main" id="{8E47542B-4F68-4ED1-8DFA-B1EAC872B3AB}"/>
                  </a:ext>
                </a:extLst>
              </p14:cNvPr>
              <p14:cNvContentPartPr/>
              <p14:nvPr/>
            </p14:nvContentPartPr>
            <p14:xfrm>
              <a:off x="875253" y="5673307"/>
              <a:ext cx="662040" cy="70200"/>
            </p14:xfrm>
          </p:contentPart>
        </mc:Choice>
        <mc:Fallback xmlns="">
          <p:pic>
            <p:nvPicPr>
              <p:cNvPr id="179" name="Freihand 178">
                <a:extLst>
                  <a:ext uri="{FF2B5EF4-FFF2-40B4-BE49-F238E27FC236}">
                    <a16:creationId xmlns:a16="http://schemas.microsoft.com/office/drawing/2014/main" id="{8E47542B-4F68-4ED1-8DFA-B1EAC872B3AB}"/>
                  </a:ext>
                </a:extLst>
              </p:cNvPr>
              <p:cNvPicPr/>
              <p:nvPr/>
            </p:nvPicPr>
            <p:blipFill>
              <a:blip r:embed="rId18"/>
              <a:stretch>
                <a:fillRect/>
              </a:stretch>
            </p:blipFill>
            <p:spPr>
              <a:xfrm>
                <a:off x="870933" y="5668987"/>
                <a:ext cx="670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6" name="Freihand 325">
                <a:extLst>
                  <a:ext uri="{FF2B5EF4-FFF2-40B4-BE49-F238E27FC236}">
                    <a16:creationId xmlns:a16="http://schemas.microsoft.com/office/drawing/2014/main" id="{6C3D0759-7857-465D-B1C7-A5E3C5D7CDD5}"/>
                  </a:ext>
                </a:extLst>
              </p14:cNvPr>
              <p14:cNvContentPartPr/>
              <p14:nvPr/>
            </p14:nvContentPartPr>
            <p14:xfrm>
              <a:off x="6587373" y="5920987"/>
              <a:ext cx="1911960" cy="857880"/>
            </p14:xfrm>
          </p:contentPart>
        </mc:Choice>
        <mc:Fallback xmlns="">
          <p:pic>
            <p:nvPicPr>
              <p:cNvPr id="326" name="Freihand 325">
                <a:extLst>
                  <a:ext uri="{FF2B5EF4-FFF2-40B4-BE49-F238E27FC236}">
                    <a16:creationId xmlns:a16="http://schemas.microsoft.com/office/drawing/2014/main" id="{6C3D0759-7857-465D-B1C7-A5E3C5D7CDD5}"/>
                  </a:ext>
                </a:extLst>
              </p:cNvPr>
              <p:cNvPicPr/>
              <p:nvPr/>
            </p:nvPicPr>
            <p:blipFill>
              <a:blip r:embed="rId20"/>
              <a:stretch>
                <a:fillRect/>
              </a:stretch>
            </p:blipFill>
            <p:spPr>
              <a:xfrm>
                <a:off x="6583053" y="5916667"/>
                <a:ext cx="192060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Freihand 43">
                <a:extLst>
                  <a:ext uri="{FF2B5EF4-FFF2-40B4-BE49-F238E27FC236}">
                    <a16:creationId xmlns:a16="http://schemas.microsoft.com/office/drawing/2014/main" id="{754E7277-BFAC-4AA4-9C4D-60DF15B4F020}"/>
                  </a:ext>
                </a:extLst>
              </p14:cNvPr>
              <p14:cNvContentPartPr/>
              <p14:nvPr/>
            </p14:nvContentPartPr>
            <p14:xfrm>
              <a:off x="708573" y="2420707"/>
              <a:ext cx="360" cy="360"/>
            </p14:xfrm>
          </p:contentPart>
        </mc:Choice>
        <mc:Fallback xmlns="">
          <p:pic>
            <p:nvPicPr>
              <p:cNvPr id="44" name="Freihand 43">
                <a:extLst>
                  <a:ext uri="{FF2B5EF4-FFF2-40B4-BE49-F238E27FC236}">
                    <a16:creationId xmlns:a16="http://schemas.microsoft.com/office/drawing/2014/main" id="{754E7277-BFAC-4AA4-9C4D-60DF15B4F020}"/>
                  </a:ext>
                </a:extLst>
              </p:cNvPr>
              <p:cNvPicPr/>
              <p:nvPr/>
            </p:nvPicPr>
            <p:blipFill>
              <a:blip r:embed="rId22"/>
              <a:stretch>
                <a:fillRect/>
              </a:stretch>
            </p:blipFill>
            <p:spPr>
              <a:xfrm>
                <a:off x="704253" y="2416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Freihand 44">
                <a:extLst>
                  <a:ext uri="{FF2B5EF4-FFF2-40B4-BE49-F238E27FC236}">
                    <a16:creationId xmlns:a16="http://schemas.microsoft.com/office/drawing/2014/main" id="{474180D2-1C67-4E8F-A444-A03352BCB8B5}"/>
                  </a:ext>
                </a:extLst>
              </p14:cNvPr>
              <p14:cNvContentPartPr/>
              <p14:nvPr/>
            </p14:nvContentPartPr>
            <p14:xfrm>
              <a:off x="396453" y="2197867"/>
              <a:ext cx="622440" cy="686520"/>
            </p14:xfrm>
          </p:contentPart>
        </mc:Choice>
        <mc:Fallback xmlns="">
          <p:pic>
            <p:nvPicPr>
              <p:cNvPr id="45" name="Freihand 44">
                <a:extLst>
                  <a:ext uri="{FF2B5EF4-FFF2-40B4-BE49-F238E27FC236}">
                    <a16:creationId xmlns:a16="http://schemas.microsoft.com/office/drawing/2014/main" id="{474180D2-1C67-4E8F-A444-A03352BCB8B5}"/>
                  </a:ext>
                </a:extLst>
              </p:cNvPr>
              <p:cNvPicPr/>
              <p:nvPr/>
            </p:nvPicPr>
            <p:blipFill>
              <a:blip r:embed="rId24"/>
              <a:stretch>
                <a:fillRect/>
              </a:stretch>
            </p:blipFill>
            <p:spPr>
              <a:xfrm>
                <a:off x="392133" y="2193547"/>
                <a:ext cx="63108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 name="Freihand 5">
                <a:extLst>
                  <a:ext uri="{FF2B5EF4-FFF2-40B4-BE49-F238E27FC236}">
                    <a16:creationId xmlns:a16="http://schemas.microsoft.com/office/drawing/2014/main" id="{9936C702-5F7F-40EE-8F84-8F91C8EE5227}"/>
                  </a:ext>
                </a:extLst>
              </p14:cNvPr>
              <p14:cNvContentPartPr/>
              <p14:nvPr/>
            </p14:nvContentPartPr>
            <p14:xfrm>
              <a:off x="10396533" y="1572547"/>
              <a:ext cx="151920" cy="529200"/>
            </p14:xfrm>
          </p:contentPart>
        </mc:Choice>
        <mc:Fallback xmlns="">
          <p:pic>
            <p:nvPicPr>
              <p:cNvPr id="6" name="Freihand 5">
                <a:extLst>
                  <a:ext uri="{FF2B5EF4-FFF2-40B4-BE49-F238E27FC236}">
                    <a16:creationId xmlns:a16="http://schemas.microsoft.com/office/drawing/2014/main" id="{9936C702-5F7F-40EE-8F84-8F91C8EE5227}"/>
                  </a:ext>
                </a:extLst>
              </p:cNvPr>
              <p:cNvPicPr/>
              <p:nvPr/>
            </p:nvPicPr>
            <p:blipFill>
              <a:blip r:embed="rId26"/>
              <a:stretch>
                <a:fillRect/>
              </a:stretch>
            </p:blipFill>
            <p:spPr>
              <a:xfrm>
                <a:off x="10392213" y="1568227"/>
                <a:ext cx="16056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 name="Freihand 6">
                <a:extLst>
                  <a:ext uri="{FF2B5EF4-FFF2-40B4-BE49-F238E27FC236}">
                    <a16:creationId xmlns:a16="http://schemas.microsoft.com/office/drawing/2014/main" id="{EA6FF3B6-4AEA-4CCF-8E00-7D3D17D38A9B}"/>
                  </a:ext>
                </a:extLst>
              </p14:cNvPr>
              <p14:cNvContentPartPr/>
              <p14:nvPr/>
            </p14:nvContentPartPr>
            <p14:xfrm>
              <a:off x="10197453" y="1155667"/>
              <a:ext cx="187200" cy="148680"/>
            </p14:xfrm>
          </p:contentPart>
        </mc:Choice>
        <mc:Fallback xmlns="">
          <p:pic>
            <p:nvPicPr>
              <p:cNvPr id="7" name="Freihand 6">
                <a:extLst>
                  <a:ext uri="{FF2B5EF4-FFF2-40B4-BE49-F238E27FC236}">
                    <a16:creationId xmlns:a16="http://schemas.microsoft.com/office/drawing/2014/main" id="{EA6FF3B6-4AEA-4CCF-8E00-7D3D17D38A9B}"/>
                  </a:ext>
                </a:extLst>
              </p:cNvPr>
              <p:cNvPicPr/>
              <p:nvPr/>
            </p:nvPicPr>
            <p:blipFill>
              <a:blip r:embed="rId28"/>
              <a:stretch>
                <a:fillRect/>
              </a:stretch>
            </p:blipFill>
            <p:spPr>
              <a:xfrm>
                <a:off x="10193133" y="1151347"/>
                <a:ext cx="195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 name="Freihand 7">
                <a:extLst>
                  <a:ext uri="{FF2B5EF4-FFF2-40B4-BE49-F238E27FC236}">
                    <a16:creationId xmlns:a16="http://schemas.microsoft.com/office/drawing/2014/main" id="{7870C6BB-DBD3-499E-920F-B11F6E91E7B6}"/>
                  </a:ext>
                </a:extLst>
              </p14:cNvPr>
              <p14:cNvContentPartPr/>
              <p14:nvPr/>
            </p14:nvContentPartPr>
            <p14:xfrm>
              <a:off x="10413453" y="1063867"/>
              <a:ext cx="133560" cy="191880"/>
            </p14:xfrm>
          </p:contentPart>
        </mc:Choice>
        <mc:Fallback xmlns="">
          <p:pic>
            <p:nvPicPr>
              <p:cNvPr id="8" name="Freihand 7">
                <a:extLst>
                  <a:ext uri="{FF2B5EF4-FFF2-40B4-BE49-F238E27FC236}">
                    <a16:creationId xmlns:a16="http://schemas.microsoft.com/office/drawing/2014/main" id="{7870C6BB-DBD3-499E-920F-B11F6E91E7B6}"/>
                  </a:ext>
                </a:extLst>
              </p:cNvPr>
              <p:cNvPicPr/>
              <p:nvPr/>
            </p:nvPicPr>
            <p:blipFill>
              <a:blip r:embed="rId30"/>
              <a:stretch>
                <a:fillRect/>
              </a:stretch>
            </p:blipFill>
            <p:spPr>
              <a:xfrm>
                <a:off x="10409133" y="1059547"/>
                <a:ext cx="142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Freihand 9">
                <a:extLst>
                  <a:ext uri="{FF2B5EF4-FFF2-40B4-BE49-F238E27FC236}">
                    <a16:creationId xmlns:a16="http://schemas.microsoft.com/office/drawing/2014/main" id="{799736C0-9B4F-465D-93F1-892D55DBBE77}"/>
                  </a:ext>
                </a:extLst>
              </p14:cNvPr>
              <p14:cNvContentPartPr/>
              <p14:nvPr/>
            </p14:nvContentPartPr>
            <p14:xfrm>
              <a:off x="10571133" y="1162867"/>
              <a:ext cx="104400" cy="224640"/>
            </p14:xfrm>
          </p:contentPart>
        </mc:Choice>
        <mc:Fallback xmlns="">
          <p:pic>
            <p:nvPicPr>
              <p:cNvPr id="10" name="Freihand 9">
                <a:extLst>
                  <a:ext uri="{FF2B5EF4-FFF2-40B4-BE49-F238E27FC236}">
                    <a16:creationId xmlns:a16="http://schemas.microsoft.com/office/drawing/2014/main" id="{799736C0-9B4F-465D-93F1-892D55DBBE77}"/>
                  </a:ext>
                </a:extLst>
              </p:cNvPr>
              <p:cNvPicPr/>
              <p:nvPr/>
            </p:nvPicPr>
            <p:blipFill>
              <a:blip r:embed="rId32"/>
              <a:stretch>
                <a:fillRect/>
              </a:stretch>
            </p:blipFill>
            <p:spPr>
              <a:xfrm>
                <a:off x="10566813" y="1158547"/>
                <a:ext cx="113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 name="Freihand 10">
                <a:extLst>
                  <a:ext uri="{FF2B5EF4-FFF2-40B4-BE49-F238E27FC236}">
                    <a16:creationId xmlns:a16="http://schemas.microsoft.com/office/drawing/2014/main" id="{FAD04123-8CEA-4E73-A61E-4E2F314D73A0}"/>
                  </a:ext>
                </a:extLst>
              </p14:cNvPr>
              <p14:cNvContentPartPr/>
              <p14:nvPr/>
            </p14:nvContentPartPr>
            <p14:xfrm>
              <a:off x="10910973" y="1140187"/>
              <a:ext cx="68760" cy="55440"/>
            </p14:xfrm>
          </p:contentPart>
        </mc:Choice>
        <mc:Fallback xmlns="">
          <p:pic>
            <p:nvPicPr>
              <p:cNvPr id="11" name="Freihand 10">
                <a:extLst>
                  <a:ext uri="{FF2B5EF4-FFF2-40B4-BE49-F238E27FC236}">
                    <a16:creationId xmlns:a16="http://schemas.microsoft.com/office/drawing/2014/main" id="{FAD04123-8CEA-4E73-A61E-4E2F314D73A0}"/>
                  </a:ext>
                </a:extLst>
              </p:cNvPr>
              <p:cNvPicPr/>
              <p:nvPr/>
            </p:nvPicPr>
            <p:blipFill>
              <a:blip r:embed="rId34"/>
              <a:stretch>
                <a:fillRect/>
              </a:stretch>
            </p:blipFill>
            <p:spPr>
              <a:xfrm>
                <a:off x="10906653" y="1135867"/>
                <a:ext cx="77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Freihand 12">
                <a:extLst>
                  <a:ext uri="{FF2B5EF4-FFF2-40B4-BE49-F238E27FC236}">
                    <a16:creationId xmlns:a16="http://schemas.microsoft.com/office/drawing/2014/main" id="{E1EBCAB0-61BE-44AD-9646-5C3E8D6361DA}"/>
                  </a:ext>
                </a:extLst>
              </p14:cNvPr>
              <p14:cNvContentPartPr/>
              <p14:nvPr/>
            </p14:nvContentPartPr>
            <p14:xfrm>
              <a:off x="11188173" y="1102747"/>
              <a:ext cx="239040" cy="72360"/>
            </p14:xfrm>
          </p:contentPart>
        </mc:Choice>
        <mc:Fallback xmlns="">
          <p:pic>
            <p:nvPicPr>
              <p:cNvPr id="13" name="Freihand 12">
                <a:extLst>
                  <a:ext uri="{FF2B5EF4-FFF2-40B4-BE49-F238E27FC236}">
                    <a16:creationId xmlns:a16="http://schemas.microsoft.com/office/drawing/2014/main" id="{E1EBCAB0-61BE-44AD-9646-5C3E8D6361DA}"/>
                  </a:ext>
                </a:extLst>
              </p:cNvPr>
              <p:cNvPicPr/>
              <p:nvPr/>
            </p:nvPicPr>
            <p:blipFill>
              <a:blip r:embed="rId36"/>
              <a:stretch>
                <a:fillRect/>
              </a:stretch>
            </p:blipFill>
            <p:spPr>
              <a:xfrm>
                <a:off x="11183853" y="1098427"/>
                <a:ext cx="247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987FE434-842C-4826-B46C-854E7DD6BD7E}"/>
                  </a:ext>
                </a:extLst>
              </p14:cNvPr>
              <p14:cNvContentPartPr/>
              <p14:nvPr/>
            </p14:nvContentPartPr>
            <p14:xfrm>
              <a:off x="11426133" y="1029307"/>
              <a:ext cx="134640" cy="132840"/>
            </p14:xfrm>
          </p:contentPart>
        </mc:Choice>
        <mc:Fallback xmlns="">
          <p:pic>
            <p:nvPicPr>
              <p:cNvPr id="16" name="Freihand 15">
                <a:extLst>
                  <a:ext uri="{FF2B5EF4-FFF2-40B4-BE49-F238E27FC236}">
                    <a16:creationId xmlns:a16="http://schemas.microsoft.com/office/drawing/2014/main" id="{987FE434-842C-4826-B46C-854E7DD6BD7E}"/>
                  </a:ext>
                </a:extLst>
              </p:cNvPr>
              <p:cNvPicPr/>
              <p:nvPr/>
            </p:nvPicPr>
            <p:blipFill>
              <a:blip r:embed="rId38"/>
              <a:stretch>
                <a:fillRect/>
              </a:stretch>
            </p:blipFill>
            <p:spPr>
              <a:xfrm>
                <a:off x="11421813" y="1024987"/>
                <a:ext cx="143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EDAB1088-2006-4AD8-BA33-824C527F197E}"/>
                  </a:ext>
                </a:extLst>
              </p14:cNvPr>
              <p14:cNvContentPartPr/>
              <p14:nvPr/>
            </p14:nvContentPartPr>
            <p14:xfrm>
              <a:off x="11627013" y="1072867"/>
              <a:ext cx="63000" cy="86040"/>
            </p14:xfrm>
          </p:contentPart>
        </mc:Choice>
        <mc:Fallback xmlns="">
          <p:pic>
            <p:nvPicPr>
              <p:cNvPr id="17" name="Freihand 16">
                <a:extLst>
                  <a:ext uri="{FF2B5EF4-FFF2-40B4-BE49-F238E27FC236}">
                    <a16:creationId xmlns:a16="http://schemas.microsoft.com/office/drawing/2014/main" id="{EDAB1088-2006-4AD8-BA33-824C527F197E}"/>
                  </a:ext>
                </a:extLst>
              </p:cNvPr>
              <p:cNvPicPr/>
              <p:nvPr/>
            </p:nvPicPr>
            <p:blipFill>
              <a:blip r:embed="rId40"/>
              <a:stretch>
                <a:fillRect/>
              </a:stretch>
            </p:blipFill>
            <p:spPr>
              <a:xfrm>
                <a:off x="11622693" y="1068547"/>
                <a:ext cx="71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FCC39F6C-4FC2-402D-8610-038FB2C3FB19}"/>
                  </a:ext>
                </a:extLst>
              </p14:cNvPr>
              <p14:cNvContentPartPr/>
              <p14:nvPr/>
            </p14:nvContentPartPr>
            <p14:xfrm>
              <a:off x="11695053" y="996187"/>
              <a:ext cx="163800" cy="150480"/>
            </p14:xfrm>
          </p:contentPart>
        </mc:Choice>
        <mc:Fallback xmlns="">
          <p:pic>
            <p:nvPicPr>
              <p:cNvPr id="19" name="Freihand 18">
                <a:extLst>
                  <a:ext uri="{FF2B5EF4-FFF2-40B4-BE49-F238E27FC236}">
                    <a16:creationId xmlns:a16="http://schemas.microsoft.com/office/drawing/2014/main" id="{FCC39F6C-4FC2-402D-8610-038FB2C3FB19}"/>
                  </a:ext>
                </a:extLst>
              </p:cNvPr>
              <p:cNvPicPr/>
              <p:nvPr/>
            </p:nvPicPr>
            <p:blipFill>
              <a:blip r:embed="rId42"/>
              <a:stretch>
                <a:fillRect/>
              </a:stretch>
            </p:blipFill>
            <p:spPr>
              <a:xfrm>
                <a:off x="11690733" y="991867"/>
                <a:ext cx="172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9A3E2F4C-61E0-4F18-A162-2326C31B9CB6}"/>
                  </a:ext>
                </a:extLst>
              </p14:cNvPr>
              <p14:cNvContentPartPr/>
              <p14:nvPr/>
            </p14:nvContentPartPr>
            <p14:xfrm>
              <a:off x="11880813" y="1039027"/>
              <a:ext cx="154440" cy="103680"/>
            </p14:xfrm>
          </p:contentPart>
        </mc:Choice>
        <mc:Fallback xmlns="">
          <p:pic>
            <p:nvPicPr>
              <p:cNvPr id="20" name="Freihand 19">
                <a:extLst>
                  <a:ext uri="{FF2B5EF4-FFF2-40B4-BE49-F238E27FC236}">
                    <a16:creationId xmlns:a16="http://schemas.microsoft.com/office/drawing/2014/main" id="{9A3E2F4C-61E0-4F18-A162-2326C31B9CB6}"/>
                  </a:ext>
                </a:extLst>
              </p:cNvPr>
              <p:cNvPicPr/>
              <p:nvPr/>
            </p:nvPicPr>
            <p:blipFill>
              <a:blip r:embed="rId44"/>
              <a:stretch>
                <a:fillRect/>
              </a:stretch>
            </p:blipFill>
            <p:spPr>
              <a:xfrm>
                <a:off x="11876493" y="1034707"/>
                <a:ext cx="163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F696C46B-9DE0-4B27-A7F7-46FD5B1BF542}"/>
                  </a:ext>
                </a:extLst>
              </p14:cNvPr>
              <p14:cNvContentPartPr/>
              <p14:nvPr/>
            </p14:nvContentPartPr>
            <p14:xfrm>
              <a:off x="9994773" y="2561107"/>
              <a:ext cx="726480" cy="462960"/>
            </p14:xfrm>
          </p:contentPart>
        </mc:Choice>
        <mc:Fallback xmlns="">
          <p:pic>
            <p:nvPicPr>
              <p:cNvPr id="22" name="Freihand 21">
                <a:extLst>
                  <a:ext uri="{FF2B5EF4-FFF2-40B4-BE49-F238E27FC236}">
                    <a16:creationId xmlns:a16="http://schemas.microsoft.com/office/drawing/2014/main" id="{F696C46B-9DE0-4B27-A7F7-46FD5B1BF542}"/>
                  </a:ext>
                </a:extLst>
              </p:cNvPr>
              <p:cNvPicPr/>
              <p:nvPr/>
            </p:nvPicPr>
            <p:blipFill>
              <a:blip r:embed="rId46"/>
              <a:stretch>
                <a:fillRect/>
              </a:stretch>
            </p:blipFill>
            <p:spPr>
              <a:xfrm>
                <a:off x="9990453" y="2556787"/>
                <a:ext cx="73512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27F4EC45-6EE0-4C6A-8F0C-8D52DF265BC8}"/>
                  </a:ext>
                </a:extLst>
              </p14:cNvPr>
              <p14:cNvContentPartPr/>
              <p14:nvPr/>
            </p14:nvContentPartPr>
            <p14:xfrm>
              <a:off x="10780653" y="1653547"/>
              <a:ext cx="18000" cy="360"/>
            </p14:xfrm>
          </p:contentPart>
        </mc:Choice>
        <mc:Fallback xmlns="">
          <p:pic>
            <p:nvPicPr>
              <p:cNvPr id="23" name="Freihand 22">
                <a:extLst>
                  <a:ext uri="{FF2B5EF4-FFF2-40B4-BE49-F238E27FC236}">
                    <a16:creationId xmlns:a16="http://schemas.microsoft.com/office/drawing/2014/main" id="{27F4EC45-6EE0-4C6A-8F0C-8D52DF265BC8}"/>
                  </a:ext>
                </a:extLst>
              </p:cNvPr>
              <p:cNvPicPr/>
              <p:nvPr/>
            </p:nvPicPr>
            <p:blipFill>
              <a:blip r:embed="rId48"/>
              <a:stretch>
                <a:fillRect/>
              </a:stretch>
            </p:blipFill>
            <p:spPr>
              <a:xfrm>
                <a:off x="10776333" y="1649227"/>
                <a:ext cx="266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E94A82B0-7C7B-4AB6-BF7B-D9A512D51807}"/>
                  </a:ext>
                </a:extLst>
              </p14:cNvPr>
              <p14:cNvContentPartPr/>
              <p14:nvPr/>
            </p14:nvContentPartPr>
            <p14:xfrm>
              <a:off x="10765173" y="1742107"/>
              <a:ext cx="28080" cy="36720"/>
            </p14:xfrm>
          </p:contentPart>
        </mc:Choice>
        <mc:Fallback xmlns="">
          <p:pic>
            <p:nvPicPr>
              <p:cNvPr id="24" name="Freihand 23">
                <a:extLst>
                  <a:ext uri="{FF2B5EF4-FFF2-40B4-BE49-F238E27FC236}">
                    <a16:creationId xmlns:a16="http://schemas.microsoft.com/office/drawing/2014/main" id="{E94A82B0-7C7B-4AB6-BF7B-D9A512D51807}"/>
                  </a:ext>
                </a:extLst>
              </p:cNvPr>
              <p:cNvPicPr/>
              <p:nvPr/>
            </p:nvPicPr>
            <p:blipFill>
              <a:blip r:embed="rId50"/>
              <a:stretch>
                <a:fillRect/>
              </a:stretch>
            </p:blipFill>
            <p:spPr>
              <a:xfrm>
                <a:off x="10760853" y="1737787"/>
                <a:ext cx="36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9559970F-957D-4E38-8894-5829FE840D9A}"/>
                  </a:ext>
                </a:extLst>
              </p14:cNvPr>
              <p14:cNvContentPartPr/>
              <p14:nvPr/>
            </p14:nvContentPartPr>
            <p14:xfrm>
              <a:off x="10094853" y="1646347"/>
              <a:ext cx="232200" cy="165240"/>
            </p14:xfrm>
          </p:contentPart>
        </mc:Choice>
        <mc:Fallback xmlns="">
          <p:pic>
            <p:nvPicPr>
              <p:cNvPr id="25" name="Freihand 24">
                <a:extLst>
                  <a:ext uri="{FF2B5EF4-FFF2-40B4-BE49-F238E27FC236}">
                    <a16:creationId xmlns:a16="http://schemas.microsoft.com/office/drawing/2014/main" id="{9559970F-957D-4E38-8894-5829FE840D9A}"/>
                  </a:ext>
                </a:extLst>
              </p:cNvPr>
              <p:cNvPicPr/>
              <p:nvPr/>
            </p:nvPicPr>
            <p:blipFill>
              <a:blip r:embed="rId52"/>
              <a:stretch>
                <a:fillRect/>
              </a:stretch>
            </p:blipFill>
            <p:spPr>
              <a:xfrm>
                <a:off x="10090533" y="1642027"/>
                <a:ext cx="240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4B55BA1F-7467-480C-8211-D8E578E8049D}"/>
                  </a:ext>
                </a:extLst>
              </p14:cNvPr>
              <p14:cNvContentPartPr/>
              <p14:nvPr/>
            </p14:nvContentPartPr>
            <p14:xfrm>
              <a:off x="10339653" y="1567507"/>
              <a:ext cx="165960" cy="169200"/>
            </p14:xfrm>
          </p:contentPart>
        </mc:Choice>
        <mc:Fallback xmlns="">
          <p:pic>
            <p:nvPicPr>
              <p:cNvPr id="26" name="Freihand 25">
                <a:extLst>
                  <a:ext uri="{FF2B5EF4-FFF2-40B4-BE49-F238E27FC236}">
                    <a16:creationId xmlns:a16="http://schemas.microsoft.com/office/drawing/2014/main" id="{4B55BA1F-7467-480C-8211-D8E578E8049D}"/>
                  </a:ext>
                </a:extLst>
              </p:cNvPr>
              <p:cNvPicPr/>
              <p:nvPr/>
            </p:nvPicPr>
            <p:blipFill>
              <a:blip r:embed="rId54"/>
              <a:stretch>
                <a:fillRect/>
              </a:stretch>
            </p:blipFill>
            <p:spPr>
              <a:xfrm>
                <a:off x="10335333" y="1563187"/>
                <a:ext cx="174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22FCC56E-EA7C-4E40-AC51-853E3CDE0937}"/>
                  </a:ext>
                </a:extLst>
              </p14:cNvPr>
              <p14:cNvContentPartPr/>
              <p14:nvPr/>
            </p14:nvContentPartPr>
            <p14:xfrm>
              <a:off x="10494453" y="1628347"/>
              <a:ext cx="199800" cy="255240"/>
            </p14:xfrm>
          </p:contentPart>
        </mc:Choice>
        <mc:Fallback xmlns="">
          <p:pic>
            <p:nvPicPr>
              <p:cNvPr id="27" name="Freihand 26">
                <a:extLst>
                  <a:ext uri="{FF2B5EF4-FFF2-40B4-BE49-F238E27FC236}">
                    <a16:creationId xmlns:a16="http://schemas.microsoft.com/office/drawing/2014/main" id="{22FCC56E-EA7C-4E40-AC51-853E3CDE0937}"/>
                  </a:ext>
                </a:extLst>
              </p:cNvPr>
              <p:cNvPicPr/>
              <p:nvPr/>
            </p:nvPicPr>
            <p:blipFill>
              <a:blip r:embed="rId56"/>
              <a:stretch>
                <a:fillRect/>
              </a:stretch>
            </p:blipFill>
            <p:spPr>
              <a:xfrm>
                <a:off x="10490133" y="1624027"/>
                <a:ext cx="208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F5EF7BF5-4AF1-434B-9691-6BE9F92F5D2E}"/>
                  </a:ext>
                </a:extLst>
              </p14:cNvPr>
              <p14:cNvContentPartPr/>
              <p14:nvPr/>
            </p14:nvContentPartPr>
            <p14:xfrm>
              <a:off x="11007813" y="1636987"/>
              <a:ext cx="262080" cy="82440"/>
            </p14:xfrm>
          </p:contentPart>
        </mc:Choice>
        <mc:Fallback xmlns="">
          <p:pic>
            <p:nvPicPr>
              <p:cNvPr id="29" name="Freihand 28">
                <a:extLst>
                  <a:ext uri="{FF2B5EF4-FFF2-40B4-BE49-F238E27FC236}">
                    <a16:creationId xmlns:a16="http://schemas.microsoft.com/office/drawing/2014/main" id="{F5EF7BF5-4AF1-434B-9691-6BE9F92F5D2E}"/>
                  </a:ext>
                </a:extLst>
              </p:cNvPr>
              <p:cNvPicPr/>
              <p:nvPr/>
            </p:nvPicPr>
            <p:blipFill>
              <a:blip r:embed="rId58"/>
              <a:stretch>
                <a:fillRect/>
              </a:stretch>
            </p:blipFill>
            <p:spPr>
              <a:xfrm>
                <a:off x="11003493" y="1632667"/>
                <a:ext cx="270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10948751-8B36-4CDD-973D-6B45ADB250A1}"/>
                  </a:ext>
                </a:extLst>
              </p14:cNvPr>
              <p14:cNvContentPartPr/>
              <p14:nvPr/>
            </p14:nvContentPartPr>
            <p14:xfrm>
              <a:off x="11266293" y="1559947"/>
              <a:ext cx="128520" cy="134280"/>
            </p14:xfrm>
          </p:contentPart>
        </mc:Choice>
        <mc:Fallback xmlns="">
          <p:pic>
            <p:nvPicPr>
              <p:cNvPr id="30" name="Freihand 29">
                <a:extLst>
                  <a:ext uri="{FF2B5EF4-FFF2-40B4-BE49-F238E27FC236}">
                    <a16:creationId xmlns:a16="http://schemas.microsoft.com/office/drawing/2014/main" id="{10948751-8B36-4CDD-973D-6B45ADB250A1}"/>
                  </a:ext>
                </a:extLst>
              </p:cNvPr>
              <p:cNvPicPr/>
              <p:nvPr/>
            </p:nvPicPr>
            <p:blipFill>
              <a:blip r:embed="rId60"/>
              <a:stretch>
                <a:fillRect/>
              </a:stretch>
            </p:blipFill>
            <p:spPr>
              <a:xfrm>
                <a:off x="11261973" y="1555627"/>
                <a:ext cx="137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Freihand 31">
                <a:extLst>
                  <a:ext uri="{FF2B5EF4-FFF2-40B4-BE49-F238E27FC236}">
                    <a16:creationId xmlns:a16="http://schemas.microsoft.com/office/drawing/2014/main" id="{9BA03FC9-0C41-42A7-9C1F-FB06925F10D1}"/>
                  </a:ext>
                </a:extLst>
              </p14:cNvPr>
              <p14:cNvContentPartPr/>
              <p14:nvPr/>
            </p14:nvContentPartPr>
            <p14:xfrm>
              <a:off x="11528733" y="1578307"/>
              <a:ext cx="111960" cy="86400"/>
            </p14:xfrm>
          </p:contentPart>
        </mc:Choice>
        <mc:Fallback xmlns="">
          <p:pic>
            <p:nvPicPr>
              <p:cNvPr id="32" name="Freihand 31">
                <a:extLst>
                  <a:ext uri="{FF2B5EF4-FFF2-40B4-BE49-F238E27FC236}">
                    <a16:creationId xmlns:a16="http://schemas.microsoft.com/office/drawing/2014/main" id="{9BA03FC9-0C41-42A7-9C1F-FB06925F10D1}"/>
                  </a:ext>
                </a:extLst>
              </p:cNvPr>
              <p:cNvPicPr/>
              <p:nvPr/>
            </p:nvPicPr>
            <p:blipFill>
              <a:blip r:embed="rId62"/>
              <a:stretch>
                <a:fillRect/>
              </a:stretch>
            </p:blipFill>
            <p:spPr>
              <a:xfrm>
                <a:off x="11524413" y="1573987"/>
                <a:ext cx="120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Freihand 32">
                <a:extLst>
                  <a:ext uri="{FF2B5EF4-FFF2-40B4-BE49-F238E27FC236}">
                    <a16:creationId xmlns:a16="http://schemas.microsoft.com/office/drawing/2014/main" id="{BE2989D2-015B-4B09-B809-A262DF65AF9F}"/>
                  </a:ext>
                </a:extLst>
              </p14:cNvPr>
              <p14:cNvContentPartPr/>
              <p14:nvPr/>
            </p14:nvContentPartPr>
            <p14:xfrm>
              <a:off x="11622333" y="1502347"/>
              <a:ext cx="172080" cy="157320"/>
            </p14:xfrm>
          </p:contentPart>
        </mc:Choice>
        <mc:Fallback xmlns="">
          <p:pic>
            <p:nvPicPr>
              <p:cNvPr id="33" name="Freihand 32">
                <a:extLst>
                  <a:ext uri="{FF2B5EF4-FFF2-40B4-BE49-F238E27FC236}">
                    <a16:creationId xmlns:a16="http://schemas.microsoft.com/office/drawing/2014/main" id="{BE2989D2-015B-4B09-B809-A262DF65AF9F}"/>
                  </a:ext>
                </a:extLst>
              </p:cNvPr>
              <p:cNvPicPr/>
              <p:nvPr/>
            </p:nvPicPr>
            <p:blipFill>
              <a:blip r:embed="rId64"/>
              <a:stretch>
                <a:fillRect/>
              </a:stretch>
            </p:blipFill>
            <p:spPr>
              <a:xfrm>
                <a:off x="11618013" y="1498027"/>
                <a:ext cx="180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Freihand 33">
                <a:extLst>
                  <a:ext uri="{FF2B5EF4-FFF2-40B4-BE49-F238E27FC236}">
                    <a16:creationId xmlns:a16="http://schemas.microsoft.com/office/drawing/2014/main" id="{880A9086-0BA2-4989-BA99-5AE29FBBAC02}"/>
                  </a:ext>
                </a:extLst>
              </p14:cNvPr>
              <p14:cNvContentPartPr/>
              <p14:nvPr/>
            </p14:nvContentPartPr>
            <p14:xfrm>
              <a:off x="11872173" y="1575067"/>
              <a:ext cx="162720" cy="34920"/>
            </p14:xfrm>
          </p:contentPart>
        </mc:Choice>
        <mc:Fallback xmlns="">
          <p:pic>
            <p:nvPicPr>
              <p:cNvPr id="34" name="Freihand 33">
                <a:extLst>
                  <a:ext uri="{FF2B5EF4-FFF2-40B4-BE49-F238E27FC236}">
                    <a16:creationId xmlns:a16="http://schemas.microsoft.com/office/drawing/2014/main" id="{880A9086-0BA2-4989-BA99-5AE29FBBAC02}"/>
                  </a:ext>
                </a:extLst>
              </p:cNvPr>
              <p:cNvPicPr/>
              <p:nvPr/>
            </p:nvPicPr>
            <p:blipFill>
              <a:blip r:embed="rId66"/>
              <a:stretch>
                <a:fillRect/>
              </a:stretch>
            </p:blipFill>
            <p:spPr>
              <a:xfrm>
                <a:off x="11867853" y="1570747"/>
                <a:ext cx="171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0B949CEF-B487-4347-AE7E-69B37C3BE920}"/>
                  </a:ext>
                </a:extLst>
              </p14:cNvPr>
              <p14:cNvContentPartPr/>
              <p14:nvPr/>
            </p14:nvContentPartPr>
            <p14:xfrm>
              <a:off x="1660053" y="1833907"/>
              <a:ext cx="8170560" cy="888840"/>
            </p14:xfrm>
          </p:contentPart>
        </mc:Choice>
        <mc:Fallback xmlns="">
          <p:pic>
            <p:nvPicPr>
              <p:cNvPr id="41" name="Freihand 40">
                <a:extLst>
                  <a:ext uri="{FF2B5EF4-FFF2-40B4-BE49-F238E27FC236}">
                    <a16:creationId xmlns:a16="http://schemas.microsoft.com/office/drawing/2014/main" id="{0B949CEF-B487-4347-AE7E-69B37C3BE920}"/>
                  </a:ext>
                </a:extLst>
              </p:cNvPr>
              <p:cNvPicPr/>
              <p:nvPr/>
            </p:nvPicPr>
            <p:blipFill>
              <a:blip r:embed="rId68"/>
              <a:stretch>
                <a:fillRect/>
              </a:stretch>
            </p:blipFill>
            <p:spPr>
              <a:xfrm>
                <a:off x="1655733" y="1829587"/>
                <a:ext cx="817920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A09C37B9-F2BA-4BA9-908C-26F910298E81}"/>
                  </a:ext>
                </a:extLst>
              </p14:cNvPr>
              <p14:cNvContentPartPr/>
              <p14:nvPr/>
            </p14:nvContentPartPr>
            <p14:xfrm>
              <a:off x="1546653" y="2050627"/>
              <a:ext cx="284400" cy="325800"/>
            </p14:xfrm>
          </p:contentPart>
        </mc:Choice>
        <mc:Fallback xmlns="">
          <p:pic>
            <p:nvPicPr>
              <p:cNvPr id="42" name="Freihand 41">
                <a:extLst>
                  <a:ext uri="{FF2B5EF4-FFF2-40B4-BE49-F238E27FC236}">
                    <a16:creationId xmlns:a16="http://schemas.microsoft.com/office/drawing/2014/main" id="{A09C37B9-F2BA-4BA9-908C-26F910298E81}"/>
                  </a:ext>
                </a:extLst>
              </p:cNvPr>
              <p:cNvPicPr/>
              <p:nvPr/>
            </p:nvPicPr>
            <p:blipFill>
              <a:blip r:embed="rId70"/>
              <a:stretch>
                <a:fillRect/>
              </a:stretch>
            </p:blipFill>
            <p:spPr>
              <a:xfrm>
                <a:off x="1542333" y="2046307"/>
                <a:ext cx="2930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7" name="Freihand 36">
                <a:extLst>
                  <a:ext uri="{FF2B5EF4-FFF2-40B4-BE49-F238E27FC236}">
                    <a16:creationId xmlns:a16="http://schemas.microsoft.com/office/drawing/2014/main" id="{BC4FEA8F-A3E4-4DFC-AC03-FCF6C34FD2C4}"/>
                  </a:ext>
                </a:extLst>
              </p14:cNvPr>
              <p14:cNvContentPartPr/>
              <p14:nvPr/>
            </p14:nvContentPartPr>
            <p14:xfrm>
              <a:off x="10155693" y="2260147"/>
              <a:ext cx="195840" cy="197280"/>
            </p14:xfrm>
          </p:contentPart>
        </mc:Choice>
        <mc:Fallback xmlns="">
          <p:pic>
            <p:nvPicPr>
              <p:cNvPr id="37" name="Freihand 36">
                <a:extLst>
                  <a:ext uri="{FF2B5EF4-FFF2-40B4-BE49-F238E27FC236}">
                    <a16:creationId xmlns:a16="http://schemas.microsoft.com/office/drawing/2014/main" id="{BC4FEA8F-A3E4-4DFC-AC03-FCF6C34FD2C4}"/>
                  </a:ext>
                </a:extLst>
              </p:cNvPr>
              <p:cNvPicPr/>
              <p:nvPr/>
            </p:nvPicPr>
            <p:blipFill>
              <a:blip r:embed="rId72"/>
              <a:stretch>
                <a:fillRect/>
              </a:stretch>
            </p:blipFill>
            <p:spPr>
              <a:xfrm>
                <a:off x="10151373" y="2255827"/>
                <a:ext cx="204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 name="Freihand 37">
                <a:extLst>
                  <a:ext uri="{FF2B5EF4-FFF2-40B4-BE49-F238E27FC236}">
                    <a16:creationId xmlns:a16="http://schemas.microsoft.com/office/drawing/2014/main" id="{586316CA-2F58-4C44-9237-29AECF7689F4}"/>
                  </a:ext>
                </a:extLst>
              </p14:cNvPr>
              <p14:cNvContentPartPr/>
              <p14:nvPr/>
            </p14:nvContentPartPr>
            <p14:xfrm>
              <a:off x="10877853" y="2241427"/>
              <a:ext cx="254880" cy="273600"/>
            </p14:xfrm>
          </p:contentPart>
        </mc:Choice>
        <mc:Fallback xmlns="">
          <p:pic>
            <p:nvPicPr>
              <p:cNvPr id="38" name="Freihand 37">
                <a:extLst>
                  <a:ext uri="{FF2B5EF4-FFF2-40B4-BE49-F238E27FC236}">
                    <a16:creationId xmlns:a16="http://schemas.microsoft.com/office/drawing/2014/main" id="{586316CA-2F58-4C44-9237-29AECF7689F4}"/>
                  </a:ext>
                </a:extLst>
              </p:cNvPr>
              <p:cNvPicPr/>
              <p:nvPr/>
            </p:nvPicPr>
            <p:blipFill>
              <a:blip r:embed="rId74"/>
              <a:stretch>
                <a:fillRect/>
              </a:stretch>
            </p:blipFill>
            <p:spPr>
              <a:xfrm>
                <a:off x="10873533" y="2237107"/>
                <a:ext cx="2635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9" name="Freihand 38">
                <a:extLst>
                  <a:ext uri="{FF2B5EF4-FFF2-40B4-BE49-F238E27FC236}">
                    <a16:creationId xmlns:a16="http://schemas.microsoft.com/office/drawing/2014/main" id="{84B0D5FA-F5CC-4B24-9A79-3762771B2475}"/>
                  </a:ext>
                </a:extLst>
              </p14:cNvPr>
              <p14:cNvContentPartPr/>
              <p14:nvPr/>
            </p14:nvContentPartPr>
            <p14:xfrm>
              <a:off x="10500573" y="2561827"/>
              <a:ext cx="297000" cy="222840"/>
            </p14:xfrm>
          </p:contentPart>
        </mc:Choice>
        <mc:Fallback xmlns="">
          <p:pic>
            <p:nvPicPr>
              <p:cNvPr id="39" name="Freihand 38">
                <a:extLst>
                  <a:ext uri="{FF2B5EF4-FFF2-40B4-BE49-F238E27FC236}">
                    <a16:creationId xmlns:a16="http://schemas.microsoft.com/office/drawing/2014/main" id="{84B0D5FA-F5CC-4B24-9A79-3762771B2475}"/>
                  </a:ext>
                </a:extLst>
              </p:cNvPr>
              <p:cNvPicPr/>
              <p:nvPr/>
            </p:nvPicPr>
            <p:blipFill>
              <a:blip r:embed="rId76"/>
              <a:stretch>
                <a:fillRect/>
              </a:stretch>
            </p:blipFill>
            <p:spPr>
              <a:xfrm>
                <a:off x="10496253" y="2557507"/>
                <a:ext cx="3056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98" name="Freihand 197">
                <a:extLst>
                  <a:ext uri="{FF2B5EF4-FFF2-40B4-BE49-F238E27FC236}">
                    <a16:creationId xmlns:a16="http://schemas.microsoft.com/office/drawing/2014/main" id="{A0668CC8-A2EB-4EDA-BC57-A8DD4231EDFF}"/>
                  </a:ext>
                </a:extLst>
              </p14:cNvPr>
              <p14:cNvContentPartPr/>
              <p14:nvPr/>
            </p14:nvContentPartPr>
            <p14:xfrm>
              <a:off x="9773373" y="175747"/>
              <a:ext cx="122040" cy="196200"/>
            </p14:xfrm>
          </p:contentPart>
        </mc:Choice>
        <mc:Fallback xmlns="">
          <p:pic>
            <p:nvPicPr>
              <p:cNvPr id="198" name="Freihand 197">
                <a:extLst>
                  <a:ext uri="{FF2B5EF4-FFF2-40B4-BE49-F238E27FC236}">
                    <a16:creationId xmlns:a16="http://schemas.microsoft.com/office/drawing/2014/main" id="{A0668CC8-A2EB-4EDA-BC57-A8DD4231EDFF}"/>
                  </a:ext>
                </a:extLst>
              </p:cNvPr>
              <p:cNvPicPr/>
              <p:nvPr/>
            </p:nvPicPr>
            <p:blipFill>
              <a:blip r:embed="rId78"/>
              <a:stretch>
                <a:fillRect/>
              </a:stretch>
            </p:blipFill>
            <p:spPr>
              <a:xfrm>
                <a:off x="9769053" y="171427"/>
                <a:ext cx="1306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99" name="Freihand 198">
                <a:extLst>
                  <a:ext uri="{FF2B5EF4-FFF2-40B4-BE49-F238E27FC236}">
                    <a16:creationId xmlns:a16="http://schemas.microsoft.com/office/drawing/2014/main" id="{47F63FD0-CC7C-45BE-9A7D-EDF063219E5B}"/>
                  </a:ext>
                </a:extLst>
              </p14:cNvPr>
              <p14:cNvContentPartPr/>
              <p14:nvPr/>
            </p14:nvContentPartPr>
            <p14:xfrm>
              <a:off x="9733413" y="177187"/>
              <a:ext cx="292680" cy="149760"/>
            </p14:xfrm>
          </p:contentPart>
        </mc:Choice>
        <mc:Fallback xmlns="">
          <p:pic>
            <p:nvPicPr>
              <p:cNvPr id="199" name="Freihand 198">
                <a:extLst>
                  <a:ext uri="{FF2B5EF4-FFF2-40B4-BE49-F238E27FC236}">
                    <a16:creationId xmlns:a16="http://schemas.microsoft.com/office/drawing/2014/main" id="{47F63FD0-CC7C-45BE-9A7D-EDF063219E5B}"/>
                  </a:ext>
                </a:extLst>
              </p:cNvPr>
              <p:cNvPicPr/>
              <p:nvPr/>
            </p:nvPicPr>
            <p:blipFill>
              <a:blip r:embed="rId80"/>
              <a:stretch>
                <a:fillRect/>
              </a:stretch>
            </p:blipFill>
            <p:spPr>
              <a:xfrm>
                <a:off x="9729093" y="172867"/>
                <a:ext cx="301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00" name="Freihand 199">
                <a:extLst>
                  <a:ext uri="{FF2B5EF4-FFF2-40B4-BE49-F238E27FC236}">
                    <a16:creationId xmlns:a16="http://schemas.microsoft.com/office/drawing/2014/main" id="{58089143-0526-44AE-9DAF-7AF1CDC30B96}"/>
                  </a:ext>
                </a:extLst>
              </p14:cNvPr>
              <p14:cNvContentPartPr/>
              <p14:nvPr/>
            </p14:nvContentPartPr>
            <p14:xfrm>
              <a:off x="10043013" y="224347"/>
              <a:ext cx="150120" cy="119520"/>
            </p14:xfrm>
          </p:contentPart>
        </mc:Choice>
        <mc:Fallback xmlns="">
          <p:pic>
            <p:nvPicPr>
              <p:cNvPr id="200" name="Freihand 199">
                <a:extLst>
                  <a:ext uri="{FF2B5EF4-FFF2-40B4-BE49-F238E27FC236}">
                    <a16:creationId xmlns:a16="http://schemas.microsoft.com/office/drawing/2014/main" id="{58089143-0526-44AE-9DAF-7AF1CDC30B96}"/>
                  </a:ext>
                </a:extLst>
              </p:cNvPr>
              <p:cNvPicPr/>
              <p:nvPr/>
            </p:nvPicPr>
            <p:blipFill>
              <a:blip r:embed="rId82"/>
              <a:stretch>
                <a:fillRect/>
              </a:stretch>
            </p:blipFill>
            <p:spPr>
              <a:xfrm>
                <a:off x="10038693" y="220027"/>
                <a:ext cx="158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01" name="Freihand 200">
                <a:extLst>
                  <a:ext uri="{FF2B5EF4-FFF2-40B4-BE49-F238E27FC236}">
                    <a16:creationId xmlns:a16="http://schemas.microsoft.com/office/drawing/2014/main" id="{7E059729-1C28-4C44-AC06-4B6B7D15038A}"/>
                  </a:ext>
                </a:extLst>
              </p14:cNvPr>
              <p14:cNvContentPartPr/>
              <p14:nvPr/>
            </p14:nvContentPartPr>
            <p14:xfrm>
              <a:off x="10195653" y="211027"/>
              <a:ext cx="104400" cy="172800"/>
            </p14:xfrm>
          </p:contentPart>
        </mc:Choice>
        <mc:Fallback xmlns="">
          <p:pic>
            <p:nvPicPr>
              <p:cNvPr id="201" name="Freihand 200">
                <a:extLst>
                  <a:ext uri="{FF2B5EF4-FFF2-40B4-BE49-F238E27FC236}">
                    <a16:creationId xmlns:a16="http://schemas.microsoft.com/office/drawing/2014/main" id="{7E059729-1C28-4C44-AC06-4B6B7D15038A}"/>
                  </a:ext>
                </a:extLst>
              </p:cNvPr>
              <p:cNvPicPr/>
              <p:nvPr/>
            </p:nvPicPr>
            <p:blipFill>
              <a:blip r:embed="rId84"/>
              <a:stretch>
                <a:fillRect/>
              </a:stretch>
            </p:blipFill>
            <p:spPr>
              <a:xfrm>
                <a:off x="10191333" y="206707"/>
                <a:ext cx="113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02" name="Freihand 201">
                <a:extLst>
                  <a:ext uri="{FF2B5EF4-FFF2-40B4-BE49-F238E27FC236}">
                    <a16:creationId xmlns:a16="http://schemas.microsoft.com/office/drawing/2014/main" id="{C6B6B902-4274-46F4-8049-133552FE98EE}"/>
                  </a:ext>
                </a:extLst>
              </p14:cNvPr>
              <p14:cNvContentPartPr/>
              <p14:nvPr/>
            </p14:nvContentPartPr>
            <p14:xfrm>
              <a:off x="10459533" y="258907"/>
              <a:ext cx="215280" cy="13320"/>
            </p14:xfrm>
          </p:contentPart>
        </mc:Choice>
        <mc:Fallback xmlns="">
          <p:pic>
            <p:nvPicPr>
              <p:cNvPr id="202" name="Freihand 201">
                <a:extLst>
                  <a:ext uri="{FF2B5EF4-FFF2-40B4-BE49-F238E27FC236}">
                    <a16:creationId xmlns:a16="http://schemas.microsoft.com/office/drawing/2014/main" id="{C6B6B902-4274-46F4-8049-133552FE98EE}"/>
                  </a:ext>
                </a:extLst>
              </p:cNvPr>
              <p:cNvPicPr/>
              <p:nvPr/>
            </p:nvPicPr>
            <p:blipFill>
              <a:blip r:embed="rId86"/>
              <a:stretch>
                <a:fillRect/>
              </a:stretch>
            </p:blipFill>
            <p:spPr>
              <a:xfrm>
                <a:off x="10455213" y="254587"/>
                <a:ext cx="223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03" name="Freihand 202">
                <a:extLst>
                  <a:ext uri="{FF2B5EF4-FFF2-40B4-BE49-F238E27FC236}">
                    <a16:creationId xmlns:a16="http://schemas.microsoft.com/office/drawing/2014/main" id="{0E064678-72D5-44A1-A773-EC35BFD2EF4F}"/>
                  </a:ext>
                </a:extLst>
              </p14:cNvPr>
              <p14:cNvContentPartPr/>
              <p14:nvPr/>
            </p14:nvContentPartPr>
            <p14:xfrm>
              <a:off x="10495893" y="321547"/>
              <a:ext cx="180720" cy="9720"/>
            </p14:xfrm>
          </p:contentPart>
        </mc:Choice>
        <mc:Fallback xmlns="">
          <p:pic>
            <p:nvPicPr>
              <p:cNvPr id="203" name="Freihand 202">
                <a:extLst>
                  <a:ext uri="{FF2B5EF4-FFF2-40B4-BE49-F238E27FC236}">
                    <a16:creationId xmlns:a16="http://schemas.microsoft.com/office/drawing/2014/main" id="{0E064678-72D5-44A1-A773-EC35BFD2EF4F}"/>
                  </a:ext>
                </a:extLst>
              </p:cNvPr>
              <p:cNvPicPr/>
              <p:nvPr/>
            </p:nvPicPr>
            <p:blipFill>
              <a:blip r:embed="rId88"/>
              <a:stretch>
                <a:fillRect/>
              </a:stretch>
            </p:blipFill>
            <p:spPr>
              <a:xfrm>
                <a:off x="10491573" y="317227"/>
                <a:ext cx="189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04" name="Freihand 203">
                <a:extLst>
                  <a:ext uri="{FF2B5EF4-FFF2-40B4-BE49-F238E27FC236}">
                    <a16:creationId xmlns:a16="http://schemas.microsoft.com/office/drawing/2014/main" id="{CFABFF0F-A7C5-4305-B738-3A80FFEC4BCA}"/>
                  </a:ext>
                </a:extLst>
              </p14:cNvPr>
              <p14:cNvContentPartPr/>
              <p14:nvPr/>
            </p14:nvContentPartPr>
            <p14:xfrm>
              <a:off x="10772373" y="181507"/>
              <a:ext cx="257040" cy="155880"/>
            </p14:xfrm>
          </p:contentPart>
        </mc:Choice>
        <mc:Fallback xmlns="">
          <p:pic>
            <p:nvPicPr>
              <p:cNvPr id="204" name="Freihand 203">
                <a:extLst>
                  <a:ext uri="{FF2B5EF4-FFF2-40B4-BE49-F238E27FC236}">
                    <a16:creationId xmlns:a16="http://schemas.microsoft.com/office/drawing/2014/main" id="{CFABFF0F-A7C5-4305-B738-3A80FFEC4BCA}"/>
                  </a:ext>
                </a:extLst>
              </p:cNvPr>
              <p:cNvPicPr/>
              <p:nvPr/>
            </p:nvPicPr>
            <p:blipFill>
              <a:blip r:embed="rId90"/>
              <a:stretch>
                <a:fillRect/>
              </a:stretch>
            </p:blipFill>
            <p:spPr>
              <a:xfrm>
                <a:off x="10768053" y="177187"/>
                <a:ext cx="265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05" name="Freihand 204">
                <a:extLst>
                  <a:ext uri="{FF2B5EF4-FFF2-40B4-BE49-F238E27FC236}">
                    <a16:creationId xmlns:a16="http://schemas.microsoft.com/office/drawing/2014/main" id="{A2DC2100-CD28-49E7-9B29-E6AC8104C18F}"/>
                  </a:ext>
                </a:extLst>
              </p14:cNvPr>
              <p14:cNvContentPartPr/>
              <p14:nvPr/>
            </p14:nvContentPartPr>
            <p14:xfrm>
              <a:off x="11074053" y="232627"/>
              <a:ext cx="88200" cy="133560"/>
            </p14:xfrm>
          </p:contentPart>
        </mc:Choice>
        <mc:Fallback xmlns="">
          <p:pic>
            <p:nvPicPr>
              <p:cNvPr id="205" name="Freihand 204">
                <a:extLst>
                  <a:ext uri="{FF2B5EF4-FFF2-40B4-BE49-F238E27FC236}">
                    <a16:creationId xmlns:a16="http://schemas.microsoft.com/office/drawing/2014/main" id="{A2DC2100-CD28-49E7-9B29-E6AC8104C18F}"/>
                  </a:ext>
                </a:extLst>
              </p:cNvPr>
              <p:cNvPicPr/>
              <p:nvPr/>
            </p:nvPicPr>
            <p:blipFill>
              <a:blip r:embed="rId92"/>
              <a:stretch>
                <a:fillRect/>
              </a:stretch>
            </p:blipFill>
            <p:spPr>
              <a:xfrm>
                <a:off x="11069733" y="228307"/>
                <a:ext cx="96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6" name="Freihand 205">
                <a:extLst>
                  <a:ext uri="{FF2B5EF4-FFF2-40B4-BE49-F238E27FC236}">
                    <a16:creationId xmlns:a16="http://schemas.microsoft.com/office/drawing/2014/main" id="{6511DC5C-72B4-484F-95D4-6807584ECA85}"/>
                  </a:ext>
                </a:extLst>
              </p14:cNvPr>
              <p14:cNvContentPartPr/>
              <p14:nvPr/>
            </p14:nvContentPartPr>
            <p14:xfrm>
              <a:off x="11059293" y="283747"/>
              <a:ext cx="151200" cy="75960"/>
            </p14:xfrm>
          </p:contentPart>
        </mc:Choice>
        <mc:Fallback xmlns="">
          <p:pic>
            <p:nvPicPr>
              <p:cNvPr id="206" name="Freihand 205">
                <a:extLst>
                  <a:ext uri="{FF2B5EF4-FFF2-40B4-BE49-F238E27FC236}">
                    <a16:creationId xmlns:a16="http://schemas.microsoft.com/office/drawing/2014/main" id="{6511DC5C-72B4-484F-95D4-6807584ECA85}"/>
                  </a:ext>
                </a:extLst>
              </p:cNvPr>
              <p:cNvPicPr/>
              <p:nvPr/>
            </p:nvPicPr>
            <p:blipFill>
              <a:blip r:embed="rId94"/>
              <a:stretch>
                <a:fillRect/>
              </a:stretch>
            </p:blipFill>
            <p:spPr>
              <a:xfrm>
                <a:off x="11054973" y="279427"/>
                <a:ext cx="159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7" name="Freihand 206">
                <a:extLst>
                  <a:ext uri="{FF2B5EF4-FFF2-40B4-BE49-F238E27FC236}">
                    <a16:creationId xmlns:a16="http://schemas.microsoft.com/office/drawing/2014/main" id="{709C5DED-D058-4150-8768-5D8D07D51C8A}"/>
                  </a:ext>
                </a:extLst>
              </p14:cNvPr>
              <p14:cNvContentPartPr/>
              <p14:nvPr/>
            </p14:nvContentPartPr>
            <p14:xfrm>
              <a:off x="9764013" y="551587"/>
              <a:ext cx="131040" cy="273600"/>
            </p14:xfrm>
          </p:contentPart>
        </mc:Choice>
        <mc:Fallback xmlns="">
          <p:pic>
            <p:nvPicPr>
              <p:cNvPr id="207" name="Freihand 206">
                <a:extLst>
                  <a:ext uri="{FF2B5EF4-FFF2-40B4-BE49-F238E27FC236}">
                    <a16:creationId xmlns:a16="http://schemas.microsoft.com/office/drawing/2014/main" id="{709C5DED-D058-4150-8768-5D8D07D51C8A}"/>
                  </a:ext>
                </a:extLst>
              </p:cNvPr>
              <p:cNvPicPr/>
              <p:nvPr/>
            </p:nvPicPr>
            <p:blipFill>
              <a:blip r:embed="rId96"/>
              <a:stretch>
                <a:fillRect/>
              </a:stretch>
            </p:blipFill>
            <p:spPr>
              <a:xfrm>
                <a:off x="9759693" y="547267"/>
                <a:ext cx="1396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8" name="Freihand 207">
                <a:extLst>
                  <a:ext uri="{FF2B5EF4-FFF2-40B4-BE49-F238E27FC236}">
                    <a16:creationId xmlns:a16="http://schemas.microsoft.com/office/drawing/2014/main" id="{477B6A53-E924-4010-909E-3218482AC080}"/>
                  </a:ext>
                </a:extLst>
              </p14:cNvPr>
              <p14:cNvContentPartPr/>
              <p14:nvPr/>
            </p14:nvContentPartPr>
            <p14:xfrm>
              <a:off x="9910893" y="477427"/>
              <a:ext cx="45360" cy="109080"/>
            </p14:xfrm>
          </p:contentPart>
        </mc:Choice>
        <mc:Fallback xmlns="">
          <p:pic>
            <p:nvPicPr>
              <p:cNvPr id="208" name="Freihand 207">
                <a:extLst>
                  <a:ext uri="{FF2B5EF4-FFF2-40B4-BE49-F238E27FC236}">
                    <a16:creationId xmlns:a16="http://schemas.microsoft.com/office/drawing/2014/main" id="{477B6A53-E924-4010-909E-3218482AC080}"/>
                  </a:ext>
                </a:extLst>
              </p:cNvPr>
              <p:cNvPicPr/>
              <p:nvPr/>
            </p:nvPicPr>
            <p:blipFill>
              <a:blip r:embed="rId98"/>
              <a:stretch>
                <a:fillRect/>
              </a:stretch>
            </p:blipFill>
            <p:spPr>
              <a:xfrm>
                <a:off x="9906573" y="473107"/>
                <a:ext cx="54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09" name="Freihand 208">
                <a:extLst>
                  <a:ext uri="{FF2B5EF4-FFF2-40B4-BE49-F238E27FC236}">
                    <a16:creationId xmlns:a16="http://schemas.microsoft.com/office/drawing/2014/main" id="{09DE386E-AA17-405A-ADF3-98941A7EC51C}"/>
                  </a:ext>
                </a:extLst>
              </p14:cNvPr>
              <p14:cNvContentPartPr/>
              <p14:nvPr/>
            </p14:nvContentPartPr>
            <p14:xfrm>
              <a:off x="9977853" y="543307"/>
              <a:ext cx="119520" cy="244440"/>
            </p14:xfrm>
          </p:contentPart>
        </mc:Choice>
        <mc:Fallback xmlns="">
          <p:pic>
            <p:nvPicPr>
              <p:cNvPr id="209" name="Freihand 208">
                <a:extLst>
                  <a:ext uri="{FF2B5EF4-FFF2-40B4-BE49-F238E27FC236}">
                    <a16:creationId xmlns:a16="http://schemas.microsoft.com/office/drawing/2014/main" id="{09DE386E-AA17-405A-ADF3-98941A7EC51C}"/>
                  </a:ext>
                </a:extLst>
              </p:cNvPr>
              <p:cNvPicPr/>
              <p:nvPr/>
            </p:nvPicPr>
            <p:blipFill>
              <a:blip r:embed="rId100"/>
              <a:stretch>
                <a:fillRect/>
              </a:stretch>
            </p:blipFill>
            <p:spPr>
              <a:xfrm>
                <a:off x="9973533" y="538987"/>
                <a:ext cx="1281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0" name="Freihand 209">
                <a:extLst>
                  <a:ext uri="{FF2B5EF4-FFF2-40B4-BE49-F238E27FC236}">
                    <a16:creationId xmlns:a16="http://schemas.microsoft.com/office/drawing/2014/main" id="{525BE2AB-1CFB-4A43-9162-875B57B2E016}"/>
                  </a:ext>
                </a:extLst>
              </p14:cNvPr>
              <p14:cNvContentPartPr/>
              <p14:nvPr/>
            </p14:nvContentPartPr>
            <p14:xfrm>
              <a:off x="10066413" y="625747"/>
              <a:ext cx="139680" cy="162000"/>
            </p14:xfrm>
          </p:contentPart>
        </mc:Choice>
        <mc:Fallback xmlns="">
          <p:pic>
            <p:nvPicPr>
              <p:cNvPr id="210" name="Freihand 209">
                <a:extLst>
                  <a:ext uri="{FF2B5EF4-FFF2-40B4-BE49-F238E27FC236}">
                    <a16:creationId xmlns:a16="http://schemas.microsoft.com/office/drawing/2014/main" id="{525BE2AB-1CFB-4A43-9162-875B57B2E016}"/>
                  </a:ext>
                </a:extLst>
              </p:cNvPr>
              <p:cNvPicPr/>
              <p:nvPr/>
            </p:nvPicPr>
            <p:blipFill>
              <a:blip r:embed="rId102"/>
              <a:stretch>
                <a:fillRect/>
              </a:stretch>
            </p:blipFill>
            <p:spPr>
              <a:xfrm>
                <a:off x="10062093" y="621427"/>
                <a:ext cx="148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1" name="Freihand 210">
                <a:extLst>
                  <a:ext uri="{FF2B5EF4-FFF2-40B4-BE49-F238E27FC236}">
                    <a16:creationId xmlns:a16="http://schemas.microsoft.com/office/drawing/2014/main" id="{BA6E64D4-36FA-458E-8FE5-E65B82F07B03}"/>
                  </a:ext>
                </a:extLst>
              </p14:cNvPr>
              <p14:cNvContentPartPr/>
              <p14:nvPr/>
            </p14:nvContentPartPr>
            <p14:xfrm>
              <a:off x="10241373" y="604147"/>
              <a:ext cx="442800" cy="191160"/>
            </p14:xfrm>
          </p:contentPart>
        </mc:Choice>
        <mc:Fallback xmlns="">
          <p:pic>
            <p:nvPicPr>
              <p:cNvPr id="211" name="Freihand 210">
                <a:extLst>
                  <a:ext uri="{FF2B5EF4-FFF2-40B4-BE49-F238E27FC236}">
                    <a16:creationId xmlns:a16="http://schemas.microsoft.com/office/drawing/2014/main" id="{BA6E64D4-36FA-458E-8FE5-E65B82F07B03}"/>
                  </a:ext>
                </a:extLst>
              </p:cNvPr>
              <p:cNvPicPr/>
              <p:nvPr/>
            </p:nvPicPr>
            <p:blipFill>
              <a:blip r:embed="rId104"/>
              <a:stretch>
                <a:fillRect/>
              </a:stretch>
            </p:blipFill>
            <p:spPr>
              <a:xfrm>
                <a:off x="10237053" y="599827"/>
                <a:ext cx="451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2" name="Freihand 211">
                <a:extLst>
                  <a:ext uri="{FF2B5EF4-FFF2-40B4-BE49-F238E27FC236}">
                    <a16:creationId xmlns:a16="http://schemas.microsoft.com/office/drawing/2014/main" id="{4FC6F784-A750-4ADF-AD36-07FBA23D13ED}"/>
                  </a:ext>
                </a:extLst>
              </p14:cNvPr>
              <p14:cNvContentPartPr/>
              <p14:nvPr/>
            </p14:nvContentPartPr>
            <p14:xfrm>
              <a:off x="10502013" y="725467"/>
              <a:ext cx="223920" cy="13680"/>
            </p14:xfrm>
          </p:contentPart>
        </mc:Choice>
        <mc:Fallback xmlns="">
          <p:pic>
            <p:nvPicPr>
              <p:cNvPr id="212" name="Freihand 211">
                <a:extLst>
                  <a:ext uri="{FF2B5EF4-FFF2-40B4-BE49-F238E27FC236}">
                    <a16:creationId xmlns:a16="http://schemas.microsoft.com/office/drawing/2014/main" id="{4FC6F784-A750-4ADF-AD36-07FBA23D13ED}"/>
                  </a:ext>
                </a:extLst>
              </p:cNvPr>
              <p:cNvPicPr/>
              <p:nvPr/>
            </p:nvPicPr>
            <p:blipFill>
              <a:blip r:embed="rId106"/>
              <a:stretch>
                <a:fillRect/>
              </a:stretch>
            </p:blipFill>
            <p:spPr>
              <a:xfrm>
                <a:off x="10497693" y="721147"/>
                <a:ext cx="232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4" name="Freihand 213">
                <a:extLst>
                  <a:ext uri="{FF2B5EF4-FFF2-40B4-BE49-F238E27FC236}">
                    <a16:creationId xmlns:a16="http://schemas.microsoft.com/office/drawing/2014/main" id="{303D1785-5AD3-4CDE-A76B-DA88061EE58D}"/>
                  </a:ext>
                </a:extLst>
              </p14:cNvPr>
              <p14:cNvContentPartPr/>
              <p14:nvPr/>
            </p14:nvContentPartPr>
            <p14:xfrm>
              <a:off x="10821333" y="429547"/>
              <a:ext cx="160920" cy="182880"/>
            </p14:xfrm>
          </p:contentPart>
        </mc:Choice>
        <mc:Fallback xmlns="">
          <p:pic>
            <p:nvPicPr>
              <p:cNvPr id="214" name="Freihand 213">
                <a:extLst>
                  <a:ext uri="{FF2B5EF4-FFF2-40B4-BE49-F238E27FC236}">
                    <a16:creationId xmlns:a16="http://schemas.microsoft.com/office/drawing/2014/main" id="{303D1785-5AD3-4CDE-A76B-DA88061EE58D}"/>
                  </a:ext>
                </a:extLst>
              </p:cNvPr>
              <p:cNvPicPr/>
              <p:nvPr/>
            </p:nvPicPr>
            <p:blipFill>
              <a:blip r:embed="rId108"/>
              <a:stretch>
                <a:fillRect/>
              </a:stretch>
            </p:blipFill>
            <p:spPr>
              <a:xfrm>
                <a:off x="10817013" y="425227"/>
                <a:ext cx="169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5" name="Freihand 214">
                <a:extLst>
                  <a:ext uri="{FF2B5EF4-FFF2-40B4-BE49-F238E27FC236}">
                    <a16:creationId xmlns:a16="http://schemas.microsoft.com/office/drawing/2014/main" id="{CC0C1A15-F439-4273-B114-AF39D1C6858C}"/>
                  </a:ext>
                </a:extLst>
              </p14:cNvPr>
              <p14:cNvContentPartPr/>
              <p14:nvPr/>
            </p14:nvContentPartPr>
            <p14:xfrm>
              <a:off x="10763013" y="591187"/>
              <a:ext cx="270360" cy="70200"/>
            </p14:xfrm>
          </p:contentPart>
        </mc:Choice>
        <mc:Fallback xmlns="">
          <p:pic>
            <p:nvPicPr>
              <p:cNvPr id="215" name="Freihand 214">
                <a:extLst>
                  <a:ext uri="{FF2B5EF4-FFF2-40B4-BE49-F238E27FC236}">
                    <a16:creationId xmlns:a16="http://schemas.microsoft.com/office/drawing/2014/main" id="{CC0C1A15-F439-4273-B114-AF39D1C6858C}"/>
                  </a:ext>
                </a:extLst>
              </p:cNvPr>
              <p:cNvPicPr/>
              <p:nvPr/>
            </p:nvPicPr>
            <p:blipFill>
              <a:blip r:embed="rId110"/>
              <a:stretch>
                <a:fillRect/>
              </a:stretch>
            </p:blipFill>
            <p:spPr>
              <a:xfrm>
                <a:off x="10758693" y="586867"/>
                <a:ext cx="279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6" name="Freihand 215">
                <a:extLst>
                  <a:ext uri="{FF2B5EF4-FFF2-40B4-BE49-F238E27FC236}">
                    <a16:creationId xmlns:a16="http://schemas.microsoft.com/office/drawing/2014/main" id="{EA497D3F-ED11-4F5B-8834-3FD1FE1DCAFD}"/>
                  </a:ext>
                </a:extLst>
              </p14:cNvPr>
              <p14:cNvContentPartPr/>
              <p14:nvPr/>
            </p14:nvContentPartPr>
            <p14:xfrm>
              <a:off x="10786413" y="701347"/>
              <a:ext cx="168840" cy="169200"/>
            </p14:xfrm>
          </p:contentPart>
        </mc:Choice>
        <mc:Fallback xmlns="">
          <p:pic>
            <p:nvPicPr>
              <p:cNvPr id="216" name="Freihand 215">
                <a:extLst>
                  <a:ext uri="{FF2B5EF4-FFF2-40B4-BE49-F238E27FC236}">
                    <a16:creationId xmlns:a16="http://schemas.microsoft.com/office/drawing/2014/main" id="{EA497D3F-ED11-4F5B-8834-3FD1FE1DCAFD}"/>
                  </a:ext>
                </a:extLst>
              </p:cNvPr>
              <p:cNvPicPr/>
              <p:nvPr/>
            </p:nvPicPr>
            <p:blipFill>
              <a:blip r:embed="rId112"/>
              <a:stretch>
                <a:fillRect/>
              </a:stretch>
            </p:blipFill>
            <p:spPr>
              <a:xfrm>
                <a:off x="10782093" y="697027"/>
                <a:ext cx="177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7" name="Freihand 216">
                <a:extLst>
                  <a:ext uri="{FF2B5EF4-FFF2-40B4-BE49-F238E27FC236}">
                    <a16:creationId xmlns:a16="http://schemas.microsoft.com/office/drawing/2014/main" id="{6F990E38-E9F3-43D2-8F0B-F791F50436C8}"/>
                  </a:ext>
                </a:extLst>
              </p14:cNvPr>
              <p14:cNvContentPartPr/>
              <p14:nvPr/>
            </p14:nvContentPartPr>
            <p14:xfrm>
              <a:off x="10810173" y="719347"/>
              <a:ext cx="209160" cy="87840"/>
            </p14:xfrm>
          </p:contentPart>
        </mc:Choice>
        <mc:Fallback xmlns="">
          <p:pic>
            <p:nvPicPr>
              <p:cNvPr id="217" name="Freihand 216">
                <a:extLst>
                  <a:ext uri="{FF2B5EF4-FFF2-40B4-BE49-F238E27FC236}">
                    <a16:creationId xmlns:a16="http://schemas.microsoft.com/office/drawing/2014/main" id="{6F990E38-E9F3-43D2-8F0B-F791F50436C8}"/>
                  </a:ext>
                </a:extLst>
              </p:cNvPr>
              <p:cNvPicPr/>
              <p:nvPr/>
            </p:nvPicPr>
            <p:blipFill>
              <a:blip r:embed="rId114"/>
              <a:stretch>
                <a:fillRect/>
              </a:stretch>
            </p:blipFill>
            <p:spPr>
              <a:xfrm>
                <a:off x="10805853" y="715027"/>
                <a:ext cx="217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0" name="Freihand 99">
                <a:extLst>
                  <a:ext uri="{FF2B5EF4-FFF2-40B4-BE49-F238E27FC236}">
                    <a16:creationId xmlns:a16="http://schemas.microsoft.com/office/drawing/2014/main" id="{FAF03088-DC08-4615-B4CD-E0E58D79FE46}"/>
                  </a:ext>
                </a:extLst>
              </p14:cNvPr>
              <p14:cNvContentPartPr/>
              <p14:nvPr/>
            </p14:nvContentPartPr>
            <p14:xfrm>
              <a:off x="6383613" y="5005867"/>
              <a:ext cx="230760" cy="224640"/>
            </p14:xfrm>
          </p:contentPart>
        </mc:Choice>
        <mc:Fallback xmlns="">
          <p:pic>
            <p:nvPicPr>
              <p:cNvPr id="100" name="Freihand 99">
                <a:extLst>
                  <a:ext uri="{FF2B5EF4-FFF2-40B4-BE49-F238E27FC236}">
                    <a16:creationId xmlns:a16="http://schemas.microsoft.com/office/drawing/2014/main" id="{FAF03088-DC08-4615-B4CD-E0E58D79FE46}"/>
                  </a:ext>
                </a:extLst>
              </p:cNvPr>
              <p:cNvPicPr/>
              <p:nvPr/>
            </p:nvPicPr>
            <p:blipFill>
              <a:blip r:embed="rId116"/>
              <a:stretch>
                <a:fillRect/>
              </a:stretch>
            </p:blipFill>
            <p:spPr>
              <a:xfrm>
                <a:off x="6379293" y="5001547"/>
                <a:ext cx="239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1" name="Freihand 100">
                <a:extLst>
                  <a:ext uri="{FF2B5EF4-FFF2-40B4-BE49-F238E27FC236}">
                    <a16:creationId xmlns:a16="http://schemas.microsoft.com/office/drawing/2014/main" id="{E34F8BE7-A412-42FC-AD8F-40650D808795}"/>
                  </a:ext>
                </a:extLst>
              </p14:cNvPr>
              <p14:cNvContentPartPr/>
              <p14:nvPr/>
            </p14:nvContentPartPr>
            <p14:xfrm>
              <a:off x="6752613" y="5074627"/>
              <a:ext cx="65160" cy="165960"/>
            </p14:xfrm>
          </p:contentPart>
        </mc:Choice>
        <mc:Fallback xmlns="">
          <p:pic>
            <p:nvPicPr>
              <p:cNvPr id="101" name="Freihand 100">
                <a:extLst>
                  <a:ext uri="{FF2B5EF4-FFF2-40B4-BE49-F238E27FC236}">
                    <a16:creationId xmlns:a16="http://schemas.microsoft.com/office/drawing/2014/main" id="{E34F8BE7-A412-42FC-AD8F-40650D808795}"/>
                  </a:ext>
                </a:extLst>
              </p:cNvPr>
              <p:cNvPicPr/>
              <p:nvPr/>
            </p:nvPicPr>
            <p:blipFill>
              <a:blip r:embed="rId118"/>
              <a:stretch>
                <a:fillRect/>
              </a:stretch>
            </p:blipFill>
            <p:spPr>
              <a:xfrm>
                <a:off x="6748293" y="5070307"/>
                <a:ext cx="73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2" name="Freihand 101">
                <a:extLst>
                  <a:ext uri="{FF2B5EF4-FFF2-40B4-BE49-F238E27FC236}">
                    <a16:creationId xmlns:a16="http://schemas.microsoft.com/office/drawing/2014/main" id="{2ADB4E0D-0710-4CF4-B11A-F411D2A4DC11}"/>
                  </a:ext>
                </a:extLst>
              </p14:cNvPr>
              <p14:cNvContentPartPr/>
              <p14:nvPr/>
            </p14:nvContentPartPr>
            <p14:xfrm>
              <a:off x="6695733" y="5122867"/>
              <a:ext cx="142920" cy="98640"/>
            </p14:xfrm>
          </p:contentPart>
        </mc:Choice>
        <mc:Fallback xmlns="">
          <p:pic>
            <p:nvPicPr>
              <p:cNvPr id="102" name="Freihand 101">
                <a:extLst>
                  <a:ext uri="{FF2B5EF4-FFF2-40B4-BE49-F238E27FC236}">
                    <a16:creationId xmlns:a16="http://schemas.microsoft.com/office/drawing/2014/main" id="{2ADB4E0D-0710-4CF4-B11A-F411D2A4DC11}"/>
                  </a:ext>
                </a:extLst>
              </p:cNvPr>
              <p:cNvPicPr/>
              <p:nvPr/>
            </p:nvPicPr>
            <p:blipFill>
              <a:blip r:embed="rId120"/>
              <a:stretch>
                <a:fillRect/>
              </a:stretch>
            </p:blipFill>
            <p:spPr>
              <a:xfrm>
                <a:off x="6691413" y="5118547"/>
                <a:ext cx="151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3" name="Freihand 102">
                <a:extLst>
                  <a:ext uri="{FF2B5EF4-FFF2-40B4-BE49-F238E27FC236}">
                    <a16:creationId xmlns:a16="http://schemas.microsoft.com/office/drawing/2014/main" id="{EC0CC7BF-D704-43A4-8506-2C2F5D86C528}"/>
                  </a:ext>
                </a:extLst>
              </p14:cNvPr>
              <p14:cNvContentPartPr/>
              <p14:nvPr/>
            </p14:nvContentPartPr>
            <p14:xfrm>
              <a:off x="6859173" y="4912267"/>
              <a:ext cx="199440" cy="121320"/>
            </p14:xfrm>
          </p:contentPart>
        </mc:Choice>
        <mc:Fallback xmlns="">
          <p:pic>
            <p:nvPicPr>
              <p:cNvPr id="103" name="Freihand 102">
                <a:extLst>
                  <a:ext uri="{FF2B5EF4-FFF2-40B4-BE49-F238E27FC236}">
                    <a16:creationId xmlns:a16="http://schemas.microsoft.com/office/drawing/2014/main" id="{EC0CC7BF-D704-43A4-8506-2C2F5D86C528}"/>
                  </a:ext>
                </a:extLst>
              </p:cNvPr>
              <p:cNvPicPr/>
              <p:nvPr/>
            </p:nvPicPr>
            <p:blipFill>
              <a:blip r:embed="rId122"/>
              <a:stretch>
                <a:fillRect/>
              </a:stretch>
            </p:blipFill>
            <p:spPr>
              <a:xfrm>
                <a:off x="6854853" y="4907947"/>
                <a:ext cx="208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5" name="Freihand 104">
                <a:extLst>
                  <a:ext uri="{FF2B5EF4-FFF2-40B4-BE49-F238E27FC236}">
                    <a16:creationId xmlns:a16="http://schemas.microsoft.com/office/drawing/2014/main" id="{7436585C-FCA8-4763-AB06-1586D3820EEF}"/>
                  </a:ext>
                </a:extLst>
              </p14:cNvPr>
              <p14:cNvContentPartPr/>
              <p14:nvPr/>
            </p14:nvContentPartPr>
            <p14:xfrm>
              <a:off x="7100373" y="5159947"/>
              <a:ext cx="130320" cy="20160"/>
            </p14:xfrm>
          </p:contentPart>
        </mc:Choice>
        <mc:Fallback xmlns="">
          <p:pic>
            <p:nvPicPr>
              <p:cNvPr id="105" name="Freihand 104">
                <a:extLst>
                  <a:ext uri="{FF2B5EF4-FFF2-40B4-BE49-F238E27FC236}">
                    <a16:creationId xmlns:a16="http://schemas.microsoft.com/office/drawing/2014/main" id="{7436585C-FCA8-4763-AB06-1586D3820EEF}"/>
                  </a:ext>
                </a:extLst>
              </p:cNvPr>
              <p:cNvPicPr/>
              <p:nvPr/>
            </p:nvPicPr>
            <p:blipFill>
              <a:blip r:embed="rId124"/>
              <a:stretch>
                <a:fillRect/>
              </a:stretch>
            </p:blipFill>
            <p:spPr>
              <a:xfrm>
                <a:off x="7096053" y="5155627"/>
                <a:ext cx="138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6" name="Freihand 105">
                <a:extLst>
                  <a:ext uri="{FF2B5EF4-FFF2-40B4-BE49-F238E27FC236}">
                    <a16:creationId xmlns:a16="http://schemas.microsoft.com/office/drawing/2014/main" id="{75067E2C-9F02-41F3-A496-3630EE261409}"/>
                  </a:ext>
                </a:extLst>
              </p14:cNvPr>
              <p14:cNvContentPartPr/>
              <p14:nvPr/>
            </p14:nvContentPartPr>
            <p14:xfrm>
              <a:off x="7115493" y="5213587"/>
              <a:ext cx="149760" cy="2880"/>
            </p14:xfrm>
          </p:contentPart>
        </mc:Choice>
        <mc:Fallback xmlns="">
          <p:pic>
            <p:nvPicPr>
              <p:cNvPr id="106" name="Freihand 105">
                <a:extLst>
                  <a:ext uri="{FF2B5EF4-FFF2-40B4-BE49-F238E27FC236}">
                    <a16:creationId xmlns:a16="http://schemas.microsoft.com/office/drawing/2014/main" id="{75067E2C-9F02-41F3-A496-3630EE261409}"/>
                  </a:ext>
                </a:extLst>
              </p:cNvPr>
              <p:cNvPicPr/>
              <p:nvPr/>
            </p:nvPicPr>
            <p:blipFill>
              <a:blip r:embed="rId126"/>
              <a:stretch>
                <a:fillRect/>
              </a:stretch>
            </p:blipFill>
            <p:spPr>
              <a:xfrm>
                <a:off x="7111173" y="5209267"/>
                <a:ext cx="158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7" name="Freihand 106">
                <a:extLst>
                  <a:ext uri="{FF2B5EF4-FFF2-40B4-BE49-F238E27FC236}">
                    <a16:creationId xmlns:a16="http://schemas.microsoft.com/office/drawing/2014/main" id="{4EEC33F0-04F2-4DEA-A34B-A1D045398D89}"/>
                  </a:ext>
                </a:extLst>
              </p14:cNvPr>
              <p14:cNvContentPartPr/>
              <p14:nvPr/>
            </p14:nvContentPartPr>
            <p14:xfrm>
              <a:off x="7440573" y="4999027"/>
              <a:ext cx="235800" cy="192600"/>
            </p14:xfrm>
          </p:contentPart>
        </mc:Choice>
        <mc:Fallback xmlns="">
          <p:pic>
            <p:nvPicPr>
              <p:cNvPr id="107" name="Freihand 106">
                <a:extLst>
                  <a:ext uri="{FF2B5EF4-FFF2-40B4-BE49-F238E27FC236}">
                    <a16:creationId xmlns:a16="http://schemas.microsoft.com/office/drawing/2014/main" id="{4EEC33F0-04F2-4DEA-A34B-A1D045398D89}"/>
                  </a:ext>
                </a:extLst>
              </p:cNvPr>
              <p:cNvPicPr/>
              <p:nvPr/>
            </p:nvPicPr>
            <p:blipFill>
              <a:blip r:embed="rId128"/>
              <a:stretch>
                <a:fillRect/>
              </a:stretch>
            </p:blipFill>
            <p:spPr>
              <a:xfrm>
                <a:off x="7436253" y="4994707"/>
                <a:ext cx="244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9" name="Freihand 108">
                <a:extLst>
                  <a:ext uri="{FF2B5EF4-FFF2-40B4-BE49-F238E27FC236}">
                    <a16:creationId xmlns:a16="http://schemas.microsoft.com/office/drawing/2014/main" id="{F2F5365A-5929-41B5-B52D-378F4577D53D}"/>
                  </a:ext>
                </a:extLst>
              </p14:cNvPr>
              <p14:cNvContentPartPr/>
              <p14:nvPr/>
            </p14:nvContentPartPr>
            <p14:xfrm>
              <a:off x="7819293" y="5061667"/>
              <a:ext cx="127440" cy="153720"/>
            </p14:xfrm>
          </p:contentPart>
        </mc:Choice>
        <mc:Fallback xmlns="">
          <p:pic>
            <p:nvPicPr>
              <p:cNvPr id="109" name="Freihand 108">
                <a:extLst>
                  <a:ext uri="{FF2B5EF4-FFF2-40B4-BE49-F238E27FC236}">
                    <a16:creationId xmlns:a16="http://schemas.microsoft.com/office/drawing/2014/main" id="{F2F5365A-5929-41B5-B52D-378F4577D53D}"/>
                  </a:ext>
                </a:extLst>
              </p:cNvPr>
              <p:cNvPicPr/>
              <p:nvPr/>
            </p:nvPicPr>
            <p:blipFill>
              <a:blip r:embed="rId130"/>
              <a:stretch>
                <a:fillRect/>
              </a:stretch>
            </p:blipFill>
            <p:spPr>
              <a:xfrm>
                <a:off x="7814973" y="5057347"/>
                <a:ext cx="136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0" name="Freihand 109">
                <a:extLst>
                  <a:ext uri="{FF2B5EF4-FFF2-40B4-BE49-F238E27FC236}">
                    <a16:creationId xmlns:a16="http://schemas.microsoft.com/office/drawing/2014/main" id="{A10A677E-A97E-4276-9CCB-BF6C54E87567}"/>
                  </a:ext>
                </a:extLst>
              </p14:cNvPr>
              <p14:cNvContentPartPr/>
              <p14:nvPr/>
            </p14:nvContentPartPr>
            <p14:xfrm>
              <a:off x="7839453" y="5101987"/>
              <a:ext cx="138960" cy="68760"/>
            </p14:xfrm>
          </p:contentPart>
        </mc:Choice>
        <mc:Fallback xmlns="">
          <p:pic>
            <p:nvPicPr>
              <p:cNvPr id="110" name="Freihand 109">
                <a:extLst>
                  <a:ext uri="{FF2B5EF4-FFF2-40B4-BE49-F238E27FC236}">
                    <a16:creationId xmlns:a16="http://schemas.microsoft.com/office/drawing/2014/main" id="{A10A677E-A97E-4276-9CCB-BF6C54E87567}"/>
                  </a:ext>
                </a:extLst>
              </p:cNvPr>
              <p:cNvPicPr/>
              <p:nvPr/>
            </p:nvPicPr>
            <p:blipFill>
              <a:blip r:embed="rId132"/>
              <a:stretch>
                <a:fillRect/>
              </a:stretch>
            </p:blipFill>
            <p:spPr>
              <a:xfrm>
                <a:off x="7835133" y="5097667"/>
                <a:ext cx="147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1" name="Freihand 110">
                <a:extLst>
                  <a:ext uri="{FF2B5EF4-FFF2-40B4-BE49-F238E27FC236}">
                    <a16:creationId xmlns:a16="http://schemas.microsoft.com/office/drawing/2014/main" id="{CC54B649-B5CF-4C12-9003-F18A8EC85E56}"/>
                  </a:ext>
                </a:extLst>
              </p14:cNvPr>
              <p14:cNvContentPartPr/>
              <p14:nvPr/>
            </p14:nvContentPartPr>
            <p14:xfrm>
              <a:off x="8082093" y="5054467"/>
              <a:ext cx="99000" cy="113040"/>
            </p14:xfrm>
          </p:contentPart>
        </mc:Choice>
        <mc:Fallback xmlns="">
          <p:pic>
            <p:nvPicPr>
              <p:cNvPr id="111" name="Freihand 110">
                <a:extLst>
                  <a:ext uri="{FF2B5EF4-FFF2-40B4-BE49-F238E27FC236}">
                    <a16:creationId xmlns:a16="http://schemas.microsoft.com/office/drawing/2014/main" id="{CC54B649-B5CF-4C12-9003-F18A8EC85E56}"/>
                  </a:ext>
                </a:extLst>
              </p:cNvPr>
              <p:cNvPicPr/>
              <p:nvPr/>
            </p:nvPicPr>
            <p:blipFill>
              <a:blip r:embed="rId134"/>
              <a:stretch>
                <a:fillRect/>
              </a:stretch>
            </p:blipFill>
            <p:spPr>
              <a:xfrm>
                <a:off x="8077773" y="5050147"/>
                <a:ext cx="107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2" name="Freihand 111">
                <a:extLst>
                  <a:ext uri="{FF2B5EF4-FFF2-40B4-BE49-F238E27FC236}">
                    <a16:creationId xmlns:a16="http://schemas.microsoft.com/office/drawing/2014/main" id="{B6820591-DCD6-4A7C-A14A-FB1B0C1659A0}"/>
                  </a:ext>
                </a:extLst>
              </p14:cNvPr>
              <p14:cNvContentPartPr/>
              <p14:nvPr/>
            </p14:nvContentPartPr>
            <p14:xfrm>
              <a:off x="8060493" y="5096587"/>
              <a:ext cx="128160" cy="62280"/>
            </p14:xfrm>
          </p:contentPart>
        </mc:Choice>
        <mc:Fallback xmlns="">
          <p:pic>
            <p:nvPicPr>
              <p:cNvPr id="112" name="Freihand 111">
                <a:extLst>
                  <a:ext uri="{FF2B5EF4-FFF2-40B4-BE49-F238E27FC236}">
                    <a16:creationId xmlns:a16="http://schemas.microsoft.com/office/drawing/2014/main" id="{B6820591-DCD6-4A7C-A14A-FB1B0C1659A0}"/>
                  </a:ext>
                </a:extLst>
              </p:cNvPr>
              <p:cNvPicPr/>
              <p:nvPr/>
            </p:nvPicPr>
            <p:blipFill>
              <a:blip r:embed="rId136"/>
              <a:stretch>
                <a:fillRect/>
              </a:stretch>
            </p:blipFill>
            <p:spPr>
              <a:xfrm>
                <a:off x="8056173" y="5092267"/>
                <a:ext cx="136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3" name="Freihand 112">
                <a:extLst>
                  <a:ext uri="{FF2B5EF4-FFF2-40B4-BE49-F238E27FC236}">
                    <a16:creationId xmlns:a16="http://schemas.microsoft.com/office/drawing/2014/main" id="{7EC1C28D-E623-4387-87E9-C06E5D0C9FEF}"/>
                  </a:ext>
                </a:extLst>
              </p14:cNvPr>
              <p14:cNvContentPartPr/>
              <p14:nvPr/>
            </p14:nvContentPartPr>
            <p14:xfrm>
              <a:off x="8083173" y="4974187"/>
              <a:ext cx="179640" cy="268560"/>
            </p14:xfrm>
          </p:contentPart>
        </mc:Choice>
        <mc:Fallback xmlns="">
          <p:pic>
            <p:nvPicPr>
              <p:cNvPr id="113" name="Freihand 112">
                <a:extLst>
                  <a:ext uri="{FF2B5EF4-FFF2-40B4-BE49-F238E27FC236}">
                    <a16:creationId xmlns:a16="http://schemas.microsoft.com/office/drawing/2014/main" id="{7EC1C28D-E623-4387-87E9-C06E5D0C9FEF}"/>
                  </a:ext>
                </a:extLst>
              </p:cNvPr>
              <p:cNvPicPr/>
              <p:nvPr/>
            </p:nvPicPr>
            <p:blipFill>
              <a:blip r:embed="rId138"/>
              <a:stretch>
                <a:fillRect/>
              </a:stretch>
            </p:blipFill>
            <p:spPr>
              <a:xfrm>
                <a:off x="8078853" y="4969867"/>
                <a:ext cx="188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 name="Freihand 113">
                <a:extLst>
                  <a:ext uri="{FF2B5EF4-FFF2-40B4-BE49-F238E27FC236}">
                    <a16:creationId xmlns:a16="http://schemas.microsoft.com/office/drawing/2014/main" id="{0DF353EE-DC70-47EB-A775-1F5E122CB20A}"/>
                  </a:ext>
                </a:extLst>
              </p14:cNvPr>
              <p14:cNvContentPartPr/>
              <p14:nvPr/>
            </p14:nvContentPartPr>
            <p14:xfrm>
              <a:off x="7758813" y="4962307"/>
              <a:ext cx="98280" cy="295920"/>
            </p14:xfrm>
          </p:contentPart>
        </mc:Choice>
        <mc:Fallback xmlns="">
          <p:pic>
            <p:nvPicPr>
              <p:cNvPr id="114" name="Freihand 113">
                <a:extLst>
                  <a:ext uri="{FF2B5EF4-FFF2-40B4-BE49-F238E27FC236}">
                    <a16:creationId xmlns:a16="http://schemas.microsoft.com/office/drawing/2014/main" id="{0DF353EE-DC70-47EB-A775-1F5E122CB20A}"/>
                  </a:ext>
                </a:extLst>
              </p:cNvPr>
              <p:cNvPicPr/>
              <p:nvPr/>
            </p:nvPicPr>
            <p:blipFill>
              <a:blip r:embed="rId140"/>
              <a:stretch>
                <a:fillRect/>
              </a:stretch>
            </p:blipFill>
            <p:spPr>
              <a:xfrm>
                <a:off x="7754493" y="4957987"/>
                <a:ext cx="1069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 name="Freihand 114">
                <a:extLst>
                  <a:ext uri="{FF2B5EF4-FFF2-40B4-BE49-F238E27FC236}">
                    <a16:creationId xmlns:a16="http://schemas.microsoft.com/office/drawing/2014/main" id="{00691C1F-49BE-4E73-A99E-2B108F9B55B3}"/>
                  </a:ext>
                </a:extLst>
              </p14:cNvPr>
              <p14:cNvContentPartPr/>
              <p14:nvPr/>
            </p14:nvContentPartPr>
            <p14:xfrm>
              <a:off x="7153293" y="5477827"/>
              <a:ext cx="234360" cy="24840"/>
            </p14:xfrm>
          </p:contentPart>
        </mc:Choice>
        <mc:Fallback xmlns="">
          <p:pic>
            <p:nvPicPr>
              <p:cNvPr id="115" name="Freihand 114">
                <a:extLst>
                  <a:ext uri="{FF2B5EF4-FFF2-40B4-BE49-F238E27FC236}">
                    <a16:creationId xmlns:a16="http://schemas.microsoft.com/office/drawing/2014/main" id="{00691C1F-49BE-4E73-A99E-2B108F9B55B3}"/>
                  </a:ext>
                </a:extLst>
              </p:cNvPr>
              <p:cNvPicPr/>
              <p:nvPr/>
            </p:nvPicPr>
            <p:blipFill>
              <a:blip r:embed="rId142"/>
              <a:stretch>
                <a:fillRect/>
              </a:stretch>
            </p:blipFill>
            <p:spPr>
              <a:xfrm>
                <a:off x="7148973" y="5473507"/>
                <a:ext cx="243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6" name="Freihand 115">
                <a:extLst>
                  <a:ext uri="{FF2B5EF4-FFF2-40B4-BE49-F238E27FC236}">
                    <a16:creationId xmlns:a16="http://schemas.microsoft.com/office/drawing/2014/main" id="{FE25E565-AED4-49EA-BFB0-EB2B0EA0CA0E}"/>
                  </a:ext>
                </a:extLst>
              </p14:cNvPr>
              <p14:cNvContentPartPr/>
              <p14:nvPr/>
            </p14:nvContentPartPr>
            <p14:xfrm>
              <a:off x="7178853" y="5555947"/>
              <a:ext cx="198360" cy="24480"/>
            </p14:xfrm>
          </p:contentPart>
        </mc:Choice>
        <mc:Fallback xmlns="">
          <p:pic>
            <p:nvPicPr>
              <p:cNvPr id="116" name="Freihand 115">
                <a:extLst>
                  <a:ext uri="{FF2B5EF4-FFF2-40B4-BE49-F238E27FC236}">
                    <a16:creationId xmlns:a16="http://schemas.microsoft.com/office/drawing/2014/main" id="{FE25E565-AED4-49EA-BFB0-EB2B0EA0CA0E}"/>
                  </a:ext>
                </a:extLst>
              </p:cNvPr>
              <p:cNvPicPr/>
              <p:nvPr/>
            </p:nvPicPr>
            <p:blipFill>
              <a:blip r:embed="rId144"/>
              <a:stretch>
                <a:fillRect/>
              </a:stretch>
            </p:blipFill>
            <p:spPr>
              <a:xfrm>
                <a:off x="7174533" y="5551627"/>
                <a:ext cx="207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7" name="Freihand 116">
                <a:extLst>
                  <a:ext uri="{FF2B5EF4-FFF2-40B4-BE49-F238E27FC236}">
                    <a16:creationId xmlns:a16="http://schemas.microsoft.com/office/drawing/2014/main" id="{A4FD8361-CB37-4929-BE74-432F9D2B46A7}"/>
                  </a:ext>
                </a:extLst>
              </p14:cNvPr>
              <p14:cNvContentPartPr/>
              <p14:nvPr/>
            </p14:nvContentPartPr>
            <p14:xfrm>
              <a:off x="7447773" y="5404027"/>
              <a:ext cx="150840" cy="116640"/>
            </p14:xfrm>
          </p:contentPart>
        </mc:Choice>
        <mc:Fallback xmlns="">
          <p:pic>
            <p:nvPicPr>
              <p:cNvPr id="117" name="Freihand 116">
                <a:extLst>
                  <a:ext uri="{FF2B5EF4-FFF2-40B4-BE49-F238E27FC236}">
                    <a16:creationId xmlns:a16="http://schemas.microsoft.com/office/drawing/2014/main" id="{A4FD8361-CB37-4929-BE74-432F9D2B46A7}"/>
                  </a:ext>
                </a:extLst>
              </p:cNvPr>
              <p:cNvPicPr/>
              <p:nvPr/>
            </p:nvPicPr>
            <p:blipFill>
              <a:blip r:embed="rId146"/>
              <a:stretch>
                <a:fillRect/>
              </a:stretch>
            </p:blipFill>
            <p:spPr>
              <a:xfrm>
                <a:off x="7443453" y="5399707"/>
                <a:ext cx="159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8" name="Freihand 117">
                <a:extLst>
                  <a:ext uri="{FF2B5EF4-FFF2-40B4-BE49-F238E27FC236}">
                    <a16:creationId xmlns:a16="http://schemas.microsoft.com/office/drawing/2014/main" id="{E4BDEABB-2C78-4DF8-8725-578D255BFD1B}"/>
                  </a:ext>
                </a:extLst>
              </p14:cNvPr>
              <p14:cNvContentPartPr/>
              <p14:nvPr/>
            </p14:nvContentPartPr>
            <p14:xfrm>
              <a:off x="7692573" y="5389267"/>
              <a:ext cx="209520" cy="135360"/>
            </p14:xfrm>
          </p:contentPart>
        </mc:Choice>
        <mc:Fallback xmlns="">
          <p:pic>
            <p:nvPicPr>
              <p:cNvPr id="118" name="Freihand 117">
                <a:extLst>
                  <a:ext uri="{FF2B5EF4-FFF2-40B4-BE49-F238E27FC236}">
                    <a16:creationId xmlns:a16="http://schemas.microsoft.com/office/drawing/2014/main" id="{E4BDEABB-2C78-4DF8-8725-578D255BFD1B}"/>
                  </a:ext>
                </a:extLst>
              </p:cNvPr>
              <p:cNvPicPr/>
              <p:nvPr/>
            </p:nvPicPr>
            <p:blipFill>
              <a:blip r:embed="rId148"/>
              <a:stretch>
                <a:fillRect/>
              </a:stretch>
            </p:blipFill>
            <p:spPr>
              <a:xfrm>
                <a:off x="7688253" y="5384947"/>
                <a:ext cx="218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9" name="Freihand 118">
                <a:extLst>
                  <a:ext uri="{FF2B5EF4-FFF2-40B4-BE49-F238E27FC236}">
                    <a16:creationId xmlns:a16="http://schemas.microsoft.com/office/drawing/2014/main" id="{E3F58686-B4BF-48B3-BDB5-D38BE8D88733}"/>
                  </a:ext>
                </a:extLst>
              </p14:cNvPr>
              <p14:cNvContentPartPr/>
              <p14:nvPr/>
            </p14:nvContentPartPr>
            <p14:xfrm>
              <a:off x="8007573" y="5373067"/>
              <a:ext cx="101880" cy="178920"/>
            </p14:xfrm>
          </p:contentPart>
        </mc:Choice>
        <mc:Fallback xmlns="">
          <p:pic>
            <p:nvPicPr>
              <p:cNvPr id="119" name="Freihand 118">
                <a:extLst>
                  <a:ext uri="{FF2B5EF4-FFF2-40B4-BE49-F238E27FC236}">
                    <a16:creationId xmlns:a16="http://schemas.microsoft.com/office/drawing/2014/main" id="{E3F58686-B4BF-48B3-BDB5-D38BE8D88733}"/>
                  </a:ext>
                </a:extLst>
              </p:cNvPr>
              <p:cNvPicPr/>
              <p:nvPr/>
            </p:nvPicPr>
            <p:blipFill>
              <a:blip r:embed="rId150"/>
              <a:stretch>
                <a:fillRect/>
              </a:stretch>
            </p:blipFill>
            <p:spPr>
              <a:xfrm>
                <a:off x="8003253" y="5368747"/>
                <a:ext cx="110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0" name="Freihand 119">
                <a:extLst>
                  <a:ext uri="{FF2B5EF4-FFF2-40B4-BE49-F238E27FC236}">
                    <a16:creationId xmlns:a16="http://schemas.microsoft.com/office/drawing/2014/main" id="{FBD1BEEA-F17F-444E-87B1-0B16B670BC7F}"/>
                  </a:ext>
                </a:extLst>
              </p14:cNvPr>
              <p14:cNvContentPartPr/>
              <p14:nvPr/>
            </p14:nvContentPartPr>
            <p14:xfrm>
              <a:off x="7982373" y="5402227"/>
              <a:ext cx="195120" cy="136080"/>
            </p14:xfrm>
          </p:contentPart>
        </mc:Choice>
        <mc:Fallback xmlns="">
          <p:pic>
            <p:nvPicPr>
              <p:cNvPr id="120" name="Freihand 119">
                <a:extLst>
                  <a:ext uri="{FF2B5EF4-FFF2-40B4-BE49-F238E27FC236}">
                    <a16:creationId xmlns:a16="http://schemas.microsoft.com/office/drawing/2014/main" id="{FBD1BEEA-F17F-444E-87B1-0B16B670BC7F}"/>
                  </a:ext>
                </a:extLst>
              </p:cNvPr>
              <p:cNvPicPr/>
              <p:nvPr/>
            </p:nvPicPr>
            <p:blipFill>
              <a:blip r:embed="rId152"/>
              <a:stretch>
                <a:fillRect/>
              </a:stretch>
            </p:blipFill>
            <p:spPr>
              <a:xfrm>
                <a:off x="7978053" y="5397907"/>
                <a:ext cx="203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2" name="Freihand 121">
                <a:extLst>
                  <a:ext uri="{FF2B5EF4-FFF2-40B4-BE49-F238E27FC236}">
                    <a16:creationId xmlns:a16="http://schemas.microsoft.com/office/drawing/2014/main" id="{2633B34D-CF65-487A-A084-EA1C23378C50}"/>
                  </a:ext>
                </a:extLst>
              </p14:cNvPr>
              <p14:cNvContentPartPr/>
              <p14:nvPr/>
            </p14:nvContentPartPr>
            <p14:xfrm>
              <a:off x="6262653" y="5834227"/>
              <a:ext cx="198360" cy="199080"/>
            </p14:xfrm>
          </p:contentPart>
        </mc:Choice>
        <mc:Fallback xmlns="">
          <p:pic>
            <p:nvPicPr>
              <p:cNvPr id="122" name="Freihand 121">
                <a:extLst>
                  <a:ext uri="{FF2B5EF4-FFF2-40B4-BE49-F238E27FC236}">
                    <a16:creationId xmlns:a16="http://schemas.microsoft.com/office/drawing/2014/main" id="{2633B34D-CF65-487A-A084-EA1C23378C50}"/>
                  </a:ext>
                </a:extLst>
              </p:cNvPr>
              <p:cNvPicPr/>
              <p:nvPr/>
            </p:nvPicPr>
            <p:blipFill>
              <a:blip r:embed="rId154"/>
              <a:stretch>
                <a:fillRect/>
              </a:stretch>
            </p:blipFill>
            <p:spPr>
              <a:xfrm>
                <a:off x="6258333" y="5829907"/>
                <a:ext cx="207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3" name="Freihand 122">
                <a:extLst>
                  <a:ext uri="{FF2B5EF4-FFF2-40B4-BE49-F238E27FC236}">
                    <a16:creationId xmlns:a16="http://schemas.microsoft.com/office/drawing/2014/main" id="{B338C2C7-1897-4FD1-9608-940BCDC8F5F7}"/>
                  </a:ext>
                </a:extLst>
              </p14:cNvPr>
              <p14:cNvContentPartPr/>
              <p14:nvPr/>
            </p14:nvContentPartPr>
            <p14:xfrm>
              <a:off x="6603573" y="5908027"/>
              <a:ext cx="109800" cy="122040"/>
            </p14:xfrm>
          </p:contentPart>
        </mc:Choice>
        <mc:Fallback xmlns="">
          <p:pic>
            <p:nvPicPr>
              <p:cNvPr id="123" name="Freihand 122">
                <a:extLst>
                  <a:ext uri="{FF2B5EF4-FFF2-40B4-BE49-F238E27FC236}">
                    <a16:creationId xmlns:a16="http://schemas.microsoft.com/office/drawing/2014/main" id="{B338C2C7-1897-4FD1-9608-940BCDC8F5F7}"/>
                  </a:ext>
                </a:extLst>
              </p:cNvPr>
              <p:cNvPicPr/>
              <p:nvPr/>
            </p:nvPicPr>
            <p:blipFill>
              <a:blip r:embed="rId156"/>
              <a:stretch>
                <a:fillRect/>
              </a:stretch>
            </p:blipFill>
            <p:spPr>
              <a:xfrm>
                <a:off x="6599253" y="5903707"/>
                <a:ext cx="118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4" name="Freihand 123">
                <a:extLst>
                  <a:ext uri="{FF2B5EF4-FFF2-40B4-BE49-F238E27FC236}">
                    <a16:creationId xmlns:a16="http://schemas.microsoft.com/office/drawing/2014/main" id="{687AC186-6D78-4042-870F-558BD3AB8647}"/>
                  </a:ext>
                </a:extLst>
              </p14:cNvPr>
              <p14:cNvContentPartPr/>
              <p14:nvPr/>
            </p14:nvContentPartPr>
            <p14:xfrm>
              <a:off x="6601053" y="5923867"/>
              <a:ext cx="147600" cy="83160"/>
            </p14:xfrm>
          </p:contentPart>
        </mc:Choice>
        <mc:Fallback xmlns="">
          <p:pic>
            <p:nvPicPr>
              <p:cNvPr id="124" name="Freihand 123">
                <a:extLst>
                  <a:ext uri="{FF2B5EF4-FFF2-40B4-BE49-F238E27FC236}">
                    <a16:creationId xmlns:a16="http://schemas.microsoft.com/office/drawing/2014/main" id="{687AC186-6D78-4042-870F-558BD3AB8647}"/>
                  </a:ext>
                </a:extLst>
              </p:cNvPr>
              <p:cNvPicPr/>
              <p:nvPr/>
            </p:nvPicPr>
            <p:blipFill>
              <a:blip r:embed="rId158"/>
              <a:stretch>
                <a:fillRect/>
              </a:stretch>
            </p:blipFill>
            <p:spPr>
              <a:xfrm>
                <a:off x="6596733" y="5919547"/>
                <a:ext cx="156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5" name="Freihand 124">
                <a:extLst>
                  <a:ext uri="{FF2B5EF4-FFF2-40B4-BE49-F238E27FC236}">
                    <a16:creationId xmlns:a16="http://schemas.microsoft.com/office/drawing/2014/main" id="{1EA3989C-FF07-445F-BB9D-85562A2032FF}"/>
                  </a:ext>
                </a:extLst>
              </p14:cNvPr>
              <p14:cNvContentPartPr/>
              <p14:nvPr/>
            </p14:nvContentPartPr>
            <p14:xfrm>
              <a:off x="6729933" y="5734867"/>
              <a:ext cx="137160" cy="160200"/>
            </p14:xfrm>
          </p:contentPart>
        </mc:Choice>
        <mc:Fallback xmlns="">
          <p:pic>
            <p:nvPicPr>
              <p:cNvPr id="125" name="Freihand 124">
                <a:extLst>
                  <a:ext uri="{FF2B5EF4-FFF2-40B4-BE49-F238E27FC236}">
                    <a16:creationId xmlns:a16="http://schemas.microsoft.com/office/drawing/2014/main" id="{1EA3989C-FF07-445F-BB9D-85562A2032FF}"/>
                  </a:ext>
                </a:extLst>
              </p:cNvPr>
              <p:cNvPicPr/>
              <p:nvPr/>
            </p:nvPicPr>
            <p:blipFill>
              <a:blip r:embed="rId160"/>
              <a:stretch>
                <a:fillRect/>
              </a:stretch>
            </p:blipFill>
            <p:spPr>
              <a:xfrm>
                <a:off x="6725613" y="5730547"/>
                <a:ext cx="145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0" name="Freihand 129">
                <a:extLst>
                  <a:ext uri="{FF2B5EF4-FFF2-40B4-BE49-F238E27FC236}">
                    <a16:creationId xmlns:a16="http://schemas.microsoft.com/office/drawing/2014/main" id="{5DC3F2DC-2676-4B8E-97D4-30A64D7AEC6A}"/>
                  </a:ext>
                </a:extLst>
              </p14:cNvPr>
              <p14:cNvContentPartPr/>
              <p14:nvPr/>
            </p14:nvContentPartPr>
            <p14:xfrm>
              <a:off x="5999853" y="5623627"/>
              <a:ext cx="625320" cy="315720"/>
            </p14:xfrm>
          </p:contentPart>
        </mc:Choice>
        <mc:Fallback xmlns="">
          <p:pic>
            <p:nvPicPr>
              <p:cNvPr id="130" name="Freihand 129">
                <a:extLst>
                  <a:ext uri="{FF2B5EF4-FFF2-40B4-BE49-F238E27FC236}">
                    <a16:creationId xmlns:a16="http://schemas.microsoft.com/office/drawing/2014/main" id="{5DC3F2DC-2676-4B8E-97D4-30A64D7AEC6A}"/>
                  </a:ext>
                </a:extLst>
              </p:cNvPr>
              <p:cNvPicPr/>
              <p:nvPr/>
            </p:nvPicPr>
            <p:blipFill>
              <a:blip r:embed="rId162"/>
              <a:stretch>
                <a:fillRect/>
              </a:stretch>
            </p:blipFill>
            <p:spPr>
              <a:xfrm>
                <a:off x="5995533" y="5619307"/>
                <a:ext cx="6339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6" name="Freihand 125">
                <a:extLst>
                  <a:ext uri="{FF2B5EF4-FFF2-40B4-BE49-F238E27FC236}">
                    <a16:creationId xmlns:a16="http://schemas.microsoft.com/office/drawing/2014/main" id="{EE40AED0-3780-4687-9596-7CE9C49CEC0C}"/>
                  </a:ext>
                </a:extLst>
              </p14:cNvPr>
              <p14:cNvContentPartPr/>
              <p14:nvPr/>
            </p14:nvContentPartPr>
            <p14:xfrm>
              <a:off x="7071573" y="5879947"/>
              <a:ext cx="185760" cy="21960"/>
            </p14:xfrm>
          </p:contentPart>
        </mc:Choice>
        <mc:Fallback xmlns="">
          <p:pic>
            <p:nvPicPr>
              <p:cNvPr id="126" name="Freihand 125">
                <a:extLst>
                  <a:ext uri="{FF2B5EF4-FFF2-40B4-BE49-F238E27FC236}">
                    <a16:creationId xmlns:a16="http://schemas.microsoft.com/office/drawing/2014/main" id="{EE40AED0-3780-4687-9596-7CE9C49CEC0C}"/>
                  </a:ext>
                </a:extLst>
              </p:cNvPr>
              <p:cNvPicPr/>
              <p:nvPr/>
            </p:nvPicPr>
            <p:blipFill>
              <a:blip r:embed="rId164"/>
              <a:stretch>
                <a:fillRect/>
              </a:stretch>
            </p:blipFill>
            <p:spPr>
              <a:xfrm>
                <a:off x="7067253" y="5875627"/>
                <a:ext cx="194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7" name="Freihand 126">
                <a:extLst>
                  <a:ext uri="{FF2B5EF4-FFF2-40B4-BE49-F238E27FC236}">
                    <a16:creationId xmlns:a16="http://schemas.microsoft.com/office/drawing/2014/main" id="{3C11892E-9FBD-42FF-ACBD-47758E8269D4}"/>
                  </a:ext>
                </a:extLst>
              </p14:cNvPr>
              <p14:cNvContentPartPr/>
              <p14:nvPr/>
            </p14:nvContentPartPr>
            <p14:xfrm>
              <a:off x="7079853" y="5941867"/>
              <a:ext cx="179640" cy="7560"/>
            </p14:xfrm>
          </p:contentPart>
        </mc:Choice>
        <mc:Fallback xmlns="">
          <p:pic>
            <p:nvPicPr>
              <p:cNvPr id="127" name="Freihand 126">
                <a:extLst>
                  <a:ext uri="{FF2B5EF4-FFF2-40B4-BE49-F238E27FC236}">
                    <a16:creationId xmlns:a16="http://schemas.microsoft.com/office/drawing/2014/main" id="{3C11892E-9FBD-42FF-ACBD-47758E8269D4}"/>
                  </a:ext>
                </a:extLst>
              </p:cNvPr>
              <p:cNvPicPr/>
              <p:nvPr/>
            </p:nvPicPr>
            <p:blipFill>
              <a:blip r:embed="rId166"/>
              <a:stretch>
                <a:fillRect/>
              </a:stretch>
            </p:blipFill>
            <p:spPr>
              <a:xfrm>
                <a:off x="7075533" y="5937547"/>
                <a:ext cx="188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1" name="Freihand 130">
                <a:extLst>
                  <a:ext uri="{FF2B5EF4-FFF2-40B4-BE49-F238E27FC236}">
                    <a16:creationId xmlns:a16="http://schemas.microsoft.com/office/drawing/2014/main" id="{9128B0FA-DAF5-4D13-AEAE-5A8EB73445DB}"/>
                  </a:ext>
                </a:extLst>
              </p14:cNvPr>
              <p14:cNvContentPartPr/>
              <p14:nvPr/>
            </p14:nvContentPartPr>
            <p14:xfrm>
              <a:off x="7327533" y="5824147"/>
              <a:ext cx="197640" cy="138600"/>
            </p14:xfrm>
          </p:contentPart>
        </mc:Choice>
        <mc:Fallback xmlns="">
          <p:pic>
            <p:nvPicPr>
              <p:cNvPr id="131" name="Freihand 130">
                <a:extLst>
                  <a:ext uri="{FF2B5EF4-FFF2-40B4-BE49-F238E27FC236}">
                    <a16:creationId xmlns:a16="http://schemas.microsoft.com/office/drawing/2014/main" id="{9128B0FA-DAF5-4D13-AEAE-5A8EB73445DB}"/>
                  </a:ext>
                </a:extLst>
              </p:cNvPr>
              <p:cNvPicPr/>
              <p:nvPr/>
            </p:nvPicPr>
            <p:blipFill>
              <a:blip r:embed="rId168"/>
              <a:stretch>
                <a:fillRect/>
              </a:stretch>
            </p:blipFill>
            <p:spPr>
              <a:xfrm>
                <a:off x="7323213" y="5819827"/>
                <a:ext cx="206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2" name="Freihand 131">
                <a:extLst>
                  <a:ext uri="{FF2B5EF4-FFF2-40B4-BE49-F238E27FC236}">
                    <a16:creationId xmlns:a16="http://schemas.microsoft.com/office/drawing/2014/main" id="{1159194D-7EB1-43A8-936D-07A449887C04}"/>
                  </a:ext>
                </a:extLst>
              </p14:cNvPr>
              <p14:cNvContentPartPr/>
              <p14:nvPr/>
            </p14:nvContentPartPr>
            <p14:xfrm>
              <a:off x="7599693" y="5748547"/>
              <a:ext cx="199440" cy="153000"/>
            </p14:xfrm>
          </p:contentPart>
        </mc:Choice>
        <mc:Fallback xmlns="">
          <p:pic>
            <p:nvPicPr>
              <p:cNvPr id="132" name="Freihand 131">
                <a:extLst>
                  <a:ext uri="{FF2B5EF4-FFF2-40B4-BE49-F238E27FC236}">
                    <a16:creationId xmlns:a16="http://schemas.microsoft.com/office/drawing/2014/main" id="{1159194D-7EB1-43A8-936D-07A449887C04}"/>
                  </a:ext>
                </a:extLst>
              </p:cNvPr>
              <p:cNvPicPr/>
              <p:nvPr/>
            </p:nvPicPr>
            <p:blipFill>
              <a:blip r:embed="rId170"/>
              <a:stretch>
                <a:fillRect/>
              </a:stretch>
            </p:blipFill>
            <p:spPr>
              <a:xfrm>
                <a:off x="7595373" y="5744227"/>
                <a:ext cx="208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3" name="Freihand 132">
                <a:extLst>
                  <a:ext uri="{FF2B5EF4-FFF2-40B4-BE49-F238E27FC236}">
                    <a16:creationId xmlns:a16="http://schemas.microsoft.com/office/drawing/2014/main" id="{B7A558C3-B27D-4CF3-9CD4-B06B3E63F414}"/>
                  </a:ext>
                </a:extLst>
              </p14:cNvPr>
              <p14:cNvContentPartPr/>
              <p14:nvPr/>
            </p14:nvContentPartPr>
            <p14:xfrm>
              <a:off x="7893453" y="5779867"/>
              <a:ext cx="113400" cy="157320"/>
            </p14:xfrm>
          </p:contentPart>
        </mc:Choice>
        <mc:Fallback xmlns="">
          <p:pic>
            <p:nvPicPr>
              <p:cNvPr id="133" name="Freihand 132">
                <a:extLst>
                  <a:ext uri="{FF2B5EF4-FFF2-40B4-BE49-F238E27FC236}">
                    <a16:creationId xmlns:a16="http://schemas.microsoft.com/office/drawing/2014/main" id="{B7A558C3-B27D-4CF3-9CD4-B06B3E63F414}"/>
                  </a:ext>
                </a:extLst>
              </p:cNvPr>
              <p:cNvPicPr/>
              <p:nvPr/>
            </p:nvPicPr>
            <p:blipFill>
              <a:blip r:embed="rId172"/>
              <a:stretch>
                <a:fillRect/>
              </a:stretch>
            </p:blipFill>
            <p:spPr>
              <a:xfrm>
                <a:off x="7889133" y="5775547"/>
                <a:ext cx="122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4" name="Freihand 133">
                <a:extLst>
                  <a:ext uri="{FF2B5EF4-FFF2-40B4-BE49-F238E27FC236}">
                    <a16:creationId xmlns:a16="http://schemas.microsoft.com/office/drawing/2014/main" id="{C11B2626-1E3A-411A-AD83-CFC77FD23491}"/>
                  </a:ext>
                </a:extLst>
              </p14:cNvPr>
              <p14:cNvContentPartPr/>
              <p14:nvPr/>
            </p14:nvContentPartPr>
            <p14:xfrm>
              <a:off x="7900293" y="5795707"/>
              <a:ext cx="141480" cy="108360"/>
            </p14:xfrm>
          </p:contentPart>
        </mc:Choice>
        <mc:Fallback xmlns="">
          <p:pic>
            <p:nvPicPr>
              <p:cNvPr id="134" name="Freihand 133">
                <a:extLst>
                  <a:ext uri="{FF2B5EF4-FFF2-40B4-BE49-F238E27FC236}">
                    <a16:creationId xmlns:a16="http://schemas.microsoft.com/office/drawing/2014/main" id="{C11B2626-1E3A-411A-AD83-CFC77FD23491}"/>
                  </a:ext>
                </a:extLst>
              </p:cNvPr>
              <p:cNvPicPr/>
              <p:nvPr/>
            </p:nvPicPr>
            <p:blipFill>
              <a:blip r:embed="rId174"/>
              <a:stretch>
                <a:fillRect/>
              </a:stretch>
            </p:blipFill>
            <p:spPr>
              <a:xfrm>
                <a:off x="7895973" y="5791387"/>
                <a:ext cx="150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5" name="Freihand 164">
                <a:extLst>
                  <a:ext uri="{FF2B5EF4-FFF2-40B4-BE49-F238E27FC236}">
                    <a16:creationId xmlns:a16="http://schemas.microsoft.com/office/drawing/2014/main" id="{B5A6F099-2AAC-4764-ABCC-80521E5BFBD4}"/>
                  </a:ext>
                </a:extLst>
              </p14:cNvPr>
              <p14:cNvContentPartPr/>
              <p14:nvPr/>
            </p14:nvContentPartPr>
            <p14:xfrm>
              <a:off x="4412253" y="5383867"/>
              <a:ext cx="213480" cy="14400"/>
            </p14:xfrm>
          </p:contentPart>
        </mc:Choice>
        <mc:Fallback xmlns="">
          <p:pic>
            <p:nvPicPr>
              <p:cNvPr id="165" name="Freihand 164">
                <a:extLst>
                  <a:ext uri="{FF2B5EF4-FFF2-40B4-BE49-F238E27FC236}">
                    <a16:creationId xmlns:a16="http://schemas.microsoft.com/office/drawing/2014/main" id="{B5A6F099-2AAC-4764-ABCC-80521E5BFBD4}"/>
                  </a:ext>
                </a:extLst>
              </p:cNvPr>
              <p:cNvPicPr/>
              <p:nvPr/>
            </p:nvPicPr>
            <p:blipFill>
              <a:blip r:embed="rId176"/>
              <a:stretch>
                <a:fillRect/>
              </a:stretch>
            </p:blipFill>
            <p:spPr>
              <a:xfrm>
                <a:off x="4407933" y="5379547"/>
                <a:ext cx="222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6" name="Freihand 165">
                <a:extLst>
                  <a:ext uri="{FF2B5EF4-FFF2-40B4-BE49-F238E27FC236}">
                    <a16:creationId xmlns:a16="http://schemas.microsoft.com/office/drawing/2014/main" id="{908DB014-1523-4430-B34D-CEE6A11F6636}"/>
                  </a:ext>
                </a:extLst>
              </p14:cNvPr>
              <p14:cNvContentPartPr/>
              <p14:nvPr/>
            </p14:nvContentPartPr>
            <p14:xfrm>
              <a:off x="4709253" y="5289547"/>
              <a:ext cx="165960" cy="296640"/>
            </p14:xfrm>
          </p:contentPart>
        </mc:Choice>
        <mc:Fallback xmlns="">
          <p:pic>
            <p:nvPicPr>
              <p:cNvPr id="166" name="Freihand 165">
                <a:extLst>
                  <a:ext uri="{FF2B5EF4-FFF2-40B4-BE49-F238E27FC236}">
                    <a16:creationId xmlns:a16="http://schemas.microsoft.com/office/drawing/2014/main" id="{908DB014-1523-4430-B34D-CEE6A11F6636}"/>
                  </a:ext>
                </a:extLst>
              </p:cNvPr>
              <p:cNvPicPr/>
              <p:nvPr/>
            </p:nvPicPr>
            <p:blipFill>
              <a:blip r:embed="rId178"/>
              <a:stretch>
                <a:fillRect/>
              </a:stretch>
            </p:blipFill>
            <p:spPr>
              <a:xfrm>
                <a:off x="4704933" y="5285227"/>
                <a:ext cx="1746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8" name="Freihand 167">
                <a:extLst>
                  <a:ext uri="{FF2B5EF4-FFF2-40B4-BE49-F238E27FC236}">
                    <a16:creationId xmlns:a16="http://schemas.microsoft.com/office/drawing/2014/main" id="{4A1AC43B-5839-415A-A315-19A6178AF941}"/>
                  </a:ext>
                </a:extLst>
              </p14:cNvPr>
              <p14:cNvContentPartPr/>
              <p14:nvPr/>
            </p14:nvContentPartPr>
            <p14:xfrm>
              <a:off x="4981413" y="5198827"/>
              <a:ext cx="233640" cy="178200"/>
            </p14:xfrm>
          </p:contentPart>
        </mc:Choice>
        <mc:Fallback xmlns="">
          <p:pic>
            <p:nvPicPr>
              <p:cNvPr id="168" name="Freihand 167">
                <a:extLst>
                  <a:ext uri="{FF2B5EF4-FFF2-40B4-BE49-F238E27FC236}">
                    <a16:creationId xmlns:a16="http://schemas.microsoft.com/office/drawing/2014/main" id="{4A1AC43B-5839-415A-A315-19A6178AF941}"/>
                  </a:ext>
                </a:extLst>
              </p:cNvPr>
              <p:cNvPicPr/>
              <p:nvPr/>
            </p:nvPicPr>
            <p:blipFill>
              <a:blip r:embed="rId180"/>
              <a:stretch>
                <a:fillRect/>
              </a:stretch>
            </p:blipFill>
            <p:spPr>
              <a:xfrm>
                <a:off x="4977093" y="5194507"/>
                <a:ext cx="242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0" name="Freihand 169">
                <a:extLst>
                  <a:ext uri="{FF2B5EF4-FFF2-40B4-BE49-F238E27FC236}">
                    <a16:creationId xmlns:a16="http://schemas.microsoft.com/office/drawing/2014/main" id="{4EF49F2B-CBE3-4CB3-917B-9F47C417C780}"/>
                  </a:ext>
                </a:extLst>
              </p14:cNvPr>
              <p14:cNvContentPartPr/>
              <p14:nvPr/>
            </p14:nvContentPartPr>
            <p14:xfrm>
              <a:off x="5350413" y="5244187"/>
              <a:ext cx="360" cy="360"/>
            </p14:xfrm>
          </p:contentPart>
        </mc:Choice>
        <mc:Fallback xmlns="">
          <p:pic>
            <p:nvPicPr>
              <p:cNvPr id="170" name="Freihand 169">
                <a:extLst>
                  <a:ext uri="{FF2B5EF4-FFF2-40B4-BE49-F238E27FC236}">
                    <a16:creationId xmlns:a16="http://schemas.microsoft.com/office/drawing/2014/main" id="{4EF49F2B-CBE3-4CB3-917B-9F47C417C780}"/>
                  </a:ext>
                </a:extLst>
              </p:cNvPr>
              <p:cNvPicPr/>
              <p:nvPr/>
            </p:nvPicPr>
            <p:blipFill>
              <a:blip r:embed="rId22"/>
              <a:stretch>
                <a:fillRect/>
              </a:stretch>
            </p:blipFill>
            <p:spPr>
              <a:xfrm>
                <a:off x="5346093" y="5239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1" name="Freihand 170">
                <a:extLst>
                  <a:ext uri="{FF2B5EF4-FFF2-40B4-BE49-F238E27FC236}">
                    <a16:creationId xmlns:a16="http://schemas.microsoft.com/office/drawing/2014/main" id="{9C306925-C9F2-4BBE-8204-0639209EA8C4}"/>
                  </a:ext>
                </a:extLst>
              </p14:cNvPr>
              <p14:cNvContentPartPr/>
              <p14:nvPr/>
            </p14:nvContentPartPr>
            <p14:xfrm>
              <a:off x="5346453" y="5215747"/>
              <a:ext cx="16200" cy="145440"/>
            </p14:xfrm>
          </p:contentPart>
        </mc:Choice>
        <mc:Fallback xmlns="">
          <p:pic>
            <p:nvPicPr>
              <p:cNvPr id="171" name="Freihand 170">
                <a:extLst>
                  <a:ext uri="{FF2B5EF4-FFF2-40B4-BE49-F238E27FC236}">
                    <a16:creationId xmlns:a16="http://schemas.microsoft.com/office/drawing/2014/main" id="{9C306925-C9F2-4BBE-8204-0639209EA8C4}"/>
                  </a:ext>
                </a:extLst>
              </p:cNvPr>
              <p:cNvPicPr/>
              <p:nvPr/>
            </p:nvPicPr>
            <p:blipFill>
              <a:blip r:embed="rId183"/>
              <a:stretch>
                <a:fillRect/>
              </a:stretch>
            </p:blipFill>
            <p:spPr>
              <a:xfrm>
                <a:off x="5342133" y="5211427"/>
                <a:ext cx="24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2" name="Freihand 171">
                <a:extLst>
                  <a:ext uri="{FF2B5EF4-FFF2-40B4-BE49-F238E27FC236}">
                    <a16:creationId xmlns:a16="http://schemas.microsoft.com/office/drawing/2014/main" id="{513B9E38-FEA2-45FF-9CE4-24236B6A5E13}"/>
                  </a:ext>
                </a:extLst>
              </p14:cNvPr>
              <p14:cNvContentPartPr/>
              <p14:nvPr/>
            </p14:nvContentPartPr>
            <p14:xfrm>
              <a:off x="5221893" y="5189107"/>
              <a:ext cx="230400" cy="181080"/>
            </p14:xfrm>
          </p:contentPart>
        </mc:Choice>
        <mc:Fallback xmlns="">
          <p:pic>
            <p:nvPicPr>
              <p:cNvPr id="172" name="Freihand 171">
                <a:extLst>
                  <a:ext uri="{FF2B5EF4-FFF2-40B4-BE49-F238E27FC236}">
                    <a16:creationId xmlns:a16="http://schemas.microsoft.com/office/drawing/2014/main" id="{513B9E38-FEA2-45FF-9CE4-24236B6A5E13}"/>
                  </a:ext>
                </a:extLst>
              </p:cNvPr>
              <p:cNvPicPr/>
              <p:nvPr/>
            </p:nvPicPr>
            <p:blipFill>
              <a:blip r:embed="rId185"/>
              <a:stretch>
                <a:fillRect/>
              </a:stretch>
            </p:blipFill>
            <p:spPr>
              <a:xfrm>
                <a:off x="5217573" y="5184787"/>
                <a:ext cx="239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8" name="Freihand 177">
                <a:extLst>
                  <a:ext uri="{FF2B5EF4-FFF2-40B4-BE49-F238E27FC236}">
                    <a16:creationId xmlns:a16="http://schemas.microsoft.com/office/drawing/2014/main" id="{969DC71A-44F1-4FC0-B1CB-E04B04638E3D}"/>
                  </a:ext>
                </a:extLst>
              </p14:cNvPr>
              <p14:cNvContentPartPr/>
              <p14:nvPr/>
            </p14:nvContentPartPr>
            <p14:xfrm>
              <a:off x="5287773" y="5455867"/>
              <a:ext cx="214920" cy="14760"/>
            </p14:xfrm>
          </p:contentPart>
        </mc:Choice>
        <mc:Fallback xmlns="">
          <p:pic>
            <p:nvPicPr>
              <p:cNvPr id="178" name="Freihand 177">
                <a:extLst>
                  <a:ext uri="{FF2B5EF4-FFF2-40B4-BE49-F238E27FC236}">
                    <a16:creationId xmlns:a16="http://schemas.microsoft.com/office/drawing/2014/main" id="{969DC71A-44F1-4FC0-B1CB-E04B04638E3D}"/>
                  </a:ext>
                </a:extLst>
              </p:cNvPr>
              <p:cNvPicPr/>
              <p:nvPr/>
            </p:nvPicPr>
            <p:blipFill>
              <a:blip r:embed="rId187"/>
              <a:stretch>
                <a:fillRect/>
              </a:stretch>
            </p:blipFill>
            <p:spPr>
              <a:xfrm>
                <a:off x="5283453" y="5451547"/>
                <a:ext cx="223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2" name="Freihand 51">
                <a:extLst>
                  <a:ext uri="{FF2B5EF4-FFF2-40B4-BE49-F238E27FC236}">
                    <a16:creationId xmlns:a16="http://schemas.microsoft.com/office/drawing/2014/main" id="{940E1F0D-9815-4552-B5FB-E64C823D2299}"/>
                  </a:ext>
                </a:extLst>
              </p14:cNvPr>
              <p14:cNvContentPartPr/>
              <p14:nvPr/>
            </p14:nvContentPartPr>
            <p14:xfrm>
              <a:off x="1270173" y="4650547"/>
              <a:ext cx="61920" cy="202320"/>
            </p14:xfrm>
          </p:contentPart>
        </mc:Choice>
        <mc:Fallback xmlns="">
          <p:pic>
            <p:nvPicPr>
              <p:cNvPr id="52" name="Freihand 51">
                <a:extLst>
                  <a:ext uri="{FF2B5EF4-FFF2-40B4-BE49-F238E27FC236}">
                    <a16:creationId xmlns:a16="http://schemas.microsoft.com/office/drawing/2014/main" id="{940E1F0D-9815-4552-B5FB-E64C823D2299}"/>
                  </a:ext>
                </a:extLst>
              </p:cNvPr>
              <p:cNvPicPr/>
              <p:nvPr/>
            </p:nvPicPr>
            <p:blipFill>
              <a:blip r:embed="rId189"/>
              <a:stretch>
                <a:fillRect/>
              </a:stretch>
            </p:blipFill>
            <p:spPr>
              <a:xfrm>
                <a:off x="1265853" y="4646227"/>
                <a:ext cx="70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3" name="Freihand 52">
                <a:extLst>
                  <a:ext uri="{FF2B5EF4-FFF2-40B4-BE49-F238E27FC236}">
                    <a16:creationId xmlns:a16="http://schemas.microsoft.com/office/drawing/2014/main" id="{BC928BB2-6730-4CB1-A992-3A268CEC3F89}"/>
                  </a:ext>
                </a:extLst>
              </p14:cNvPr>
              <p14:cNvContentPartPr/>
              <p14:nvPr/>
            </p14:nvContentPartPr>
            <p14:xfrm>
              <a:off x="1274493" y="4674667"/>
              <a:ext cx="113760" cy="201240"/>
            </p14:xfrm>
          </p:contentPart>
        </mc:Choice>
        <mc:Fallback xmlns="">
          <p:pic>
            <p:nvPicPr>
              <p:cNvPr id="53" name="Freihand 52">
                <a:extLst>
                  <a:ext uri="{FF2B5EF4-FFF2-40B4-BE49-F238E27FC236}">
                    <a16:creationId xmlns:a16="http://schemas.microsoft.com/office/drawing/2014/main" id="{BC928BB2-6730-4CB1-A992-3A268CEC3F89}"/>
                  </a:ext>
                </a:extLst>
              </p:cNvPr>
              <p:cNvPicPr/>
              <p:nvPr/>
            </p:nvPicPr>
            <p:blipFill>
              <a:blip r:embed="rId191"/>
              <a:stretch>
                <a:fillRect/>
              </a:stretch>
            </p:blipFill>
            <p:spPr>
              <a:xfrm>
                <a:off x="1270173" y="4670347"/>
                <a:ext cx="1224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4" name="Freihand 53">
                <a:extLst>
                  <a:ext uri="{FF2B5EF4-FFF2-40B4-BE49-F238E27FC236}">
                    <a16:creationId xmlns:a16="http://schemas.microsoft.com/office/drawing/2014/main" id="{D6BC4DAC-4BF6-407F-B8A6-748D7794878D}"/>
                  </a:ext>
                </a:extLst>
              </p14:cNvPr>
              <p14:cNvContentPartPr/>
              <p14:nvPr/>
            </p14:nvContentPartPr>
            <p14:xfrm>
              <a:off x="1543053" y="4735507"/>
              <a:ext cx="170280" cy="14760"/>
            </p14:xfrm>
          </p:contentPart>
        </mc:Choice>
        <mc:Fallback xmlns="">
          <p:pic>
            <p:nvPicPr>
              <p:cNvPr id="54" name="Freihand 53">
                <a:extLst>
                  <a:ext uri="{FF2B5EF4-FFF2-40B4-BE49-F238E27FC236}">
                    <a16:creationId xmlns:a16="http://schemas.microsoft.com/office/drawing/2014/main" id="{D6BC4DAC-4BF6-407F-B8A6-748D7794878D}"/>
                  </a:ext>
                </a:extLst>
              </p:cNvPr>
              <p:cNvPicPr/>
              <p:nvPr/>
            </p:nvPicPr>
            <p:blipFill>
              <a:blip r:embed="rId193"/>
              <a:stretch>
                <a:fillRect/>
              </a:stretch>
            </p:blipFill>
            <p:spPr>
              <a:xfrm>
                <a:off x="1538733" y="4731187"/>
                <a:ext cx="178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5" name="Freihand 54">
                <a:extLst>
                  <a:ext uri="{FF2B5EF4-FFF2-40B4-BE49-F238E27FC236}">
                    <a16:creationId xmlns:a16="http://schemas.microsoft.com/office/drawing/2014/main" id="{7E3FF18F-5B36-46C0-8560-E40434F31510}"/>
                  </a:ext>
                </a:extLst>
              </p14:cNvPr>
              <p14:cNvContentPartPr/>
              <p14:nvPr/>
            </p14:nvContentPartPr>
            <p14:xfrm>
              <a:off x="1552773" y="4797427"/>
              <a:ext cx="148680" cy="17280"/>
            </p14:xfrm>
          </p:contentPart>
        </mc:Choice>
        <mc:Fallback xmlns="">
          <p:pic>
            <p:nvPicPr>
              <p:cNvPr id="55" name="Freihand 54">
                <a:extLst>
                  <a:ext uri="{FF2B5EF4-FFF2-40B4-BE49-F238E27FC236}">
                    <a16:creationId xmlns:a16="http://schemas.microsoft.com/office/drawing/2014/main" id="{7E3FF18F-5B36-46C0-8560-E40434F31510}"/>
                  </a:ext>
                </a:extLst>
              </p:cNvPr>
              <p:cNvPicPr/>
              <p:nvPr/>
            </p:nvPicPr>
            <p:blipFill>
              <a:blip r:embed="rId195"/>
              <a:stretch>
                <a:fillRect/>
              </a:stretch>
            </p:blipFill>
            <p:spPr>
              <a:xfrm>
                <a:off x="1548453" y="4793107"/>
                <a:ext cx="157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6" name="Freihand 55">
                <a:extLst>
                  <a:ext uri="{FF2B5EF4-FFF2-40B4-BE49-F238E27FC236}">
                    <a16:creationId xmlns:a16="http://schemas.microsoft.com/office/drawing/2014/main" id="{0CE07F02-FB17-4596-9E53-3C57366CE18F}"/>
                  </a:ext>
                </a:extLst>
              </p14:cNvPr>
              <p14:cNvContentPartPr/>
              <p14:nvPr/>
            </p14:nvContentPartPr>
            <p14:xfrm>
              <a:off x="2064333" y="4552267"/>
              <a:ext cx="161280" cy="182880"/>
            </p14:xfrm>
          </p:contentPart>
        </mc:Choice>
        <mc:Fallback xmlns="">
          <p:pic>
            <p:nvPicPr>
              <p:cNvPr id="56" name="Freihand 55">
                <a:extLst>
                  <a:ext uri="{FF2B5EF4-FFF2-40B4-BE49-F238E27FC236}">
                    <a16:creationId xmlns:a16="http://schemas.microsoft.com/office/drawing/2014/main" id="{0CE07F02-FB17-4596-9E53-3C57366CE18F}"/>
                  </a:ext>
                </a:extLst>
              </p:cNvPr>
              <p:cNvPicPr/>
              <p:nvPr/>
            </p:nvPicPr>
            <p:blipFill>
              <a:blip r:embed="rId197"/>
              <a:stretch>
                <a:fillRect/>
              </a:stretch>
            </p:blipFill>
            <p:spPr>
              <a:xfrm>
                <a:off x="2060013" y="4547947"/>
                <a:ext cx="169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7" name="Freihand 56">
                <a:extLst>
                  <a:ext uri="{FF2B5EF4-FFF2-40B4-BE49-F238E27FC236}">
                    <a16:creationId xmlns:a16="http://schemas.microsoft.com/office/drawing/2014/main" id="{86A7C3DC-D037-411B-88CF-4074495AF2BF}"/>
                  </a:ext>
                </a:extLst>
              </p14:cNvPr>
              <p14:cNvContentPartPr/>
              <p14:nvPr/>
            </p14:nvContentPartPr>
            <p14:xfrm>
              <a:off x="2224893" y="4675747"/>
              <a:ext cx="3960" cy="44280"/>
            </p14:xfrm>
          </p:contentPart>
        </mc:Choice>
        <mc:Fallback xmlns="">
          <p:pic>
            <p:nvPicPr>
              <p:cNvPr id="57" name="Freihand 56">
                <a:extLst>
                  <a:ext uri="{FF2B5EF4-FFF2-40B4-BE49-F238E27FC236}">
                    <a16:creationId xmlns:a16="http://schemas.microsoft.com/office/drawing/2014/main" id="{86A7C3DC-D037-411B-88CF-4074495AF2BF}"/>
                  </a:ext>
                </a:extLst>
              </p:cNvPr>
              <p:cNvPicPr/>
              <p:nvPr/>
            </p:nvPicPr>
            <p:blipFill>
              <a:blip r:embed="rId199"/>
              <a:stretch>
                <a:fillRect/>
              </a:stretch>
            </p:blipFill>
            <p:spPr>
              <a:xfrm>
                <a:off x="2220573" y="4671427"/>
                <a:ext cx="12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8" name="Freihand 57">
                <a:extLst>
                  <a:ext uri="{FF2B5EF4-FFF2-40B4-BE49-F238E27FC236}">
                    <a16:creationId xmlns:a16="http://schemas.microsoft.com/office/drawing/2014/main" id="{C0F59BFF-3D23-4491-8E4F-D8BA29F99C8F}"/>
                  </a:ext>
                </a:extLst>
              </p14:cNvPr>
              <p14:cNvContentPartPr/>
              <p14:nvPr/>
            </p14:nvContentPartPr>
            <p14:xfrm>
              <a:off x="2204373" y="4673227"/>
              <a:ext cx="27720" cy="67680"/>
            </p14:xfrm>
          </p:contentPart>
        </mc:Choice>
        <mc:Fallback xmlns="">
          <p:pic>
            <p:nvPicPr>
              <p:cNvPr id="58" name="Freihand 57">
                <a:extLst>
                  <a:ext uri="{FF2B5EF4-FFF2-40B4-BE49-F238E27FC236}">
                    <a16:creationId xmlns:a16="http://schemas.microsoft.com/office/drawing/2014/main" id="{C0F59BFF-3D23-4491-8E4F-D8BA29F99C8F}"/>
                  </a:ext>
                </a:extLst>
              </p:cNvPr>
              <p:cNvPicPr/>
              <p:nvPr/>
            </p:nvPicPr>
            <p:blipFill>
              <a:blip r:embed="rId201"/>
              <a:stretch>
                <a:fillRect/>
              </a:stretch>
            </p:blipFill>
            <p:spPr>
              <a:xfrm>
                <a:off x="2200053" y="4668907"/>
                <a:ext cx="36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9" name="Freihand 58">
                <a:extLst>
                  <a:ext uri="{FF2B5EF4-FFF2-40B4-BE49-F238E27FC236}">
                    <a16:creationId xmlns:a16="http://schemas.microsoft.com/office/drawing/2014/main" id="{BBAAEC98-F4E8-4F73-A7A0-8208754550BB}"/>
                  </a:ext>
                </a:extLst>
              </p14:cNvPr>
              <p14:cNvContentPartPr/>
              <p14:nvPr/>
            </p14:nvContentPartPr>
            <p14:xfrm>
              <a:off x="2274573" y="4414747"/>
              <a:ext cx="128880" cy="142920"/>
            </p14:xfrm>
          </p:contentPart>
        </mc:Choice>
        <mc:Fallback xmlns="">
          <p:pic>
            <p:nvPicPr>
              <p:cNvPr id="59" name="Freihand 58">
                <a:extLst>
                  <a:ext uri="{FF2B5EF4-FFF2-40B4-BE49-F238E27FC236}">
                    <a16:creationId xmlns:a16="http://schemas.microsoft.com/office/drawing/2014/main" id="{BBAAEC98-F4E8-4F73-A7A0-8208754550BB}"/>
                  </a:ext>
                </a:extLst>
              </p:cNvPr>
              <p:cNvPicPr/>
              <p:nvPr/>
            </p:nvPicPr>
            <p:blipFill>
              <a:blip r:embed="rId203"/>
              <a:stretch>
                <a:fillRect/>
              </a:stretch>
            </p:blipFill>
            <p:spPr>
              <a:xfrm>
                <a:off x="2270253" y="4410427"/>
                <a:ext cx="137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62" name="Freihand 61">
                <a:extLst>
                  <a:ext uri="{FF2B5EF4-FFF2-40B4-BE49-F238E27FC236}">
                    <a16:creationId xmlns:a16="http://schemas.microsoft.com/office/drawing/2014/main" id="{3F28F431-7D15-4A98-9304-FC09EFA6E36D}"/>
                  </a:ext>
                </a:extLst>
              </p14:cNvPr>
              <p14:cNvContentPartPr/>
              <p14:nvPr/>
            </p14:nvContentPartPr>
            <p14:xfrm>
              <a:off x="2529453" y="4587907"/>
              <a:ext cx="116640" cy="55440"/>
            </p14:xfrm>
          </p:contentPart>
        </mc:Choice>
        <mc:Fallback xmlns="">
          <p:pic>
            <p:nvPicPr>
              <p:cNvPr id="62" name="Freihand 61">
                <a:extLst>
                  <a:ext uri="{FF2B5EF4-FFF2-40B4-BE49-F238E27FC236}">
                    <a16:creationId xmlns:a16="http://schemas.microsoft.com/office/drawing/2014/main" id="{3F28F431-7D15-4A98-9304-FC09EFA6E36D}"/>
                  </a:ext>
                </a:extLst>
              </p:cNvPr>
              <p:cNvPicPr/>
              <p:nvPr/>
            </p:nvPicPr>
            <p:blipFill>
              <a:blip r:embed="rId205"/>
              <a:stretch>
                <a:fillRect/>
              </a:stretch>
            </p:blipFill>
            <p:spPr>
              <a:xfrm>
                <a:off x="2525133" y="4583587"/>
                <a:ext cx="125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63" name="Freihand 62">
                <a:extLst>
                  <a:ext uri="{FF2B5EF4-FFF2-40B4-BE49-F238E27FC236}">
                    <a16:creationId xmlns:a16="http://schemas.microsoft.com/office/drawing/2014/main" id="{7378757B-85B3-4DBD-8298-532D1F9C4E7F}"/>
                  </a:ext>
                </a:extLst>
              </p14:cNvPr>
              <p14:cNvContentPartPr/>
              <p14:nvPr/>
            </p14:nvContentPartPr>
            <p14:xfrm>
              <a:off x="2580573" y="4577467"/>
              <a:ext cx="72000" cy="176400"/>
            </p14:xfrm>
          </p:contentPart>
        </mc:Choice>
        <mc:Fallback xmlns="">
          <p:pic>
            <p:nvPicPr>
              <p:cNvPr id="63" name="Freihand 62">
                <a:extLst>
                  <a:ext uri="{FF2B5EF4-FFF2-40B4-BE49-F238E27FC236}">
                    <a16:creationId xmlns:a16="http://schemas.microsoft.com/office/drawing/2014/main" id="{7378757B-85B3-4DBD-8298-532D1F9C4E7F}"/>
                  </a:ext>
                </a:extLst>
              </p:cNvPr>
              <p:cNvPicPr/>
              <p:nvPr/>
            </p:nvPicPr>
            <p:blipFill>
              <a:blip r:embed="rId207"/>
              <a:stretch>
                <a:fillRect/>
              </a:stretch>
            </p:blipFill>
            <p:spPr>
              <a:xfrm>
                <a:off x="2576253" y="4573147"/>
                <a:ext cx="80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64" name="Freihand 63">
                <a:extLst>
                  <a:ext uri="{FF2B5EF4-FFF2-40B4-BE49-F238E27FC236}">
                    <a16:creationId xmlns:a16="http://schemas.microsoft.com/office/drawing/2014/main" id="{67B98845-4305-4480-96BB-408E427686F4}"/>
                  </a:ext>
                </a:extLst>
              </p14:cNvPr>
              <p14:cNvContentPartPr/>
              <p14:nvPr/>
            </p14:nvContentPartPr>
            <p14:xfrm>
              <a:off x="2639613" y="4671787"/>
              <a:ext cx="119880" cy="117360"/>
            </p14:xfrm>
          </p:contentPart>
        </mc:Choice>
        <mc:Fallback xmlns="">
          <p:pic>
            <p:nvPicPr>
              <p:cNvPr id="64" name="Freihand 63">
                <a:extLst>
                  <a:ext uri="{FF2B5EF4-FFF2-40B4-BE49-F238E27FC236}">
                    <a16:creationId xmlns:a16="http://schemas.microsoft.com/office/drawing/2014/main" id="{67B98845-4305-4480-96BB-408E427686F4}"/>
                  </a:ext>
                </a:extLst>
              </p:cNvPr>
              <p:cNvPicPr/>
              <p:nvPr/>
            </p:nvPicPr>
            <p:blipFill>
              <a:blip r:embed="rId209"/>
              <a:stretch>
                <a:fillRect/>
              </a:stretch>
            </p:blipFill>
            <p:spPr>
              <a:xfrm>
                <a:off x="2635293" y="4667467"/>
                <a:ext cx="128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65" name="Freihand 64">
                <a:extLst>
                  <a:ext uri="{FF2B5EF4-FFF2-40B4-BE49-F238E27FC236}">
                    <a16:creationId xmlns:a16="http://schemas.microsoft.com/office/drawing/2014/main" id="{D419FA73-1EDE-4B4F-9229-B300FF18EA19}"/>
                  </a:ext>
                </a:extLst>
              </p14:cNvPr>
              <p14:cNvContentPartPr/>
              <p14:nvPr/>
            </p14:nvContentPartPr>
            <p14:xfrm>
              <a:off x="2723133" y="4407907"/>
              <a:ext cx="124200" cy="218520"/>
            </p14:xfrm>
          </p:contentPart>
        </mc:Choice>
        <mc:Fallback xmlns="">
          <p:pic>
            <p:nvPicPr>
              <p:cNvPr id="65" name="Freihand 64">
                <a:extLst>
                  <a:ext uri="{FF2B5EF4-FFF2-40B4-BE49-F238E27FC236}">
                    <a16:creationId xmlns:a16="http://schemas.microsoft.com/office/drawing/2014/main" id="{D419FA73-1EDE-4B4F-9229-B300FF18EA19}"/>
                  </a:ext>
                </a:extLst>
              </p:cNvPr>
              <p:cNvPicPr/>
              <p:nvPr/>
            </p:nvPicPr>
            <p:blipFill>
              <a:blip r:embed="rId211"/>
              <a:stretch>
                <a:fillRect/>
              </a:stretch>
            </p:blipFill>
            <p:spPr>
              <a:xfrm>
                <a:off x="2718813" y="4403587"/>
                <a:ext cx="132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66" name="Freihand 65">
                <a:extLst>
                  <a:ext uri="{FF2B5EF4-FFF2-40B4-BE49-F238E27FC236}">
                    <a16:creationId xmlns:a16="http://schemas.microsoft.com/office/drawing/2014/main" id="{CD460329-EB26-4077-A9B2-9661A359B1B5}"/>
                  </a:ext>
                </a:extLst>
              </p14:cNvPr>
              <p14:cNvContentPartPr/>
              <p14:nvPr/>
            </p14:nvContentPartPr>
            <p14:xfrm>
              <a:off x="1968573" y="4850707"/>
              <a:ext cx="920520" cy="15480"/>
            </p14:xfrm>
          </p:contentPart>
        </mc:Choice>
        <mc:Fallback xmlns="">
          <p:pic>
            <p:nvPicPr>
              <p:cNvPr id="66" name="Freihand 65">
                <a:extLst>
                  <a:ext uri="{FF2B5EF4-FFF2-40B4-BE49-F238E27FC236}">
                    <a16:creationId xmlns:a16="http://schemas.microsoft.com/office/drawing/2014/main" id="{CD460329-EB26-4077-A9B2-9661A359B1B5}"/>
                  </a:ext>
                </a:extLst>
              </p:cNvPr>
              <p:cNvPicPr/>
              <p:nvPr/>
            </p:nvPicPr>
            <p:blipFill>
              <a:blip r:embed="rId213"/>
              <a:stretch>
                <a:fillRect/>
              </a:stretch>
            </p:blipFill>
            <p:spPr>
              <a:xfrm>
                <a:off x="1964253" y="4846387"/>
                <a:ext cx="929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7" name="Freihand 66">
                <a:extLst>
                  <a:ext uri="{FF2B5EF4-FFF2-40B4-BE49-F238E27FC236}">
                    <a16:creationId xmlns:a16="http://schemas.microsoft.com/office/drawing/2014/main" id="{AEBEFAA4-64D9-4B97-ADBF-13D067A117BD}"/>
                  </a:ext>
                </a:extLst>
              </p14:cNvPr>
              <p14:cNvContentPartPr/>
              <p14:nvPr/>
            </p14:nvContentPartPr>
            <p14:xfrm>
              <a:off x="2318133" y="5030347"/>
              <a:ext cx="9360" cy="167400"/>
            </p14:xfrm>
          </p:contentPart>
        </mc:Choice>
        <mc:Fallback xmlns="">
          <p:pic>
            <p:nvPicPr>
              <p:cNvPr id="67" name="Freihand 66">
                <a:extLst>
                  <a:ext uri="{FF2B5EF4-FFF2-40B4-BE49-F238E27FC236}">
                    <a16:creationId xmlns:a16="http://schemas.microsoft.com/office/drawing/2014/main" id="{AEBEFAA4-64D9-4B97-ADBF-13D067A117BD}"/>
                  </a:ext>
                </a:extLst>
              </p:cNvPr>
              <p:cNvPicPr/>
              <p:nvPr/>
            </p:nvPicPr>
            <p:blipFill>
              <a:blip r:embed="rId215"/>
              <a:stretch>
                <a:fillRect/>
              </a:stretch>
            </p:blipFill>
            <p:spPr>
              <a:xfrm>
                <a:off x="2313813" y="5026027"/>
                <a:ext cx="18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8" name="Freihand 67">
                <a:extLst>
                  <a:ext uri="{FF2B5EF4-FFF2-40B4-BE49-F238E27FC236}">
                    <a16:creationId xmlns:a16="http://schemas.microsoft.com/office/drawing/2014/main" id="{242BD297-6C04-45D8-8710-06A8ACC3617F}"/>
                  </a:ext>
                </a:extLst>
              </p14:cNvPr>
              <p14:cNvContentPartPr/>
              <p14:nvPr/>
            </p14:nvContentPartPr>
            <p14:xfrm>
              <a:off x="2184213" y="5031067"/>
              <a:ext cx="208800" cy="174240"/>
            </p14:xfrm>
          </p:contentPart>
        </mc:Choice>
        <mc:Fallback xmlns="">
          <p:pic>
            <p:nvPicPr>
              <p:cNvPr id="68" name="Freihand 67">
                <a:extLst>
                  <a:ext uri="{FF2B5EF4-FFF2-40B4-BE49-F238E27FC236}">
                    <a16:creationId xmlns:a16="http://schemas.microsoft.com/office/drawing/2014/main" id="{242BD297-6C04-45D8-8710-06A8ACC3617F}"/>
                  </a:ext>
                </a:extLst>
              </p:cNvPr>
              <p:cNvPicPr/>
              <p:nvPr/>
            </p:nvPicPr>
            <p:blipFill>
              <a:blip r:embed="rId217"/>
              <a:stretch>
                <a:fillRect/>
              </a:stretch>
            </p:blipFill>
            <p:spPr>
              <a:xfrm>
                <a:off x="2179893" y="5026747"/>
                <a:ext cx="217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69" name="Freihand 68">
                <a:extLst>
                  <a:ext uri="{FF2B5EF4-FFF2-40B4-BE49-F238E27FC236}">
                    <a16:creationId xmlns:a16="http://schemas.microsoft.com/office/drawing/2014/main" id="{38DA996D-C1BF-43D8-9703-5700C28D1FC8}"/>
                  </a:ext>
                </a:extLst>
              </p14:cNvPr>
              <p14:cNvContentPartPr/>
              <p14:nvPr/>
            </p14:nvContentPartPr>
            <p14:xfrm>
              <a:off x="2420013" y="4923787"/>
              <a:ext cx="168480" cy="188640"/>
            </p14:xfrm>
          </p:contentPart>
        </mc:Choice>
        <mc:Fallback xmlns="">
          <p:pic>
            <p:nvPicPr>
              <p:cNvPr id="69" name="Freihand 68">
                <a:extLst>
                  <a:ext uri="{FF2B5EF4-FFF2-40B4-BE49-F238E27FC236}">
                    <a16:creationId xmlns:a16="http://schemas.microsoft.com/office/drawing/2014/main" id="{38DA996D-C1BF-43D8-9703-5700C28D1FC8}"/>
                  </a:ext>
                </a:extLst>
              </p:cNvPr>
              <p:cNvPicPr/>
              <p:nvPr/>
            </p:nvPicPr>
            <p:blipFill>
              <a:blip r:embed="rId219"/>
              <a:stretch>
                <a:fillRect/>
              </a:stretch>
            </p:blipFill>
            <p:spPr>
              <a:xfrm>
                <a:off x="2415693" y="4919467"/>
                <a:ext cx="177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1" name="Freihand 70">
                <a:extLst>
                  <a:ext uri="{FF2B5EF4-FFF2-40B4-BE49-F238E27FC236}">
                    <a16:creationId xmlns:a16="http://schemas.microsoft.com/office/drawing/2014/main" id="{6FF782A5-23B1-40F3-994D-D980902C6911}"/>
                  </a:ext>
                </a:extLst>
              </p14:cNvPr>
              <p14:cNvContentPartPr/>
              <p14:nvPr/>
            </p14:nvContentPartPr>
            <p14:xfrm>
              <a:off x="3942813" y="4505107"/>
              <a:ext cx="28440" cy="334080"/>
            </p14:xfrm>
          </p:contentPart>
        </mc:Choice>
        <mc:Fallback xmlns="">
          <p:pic>
            <p:nvPicPr>
              <p:cNvPr id="71" name="Freihand 70">
                <a:extLst>
                  <a:ext uri="{FF2B5EF4-FFF2-40B4-BE49-F238E27FC236}">
                    <a16:creationId xmlns:a16="http://schemas.microsoft.com/office/drawing/2014/main" id="{6FF782A5-23B1-40F3-994D-D980902C6911}"/>
                  </a:ext>
                </a:extLst>
              </p:cNvPr>
              <p:cNvPicPr/>
              <p:nvPr/>
            </p:nvPicPr>
            <p:blipFill>
              <a:blip r:embed="rId221"/>
              <a:stretch>
                <a:fillRect/>
              </a:stretch>
            </p:blipFill>
            <p:spPr>
              <a:xfrm>
                <a:off x="3938493" y="4500787"/>
                <a:ext cx="3708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2" name="Freihand 71">
                <a:extLst>
                  <a:ext uri="{FF2B5EF4-FFF2-40B4-BE49-F238E27FC236}">
                    <a16:creationId xmlns:a16="http://schemas.microsoft.com/office/drawing/2014/main" id="{A61E7009-5DB1-4750-8304-B5C8A68F72C2}"/>
                  </a:ext>
                </a:extLst>
              </p14:cNvPr>
              <p14:cNvContentPartPr/>
              <p14:nvPr/>
            </p14:nvContentPartPr>
            <p14:xfrm>
              <a:off x="4149093" y="4506907"/>
              <a:ext cx="210960" cy="255600"/>
            </p14:xfrm>
          </p:contentPart>
        </mc:Choice>
        <mc:Fallback xmlns="">
          <p:pic>
            <p:nvPicPr>
              <p:cNvPr id="72" name="Freihand 71">
                <a:extLst>
                  <a:ext uri="{FF2B5EF4-FFF2-40B4-BE49-F238E27FC236}">
                    <a16:creationId xmlns:a16="http://schemas.microsoft.com/office/drawing/2014/main" id="{A61E7009-5DB1-4750-8304-B5C8A68F72C2}"/>
                  </a:ext>
                </a:extLst>
              </p:cNvPr>
              <p:cNvPicPr/>
              <p:nvPr/>
            </p:nvPicPr>
            <p:blipFill>
              <a:blip r:embed="rId223"/>
              <a:stretch>
                <a:fillRect/>
              </a:stretch>
            </p:blipFill>
            <p:spPr>
              <a:xfrm>
                <a:off x="4144773" y="4502587"/>
                <a:ext cx="2196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4" name="Freihand 173">
                <a:extLst>
                  <a:ext uri="{FF2B5EF4-FFF2-40B4-BE49-F238E27FC236}">
                    <a16:creationId xmlns:a16="http://schemas.microsoft.com/office/drawing/2014/main" id="{7204FD0C-807C-4990-8EF2-0F35B5FAD162}"/>
                  </a:ext>
                </a:extLst>
              </p14:cNvPr>
              <p14:cNvContentPartPr/>
              <p14:nvPr/>
            </p14:nvContentPartPr>
            <p14:xfrm>
              <a:off x="2618373" y="5677987"/>
              <a:ext cx="231840" cy="45720"/>
            </p14:xfrm>
          </p:contentPart>
        </mc:Choice>
        <mc:Fallback xmlns="">
          <p:pic>
            <p:nvPicPr>
              <p:cNvPr id="174" name="Freihand 173">
                <a:extLst>
                  <a:ext uri="{FF2B5EF4-FFF2-40B4-BE49-F238E27FC236}">
                    <a16:creationId xmlns:a16="http://schemas.microsoft.com/office/drawing/2014/main" id="{7204FD0C-807C-4990-8EF2-0F35B5FAD162}"/>
                  </a:ext>
                </a:extLst>
              </p:cNvPr>
              <p:cNvPicPr/>
              <p:nvPr/>
            </p:nvPicPr>
            <p:blipFill>
              <a:blip r:embed="rId225"/>
              <a:stretch>
                <a:fillRect/>
              </a:stretch>
            </p:blipFill>
            <p:spPr>
              <a:xfrm>
                <a:off x="2614053" y="5673667"/>
                <a:ext cx="240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505068A4-AEE6-48EC-A6C3-B333F34CC2D3}"/>
                  </a:ext>
                </a:extLst>
              </p14:cNvPr>
              <p14:cNvContentPartPr/>
              <p14:nvPr/>
            </p14:nvContentPartPr>
            <p14:xfrm>
              <a:off x="3129933" y="5392507"/>
              <a:ext cx="11880" cy="122760"/>
            </p14:xfrm>
          </p:contentPart>
        </mc:Choice>
        <mc:Fallback xmlns="">
          <p:pic>
            <p:nvPicPr>
              <p:cNvPr id="145" name="Freihand 144">
                <a:extLst>
                  <a:ext uri="{FF2B5EF4-FFF2-40B4-BE49-F238E27FC236}">
                    <a16:creationId xmlns:a16="http://schemas.microsoft.com/office/drawing/2014/main" id="{505068A4-AEE6-48EC-A6C3-B333F34CC2D3}"/>
                  </a:ext>
                </a:extLst>
              </p:cNvPr>
              <p:cNvPicPr/>
              <p:nvPr/>
            </p:nvPicPr>
            <p:blipFill>
              <a:blip r:embed="rId227"/>
              <a:stretch>
                <a:fillRect/>
              </a:stretch>
            </p:blipFill>
            <p:spPr>
              <a:xfrm>
                <a:off x="3125613" y="5388187"/>
                <a:ext cx="20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Freihand 145">
                <a:extLst>
                  <a:ext uri="{FF2B5EF4-FFF2-40B4-BE49-F238E27FC236}">
                    <a16:creationId xmlns:a16="http://schemas.microsoft.com/office/drawing/2014/main" id="{A3105E3C-9295-4586-9059-20E5AE8791E8}"/>
                  </a:ext>
                </a:extLst>
              </p14:cNvPr>
              <p14:cNvContentPartPr/>
              <p14:nvPr/>
            </p14:nvContentPartPr>
            <p14:xfrm>
              <a:off x="3088893" y="5410147"/>
              <a:ext cx="147600" cy="22680"/>
            </p14:xfrm>
          </p:contentPart>
        </mc:Choice>
        <mc:Fallback xmlns="">
          <p:pic>
            <p:nvPicPr>
              <p:cNvPr id="146" name="Freihand 145">
                <a:extLst>
                  <a:ext uri="{FF2B5EF4-FFF2-40B4-BE49-F238E27FC236}">
                    <a16:creationId xmlns:a16="http://schemas.microsoft.com/office/drawing/2014/main" id="{A3105E3C-9295-4586-9059-20E5AE8791E8}"/>
                  </a:ext>
                </a:extLst>
              </p:cNvPr>
              <p:cNvPicPr/>
              <p:nvPr/>
            </p:nvPicPr>
            <p:blipFill>
              <a:blip r:embed="rId229"/>
              <a:stretch>
                <a:fillRect/>
              </a:stretch>
            </p:blipFill>
            <p:spPr>
              <a:xfrm>
                <a:off x="3084573" y="5405827"/>
                <a:ext cx="156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Freihand 146">
                <a:extLst>
                  <a:ext uri="{FF2B5EF4-FFF2-40B4-BE49-F238E27FC236}">
                    <a16:creationId xmlns:a16="http://schemas.microsoft.com/office/drawing/2014/main" id="{3482B571-77E3-4C9D-90C5-4CE6AF675A22}"/>
                  </a:ext>
                </a:extLst>
              </p14:cNvPr>
              <p14:cNvContentPartPr/>
              <p14:nvPr/>
            </p14:nvContentPartPr>
            <p14:xfrm>
              <a:off x="3283293" y="5281267"/>
              <a:ext cx="225720" cy="347400"/>
            </p14:xfrm>
          </p:contentPart>
        </mc:Choice>
        <mc:Fallback xmlns="">
          <p:pic>
            <p:nvPicPr>
              <p:cNvPr id="147" name="Freihand 146">
                <a:extLst>
                  <a:ext uri="{FF2B5EF4-FFF2-40B4-BE49-F238E27FC236}">
                    <a16:creationId xmlns:a16="http://schemas.microsoft.com/office/drawing/2014/main" id="{3482B571-77E3-4C9D-90C5-4CE6AF675A22}"/>
                  </a:ext>
                </a:extLst>
              </p:cNvPr>
              <p:cNvPicPr/>
              <p:nvPr/>
            </p:nvPicPr>
            <p:blipFill>
              <a:blip r:embed="rId231"/>
              <a:stretch>
                <a:fillRect/>
              </a:stretch>
            </p:blipFill>
            <p:spPr>
              <a:xfrm>
                <a:off x="3278973" y="5276947"/>
                <a:ext cx="2343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8" name="Freihand 147">
                <a:extLst>
                  <a:ext uri="{FF2B5EF4-FFF2-40B4-BE49-F238E27FC236}">
                    <a16:creationId xmlns:a16="http://schemas.microsoft.com/office/drawing/2014/main" id="{0CC03A15-5F3D-4831-9BBF-CDC7B37F17DB}"/>
                  </a:ext>
                </a:extLst>
              </p14:cNvPr>
              <p14:cNvContentPartPr/>
              <p14:nvPr/>
            </p14:nvContentPartPr>
            <p14:xfrm>
              <a:off x="3649413" y="5240227"/>
              <a:ext cx="227520" cy="186480"/>
            </p14:xfrm>
          </p:contentPart>
        </mc:Choice>
        <mc:Fallback xmlns="">
          <p:pic>
            <p:nvPicPr>
              <p:cNvPr id="148" name="Freihand 147">
                <a:extLst>
                  <a:ext uri="{FF2B5EF4-FFF2-40B4-BE49-F238E27FC236}">
                    <a16:creationId xmlns:a16="http://schemas.microsoft.com/office/drawing/2014/main" id="{0CC03A15-5F3D-4831-9BBF-CDC7B37F17DB}"/>
                  </a:ext>
                </a:extLst>
              </p:cNvPr>
              <p:cNvPicPr/>
              <p:nvPr/>
            </p:nvPicPr>
            <p:blipFill>
              <a:blip r:embed="rId233"/>
              <a:stretch>
                <a:fillRect/>
              </a:stretch>
            </p:blipFill>
            <p:spPr>
              <a:xfrm>
                <a:off x="3645093" y="5235907"/>
                <a:ext cx="236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Freihand 148">
                <a:extLst>
                  <a:ext uri="{FF2B5EF4-FFF2-40B4-BE49-F238E27FC236}">
                    <a16:creationId xmlns:a16="http://schemas.microsoft.com/office/drawing/2014/main" id="{F7BBB2BC-5D75-4BAF-BC63-412F37964A93}"/>
                  </a:ext>
                </a:extLst>
              </p14:cNvPr>
              <p14:cNvContentPartPr/>
              <p14:nvPr/>
            </p14:nvContentPartPr>
            <p14:xfrm>
              <a:off x="3986013" y="5325907"/>
              <a:ext cx="152280" cy="225000"/>
            </p14:xfrm>
          </p:contentPart>
        </mc:Choice>
        <mc:Fallback xmlns="">
          <p:pic>
            <p:nvPicPr>
              <p:cNvPr id="149" name="Freihand 148">
                <a:extLst>
                  <a:ext uri="{FF2B5EF4-FFF2-40B4-BE49-F238E27FC236}">
                    <a16:creationId xmlns:a16="http://schemas.microsoft.com/office/drawing/2014/main" id="{F7BBB2BC-5D75-4BAF-BC63-412F37964A93}"/>
                  </a:ext>
                </a:extLst>
              </p:cNvPr>
              <p:cNvPicPr/>
              <p:nvPr/>
            </p:nvPicPr>
            <p:blipFill>
              <a:blip r:embed="rId235"/>
              <a:stretch>
                <a:fillRect/>
              </a:stretch>
            </p:blipFill>
            <p:spPr>
              <a:xfrm>
                <a:off x="3981693" y="5321587"/>
                <a:ext cx="160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0" name="Freihand 149">
                <a:extLst>
                  <a:ext uri="{FF2B5EF4-FFF2-40B4-BE49-F238E27FC236}">
                    <a16:creationId xmlns:a16="http://schemas.microsoft.com/office/drawing/2014/main" id="{25D09A3F-3698-495D-B001-23B4DB5C2968}"/>
                  </a:ext>
                </a:extLst>
              </p14:cNvPr>
              <p14:cNvContentPartPr/>
              <p14:nvPr/>
            </p14:nvContentPartPr>
            <p14:xfrm>
              <a:off x="4103013" y="5446147"/>
              <a:ext cx="154440" cy="123480"/>
            </p14:xfrm>
          </p:contentPart>
        </mc:Choice>
        <mc:Fallback xmlns="">
          <p:pic>
            <p:nvPicPr>
              <p:cNvPr id="150" name="Freihand 149">
                <a:extLst>
                  <a:ext uri="{FF2B5EF4-FFF2-40B4-BE49-F238E27FC236}">
                    <a16:creationId xmlns:a16="http://schemas.microsoft.com/office/drawing/2014/main" id="{25D09A3F-3698-495D-B001-23B4DB5C2968}"/>
                  </a:ext>
                </a:extLst>
              </p:cNvPr>
              <p:cNvPicPr/>
              <p:nvPr/>
            </p:nvPicPr>
            <p:blipFill>
              <a:blip r:embed="rId237"/>
              <a:stretch>
                <a:fillRect/>
              </a:stretch>
            </p:blipFill>
            <p:spPr>
              <a:xfrm>
                <a:off x="4098693" y="5441827"/>
                <a:ext cx="163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5" name="Freihand 174">
                <a:extLst>
                  <a:ext uri="{FF2B5EF4-FFF2-40B4-BE49-F238E27FC236}">
                    <a16:creationId xmlns:a16="http://schemas.microsoft.com/office/drawing/2014/main" id="{FDC7FD1A-211D-47BB-A49C-723938569DC1}"/>
                  </a:ext>
                </a:extLst>
              </p14:cNvPr>
              <p14:cNvContentPartPr/>
              <p14:nvPr/>
            </p14:nvContentPartPr>
            <p14:xfrm>
              <a:off x="3938493" y="5616067"/>
              <a:ext cx="246240" cy="14400"/>
            </p14:xfrm>
          </p:contentPart>
        </mc:Choice>
        <mc:Fallback xmlns="">
          <p:pic>
            <p:nvPicPr>
              <p:cNvPr id="175" name="Freihand 174">
                <a:extLst>
                  <a:ext uri="{FF2B5EF4-FFF2-40B4-BE49-F238E27FC236}">
                    <a16:creationId xmlns:a16="http://schemas.microsoft.com/office/drawing/2014/main" id="{FDC7FD1A-211D-47BB-A49C-723938569DC1}"/>
                  </a:ext>
                </a:extLst>
              </p:cNvPr>
              <p:cNvPicPr/>
              <p:nvPr/>
            </p:nvPicPr>
            <p:blipFill>
              <a:blip r:embed="rId239"/>
              <a:stretch>
                <a:fillRect/>
              </a:stretch>
            </p:blipFill>
            <p:spPr>
              <a:xfrm>
                <a:off x="3934173" y="5611747"/>
                <a:ext cx="254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4" name="Freihand 73">
                <a:extLst>
                  <a:ext uri="{FF2B5EF4-FFF2-40B4-BE49-F238E27FC236}">
                    <a16:creationId xmlns:a16="http://schemas.microsoft.com/office/drawing/2014/main" id="{C64308D8-1495-421F-B256-C3FBBB3359CD}"/>
                  </a:ext>
                </a:extLst>
              </p14:cNvPr>
              <p14:cNvContentPartPr/>
              <p14:nvPr/>
            </p14:nvContentPartPr>
            <p14:xfrm>
              <a:off x="945813" y="5431027"/>
              <a:ext cx="248040" cy="208800"/>
            </p14:xfrm>
          </p:contentPart>
        </mc:Choice>
        <mc:Fallback xmlns="">
          <p:pic>
            <p:nvPicPr>
              <p:cNvPr id="74" name="Freihand 73">
                <a:extLst>
                  <a:ext uri="{FF2B5EF4-FFF2-40B4-BE49-F238E27FC236}">
                    <a16:creationId xmlns:a16="http://schemas.microsoft.com/office/drawing/2014/main" id="{C64308D8-1495-421F-B256-C3FBBB3359CD}"/>
                  </a:ext>
                </a:extLst>
              </p:cNvPr>
              <p:cNvPicPr/>
              <p:nvPr/>
            </p:nvPicPr>
            <p:blipFill>
              <a:blip r:embed="rId241"/>
              <a:stretch>
                <a:fillRect/>
              </a:stretch>
            </p:blipFill>
            <p:spPr>
              <a:xfrm>
                <a:off x="941493" y="5426707"/>
                <a:ext cx="256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5" name="Freihand 74">
                <a:extLst>
                  <a:ext uri="{FF2B5EF4-FFF2-40B4-BE49-F238E27FC236}">
                    <a16:creationId xmlns:a16="http://schemas.microsoft.com/office/drawing/2014/main" id="{E6A02F33-82C7-4987-AD61-7E06CFABC43A}"/>
                  </a:ext>
                </a:extLst>
              </p14:cNvPr>
              <p14:cNvContentPartPr/>
              <p14:nvPr/>
            </p14:nvContentPartPr>
            <p14:xfrm>
              <a:off x="1336413" y="5439307"/>
              <a:ext cx="54720" cy="152640"/>
            </p14:xfrm>
          </p:contentPart>
        </mc:Choice>
        <mc:Fallback xmlns="">
          <p:pic>
            <p:nvPicPr>
              <p:cNvPr id="75" name="Freihand 74">
                <a:extLst>
                  <a:ext uri="{FF2B5EF4-FFF2-40B4-BE49-F238E27FC236}">
                    <a16:creationId xmlns:a16="http://schemas.microsoft.com/office/drawing/2014/main" id="{E6A02F33-82C7-4987-AD61-7E06CFABC43A}"/>
                  </a:ext>
                </a:extLst>
              </p:cNvPr>
              <p:cNvPicPr/>
              <p:nvPr/>
            </p:nvPicPr>
            <p:blipFill>
              <a:blip r:embed="rId243"/>
              <a:stretch>
                <a:fillRect/>
              </a:stretch>
            </p:blipFill>
            <p:spPr>
              <a:xfrm>
                <a:off x="1332093" y="5434987"/>
                <a:ext cx="63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6" name="Freihand 75">
                <a:extLst>
                  <a:ext uri="{FF2B5EF4-FFF2-40B4-BE49-F238E27FC236}">
                    <a16:creationId xmlns:a16="http://schemas.microsoft.com/office/drawing/2014/main" id="{92B07FB4-FF9C-4618-AB1B-3935779EBB6F}"/>
                  </a:ext>
                </a:extLst>
              </p14:cNvPr>
              <p14:cNvContentPartPr/>
              <p14:nvPr/>
            </p14:nvContentPartPr>
            <p14:xfrm>
              <a:off x="1419933" y="5418427"/>
              <a:ext cx="22680" cy="193680"/>
            </p14:xfrm>
          </p:contentPart>
        </mc:Choice>
        <mc:Fallback xmlns="">
          <p:pic>
            <p:nvPicPr>
              <p:cNvPr id="76" name="Freihand 75">
                <a:extLst>
                  <a:ext uri="{FF2B5EF4-FFF2-40B4-BE49-F238E27FC236}">
                    <a16:creationId xmlns:a16="http://schemas.microsoft.com/office/drawing/2014/main" id="{92B07FB4-FF9C-4618-AB1B-3935779EBB6F}"/>
                  </a:ext>
                </a:extLst>
              </p:cNvPr>
              <p:cNvPicPr/>
              <p:nvPr/>
            </p:nvPicPr>
            <p:blipFill>
              <a:blip r:embed="rId245"/>
              <a:stretch>
                <a:fillRect/>
              </a:stretch>
            </p:blipFill>
            <p:spPr>
              <a:xfrm>
                <a:off x="1415613" y="5414107"/>
                <a:ext cx="313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7" name="Freihand 76">
                <a:extLst>
                  <a:ext uri="{FF2B5EF4-FFF2-40B4-BE49-F238E27FC236}">
                    <a16:creationId xmlns:a16="http://schemas.microsoft.com/office/drawing/2014/main" id="{DDEBD65C-4958-40E0-AA7C-A2485C2A0428}"/>
                  </a:ext>
                </a:extLst>
              </p14:cNvPr>
              <p14:cNvContentPartPr/>
              <p14:nvPr/>
            </p14:nvContentPartPr>
            <p14:xfrm>
              <a:off x="1329573" y="5499427"/>
              <a:ext cx="567000" cy="39600"/>
            </p14:xfrm>
          </p:contentPart>
        </mc:Choice>
        <mc:Fallback xmlns="">
          <p:pic>
            <p:nvPicPr>
              <p:cNvPr id="77" name="Freihand 76">
                <a:extLst>
                  <a:ext uri="{FF2B5EF4-FFF2-40B4-BE49-F238E27FC236}">
                    <a16:creationId xmlns:a16="http://schemas.microsoft.com/office/drawing/2014/main" id="{DDEBD65C-4958-40E0-AA7C-A2485C2A0428}"/>
                  </a:ext>
                </a:extLst>
              </p:cNvPr>
              <p:cNvPicPr/>
              <p:nvPr/>
            </p:nvPicPr>
            <p:blipFill>
              <a:blip r:embed="rId247"/>
              <a:stretch>
                <a:fillRect/>
              </a:stretch>
            </p:blipFill>
            <p:spPr>
              <a:xfrm>
                <a:off x="1325253" y="5495107"/>
                <a:ext cx="575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78" name="Freihand 77">
                <a:extLst>
                  <a:ext uri="{FF2B5EF4-FFF2-40B4-BE49-F238E27FC236}">
                    <a16:creationId xmlns:a16="http://schemas.microsoft.com/office/drawing/2014/main" id="{C6A2A551-9AE4-48D6-9FB6-3B4E1EB9E285}"/>
                  </a:ext>
                </a:extLst>
              </p14:cNvPr>
              <p14:cNvContentPartPr/>
              <p14:nvPr/>
            </p14:nvContentPartPr>
            <p14:xfrm>
              <a:off x="1696053" y="5558467"/>
              <a:ext cx="242640" cy="27360"/>
            </p14:xfrm>
          </p:contentPart>
        </mc:Choice>
        <mc:Fallback xmlns="">
          <p:pic>
            <p:nvPicPr>
              <p:cNvPr id="78" name="Freihand 77">
                <a:extLst>
                  <a:ext uri="{FF2B5EF4-FFF2-40B4-BE49-F238E27FC236}">
                    <a16:creationId xmlns:a16="http://schemas.microsoft.com/office/drawing/2014/main" id="{C6A2A551-9AE4-48D6-9FB6-3B4E1EB9E285}"/>
                  </a:ext>
                </a:extLst>
              </p:cNvPr>
              <p:cNvPicPr/>
              <p:nvPr/>
            </p:nvPicPr>
            <p:blipFill>
              <a:blip r:embed="rId249"/>
              <a:stretch>
                <a:fillRect/>
              </a:stretch>
            </p:blipFill>
            <p:spPr>
              <a:xfrm>
                <a:off x="1691733" y="5554147"/>
                <a:ext cx="251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7" name="Freihand 136">
                <a:extLst>
                  <a:ext uri="{FF2B5EF4-FFF2-40B4-BE49-F238E27FC236}">
                    <a16:creationId xmlns:a16="http://schemas.microsoft.com/office/drawing/2014/main" id="{DB484AA4-DAFC-4281-957B-87FDB948C811}"/>
                  </a:ext>
                </a:extLst>
              </p14:cNvPr>
              <p14:cNvContentPartPr/>
              <p14:nvPr/>
            </p14:nvContentPartPr>
            <p14:xfrm>
              <a:off x="2089173" y="5527867"/>
              <a:ext cx="360" cy="360"/>
            </p14:xfrm>
          </p:contentPart>
        </mc:Choice>
        <mc:Fallback xmlns="">
          <p:pic>
            <p:nvPicPr>
              <p:cNvPr id="137" name="Freihand 136">
                <a:extLst>
                  <a:ext uri="{FF2B5EF4-FFF2-40B4-BE49-F238E27FC236}">
                    <a16:creationId xmlns:a16="http://schemas.microsoft.com/office/drawing/2014/main" id="{DB484AA4-DAFC-4281-957B-87FDB948C811}"/>
                  </a:ext>
                </a:extLst>
              </p:cNvPr>
              <p:cNvPicPr/>
              <p:nvPr/>
            </p:nvPicPr>
            <p:blipFill>
              <a:blip r:embed="rId22"/>
              <a:stretch>
                <a:fillRect/>
              </a:stretch>
            </p:blipFill>
            <p:spPr>
              <a:xfrm>
                <a:off x="2084853" y="552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8" name="Freihand 137">
                <a:extLst>
                  <a:ext uri="{FF2B5EF4-FFF2-40B4-BE49-F238E27FC236}">
                    <a16:creationId xmlns:a16="http://schemas.microsoft.com/office/drawing/2014/main" id="{F357CD99-455C-40A8-945E-E4500E878B2E}"/>
                  </a:ext>
                </a:extLst>
              </p14:cNvPr>
              <p14:cNvContentPartPr/>
              <p14:nvPr/>
            </p14:nvContentPartPr>
            <p14:xfrm>
              <a:off x="2018613" y="5416987"/>
              <a:ext cx="178920" cy="152640"/>
            </p14:xfrm>
          </p:contentPart>
        </mc:Choice>
        <mc:Fallback xmlns="">
          <p:pic>
            <p:nvPicPr>
              <p:cNvPr id="138" name="Freihand 137">
                <a:extLst>
                  <a:ext uri="{FF2B5EF4-FFF2-40B4-BE49-F238E27FC236}">
                    <a16:creationId xmlns:a16="http://schemas.microsoft.com/office/drawing/2014/main" id="{F357CD99-455C-40A8-945E-E4500E878B2E}"/>
                  </a:ext>
                </a:extLst>
              </p:cNvPr>
              <p:cNvPicPr/>
              <p:nvPr/>
            </p:nvPicPr>
            <p:blipFill>
              <a:blip r:embed="rId252"/>
              <a:stretch>
                <a:fillRect/>
              </a:stretch>
            </p:blipFill>
            <p:spPr>
              <a:xfrm>
                <a:off x="2014293" y="5412667"/>
                <a:ext cx="187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0" name="Freihand 139">
                <a:extLst>
                  <a:ext uri="{FF2B5EF4-FFF2-40B4-BE49-F238E27FC236}">
                    <a16:creationId xmlns:a16="http://schemas.microsoft.com/office/drawing/2014/main" id="{B6B8243A-A37A-461E-8380-B86CE19F8AA6}"/>
                  </a:ext>
                </a:extLst>
              </p14:cNvPr>
              <p14:cNvContentPartPr/>
              <p14:nvPr/>
            </p14:nvContentPartPr>
            <p14:xfrm>
              <a:off x="2313813" y="5356507"/>
              <a:ext cx="215280" cy="162360"/>
            </p14:xfrm>
          </p:contentPart>
        </mc:Choice>
        <mc:Fallback xmlns="">
          <p:pic>
            <p:nvPicPr>
              <p:cNvPr id="140" name="Freihand 139">
                <a:extLst>
                  <a:ext uri="{FF2B5EF4-FFF2-40B4-BE49-F238E27FC236}">
                    <a16:creationId xmlns:a16="http://schemas.microsoft.com/office/drawing/2014/main" id="{B6B8243A-A37A-461E-8380-B86CE19F8AA6}"/>
                  </a:ext>
                </a:extLst>
              </p:cNvPr>
              <p:cNvPicPr/>
              <p:nvPr/>
            </p:nvPicPr>
            <p:blipFill>
              <a:blip r:embed="rId254"/>
              <a:stretch>
                <a:fillRect/>
              </a:stretch>
            </p:blipFill>
            <p:spPr>
              <a:xfrm>
                <a:off x="2309493" y="5352187"/>
                <a:ext cx="223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1" name="Freihand 140">
                <a:extLst>
                  <a:ext uri="{FF2B5EF4-FFF2-40B4-BE49-F238E27FC236}">
                    <a16:creationId xmlns:a16="http://schemas.microsoft.com/office/drawing/2014/main" id="{9036E1F1-3654-4288-AC35-F90A378BA485}"/>
                  </a:ext>
                </a:extLst>
              </p14:cNvPr>
              <p14:cNvContentPartPr/>
              <p14:nvPr/>
            </p14:nvContentPartPr>
            <p14:xfrm>
              <a:off x="2665533" y="5405107"/>
              <a:ext cx="105120" cy="81360"/>
            </p14:xfrm>
          </p:contentPart>
        </mc:Choice>
        <mc:Fallback xmlns="">
          <p:pic>
            <p:nvPicPr>
              <p:cNvPr id="141" name="Freihand 140">
                <a:extLst>
                  <a:ext uri="{FF2B5EF4-FFF2-40B4-BE49-F238E27FC236}">
                    <a16:creationId xmlns:a16="http://schemas.microsoft.com/office/drawing/2014/main" id="{9036E1F1-3654-4288-AC35-F90A378BA485}"/>
                  </a:ext>
                </a:extLst>
              </p:cNvPr>
              <p:cNvPicPr/>
              <p:nvPr/>
            </p:nvPicPr>
            <p:blipFill>
              <a:blip r:embed="rId256"/>
              <a:stretch>
                <a:fillRect/>
              </a:stretch>
            </p:blipFill>
            <p:spPr>
              <a:xfrm>
                <a:off x="2661213" y="5400787"/>
                <a:ext cx="113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2" name="Freihand 141">
                <a:extLst>
                  <a:ext uri="{FF2B5EF4-FFF2-40B4-BE49-F238E27FC236}">
                    <a16:creationId xmlns:a16="http://schemas.microsoft.com/office/drawing/2014/main" id="{46544E29-8AAA-4F7E-8BE5-75DBF443FC2C}"/>
                  </a:ext>
                </a:extLst>
              </p14:cNvPr>
              <p14:cNvContentPartPr/>
              <p14:nvPr/>
            </p14:nvContentPartPr>
            <p14:xfrm>
              <a:off x="2703693" y="5388547"/>
              <a:ext cx="94680" cy="213840"/>
            </p14:xfrm>
          </p:contentPart>
        </mc:Choice>
        <mc:Fallback xmlns="">
          <p:pic>
            <p:nvPicPr>
              <p:cNvPr id="142" name="Freihand 141">
                <a:extLst>
                  <a:ext uri="{FF2B5EF4-FFF2-40B4-BE49-F238E27FC236}">
                    <a16:creationId xmlns:a16="http://schemas.microsoft.com/office/drawing/2014/main" id="{46544E29-8AAA-4F7E-8BE5-75DBF443FC2C}"/>
                  </a:ext>
                </a:extLst>
              </p:cNvPr>
              <p:cNvPicPr/>
              <p:nvPr/>
            </p:nvPicPr>
            <p:blipFill>
              <a:blip r:embed="rId258"/>
              <a:stretch>
                <a:fillRect/>
              </a:stretch>
            </p:blipFill>
            <p:spPr>
              <a:xfrm>
                <a:off x="2699373" y="5384227"/>
                <a:ext cx="1033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3" name="Freihand 142">
                <a:extLst>
                  <a:ext uri="{FF2B5EF4-FFF2-40B4-BE49-F238E27FC236}">
                    <a16:creationId xmlns:a16="http://schemas.microsoft.com/office/drawing/2014/main" id="{0D55376A-7B3C-4D3F-9C33-3CDF410812C0}"/>
                  </a:ext>
                </a:extLst>
              </p14:cNvPr>
              <p14:cNvContentPartPr/>
              <p14:nvPr/>
            </p14:nvContentPartPr>
            <p14:xfrm>
              <a:off x="2781093" y="5498707"/>
              <a:ext cx="88920" cy="118080"/>
            </p14:xfrm>
          </p:contentPart>
        </mc:Choice>
        <mc:Fallback xmlns="">
          <p:pic>
            <p:nvPicPr>
              <p:cNvPr id="143" name="Freihand 142">
                <a:extLst>
                  <a:ext uri="{FF2B5EF4-FFF2-40B4-BE49-F238E27FC236}">
                    <a16:creationId xmlns:a16="http://schemas.microsoft.com/office/drawing/2014/main" id="{0D55376A-7B3C-4D3F-9C33-3CDF410812C0}"/>
                  </a:ext>
                </a:extLst>
              </p:cNvPr>
              <p:cNvPicPr/>
              <p:nvPr/>
            </p:nvPicPr>
            <p:blipFill>
              <a:blip r:embed="rId260"/>
              <a:stretch>
                <a:fillRect/>
              </a:stretch>
            </p:blipFill>
            <p:spPr>
              <a:xfrm>
                <a:off x="2776773" y="5494387"/>
                <a:ext cx="97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1" name="Freihand 180">
                <a:extLst>
                  <a:ext uri="{FF2B5EF4-FFF2-40B4-BE49-F238E27FC236}">
                    <a16:creationId xmlns:a16="http://schemas.microsoft.com/office/drawing/2014/main" id="{F84A3475-5CD6-4D13-98B4-D3C2F55EF5E2}"/>
                  </a:ext>
                </a:extLst>
              </p14:cNvPr>
              <p14:cNvContentPartPr/>
              <p14:nvPr/>
            </p14:nvContentPartPr>
            <p14:xfrm>
              <a:off x="2618373" y="5650267"/>
              <a:ext cx="314280" cy="93240"/>
            </p14:xfrm>
          </p:contentPart>
        </mc:Choice>
        <mc:Fallback xmlns="">
          <p:pic>
            <p:nvPicPr>
              <p:cNvPr id="181" name="Freihand 180">
                <a:extLst>
                  <a:ext uri="{FF2B5EF4-FFF2-40B4-BE49-F238E27FC236}">
                    <a16:creationId xmlns:a16="http://schemas.microsoft.com/office/drawing/2014/main" id="{F84A3475-5CD6-4D13-98B4-D3C2F55EF5E2}"/>
                  </a:ext>
                </a:extLst>
              </p:cNvPr>
              <p:cNvPicPr/>
              <p:nvPr/>
            </p:nvPicPr>
            <p:blipFill>
              <a:blip r:embed="rId262"/>
              <a:stretch>
                <a:fillRect/>
              </a:stretch>
            </p:blipFill>
            <p:spPr>
              <a:xfrm>
                <a:off x="2614053" y="5645947"/>
                <a:ext cx="322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2" name="Freihand 181">
                <a:extLst>
                  <a:ext uri="{FF2B5EF4-FFF2-40B4-BE49-F238E27FC236}">
                    <a16:creationId xmlns:a16="http://schemas.microsoft.com/office/drawing/2014/main" id="{C995EA12-8A20-40C0-A24F-E16DBE1A44D4}"/>
                  </a:ext>
                </a:extLst>
              </p14:cNvPr>
              <p14:cNvContentPartPr/>
              <p14:nvPr/>
            </p14:nvContentPartPr>
            <p14:xfrm>
              <a:off x="3995013" y="5587267"/>
              <a:ext cx="299160" cy="65520"/>
            </p14:xfrm>
          </p:contentPart>
        </mc:Choice>
        <mc:Fallback xmlns="">
          <p:pic>
            <p:nvPicPr>
              <p:cNvPr id="182" name="Freihand 181">
                <a:extLst>
                  <a:ext uri="{FF2B5EF4-FFF2-40B4-BE49-F238E27FC236}">
                    <a16:creationId xmlns:a16="http://schemas.microsoft.com/office/drawing/2014/main" id="{C995EA12-8A20-40C0-A24F-E16DBE1A44D4}"/>
                  </a:ext>
                </a:extLst>
              </p:cNvPr>
              <p:cNvPicPr/>
              <p:nvPr/>
            </p:nvPicPr>
            <p:blipFill>
              <a:blip r:embed="rId264"/>
              <a:stretch>
                <a:fillRect/>
              </a:stretch>
            </p:blipFill>
            <p:spPr>
              <a:xfrm>
                <a:off x="3990693" y="5582947"/>
                <a:ext cx="307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4" name="Freihand 183">
                <a:extLst>
                  <a:ext uri="{FF2B5EF4-FFF2-40B4-BE49-F238E27FC236}">
                    <a16:creationId xmlns:a16="http://schemas.microsoft.com/office/drawing/2014/main" id="{95BD0576-B044-497A-B92E-BADACFE6C2BC}"/>
                  </a:ext>
                </a:extLst>
              </p14:cNvPr>
              <p14:cNvContentPartPr/>
              <p14:nvPr/>
            </p14:nvContentPartPr>
            <p14:xfrm>
              <a:off x="5303613" y="5396107"/>
              <a:ext cx="289080" cy="88200"/>
            </p14:xfrm>
          </p:contentPart>
        </mc:Choice>
        <mc:Fallback xmlns="">
          <p:pic>
            <p:nvPicPr>
              <p:cNvPr id="184" name="Freihand 183">
                <a:extLst>
                  <a:ext uri="{FF2B5EF4-FFF2-40B4-BE49-F238E27FC236}">
                    <a16:creationId xmlns:a16="http://schemas.microsoft.com/office/drawing/2014/main" id="{95BD0576-B044-497A-B92E-BADACFE6C2BC}"/>
                  </a:ext>
                </a:extLst>
              </p:cNvPr>
              <p:cNvPicPr/>
              <p:nvPr/>
            </p:nvPicPr>
            <p:blipFill>
              <a:blip r:embed="rId266"/>
              <a:stretch>
                <a:fillRect/>
              </a:stretch>
            </p:blipFill>
            <p:spPr>
              <a:xfrm>
                <a:off x="5299293" y="5391787"/>
                <a:ext cx="297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9" name="Freihand 218">
                <a:extLst>
                  <a:ext uri="{FF2B5EF4-FFF2-40B4-BE49-F238E27FC236}">
                    <a16:creationId xmlns:a16="http://schemas.microsoft.com/office/drawing/2014/main" id="{15B2795D-A1BA-4EC3-B954-5495522DD61E}"/>
                  </a:ext>
                </a:extLst>
              </p14:cNvPr>
              <p14:cNvContentPartPr/>
              <p14:nvPr/>
            </p14:nvContentPartPr>
            <p14:xfrm>
              <a:off x="1711533" y="6028987"/>
              <a:ext cx="265680" cy="17640"/>
            </p14:xfrm>
          </p:contentPart>
        </mc:Choice>
        <mc:Fallback xmlns="">
          <p:pic>
            <p:nvPicPr>
              <p:cNvPr id="219" name="Freihand 218">
                <a:extLst>
                  <a:ext uri="{FF2B5EF4-FFF2-40B4-BE49-F238E27FC236}">
                    <a16:creationId xmlns:a16="http://schemas.microsoft.com/office/drawing/2014/main" id="{15B2795D-A1BA-4EC3-B954-5495522DD61E}"/>
                  </a:ext>
                </a:extLst>
              </p:cNvPr>
              <p:cNvPicPr/>
              <p:nvPr/>
            </p:nvPicPr>
            <p:blipFill>
              <a:blip r:embed="rId268"/>
              <a:stretch>
                <a:fillRect/>
              </a:stretch>
            </p:blipFill>
            <p:spPr>
              <a:xfrm>
                <a:off x="1707213" y="6024667"/>
                <a:ext cx="274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0" name="Freihand 219">
                <a:extLst>
                  <a:ext uri="{FF2B5EF4-FFF2-40B4-BE49-F238E27FC236}">
                    <a16:creationId xmlns:a16="http://schemas.microsoft.com/office/drawing/2014/main" id="{0485372B-DB3E-4D03-A67C-FBF6FDBEF3E5}"/>
                  </a:ext>
                </a:extLst>
              </p14:cNvPr>
              <p14:cNvContentPartPr/>
              <p14:nvPr/>
            </p14:nvContentPartPr>
            <p14:xfrm>
              <a:off x="1772013" y="6096667"/>
              <a:ext cx="211320" cy="9000"/>
            </p14:xfrm>
          </p:contentPart>
        </mc:Choice>
        <mc:Fallback xmlns="">
          <p:pic>
            <p:nvPicPr>
              <p:cNvPr id="220" name="Freihand 219">
                <a:extLst>
                  <a:ext uri="{FF2B5EF4-FFF2-40B4-BE49-F238E27FC236}">
                    <a16:creationId xmlns:a16="http://schemas.microsoft.com/office/drawing/2014/main" id="{0485372B-DB3E-4D03-A67C-FBF6FDBEF3E5}"/>
                  </a:ext>
                </a:extLst>
              </p:cNvPr>
              <p:cNvPicPr/>
              <p:nvPr/>
            </p:nvPicPr>
            <p:blipFill>
              <a:blip r:embed="rId270"/>
              <a:stretch>
                <a:fillRect/>
              </a:stretch>
            </p:blipFill>
            <p:spPr>
              <a:xfrm>
                <a:off x="1767693" y="6092347"/>
                <a:ext cx="219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22" name="Freihand 221">
                <a:extLst>
                  <a:ext uri="{FF2B5EF4-FFF2-40B4-BE49-F238E27FC236}">
                    <a16:creationId xmlns:a16="http://schemas.microsoft.com/office/drawing/2014/main" id="{91DFBAB3-8FCA-4ED2-A584-1BC746E475CD}"/>
                  </a:ext>
                </a:extLst>
              </p14:cNvPr>
              <p14:cNvContentPartPr/>
              <p14:nvPr/>
            </p14:nvContentPartPr>
            <p14:xfrm>
              <a:off x="2046693" y="5944387"/>
              <a:ext cx="184680" cy="155880"/>
            </p14:xfrm>
          </p:contentPart>
        </mc:Choice>
        <mc:Fallback xmlns="">
          <p:pic>
            <p:nvPicPr>
              <p:cNvPr id="222" name="Freihand 221">
                <a:extLst>
                  <a:ext uri="{FF2B5EF4-FFF2-40B4-BE49-F238E27FC236}">
                    <a16:creationId xmlns:a16="http://schemas.microsoft.com/office/drawing/2014/main" id="{91DFBAB3-8FCA-4ED2-A584-1BC746E475CD}"/>
                  </a:ext>
                </a:extLst>
              </p:cNvPr>
              <p:cNvPicPr/>
              <p:nvPr/>
            </p:nvPicPr>
            <p:blipFill>
              <a:blip r:embed="rId272"/>
              <a:stretch>
                <a:fillRect/>
              </a:stretch>
            </p:blipFill>
            <p:spPr>
              <a:xfrm>
                <a:off x="2042373" y="5940067"/>
                <a:ext cx="193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6" name="Freihand 185">
                <a:extLst>
                  <a:ext uri="{FF2B5EF4-FFF2-40B4-BE49-F238E27FC236}">
                    <a16:creationId xmlns:a16="http://schemas.microsoft.com/office/drawing/2014/main" id="{2ABAAF12-8CD5-4652-AF16-B2167E29C443}"/>
                  </a:ext>
                </a:extLst>
              </p14:cNvPr>
              <p14:cNvContentPartPr/>
              <p14:nvPr/>
            </p14:nvContentPartPr>
            <p14:xfrm>
              <a:off x="778413" y="5877787"/>
              <a:ext cx="165600" cy="191880"/>
            </p14:xfrm>
          </p:contentPart>
        </mc:Choice>
        <mc:Fallback xmlns="">
          <p:pic>
            <p:nvPicPr>
              <p:cNvPr id="186" name="Freihand 185">
                <a:extLst>
                  <a:ext uri="{FF2B5EF4-FFF2-40B4-BE49-F238E27FC236}">
                    <a16:creationId xmlns:a16="http://schemas.microsoft.com/office/drawing/2014/main" id="{2ABAAF12-8CD5-4652-AF16-B2167E29C443}"/>
                  </a:ext>
                </a:extLst>
              </p:cNvPr>
              <p:cNvPicPr/>
              <p:nvPr/>
            </p:nvPicPr>
            <p:blipFill>
              <a:blip r:embed="rId274"/>
              <a:stretch>
                <a:fillRect/>
              </a:stretch>
            </p:blipFill>
            <p:spPr>
              <a:xfrm>
                <a:off x="774093" y="5873467"/>
                <a:ext cx="1742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7" name="Freihand 186">
                <a:extLst>
                  <a:ext uri="{FF2B5EF4-FFF2-40B4-BE49-F238E27FC236}">
                    <a16:creationId xmlns:a16="http://schemas.microsoft.com/office/drawing/2014/main" id="{847A2F83-C9B3-4A14-86E2-E7893F70C237}"/>
                  </a:ext>
                </a:extLst>
              </p14:cNvPr>
              <p14:cNvContentPartPr/>
              <p14:nvPr/>
            </p14:nvContentPartPr>
            <p14:xfrm>
              <a:off x="1030053" y="5867707"/>
              <a:ext cx="188280" cy="162360"/>
            </p14:xfrm>
          </p:contentPart>
        </mc:Choice>
        <mc:Fallback xmlns="">
          <p:pic>
            <p:nvPicPr>
              <p:cNvPr id="187" name="Freihand 186">
                <a:extLst>
                  <a:ext uri="{FF2B5EF4-FFF2-40B4-BE49-F238E27FC236}">
                    <a16:creationId xmlns:a16="http://schemas.microsoft.com/office/drawing/2014/main" id="{847A2F83-C9B3-4A14-86E2-E7893F70C237}"/>
                  </a:ext>
                </a:extLst>
              </p:cNvPr>
              <p:cNvPicPr/>
              <p:nvPr/>
            </p:nvPicPr>
            <p:blipFill>
              <a:blip r:embed="rId276"/>
              <a:stretch>
                <a:fillRect/>
              </a:stretch>
            </p:blipFill>
            <p:spPr>
              <a:xfrm>
                <a:off x="1025733" y="5863387"/>
                <a:ext cx="196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9" name="Freihand 188">
                <a:extLst>
                  <a:ext uri="{FF2B5EF4-FFF2-40B4-BE49-F238E27FC236}">
                    <a16:creationId xmlns:a16="http://schemas.microsoft.com/office/drawing/2014/main" id="{7DCD025B-5751-4D8F-9DAB-98DDF6726AD1}"/>
                  </a:ext>
                </a:extLst>
              </p14:cNvPr>
              <p14:cNvContentPartPr/>
              <p14:nvPr/>
            </p14:nvContentPartPr>
            <p14:xfrm>
              <a:off x="1309413" y="5841067"/>
              <a:ext cx="77400" cy="127800"/>
            </p14:xfrm>
          </p:contentPart>
        </mc:Choice>
        <mc:Fallback xmlns="">
          <p:pic>
            <p:nvPicPr>
              <p:cNvPr id="189" name="Freihand 188">
                <a:extLst>
                  <a:ext uri="{FF2B5EF4-FFF2-40B4-BE49-F238E27FC236}">
                    <a16:creationId xmlns:a16="http://schemas.microsoft.com/office/drawing/2014/main" id="{7DCD025B-5751-4D8F-9DAB-98DDF6726AD1}"/>
                  </a:ext>
                </a:extLst>
              </p:cNvPr>
              <p:cNvPicPr/>
              <p:nvPr/>
            </p:nvPicPr>
            <p:blipFill>
              <a:blip r:embed="rId278"/>
              <a:stretch>
                <a:fillRect/>
              </a:stretch>
            </p:blipFill>
            <p:spPr>
              <a:xfrm>
                <a:off x="1305093" y="5836747"/>
                <a:ext cx="86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0" name="Freihand 189">
                <a:extLst>
                  <a:ext uri="{FF2B5EF4-FFF2-40B4-BE49-F238E27FC236}">
                    <a16:creationId xmlns:a16="http://schemas.microsoft.com/office/drawing/2014/main" id="{113B2BB5-BD18-4673-BCE2-DE9D84CE5635}"/>
                  </a:ext>
                </a:extLst>
              </p14:cNvPr>
              <p14:cNvContentPartPr/>
              <p14:nvPr/>
            </p14:nvContentPartPr>
            <p14:xfrm>
              <a:off x="1299333" y="5913067"/>
              <a:ext cx="97200" cy="7920"/>
            </p14:xfrm>
          </p:contentPart>
        </mc:Choice>
        <mc:Fallback xmlns="">
          <p:pic>
            <p:nvPicPr>
              <p:cNvPr id="190" name="Freihand 189">
                <a:extLst>
                  <a:ext uri="{FF2B5EF4-FFF2-40B4-BE49-F238E27FC236}">
                    <a16:creationId xmlns:a16="http://schemas.microsoft.com/office/drawing/2014/main" id="{113B2BB5-BD18-4673-BCE2-DE9D84CE5635}"/>
                  </a:ext>
                </a:extLst>
              </p:cNvPr>
              <p:cNvPicPr/>
              <p:nvPr/>
            </p:nvPicPr>
            <p:blipFill>
              <a:blip r:embed="rId280"/>
              <a:stretch>
                <a:fillRect/>
              </a:stretch>
            </p:blipFill>
            <p:spPr>
              <a:xfrm>
                <a:off x="1295013" y="5908747"/>
                <a:ext cx="105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1" name="Freihand 190">
                <a:extLst>
                  <a:ext uri="{FF2B5EF4-FFF2-40B4-BE49-F238E27FC236}">
                    <a16:creationId xmlns:a16="http://schemas.microsoft.com/office/drawing/2014/main" id="{10E3F023-F16B-49BE-90CE-92869BB26946}"/>
                  </a:ext>
                </a:extLst>
              </p14:cNvPr>
              <p14:cNvContentPartPr/>
              <p14:nvPr/>
            </p14:nvContentPartPr>
            <p14:xfrm>
              <a:off x="645573" y="6057787"/>
              <a:ext cx="809280" cy="102600"/>
            </p14:xfrm>
          </p:contentPart>
        </mc:Choice>
        <mc:Fallback xmlns="">
          <p:pic>
            <p:nvPicPr>
              <p:cNvPr id="191" name="Freihand 190">
                <a:extLst>
                  <a:ext uri="{FF2B5EF4-FFF2-40B4-BE49-F238E27FC236}">
                    <a16:creationId xmlns:a16="http://schemas.microsoft.com/office/drawing/2014/main" id="{10E3F023-F16B-49BE-90CE-92869BB26946}"/>
                  </a:ext>
                </a:extLst>
              </p:cNvPr>
              <p:cNvPicPr/>
              <p:nvPr/>
            </p:nvPicPr>
            <p:blipFill>
              <a:blip r:embed="rId282"/>
              <a:stretch>
                <a:fillRect/>
              </a:stretch>
            </p:blipFill>
            <p:spPr>
              <a:xfrm>
                <a:off x="641253" y="6053467"/>
                <a:ext cx="817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3" name="Freihand 192">
                <a:extLst>
                  <a:ext uri="{FF2B5EF4-FFF2-40B4-BE49-F238E27FC236}">
                    <a16:creationId xmlns:a16="http://schemas.microsoft.com/office/drawing/2014/main" id="{E9DAF04A-B11A-421D-9687-331E0BB275F8}"/>
                  </a:ext>
                </a:extLst>
              </p14:cNvPr>
              <p14:cNvContentPartPr/>
              <p14:nvPr/>
            </p14:nvContentPartPr>
            <p14:xfrm>
              <a:off x="951933" y="6217987"/>
              <a:ext cx="49680" cy="137520"/>
            </p14:xfrm>
          </p:contentPart>
        </mc:Choice>
        <mc:Fallback xmlns="">
          <p:pic>
            <p:nvPicPr>
              <p:cNvPr id="193" name="Freihand 192">
                <a:extLst>
                  <a:ext uri="{FF2B5EF4-FFF2-40B4-BE49-F238E27FC236}">
                    <a16:creationId xmlns:a16="http://schemas.microsoft.com/office/drawing/2014/main" id="{E9DAF04A-B11A-421D-9687-331E0BB275F8}"/>
                  </a:ext>
                </a:extLst>
              </p:cNvPr>
              <p:cNvPicPr/>
              <p:nvPr/>
            </p:nvPicPr>
            <p:blipFill>
              <a:blip r:embed="rId284"/>
              <a:stretch>
                <a:fillRect/>
              </a:stretch>
            </p:blipFill>
            <p:spPr>
              <a:xfrm>
                <a:off x="947613" y="6213667"/>
                <a:ext cx="58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4" name="Freihand 193">
                <a:extLst>
                  <a:ext uri="{FF2B5EF4-FFF2-40B4-BE49-F238E27FC236}">
                    <a16:creationId xmlns:a16="http://schemas.microsoft.com/office/drawing/2014/main" id="{3400FEDE-6C03-4209-AAAE-692239E7F750}"/>
                  </a:ext>
                </a:extLst>
              </p14:cNvPr>
              <p14:cNvContentPartPr/>
              <p14:nvPr/>
            </p14:nvContentPartPr>
            <p14:xfrm>
              <a:off x="1026093" y="6192787"/>
              <a:ext cx="32760" cy="197280"/>
            </p14:xfrm>
          </p:contentPart>
        </mc:Choice>
        <mc:Fallback xmlns="">
          <p:pic>
            <p:nvPicPr>
              <p:cNvPr id="194" name="Freihand 193">
                <a:extLst>
                  <a:ext uri="{FF2B5EF4-FFF2-40B4-BE49-F238E27FC236}">
                    <a16:creationId xmlns:a16="http://schemas.microsoft.com/office/drawing/2014/main" id="{3400FEDE-6C03-4209-AAAE-692239E7F750}"/>
                  </a:ext>
                </a:extLst>
              </p:cNvPr>
              <p:cNvPicPr/>
              <p:nvPr/>
            </p:nvPicPr>
            <p:blipFill>
              <a:blip r:embed="rId286"/>
              <a:stretch>
                <a:fillRect/>
              </a:stretch>
            </p:blipFill>
            <p:spPr>
              <a:xfrm>
                <a:off x="1021773" y="6188467"/>
                <a:ext cx="41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5" name="Freihand 194">
                <a:extLst>
                  <a:ext uri="{FF2B5EF4-FFF2-40B4-BE49-F238E27FC236}">
                    <a16:creationId xmlns:a16="http://schemas.microsoft.com/office/drawing/2014/main" id="{A342B57F-D6BC-46D0-AAA3-299D3316DDD2}"/>
                  </a:ext>
                </a:extLst>
              </p14:cNvPr>
              <p14:cNvContentPartPr/>
              <p14:nvPr/>
            </p14:nvContentPartPr>
            <p14:xfrm>
              <a:off x="954093" y="6280627"/>
              <a:ext cx="114840" cy="9360"/>
            </p14:xfrm>
          </p:contentPart>
        </mc:Choice>
        <mc:Fallback xmlns="">
          <p:pic>
            <p:nvPicPr>
              <p:cNvPr id="195" name="Freihand 194">
                <a:extLst>
                  <a:ext uri="{FF2B5EF4-FFF2-40B4-BE49-F238E27FC236}">
                    <a16:creationId xmlns:a16="http://schemas.microsoft.com/office/drawing/2014/main" id="{A342B57F-D6BC-46D0-AAA3-299D3316DDD2}"/>
                  </a:ext>
                </a:extLst>
              </p:cNvPr>
              <p:cNvPicPr/>
              <p:nvPr/>
            </p:nvPicPr>
            <p:blipFill>
              <a:blip r:embed="rId288"/>
              <a:stretch>
                <a:fillRect/>
              </a:stretch>
            </p:blipFill>
            <p:spPr>
              <a:xfrm>
                <a:off x="949773" y="6276307"/>
                <a:ext cx="123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6" name="Freihand 195">
                <a:extLst>
                  <a:ext uri="{FF2B5EF4-FFF2-40B4-BE49-F238E27FC236}">
                    <a16:creationId xmlns:a16="http://schemas.microsoft.com/office/drawing/2014/main" id="{2C66E05D-FFD1-4490-A798-F1610695E8BE}"/>
                  </a:ext>
                </a:extLst>
              </p14:cNvPr>
              <p14:cNvContentPartPr/>
              <p14:nvPr/>
            </p14:nvContentPartPr>
            <p14:xfrm>
              <a:off x="705693" y="6142027"/>
              <a:ext cx="175680" cy="207360"/>
            </p14:xfrm>
          </p:contentPart>
        </mc:Choice>
        <mc:Fallback xmlns="">
          <p:pic>
            <p:nvPicPr>
              <p:cNvPr id="196" name="Freihand 195">
                <a:extLst>
                  <a:ext uri="{FF2B5EF4-FFF2-40B4-BE49-F238E27FC236}">
                    <a16:creationId xmlns:a16="http://schemas.microsoft.com/office/drawing/2014/main" id="{2C66E05D-FFD1-4490-A798-F1610695E8BE}"/>
                  </a:ext>
                </a:extLst>
              </p:cNvPr>
              <p:cNvPicPr/>
              <p:nvPr/>
            </p:nvPicPr>
            <p:blipFill>
              <a:blip r:embed="rId290"/>
              <a:stretch>
                <a:fillRect/>
              </a:stretch>
            </p:blipFill>
            <p:spPr>
              <a:xfrm>
                <a:off x="701373" y="6137707"/>
                <a:ext cx="184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24" name="Freihand 223">
                <a:extLst>
                  <a:ext uri="{FF2B5EF4-FFF2-40B4-BE49-F238E27FC236}">
                    <a16:creationId xmlns:a16="http://schemas.microsoft.com/office/drawing/2014/main" id="{988EFD6D-4022-4EA9-B6F3-E425100ED19F}"/>
                  </a:ext>
                </a:extLst>
              </p14:cNvPr>
              <p14:cNvContentPartPr/>
              <p14:nvPr/>
            </p14:nvContentPartPr>
            <p14:xfrm>
              <a:off x="918453" y="6187027"/>
              <a:ext cx="127800" cy="175320"/>
            </p14:xfrm>
          </p:contentPart>
        </mc:Choice>
        <mc:Fallback xmlns="">
          <p:pic>
            <p:nvPicPr>
              <p:cNvPr id="224" name="Freihand 223">
                <a:extLst>
                  <a:ext uri="{FF2B5EF4-FFF2-40B4-BE49-F238E27FC236}">
                    <a16:creationId xmlns:a16="http://schemas.microsoft.com/office/drawing/2014/main" id="{988EFD6D-4022-4EA9-B6F3-E425100ED19F}"/>
                  </a:ext>
                </a:extLst>
              </p:cNvPr>
              <p:cNvPicPr/>
              <p:nvPr/>
            </p:nvPicPr>
            <p:blipFill>
              <a:blip r:embed="rId292"/>
              <a:stretch>
                <a:fillRect/>
              </a:stretch>
            </p:blipFill>
            <p:spPr>
              <a:xfrm>
                <a:off x="914133" y="6182707"/>
                <a:ext cx="136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25" name="Freihand 224">
                <a:extLst>
                  <a:ext uri="{FF2B5EF4-FFF2-40B4-BE49-F238E27FC236}">
                    <a16:creationId xmlns:a16="http://schemas.microsoft.com/office/drawing/2014/main" id="{AA839505-A745-4F44-A4D3-5F004CA73AA6}"/>
                  </a:ext>
                </a:extLst>
              </p14:cNvPr>
              <p14:cNvContentPartPr/>
              <p14:nvPr/>
            </p14:nvContentPartPr>
            <p14:xfrm>
              <a:off x="923493" y="6198187"/>
              <a:ext cx="186840" cy="274680"/>
            </p14:xfrm>
          </p:contentPart>
        </mc:Choice>
        <mc:Fallback xmlns="">
          <p:pic>
            <p:nvPicPr>
              <p:cNvPr id="225" name="Freihand 224">
                <a:extLst>
                  <a:ext uri="{FF2B5EF4-FFF2-40B4-BE49-F238E27FC236}">
                    <a16:creationId xmlns:a16="http://schemas.microsoft.com/office/drawing/2014/main" id="{AA839505-A745-4F44-A4D3-5F004CA73AA6}"/>
                  </a:ext>
                </a:extLst>
              </p:cNvPr>
              <p:cNvPicPr/>
              <p:nvPr/>
            </p:nvPicPr>
            <p:blipFill>
              <a:blip r:embed="rId294"/>
              <a:stretch>
                <a:fillRect/>
              </a:stretch>
            </p:blipFill>
            <p:spPr>
              <a:xfrm>
                <a:off x="919173" y="6193867"/>
                <a:ext cx="1954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26" name="Freihand 225">
                <a:extLst>
                  <a:ext uri="{FF2B5EF4-FFF2-40B4-BE49-F238E27FC236}">
                    <a16:creationId xmlns:a16="http://schemas.microsoft.com/office/drawing/2014/main" id="{1DCDF371-FD63-40DC-A54D-2C61B4A95697}"/>
                  </a:ext>
                </a:extLst>
              </p14:cNvPr>
              <p14:cNvContentPartPr/>
              <p14:nvPr/>
            </p14:nvContentPartPr>
            <p14:xfrm>
              <a:off x="1054893" y="6380347"/>
              <a:ext cx="104040" cy="124560"/>
            </p14:xfrm>
          </p:contentPart>
        </mc:Choice>
        <mc:Fallback xmlns="">
          <p:pic>
            <p:nvPicPr>
              <p:cNvPr id="226" name="Freihand 225">
                <a:extLst>
                  <a:ext uri="{FF2B5EF4-FFF2-40B4-BE49-F238E27FC236}">
                    <a16:creationId xmlns:a16="http://schemas.microsoft.com/office/drawing/2014/main" id="{1DCDF371-FD63-40DC-A54D-2C61B4A95697}"/>
                  </a:ext>
                </a:extLst>
              </p:cNvPr>
              <p:cNvPicPr/>
              <p:nvPr/>
            </p:nvPicPr>
            <p:blipFill>
              <a:blip r:embed="rId296"/>
              <a:stretch>
                <a:fillRect/>
              </a:stretch>
            </p:blipFill>
            <p:spPr>
              <a:xfrm>
                <a:off x="1050573" y="6376027"/>
                <a:ext cx="112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28" name="Freihand 227">
                <a:extLst>
                  <a:ext uri="{FF2B5EF4-FFF2-40B4-BE49-F238E27FC236}">
                    <a16:creationId xmlns:a16="http://schemas.microsoft.com/office/drawing/2014/main" id="{2F83B81C-ED09-45B1-A338-74BC37D11270}"/>
                  </a:ext>
                </a:extLst>
              </p14:cNvPr>
              <p14:cNvContentPartPr/>
              <p14:nvPr/>
            </p14:nvContentPartPr>
            <p14:xfrm>
              <a:off x="2399133" y="5827027"/>
              <a:ext cx="117720" cy="106920"/>
            </p14:xfrm>
          </p:contentPart>
        </mc:Choice>
        <mc:Fallback xmlns="">
          <p:pic>
            <p:nvPicPr>
              <p:cNvPr id="228" name="Freihand 227">
                <a:extLst>
                  <a:ext uri="{FF2B5EF4-FFF2-40B4-BE49-F238E27FC236}">
                    <a16:creationId xmlns:a16="http://schemas.microsoft.com/office/drawing/2014/main" id="{2F83B81C-ED09-45B1-A338-74BC37D11270}"/>
                  </a:ext>
                </a:extLst>
              </p:cNvPr>
              <p:cNvPicPr/>
              <p:nvPr/>
            </p:nvPicPr>
            <p:blipFill>
              <a:blip r:embed="rId298"/>
              <a:stretch>
                <a:fillRect/>
              </a:stretch>
            </p:blipFill>
            <p:spPr>
              <a:xfrm>
                <a:off x="2394813" y="5822707"/>
                <a:ext cx="126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29" name="Freihand 228">
                <a:extLst>
                  <a:ext uri="{FF2B5EF4-FFF2-40B4-BE49-F238E27FC236}">
                    <a16:creationId xmlns:a16="http://schemas.microsoft.com/office/drawing/2014/main" id="{385610C7-1BFA-46CC-9773-7A945AD0B685}"/>
                  </a:ext>
                </a:extLst>
              </p14:cNvPr>
              <p14:cNvContentPartPr/>
              <p14:nvPr/>
            </p14:nvContentPartPr>
            <p14:xfrm>
              <a:off x="2460333" y="5827387"/>
              <a:ext cx="82800" cy="192960"/>
            </p14:xfrm>
          </p:contentPart>
        </mc:Choice>
        <mc:Fallback xmlns="">
          <p:pic>
            <p:nvPicPr>
              <p:cNvPr id="229" name="Freihand 228">
                <a:extLst>
                  <a:ext uri="{FF2B5EF4-FFF2-40B4-BE49-F238E27FC236}">
                    <a16:creationId xmlns:a16="http://schemas.microsoft.com/office/drawing/2014/main" id="{385610C7-1BFA-46CC-9773-7A945AD0B685}"/>
                  </a:ext>
                </a:extLst>
              </p:cNvPr>
              <p:cNvPicPr/>
              <p:nvPr/>
            </p:nvPicPr>
            <p:blipFill>
              <a:blip r:embed="rId300"/>
              <a:stretch>
                <a:fillRect/>
              </a:stretch>
            </p:blipFill>
            <p:spPr>
              <a:xfrm>
                <a:off x="2456013" y="5823067"/>
                <a:ext cx="91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31" name="Freihand 230">
                <a:extLst>
                  <a:ext uri="{FF2B5EF4-FFF2-40B4-BE49-F238E27FC236}">
                    <a16:creationId xmlns:a16="http://schemas.microsoft.com/office/drawing/2014/main" id="{F7D14AF5-FEC3-4CE2-8676-ABB44BB2CD66}"/>
                  </a:ext>
                </a:extLst>
              </p14:cNvPr>
              <p14:cNvContentPartPr/>
              <p14:nvPr/>
            </p14:nvContentPartPr>
            <p14:xfrm>
              <a:off x="2388333" y="5794987"/>
              <a:ext cx="166320" cy="213480"/>
            </p14:xfrm>
          </p:contentPart>
        </mc:Choice>
        <mc:Fallback xmlns="">
          <p:pic>
            <p:nvPicPr>
              <p:cNvPr id="231" name="Freihand 230">
                <a:extLst>
                  <a:ext uri="{FF2B5EF4-FFF2-40B4-BE49-F238E27FC236}">
                    <a16:creationId xmlns:a16="http://schemas.microsoft.com/office/drawing/2014/main" id="{F7D14AF5-FEC3-4CE2-8676-ABB44BB2CD66}"/>
                  </a:ext>
                </a:extLst>
              </p:cNvPr>
              <p:cNvPicPr/>
              <p:nvPr/>
            </p:nvPicPr>
            <p:blipFill>
              <a:blip r:embed="rId302"/>
              <a:stretch>
                <a:fillRect/>
              </a:stretch>
            </p:blipFill>
            <p:spPr>
              <a:xfrm>
                <a:off x="2384013" y="5790667"/>
                <a:ext cx="1749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32" name="Freihand 231">
                <a:extLst>
                  <a:ext uri="{FF2B5EF4-FFF2-40B4-BE49-F238E27FC236}">
                    <a16:creationId xmlns:a16="http://schemas.microsoft.com/office/drawing/2014/main" id="{96D63680-B0F8-4DDD-8AC5-C43EABA20D0F}"/>
                  </a:ext>
                </a:extLst>
              </p14:cNvPr>
              <p14:cNvContentPartPr/>
              <p14:nvPr/>
            </p14:nvContentPartPr>
            <p14:xfrm>
              <a:off x="2305173" y="6025027"/>
              <a:ext cx="379080" cy="36000"/>
            </p14:xfrm>
          </p:contentPart>
        </mc:Choice>
        <mc:Fallback xmlns="">
          <p:pic>
            <p:nvPicPr>
              <p:cNvPr id="232" name="Freihand 231">
                <a:extLst>
                  <a:ext uri="{FF2B5EF4-FFF2-40B4-BE49-F238E27FC236}">
                    <a16:creationId xmlns:a16="http://schemas.microsoft.com/office/drawing/2014/main" id="{96D63680-B0F8-4DDD-8AC5-C43EABA20D0F}"/>
                  </a:ext>
                </a:extLst>
              </p:cNvPr>
              <p:cNvPicPr/>
              <p:nvPr/>
            </p:nvPicPr>
            <p:blipFill>
              <a:blip r:embed="rId304"/>
              <a:stretch>
                <a:fillRect/>
              </a:stretch>
            </p:blipFill>
            <p:spPr>
              <a:xfrm>
                <a:off x="2300853" y="6020707"/>
                <a:ext cx="387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34" name="Freihand 233">
                <a:extLst>
                  <a:ext uri="{FF2B5EF4-FFF2-40B4-BE49-F238E27FC236}">
                    <a16:creationId xmlns:a16="http://schemas.microsoft.com/office/drawing/2014/main" id="{DB9B4731-66E9-44D8-A908-F29900AAEC11}"/>
                  </a:ext>
                </a:extLst>
              </p14:cNvPr>
              <p14:cNvContentPartPr/>
              <p14:nvPr/>
            </p14:nvContentPartPr>
            <p14:xfrm>
              <a:off x="2363133" y="6160027"/>
              <a:ext cx="143640" cy="94680"/>
            </p14:xfrm>
          </p:contentPart>
        </mc:Choice>
        <mc:Fallback xmlns="">
          <p:pic>
            <p:nvPicPr>
              <p:cNvPr id="234" name="Freihand 233">
                <a:extLst>
                  <a:ext uri="{FF2B5EF4-FFF2-40B4-BE49-F238E27FC236}">
                    <a16:creationId xmlns:a16="http://schemas.microsoft.com/office/drawing/2014/main" id="{DB9B4731-66E9-44D8-A908-F29900AAEC11}"/>
                  </a:ext>
                </a:extLst>
              </p:cNvPr>
              <p:cNvPicPr/>
              <p:nvPr/>
            </p:nvPicPr>
            <p:blipFill>
              <a:blip r:embed="rId306"/>
              <a:stretch>
                <a:fillRect/>
              </a:stretch>
            </p:blipFill>
            <p:spPr>
              <a:xfrm>
                <a:off x="2358813" y="6155707"/>
                <a:ext cx="152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35" name="Freihand 234">
                <a:extLst>
                  <a:ext uri="{FF2B5EF4-FFF2-40B4-BE49-F238E27FC236}">
                    <a16:creationId xmlns:a16="http://schemas.microsoft.com/office/drawing/2014/main" id="{13D62476-3FE4-4610-B28B-6721DE4F7A06}"/>
                  </a:ext>
                </a:extLst>
              </p14:cNvPr>
              <p14:cNvContentPartPr/>
              <p14:nvPr/>
            </p14:nvContentPartPr>
            <p14:xfrm>
              <a:off x="2428653" y="6141667"/>
              <a:ext cx="106200" cy="240480"/>
            </p14:xfrm>
          </p:contentPart>
        </mc:Choice>
        <mc:Fallback xmlns="">
          <p:pic>
            <p:nvPicPr>
              <p:cNvPr id="235" name="Freihand 234">
                <a:extLst>
                  <a:ext uri="{FF2B5EF4-FFF2-40B4-BE49-F238E27FC236}">
                    <a16:creationId xmlns:a16="http://schemas.microsoft.com/office/drawing/2014/main" id="{13D62476-3FE4-4610-B28B-6721DE4F7A06}"/>
                  </a:ext>
                </a:extLst>
              </p:cNvPr>
              <p:cNvPicPr/>
              <p:nvPr/>
            </p:nvPicPr>
            <p:blipFill>
              <a:blip r:embed="rId308"/>
              <a:stretch>
                <a:fillRect/>
              </a:stretch>
            </p:blipFill>
            <p:spPr>
              <a:xfrm>
                <a:off x="2424333" y="6137347"/>
                <a:ext cx="114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36" name="Freihand 235">
                <a:extLst>
                  <a:ext uri="{FF2B5EF4-FFF2-40B4-BE49-F238E27FC236}">
                    <a16:creationId xmlns:a16="http://schemas.microsoft.com/office/drawing/2014/main" id="{395688E1-85B0-4F43-A858-E9A5040E4662}"/>
                  </a:ext>
                </a:extLst>
              </p14:cNvPr>
              <p14:cNvContentPartPr/>
              <p14:nvPr/>
            </p14:nvContentPartPr>
            <p14:xfrm>
              <a:off x="2504973" y="6267667"/>
              <a:ext cx="147960" cy="178200"/>
            </p14:xfrm>
          </p:contentPart>
        </mc:Choice>
        <mc:Fallback xmlns="">
          <p:pic>
            <p:nvPicPr>
              <p:cNvPr id="236" name="Freihand 235">
                <a:extLst>
                  <a:ext uri="{FF2B5EF4-FFF2-40B4-BE49-F238E27FC236}">
                    <a16:creationId xmlns:a16="http://schemas.microsoft.com/office/drawing/2014/main" id="{395688E1-85B0-4F43-A858-E9A5040E4662}"/>
                  </a:ext>
                </a:extLst>
              </p:cNvPr>
              <p:cNvPicPr/>
              <p:nvPr/>
            </p:nvPicPr>
            <p:blipFill>
              <a:blip r:embed="rId310"/>
              <a:stretch>
                <a:fillRect/>
              </a:stretch>
            </p:blipFill>
            <p:spPr>
              <a:xfrm>
                <a:off x="2500653" y="6263347"/>
                <a:ext cx="156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8" name="Freihand 237">
                <a:extLst>
                  <a:ext uri="{FF2B5EF4-FFF2-40B4-BE49-F238E27FC236}">
                    <a16:creationId xmlns:a16="http://schemas.microsoft.com/office/drawing/2014/main" id="{E156530C-767E-4A17-9D1B-D4036C53C9E2}"/>
                  </a:ext>
                </a:extLst>
              </p14:cNvPr>
              <p14:cNvContentPartPr/>
              <p14:nvPr/>
            </p14:nvContentPartPr>
            <p14:xfrm>
              <a:off x="2885493" y="6223027"/>
              <a:ext cx="225360" cy="4320"/>
            </p14:xfrm>
          </p:contentPart>
        </mc:Choice>
        <mc:Fallback xmlns="">
          <p:pic>
            <p:nvPicPr>
              <p:cNvPr id="238" name="Freihand 237">
                <a:extLst>
                  <a:ext uri="{FF2B5EF4-FFF2-40B4-BE49-F238E27FC236}">
                    <a16:creationId xmlns:a16="http://schemas.microsoft.com/office/drawing/2014/main" id="{E156530C-767E-4A17-9D1B-D4036C53C9E2}"/>
                  </a:ext>
                </a:extLst>
              </p:cNvPr>
              <p:cNvPicPr/>
              <p:nvPr/>
            </p:nvPicPr>
            <p:blipFill>
              <a:blip r:embed="rId312"/>
              <a:stretch>
                <a:fillRect/>
              </a:stretch>
            </p:blipFill>
            <p:spPr>
              <a:xfrm>
                <a:off x="2881173" y="6218707"/>
                <a:ext cx="234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9" name="Freihand 238">
                <a:extLst>
                  <a:ext uri="{FF2B5EF4-FFF2-40B4-BE49-F238E27FC236}">
                    <a16:creationId xmlns:a16="http://schemas.microsoft.com/office/drawing/2014/main" id="{A8CB2D59-19FD-4259-8092-9091A068FB0F}"/>
                  </a:ext>
                </a:extLst>
              </p14:cNvPr>
              <p14:cNvContentPartPr/>
              <p14:nvPr/>
            </p14:nvContentPartPr>
            <p14:xfrm>
              <a:off x="3062613" y="6162907"/>
              <a:ext cx="109800" cy="174600"/>
            </p14:xfrm>
          </p:contentPart>
        </mc:Choice>
        <mc:Fallback xmlns="">
          <p:pic>
            <p:nvPicPr>
              <p:cNvPr id="239" name="Freihand 238">
                <a:extLst>
                  <a:ext uri="{FF2B5EF4-FFF2-40B4-BE49-F238E27FC236}">
                    <a16:creationId xmlns:a16="http://schemas.microsoft.com/office/drawing/2014/main" id="{A8CB2D59-19FD-4259-8092-9091A068FB0F}"/>
                  </a:ext>
                </a:extLst>
              </p:cNvPr>
              <p:cNvPicPr/>
              <p:nvPr/>
            </p:nvPicPr>
            <p:blipFill>
              <a:blip r:embed="rId314"/>
              <a:stretch>
                <a:fillRect/>
              </a:stretch>
            </p:blipFill>
            <p:spPr>
              <a:xfrm>
                <a:off x="3058293" y="6158587"/>
                <a:ext cx="118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41" name="Freihand 240">
                <a:extLst>
                  <a:ext uri="{FF2B5EF4-FFF2-40B4-BE49-F238E27FC236}">
                    <a16:creationId xmlns:a16="http://schemas.microsoft.com/office/drawing/2014/main" id="{3295F37A-B2CA-4B1C-8B2B-9E5121617DDC}"/>
                  </a:ext>
                </a:extLst>
              </p14:cNvPr>
              <p14:cNvContentPartPr/>
              <p14:nvPr/>
            </p14:nvContentPartPr>
            <p14:xfrm>
              <a:off x="3373653" y="6046267"/>
              <a:ext cx="27360" cy="253440"/>
            </p14:xfrm>
          </p:contentPart>
        </mc:Choice>
        <mc:Fallback xmlns="">
          <p:pic>
            <p:nvPicPr>
              <p:cNvPr id="241" name="Freihand 240">
                <a:extLst>
                  <a:ext uri="{FF2B5EF4-FFF2-40B4-BE49-F238E27FC236}">
                    <a16:creationId xmlns:a16="http://schemas.microsoft.com/office/drawing/2014/main" id="{3295F37A-B2CA-4B1C-8B2B-9E5121617DDC}"/>
                  </a:ext>
                </a:extLst>
              </p:cNvPr>
              <p:cNvPicPr/>
              <p:nvPr/>
            </p:nvPicPr>
            <p:blipFill>
              <a:blip r:embed="rId316"/>
              <a:stretch>
                <a:fillRect/>
              </a:stretch>
            </p:blipFill>
            <p:spPr>
              <a:xfrm>
                <a:off x="3369333" y="6041947"/>
                <a:ext cx="36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42" name="Freihand 241">
                <a:extLst>
                  <a:ext uri="{FF2B5EF4-FFF2-40B4-BE49-F238E27FC236}">
                    <a16:creationId xmlns:a16="http://schemas.microsoft.com/office/drawing/2014/main" id="{C13B39F5-CFD0-4B8E-93A4-A9E49DA04639}"/>
                  </a:ext>
                </a:extLst>
              </p14:cNvPr>
              <p14:cNvContentPartPr/>
              <p14:nvPr/>
            </p14:nvContentPartPr>
            <p14:xfrm>
              <a:off x="3317493" y="6151747"/>
              <a:ext cx="119520" cy="63360"/>
            </p14:xfrm>
          </p:contentPart>
        </mc:Choice>
        <mc:Fallback xmlns="">
          <p:pic>
            <p:nvPicPr>
              <p:cNvPr id="242" name="Freihand 241">
                <a:extLst>
                  <a:ext uri="{FF2B5EF4-FFF2-40B4-BE49-F238E27FC236}">
                    <a16:creationId xmlns:a16="http://schemas.microsoft.com/office/drawing/2014/main" id="{C13B39F5-CFD0-4B8E-93A4-A9E49DA04639}"/>
                  </a:ext>
                </a:extLst>
              </p:cNvPr>
              <p:cNvPicPr/>
              <p:nvPr/>
            </p:nvPicPr>
            <p:blipFill>
              <a:blip r:embed="rId318"/>
              <a:stretch>
                <a:fillRect/>
              </a:stretch>
            </p:blipFill>
            <p:spPr>
              <a:xfrm>
                <a:off x="3313173" y="6147427"/>
                <a:ext cx="128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43" name="Freihand 242">
                <a:extLst>
                  <a:ext uri="{FF2B5EF4-FFF2-40B4-BE49-F238E27FC236}">
                    <a16:creationId xmlns:a16="http://schemas.microsoft.com/office/drawing/2014/main" id="{B08151E7-1B81-466D-A3B2-59621C8F0C7C}"/>
                  </a:ext>
                </a:extLst>
              </p14:cNvPr>
              <p14:cNvContentPartPr/>
              <p14:nvPr/>
            </p14:nvContentPartPr>
            <p14:xfrm>
              <a:off x="3445293" y="6144547"/>
              <a:ext cx="94680" cy="91440"/>
            </p14:xfrm>
          </p:contentPart>
        </mc:Choice>
        <mc:Fallback xmlns="">
          <p:pic>
            <p:nvPicPr>
              <p:cNvPr id="243" name="Freihand 242">
                <a:extLst>
                  <a:ext uri="{FF2B5EF4-FFF2-40B4-BE49-F238E27FC236}">
                    <a16:creationId xmlns:a16="http://schemas.microsoft.com/office/drawing/2014/main" id="{B08151E7-1B81-466D-A3B2-59621C8F0C7C}"/>
                  </a:ext>
                </a:extLst>
              </p:cNvPr>
              <p:cNvPicPr/>
              <p:nvPr/>
            </p:nvPicPr>
            <p:blipFill>
              <a:blip r:embed="rId320"/>
              <a:stretch>
                <a:fillRect/>
              </a:stretch>
            </p:blipFill>
            <p:spPr>
              <a:xfrm>
                <a:off x="3440973" y="6140227"/>
                <a:ext cx="103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44" name="Freihand 243">
                <a:extLst>
                  <a:ext uri="{FF2B5EF4-FFF2-40B4-BE49-F238E27FC236}">
                    <a16:creationId xmlns:a16="http://schemas.microsoft.com/office/drawing/2014/main" id="{790428B0-6F23-4C27-B133-3FC1F8851FAD}"/>
                  </a:ext>
                </a:extLst>
              </p14:cNvPr>
              <p14:cNvContentPartPr/>
              <p14:nvPr/>
            </p14:nvContentPartPr>
            <p14:xfrm>
              <a:off x="3568773" y="6016027"/>
              <a:ext cx="77760" cy="217440"/>
            </p14:xfrm>
          </p:contentPart>
        </mc:Choice>
        <mc:Fallback xmlns="">
          <p:pic>
            <p:nvPicPr>
              <p:cNvPr id="244" name="Freihand 243">
                <a:extLst>
                  <a:ext uri="{FF2B5EF4-FFF2-40B4-BE49-F238E27FC236}">
                    <a16:creationId xmlns:a16="http://schemas.microsoft.com/office/drawing/2014/main" id="{790428B0-6F23-4C27-B133-3FC1F8851FAD}"/>
                  </a:ext>
                </a:extLst>
              </p:cNvPr>
              <p:cNvPicPr/>
              <p:nvPr/>
            </p:nvPicPr>
            <p:blipFill>
              <a:blip r:embed="rId322"/>
              <a:stretch>
                <a:fillRect/>
              </a:stretch>
            </p:blipFill>
            <p:spPr>
              <a:xfrm>
                <a:off x="3564453" y="6011707"/>
                <a:ext cx="86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45" name="Freihand 244">
                <a:extLst>
                  <a:ext uri="{FF2B5EF4-FFF2-40B4-BE49-F238E27FC236}">
                    <a16:creationId xmlns:a16="http://schemas.microsoft.com/office/drawing/2014/main" id="{DB415492-C717-4FD7-BB7C-07CBB61975F5}"/>
                  </a:ext>
                </a:extLst>
              </p14:cNvPr>
              <p14:cNvContentPartPr/>
              <p14:nvPr/>
            </p14:nvContentPartPr>
            <p14:xfrm>
              <a:off x="3662013" y="6134107"/>
              <a:ext cx="117360" cy="79920"/>
            </p14:xfrm>
          </p:contentPart>
        </mc:Choice>
        <mc:Fallback xmlns="">
          <p:pic>
            <p:nvPicPr>
              <p:cNvPr id="245" name="Freihand 244">
                <a:extLst>
                  <a:ext uri="{FF2B5EF4-FFF2-40B4-BE49-F238E27FC236}">
                    <a16:creationId xmlns:a16="http://schemas.microsoft.com/office/drawing/2014/main" id="{DB415492-C717-4FD7-BB7C-07CBB61975F5}"/>
                  </a:ext>
                </a:extLst>
              </p:cNvPr>
              <p:cNvPicPr/>
              <p:nvPr/>
            </p:nvPicPr>
            <p:blipFill>
              <a:blip r:embed="rId324"/>
              <a:stretch>
                <a:fillRect/>
              </a:stretch>
            </p:blipFill>
            <p:spPr>
              <a:xfrm>
                <a:off x="3657693" y="6129787"/>
                <a:ext cx="126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46" name="Freihand 245">
                <a:extLst>
                  <a:ext uri="{FF2B5EF4-FFF2-40B4-BE49-F238E27FC236}">
                    <a16:creationId xmlns:a16="http://schemas.microsoft.com/office/drawing/2014/main" id="{A080B965-441A-4C36-BBE4-59D9442B61A0}"/>
                  </a:ext>
                </a:extLst>
              </p14:cNvPr>
              <p14:cNvContentPartPr/>
              <p14:nvPr/>
            </p14:nvContentPartPr>
            <p14:xfrm>
              <a:off x="3807813" y="6026107"/>
              <a:ext cx="24120" cy="200520"/>
            </p14:xfrm>
          </p:contentPart>
        </mc:Choice>
        <mc:Fallback xmlns="">
          <p:pic>
            <p:nvPicPr>
              <p:cNvPr id="246" name="Freihand 245">
                <a:extLst>
                  <a:ext uri="{FF2B5EF4-FFF2-40B4-BE49-F238E27FC236}">
                    <a16:creationId xmlns:a16="http://schemas.microsoft.com/office/drawing/2014/main" id="{A080B965-441A-4C36-BBE4-59D9442B61A0}"/>
                  </a:ext>
                </a:extLst>
              </p:cNvPr>
              <p:cNvPicPr/>
              <p:nvPr/>
            </p:nvPicPr>
            <p:blipFill>
              <a:blip r:embed="rId326"/>
              <a:stretch>
                <a:fillRect/>
              </a:stretch>
            </p:blipFill>
            <p:spPr>
              <a:xfrm>
                <a:off x="3803493" y="6021787"/>
                <a:ext cx="32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47" name="Freihand 246">
                <a:extLst>
                  <a:ext uri="{FF2B5EF4-FFF2-40B4-BE49-F238E27FC236}">
                    <a16:creationId xmlns:a16="http://schemas.microsoft.com/office/drawing/2014/main" id="{23463B93-78D1-482F-BB7E-01E60EB56D9E}"/>
                  </a:ext>
                </a:extLst>
              </p14:cNvPr>
              <p14:cNvContentPartPr/>
              <p14:nvPr/>
            </p14:nvContentPartPr>
            <p14:xfrm>
              <a:off x="4146213" y="6045187"/>
              <a:ext cx="7920" cy="145800"/>
            </p14:xfrm>
          </p:contentPart>
        </mc:Choice>
        <mc:Fallback xmlns="">
          <p:pic>
            <p:nvPicPr>
              <p:cNvPr id="247" name="Freihand 246">
                <a:extLst>
                  <a:ext uri="{FF2B5EF4-FFF2-40B4-BE49-F238E27FC236}">
                    <a16:creationId xmlns:a16="http://schemas.microsoft.com/office/drawing/2014/main" id="{23463B93-78D1-482F-BB7E-01E60EB56D9E}"/>
                  </a:ext>
                </a:extLst>
              </p:cNvPr>
              <p:cNvPicPr/>
              <p:nvPr/>
            </p:nvPicPr>
            <p:blipFill>
              <a:blip r:embed="rId328"/>
              <a:stretch>
                <a:fillRect/>
              </a:stretch>
            </p:blipFill>
            <p:spPr>
              <a:xfrm>
                <a:off x="4141893" y="6040867"/>
                <a:ext cx="16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48" name="Freihand 247">
                <a:extLst>
                  <a:ext uri="{FF2B5EF4-FFF2-40B4-BE49-F238E27FC236}">
                    <a16:creationId xmlns:a16="http://schemas.microsoft.com/office/drawing/2014/main" id="{95825E3D-37FF-42C1-92AD-A31E72846D1E}"/>
                  </a:ext>
                </a:extLst>
              </p14:cNvPr>
              <p14:cNvContentPartPr/>
              <p14:nvPr/>
            </p14:nvContentPartPr>
            <p14:xfrm>
              <a:off x="3980613" y="6034387"/>
              <a:ext cx="239760" cy="170280"/>
            </p14:xfrm>
          </p:contentPart>
        </mc:Choice>
        <mc:Fallback xmlns="">
          <p:pic>
            <p:nvPicPr>
              <p:cNvPr id="248" name="Freihand 247">
                <a:extLst>
                  <a:ext uri="{FF2B5EF4-FFF2-40B4-BE49-F238E27FC236}">
                    <a16:creationId xmlns:a16="http://schemas.microsoft.com/office/drawing/2014/main" id="{95825E3D-37FF-42C1-92AD-A31E72846D1E}"/>
                  </a:ext>
                </a:extLst>
              </p:cNvPr>
              <p:cNvPicPr/>
              <p:nvPr/>
            </p:nvPicPr>
            <p:blipFill>
              <a:blip r:embed="rId330"/>
              <a:stretch>
                <a:fillRect/>
              </a:stretch>
            </p:blipFill>
            <p:spPr>
              <a:xfrm>
                <a:off x="3976293" y="6030067"/>
                <a:ext cx="248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9" name="Freihand 248">
                <a:extLst>
                  <a:ext uri="{FF2B5EF4-FFF2-40B4-BE49-F238E27FC236}">
                    <a16:creationId xmlns:a16="http://schemas.microsoft.com/office/drawing/2014/main" id="{82E66270-028A-40E5-884D-C0759F520781}"/>
                  </a:ext>
                </a:extLst>
              </p14:cNvPr>
              <p14:cNvContentPartPr/>
              <p14:nvPr/>
            </p14:nvContentPartPr>
            <p14:xfrm>
              <a:off x="4307853" y="6104227"/>
              <a:ext cx="13320" cy="71640"/>
            </p14:xfrm>
          </p:contentPart>
        </mc:Choice>
        <mc:Fallback xmlns="">
          <p:pic>
            <p:nvPicPr>
              <p:cNvPr id="249" name="Freihand 248">
                <a:extLst>
                  <a:ext uri="{FF2B5EF4-FFF2-40B4-BE49-F238E27FC236}">
                    <a16:creationId xmlns:a16="http://schemas.microsoft.com/office/drawing/2014/main" id="{82E66270-028A-40E5-884D-C0759F520781}"/>
                  </a:ext>
                </a:extLst>
              </p:cNvPr>
              <p:cNvPicPr/>
              <p:nvPr/>
            </p:nvPicPr>
            <p:blipFill>
              <a:blip r:embed="rId332"/>
              <a:stretch>
                <a:fillRect/>
              </a:stretch>
            </p:blipFill>
            <p:spPr>
              <a:xfrm>
                <a:off x="4303533" y="6099907"/>
                <a:ext cx="21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50" name="Freihand 249">
                <a:extLst>
                  <a:ext uri="{FF2B5EF4-FFF2-40B4-BE49-F238E27FC236}">
                    <a16:creationId xmlns:a16="http://schemas.microsoft.com/office/drawing/2014/main" id="{331BE97B-2747-40D3-AC08-76E8FECE9D30}"/>
                  </a:ext>
                </a:extLst>
              </p14:cNvPr>
              <p14:cNvContentPartPr/>
              <p14:nvPr/>
            </p14:nvContentPartPr>
            <p14:xfrm>
              <a:off x="4293093" y="6009907"/>
              <a:ext cx="360" cy="360"/>
            </p14:xfrm>
          </p:contentPart>
        </mc:Choice>
        <mc:Fallback xmlns="">
          <p:pic>
            <p:nvPicPr>
              <p:cNvPr id="250" name="Freihand 249">
                <a:extLst>
                  <a:ext uri="{FF2B5EF4-FFF2-40B4-BE49-F238E27FC236}">
                    <a16:creationId xmlns:a16="http://schemas.microsoft.com/office/drawing/2014/main" id="{331BE97B-2747-40D3-AC08-76E8FECE9D30}"/>
                  </a:ext>
                </a:extLst>
              </p:cNvPr>
              <p:cNvPicPr/>
              <p:nvPr/>
            </p:nvPicPr>
            <p:blipFill>
              <a:blip r:embed="rId22"/>
              <a:stretch>
                <a:fillRect/>
              </a:stretch>
            </p:blipFill>
            <p:spPr>
              <a:xfrm>
                <a:off x="4288773" y="6005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2" name="Freihand 251">
                <a:extLst>
                  <a:ext uri="{FF2B5EF4-FFF2-40B4-BE49-F238E27FC236}">
                    <a16:creationId xmlns:a16="http://schemas.microsoft.com/office/drawing/2014/main" id="{3E26DC54-32E9-4ACC-A9B6-92814F505CDB}"/>
                  </a:ext>
                </a:extLst>
              </p14:cNvPr>
              <p14:cNvContentPartPr/>
              <p14:nvPr/>
            </p14:nvContentPartPr>
            <p14:xfrm>
              <a:off x="4398213" y="5969227"/>
              <a:ext cx="126720" cy="255960"/>
            </p14:xfrm>
          </p:contentPart>
        </mc:Choice>
        <mc:Fallback xmlns="">
          <p:pic>
            <p:nvPicPr>
              <p:cNvPr id="252" name="Freihand 251">
                <a:extLst>
                  <a:ext uri="{FF2B5EF4-FFF2-40B4-BE49-F238E27FC236}">
                    <a16:creationId xmlns:a16="http://schemas.microsoft.com/office/drawing/2014/main" id="{3E26DC54-32E9-4ACC-A9B6-92814F505CDB}"/>
                  </a:ext>
                </a:extLst>
              </p:cNvPr>
              <p:cNvPicPr/>
              <p:nvPr/>
            </p:nvPicPr>
            <p:blipFill>
              <a:blip r:embed="rId335"/>
              <a:stretch>
                <a:fillRect/>
              </a:stretch>
            </p:blipFill>
            <p:spPr>
              <a:xfrm>
                <a:off x="4393893" y="5964907"/>
                <a:ext cx="1353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3" name="Freihand 252">
                <a:extLst>
                  <a:ext uri="{FF2B5EF4-FFF2-40B4-BE49-F238E27FC236}">
                    <a16:creationId xmlns:a16="http://schemas.microsoft.com/office/drawing/2014/main" id="{A469A5E6-3BEC-4083-975E-6DDD500D2D30}"/>
                  </a:ext>
                </a:extLst>
              </p14:cNvPr>
              <p14:cNvContentPartPr/>
              <p14:nvPr/>
            </p14:nvContentPartPr>
            <p14:xfrm>
              <a:off x="4531773" y="5968147"/>
              <a:ext cx="255960" cy="231120"/>
            </p14:xfrm>
          </p:contentPart>
        </mc:Choice>
        <mc:Fallback xmlns="">
          <p:pic>
            <p:nvPicPr>
              <p:cNvPr id="253" name="Freihand 252">
                <a:extLst>
                  <a:ext uri="{FF2B5EF4-FFF2-40B4-BE49-F238E27FC236}">
                    <a16:creationId xmlns:a16="http://schemas.microsoft.com/office/drawing/2014/main" id="{A469A5E6-3BEC-4083-975E-6DDD500D2D30}"/>
                  </a:ext>
                </a:extLst>
              </p:cNvPr>
              <p:cNvPicPr/>
              <p:nvPr/>
            </p:nvPicPr>
            <p:blipFill>
              <a:blip r:embed="rId337"/>
              <a:stretch>
                <a:fillRect/>
              </a:stretch>
            </p:blipFill>
            <p:spPr>
              <a:xfrm>
                <a:off x="4527453" y="5963827"/>
                <a:ext cx="2646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4" name="Freihand 253">
                <a:extLst>
                  <a:ext uri="{FF2B5EF4-FFF2-40B4-BE49-F238E27FC236}">
                    <a16:creationId xmlns:a16="http://schemas.microsoft.com/office/drawing/2014/main" id="{D28AEDFE-C422-49A3-8308-D8032690D486}"/>
                  </a:ext>
                </a:extLst>
              </p14:cNvPr>
              <p14:cNvContentPartPr/>
              <p14:nvPr/>
            </p14:nvContentPartPr>
            <p14:xfrm>
              <a:off x="4794933" y="5950147"/>
              <a:ext cx="394560" cy="165600"/>
            </p14:xfrm>
          </p:contentPart>
        </mc:Choice>
        <mc:Fallback xmlns="">
          <p:pic>
            <p:nvPicPr>
              <p:cNvPr id="254" name="Freihand 253">
                <a:extLst>
                  <a:ext uri="{FF2B5EF4-FFF2-40B4-BE49-F238E27FC236}">
                    <a16:creationId xmlns:a16="http://schemas.microsoft.com/office/drawing/2014/main" id="{D28AEDFE-C422-49A3-8308-D8032690D486}"/>
                  </a:ext>
                </a:extLst>
              </p:cNvPr>
              <p:cNvPicPr/>
              <p:nvPr/>
            </p:nvPicPr>
            <p:blipFill>
              <a:blip r:embed="rId339"/>
              <a:stretch>
                <a:fillRect/>
              </a:stretch>
            </p:blipFill>
            <p:spPr>
              <a:xfrm>
                <a:off x="4790613" y="5945827"/>
                <a:ext cx="403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5" name="Freihand 254">
                <a:extLst>
                  <a:ext uri="{FF2B5EF4-FFF2-40B4-BE49-F238E27FC236}">
                    <a16:creationId xmlns:a16="http://schemas.microsoft.com/office/drawing/2014/main" id="{7C670F48-8192-46CB-B0D2-65E90FC78B20}"/>
                  </a:ext>
                </a:extLst>
              </p14:cNvPr>
              <p14:cNvContentPartPr/>
              <p14:nvPr/>
            </p14:nvContentPartPr>
            <p14:xfrm>
              <a:off x="5160333" y="5926027"/>
              <a:ext cx="34560" cy="44280"/>
            </p14:xfrm>
          </p:contentPart>
        </mc:Choice>
        <mc:Fallback xmlns="">
          <p:pic>
            <p:nvPicPr>
              <p:cNvPr id="255" name="Freihand 254">
                <a:extLst>
                  <a:ext uri="{FF2B5EF4-FFF2-40B4-BE49-F238E27FC236}">
                    <a16:creationId xmlns:a16="http://schemas.microsoft.com/office/drawing/2014/main" id="{7C670F48-8192-46CB-B0D2-65E90FC78B20}"/>
                  </a:ext>
                </a:extLst>
              </p:cNvPr>
              <p:cNvPicPr/>
              <p:nvPr/>
            </p:nvPicPr>
            <p:blipFill>
              <a:blip r:embed="rId341"/>
              <a:stretch>
                <a:fillRect/>
              </a:stretch>
            </p:blipFill>
            <p:spPr>
              <a:xfrm>
                <a:off x="5156013" y="5921707"/>
                <a:ext cx="43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7" name="Freihand 256">
                <a:extLst>
                  <a:ext uri="{FF2B5EF4-FFF2-40B4-BE49-F238E27FC236}">
                    <a16:creationId xmlns:a16="http://schemas.microsoft.com/office/drawing/2014/main" id="{2FF5FC54-283D-4FD4-B405-0602C42F25FB}"/>
                  </a:ext>
                </a:extLst>
              </p14:cNvPr>
              <p14:cNvContentPartPr/>
              <p14:nvPr/>
            </p14:nvContentPartPr>
            <p14:xfrm>
              <a:off x="5230893" y="5985067"/>
              <a:ext cx="109440" cy="86040"/>
            </p14:xfrm>
          </p:contentPart>
        </mc:Choice>
        <mc:Fallback xmlns="">
          <p:pic>
            <p:nvPicPr>
              <p:cNvPr id="257" name="Freihand 256">
                <a:extLst>
                  <a:ext uri="{FF2B5EF4-FFF2-40B4-BE49-F238E27FC236}">
                    <a16:creationId xmlns:a16="http://schemas.microsoft.com/office/drawing/2014/main" id="{2FF5FC54-283D-4FD4-B405-0602C42F25FB}"/>
                  </a:ext>
                </a:extLst>
              </p:cNvPr>
              <p:cNvPicPr/>
              <p:nvPr/>
            </p:nvPicPr>
            <p:blipFill>
              <a:blip r:embed="rId343"/>
              <a:stretch>
                <a:fillRect/>
              </a:stretch>
            </p:blipFill>
            <p:spPr>
              <a:xfrm>
                <a:off x="5226573" y="5980747"/>
                <a:ext cx="118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8" name="Freihand 257">
                <a:extLst>
                  <a:ext uri="{FF2B5EF4-FFF2-40B4-BE49-F238E27FC236}">
                    <a16:creationId xmlns:a16="http://schemas.microsoft.com/office/drawing/2014/main" id="{82CF8B79-F147-4CD3-8062-1E4DA5DCAE6D}"/>
                  </a:ext>
                </a:extLst>
              </p14:cNvPr>
              <p14:cNvContentPartPr/>
              <p14:nvPr/>
            </p14:nvContentPartPr>
            <p14:xfrm>
              <a:off x="5224053" y="5984347"/>
              <a:ext cx="130320" cy="103320"/>
            </p14:xfrm>
          </p:contentPart>
        </mc:Choice>
        <mc:Fallback xmlns="">
          <p:pic>
            <p:nvPicPr>
              <p:cNvPr id="258" name="Freihand 257">
                <a:extLst>
                  <a:ext uri="{FF2B5EF4-FFF2-40B4-BE49-F238E27FC236}">
                    <a16:creationId xmlns:a16="http://schemas.microsoft.com/office/drawing/2014/main" id="{82CF8B79-F147-4CD3-8062-1E4DA5DCAE6D}"/>
                  </a:ext>
                </a:extLst>
              </p:cNvPr>
              <p:cNvPicPr/>
              <p:nvPr/>
            </p:nvPicPr>
            <p:blipFill>
              <a:blip r:embed="rId345"/>
              <a:stretch>
                <a:fillRect/>
              </a:stretch>
            </p:blipFill>
            <p:spPr>
              <a:xfrm>
                <a:off x="5219733" y="5980027"/>
                <a:ext cx="138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9" name="Freihand 258">
                <a:extLst>
                  <a:ext uri="{FF2B5EF4-FFF2-40B4-BE49-F238E27FC236}">
                    <a16:creationId xmlns:a16="http://schemas.microsoft.com/office/drawing/2014/main" id="{08DBBC9B-AF3E-43FC-9013-BDBB43870CFE}"/>
                  </a:ext>
                </a:extLst>
              </p14:cNvPr>
              <p14:cNvContentPartPr/>
              <p14:nvPr/>
            </p14:nvContentPartPr>
            <p14:xfrm>
              <a:off x="5367693" y="5922067"/>
              <a:ext cx="41040" cy="151560"/>
            </p14:xfrm>
          </p:contentPart>
        </mc:Choice>
        <mc:Fallback xmlns="">
          <p:pic>
            <p:nvPicPr>
              <p:cNvPr id="259" name="Freihand 258">
                <a:extLst>
                  <a:ext uri="{FF2B5EF4-FFF2-40B4-BE49-F238E27FC236}">
                    <a16:creationId xmlns:a16="http://schemas.microsoft.com/office/drawing/2014/main" id="{08DBBC9B-AF3E-43FC-9013-BDBB43870CFE}"/>
                  </a:ext>
                </a:extLst>
              </p:cNvPr>
              <p:cNvPicPr/>
              <p:nvPr/>
            </p:nvPicPr>
            <p:blipFill>
              <a:blip r:embed="rId347"/>
              <a:stretch>
                <a:fillRect/>
              </a:stretch>
            </p:blipFill>
            <p:spPr>
              <a:xfrm>
                <a:off x="5363373" y="5917747"/>
                <a:ext cx="49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0" name="Freihand 259">
                <a:extLst>
                  <a:ext uri="{FF2B5EF4-FFF2-40B4-BE49-F238E27FC236}">
                    <a16:creationId xmlns:a16="http://schemas.microsoft.com/office/drawing/2014/main" id="{6AD41DE5-D127-4B09-8E72-A59ED4D0D6F7}"/>
                  </a:ext>
                </a:extLst>
              </p14:cNvPr>
              <p14:cNvContentPartPr/>
              <p14:nvPr/>
            </p14:nvContentPartPr>
            <p14:xfrm>
              <a:off x="2973333" y="6433267"/>
              <a:ext cx="195480" cy="220320"/>
            </p14:xfrm>
          </p:contentPart>
        </mc:Choice>
        <mc:Fallback xmlns="">
          <p:pic>
            <p:nvPicPr>
              <p:cNvPr id="260" name="Freihand 259">
                <a:extLst>
                  <a:ext uri="{FF2B5EF4-FFF2-40B4-BE49-F238E27FC236}">
                    <a16:creationId xmlns:a16="http://schemas.microsoft.com/office/drawing/2014/main" id="{6AD41DE5-D127-4B09-8E72-A59ED4D0D6F7}"/>
                  </a:ext>
                </a:extLst>
              </p:cNvPr>
              <p:cNvPicPr/>
              <p:nvPr/>
            </p:nvPicPr>
            <p:blipFill>
              <a:blip r:embed="rId349"/>
              <a:stretch>
                <a:fillRect/>
              </a:stretch>
            </p:blipFill>
            <p:spPr>
              <a:xfrm>
                <a:off x="2969013" y="6428947"/>
                <a:ext cx="204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2" name="Freihand 261">
                <a:extLst>
                  <a:ext uri="{FF2B5EF4-FFF2-40B4-BE49-F238E27FC236}">
                    <a16:creationId xmlns:a16="http://schemas.microsoft.com/office/drawing/2014/main" id="{00026416-AC70-4292-8C9A-9F11365DA480}"/>
                  </a:ext>
                </a:extLst>
              </p14:cNvPr>
              <p14:cNvContentPartPr/>
              <p14:nvPr/>
            </p14:nvContentPartPr>
            <p14:xfrm>
              <a:off x="3251973" y="6396187"/>
              <a:ext cx="265320" cy="226440"/>
            </p14:xfrm>
          </p:contentPart>
        </mc:Choice>
        <mc:Fallback xmlns="">
          <p:pic>
            <p:nvPicPr>
              <p:cNvPr id="262" name="Freihand 261">
                <a:extLst>
                  <a:ext uri="{FF2B5EF4-FFF2-40B4-BE49-F238E27FC236}">
                    <a16:creationId xmlns:a16="http://schemas.microsoft.com/office/drawing/2014/main" id="{00026416-AC70-4292-8C9A-9F11365DA480}"/>
                  </a:ext>
                </a:extLst>
              </p:cNvPr>
              <p:cNvPicPr/>
              <p:nvPr/>
            </p:nvPicPr>
            <p:blipFill>
              <a:blip r:embed="rId351"/>
              <a:stretch>
                <a:fillRect/>
              </a:stretch>
            </p:blipFill>
            <p:spPr>
              <a:xfrm>
                <a:off x="3247653" y="6391867"/>
                <a:ext cx="2739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3" name="Freihand 262">
                <a:extLst>
                  <a:ext uri="{FF2B5EF4-FFF2-40B4-BE49-F238E27FC236}">
                    <a16:creationId xmlns:a16="http://schemas.microsoft.com/office/drawing/2014/main" id="{15E856E8-1E29-4CAC-9EC1-DFA4E07FA5DE}"/>
                  </a:ext>
                </a:extLst>
              </p14:cNvPr>
              <p14:cNvContentPartPr/>
              <p14:nvPr/>
            </p14:nvContentPartPr>
            <p14:xfrm>
              <a:off x="3622053" y="6401587"/>
              <a:ext cx="80280" cy="162720"/>
            </p14:xfrm>
          </p:contentPart>
        </mc:Choice>
        <mc:Fallback xmlns="">
          <p:pic>
            <p:nvPicPr>
              <p:cNvPr id="263" name="Freihand 262">
                <a:extLst>
                  <a:ext uri="{FF2B5EF4-FFF2-40B4-BE49-F238E27FC236}">
                    <a16:creationId xmlns:a16="http://schemas.microsoft.com/office/drawing/2014/main" id="{15E856E8-1E29-4CAC-9EC1-DFA4E07FA5DE}"/>
                  </a:ext>
                </a:extLst>
              </p:cNvPr>
              <p:cNvPicPr/>
              <p:nvPr/>
            </p:nvPicPr>
            <p:blipFill>
              <a:blip r:embed="rId353"/>
              <a:stretch>
                <a:fillRect/>
              </a:stretch>
            </p:blipFill>
            <p:spPr>
              <a:xfrm>
                <a:off x="3617733" y="6397267"/>
                <a:ext cx="88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4" name="Freihand 263">
                <a:extLst>
                  <a:ext uri="{FF2B5EF4-FFF2-40B4-BE49-F238E27FC236}">
                    <a16:creationId xmlns:a16="http://schemas.microsoft.com/office/drawing/2014/main" id="{5F98352F-AF85-4BD7-8D86-173F65B29FC5}"/>
                  </a:ext>
                </a:extLst>
              </p14:cNvPr>
              <p14:cNvContentPartPr/>
              <p14:nvPr/>
            </p14:nvContentPartPr>
            <p14:xfrm>
              <a:off x="3649053" y="6409147"/>
              <a:ext cx="78840" cy="176040"/>
            </p14:xfrm>
          </p:contentPart>
        </mc:Choice>
        <mc:Fallback xmlns="">
          <p:pic>
            <p:nvPicPr>
              <p:cNvPr id="264" name="Freihand 263">
                <a:extLst>
                  <a:ext uri="{FF2B5EF4-FFF2-40B4-BE49-F238E27FC236}">
                    <a16:creationId xmlns:a16="http://schemas.microsoft.com/office/drawing/2014/main" id="{5F98352F-AF85-4BD7-8D86-173F65B29FC5}"/>
                  </a:ext>
                </a:extLst>
              </p:cNvPr>
              <p:cNvPicPr/>
              <p:nvPr/>
            </p:nvPicPr>
            <p:blipFill>
              <a:blip r:embed="rId355"/>
              <a:stretch>
                <a:fillRect/>
              </a:stretch>
            </p:blipFill>
            <p:spPr>
              <a:xfrm>
                <a:off x="3644733" y="6404827"/>
                <a:ext cx="87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6" name="Freihand 265">
                <a:extLst>
                  <a:ext uri="{FF2B5EF4-FFF2-40B4-BE49-F238E27FC236}">
                    <a16:creationId xmlns:a16="http://schemas.microsoft.com/office/drawing/2014/main" id="{9CF69CA8-E388-4975-8AA3-305259B2039D}"/>
                  </a:ext>
                </a:extLst>
              </p14:cNvPr>
              <p14:cNvContentPartPr/>
              <p14:nvPr/>
            </p14:nvContentPartPr>
            <p14:xfrm>
              <a:off x="3861453" y="6487987"/>
              <a:ext cx="234720" cy="9360"/>
            </p14:xfrm>
          </p:contentPart>
        </mc:Choice>
        <mc:Fallback xmlns="">
          <p:pic>
            <p:nvPicPr>
              <p:cNvPr id="266" name="Freihand 265">
                <a:extLst>
                  <a:ext uri="{FF2B5EF4-FFF2-40B4-BE49-F238E27FC236}">
                    <a16:creationId xmlns:a16="http://schemas.microsoft.com/office/drawing/2014/main" id="{9CF69CA8-E388-4975-8AA3-305259B2039D}"/>
                  </a:ext>
                </a:extLst>
              </p:cNvPr>
              <p:cNvPicPr/>
              <p:nvPr/>
            </p:nvPicPr>
            <p:blipFill>
              <a:blip r:embed="rId357"/>
              <a:stretch>
                <a:fillRect/>
              </a:stretch>
            </p:blipFill>
            <p:spPr>
              <a:xfrm>
                <a:off x="3857133" y="6483667"/>
                <a:ext cx="243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7" name="Freihand 266">
                <a:extLst>
                  <a:ext uri="{FF2B5EF4-FFF2-40B4-BE49-F238E27FC236}">
                    <a16:creationId xmlns:a16="http://schemas.microsoft.com/office/drawing/2014/main" id="{7DE3246F-DC83-44CC-840A-63D3B6701B70}"/>
                  </a:ext>
                </a:extLst>
              </p14:cNvPr>
              <p14:cNvContentPartPr/>
              <p14:nvPr/>
            </p14:nvContentPartPr>
            <p14:xfrm>
              <a:off x="3931293" y="6548107"/>
              <a:ext cx="155160" cy="7920"/>
            </p14:xfrm>
          </p:contentPart>
        </mc:Choice>
        <mc:Fallback xmlns="">
          <p:pic>
            <p:nvPicPr>
              <p:cNvPr id="267" name="Freihand 266">
                <a:extLst>
                  <a:ext uri="{FF2B5EF4-FFF2-40B4-BE49-F238E27FC236}">
                    <a16:creationId xmlns:a16="http://schemas.microsoft.com/office/drawing/2014/main" id="{7DE3246F-DC83-44CC-840A-63D3B6701B70}"/>
                  </a:ext>
                </a:extLst>
              </p:cNvPr>
              <p:cNvPicPr/>
              <p:nvPr/>
            </p:nvPicPr>
            <p:blipFill>
              <a:blip r:embed="rId359"/>
              <a:stretch>
                <a:fillRect/>
              </a:stretch>
            </p:blipFill>
            <p:spPr>
              <a:xfrm>
                <a:off x="3926973" y="6543787"/>
                <a:ext cx="163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9" name="Freihand 268">
                <a:extLst>
                  <a:ext uri="{FF2B5EF4-FFF2-40B4-BE49-F238E27FC236}">
                    <a16:creationId xmlns:a16="http://schemas.microsoft.com/office/drawing/2014/main" id="{22F4D939-EF21-42BD-976E-0CF3161BE511}"/>
                  </a:ext>
                </a:extLst>
              </p14:cNvPr>
              <p14:cNvContentPartPr/>
              <p14:nvPr/>
            </p14:nvContentPartPr>
            <p14:xfrm>
              <a:off x="4325493" y="6299707"/>
              <a:ext cx="185760" cy="130680"/>
            </p14:xfrm>
          </p:contentPart>
        </mc:Choice>
        <mc:Fallback xmlns="">
          <p:pic>
            <p:nvPicPr>
              <p:cNvPr id="269" name="Freihand 268">
                <a:extLst>
                  <a:ext uri="{FF2B5EF4-FFF2-40B4-BE49-F238E27FC236}">
                    <a16:creationId xmlns:a16="http://schemas.microsoft.com/office/drawing/2014/main" id="{22F4D939-EF21-42BD-976E-0CF3161BE511}"/>
                  </a:ext>
                </a:extLst>
              </p:cNvPr>
              <p:cNvPicPr/>
              <p:nvPr/>
            </p:nvPicPr>
            <p:blipFill>
              <a:blip r:embed="rId361"/>
              <a:stretch>
                <a:fillRect/>
              </a:stretch>
            </p:blipFill>
            <p:spPr>
              <a:xfrm>
                <a:off x="4321173" y="6295387"/>
                <a:ext cx="194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70" name="Freihand 269">
                <a:extLst>
                  <a:ext uri="{FF2B5EF4-FFF2-40B4-BE49-F238E27FC236}">
                    <a16:creationId xmlns:a16="http://schemas.microsoft.com/office/drawing/2014/main" id="{B76C85C9-9B00-4FA0-939A-40685A0F7983}"/>
                  </a:ext>
                </a:extLst>
              </p14:cNvPr>
              <p14:cNvContentPartPr/>
              <p14:nvPr/>
            </p14:nvContentPartPr>
            <p14:xfrm>
              <a:off x="4635093" y="6291067"/>
              <a:ext cx="39240" cy="109080"/>
            </p14:xfrm>
          </p:contentPart>
        </mc:Choice>
        <mc:Fallback xmlns="">
          <p:pic>
            <p:nvPicPr>
              <p:cNvPr id="270" name="Freihand 269">
                <a:extLst>
                  <a:ext uri="{FF2B5EF4-FFF2-40B4-BE49-F238E27FC236}">
                    <a16:creationId xmlns:a16="http://schemas.microsoft.com/office/drawing/2014/main" id="{B76C85C9-9B00-4FA0-939A-40685A0F7983}"/>
                  </a:ext>
                </a:extLst>
              </p:cNvPr>
              <p:cNvPicPr/>
              <p:nvPr/>
            </p:nvPicPr>
            <p:blipFill>
              <a:blip r:embed="rId363"/>
              <a:stretch>
                <a:fillRect/>
              </a:stretch>
            </p:blipFill>
            <p:spPr>
              <a:xfrm>
                <a:off x="4630773" y="6286747"/>
                <a:ext cx="47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71" name="Freihand 270">
                <a:extLst>
                  <a:ext uri="{FF2B5EF4-FFF2-40B4-BE49-F238E27FC236}">
                    <a16:creationId xmlns:a16="http://schemas.microsoft.com/office/drawing/2014/main" id="{B55DD798-9179-4F9C-AA77-861E9C1F8289}"/>
                  </a:ext>
                </a:extLst>
              </p14:cNvPr>
              <p14:cNvContentPartPr/>
              <p14:nvPr/>
            </p14:nvContentPartPr>
            <p14:xfrm>
              <a:off x="4643013" y="6287827"/>
              <a:ext cx="73800" cy="120240"/>
            </p14:xfrm>
          </p:contentPart>
        </mc:Choice>
        <mc:Fallback xmlns="">
          <p:pic>
            <p:nvPicPr>
              <p:cNvPr id="271" name="Freihand 270">
                <a:extLst>
                  <a:ext uri="{FF2B5EF4-FFF2-40B4-BE49-F238E27FC236}">
                    <a16:creationId xmlns:a16="http://schemas.microsoft.com/office/drawing/2014/main" id="{B55DD798-9179-4F9C-AA77-861E9C1F8289}"/>
                  </a:ext>
                </a:extLst>
              </p:cNvPr>
              <p:cNvPicPr/>
              <p:nvPr/>
            </p:nvPicPr>
            <p:blipFill>
              <a:blip r:embed="rId365"/>
              <a:stretch>
                <a:fillRect/>
              </a:stretch>
            </p:blipFill>
            <p:spPr>
              <a:xfrm>
                <a:off x="4638693" y="6283507"/>
                <a:ext cx="82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73" name="Freihand 272">
                <a:extLst>
                  <a:ext uri="{FF2B5EF4-FFF2-40B4-BE49-F238E27FC236}">
                    <a16:creationId xmlns:a16="http://schemas.microsoft.com/office/drawing/2014/main" id="{553BA4EA-F7ED-4210-852C-E8AAEE830653}"/>
                  </a:ext>
                </a:extLst>
              </p14:cNvPr>
              <p14:cNvContentPartPr/>
              <p14:nvPr/>
            </p14:nvContentPartPr>
            <p14:xfrm>
              <a:off x="4279773" y="6462427"/>
              <a:ext cx="575640" cy="33480"/>
            </p14:xfrm>
          </p:contentPart>
        </mc:Choice>
        <mc:Fallback xmlns="">
          <p:pic>
            <p:nvPicPr>
              <p:cNvPr id="273" name="Freihand 272">
                <a:extLst>
                  <a:ext uri="{FF2B5EF4-FFF2-40B4-BE49-F238E27FC236}">
                    <a16:creationId xmlns:a16="http://schemas.microsoft.com/office/drawing/2014/main" id="{553BA4EA-F7ED-4210-852C-E8AAEE830653}"/>
                  </a:ext>
                </a:extLst>
              </p:cNvPr>
              <p:cNvPicPr/>
              <p:nvPr/>
            </p:nvPicPr>
            <p:blipFill>
              <a:blip r:embed="rId367"/>
              <a:stretch>
                <a:fillRect/>
              </a:stretch>
            </p:blipFill>
            <p:spPr>
              <a:xfrm>
                <a:off x="4275453" y="6458107"/>
                <a:ext cx="584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4" name="Freihand 273">
                <a:extLst>
                  <a:ext uri="{FF2B5EF4-FFF2-40B4-BE49-F238E27FC236}">
                    <a16:creationId xmlns:a16="http://schemas.microsoft.com/office/drawing/2014/main" id="{BD462798-5C58-4F0E-BB24-FC3C82A8205A}"/>
                  </a:ext>
                </a:extLst>
              </p14:cNvPr>
              <p14:cNvContentPartPr/>
              <p14:nvPr/>
            </p14:nvContentPartPr>
            <p14:xfrm>
              <a:off x="4477773" y="6544147"/>
              <a:ext cx="40680" cy="137160"/>
            </p14:xfrm>
          </p:contentPart>
        </mc:Choice>
        <mc:Fallback xmlns="">
          <p:pic>
            <p:nvPicPr>
              <p:cNvPr id="274" name="Freihand 273">
                <a:extLst>
                  <a:ext uri="{FF2B5EF4-FFF2-40B4-BE49-F238E27FC236}">
                    <a16:creationId xmlns:a16="http://schemas.microsoft.com/office/drawing/2014/main" id="{BD462798-5C58-4F0E-BB24-FC3C82A8205A}"/>
                  </a:ext>
                </a:extLst>
              </p:cNvPr>
              <p:cNvPicPr/>
              <p:nvPr/>
            </p:nvPicPr>
            <p:blipFill>
              <a:blip r:embed="rId369"/>
              <a:stretch>
                <a:fillRect/>
              </a:stretch>
            </p:blipFill>
            <p:spPr>
              <a:xfrm>
                <a:off x="4473453" y="6539827"/>
                <a:ext cx="49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5" name="Freihand 274">
                <a:extLst>
                  <a:ext uri="{FF2B5EF4-FFF2-40B4-BE49-F238E27FC236}">
                    <a16:creationId xmlns:a16="http://schemas.microsoft.com/office/drawing/2014/main" id="{814A3587-9A8A-4329-A93E-D4491DCA3048}"/>
                  </a:ext>
                </a:extLst>
              </p14:cNvPr>
              <p14:cNvContentPartPr/>
              <p14:nvPr/>
            </p14:nvContentPartPr>
            <p14:xfrm>
              <a:off x="4558773" y="6532267"/>
              <a:ext cx="17640" cy="143280"/>
            </p14:xfrm>
          </p:contentPart>
        </mc:Choice>
        <mc:Fallback xmlns="">
          <p:pic>
            <p:nvPicPr>
              <p:cNvPr id="275" name="Freihand 274">
                <a:extLst>
                  <a:ext uri="{FF2B5EF4-FFF2-40B4-BE49-F238E27FC236}">
                    <a16:creationId xmlns:a16="http://schemas.microsoft.com/office/drawing/2014/main" id="{814A3587-9A8A-4329-A93E-D4491DCA3048}"/>
                  </a:ext>
                </a:extLst>
              </p:cNvPr>
              <p:cNvPicPr/>
              <p:nvPr/>
            </p:nvPicPr>
            <p:blipFill>
              <a:blip r:embed="rId371"/>
              <a:stretch>
                <a:fillRect/>
              </a:stretch>
            </p:blipFill>
            <p:spPr>
              <a:xfrm>
                <a:off x="4554453" y="6527947"/>
                <a:ext cx="26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6" name="Freihand 275">
                <a:extLst>
                  <a:ext uri="{FF2B5EF4-FFF2-40B4-BE49-F238E27FC236}">
                    <a16:creationId xmlns:a16="http://schemas.microsoft.com/office/drawing/2014/main" id="{727B1AB5-0EC8-4DE7-A79A-AFA3055D5CC1}"/>
                  </a:ext>
                </a:extLst>
              </p14:cNvPr>
              <p14:cNvContentPartPr/>
              <p14:nvPr/>
            </p14:nvContentPartPr>
            <p14:xfrm>
              <a:off x="4484253" y="6594187"/>
              <a:ext cx="122040" cy="12960"/>
            </p14:xfrm>
          </p:contentPart>
        </mc:Choice>
        <mc:Fallback xmlns="">
          <p:pic>
            <p:nvPicPr>
              <p:cNvPr id="276" name="Freihand 275">
                <a:extLst>
                  <a:ext uri="{FF2B5EF4-FFF2-40B4-BE49-F238E27FC236}">
                    <a16:creationId xmlns:a16="http://schemas.microsoft.com/office/drawing/2014/main" id="{727B1AB5-0EC8-4DE7-A79A-AFA3055D5CC1}"/>
                  </a:ext>
                </a:extLst>
              </p:cNvPr>
              <p:cNvPicPr/>
              <p:nvPr/>
            </p:nvPicPr>
            <p:blipFill>
              <a:blip r:embed="rId373"/>
              <a:stretch>
                <a:fillRect/>
              </a:stretch>
            </p:blipFill>
            <p:spPr>
              <a:xfrm>
                <a:off x="4479933" y="6589867"/>
                <a:ext cx="130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8" name="Freihand 277">
                <a:extLst>
                  <a:ext uri="{FF2B5EF4-FFF2-40B4-BE49-F238E27FC236}">
                    <a16:creationId xmlns:a16="http://schemas.microsoft.com/office/drawing/2014/main" id="{D47561D7-88C3-472E-B3A7-05A09D252BDA}"/>
                  </a:ext>
                </a:extLst>
              </p14:cNvPr>
              <p14:cNvContentPartPr/>
              <p14:nvPr/>
            </p14:nvContentPartPr>
            <p14:xfrm>
              <a:off x="5093013" y="6436867"/>
              <a:ext cx="244800" cy="12960"/>
            </p14:xfrm>
          </p:contentPart>
        </mc:Choice>
        <mc:Fallback xmlns="">
          <p:pic>
            <p:nvPicPr>
              <p:cNvPr id="278" name="Freihand 277">
                <a:extLst>
                  <a:ext uri="{FF2B5EF4-FFF2-40B4-BE49-F238E27FC236}">
                    <a16:creationId xmlns:a16="http://schemas.microsoft.com/office/drawing/2014/main" id="{D47561D7-88C3-472E-B3A7-05A09D252BDA}"/>
                  </a:ext>
                </a:extLst>
              </p:cNvPr>
              <p:cNvPicPr/>
              <p:nvPr/>
            </p:nvPicPr>
            <p:blipFill>
              <a:blip r:embed="rId375"/>
              <a:stretch>
                <a:fillRect/>
              </a:stretch>
            </p:blipFill>
            <p:spPr>
              <a:xfrm>
                <a:off x="5088693" y="6432547"/>
                <a:ext cx="253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9" name="Freihand 278">
                <a:extLst>
                  <a:ext uri="{FF2B5EF4-FFF2-40B4-BE49-F238E27FC236}">
                    <a16:creationId xmlns:a16="http://schemas.microsoft.com/office/drawing/2014/main" id="{C2BF6C7B-A51A-4DDC-A118-7AFB54C46656}"/>
                  </a:ext>
                </a:extLst>
              </p14:cNvPr>
              <p14:cNvContentPartPr/>
              <p14:nvPr/>
            </p14:nvContentPartPr>
            <p14:xfrm>
              <a:off x="5124333" y="6482587"/>
              <a:ext cx="188280" cy="14040"/>
            </p14:xfrm>
          </p:contentPart>
        </mc:Choice>
        <mc:Fallback xmlns="">
          <p:pic>
            <p:nvPicPr>
              <p:cNvPr id="279" name="Freihand 278">
                <a:extLst>
                  <a:ext uri="{FF2B5EF4-FFF2-40B4-BE49-F238E27FC236}">
                    <a16:creationId xmlns:a16="http://schemas.microsoft.com/office/drawing/2014/main" id="{C2BF6C7B-A51A-4DDC-A118-7AFB54C46656}"/>
                  </a:ext>
                </a:extLst>
              </p:cNvPr>
              <p:cNvPicPr/>
              <p:nvPr/>
            </p:nvPicPr>
            <p:blipFill>
              <a:blip r:embed="rId377"/>
              <a:stretch>
                <a:fillRect/>
              </a:stretch>
            </p:blipFill>
            <p:spPr>
              <a:xfrm>
                <a:off x="5120013" y="6478267"/>
                <a:ext cx="196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80" name="Freihand 279">
                <a:extLst>
                  <a:ext uri="{FF2B5EF4-FFF2-40B4-BE49-F238E27FC236}">
                    <a16:creationId xmlns:a16="http://schemas.microsoft.com/office/drawing/2014/main" id="{B89886F4-533B-412D-9456-4FF37C988A5C}"/>
                  </a:ext>
                </a:extLst>
              </p14:cNvPr>
              <p14:cNvContentPartPr/>
              <p14:nvPr/>
            </p14:nvContentPartPr>
            <p14:xfrm>
              <a:off x="5477133" y="6370627"/>
              <a:ext cx="216000" cy="117360"/>
            </p14:xfrm>
          </p:contentPart>
        </mc:Choice>
        <mc:Fallback xmlns="">
          <p:pic>
            <p:nvPicPr>
              <p:cNvPr id="280" name="Freihand 279">
                <a:extLst>
                  <a:ext uri="{FF2B5EF4-FFF2-40B4-BE49-F238E27FC236}">
                    <a16:creationId xmlns:a16="http://schemas.microsoft.com/office/drawing/2014/main" id="{B89886F4-533B-412D-9456-4FF37C988A5C}"/>
                  </a:ext>
                </a:extLst>
              </p:cNvPr>
              <p:cNvPicPr/>
              <p:nvPr/>
            </p:nvPicPr>
            <p:blipFill>
              <a:blip r:embed="rId379"/>
              <a:stretch>
                <a:fillRect/>
              </a:stretch>
            </p:blipFill>
            <p:spPr>
              <a:xfrm>
                <a:off x="5472813" y="6366307"/>
                <a:ext cx="224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81" name="Freihand 280">
                <a:extLst>
                  <a:ext uri="{FF2B5EF4-FFF2-40B4-BE49-F238E27FC236}">
                    <a16:creationId xmlns:a16="http://schemas.microsoft.com/office/drawing/2014/main" id="{CBE885CF-A0BB-4631-B6D4-3C211A6A17A5}"/>
                  </a:ext>
                </a:extLst>
              </p14:cNvPr>
              <p14:cNvContentPartPr/>
              <p14:nvPr/>
            </p14:nvContentPartPr>
            <p14:xfrm>
              <a:off x="5760813" y="6206467"/>
              <a:ext cx="165240" cy="165240"/>
            </p14:xfrm>
          </p:contentPart>
        </mc:Choice>
        <mc:Fallback xmlns="">
          <p:pic>
            <p:nvPicPr>
              <p:cNvPr id="281" name="Freihand 280">
                <a:extLst>
                  <a:ext uri="{FF2B5EF4-FFF2-40B4-BE49-F238E27FC236}">
                    <a16:creationId xmlns:a16="http://schemas.microsoft.com/office/drawing/2014/main" id="{CBE885CF-A0BB-4631-B6D4-3C211A6A17A5}"/>
                  </a:ext>
                </a:extLst>
              </p:cNvPr>
              <p:cNvPicPr/>
              <p:nvPr/>
            </p:nvPicPr>
            <p:blipFill>
              <a:blip r:embed="rId381"/>
              <a:stretch>
                <a:fillRect/>
              </a:stretch>
            </p:blipFill>
            <p:spPr>
              <a:xfrm>
                <a:off x="5756493" y="6202147"/>
                <a:ext cx="173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82" name="Freihand 281">
                <a:extLst>
                  <a:ext uri="{FF2B5EF4-FFF2-40B4-BE49-F238E27FC236}">
                    <a16:creationId xmlns:a16="http://schemas.microsoft.com/office/drawing/2014/main" id="{1FB6842A-580D-4D65-95ED-2F689F6C7CA2}"/>
                  </a:ext>
                </a:extLst>
              </p14:cNvPr>
              <p14:cNvContentPartPr/>
              <p14:nvPr/>
            </p14:nvContentPartPr>
            <p14:xfrm>
              <a:off x="5964573" y="6277027"/>
              <a:ext cx="94320" cy="61200"/>
            </p14:xfrm>
          </p:contentPart>
        </mc:Choice>
        <mc:Fallback xmlns="">
          <p:pic>
            <p:nvPicPr>
              <p:cNvPr id="282" name="Freihand 281">
                <a:extLst>
                  <a:ext uri="{FF2B5EF4-FFF2-40B4-BE49-F238E27FC236}">
                    <a16:creationId xmlns:a16="http://schemas.microsoft.com/office/drawing/2014/main" id="{1FB6842A-580D-4D65-95ED-2F689F6C7CA2}"/>
                  </a:ext>
                </a:extLst>
              </p:cNvPr>
              <p:cNvPicPr/>
              <p:nvPr/>
            </p:nvPicPr>
            <p:blipFill>
              <a:blip r:embed="rId383"/>
              <a:stretch>
                <a:fillRect/>
              </a:stretch>
            </p:blipFill>
            <p:spPr>
              <a:xfrm>
                <a:off x="5960253" y="6272707"/>
                <a:ext cx="102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83" name="Freihand 282">
                <a:extLst>
                  <a:ext uri="{FF2B5EF4-FFF2-40B4-BE49-F238E27FC236}">
                    <a16:creationId xmlns:a16="http://schemas.microsoft.com/office/drawing/2014/main" id="{490F7D4F-B6B3-4EF3-A9B0-2B2A6F67F6DC}"/>
                  </a:ext>
                </a:extLst>
              </p14:cNvPr>
              <p14:cNvContentPartPr/>
              <p14:nvPr/>
            </p14:nvContentPartPr>
            <p14:xfrm>
              <a:off x="6026133" y="6287107"/>
              <a:ext cx="46440" cy="106560"/>
            </p14:xfrm>
          </p:contentPart>
        </mc:Choice>
        <mc:Fallback xmlns="">
          <p:pic>
            <p:nvPicPr>
              <p:cNvPr id="283" name="Freihand 282">
                <a:extLst>
                  <a:ext uri="{FF2B5EF4-FFF2-40B4-BE49-F238E27FC236}">
                    <a16:creationId xmlns:a16="http://schemas.microsoft.com/office/drawing/2014/main" id="{490F7D4F-B6B3-4EF3-A9B0-2B2A6F67F6DC}"/>
                  </a:ext>
                </a:extLst>
              </p:cNvPr>
              <p:cNvPicPr/>
              <p:nvPr/>
            </p:nvPicPr>
            <p:blipFill>
              <a:blip r:embed="rId385"/>
              <a:stretch>
                <a:fillRect/>
              </a:stretch>
            </p:blipFill>
            <p:spPr>
              <a:xfrm>
                <a:off x="6021813" y="6282787"/>
                <a:ext cx="55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4" name="Freihand 283">
                <a:extLst>
                  <a:ext uri="{FF2B5EF4-FFF2-40B4-BE49-F238E27FC236}">
                    <a16:creationId xmlns:a16="http://schemas.microsoft.com/office/drawing/2014/main" id="{C1A10106-61C5-49F9-9949-9F3DC7E56F73}"/>
                  </a:ext>
                </a:extLst>
              </p14:cNvPr>
              <p14:cNvContentPartPr/>
              <p14:nvPr/>
            </p14:nvContentPartPr>
            <p14:xfrm>
              <a:off x="6076893" y="6318787"/>
              <a:ext cx="69120" cy="97200"/>
            </p14:xfrm>
          </p:contentPart>
        </mc:Choice>
        <mc:Fallback xmlns="">
          <p:pic>
            <p:nvPicPr>
              <p:cNvPr id="284" name="Freihand 283">
                <a:extLst>
                  <a:ext uri="{FF2B5EF4-FFF2-40B4-BE49-F238E27FC236}">
                    <a16:creationId xmlns:a16="http://schemas.microsoft.com/office/drawing/2014/main" id="{C1A10106-61C5-49F9-9949-9F3DC7E56F73}"/>
                  </a:ext>
                </a:extLst>
              </p:cNvPr>
              <p:cNvPicPr/>
              <p:nvPr/>
            </p:nvPicPr>
            <p:blipFill>
              <a:blip r:embed="rId387"/>
              <a:stretch>
                <a:fillRect/>
              </a:stretch>
            </p:blipFill>
            <p:spPr>
              <a:xfrm>
                <a:off x="6072573" y="6314467"/>
                <a:ext cx="77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5" name="Freihand 284">
                <a:extLst>
                  <a:ext uri="{FF2B5EF4-FFF2-40B4-BE49-F238E27FC236}">
                    <a16:creationId xmlns:a16="http://schemas.microsoft.com/office/drawing/2014/main" id="{8571017D-9056-4827-9326-640F6A9742CA}"/>
                  </a:ext>
                </a:extLst>
              </p14:cNvPr>
              <p14:cNvContentPartPr/>
              <p14:nvPr/>
            </p14:nvContentPartPr>
            <p14:xfrm>
              <a:off x="5760093" y="6429667"/>
              <a:ext cx="461160" cy="32040"/>
            </p14:xfrm>
          </p:contentPart>
        </mc:Choice>
        <mc:Fallback xmlns="">
          <p:pic>
            <p:nvPicPr>
              <p:cNvPr id="285" name="Freihand 284">
                <a:extLst>
                  <a:ext uri="{FF2B5EF4-FFF2-40B4-BE49-F238E27FC236}">
                    <a16:creationId xmlns:a16="http://schemas.microsoft.com/office/drawing/2014/main" id="{8571017D-9056-4827-9326-640F6A9742CA}"/>
                  </a:ext>
                </a:extLst>
              </p:cNvPr>
              <p:cNvPicPr/>
              <p:nvPr/>
            </p:nvPicPr>
            <p:blipFill>
              <a:blip r:embed="rId389"/>
              <a:stretch>
                <a:fillRect/>
              </a:stretch>
            </p:blipFill>
            <p:spPr>
              <a:xfrm>
                <a:off x="5755773" y="6425347"/>
                <a:ext cx="469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6" name="Freihand 285">
                <a:extLst>
                  <a:ext uri="{FF2B5EF4-FFF2-40B4-BE49-F238E27FC236}">
                    <a16:creationId xmlns:a16="http://schemas.microsoft.com/office/drawing/2014/main" id="{2D627831-31D3-4906-9F91-3E9D2802F712}"/>
                  </a:ext>
                </a:extLst>
              </p14:cNvPr>
              <p14:cNvContentPartPr/>
              <p14:nvPr/>
            </p14:nvContentPartPr>
            <p14:xfrm>
              <a:off x="5904453" y="6607147"/>
              <a:ext cx="360" cy="360"/>
            </p14:xfrm>
          </p:contentPart>
        </mc:Choice>
        <mc:Fallback xmlns="">
          <p:pic>
            <p:nvPicPr>
              <p:cNvPr id="286" name="Freihand 285">
                <a:extLst>
                  <a:ext uri="{FF2B5EF4-FFF2-40B4-BE49-F238E27FC236}">
                    <a16:creationId xmlns:a16="http://schemas.microsoft.com/office/drawing/2014/main" id="{2D627831-31D3-4906-9F91-3E9D2802F712}"/>
                  </a:ext>
                </a:extLst>
              </p:cNvPr>
              <p:cNvPicPr/>
              <p:nvPr/>
            </p:nvPicPr>
            <p:blipFill>
              <a:blip r:embed="rId22"/>
              <a:stretch>
                <a:fillRect/>
              </a:stretch>
            </p:blipFill>
            <p:spPr>
              <a:xfrm>
                <a:off x="5900133" y="6602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87" name="Freihand 286">
                <a:extLst>
                  <a:ext uri="{FF2B5EF4-FFF2-40B4-BE49-F238E27FC236}">
                    <a16:creationId xmlns:a16="http://schemas.microsoft.com/office/drawing/2014/main" id="{599BAADE-0D7C-4EC9-8095-136E45687D10}"/>
                  </a:ext>
                </a:extLst>
              </p14:cNvPr>
              <p14:cNvContentPartPr/>
              <p14:nvPr/>
            </p14:nvContentPartPr>
            <p14:xfrm>
              <a:off x="5886093" y="6554947"/>
              <a:ext cx="104400" cy="82800"/>
            </p14:xfrm>
          </p:contentPart>
        </mc:Choice>
        <mc:Fallback xmlns="">
          <p:pic>
            <p:nvPicPr>
              <p:cNvPr id="287" name="Freihand 286">
                <a:extLst>
                  <a:ext uri="{FF2B5EF4-FFF2-40B4-BE49-F238E27FC236}">
                    <a16:creationId xmlns:a16="http://schemas.microsoft.com/office/drawing/2014/main" id="{599BAADE-0D7C-4EC9-8095-136E45687D10}"/>
                  </a:ext>
                </a:extLst>
              </p:cNvPr>
              <p:cNvPicPr/>
              <p:nvPr/>
            </p:nvPicPr>
            <p:blipFill>
              <a:blip r:embed="rId392"/>
              <a:stretch>
                <a:fillRect/>
              </a:stretch>
            </p:blipFill>
            <p:spPr>
              <a:xfrm>
                <a:off x="5881773" y="6550627"/>
                <a:ext cx="11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88" name="Freihand 287">
                <a:extLst>
                  <a:ext uri="{FF2B5EF4-FFF2-40B4-BE49-F238E27FC236}">
                    <a16:creationId xmlns:a16="http://schemas.microsoft.com/office/drawing/2014/main" id="{4B5D289F-8F9F-4695-AFFD-6DC5A856E994}"/>
                  </a:ext>
                </a:extLst>
              </p14:cNvPr>
              <p14:cNvContentPartPr/>
              <p14:nvPr/>
            </p14:nvContentPartPr>
            <p14:xfrm>
              <a:off x="5949093" y="6537667"/>
              <a:ext cx="60840" cy="208800"/>
            </p14:xfrm>
          </p:contentPart>
        </mc:Choice>
        <mc:Fallback xmlns="">
          <p:pic>
            <p:nvPicPr>
              <p:cNvPr id="288" name="Freihand 287">
                <a:extLst>
                  <a:ext uri="{FF2B5EF4-FFF2-40B4-BE49-F238E27FC236}">
                    <a16:creationId xmlns:a16="http://schemas.microsoft.com/office/drawing/2014/main" id="{4B5D289F-8F9F-4695-AFFD-6DC5A856E994}"/>
                  </a:ext>
                </a:extLst>
              </p:cNvPr>
              <p:cNvPicPr/>
              <p:nvPr/>
            </p:nvPicPr>
            <p:blipFill>
              <a:blip r:embed="rId394"/>
              <a:stretch>
                <a:fillRect/>
              </a:stretch>
            </p:blipFill>
            <p:spPr>
              <a:xfrm>
                <a:off x="5944773" y="6533347"/>
                <a:ext cx="69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89" name="Freihand 288">
                <a:extLst>
                  <a:ext uri="{FF2B5EF4-FFF2-40B4-BE49-F238E27FC236}">
                    <a16:creationId xmlns:a16="http://schemas.microsoft.com/office/drawing/2014/main" id="{F123AD05-577B-4D7E-8CCF-71FBDCDA8243}"/>
                  </a:ext>
                </a:extLst>
              </p14:cNvPr>
              <p14:cNvContentPartPr/>
              <p14:nvPr/>
            </p14:nvContentPartPr>
            <p14:xfrm>
              <a:off x="5991213" y="6605347"/>
              <a:ext cx="128160" cy="119880"/>
            </p14:xfrm>
          </p:contentPart>
        </mc:Choice>
        <mc:Fallback xmlns="">
          <p:pic>
            <p:nvPicPr>
              <p:cNvPr id="289" name="Freihand 288">
                <a:extLst>
                  <a:ext uri="{FF2B5EF4-FFF2-40B4-BE49-F238E27FC236}">
                    <a16:creationId xmlns:a16="http://schemas.microsoft.com/office/drawing/2014/main" id="{F123AD05-577B-4D7E-8CCF-71FBDCDA8243}"/>
                  </a:ext>
                </a:extLst>
              </p:cNvPr>
              <p:cNvPicPr/>
              <p:nvPr/>
            </p:nvPicPr>
            <p:blipFill>
              <a:blip r:embed="rId396"/>
              <a:stretch>
                <a:fillRect/>
              </a:stretch>
            </p:blipFill>
            <p:spPr>
              <a:xfrm>
                <a:off x="5986893" y="6601027"/>
                <a:ext cx="136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90" name="Freihand 289">
                <a:extLst>
                  <a:ext uri="{FF2B5EF4-FFF2-40B4-BE49-F238E27FC236}">
                    <a16:creationId xmlns:a16="http://schemas.microsoft.com/office/drawing/2014/main" id="{01DD41FE-ED36-4034-9F5C-6E71404ED2C8}"/>
                  </a:ext>
                </a:extLst>
              </p14:cNvPr>
              <p14:cNvContentPartPr/>
              <p14:nvPr/>
            </p14:nvContentPartPr>
            <p14:xfrm>
              <a:off x="6413493" y="6377107"/>
              <a:ext cx="5040" cy="133200"/>
            </p14:xfrm>
          </p:contentPart>
        </mc:Choice>
        <mc:Fallback xmlns="">
          <p:pic>
            <p:nvPicPr>
              <p:cNvPr id="290" name="Freihand 289">
                <a:extLst>
                  <a:ext uri="{FF2B5EF4-FFF2-40B4-BE49-F238E27FC236}">
                    <a16:creationId xmlns:a16="http://schemas.microsoft.com/office/drawing/2014/main" id="{01DD41FE-ED36-4034-9F5C-6E71404ED2C8}"/>
                  </a:ext>
                </a:extLst>
              </p:cNvPr>
              <p:cNvPicPr/>
              <p:nvPr/>
            </p:nvPicPr>
            <p:blipFill>
              <a:blip r:embed="rId398"/>
              <a:stretch>
                <a:fillRect/>
              </a:stretch>
            </p:blipFill>
            <p:spPr>
              <a:xfrm>
                <a:off x="6409173" y="6372787"/>
                <a:ext cx="13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91" name="Freihand 290">
                <a:extLst>
                  <a:ext uri="{FF2B5EF4-FFF2-40B4-BE49-F238E27FC236}">
                    <a16:creationId xmlns:a16="http://schemas.microsoft.com/office/drawing/2014/main" id="{E93B4C5D-F75C-47D0-8383-452E0C5C4366}"/>
                  </a:ext>
                </a:extLst>
              </p14:cNvPr>
              <p14:cNvContentPartPr/>
              <p14:nvPr/>
            </p14:nvContentPartPr>
            <p14:xfrm>
              <a:off x="6357333" y="6420667"/>
              <a:ext cx="164880" cy="21600"/>
            </p14:xfrm>
          </p:contentPart>
        </mc:Choice>
        <mc:Fallback xmlns="">
          <p:pic>
            <p:nvPicPr>
              <p:cNvPr id="291" name="Freihand 290">
                <a:extLst>
                  <a:ext uri="{FF2B5EF4-FFF2-40B4-BE49-F238E27FC236}">
                    <a16:creationId xmlns:a16="http://schemas.microsoft.com/office/drawing/2014/main" id="{E93B4C5D-F75C-47D0-8383-452E0C5C4366}"/>
                  </a:ext>
                </a:extLst>
              </p:cNvPr>
              <p:cNvPicPr/>
              <p:nvPr/>
            </p:nvPicPr>
            <p:blipFill>
              <a:blip r:embed="rId400"/>
              <a:stretch>
                <a:fillRect/>
              </a:stretch>
            </p:blipFill>
            <p:spPr>
              <a:xfrm>
                <a:off x="6353013" y="6416347"/>
                <a:ext cx="173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93" name="Freihand 292">
                <a:extLst>
                  <a:ext uri="{FF2B5EF4-FFF2-40B4-BE49-F238E27FC236}">
                    <a16:creationId xmlns:a16="http://schemas.microsoft.com/office/drawing/2014/main" id="{64E9B118-6802-4C2E-835C-EE3878153A25}"/>
                  </a:ext>
                </a:extLst>
              </p14:cNvPr>
              <p14:cNvContentPartPr/>
              <p14:nvPr/>
            </p14:nvContentPartPr>
            <p14:xfrm>
              <a:off x="6617253" y="6329227"/>
              <a:ext cx="211680" cy="273960"/>
            </p14:xfrm>
          </p:contentPart>
        </mc:Choice>
        <mc:Fallback xmlns="">
          <p:pic>
            <p:nvPicPr>
              <p:cNvPr id="293" name="Freihand 292">
                <a:extLst>
                  <a:ext uri="{FF2B5EF4-FFF2-40B4-BE49-F238E27FC236}">
                    <a16:creationId xmlns:a16="http://schemas.microsoft.com/office/drawing/2014/main" id="{64E9B118-6802-4C2E-835C-EE3878153A25}"/>
                  </a:ext>
                </a:extLst>
              </p:cNvPr>
              <p:cNvPicPr/>
              <p:nvPr/>
            </p:nvPicPr>
            <p:blipFill>
              <a:blip r:embed="rId402"/>
              <a:stretch>
                <a:fillRect/>
              </a:stretch>
            </p:blipFill>
            <p:spPr>
              <a:xfrm>
                <a:off x="6612933" y="6324907"/>
                <a:ext cx="2203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95" name="Freihand 294">
                <a:extLst>
                  <a:ext uri="{FF2B5EF4-FFF2-40B4-BE49-F238E27FC236}">
                    <a16:creationId xmlns:a16="http://schemas.microsoft.com/office/drawing/2014/main" id="{6E6BD026-E86A-48E1-81F2-7803ADE13041}"/>
                  </a:ext>
                </a:extLst>
              </p14:cNvPr>
              <p14:cNvContentPartPr/>
              <p14:nvPr/>
            </p14:nvContentPartPr>
            <p14:xfrm>
              <a:off x="6945573" y="6191707"/>
              <a:ext cx="178920" cy="150480"/>
            </p14:xfrm>
          </p:contentPart>
        </mc:Choice>
        <mc:Fallback xmlns="">
          <p:pic>
            <p:nvPicPr>
              <p:cNvPr id="295" name="Freihand 294">
                <a:extLst>
                  <a:ext uri="{FF2B5EF4-FFF2-40B4-BE49-F238E27FC236}">
                    <a16:creationId xmlns:a16="http://schemas.microsoft.com/office/drawing/2014/main" id="{6E6BD026-E86A-48E1-81F2-7803ADE13041}"/>
                  </a:ext>
                </a:extLst>
              </p:cNvPr>
              <p:cNvPicPr/>
              <p:nvPr/>
            </p:nvPicPr>
            <p:blipFill>
              <a:blip r:embed="rId404"/>
              <a:stretch>
                <a:fillRect/>
              </a:stretch>
            </p:blipFill>
            <p:spPr>
              <a:xfrm>
                <a:off x="6941253" y="6187387"/>
                <a:ext cx="187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96" name="Freihand 295">
                <a:extLst>
                  <a:ext uri="{FF2B5EF4-FFF2-40B4-BE49-F238E27FC236}">
                    <a16:creationId xmlns:a16="http://schemas.microsoft.com/office/drawing/2014/main" id="{C0187389-EF0C-48E8-B31E-43ED2CA3E743}"/>
                  </a:ext>
                </a:extLst>
              </p14:cNvPr>
              <p14:cNvContentPartPr/>
              <p14:nvPr/>
            </p14:nvContentPartPr>
            <p14:xfrm>
              <a:off x="7153293" y="6249307"/>
              <a:ext cx="109800" cy="131760"/>
            </p14:xfrm>
          </p:contentPart>
        </mc:Choice>
        <mc:Fallback xmlns="">
          <p:pic>
            <p:nvPicPr>
              <p:cNvPr id="296" name="Freihand 295">
                <a:extLst>
                  <a:ext uri="{FF2B5EF4-FFF2-40B4-BE49-F238E27FC236}">
                    <a16:creationId xmlns:a16="http://schemas.microsoft.com/office/drawing/2014/main" id="{C0187389-EF0C-48E8-B31E-43ED2CA3E743}"/>
                  </a:ext>
                </a:extLst>
              </p:cNvPr>
              <p:cNvPicPr/>
              <p:nvPr/>
            </p:nvPicPr>
            <p:blipFill>
              <a:blip r:embed="rId406"/>
              <a:stretch>
                <a:fillRect/>
              </a:stretch>
            </p:blipFill>
            <p:spPr>
              <a:xfrm>
                <a:off x="7148973" y="6244987"/>
                <a:ext cx="118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97" name="Freihand 296">
                <a:extLst>
                  <a:ext uri="{FF2B5EF4-FFF2-40B4-BE49-F238E27FC236}">
                    <a16:creationId xmlns:a16="http://schemas.microsoft.com/office/drawing/2014/main" id="{8D294DF9-B4E4-4F66-B04F-5AD89BF656D9}"/>
                  </a:ext>
                </a:extLst>
              </p14:cNvPr>
              <p14:cNvContentPartPr/>
              <p14:nvPr/>
            </p14:nvContentPartPr>
            <p14:xfrm>
              <a:off x="7257333" y="6318067"/>
              <a:ext cx="128160" cy="68760"/>
            </p14:xfrm>
          </p:contentPart>
        </mc:Choice>
        <mc:Fallback xmlns="">
          <p:pic>
            <p:nvPicPr>
              <p:cNvPr id="297" name="Freihand 296">
                <a:extLst>
                  <a:ext uri="{FF2B5EF4-FFF2-40B4-BE49-F238E27FC236}">
                    <a16:creationId xmlns:a16="http://schemas.microsoft.com/office/drawing/2014/main" id="{8D294DF9-B4E4-4F66-B04F-5AD89BF656D9}"/>
                  </a:ext>
                </a:extLst>
              </p:cNvPr>
              <p:cNvPicPr/>
              <p:nvPr/>
            </p:nvPicPr>
            <p:blipFill>
              <a:blip r:embed="rId408"/>
              <a:stretch>
                <a:fillRect/>
              </a:stretch>
            </p:blipFill>
            <p:spPr>
              <a:xfrm>
                <a:off x="7253013" y="6313747"/>
                <a:ext cx="136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98" name="Freihand 297">
                <a:extLst>
                  <a:ext uri="{FF2B5EF4-FFF2-40B4-BE49-F238E27FC236}">
                    <a16:creationId xmlns:a16="http://schemas.microsoft.com/office/drawing/2014/main" id="{8FDA782D-C1E5-43ED-8411-8C8969F1C350}"/>
                  </a:ext>
                </a:extLst>
              </p14:cNvPr>
              <p14:cNvContentPartPr/>
              <p14:nvPr/>
            </p14:nvContentPartPr>
            <p14:xfrm>
              <a:off x="6995973" y="6414187"/>
              <a:ext cx="411120" cy="33120"/>
            </p14:xfrm>
          </p:contentPart>
        </mc:Choice>
        <mc:Fallback xmlns="">
          <p:pic>
            <p:nvPicPr>
              <p:cNvPr id="298" name="Freihand 297">
                <a:extLst>
                  <a:ext uri="{FF2B5EF4-FFF2-40B4-BE49-F238E27FC236}">
                    <a16:creationId xmlns:a16="http://schemas.microsoft.com/office/drawing/2014/main" id="{8FDA782D-C1E5-43ED-8411-8C8969F1C350}"/>
                  </a:ext>
                </a:extLst>
              </p:cNvPr>
              <p:cNvPicPr/>
              <p:nvPr/>
            </p:nvPicPr>
            <p:blipFill>
              <a:blip r:embed="rId410"/>
              <a:stretch>
                <a:fillRect/>
              </a:stretch>
            </p:blipFill>
            <p:spPr>
              <a:xfrm>
                <a:off x="6991653" y="6409867"/>
                <a:ext cx="419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99" name="Freihand 298">
                <a:extLst>
                  <a:ext uri="{FF2B5EF4-FFF2-40B4-BE49-F238E27FC236}">
                    <a16:creationId xmlns:a16="http://schemas.microsoft.com/office/drawing/2014/main" id="{9D413B04-D5ED-4EF4-8A41-EEB36AB37BEA}"/>
                  </a:ext>
                </a:extLst>
              </p14:cNvPr>
              <p14:cNvContentPartPr/>
              <p14:nvPr/>
            </p14:nvContentPartPr>
            <p14:xfrm>
              <a:off x="7079493" y="6522187"/>
              <a:ext cx="124920" cy="144360"/>
            </p14:xfrm>
          </p:contentPart>
        </mc:Choice>
        <mc:Fallback xmlns="">
          <p:pic>
            <p:nvPicPr>
              <p:cNvPr id="299" name="Freihand 298">
                <a:extLst>
                  <a:ext uri="{FF2B5EF4-FFF2-40B4-BE49-F238E27FC236}">
                    <a16:creationId xmlns:a16="http://schemas.microsoft.com/office/drawing/2014/main" id="{9D413B04-D5ED-4EF4-8A41-EEB36AB37BEA}"/>
                  </a:ext>
                </a:extLst>
              </p:cNvPr>
              <p:cNvPicPr/>
              <p:nvPr/>
            </p:nvPicPr>
            <p:blipFill>
              <a:blip r:embed="rId412"/>
              <a:stretch>
                <a:fillRect/>
              </a:stretch>
            </p:blipFill>
            <p:spPr>
              <a:xfrm>
                <a:off x="7075173" y="6517867"/>
                <a:ext cx="133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00" name="Freihand 299">
                <a:extLst>
                  <a:ext uri="{FF2B5EF4-FFF2-40B4-BE49-F238E27FC236}">
                    <a16:creationId xmlns:a16="http://schemas.microsoft.com/office/drawing/2014/main" id="{B1BD8A58-DE1B-4E83-B4B0-EA41D1E39781}"/>
                  </a:ext>
                </a:extLst>
              </p14:cNvPr>
              <p14:cNvContentPartPr/>
              <p14:nvPr/>
            </p14:nvContentPartPr>
            <p14:xfrm>
              <a:off x="7206213" y="6570067"/>
              <a:ext cx="143640" cy="110880"/>
            </p14:xfrm>
          </p:contentPart>
        </mc:Choice>
        <mc:Fallback xmlns="">
          <p:pic>
            <p:nvPicPr>
              <p:cNvPr id="300" name="Freihand 299">
                <a:extLst>
                  <a:ext uri="{FF2B5EF4-FFF2-40B4-BE49-F238E27FC236}">
                    <a16:creationId xmlns:a16="http://schemas.microsoft.com/office/drawing/2014/main" id="{B1BD8A58-DE1B-4E83-B4B0-EA41D1E39781}"/>
                  </a:ext>
                </a:extLst>
              </p:cNvPr>
              <p:cNvPicPr/>
              <p:nvPr/>
            </p:nvPicPr>
            <p:blipFill>
              <a:blip r:embed="rId414"/>
              <a:stretch>
                <a:fillRect/>
              </a:stretch>
            </p:blipFill>
            <p:spPr>
              <a:xfrm>
                <a:off x="7201893" y="6565747"/>
                <a:ext cx="152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01" name="Freihand 300">
                <a:extLst>
                  <a:ext uri="{FF2B5EF4-FFF2-40B4-BE49-F238E27FC236}">
                    <a16:creationId xmlns:a16="http://schemas.microsoft.com/office/drawing/2014/main" id="{9802E139-11CD-4A32-B472-E35110E1C738}"/>
                  </a:ext>
                </a:extLst>
              </p14:cNvPr>
              <p14:cNvContentPartPr/>
              <p14:nvPr/>
            </p14:nvContentPartPr>
            <p14:xfrm>
              <a:off x="7533093" y="6404827"/>
              <a:ext cx="159840" cy="20160"/>
            </p14:xfrm>
          </p:contentPart>
        </mc:Choice>
        <mc:Fallback xmlns="">
          <p:pic>
            <p:nvPicPr>
              <p:cNvPr id="301" name="Freihand 300">
                <a:extLst>
                  <a:ext uri="{FF2B5EF4-FFF2-40B4-BE49-F238E27FC236}">
                    <a16:creationId xmlns:a16="http://schemas.microsoft.com/office/drawing/2014/main" id="{9802E139-11CD-4A32-B472-E35110E1C738}"/>
                  </a:ext>
                </a:extLst>
              </p:cNvPr>
              <p:cNvPicPr/>
              <p:nvPr/>
            </p:nvPicPr>
            <p:blipFill>
              <a:blip r:embed="rId416"/>
              <a:stretch>
                <a:fillRect/>
              </a:stretch>
            </p:blipFill>
            <p:spPr>
              <a:xfrm>
                <a:off x="7528773" y="6400507"/>
                <a:ext cx="168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02" name="Freihand 301">
                <a:extLst>
                  <a:ext uri="{FF2B5EF4-FFF2-40B4-BE49-F238E27FC236}">
                    <a16:creationId xmlns:a16="http://schemas.microsoft.com/office/drawing/2014/main" id="{9A749F69-77E8-4545-ABC4-A17B446C9CAB}"/>
                  </a:ext>
                </a:extLst>
              </p14:cNvPr>
              <p14:cNvContentPartPr/>
              <p14:nvPr/>
            </p14:nvContentPartPr>
            <p14:xfrm>
              <a:off x="7731813" y="6302947"/>
              <a:ext cx="162720" cy="225720"/>
            </p14:xfrm>
          </p:contentPart>
        </mc:Choice>
        <mc:Fallback xmlns="">
          <p:pic>
            <p:nvPicPr>
              <p:cNvPr id="302" name="Freihand 301">
                <a:extLst>
                  <a:ext uri="{FF2B5EF4-FFF2-40B4-BE49-F238E27FC236}">
                    <a16:creationId xmlns:a16="http://schemas.microsoft.com/office/drawing/2014/main" id="{9A749F69-77E8-4545-ABC4-A17B446C9CAB}"/>
                  </a:ext>
                </a:extLst>
              </p:cNvPr>
              <p:cNvPicPr/>
              <p:nvPr/>
            </p:nvPicPr>
            <p:blipFill>
              <a:blip r:embed="rId418"/>
              <a:stretch>
                <a:fillRect/>
              </a:stretch>
            </p:blipFill>
            <p:spPr>
              <a:xfrm>
                <a:off x="7727493" y="6298627"/>
                <a:ext cx="1713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3" name="Freihand 302">
                <a:extLst>
                  <a:ext uri="{FF2B5EF4-FFF2-40B4-BE49-F238E27FC236}">
                    <a16:creationId xmlns:a16="http://schemas.microsoft.com/office/drawing/2014/main" id="{15060629-50E5-44BB-AFCF-0C9765F54EBD}"/>
                  </a:ext>
                </a:extLst>
              </p14:cNvPr>
              <p14:cNvContentPartPr/>
              <p14:nvPr/>
            </p14:nvContentPartPr>
            <p14:xfrm>
              <a:off x="8021613" y="6174427"/>
              <a:ext cx="146880" cy="171720"/>
            </p14:xfrm>
          </p:contentPart>
        </mc:Choice>
        <mc:Fallback xmlns="">
          <p:pic>
            <p:nvPicPr>
              <p:cNvPr id="303" name="Freihand 302">
                <a:extLst>
                  <a:ext uri="{FF2B5EF4-FFF2-40B4-BE49-F238E27FC236}">
                    <a16:creationId xmlns:a16="http://schemas.microsoft.com/office/drawing/2014/main" id="{15060629-50E5-44BB-AFCF-0C9765F54EBD}"/>
                  </a:ext>
                </a:extLst>
              </p:cNvPr>
              <p:cNvPicPr/>
              <p:nvPr/>
            </p:nvPicPr>
            <p:blipFill>
              <a:blip r:embed="rId420"/>
              <a:stretch>
                <a:fillRect/>
              </a:stretch>
            </p:blipFill>
            <p:spPr>
              <a:xfrm>
                <a:off x="8017293" y="6170107"/>
                <a:ext cx="155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04" name="Freihand 303">
                <a:extLst>
                  <a:ext uri="{FF2B5EF4-FFF2-40B4-BE49-F238E27FC236}">
                    <a16:creationId xmlns:a16="http://schemas.microsoft.com/office/drawing/2014/main" id="{09EF618B-DBB6-4242-9D54-1AA52428A142}"/>
                  </a:ext>
                </a:extLst>
              </p14:cNvPr>
              <p14:cNvContentPartPr/>
              <p14:nvPr/>
            </p14:nvContentPartPr>
            <p14:xfrm>
              <a:off x="8225733" y="6178387"/>
              <a:ext cx="41040" cy="151200"/>
            </p14:xfrm>
          </p:contentPart>
        </mc:Choice>
        <mc:Fallback xmlns="">
          <p:pic>
            <p:nvPicPr>
              <p:cNvPr id="304" name="Freihand 303">
                <a:extLst>
                  <a:ext uri="{FF2B5EF4-FFF2-40B4-BE49-F238E27FC236}">
                    <a16:creationId xmlns:a16="http://schemas.microsoft.com/office/drawing/2014/main" id="{09EF618B-DBB6-4242-9D54-1AA52428A142}"/>
                  </a:ext>
                </a:extLst>
              </p:cNvPr>
              <p:cNvPicPr/>
              <p:nvPr/>
            </p:nvPicPr>
            <p:blipFill>
              <a:blip r:embed="rId422"/>
              <a:stretch>
                <a:fillRect/>
              </a:stretch>
            </p:blipFill>
            <p:spPr>
              <a:xfrm>
                <a:off x="8221413" y="6174067"/>
                <a:ext cx="49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05" name="Freihand 304">
                <a:extLst>
                  <a:ext uri="{FF2B5EF4-FFF2-40B4-BE49-F238E27FC236}">
                    <a16:creationId xmlns:a16="http://schemas.microsoft.com/office/drawing/2014/main" id="{8E9807A0-342B-473A-9740-CAC1DC7F40B3}"/>
                  </a:ext>
                </a:extLst>
              </p14:cNvPr>
              <p14:cNvContentPartPr/>
              <p14:nvPr/>
            </p14:nvContentPartPr>
            <p14:xfrm>
              <a:off x="8159133" y="6153547"/>
              <a:ext cx="175680" cy="166320"/>
            </p14:xfrm>
          </p:contentPart>
        </mc:Choice>
        <mc:Fallback xmlns="">
          <p:pic>
            <p:nvPicPr>
              <p:cNvPr id="305" name="Freihand 304">
                <a:extLst>
                  <a:ext uri="{FF2B5EF4-FFF2-40B4-BE49-F238E27FC236}">
                    <a16:creationId xmlns:a16="http://schemas.microsoft.com/office/drawing/2014/main" id="{8E9807A0-342B-473A-9740-CAC1DC7F40B3}"/>
                  </a:ext>
                </a:extLst>
              </p:cNvPr>
              <p:cNvPicPr/>
              <p:nvPr/>
            </p:nvPicPr>
            <p:blipFill>
              <a:blip r:embed="rId424"/>
              <a:stretch>
                <a:fillRect/>
              </a:stretch>
            </p:blipFill>
            <p:spPr>
              <a:xfrm>
                <a:off x="8154813" y="6149227"/>
                <a:ext cx="184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06" name="Freihand 305">
                <a:extLst>
                  <a:ext uri="{FF2B5EF4-FFF2-40B4-BE49-F238E27FC236}">
                    <a16:creationId xmlns:a16="http://schemas.microsoft.com/office/drawing/2014/main" id="{874E6A2D-D13B-4B1D-9EF2-B53653EF4919}"/>
                  </a:ext>
                </a:extLst>
              </p14:cNvPr>
              <p14:cNvContentPartPr/>
              <p14:nvPr/>
            </p14:nvContentPartPr>
            <p14:xfrm>
              <a:off x="7969773" y="6344707"/>
              <a:ext cx="432000" cy="61200"/>
            </p14:xfrm>
          </p:contentPart>
        </mc:Choice>
        <mc:Fallback xmlns="">
          <p:pic>
            <p:nvPicPr>
              <p:cNvPr id="306" name="Freihand 305">
                <a:extLst>
                  <a:ext uri="{FF2B5EF4-FFF2-40B4-BE49-F238E27FC236}">
                    <a16:creationId xmlns:a16="http://schemas.microsoft.com/office/drawing/2014/main" id="{874E6A2D-D13B-4B1D-9EF2-B53653EF4919}"/>
                  </a:ext>
                </a:extLst>
              </p:cNvPr>
              <p:cNvPicPr/>
              <p:nvPr/>
            </p:nvPicPr>
            <p:blipFill>
              <a:blip r:embed="rId426"/>
              <a:stretch>
                <a:fillRect/>
              </a:stretch>
            </p:blipFill>
            <p:spPr>
              <a:xfrm>
                <a:off x="7965453" y="6340387"/>
                <a:ext cx="440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07" name="Freihand 306">
                <a:extLst>
                  <a:ext uri="{FF2B5EF4-FFF2-40B4-BE49-F238E27FC236}">
                    <a16:creationId xmlns:a16="http://schemas.microsoft.com/office/drawing/2014/main" id="{7165EB84-9FF9-419D-BA71-389F2A1CCE34}"/>
                  </a:ext>
                </a:extLst>
              </p14:cNvPr>
              <p14:cNvContentPartPr/>
              <p14:nvPr/>
            </p14:nvContentPartPr>
            <p14:xfrm>
              <a:off x="8120253" y="6453067"/>
              <a:ext cx="44280" cy="159840"/>
            </p14:xfrm>
          </p:contentPart>
        </mc:Choice>
        <mc:Fallback xmlns="">
          <p:pic>
            <p:nvPicPr>
              <p:cNvPr id="307" name="Freihand 306">
                <a:extLst>
                  <a:ext uri="{FF2B5EF4-FFF2-40B4-BE49-F238E27FC236}">
                    <a16:creationId xmlns:a16="http://schemas.microsoft.com/office/drawing/2014/main" id="{7165EB84-9FF9-419D-BA71-389F2A1CCE34}"/>
                  </a:ext>
                </a:extLst>
              </p:cNvPr>
              <p:cNvPicPr/>
              <p:nvPr/>
            </p:nvPicPr>
            <p:blipFill>
              <a:blip r:embed="rId428"/>
              <a:stretch>
                <a:fillRect/>
              </a:stretch>
            </p:blipFill>
            <p:spPr>
              <a:xfrm>
                <a:off x="8115933" y="6448747"/>
                <a:ext cx="52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08" name="Freihand 307">
                <a:extLst>
                  <a:ext uri="{FF2B5EF4-FFF2-40B4-BE49-F238E27FC236}">
                    <a16:creationId xmlns:a16="http://schemas.microsoft.com/office/drawing/2014/main" id="{CD2F7227-0A34-4E23-97AD-5C040490A9CD}"/>
                  </a:ext>
                </a:extLst>
              </p14:cNvPr>
              <p14:cNvContentPartPr/>
              <p14:nvPr/>
            </p14:nvContentPartPr>
            <p14:xfrm>
              <a:off x="8037813" y="6418147"/>
              <a:ext cx="242640" cy="197280"/>
            </p14:xfrm>
          </p:contentPart>
        </mc:Choice>
        <mc:Fallback xmlns="">
          <p:pic>
            <p:nvPicPr>
              <p:cNvPr id="308" name="Freihand 307">
                <a:extLst>
                  <a:ext uri="{FF2B5EF4-FFF2-40B4-BE49-F238E27FC236}">
                    <a16:creationId xmlns:a16="http://schemas.microsoft.com/office/drawing/2014/main" id="{CD2F7227-0A34-4E23-97AD-5C040490A9CD}"/>
                  </a:ext>
                </a:extLst>
              </p:cNvPr>
              <p:cNvPicPr/>
              <p:nvPr/>
            </p:nvPicPr>
            <p:blipFill>
              <a:blip r:embed="rId430"/>
              <a:stretch>
                <a:fillRect/>
              </a:stretch>
            </p:blipFill>
            <p:spPr>
              <a:xfrm>
                <a:off x="8033493" y="6413827"/>
                <a:ext cx="251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10" name="Freihand 309">
                <a:extLst>
                  <a:ext uri="{FF2B5EF4-FFF2-40B4-BE49-F238E27FC236}">
                    <a16:creationId xmlns:a16="http://schemas.microsoft.com/office/drawing/2014/main" id="{6388D91D-D5CD-40B3-B9D6-2A998657D710}"/>
                  </a:ext>
                </a:extLst>
              </p14:cNvPr>
              <p14:cNvContentPartPr/>
              <p14:nvPr/>
            </p14:nvContentPartPr>
            <p14:xfrm>
              <a:off x="4172853" y="6135547"/>
              <a:ext cx="4266360" cy="663480"/>
            </p14:xfrm>
          </p:contentPart>
        </mc:Choice>
        <mc:Fallback xmlns="">
          <p:pic>
            <p:nvPicPr>
              <p:cNvPr id="310" name="Freihand 309">
                <a:extLst>
                  <a:ext uri="{FF2B5EF4-FFF2-40B4-BE49-F238E27FC236}">
                    <a16:creationId xmlns:a16="http://schemas.microsoft.com/office/drawing/2014/main" id="{6388D91D-D5CD-40B3-B9D6-2A998657D710}"/>
                  </a:ext>
                </a:extLst>
              </p:cNvPr>
              <p:cNvPicPr/>
              <p:nvPr/>
            </p:nvPicPr>
            <p:blipFill>
              <a:blip r:embed="rId432"/>
              <a:stretch>
                <a:fillRect/>
              </a:stretch>
            </p:blipFill>
            <p:spPr>
              <a:xfrm>
                <a:off x="4168533" y="6131227"/>
                <a:ext cx="427500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11" name="Freihand 310">
                <a:extLst>
                  <a:ext uri="{FF2B5EF4-FFF2-40B4-BE49-F238E27FC236}">
                    <a16:creationId xmlns:a16="http://schemas.microsoft.com/office/drawing/2014/main" id="{26EAEA55-5E14-4D44-A07A-0A48CBF7CCAD}"/>
                  </a:ext>
                </a:extLst>
              </p14:cNvPr>
              <p14:cNvContentPartPr/>
              <p14:nvPr/>
            </p14:nvContentPartPr>
            <p14:xfrm>
              <a:off x="199893" y="358987"/>
              <a:ext cx="4036320" cy="5901120"/>
            </p14:xfrm>
          </p:contentPart>
        </mc:Choice>
        <mc:Fallback xmlns="">
          <p:pic>
            <p:nvPicPr>
              <p:cNvPr id="311" name="Freihand 310">
                <a:extLst>
                  <a:ext uri="{FF2B5EF4-FFF2-40B4-BE49-F238E27FC236}">
                    <a16:creationId xmlns:a16="http://schemas.microsoft.com/office/drawing/2014/main" id="{26EAEA55-5E14-4D44-A07A-0A48CBF7CCAD}"/>
                  </a:ext>
                </a:extLst>
              </p:cNvPr>
              <p:cNvPicPr/>
              <p:nvPr/>
            </p:nvPicPr>
            <p:blipFill>
              <a:blip r:embed="rId434"/>
              <a:stretch>
                <a:fillRect/>
              </a:stretch>
            </p:blipFill>
            <p:spPr>
              <a:xfrm>
                <a:off x="195573" y="354667"/>
                <a:ext cx="4044960" cy="5909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12" name="Freihand 311">
                <a:extLst>
                  <a:ext uri="{FF2B5EF4-FFF2-40B4-BE49-F238E27FC236}">
                    <a16:creationId xmlns:a16="http://schemas.microsoft.com/office/drawing/2014/main" id="{EAD240DE-3908-4664-B145-19AA3BBA833F}"/>
                  </a:ext>
                </a:extLst>
              </p14:cNvPr>
              <p14:cNvContentPartPr/>
              <p14:nvPr/>
            </p14:nvContentPartPr>
            <p14:xfrm>
              <a:off x="519933" y="295627"/>
              <a:ext cx="254880" cy="237600"/>
            </p14:xfrm>
          </p:contentPart>
        </mc:Choice>
        <mc:Fallback xmlns="">
          <p:pic>
            <p:nvPicPr>
              <p:cNvPr id="312" name="Freihand 311">
                <a:extLst>
                  <a:ext uri="{FF2B5EF4-FFF2-40B4-BE49-F238E27FC236}">
                    <a16:creationId xmlns:a16="http://schemas.microsoft.com/office/drawing/2014/main" id="{EAD240DE-3908-4664-B145-19AA3BBA833F}"/>
                  </a:ext>
                </a:extLst>
              </p:cNvPr>
              <p:cNvPicPr/>
              <p:nvPr/>
            </p:nvPicPr>
            <p:blipFill>
              <a:blip r:embed="rId436"/>
              <a:stretch>
                <a:fillRect/>
              </a:stretch>
            </p:blipFill>
            <p:spPr>
              <a:xfrm>
                <a:off x="515613" y="291307"/>
                <a:ext cx="263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14" name="Freihand 313">
                <a:extLst>
                  <a:ext uri="{FF2B5EF4-FFF2-40B4-BE49-F238E27FC236}">
                    <a16:creationId xmlns:a16="http://schemas.microsoft.com/office/drawing/2014/main" id="{EB43B4E2-E345-4A4F-9E8F-D9327B138DB4}"/>
                  </a:ext>
                </a:extLst>
              </p14:cNvPr>
              <p14:cNvContentPartPr/>
              <p14:nvPr/>
            </p14:nvContentPartPr>
            <p14:xfrm>
              <a:off x="1023213" y="79267"/>
              <a:ext cx="102600" cy="241200"/>
            </p14:xfrm>
          </p:contentPart>
        </mc:Choice>
        <mc:Fallback xmlns="">
          <p:pic>
            <p:nvPicPr>
              <p:cNvPr id="314" name="Freihand 313">
                <a:extLst>
                  <a:ext uri="{FF2B5EF4-FFF2-40B4-BE49-F238E27FC236}">
                    <a16:creationId xmlns:a16="http://schemas.microsoft.com/office/drawing/2014/main" id="{EB43B4E2-E345-4A4F-9E8F-D9327B138DB4}"/>
                  </a:ext>
                </a:extLst>
              </p:cNvPr>
              <p:cNvPicPr/>
              <p:nvPr/>
            </p:nvPicPr>
            <p:blipFill>
              <a:blip r:embed="rId438"/>
              <a:stretch>
                <a:fillRect/>
              </a:stretch>
            </p:blipFill>
            <p:spPr>
              <a:xfrm>
                <a:off x="1018893" y="74947"/>
                <a:ext cx="1112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15" name="Freihand 314">
                <a:extLst>
                  <a:ext uri="{FF2B5EF4-FFF2-40B4-BE49-F238E27FC236}">
                    <a16:creationId xmlns:a16="http://schemas.microsoft.com/office/drawing/2014/main" id="{55E0E215-A262-42EE-A71B-7ADC34DCA63E}"/>
                  </a:ext>
                </a:extLst>
              </p14:cNvPr>
              <p14:cNvContentPartPr/>
              <p14:nvPr/>
            </p14:nvContentPartPr>
            <p14:xfrm>
              <a:off x="1164693" y="45427"/>
              <a:ext cx="246240" cy="140760"/>
            </p14:xfrm>
          </p:contentPart>
        </mc:Choice>
        <mc:Fallback xmlns="">
          <p:pic>
            <p:nvPicPr>
              <p:cNvPr id="315" name="Freihand 314">
                <a:extLst>
                  <a:ext uri="{FF2B5EF4-FFF2-40B4-BE49-F238E27FC236}">
                    <a16:creationId xmlns:a16="http://schemas.microsoft.com/office/drawing/2014/main" id="{55E0E215-A262-42EE-A71B-7ADC34DCA63E}"/>
                  </a:ext>
                </a:extLst>
              </p:cNvPr>
              <p:cNvPicPr/>
              <p:nvPr/>
            </p:nvPicPr>
            <p:blipFill>
              <a:blip r:embed="rId440"/>
              <a:stretch>
                <a:fillRect/>
              </a:stretch>
            </p:blipFill>
            <p:spPr>
              <a:xfrm>
                <a:off x="1160373" y="41107"/>
                <a:ext cx="254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16" name="Freihand 315">
                <a:extLst>
                  <a:ext uri="{FF2B5EF4-FFF2-40B4-BE49-F238E27FC236}">
                    <a16:creationId xmlns:a16="http://schemas.microsoft.com/office/drawing/2014/main" id="{467188BE-0692-4F34-9379-FA1341D822AE}"/>
                  </a:ext>
                </a:extLst>
              </p14:cNvPr>
              <p14:cNvContentPartPr/>
              <p14:nvPr/>
            </p14:nvContentPartPr>
            <p14:xfrm>
              <a:off x="1486533" y="32467"/>
              <a:ext cx="34560" cy="18720"/>
            </p14:xfrm>
          </p:contentPart>
        </mc:Choice>
        <mc:Fallback xmlns="">
          <p:pic>
            <p:nvPicPr>
              <p:cNvPr id="316" name="Freihand 315">
                <a:extLst>
                  <a:ext uri="{FF2B5EF4-FFF2-40B4-BE49-F238E27FC236}">
                    <a16:creationId xmlns:a16="http://schemas.microsoft.com/office/drawing/2014/main" id="{467188BE-0692-4F34-9379-FA1341D822AE}"/>
                  </a:ext>
                </a:extLst>
              </p:cNvPr>
              <p:cNvPicPr/>
              <p:nvPr/>
            </p:nvPicPr>
            <p:blipFill>
              <a:blip r:embed="rId442"/>
              <a:stretch>
                <a:fillRect/>
              </a:stretch>
            </p:blipFill>
            <p:spPr>
              <a:xfrm>
                <a:off x="1482213" y="28147"/>
                <a:ext cx="43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17" name="Freihand 316">
                <a:extLst>
                  <a:ext uri="{FF2B5EF4-FFF2-40B4-BE49-F238E27FC236}">
                    <a16:creationId xmlns:a16="http://schemas.microsoft.com/office/drawing/2014/main" id="{A6844305-BD0B-4C2B-8D5F-1519AAF8AF6D}"/>
                  </a:ext>
                </a:extLst>
              </p14:cNvPr>
              <p14:cNvContentPartPr/>
              <p14:nvPr/>
            </p14:nvContentPartPr>
            <p14:xfrm>
              <a:off x="1360893" y="31747"/>
              <a:ext cx="40320" cy="196560"/>
            </p14:xfrm>
          </p:contentPart>
        </mc:Choice>
        <mc:Fallback xmlns="">
          <p:pic>
            <p:nvPicPr>
              <p:cNvPr id="317" name="Freihand 316">
                <a:extLst>
                  <a:ext uri="{FF2B5EF4-FFF2-40B4-BE49-F238E27FC236}">
                    <a16:creationId xmlns:a16="http://schemas.microsoft.com/office/drawing/2014/main" id="{A6844305-BD0B-4C2B-8D5F-1519AAF8AF6D}"/>
                  </a:ext>
                </a:extLst>
              </p:cNvPr>
              <p:cNvPicPr/>
              <p:nvPr/>
            </p:nvPicPr>
            <p:blipFill>
              <a:blip r:embed="rId444"/>
              <a:stretch>
                <a:fillRect/>
              </a:stretch>
            </p:blipFill>
            <p:spPr>
              <a:xfrm>
                <a:off x="1356573" y="27427"/>
                <a:ext cx="48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18" name="Freihand 317">
                <a:extLst>
                  <a:ext uri="{FF2B5EF4-FFF2-40B4-BE49-F238E27FC236}">
                    <a16:creationId xmlns:a16="http://schemas.microsoft.com/office/drawing/2014/main" id="{3A683162-2532-4783-8080-B3E269523A16}"/>
                  </a:ext>
                </a:extLst>
              </p14:cNvPr>
              <p14:cNvContentPartPr/>
              <p14:nvPr/>
            </p14:nvContentPartPr>
            <p14:xfrm>
              <a:off x="1459533" y="52627"/>
              <a:ext cx="38520" cy="142560"/>
            </p14:xfrm>
          </p:contentPart>
        </mc:Choice>
        <mc:Fallback xmlns="">
          <p:pic>
            <p:nvPicPr>
              <p:cNvPr id="318" name="Freihand 317">
                <a:extLst>
                  <a:ext uri="{FF2B5EF4-FFF2-40B4-BE49-F238E27FC236}">
                    <a16:creationId xmlns:a16="http://schemas.microsoft.com/office/drawing/2014/main" id="{3A683162-2532-4783-8080-B3E269523A16}"/>
                  </a:ext>
                </a:extLst>
              </p:cNvPr>
              <p:cNvPicPr/>
              <p:nvPr/>
            </p:nvPicPr>
            <p:blipFill>
              <a:blip r:embed="rId446"/>
              <a:stretch>
                <a:fillRect/>
              </a:stretch>
            </p:blipFill>
            <p:spPr>
              <a:xfrm>
                <a:off x="1455213" y="48307"/>
                <a:ext cx="47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19" name="Freihand 318">
                <a:extLst>
                  <a:ext uri="{FF2B5EF4-FFF2-40B4-BE49-F238E27FC236}">
                    <a16:creationId xmlns:a16="http://schemas.microsoft.com/office/drawing/2014/main" id="{0027B5CF-A92D-4CDE-8585-C1E3E702A13E}"/>
                  </a:ext>
                </a:extLst>
              </p14:cNvPr>
              <p14:cNvContentPartPr/>
              <p14:nvPr/>
            </p14:nvContentPartPr>
            <p14:xfrm>
              <a:off x="1535133" y="46507"/>
              <a:ext cx="233280" cy="149760"/>
            </p14:xfrm>
          </p:contentPart>
        </mc:Choice>
        <mc:Fallback xmlns="">
          <p:pic>
            <p:nvPicPr>
              <p:cNvPr id="319" name="Freihand 318">
                <a:extLst>
                  <a:ext uri="{FF2B5EF4-FFF2-40B4-BE49-F238E27FC236}">
                    <a16:creationId xmlns:a16="http://schemas.microsoft.com/office/drawing/2014/main" id="{0027B5CF-A92D-4CDE-8585-C1E3E702A13E}"/>
                  </a:ext>
                </a:extLst>
              </p:cNvPr>
              <p:cNvPicPr/>
              <p:nvPr/>
            </p:nvPicPr>
            <p:blipFill>
              <a:blip r:embed="rId448"/>
              <a:stretch>
                <a:fillRect/>
              </a:stretch>
            </p:blipFill>
            <p:spPr>
              <a:xfrm>
                <a:off x="1530813" y="42187"/>
                <a:ext cx="241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20" name="Freihand 319">
                <a:extLst>
                  <a:ext uri="{FF2B5EF4-FFF2-40B4-BE49-F238E27FC236}">
                    <a16:creationId xmlns:a16="http://schemas.microsoft.com/office/drawing/2014/main" id="{CCEA4536-FBAB-4A85-901C-0A46E6E2CA33}"/>
                  </a:ext>
                </a:extLst>
              </p14:cNvPr>
              <p14:cNvContentPartPr/>
              <p14:nvPr/>
            </p14:nvContentPartPr>
            <p14:xfrm>
              <a:off x="1962453" y="88267"/>
              <a:ext cx="280440" cy="89640"/>
            </p14:xfrm>
          </p:contentPart>
        </mc:Choice>
        <mc:Fallback xmlns="">
          <p:pic>
            <p:nvPicPr>
              <p:cNvPr id="320" name="Freihand 319">
                <a:extLst>
                  <a:ext uri="{FF2B5EF4-FFF2-40B4-BE49-F238E27FC236}">
                    <a16:creationId xmlns:a16="http://schemas.microsoft.com/office/drawing/2014/main" id="{CCEA4536-FBAB-4A85-901C-0A46E6E2CA33}"/>
                  </a:ext>
                </a:extLst>
              </p:cNvPr>
              <p:cNvPicPr/>
              <p:nvPr/>
            </p:nvPicPr>
            <p:blipFill>
              <a:blip r:embed="rId450"/>
              <a:stretch>
                <a:fillRect/>
              </a:stretch>
            </p:blipFill>
            <p:spPr>
              <a:xfrm>
                <a:off x="1958133" y="83947"/>
                <a:ext cx="289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21" name="Freihand 320">
                <a:extLst>
                  <a:ext uri="{FF2B5EF4-FFF2-40B4-BE49-F238E27FC236}">
                    <a16:creationId xmlns:a16="http://schemas.microsoft.com/office/drawing/2014/main" id="{FCD1B6FB-F530-4C19-B357-AD1C031A4F90}"/>
                  </a:ext>
                </a:extLst>
              </p14:cNvPr>
              <p14:cNvContentPartPr/>
              <p14:nvPr/>
            </p14:nvContentPartPr>
            <p14:xfrm>
              <a:off x="2258373" y="32827"/>
              <a:ext cx="302760" cy="238320"/>
            </p14:xfrm>
          </p:contentPart>
        </mc:Choice>
        <mc:Fallback xmlns="">
          <p:pic>
            <p:nvPicPr>
              <p:cNvPr id="321" name="Freihand 320">
                <a:extLst>
                  <a:ext uri="{FF2B5EF4-FFF2-40B4-BE49-F238E27FC236}">
                    <a16:creationId xmlns:a16="http://schemas.microsoft.com/office/drawing/2014/main" id="{FCD1B6FB-F530-4C19-B357-AD1C031A4F90}"/>
                  </a:ext>
                </a:extLst>
              </p:cNvPr>
              <p:cNvPicPr/>
              <p:nvPr/>
            </p:nvPicPr>
            <p:blipFill>
              <a:blip r:embed="rId452"/>
              <a:stretch>
                <a:fillRect/>
              </a:stretch>
            </p:blipFill>
            <p:spPr>
              <a:xfrm>
                <a:off x="2254053" y="28507"/>
                <a:ext cx="311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22" name="Freihand 321">
                <a:extLst>
                  <a:ext uri="{FF2B5EF4-FFF2-40B4-BE49-F238E27FC236}">
                    <a16:creationId xmlns:a16="http://schemas.microsoft.com/office/drawing/2014/main" id="{218B15C6-7F76-4CEC-88B9-E449BC0B4EE0}"/>
                  </a:ext>
                </a:extLst>
              </p14:cNvPr>
              <p14:cNvContentPartPr/>
              <p14:nvPr/>
            </p14:nvContentPartPr>
            <p14:xfrm>
              <a:off x="2571213" y="93307"/>
              <a:ext cx="98280" cy="80280"/>
            </p14:xfrm>
          </p:contentPart>
        </mc:Choice>
        <mc:Fallback xmlns="">
          <p:pic>
            <p:nvPicPr>
              <p:cNvPr id="322" name="Freihand 321">
                <a:extLst>
                  <a:ext uri="{FF2B5EF4-FFF2-40B4-BE49-F238E27FC236}">
                    <a16:creationId xmlns:a16="http://schemas.microsoft.com/office/drawing/2014/main" id="{218B15C6-7F76-4CEC-88B9-E449BC0B4EE0}"/>
                  </a:ext>
                </a:extLst>
              </p:cNvPr>
              <p:cNvPicPr/>
              <p:nvPr/>
            </p:nvPicPr>
            <p:blipFill>
              <a:blip r:embed="rId454"/>
              <a:stretch>
                <a:fillRect/>
              </a:stretch>
            </p:blipFill>
            <p:spPr>
              <a:xfrm>
                <a:off x="2566893" y="88987"/>
                <a:ext cx="106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23" name="Freihand 322">
                <a:extLst>
                  <a:ext uri="{FF2B5EF4-FFF2-40B4-BE49-F238E27FC236}">
                    <a16:creationId xmlns:a16="http://schemas.microsoft.com/office/drawing/2014/main" id="{8579A79F-6B9A-4C06-A719-A165B6BA6E4D}"/>
                  </a:ext>
                </a:extLst>
              </p14:cNvPr>
              <p14:cNvContentPartPr/>
              <p14:nvPr/>
            </p14:nvContentPartPr>
            <p14:xfrm>
              <a:off x="2697573" y="43987"/>
              <a:ext cx="63720" cy="112680"/>
            </p14:xfrm>
          </p:contentPart>
        </mc:Choice>
        <mc:Fallback xmlns="">
          <p:pic>
            <p:nvPicPr>
              <p:cNvPr id="323" name="Freihand 322">
                <a:extLst>
                  <a:ext uri="{FF2B5EF4-FFF2-40B4-BE49-F238E27FC236}">
                    <a16:creationId xmlns:a16="http://schemas.microsoft.com/office/drawing/2014/main" id="{8579A79F-6B9A-4C06-A719-A165B6BA6E4D}"/>
                  </a:ext>
                </a:extLst>
              </p:cNvPr>
              <p:cNvPicPr/>
              <p:nvPr/>
            </p:nvPicPr>
            <p:blipFill>
              <a:blip r:embed="rId456"/>
              <a:stretch>
                <a:fillRect/>
              </a:stretch>
            </p:blipFill>
            <p:spPr>
              <a:xfrm>
                <a:off x="2693253" y="39667"/>
                <a:ext cx="72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24" name="Freihand 323">
                <a:extLst>
                  <a:ext uri="{FF2B5EF4-FFF2-40B4-BE49-F238E27FC236}">
                    <a16:creationId xmlns:a16="http://schemas.microsoft.com/office/drawing/2014/main" id="{D22BDFA6-06B7-4CB6-B979-46980A1E7A40}"/>
                  </a:ext>
                </a:extLst>
              </p14:cNvPr>
              <p14:cNvContentPartPr/>
              <p14:nvPr/>
            </p14:nvContentPartPr>
            <p14:xfrm>
              <a:off x="2783973" y="64147"/>
              <a:ext cx="83880" cy="97560"/>
            </p14:xfrm>
          </p:contentPart>
        </mc:Choice>
        <mc:Fallback xmlns="">
          <p:pic>
            <p:nvPicPr>
              <p:cNvPr id="324" name="Freihand 323">
                <a:extLst>
                  <a:ext uri="{FF2B5EF4-FFF2-40B4-BE49-F238E27FC236}">
                    <a16:creationId xmlns:a16="http://schemas.microsoft.com/office/drawing/2014/main" id="{D22BDFA6-06B7-4CB6-B979-46980A1E7A40}"/>
                  </a:ext>
                </a:extLst>
              </p:cNvPr>
              <p:cNvPicPr/>
              <p:nvPr/>
            </p:nvPicPr>
            <p:blipFill>
              <a:blip r:embed="rId458"/>
              <a:stretch>
                <a:fillRect/>
              </a:stretch>
            </p:blipFill>
            <p:spPr>
              <a:xfrm>
                <a:off x="2779653" y="59827"/>
                <a:ext cx="92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28" name="Freihand 327">
                <a:extLst>
                  <a:ext uri="{FF2B5EF4-FFF2-40B4-BE49-F238E27FC236}">
                    <a16:creationId xmlns:a16="http://schemas.microsoft.com/office/drawing/2014/main" id="{60925282-BD77-4C63-84E5-699DCF386974}"/>
                  </a:ext>
                </a:extLst>
              </p14:cNvPr>
              <p14:cNvContentPartPr/>
              <p14:nvPr/>
            </p14:nvContentPartPr>
            <p14:xfrm>
              <a:off x="1022853" y="337027"/>
              <a:ext cx="219240" cy="82440"/>
            </p14:xfrm>
          </p:contentPart>
        </mc:Choice>
        <mc:Fallback xmlns="">
          <p:pic>
            <p:nvPicPr>
              <p:cNvPr id="328" name="Freihand 327">
                <a:extLst>
                  <a:ext uri="{FF2B5EF4-FFF2-40B4-BE49-F238E27FC236}">
                    <a16:creationId xmlns:a16="http://schemas.microsoft.com/office/drawing/2014/main" id="{60925282-BD77-4C63-84E5-699DCF386974}"/>
                  </a:ext>
                </a:extLst>
              </p:cNvPr>
              <p:cNvPicPr/>
              <p:nvPr/>
            </p:nvPicPr>
            <p:blipFill>
              <a:blip r:embed="rId460"/>
              <a:stretch>
                <a:fillRect/>
              </a:stretch>
            </p:blipFill>
            <p:spPr>
              <a:xfrm>
                <a:off x="1018533" y="332707"/>
                <a:ext cx="227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29" name="Freihand 328">
                <a:extLst>
                  <a:ext uri="{FF2B5EF4-FFF2-40B4-BE49-F238E27FC236}">
                    <a16:creationId xmlns:a16="http://schemas.microsoft.com/office/drawing/2014/main" id="{D8AD7656-7393-400D-9623-60ED2ECC193E}"/>
                  </a:ext>
                </a:extLst>
              </p14:cNvPr>
              <p14:cNvContentPartPr/>
              <p14:nvPr/>
            </p14:nvContentPartPr>
            <p14:xfrm>
              <a:off x="1253253" y="288427"/>
              <a:ext cx="125280" cy="275040"/>
            </p14:xfrm>
          </p:contentPart>
        </mc:Choice>
        <mc:Fallback xmlns="">
          <p:pic>
            <p:nvPicPr>
              <p:cNvPr id="329" name="Freihand 328">
                <a:extLst>
                  <a:ext uri="{FF2B5EF4-FFF2-40B4-BE49-F238E27FC236}">
                    <a16:creationId xmlns:a16="http://schemas.microsoft.com/office/drawing/2014/main" id="{D8AD7656-7393-400D-9623-60ED2ECC193E}"/>
                  </a:ext>
                </a:extLst>
              </p:cNvPr>
              <p:cNvPicPr/>
              <p:nvPr/>
            </p:nvPicPr>
            <p:blipFill>
              <a:blip r:embed="rId462"/>
              <a:stretch>
                <a:fillRect/>
              </a:stretch>
            </p:blipFill>
            <p:spPr>
              <a:xfrm>
                <a:off x="1248933" y="284107"/>
                <a:ext cx="1339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30" name="Freihand 329">
                <a:extLst>
                  <a:ext uri="{FF2B5EF4-FFF2-40B4-BE49-F238E27FC236}">
                    <a16:creationId xmlns:a16="http://schemas.microsoft.com/office/drawing/2014/main" id="{DD3DE174-9E7C-4123-99B0-CF6AB7E2942A}"/>
                  </a:ext>
                </a:extLst>
              </p14:cNvPr>
              <p14:cNvContentPartPr/>
              <p14:nvPr/>
            </p14:nvContentPartPr>
            <p14:xfrm>
              <a:off x="1514253" y="347827"/>
              <a:ext cx="100080" cy="186840"/>
            </p14:xfrm>
          </p:contentPart>
        </mc:Choice>
        <mc:Fallback xmlns="">
          <p:pic>
            <p:nvPicPr>
              <p:cNvPr id="330" name="Freihand 329">
                <a:extLst>
                  <a:ext uri="{FF2B5EF4-FFF2-40B4-BE49-F238E27FC236}">
                    <a16:creationId xmlns:a16="http://schemas.microsoft.com/office/drawing/2014/main" id="{DD3DE174-9E7C-4123-99B0-CF6AB7E2942A}"/>
                  </a:ext>
                </a:extLst>
              </p:cNvPr>
              <p:cNvPicPr/>
              <p:nvPr/>
            </p:nvPicPr>
            <p:blipFill>
              <a:blip r:embed="rId464"/>
              <a:stretch>
                <a:fillRect/>
              </a:stretch>
            </p:blipFill>
            <p:spPr>
              <a:xfrm>
                <a:off x="1509933" y="343507"/>
                <a:ext cx="108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31" name="Freihand 330">
                <a:extLst>
                  <a:ext uri="{FF2B5EF4-FFF2-40B4-BE49-F238E27FC236}">
                    <a16:creationId xmlns:a16="http://schemas.microsoft.com/office/drawing/2014/main" id="{D3D80806-DB4A-473B-9E89-1E4AD788F915}"/>
                  </a:ext>
                </a:extLst>
              </p14:cNvPr>
              <p14:cNvContentPartPr/>
              <p14:nvPr/>
            </p14:nvContentPartPr>
            <p14:xfrm>
              <a:off x="1640973" y="329467"/>
              <a:ext cx="91440" cy="93960"/>
            </p14:xfrm>
          </p:contentPart>
        </mc:Choice>
        <mc:Fallback xmlns="">
          <p:pic>
            <p:nvPicPr>
              <p:cNvPr id="331" name="Freihand 330">
                <a:extLst>
                  <a:ext uri="{FF2B5EF4-FFF2-40B4-BE49-F238E27FC236}">
                    <a16:creationId xmlns:a16="http://schemas.microsoft.com/office/drawing/2014/main" id="{D3D80806-DB4A-473B-9E89-1E4AD788F915}"/>
                  </a:ext>
                </a:extLst>
              </p:cNvPr>
              <p:cNvPicPr/>
              <p:nvPr/>
            </p:nvPicPr>
            <p:blipFill>
              <a:blip r:embed="rId466"/>
              <a:stretch>
                <a:fillRect/>
              </a:stretch>
            </p:blipFill>
            <p:spPr>
              <a:xfrm>
                <a:off x="1636653" y="325147"/>
                <a:ext cx="100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32" name="Freihand 331">
                <a:extLst>
                  <a:ext uri="{FF2B5EF4-FFF2-40B4-BE49-F238E27FC236}">
                    <a16:creationId xmlns:a16="http://schemas.microsoft.com/office/drawing/2014/main" id="{4201D1B2-40D6-4DAB-9312-EED13AA0EDC8}"/>
                  </a:ext>
                </a:extLst>
              </p14:cNvPr>
              <p14:cNvContentPartPr/>
              <p14:nvPr/>
            </p14:nvContentPartPr>
            <p14:xfrm>
              <a:off x="1409493" y="283387"/>
              <a:ext cx="105120" cy="145440"/>
            </p14:xfrm>
          </p:contentPart>
        </mc:Choice>
        <mc:Fallback xmlns="">
          <p:pic>
            <p:nvPicPr>
              <p:cNvPr id="332" name="Freihand 331">
                <a:extLst>
                  <a:ext uri="{FF2B5EF4-FFF2-40B4-BE49-F238E27FC236}">
                    <a16:creationId xmlns:a16="http://schemas.microsoft.com/office/drawing/2014/main" id="{4201D1B2-40D6-4DAB-9312-EED13AA0EDC8}"/>
                  </a:ext>
                </a:extLst>
              </p:cNvPr>
              <p:cNvPicPr/>
              <p:nvPr/>
            </p:nvPicPr>
            <p:blipFill>
              <a:blip r:embed="rId468"/>
              <a:stretch>
                <a:fillRect/>
              </a:stretch>
            </p:blipFill>
            <p:spPr>
              <a:xfrm>
                <a:off x="1405173" y="279067"/>
                <a:ext cx="113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33" name="Freihand 332">
                <a:extLst>
                  <a:ext uri="{FF2B5EF4-FFF2-40B4-BE49-F238E27FC236}">
                    <a16:creationId xmlns:a16="http://schemas.microsoft.com/office/drawing/2014/main" id="{04065AD2-73CA-44D9-8335-C184DA415096}"/>
                  </a:ext>
                </a:extLst>
              </p14:cNvPr>
              <p14:cNvContentPartPr/>
              <p14:nvPr/>
            </p14:nvContentPartPr>
            <p14:xfrm>
              <a:off x="1544853" y="290227"/>
              <a:ext cx="198720" cy="123840"/>
            </p14:xfrm>
          </p:contentPart>
        </mc:Choice>
        <mc:Fallback xmlns="">
          <p:pic>
            <p:nvPicPr>
              <p:cNvPr id="333" name="Freihand 332">
                <a:extLst>
                  <a:ext uri="{FF2B5EF4-FFF2-40B4-BE49-F238E27FC236}">
                    <a16:creationId xmlns:a16="http://schemas.microsoft.com/office/drawing/2014/main" id="{04065AD2-73CA-44D9-8335-C184DA415096}"/>
                  </a:ext>
                </a:extLst>
              </p:cNvPr>
              <p:cNvPicPr/>
              <p:nvPr/>
            </p:nvPicPr>
            <p:blipFill>
              <a:blip r:embed="rId470"/>
              <a:stretch>
                <a:fillRect/>
              </a:stretch>
            </p:blipFill>
            <p:spPr>
              <a:xfrm>
                <a:off x="1540533" y="285907"/>
                <a:ext cx="207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34" name="Freihand 333">
                <a:extLst>
                  <a:ext uri="{FF2B5EF4-FFF2-40B4-BE49-F238E27FC236}">
                    <a16:creationId xmlns:a16="http://schemas.microsoft.com/office/drawing/2014/main" id="{736B27CE-E538-4E02-9D8C-781BC96181B1}"/>
                  </a:ext>
                </a:extLst>
              </p14:cNvPr>
              <p14:cNvContentPartPr/>
              <p14:nvPr/>
            </p14:nvContentPartPr>
            <p14:xfrm>
              <a:off x="1743573" y="298867"/>
              <a:ext cx="81360" cy="214920"/>
            </p14:xfrm>
          </p:contentPart>
        </mc:Choice>
        <mc:Fallback xmlns="">
          <p:pic>
            <p:nvPicPr>
              <p:cNvPr id="334" name="Freihand 333">
                <a:extLst>
                  <a:ext uri="{FF2B5EF4-FFF2-40B4-BE49-F238E27FC236}">
                    <a16:creationId xmlns:a16="http://schemas.microsoft.com/office/drawing/2014/main" id="{736B27CE-E538-4E02-9D8C-781BC96181B1}"/>
                  </a:ext>
                </a:extLst>
              </p:cNvPr>
              <p:cNvPicPr/>
              <p:nvPr/>
            </p:nvPicPr>
            <p:blipFill>
              <a:blip r:embed="rId472"/>
              <a:stretch>
                <a:fillRect/>
              </a:stretch>
            </p:blipFill>
            <p:spPr>
              <a:xfrm>
                <a:off x="1739253" y="294547"/>
                <a:ext cx="90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35" name="Freihand 334">
                <a:extLst>
                  <a:ext uri="{FF2B5EF4-FFF2-40B4-BE49-F238E27FC236}">
                    <a16:creationId xmlns:a16="http://schemas.microsoft.com/office/drawing/2014/main" id="{D3CADAD9-65A5-47A8-A58A-4D9E54C910C0}"/>
                  </a:ext>
                </a:extLst>
              </p14:cNvPr>
              <p14:cNvContentPartPr/>
              <p14:nvPr/>
            </p14:nvContentPartPr>
            <p14:xfrm>
              <a:off x="1867053" y="339187"/>
              <a:ext cx="191520" cy="46080"/>
            </p14:xfrm>
          </p:contentPart>
        </mc:Choice>
        <mc:Fallback xmlns="">
          <p:pic>
            <p:nvPicPr>
              <p:cNvPr id="335" name="Freihand 334">
                <a:extLst>
                  <a:ext uri="{FF2B5EF4-FFF2-40B4-BE49-F238E27FC236}">
                    <a16:creationId xmlns:a16="http://schemas.microsoft.com/office/drawing/2014/main" id="{D3CADAD9-65A5-47A8-A58A-4D9E54C910C0}"/>
                  </a:ext>
                </a:extLst>
              </p:cNvPr>
              <p:cNvPicPr/>
              <p:nvPr/>
            </p:nvPicPr>
            <p:blipFill>
              <a:blip r:embed="rId474"/>
              <a:stretch>
                <a:fillRect/>
              </a:stretch>
            </p:blipFill>
            <p:spPr>
              <a:xfrm>
                <a:off x="1862733" y="334867"/>
                <a:ext cx="200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36" name="Freihand 335">
                <a:extLst>
                  <a:ext uri="{FF2B5EF4-FFF2-40B4-BE49-F238E27FC236}">
                    <a16:creationId xmlns:a16="http://schemas.microsoft.com/office/drawing/2014/main" id="{5533407B-A188-4E2D-AF8D-A9CCF30BA9CA}"/>
                  </a:ext>
                </a:extLst>
              </p14:cNvPr>
              <p14:cNvContentPartPr/>
              <p14:nvPr/>
            </p14:nvContentPartPr>
            <p14:xfrm>
              <a:off x="2065773" y="277267"/>
              <a:ext cx="345960" cy="111960"/>
            </p14:xfrm>
          </p:contentPart>
        </mc:Choice>
        <mc:Fallback xmlns="">
          <p:pic>
            <p:nvPicPr>
              <p:cNvPr id="336" name="Freihand 335">
                <a:extLst>
                  <a:ext uri="{FF2B5EF4-FFF2-40B4-BE49-F238E27FC236}">
                    <a16:creationId xmlns:a16="http://schemas.microsoft.com/office/drawing/2014/main" id="{5533407B-A188-4E2D-AF8D-A9CCF30BA9CA}"/>
                  </a:ext>
                </a:extLst>
              </p:cNvPr>
              <p:cNvPicPr/>
              <p:nvPr/>
            </p:nvPicPr>
            <p:blipFill>
              <a:blip r:embed="rId476"/>
              <a:stretch>
                <a:fillRect/>
              </a:stretch>
            </p:blipFill>
            <p:spPr>
              <a:xfrm>
                <a:off x="2061453" y="272947"/>
                <a:ext cx="354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37" name="Freihand 336">
                <a:extLst>
                  <a:ext uri="{FF2B5EF4-FFF2-40B4-BE49-F238E27FC236}">
                    <a16:creationId xmlns:a16="http://schemas.microsoft.com/office/drawing/2014/main" id="{BE58DCAA-DA26-4BCD-B687-0923205E48C0}"/>
                  </a:ext>
                </a:extLst>
              </p14:cNvPr>
              <p14:cNvContentPartPr/>
              <p14:nvPr/>
            </p14:nvContentPartPr>
            <p14:xfrm>
              <a:off x="2414613" y="277627"/>
              <a:ext cx="153000" cy="78480"/>
            </p14:xfrm>
          </p:contentPart>
        </mc:Choice>
        <mc:Fallback xmlns="">
          <p:pic>
            <p:nvPicPr>
              <p:cNvPr id="337" name="Freihand 336">
                <a:extLst>
                  <a:ext uri="{FF2B5EF4-FFF2-40B4-BE49-F238E27FC236}">
                    <a16:creationId xmlns:a16="http://schemas.microsoft.com/office/drawing/2014/main" id="{BE58DCAA-DA26-4BCD-B687-0923205E48C0}"/>
                  </a:ext>
                </a:extLst>
              </p:cNvPr>
              <p:cNvPicPr/>
              <p:nvPr/>
            </p:nvPicPr>
            <p:blipFill>
              <a:blip r:embed="rId478"/>
              <a:stretch>
                <a:fillRect/>
              </a:stretch>
            </p:blipFill>
            <p:spPr>
              <a:xfrm>
                <a:off x="2410293" y="273307"/>
                <a:ext cx="161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39" name="Freihand 338">
                <a:extLst>
                  <a:ext uri="{FF2B5EF4-FFF2-40B4-BE49-F238E27FC236}">
                    <a16:creationId xmlns:a16="http://schemas.microsoft.com/office/drawing/2014/main" id="{2D30F435-99B3-4A91-A02C-E12D760FCE5D}"/>
                  </a:ext>
                </a:extLst>
              </p14:cNvPr>
              <p14:cNvContentPartPr/>
              <p14:nvPr/>
            </p14:nvContentPartPr>
            <p14:xfrm>
              <a:off x="2675613" y="213187"/>
              <a:ext cx="183600" cy="228600"/>
            </p14:xfrm>
          </p:contentPart>
        </mc:Choice>
        <mc:Fallback xmlns="">
          <p:pic>
            <p:nvPicPr>
              <p:cNvPr id="339" name="Freihand 338">
                <a:extLst>
                  <a:ext uri="{FF2B5EF4-FFF2-40B4-BE49-F238E27FC236}">
                    <a16:creationId xmlns:a16="http://schemas.microsoft.com/office/drawing/2014/main" id="{2D30F435-99B3-4A91-A02C-E12D760FCE5D}"/>
                  </a:ext>
                </a:extLst>
              </p:cNvPr>
              <p:cNvPicPr/>
              <p:nvPr/>
            </p:nvPicPr>
            <p:blipFill>
              <a:blip r:embed="rId480"/>
              <a:stretch>
                <a:fillRect/>
              </a:stretch>
            </p:blipFill>
            <p:spPr>
              <a:xfrm>
                <a:off x="2671293" y="208867"/>
                <a:ext cx="1922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40" name="Freihand 339">
                <a:extLst>
                  <a:ext uri="{FF2B5EF4-FFF2-40B4-BE49-F238E27FC236}">
                    <a16:creationId xmlns:a16="http://schemas.microsoft.com/office/drawing/2014/main" id="{0ABC068A-6235-4734-B109-448E0E92455E}"/>
                  </a:ext>
                </a:extLst>
              </p14:cNvPr>
              <p14:cNvContentPartPr/>
              <p14:nvPr/>
            </p14:nvContentPartPr>
            <p14:xfrm>
              <a:off x="2933373" y="239107"/>
              <a:ext cx="122400" cy="55440"/>
            </p14:xfrm>
          </p:contentPart>
        </mc:Choice>
        <mc:Fallback xmlns="">
          <p:pic>
            <p:nvPicPr>
              <p:cNvPr id="340" name="Freihand 339">
                <a:extLst>
                  <a:ext uri="{FF2B5EF4-FFF2-40B4-BE49-F238E27FC236}">
                    <a16:creationId xmlns:a16="http://schemas.microsoft.com/office/drawing/2014/main" id="{0ABC068A-6235-4734-B109-448E0E92455E}"/>
                  </a:ext>
                </a:extLst>
              </p:cNvPr>
              <p:cNvPicPr/>
              <p:nvPr/>
            </p:nvPicPr>
            <p:blipFill>
              <a:blip r:embed="rId482"/>
              <a:stretch>
                <a:fillRect/>
              </a:stretch>
            </p:blipFill>
            <p:spPr>
              <a:xfrm>
                <a:off x="2929053" y="234787"/>
                <a:ext cx="131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41" name="Freihand 340">
                <a:extLst>
                  <a:ext uri="{FF2B5EF4-FFF2-40B4-BE49-F238E27FC236}">
                    <a16:creationId xmlns:a16="http://schemas.microsoft.com/office/drawing/2014/main" id="{379D0D4B-033D-4CA8-BDCA-8E8C720752A4}"/>
                  </a:ext>
                </a:extLst>
              </p14:cNvPr>
              <p14:cNvContentPartPr/>
              <p14:nvPr/>
            </p14:nvContentPartPr>
            <p14:xfrm>
              <a:off x="2999253" y="207427"/>
              <a:ext cx="72360" cy="184320"/>
            </p14:xfrm>
          </p:contentPart>
        </mc:Choice>
        <mc:Fallback xmlns="">
          <p:pic>
            <p:nvPicPr>
              <p:cNvPr id="341" name="Freihand 340">
                <a:extLst>
                  <a:ext uri="{FF2B5EF4-FFF2-40B4-BE49-F238E27FC236}">
                    <a16:creationId xmlns:a16="http://schemas.microsoft.com/office/drawing/2014/main" id="{379D0D4B-033D-4CA8-BDCA-8E8C720752A4}"/>
                  </a:ext>
                </a:extLst>
              </p:cNvPr>
              <p:cNvPicPr/>
              <p:nvPr/>
            </p:nvPicPr>
            <p:blipFill>
              <a:blip r:embed="rId484"/>
              <a:stretch>
                <a:fillRect/>
              </a:stretch>
            </p:blipFill>
            <p:spPr>
              <a:xfrm>
                <a:off x="2994933" y="203107"/>
                <a:ext cx="81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42" name="Freihand 341">
                <a:extLst>
                  <a:ext uri="{FF2B5EF4-FFF2-40B4-BE49-F238E27FC236}">
                    <a16:creationId xmlns:a16="http://schemas.microsoft.com/office/drawing/2014/main" id="{34E2EBFE-71D3-405D-813B-AA7373F0F5EC}"/>
                  </a:ext>
                </a:extLst>
              </p14:cNvPr>
              <p14:cNvContentPartPr/>
              <p14:nvPr/>
            </p14:nvContentPartPr>
            <p14:xfrm>
              <a:off x="3046053" y="297427"/>
              <a:ext cx="99000" cy="112320"/>
            </p14:xfrm>
          </p:contentPart>
        </mc:Choice>
        <mc:Fallback xmlns="">
          <p:pic>
            <p:nvPicPr>
              <p:cNvPr id="342" name="Freihand 341">
                <a:extLst>
                  <a:ext uri="{FF2B5EF4-FFF2-40B4-BE49-F238E27FC236}">
                    <a16:creationId xmlns:a16="http://schemas.microsoft.com/office/drawing/2014/main" id="{34E2EBFE-71D3-405D-813B-AA7373F0F5EC}"/>
                  </a:ext>
                </a:extLst>
              </p:cNvPr>
              <p:cNvPicPr/>
              <p:nvPr/>
            </p:nvPicPr>
            <p:blipFill>
              <a:blip r:embed="rId486"/>
              <a:stretch>
                <a:fillRect/>
              </a:stretch>
            </p:blipFill>
            <p:spPr>
              <a:xfrm>
                <a:off x="3041733" y="293107"/>
                <a:ext cx="107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48" name="Freihand 347">
                <a:extLst>
                  <a:ext uri="{FF2B5EF4-FFF2-40B4-BE49-F238E27FC236}">
                    <a16:creationId xmlns:a16="http://schemas.microsoft.com/office/drawing/2014/main" id="{2FAB2ADC-0E83-45FE-AAED-40629DDEE204}"/>
                  </a:ext>
                </a:extLst>
              </p14:cNvPr>
              <p14:cNvContentPartPr/>
              <p14:nvPr/>
            </p14:nvContentPartPr>
            <p14:xfrm>
              <a:off x="6854133" y="6113947"/>
              <a:ext cx="522360" cy="311400"/>
            </p14:xfrm>
          </p:contentPart>
        </mc:Choice>
        <mc:Fallback xmlns="">
          <p:pic>
            <p:nvPicPr>
              <p:cNvPr id="348" name="Freihand 347">
                <a:extLst>
                  <a:ext uri="{FF2B5EF4-FFF2-40B4-BE49-F238E27FC236}">
                    <a16:creationId xmlns:a16="http://schemas.microsoft.com/office/drawing/2014/main" id="{2FAB2ADC-0E83-45FE-AAED-40629DDEE204}"/>
                  </a:ext>
                </a:extLst>
              </p:cNvPr>
              <p:cNvPicPr/>
              <p:nvPr/>
            </p:nvPicPr>
            <p:blipFill>
              <a:blip r:embed="rId488"/>
              <a:stretch>
                <a:fillRect/>
              </a:stretch>
            </p:blipFill>
            <p:spPr>
              <a:xfrm>
                <a:off x="6849813" y="6109627"/>
                <a:ext cx="5310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9" name="Freihand 348">
                <a:extLst>
                  <a:ext uri="{FF2B5EF4-FFF2-40B4-BE49-F238E27FC236}">
                    <a16:creationId xmlns:a16="http://schemas.microsoft.com/office/drawing/2014/main" id="{594DEC45-0246-483B-A6C8-ECC7BDBC4F8D}"/>
                  </a:ext>
                </a:extLst>
              </p14:cNvPr>
              <p14:cNvContentPartPr/>
              <p14:nvPr/>
            </p14:nvContentPartPr>
            <p14:xfrm>
              <a:off x="7925853" y="6131947"/>
              <a:ext cx="452520" cy="203760"/>
            </p14:xfrm>
          </p:contentPart>
        </mc:Choice>
        <mc:Fallback xmlns="">
          <p:pic>
            <p:nvPicPr>
              <p:cNvPr id="349" name="Freihand 348">
                <a:extLst>
                  <a:ext uri="{FF2B5EF4-FFF2-40B4-BE49-F238E27FC236}">
                    <a16:creationId xmlns:a16="http://schemas.microsoft.com/office/drawing/2014/main" id="{594DEC45-0246-483B-A6C8-ECC7BDBC4F8D}"/>
                  </a:ext>
                </a:extLst>
              </p:cNvPr>
              <p:cNvPicPr/>
              <p:nvPr/>
            </p:nvPicPr>
            <p:blipFill>
              <a:blip r:embed="rId490"/>
              <a:stretch>
                <a:fillRect/>
              </a:stretch>
            </p:blipFill>
            <p:spPr>
              <a:xfrm>
                <a:off x="7921533" y="6127627"/>
                <a:ext cx="461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44" name="Freihand 343">
                <a:extLst>
                  <a:ext uri="{FF2B5EF4-FFF2-40B4-BE49-F238E27FC236}">
                    <a16:creationId xmlns:a16="http://schemas.microsoft.com/office/drawing/2014/main" id="{8EDDB8F0-330C-4E39-B38C-1E3BCB388EF3}"/>
                  </a:ext>
                </a:extLst>
              </p14:cNvPr>
              <p14:cNvContentPartPr/>
              <p14:nvPr/>
            </p14:nvContentPartPr>
            <p14:xfrm>
              <a:off x="417693" y="816547"/>
              <a:ext cx="183960" cy="16560"/>
            </p14:xfrm>
          </p:contentPart>
        </mc:Choice>
        <mc:Fallback xmlns="">
          <p:pic>
            <p:nvPicPr>
              <p:cNvPr id="344" name="Freihand 343">
                <a:extLst>
                  <a:ext uri="{FF2B5EF4-FFF2-40B4-BE49-F238E27FC236}">
                    <a16:creationId xmlns:a16="http://schemas.microsoft.com/office/drawing/2014/main" id="{8EDDB8F0-330C-4E39-B38C-1E3BCB388EF3}"/>
                  </a:ext>
                </a:extLst>
              </p:cNvPr>
              <p:cNvPicPr/>
              <p:nvPr/>
            </p:nvPicPr>
            <p:blipFill>
              <a:blip r:embed="rId492"/>
              <a:stretch>
                <a:fillRect/>
              </a:stretch>
            </p:blipFill>
            <p:spPr>
              <a:xfrm>
                <a:off x="413373" y="812227"/>
                <a:ext cx="192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45" name="Freihand 344">
                <a:extLst>
                  <a:ext uri="{FF2B5EF4-FFF2-40B4-BE49-F238E27FC236}">
                    <a16:creationId xmlns:a16="http://schemas.microsoft.com/office/drawing/2014/main" id="{0291CEB3-615B-4DB0-A5B4-135BBC010BA6}"/>
                  </a:ext>
                </a:extLst>
              </p14:cNvPr>
              <p14:cNvContentPartPr/>
              <p14:nvPr/>
            </p14:nvContentPartPr>
            <p14:xfrm>
              <a:off x="388173" y="895747"/>
              <a:ext cx="213840" cy="28080"/>
            </p14:xfrm>
          </p:contentPart>
        </mc:Choice>
        <mc:Fallback xmlns="">
          <p:pic>
            <p:nvPicPr>
              <p:cNvPr id="345" name="Freihand 344">
                <a:extLst>
                  <a:ext uri="{FF2B5EF4-FFF2-40B4-BE49-F238E27FC236}">
                    <a16:creationId xmlns:a16="http://schemas.microsoft.com/office/drawing/2014/main" id="{0291CEB3-615B-4DB0-A5B4-135BBC010BA6}"/>
                  </a:ext>
                </a:extLst>
              </p:cNvPr>
              <p:cNvPicPr/>
              <p:nvPr/>
            </p:nvPicPr>
            <p:blipFill>
              <a:blip r:embed="rId494"/>
              <a:stretch>
                <a:fillRect/>
              </a:stretch>
            </p:blipFill>
            <p:spPr>
              <a:xfrm>
                <a:off x="383853" y="891427"/>
                <a:ext cx="222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46" name="Freihand 345">
                <a:extLst>
                  <a:ext uri="{FF2B5EF4-FFF2-40B4-BE49-F238E27FC236}">
                    <a16:creationId xmlns:a16="http://schemas.microsoft.com/office/drawing/2014/main" id="{55F69CD7-7AE5-422A-BFD2-559B672B7673}"/>
                  </a:ext>
                </a:extLst>
              </p14:cNvPr>
              <p14:cNvContentPartPr/>
              <p14:nvPr/>
            </p14:nvContentPartPr>
            <p14:xfrm>
              <a:off x="572133" y="774427"/>
              <a:ext cx="117360" cy="243360"/>
            </p14:xfrm>
          </p:contentPart>
        </mc:Choice>
        <mc:Fallback xmlns="">
          <p:pic>
            <p:nvPicPr>
              <p:cNvPr id="346" name="Freihand 345">
                <a:extLst>
                  <a:ext uri="{FF2B5EF4-FFF2-40B4-BE49-F238E27FC236}">
                    <a16:creationId xmlns:a16="http://schemas.microsoft.com/office/drawing/2014/main" id="{55F69CD7-7AE5-422A-BFD2-559B672B7673}"/>
                  </a:ext>
                </a:extLst>
              </p:cNvPr>
              <p:cNvPicPr/>
              <p:nvPr/>
            </p:nvPicPr>
            <p:blipFill>
              <a:blip r:embed="rId496"/>
              <a:stretch>
                <a:fillRect/>
              </a:stretch>
            </p:blipFill>
            <p:spPr>
              <a:xfrm>
                <a:off x="567813" y="770107"/>
                <a:ext cx="1260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51" name="Freihand 350">
                <a:extLst>
                  <a:ext uri="{FF2B5EF4-FFF2-40B4-BE49-F238E27FC236}">
                    <a16:creationId xmlns:a16="http://schemas.microsoft.com/office/drawing/2014/main" id="{42E4AD75-2056-4DF1-9C7B-CE63B64771EE}"/>
                  </a:ext>
                </a:extLst>
              </p14:cNvPr>
              <p14:cNvContentPartPr/>
              <p14:nvPr/>
            </p14:nvContentPartPr>
            <p14:xfrm>
              <a:off x="788853" y="801067"/>
              <a:ext cx="193680" cy="136440"/>
            </p14:xfrm>
          </p:contentPart>
        </mc:Choice>
        <mc:Fallback xmlns="">
          <p:pic>
            <p:nvPicPr>
              <p:cNvPr id="351" name="Freihand 350">
                <a:extLst>
                  <a:ext uri="{FF2B5EF4-FFF2-40B4-BE49-F238E27FC236}">
                    <a16:creationId xmlns:a16="http://schemas.microsoft.com/office/drawing/2014/main" id="{42E4AD75-2056-4DF1-9C7B-CE63B64771EE}"/>
                  </a:ext>
                </a:extLst>
              </p:cNvPr>
              <p:cNvPicPr/>
              <p:nvPr/>
            </p:nvPicPr>
            <p:blipFill>
              <a:blip r:embed="rId498"/>
              <a:stretch>
                <a:fillRect/>
              </a:stretch>
            </p:blipFill>
            <p:spPr>
              <a:xfrm>
                <a:off x="784533" y="796747"/>
                <a:ext cx="202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52" name="Freihand 351">
                <a:extLst>
                  <a:ext uri="{FF2B5EF4-FFF2-40B4-BE49-F238E27FC236}">
                    <a16:creationId xmlns:a16="http://schemas.microsoft.com/office/drawing/2014/main" id="{B9509FD6-AF75-413E-94A4-F84296F52BF3}"/>
                  </a:ext>
                </a:extLst>
              </p14:cNvPr>
              <p14:cNvContentPartPr/>
              <p14:nvPr/>
            </p14:nvContentPartPr>
            <p14:xfrm>
              <a:off x="1081893" y="813307"/>
              <a:ext cx="141840" cy="11520"/>
            </p14:xfrm>
          </p:contentPart>
        </mc:Choice>
        <mc:Fallback xmlns="">
          <p:pic>
            <p:nvPicPr>
              <p:cNvPr id="352" name="Freihand 351">
                <a:extLst>
                  <a:ext uri="{FF2B5EF4-FFF2-40B4-BE49-F238E27FC236}">
                    <a16:creationId xmlns:a16="http://schemas.microsoft.com/office/drawing/2014/main" id="{B9509FD6-AF75-413E-94A4-F84296F52BF3}"/>
                  </a:ext>
                </a:extLst>
              </p:cNvPr>
              <p:cNvPicPr/>
              <p:nvPr/>
            </p:nvPicPr>
            <p:blipFill>
              <a:blip r:embed="rId500"/>
              <a:stretch>
                <a:fillRect/>
              </a:stretch>
            </p:blipFill>
            <p:spPr>
              <a:xfrm>
                <a:off x="1077573" y="808987"/>
                <a:ext cx="150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53" name="Freihand 352">
                <a:extLst>
                  <a:ext uri="{FF2B5EF4-FFF2-40B4-BE49-F238E27FC236}">
                    <a16:creationId xmlns:a16="http://schemas.microsoft.com/office/drawing/2014/main" id="{76DCCFD5-D58B-418A-AC50-CEF59B7E0F03}"/>
                  </a:ext>
                </a:extLst>
              </p14:cNvPr>
              <p14:cNvContentPartPr/>
              <p14:nvPr/>
            </p14:nvContentPartPr>
            <p14:xfrm>
              <a:off x="1081893" y="861907"/>
              <a:ext cx="180360" cy="11880"/>
            </p14:xfrm>
          </p:contentPart>
        </mc:Choice>
        <mc:Fallback xmlns="">
          <p:pic>
            <p:nvPicPr>
              <p:cNvPr id="353" name="Freihand 352">
                <a:extLst>
                  <a:ext uri="{FF2B5EF4-FFF2-40B4-BE49-F238E27FC236}">
                    <a16:creationId xmlns:a16="http://schemas.microsoft.com/office/drawing/2014/main" id="{76DCCFD5-D58B-418A-AC50-CEF59B7E0F03}"/>
                  </a:ext>
                </a:extLst>
              </p:cNvPr>
              <p:cNvPicPr/>
              <p:nvPr/>
            </p:nvPicPr>
            <p:blipFill>
              <a:blip r:embed="rId502"/>
              <a:stretch>
                <a:fillRect/>
              </a:stretch>
            </p:blipFill>
            <p:spPr>
              <a:xfrm>
                <a:off x="1077573" y="857587"/>
                <a:ext cx="189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55" name="Freihand 354">
                <a:extLst>
                  <a:ext uri="{FF2B5EF4-FFF2-40B4-BE49-F238E27FC236}">
                    <a16:creationId xmlns:a16="http://schemas.microsoft.com/office/drawing/2014/main" id="{640A6DD3-F6BE-42A2-9A0D-2FEF78B2FD32}"/>
                  </a:ext>
                </a:extLst>
              </p14:cNvPr>
              <p14:cNvContentPartPr/>
              <p14:nvPr/>
            </p14:nvContentPartPr>
            <p14:xfrm>
              <a:off x="1420293" y="668587"/>
              <a:ext cx="41760" cy="29520"/>
            </p14:xfrm>
          </p:contentPart>
        </mc:Choice>
        <mc:Fallback xmlns="">
          <p:pic>
            <p:nvPicPr>
              <p:cNvPr id="355" name="Freihand 354">
                <a:extLst>
                  <a:ext uri="{FF2B5EF4-FFF2-40B4-BE49-F238E27FC236}">
                    <a16:creationId xmlns:a16="http://schemas.microsoft.com/office/drawing/2014/main" id="{640A6DD3-F6BE-42A2-9A0D-2FEF78B2FD32}"/>
                  </a:ext>
                </a:extLst>
              </p:cNvPr>
              <p:cNvPicPr/>
              <p:nvPr/>
            </p:nvPicPr>
            <p:blipFill>
              <a:blip r:embed="rId504"/>
              <a:stretch>
                <a:fillRect/>
              </a:stretch>
            </p:blipFill>
            <p:spPr>
              <a:xfrm>
                <a:off x="1415973" y="664267"/>
                <a:ext cx="50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6" name="Freihand 355">
                <a:extLst>
                  <a:ext uri="{FF2B5EF4-FFF2-40B4-BE49-F238E27FC236}">
                    <a16:creationId xmlns:a16="http://schemas.microsoft.com/office/drawing/2014/main" id="{ED02329D-10E0-41F5-AF4B-4B7E7CC73C59}"/>
                  </a:ext>
                </a:extLst>
              </p14:cNvPr>
              <p14:cNvContentPartPr/>
              <p14:nvPr/>
            </p14:nvContentPartPr>
            <p14:xfrm>
              <a:off x="1386093" y="559147"/>
              <a:ext cx="158760" cy="141840"/>
            </p14:xfrm>
          </p:contentPart>
        </mc:Choice>
        <mc:Fallback xmlns="">
          <p:pic>
            <p:nvPicPr>
              <p:cNvPr id="356" name="Freihand 355">
                <a:extLst>
                  <a:ext uri="{FF2B5EF4-FFF2-40B4-BE49-F238E27FC236}">
                    <a16:creationId xmlns:a16="http://schemas.microsoft.com/office/drawing/2014/main" id="{ED02329D-10E0-41F5-AF4B-4B7E7CC73C59}"/>
                  </a:ext>
                </a:extLst>
              </p:cNvPr>
              <p:cNvPicPr/>
              <p:nvPr/>
            </p:nvPicPr>
            <p:blipFill>
              <a:blip r:embed="rId506"/>
              <a:stretch>
                <a:fillRect/>
              </a:stretch>
            </p:blipFill>
            <p:spPr>
              <a:xfrm>
                <a:off x="1381773" y="554827"/>
                <a:ext cx="167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7" name="Freihand 356">
                <a:extLst>
                  <a:ext uri="{FF2B5EF4-FFF2-40B4-BE49-F238E27FC236}">
                    <a16:creationId xmlns:a16="http://schemas.microsoft.com/office/drawing/2014/main" id="{A83B0B44-3C99-4FBB-8A19-D9FB8732B4C5}"/>
                  </a:ext>
                </a:extLst>
              </p14:cNvPr>
              <p14:cNvContentPartPr/>
              <p14:nvPr/>
            </p14:nvContentPartPr>
            <p14:xfrm>
              <a:off x="1599933" y="551587"/>
              <a:ext cx="64080" cy="134640"/>
            </p14:xfrm>
          </p:contentPart>
        </mc:Choice>
        <mc:Fallback xmlns="">
          <p:pic>
            <p:nvPicPr>
              <p:cNvPr id="357" name="Freihand 356">
                <a:extLst>
                  <a:ext uri="{FF2B5EF4-FFF2-40B4-BE49-F238E27FC236}">
                    <a16:creationId xmlns:a16="http://schemas.microsoft.com/office/drawing/2014/main" id="{A83B0B44-3C99-4FBB-8A19-D9FB8732B4C5}"/>
                  </a:ext>
                </a:extLst>
              </p:cNvPr>
              <p:cNvPicPr/>
              <p:nvPr/>
            </p:nvPicPr>
            <p:blipFill>
              <a:blip r:embed="rId508"/>
              <a:stretch>
                <a:fillRect/>
              </a:stretch>
            </p:blipFill>
            <p:spPr>
              <a:xfrm>
                <a:off x="1595613" y="547267"/>
                <a:ext cx="72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58" name="Freihand 357">
                <a:extLst>
                  <a:ext uri="{FF2B5EF4-FFF2-40B4-BE49-F238E27FC236}">
                    <a16:creationId xmlns:a16="http://schemas.microsoft.com/office/drawing/2014/main" id="{1E4A3002-38C9-40FB-B562-8BA53306ADA0}"/>
                  </a:ext>
                </a:extLst>
              </p14:cNvPr>
              <p14:cNvContentPartPr/>
              <p14:nvPr/>
            </p14:nvContentPartPr>
            <p14:xfrm>
              <a:off x="1598853" y="617107"/>
              <a:ext cx="90360" cy="10080"/>
            </p14:xfrm>
          </p:contentPart>
        </mc:Choice>
        <mc:Fallback xmlns="">
          <p:pic>
            <p:nvPicPr>
              <p:cNvPr id="358" name="Freihand 357">
                <a:extLst>
                  <a:ext uri="{FF2B5EF4-FFF2-40B4-BE49-F238E27FC236}">
                    <a16:creationId xmlns:a16="http://schemas.microsoft.com/office/drawing/2014/main" id="{1E4A3002-38C9-40FB-B562-8BA53306ADA0}"/>
                  </a:ext>
                </a:extLst>
              </p:cNvPr>
              <p:cNvPicPr/>
              <p:nvPr/>
            </p:nvPicPr>
            <p:blipFill>
              <a:blip r:embed="rId510"/>
              <a:stretch>
                <a:fillRect/>
              </a:stretch>
            </p:blipFill>
            <p:spPr>
              <a:xfrm>
                <a:off x="1594533" y="612787"/>
                <a:ext cx="99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59" name="Freihand 358">
                <a:extLst>
                  <a:ext uri="{FF2B5EF4-FFF2-40B4-BE49-F238E27FC236}">
                    <a16:creationId xmlns:a16="http://schemas.microsoft.com/office/drawing/2014/main" id="{1E3B0660-A246-4D98-9DE4-B4ABF750438D}"/>
                  </a:ext>
                </a:extLst>
              </p14:cNvPr>
              <p14:cNvContentPartPr/>
              <p14:nvPr/>
            </p14:nvContentPartPr>
            <p14:xfrm>
              <a:off x="1321653" y="680467"/>
              <a:ext cx="438480" cy="64080"/>
            </p14:xfrm>
          </p:contentPart>
        </mc:Choice>
        <mc:Fallback xmlns="">
          <p:pic>
            <p:nvPicPr>
              <p:cNvPr id="359" name="Freihand 358">
                <a:extLst>
                  <a:ext uri="{FF2B5EF4-FFF2-40B4-BE49-F238E27FC236}">
                    <a16:creationId xmlns:a16="http://schemas.microsoft.com/office/drawing/2014/main" id="{1E3B0660-A246-4D98-9DE4-B4ABF750438D}"/>
                  </a:ext>
                </a:extLst>
              </p:cNvPr>
              <p:cNvPicPr/>
              <p:nvPr/>
            </p:nvPicPr>
            <p:blipFill>
              <a:blip r:embed="rId512"/>
              <a:stretch>
                <a:fillRect/>
              </a:stretch>
            </p:blipFill>
            <p:spPr>
              <a:xfrm>
                <a:off x="1317333" y="676147"/>
                <a:ext cx="447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64" name="Freihand 363">
                <a:extLst>
                  <a:ext uri="{FF2B5EF4-FFF2-40B4-BE49-F238E27FC236}">
                    <a16:creationId xmlns:a16="http://schemas.microsoft.com/office/drawing/2014/main" id="{9DC6FC53-3241-4610-8888-AEEBEC0D1EBD}"/>
                  </a:ext>
                </a:extLst>
              </p14:cNvPr>
              <p14:cNvContentPartPr/>
              <p14:nvPr/>
            </p14:nvContentPartPr>
            <p14:xfrm>
              <a:off x="1456293" y="809347"/>
              <a:ext cx="360" cy="360"/>
            </p14:xfrm>
          </p:contentPart>
        </mc:Choice>
        <mc:Fallback xmlns="">
          <p:pic>
            <p:nvPicPr>
              <p:cNvPr id="364" name="Freihand 363">
                <a:extLst>
                  <a:ext uri="{FF2B5EF4-FFF2-40B4-BE49-F238E27FC236}">
                    <a16:creationId xmlns:a16="http://schemas.microsoft.com/office/drawing/2014/main" id="{9DC6FC53-3241-4610-8888-AEEBEC0D1EBD}"/>
                  </a:ext>
                </a:extLst>
              </p:cNvPr>
              <p:cNvPicPr/>
              <p:nvPr/>
            </p:nvPicPr>
            <p:blipFill>
              <a:blip r:embed="rId22"/>
              <a:stretch>
                <a:fillRect/>
              </a:stretch>
            </p:blipFill>
            <p:spPr>
              <a:xfrm>
                <a:off x="1451973" y="80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69" name="Freihand 368">
                <a:extLst>
                  <a:ext uri="{FF2B5EF4-FFF2-40B4-BE49-F238E27FC236}">
                    <a16:creationId xmlns:a16="http://schemas.microsoft.com/office/drawing/2014/main" id="{666A57BE-27B1-4467-973B-A3D3B3029C03}"/>
                  </a:ext>
                </a:extLst>
              </p14:cNvPr>
              <p14:cNvContentPartPr/>
              <p14:nvPr/>
            </p14:nvContentPartPr>
            <p14:xfrm>
              <a:off x="1538373" y="772267"/>
              <a:ext cx="41760" cy="108000"/>
            </p14:xfrm>
          </p:contentPart>
        </mc:Choice>
        <mc:Fallback xmlns="">
          <p:pic>
            <p:nvPicPr>
              <p:cNvPr id="369" name="Freihand 368">
                <a:extLst>
                  <a:ext uri="{FF2B5EF4-FFF2-40B4-BE49-F238E27FC236}">
                    <a16:creationId xmlns:a16="http://schemas.microsoft.com/office/drawing/2014/main" id="{666A57BE-27B1-4467-973B-A3D3B3029C03}"/>
                  </a:ext>
                </a:extLst>
              </p:cNvPr>
              <p:cNvPicPr/>
              <p:nvPr/>
            </p:nvPicPr>
            <p:blipFill>
              <a:blip r:embed="rId515"/>
              <a:stretch>
                <a:fillRect/>
              </a:stretch>
            </p:blipFill>
            <p:spPr>
              <a:xfrm>
                <a:off x="1534053" y="767947"/>
                <a:ext cx="50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70" name="Freihand 369">
                <a:extLst>
                  <a:ext uri="{FF2B5EF4-FFF2-40B4-BE49-F238E27FC236}">
                    <a16:creationId xmlns:a16="http://schemas.microsoft.com/office/drawing/2014/main" id="{30C8EB8C-6E64-46D5-A0B6-8C70FB3B064F}"/>
                  </a:ext>
                </a:extLst>
              </p14:cNvPr>
              <p14:cNvContentPartPr/>
              <p14:nvPr/>
            </p14:nvContentPartPr>
            <p14:xfrm>
              <a:off x="1547373" y="757507"/>
              <a:ext cx="74160" cy="115920"/>
            </p14:xfrm>
          </p:contentPart>
        </mc:Choice>
        <mc:Fallback xmlns="">
          <p:pic>
            <p:nvPicPr>
              <p:cNvPr id="370" name="Freihand 369">
                <a:extLst>
                  <a:ext uri="{FF2B5EF4-FFF2-40B4-BE49-F238E27FC236}">
                    <a16:creationId xmlns:a16="http://schemas.microsoft.com/office/drawing/2014/main" id="{30C8EB8C-6E64-46D5-A0B6-8C70FB3B064F}"/>
                  </a:ext>
                </a:extLst>
              </p:cNvPr>
              <p:cNvPicPr/>
              <p:nvPr/>
            </p:nvPicPr>
            <p:blipFill>
              <a:blip r:embed="rId517"/>
              <a:stretch>
                <a:fillRect/>
              </a:stretch>
            </p:blipFill>
            <p:spPr>
              <a:xfrm>
                <a:off x="1543053" y="753187"/>
                <a:ext cx="82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71" name="Freihand 370">
                <a:extLst>
                  <a:ext uri="{FF2B5EF4-FFF2-40B4-BE49-F238E27FC236}">
                    <a16:creationId xmlns:a16="http://schemas.microsoft.com/office/drawing/2014/main" id="{9E6F2C77-2009-489D-809D-03B7DBA6731F}"/>
                  </a:ext>
                </a:extLst>
              </p14:cNvPr>
              <p14:cNvContentPartPr/>
              <p14:nvPr/>
            </p14:nvContentPartPr>
            <p14:xfrm>
              <a:off x="1147413" y="929947"/>
              <a:ext cx="811440" cy="138600"/>
            </p14:xfrm>
          </p:contentPart>
        </mc:Choice>
        <mc:Fallback xmlns="">
          <p:pic>
            <p:nvPicPr>
              <p:cNvPr id="371" name="Freihand 370">
                <a:extLst>
                  <a:ext uri="{FF2B5EF4-FFF2-40B4-BE49-F238E27FC236}">
                    <a16:creationId xmlns:a16="http://schemas.microsoft.com/office/drawing/2014/main" id="{9E6F2C77-2009-489D-809D-03B7DBA6731F}"/>
                  </a:ext>
                </a:extLst>
              </p:cNvPr>
              <p:cNvPicPr/>
              <p:nvPr/>
            </p:nvPicPr>
            <p:blipFill>
              <a:blip r:embed="rId519"/>
              <a:stretch>
                <a:fillRect/>
              </a:stretch>
            </p:blipFill>
            <p:spPr>
              <a:xfrm>
                <a:off x="1143093" y="925627"/>
                <a:ext cx="820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73" name="Freihand 372">
                <a:extLst>
                  <a:ext uri="{FF2B5EF4-FFF2-40B4-BE49-F238E27FC236}">
                    <a16:creationId xmlns:a16="http://schemas.microsoft.com/office/drawing/2014/main" id="{E779309B-43EE-4A36-8E20-E2AD2EE4A47F}"/>
                  </a:ext>
                </a:extLst>
              </p14:cNvPr>
              <p14:cNvContentPartPr/>
              <p14:nvPr/>
            </p14:nvContentPartPr>
            <p14:xfrm>
              <a:off x="1433253" y="1003027"/>
              <a:ext cx="166320" cy="179640"/>
            </p14:xfrm>
          </p:contentPart>
        </mc:Choice>
        <mc:Fallback xmlns="">
          <p:pic>
            <p:nvPicPr>
              <p:cNvPr id="373" name="Freihand 372">
                <a:extLst>
                  <a:ext uri="{FF2B5EF4-FFF2-40B4-BE49-F238E27FC236}">
                    <a16:creationId xmlns:a16="http://schemas.microsoft.com/office/drawing/2014/main" id="{E779309B-43EE-4A36-8E20-E2AD2EE4A47F}"/>
                  </a:ext>
                </a:extLst>
              </p:cNvPr>
              <p:cNvPicPr/>
              <p:nvPr/>
            </p:nvPicPr>
            <p:blipFill>
              <a:blip r:embed="rId521"/>
              <a:stretch>
                <a:fillRect/>
              </a:stretch>
            </p:blipFill>
            <p:spPr>
              <a:xfrm>
                <a:off x="1428933" y="998707"/>
                <a:ext cx="174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74" name="Freihand 373">
                <a:extLst>
                  <a:ext uri="{FF2B5EF4-FFF2-40B4-BE49-F238E27FC236}">
                    <a16:creationId xmlns:a16="http://schemas.microsoft.com/office/drawing/2014/main" id="{0728B40B-3CDC-421C-AF00-EA9F5AA4B5CA}"/>
                  </a:ext>
                </a:extLst>
              </p14:cNvPr>
              <p14:cNvContentPartPr/>
              <p14:nvPr/>
            </p14:nvContentPartPr>
            <p14:xfrm>
              <a:off x="1645653" y="1038667"/>
              <a:ext cx="109800" cy="127080"/>
            </p14:xfrm>
          </p:contentPart>
        </mc:Choice>
        <mc:Fallback xmlns="">
          <p:pic>
            <p:nvPicPr>
              <p:cNvPr id="374" name="Freihand 373">
                <a:extLst>
                  <a:ext uri="{FF2B5EF4-FFF2-40B4-BE49-F238E27FC236}">
                    <a16:creationId xmlns:a16="http://schemas.microsoft.com/office/drawing/2014/main" id="{0728B40B-3CDC-421C-AF00-EA9F5AA4B5CA}"/>
                  </a:ext>
                </a:extLst>
              </p:cNvPr>
              <p:cNvPicPr/>
              <p:nvPr/>
            </p:nvPicPr>
            <p:blipFill>
              <a:blip r:embed="rId523"/>
              <a:stretch>
                <a:fillRect/>
              </a:stretch>
            </p:blipFill>
            <p:spPr>
              <a:xfrm>
                <a:off x="1641333" y="1034347"/>
                <a:ext cx="118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75" name="Freihand 374">
                <a:extLst>
                  <a:ext uri="{FF2B5EF4-FFF2-40B4-BE49-F238E27FC236}">
                    <a16:creationId xmlns:a16="http://schemas.microsoft.com/office/drawing/2014/main" id="{4A2B11A7-87BC-4B5C-8409-FF0E0D4DAA02}"/>
                  </a:ext>
                </a:extLst>
              </p14:cNvPr>
              <p14:cNvContentPartPr/>
              <p14:nvPr/>
            </p14:nvContentPartPr>
            <p14:xfrm>
              <a:off x="1722693" y="1071067"/>
              <a:ext cx="98640" cy="93960"/>
            </p14:xfrm>
          </p:contentPart>
        </mc:Choice>
        <mc:Fallback xmlns="">
          <p:pic>
            <p:nvPicPr>
              <p:cNvPr id="375" name="Freihand 374">
                <a:extLst>
                  <a:ext uri="{FF2B5EF4-FFF2-40B4-BE49-F238E27FC236}">
                    <a16:creationId xmlns:a16="http://schemas.microsoft.com/office/drawing/2014/main" id="{4A2B11A7-87BC-4B5C-8409-FF0E0D4DAA02}"/>
                  </a:ext>
                </a:extLst>
              </p:cNvPr>
              <p:cNvPicPr/>
              <p:nvPr/>
            </p:nvPicPr>
            <p:blipFill>
              <a:blip r:embed="rId525"/>
              <a:stretch>
                <a:fillRect/>
              </a:stretch>
            </p:blipFill>
            <p:spPr>
              <a:xfrm>
                <a:off x="1718373" y="1066747"/>
                <a:ext cx="107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76" name="Freihand 375">
                <a:extLst>
                  <a:ext uri="{FF2B5EF4-FFF2-40B4-BE49-F238E27FC236}">
                    <a16:creationId xmlns:a16="http://schemas.microsoft.com/office/drawing/2014/main" id="{B06A544B-81F7-4C80-8004-90C1FB0F7E61}"/>
                  </a:ext>
                </a:extLst>
              </p14:cNvPr>
              <p14:cNvContentPartPr/>
              <p14:nvPr/>
            </p14:nvContentPartPr>
            <p14:xfrm>
              <a:off x="1376733" y="1180867"/>
              <a:ext cx="520560" cy="56880"/>
            </p14:xfrm>
          </p:contentPart>
        </mc:Choice>
        <mc:Fallback xmlns="">
          <p:pic>
            <p:nvPicPr>
              <p:cNvPr id="376" name="Freihand 375">
                <a:extLst>
                  <a:ext uri="{FF2B5EF4-FFF2-40B4-BE49-F238E27FC236}">
                    <a16:creationId xmlns:a16="http://schemas.microsoft.com/office/drawing/2014/main" id="{B06A544B-81F7-4C80-8004-90C1FB0F7E61}"/>
                  </a:ext>
                </a:extLst>
              </p:cNvPr>
              <p:cNvPicPr/>
              <p:nvPr/>
            </p:nvPicPr>
            <p:blipFill>
              <a:blip r:embed="rId527"/>
              <a:stretch>
                <a:fillRect/>
              </a:stretch>
            </p:blipFill>
            <p:spPr>
              <a:xfrm>
                <a:off x="1372413" y="1176547"/>
                <a:ext cx="529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77" name="Freihand 376">
                <a:extLst>
                  <a:ext uri="{FF2B5EF4-FFF2-40B4-BE49-F238E27FC236}">
                    <a16:creationId xmlns:a16="http://schemas.microsoft.com/office/drawing/2014/main" id="{D4A6499C-EA6A-400F-BA9F-BDFC253A0571}"/>
                  </a:ext>
                </a:extLst>
              </p14:cNvPr>
              <p14:cNvContentPartPr/>
              <p14:nvPr/>
            </p14:nvContentPartPr>
            <p14:xfrm>
              <a:off x="1592013" y="1301467"/>
              <a:ext cx="120960" cy="54720"/>
            </p14:xfrm>
          </p:contentPart>
        </mc:Choice>
        <mc:Fallback xmlns="">
          <p:pic>
            <p:nvPicPr>
              <p:cNvPr id="377" name="Freihand 376">
                <a:extLst>
                  <a:ext uri="{FF2B5EF4-FFF2-40B4-BE49-F238E27FC236}">
                    <a16:creationId xmlns:a16="http://schemas.microsoft.com/office/drawing/2014/main" id="{D4A6499C-EA6A-400F-BA9F-BDFC253A0571}"/>
                  </a:ext>
                </a:extLst>
              </p:cNvPr>
              <p:cNvPicPr/>
              <p:nvPr/>
            </p:nvPicPr>
            <p:blipFill>
              <a:blip r:embed="rId529"/>
              <a:stretch>
                <a:fillRect/>
              </a:stretch>
            </p:blipFill>
            <p:spPr>
              <a:xfrm>
                <a:off x="1587693" y="1297147"/>
                <a:ext cx="129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78" name="Freihand 377">
                <a:extLst>
                  <a:ext uri="{FF2B5EF4-FFF2-40B4-BE49-F238E27FC236}">
                    <a16:creationId xmlns:a16="http://schemas.microsoft.com/office/drawing/2014/main" id="{C1962AB1-7B7E-40B8-96B7-67600034BD09}"/>
                  </a:ext>
                </a:extLst>
              </p14:cNvPr>
              <p14:cNvContentPartPr/>
              <p14:nvPr/>
            </p14:nvContentPartPr>
            <p14:xfrm>
              <a:off x="1645293" y="1282027"/>
              <a:ext cx="81720" cy="196560"/>
            </p14:xfrm>
          </p:contentPart>
        </mc:Choice>
        <mc:Fallback xmlns="">
          <p:pic>
            <p:nvPicPr>
              <p:cNvPr id="378" name="Freihand 377">
                <a:extLst>
                  <a:ext uri="{FF2B5EF4-FFF2-40B4-BE49-F238E27FC236}">
                    <a16:creationId xmlns:a16="http://schemas.microsoft.com/office/drawing/2014/main" id="{C1962AB1-7B7E-40B8-96B7-67600034BD09}"/>
                  </a:ext>
                </a:extLst>
              </p:cNvPr>
              <p:cNvPicPr/>
              <p:nvPr/>
            </p:nvPicPr>
            <p:blipFill>
              <a:blip r:embed="rId531"/>
              <a:stretch>
                <a:fillRect/>
              </a:stretch>
            </p:blipFill>
            <p:spPr>
              <a:xfrm>
                <a:off x="1640973" y="1277707"/>
                <a:ext cx="90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79" name="Freihand 378">
                <a:extLst>
                  <a:ext uri="{FF2B5EF4-FFF2-40B4-BE49-F238E27FC236}">
                    <a16:creationId xmlns:a16="http://schemas.microsoft.com/office/drawing/2014/main" id="{A7D220C5-BD6E-4174-95BB-85CDA554536E}"/>
                  </a:ext>
                </a:extLst>
              </p14:cNvPr>
              <p14:cNvContentPartPr/>
              <p14:nvPr/>
            </p14:nvContentPartPr>
            <p14:xfrm>
              <a:off x="1707213" y="1354387"/>
              <a:ext cx="110520" cy="130680"/>
            </p14:xfrm>
          </p:contentPart>
        </mc:Choice>
        <mc:Fallback xmlns="">
          <p:pic>
            <p:nvPicPr>
              <p:cNvPr id="379" name="Freihand 378">
                <a:extLst>
                  <a:ext uri="{FF2B5EF4-FFF2-40B4-BE49-F238E27FC236}">
                    <a16:creationId xmlns:a16="http://schemas.microsoft.com/office/drawing/2014/main" id="{A7D220C5-BD6E-4174-95BB-85CDA554536E}"/>
                  </a:ext>
                </a:extLst>
              </p:cNvPr>
              <p:cNvPicPr/>
              <p:nvPr/>
            </p:nvPicPr>
            <p:blipFill>
              <a:blip r:embed="rId533"/>
              <a:stretch>
                <a:fillRect/>
              </a:stretch>
            </p:blipFill>
            <p:spPr>
              <a:xfrm>
                <a:off x="1702893" y="1350067"/>
                <a:ext cx="119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81" name="Freihand 380">
                <a:extLst>
                  <a:ext uri="{FF2B5EF4-FFF2-40B4-BE49-F238E27FC236}">
                    <a16:creationId xmlns:a16="http://schemas.microsoft.com/office/drawing/2014/main" id="{53B36C0D-9011-4C29-A576-08E8D9A904F9}"/>
                  </a:ext>
                </a:extLst>
              </p14:cNvPr>
              <p14:cNvContentPartPr/>
              <p14:nvPr/>
            </p14:nvContentPartPr>
            <p14:xfrm>
              <a:off x="1856973" y="618547"/>
              <a:ext cx="161280" cy="39240"/>
            </p14:xfrm>
          </p:contentPart>
        </mc:Choice>
        <mc:Fallback xmlns="">
          <p:pic>
            <p:nvPicPr>
              <p:cNvPr id="381" name="Freihand 380">
                <a:extLst>
                  <a:ext uri="{FF2B5EF4-FFF2-40B4-BE49-F238E27FC236}">
                    <a16:creationId xmlns:a16="http://schemas.microsoft.com/office/drawing/2014/main" id="{53B36C0D-9011-4C29-A576-08E8D9A904F9}"/>
                  </a:ext>
                </a:extLst>
              </p:cNvPr>
              <p:cNvPicPr/>
              <p:nvPr/>
            </p:nvPicPr>
            <p:blipFill>
              <a:blip r:embed="rId535"/>
              <a:stretch>
                <a:fillRect/>
              </a:stretch>
            </p:blipFill>
            <p:spPr>
              <a:xfrm>
                <a:off x="1852653" y="614227"/>
                <a:ext cx="169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82" name="Freihand 381">
                <a:extLst>
                  <a:ext uri="{FF2B5EF4-FFF2-40B4-BE49-F238E27FC236}">
                    <a16:creationId xmlns:a16="http://schemas.microsoft.com/office/drawing/2014/main" id="{82C0938F-C2A0-4742-9DCC-0F7AE703685E}"/>
                  </a:ext>
                </a:extLst>
              </p14:cNvPr>
              <p14:cNvContentPartPr/>
              <p14:nvPr/>
            </p14:nvContentPartPr>
            <p14:xfrm>
              <a:off x="1979733" y="551587"/>
              <a:ext cx="93600" cy="189720"/>
            </p14:xfrm>
          </p:contentPart>
        </mc:Choice>
        <mc:Fallback xmlns="">
          <p:pic>
            <p:nvPicPr>
              <p:cNvPr id="382" name="Freihand 381">
                <a:extLst>
                  <a:ext uri="{FF2B5EF4-FFF2-40B4-BE49-F238E27FC236}">
                    <a16:creationId xmlns:a16="http://schemas.microsoft.com/office/drawing/2014/main" id="{82C0938F-C2A0-4742-9DCC-0F7AE703685E}"/>
                  </a:ext>
                </a:extLst>
              </p:cNvPr>
              <p:cNvPicPr/>
              <p:nvPr/>
            </p:nvPicPr>
            <p:blipFill>
              <a:blip r:embed="rId537"/>
              <a:stretch>
                <a:fillRect/>
              </a:stretch>
            </p:blipFill>
            <p:spPr>
              <a:xfrm>
                <a:off x="1975413" y="547267"/>
                <a:ext cx="102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83" name="Freihand 382">
                <a:extLst>
                  <a:ext uri="{FF2B5EF4-FFF2-40B4-BE49-F238E27FC236}">
                    <a16:creationId xmlns:a16="http://schemas.microsoft.com/office/drawing/2014/main" id="{A58492B9-256F-4B99-BF12-A612DE1EC2E2}"/>
                  </a:ext>
                </a:extLst>
              </p14:cNvPr>
              <p14:cNvContentPartPr/>
              <p14:nvPr/>
            </p14:nvContentPartPr>
            <p14:xfrm>
              <a:off x="2214093" y="494707"/>
              <a:ext cx="147960" cy="162360"/>
            </p14:xfrm>
          </p:contentPart>
        </mc:Choice>
        <mc:Fallback xmlns="">
          <p:pic>
            <p:nvPicPr>
              <p:cNvPr id="383" name="Freihand 382">
                <a:extLst>
                  <a:ext uri="{FF2B5EF4-FFF2-40B4-BE49-F238E27FC236}">
                    <a16:creationId xmlns:a16="http://schemas.microsoft.com/office/drawing/2014/main" id="{A58492B9-256F-4B99-BF12-A612DE1EC2E2}"/>
                  </a:ext>
                </a:extLst>
              </p:cNvPr>
              <p:cNvPicPr/>
              <p:nvPr/>
            </p:nvPicPr>
            <p:blipFill>
              <a:blip r:embed="rId539"/>
              <a:stretch>
                <a:fillRect/>
              </a:stretch>
            </p:blipFill>
            <p:spPr>
              <a:xfrm>
                <a:off x="2209773" y="490387"/>
                <a:ext cx="156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84" name="Freihand 383">
                <a:extLst>
                  <a:ext uri="{FF2B5EF4-FFF2-40B4-BE49-F238E27FC236}">
                    <a16:creationId xmlns:a16="http://schemas.microsoft.com/office/drawing/2014/main" id="{76E24A17-8788-4FA7-9942-497EF3F3AE72}"/>
                  </a:ext>
                </a:extLst>
              </p14:cNvPr>
              <p14:cNvContentPartPr/>
              <p14:nvPr/>
            </p14:nvContentPartPr>
            <p14:xfrm>
              <a:off x="2359533" y="365107"/>
              <a:ext cx="156240" cy="259200"/>
            </p14:xfrm>
          </p:contentPart>
        </mc:Choice>
        <mc:Fallback xmlns="">
          <p:pic>
            <p:nvPicPr>
              <p:cNvPr id="384" name="Freihand 383">
                <a:extLst>
                  <a:ext uri="{FF2B5EF4-FFF2-40B4-BE49-F238E27FC236}">
                    <a16:creationId xmlns:a16="http://schemas.microsoft.com/office/drawing/2014/main" id="{76E24A17-8788-4FA7-9942-497EF3F3AE72}"/>
                  </a:ext>
                </a:extLst>
              </p:cNvPr>
              <p:cNvPicPr/>
              <p:nvPr/>
            </p:nvPicPr>
            <p:blipFill>
              <a:blip r:embed="rId541"/>
              <a:stretch>
                <a:fillRect/>
              </a:stretch>
            </p:blipFill>
            <p:spPr>
              <a:xfrm>
                <a:off x="2355213" y="360787"/>
                <a:ext cx="164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85" name="Freihand 384">
                <a:extLst>
                  <a:ext uri="{FF2B5EF4-FFF2-40B4-BE49-F238E27FC236}">
                    <a16:creationId xmlns:a16="http://schemas.microsoft.com/office/drawing/2014/main" id="{FFB5E127-0955-4BE9-BC9D-C603C85B4C06}"/>
                  </a:ext>
                </a:extLst>
              </p14:cNvPr>
              <p14:cNvContentPartPr/>
              <p14:nvPr/>
            </p14:nvContentPartPr>
            <p14:xfrm>
              <a:off x="2504253" y="392827"/>
              <a:ext cx="409320" cy="213840"/>
            </p14:xfrm>
          </p:contentPart>
        </mc:Choice>
        <mc:Fallback xmlns="">
          <p:pic>
            <p:nvPicPr>
              <p:cNvPr id="385" name="Freihand 384">
                <a:extLst>
                  <a:ext uri="{FF2B5EF4-FFF2-40B4-BE49-F238E27FC236}">
                    <a16:creationId xmlns:a16="http://schemas.microsoft.com/office/drawing/2014/main" id="{FFB5E127-0955-4BE9-BC9D-C603C85B4C06}"/>
                  </a:ext>
                </a:extLst>
              </p:cNvPr>
              <p:cNvPicPr/>
              <p:nvPr/>
            </p:nvPicPr>
            <p:blipFill>
              <a:blip r:embed="rId543"/>
              <a:stretch>
                <a:fillRect/>
              </a:stretch>
            </p:blipFill>
            <p:spPr>
              <a:xfrm>
                <a:off x="2499933" y="388507"/>
                <a:ext cx="4179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87" name="Freihand 386">
                <a:extLst>
                  <a:ext uri="{FF2B5EF4-FFF2-40B4-BE49-F238E27FC236}">
                    <a16:creationId xmlns:a16="http://schemas.microsoft.com/office/drawing/2014/main" id="{A02C5E70-6C71-4D27-85B8-5E88DFEC0269}"/>
                  </a:ext>
                </a:extLst>
              </p14:cNvPr>
              <p14:cNvContentPartPr/>
              <p14:nvPr/>
            </p14:nvContentPartPr>
            <p14:xfrm>
              <a:off x="3023733" y="398587"/>
              <a:ext cx="179640" cy="215640"/>
            </p14:xfrm>
          </p:contentPart>
        </mc:Choice>
        <mc:Fallback xmlns="">
          <p:pic>
            <p:nvPicPr>
              <p:cNvPr id="387" name="Freihand 386">
                <a:extLst>
                  <a:ext uri="{FF2B5EF4-FFF2-40B4-BE49-F238E27FC236}">
                    <a16:creationId xmlns:a16="http://schemas.microsoft.com/office/drawing/2014/main" id="{A02C5E70-6C71-4D27-85B8-5E88DFEC0269}"/>
                  </a:ext>
                </a:extLst>
              </p:cNvPr>
              <p:cNvPicPr/>
              <p:nvPr/>
            </p:nvPicPr>
            <p:blipFill>
              <a:blip r:embed="rId545"/>
              <a:stretch>
                <a:fillRect/>
              </a:stretch>
            </p:blipFill>
            <p:spPr>
              <a:xfrm>
                <a:off x="3019413" y="394267"/>
                <a:ext cx="188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88" name="Freihand 387">
                <a:extLst>
                  <a:ext uri="{FF2B5EF4-FFF2-40B4-BE49-F238E27FC236}">
                    <a16:creationId xmlns:a16="http://schemas.microsoft.com/office/drawing/2014/main" id="{091EDFCE-5EBB-4F43-BD6A-C15D5BE4DB71}"/>
                  </a:ext>
                </a:extLst>
              </p14:cNvPr>
              <p14:cNvContentPartPr/>
              <p14:nvPr/>
            </p14:nvContentPartPr>
            <p14:xfrm>
              <a:off x="3214533" y="282307"/>
              <a:ext cx="213840" cy="250560"/>
            </p14:xfrm>
          </p:contentPart>
        </mc:Choice>
        <mc:Fallback xmlns="">
          <p:pic>
            <p:nvPicPr>
              <p:cNvPr id="388" name="Freihand 387">
                <a:extLst>
                  <a:ext uri="{FF2B5EF4-FFF2-40B4-BE49-F238E27FC236}">
                    <a16:creationId xmlns:a16="http://schemas.microsoft.com/office/drawing/2014/main" id="{091EDFCE-5EBB-4F43-BD6A-C15D5BE4DB71}"/>
                  </a:ext>
                </a:extLst>
              </p:cNvPr>
              <p:cNvPicPr/>
              <p:nvPr/>
            </p:nvPicPr>
            <p:blipFill>
              <a:blip r:embed="rId547"/>
              <a:stretch>
                <a:fillRect/>
              </a:stretch>
            </p:blipFill>
            <p:spPr>
              <a:xfrm>
                <a:off x="3210213" y="277987"/>
                <a:ext cx="222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0" name="Freihand 389">
                <a:extLst>
                  <a:ext uri="{FF2B5EF4-FFF2-40B4-BE49-F238E27FC236}">
                    <a16:creationId xmlns:a16="http://schemas.microsoft.com/office/drawing/2014/main" id="{56F6B761-3BDB-4A9C-B35B-34EDFEFE2014}"/>
                  </a:ext>
                </a:extLst>
              </p14:cNvPr>
              <p14:cNvContentPartPr/>
              <p14:nvPr/>
            </p14:nvContentPartPr>
            <p14:xfrm>
              <a:off x="3680373" y="29227"/>
              <a:ext cx="690480" cy="194040"/>
            </p14:xfrm>
          </p:contentPart>
        </mc:Choice>
        <mc:Fallback xmlns="">
          <p:pic>
            <p:nvPicPr>
              <p:cNvPr id="390" name="Freihand 389">
                <a:extLst>
                  <a:ext uri="{FF2B5EF4-FFF2-40B4-BE49-F238E27FC236}">
                    <a16:creationId xmlns:a16="http://schemas.microsoft.com/office/drawing/2014/main" id="{56F6B761-3BDB-4A9C-B35B-34EDFEFE2014}"/>
                  </a:ext>
                </a:extLst>
              </p:cNvPr>
              <p:cNvPicPr/>
              <p:nvPr/>
            </p:nvPicPr>
            <p:blipFill>
              <a:blip r:embed="rId549"/>
              <a:stretch>
                <a:fillRect/>
              </a:stretch>
            </p:blipFill>
            <p:spPr>
              <a:xfrm>
                <a:off x="3676053" y="24907"/>
                <a:ext cx="699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1" name="Freihand 390">
                <a:extLst>
                  <a:ext uri="{FF2B5EF4-FFF2-40B4-BE49-F238E27FC236}">
                    <a16:creationId xmlns:a16="http://schemas.microsoft.com/office/drawing/2014/main" id="{D9AE360A-812C-443A-97E5-D52AA60280D7}"/>
                  </a:ext>
                </a:extLst>
              </p14:cNvPr>
              <p14:cNvContentPartPr/>
              <p14:nvPr/>
            </p14:nvContentPartPr>
            <p14:xfrm>
              <a:off x="1321653" y="923827"/>
              <a:ext cx="676080" cy="687600"/>
            </p14:xfrm>
          </p:contentPart>
        </mc:Choice>
        <mc:Fallback xmlns="">
          <p:pic>
            <p:nvPicPr>
              <p:cNvPr id="391" name="Freihand 390">
                <a:extLst>
                  <a:ext uri="{FF2B5EF4-FFF2-40B4-BE49-F238E27FC236}">
                    <a16:creationId xmlns:a16="http://schemas.microsoft.com/office/drawing/2014/main" id="{D9AE360A-812C-443A-97E5-D52AA60280D7}"/>
                  </a:ext>
                </a:extLst>
              </p:cNvPr>
              <p:cNvPicPr/>
              <p:nvPr/>
            </p:nvPicPr>
            <p:blipFill>
              <a:blip r:embed="rId551"/>
              <a:stretch>
                <a:fillRect/>
              </a:stretch>
            </p:blipFill>
            <p:spPr>
              <a:xfrm>
                <a:off x="1317333" y="919507"/>
                <a:ext cx="68472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2" name="Freihand 391">
                <a:extLst>
                  <a:ext uri="{FF2B5EF4-FFF2-40B4-BE49-F238E27FC236}">
                    <a16:creationId xmlns:a16="http://schemas.microsoft.com/office/drawing/2014/main" id="{F46BDD6E-E95D-45FD-8484-D3DA7C5855E0}"/>
                  </a:ext>
                </a:extLst>
              </p14:cNvPr>
              <p14:cNvContentPartPr/>
              <p14:nvPr/>
            </p14:nvContentPartPr>
            <p14:xfrm>
              <a:off x="1085493" y="1490827"/>
              <a:ext cx="201240" cy="192240"/>
            </p14:xfrm>
          </p:contentPart>
        </mc:Choice>
        <mc:Fallback xmlns="">
          <p:pic>
            <p:nvPicPr>
              <p:cNvPr id="392" name="Freihand 391">
                <a:extLst>
                  <a:ext uri="{FF2B5EF4-FFF2-40B4-BE49-F238E27FC236}">
                    <a16:creationId xmlns:a16="http://schemas.microsoft.com/office/drawing/2014/main" id="{F46BDD6E-E95D-45FD-8484-D3DA7C5855E0}"/>
                  </a:ext>
                </a:extLst>
              </p:cNvPr>
              <p:cNvPicPr/>
              <p:nvPr/>
            </p:nvPicPr>
            <p:blipFill>
              <a:blip r:embed="rId553"/>
              <a:stretch>
                <a:fillRect/>
              </a:stretch>
            </p:blipFill>
            <p:spPr>
              <a:xfrm>
                <a:off x="1081173" y="1486507"/>
                <a:ext cx="209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3" name="Freihand 392">
                <a:extLst>
                  <a:ext uri="{FF2B5EF4-FFF2-40B4-BE49-F238E27FC236}">
                    <a16:creationId xmlns:a16="http://schemas.microsoft.com/office/drawing/2014/main" id="{B77181B5-B4E4-4246-BBDF-56BF87457EFD}"/>
                  </a:ext>
                </a:extLst>
              </p14:cNvPr>
              <p14:cNvContentPartPr/>
              <p14:nvPr/>
            </p14:nvContentPartPr>
            <p14:xfrm>
              <a:off x="1168293" y="1416667"/>
              <a:ext cx="169200" cy="194760"/>
            </p14:xfrm>
          </p:contentPart>
        </mc:Choice>
        <mc:Fallback xmlns="">
          <p:pic>
            <p:nvPicPr>
              <p:cNvPr id="393" name="Freihand 392">
                <a:extLst>
                  <a:ext uri="{FF2B5EF4-FFF2-40B4-BE49-F238E27FC236}">
                    <a16:creationId xmlns:a16="http://schemas.microsoft.com/office/drawing/2014/main" id="{B77181B5-B4E4-4246-BBDF-56BF87457EFD}"/>
                  </a:ext>
                </a:extLst>
              </p:cNvPr>
              <p:cNvPicPr/>
              <p:nvPr/>
            </p:nvPicPr>
            <p:blipFill>
              <a:blip r:embed="rId555"/>
              <a:stretch>
                <a:fillRect/>
              </a:stretch>
            </p:blipFill>
            <p:spPr>
              <a:xfrm>
                <a:off x="1163973" y="1412347"/>
                <a:ext cx="1778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4" name="Freihand 393">
                <a:extLst>
                  <a:ext uri="{FF2B5EF4-FFF2-40B4-BE49-F238E27FC236}">
                    <a16:creationId xmlns:a16="http://schemas.microsoft.com/office/drawing/2014/main" id="{D4E315FB-A840-43AF-8DF5-2CADFDE3E5A9}"/>
                  </a:ext>
                </a:extLst>
              </p14:cNvPr>
              <p14:cNvContentPartPr/>
              <p14:nvPr/>
            </p14:nvContentPartPr>
            <p14:xfrm>
              <a:off x="383853" y="1835707"/>
              <a:ext cx="175680" cy="185400"/>
            </p14:xfrm>
          </p:contentPart>
        </mc:Choice>
        <mc:Fallback xmlns="">
          <p:pic>
            <p:nvPicPr>
              <p:cNvPr id="394" name="Freihand 393">
                <a:extLst>
                  <a:ext uri="{FF2B5EF4-FFF2-40B4-BE49-F238E27FC236}">
                    <a16:creationId xmlns:a16="http://schemas.microsoft.com/office/drawing/2014/main" id="{D4E315FB-A840-43AF-8DF5-2CADFDE3E5A9}"/>
                  </a:ext>
                </a:extLst>
              </p:cNvPr>
              <p:cNvPicPr/>
              <p:nvPr/>
            </p:nvPicPr>
            <p:blipFill>
              <a:blip r:embed="rId557"/>
              <a:stretch>
                <a:fillRect/>
              </a:stretch>
            </p:blipFill>
            <p:spPr>
              <a:xfrm>
                <a:off x="379533" y="1831387"/>
                <a:ext cx="184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6" name="Freihand 395">
                <a:extLst>
                  <a:ext uri="{FF2B5EF4-FFF2-40B4-BE49-F238E27FC236}">
                    <a16:creationId xmlns:a16="http://schemas.microsoft.com/office/drawing/2014/main" id="{1ABB2D8D-1640-4E80-A030-60AE9D75CB79}"/>
                  </a:ext>
                </a:extLst>
              </p14:cNvPr>
              <p14:cNvContentPartPr/>
              <p14:nvPr/>
            </p14:nvContentPartPr>
            <p14:xfrm>
              <a:off x="446133" y="1669747"/>
              <a:ext cx="144000" cy="208440"/>
            </p14:xfrm>
          </p:contentPart>
        </mc:Choice>
        <mc:Fallback xmlns="">
          <p:pic>
            <p:nvPicPr>
              <p:cNvPr id="396" name="Freihand 395">
                <a:extLst>
                  <a:ext uri="{FF2B5EF4-FFF2-40B4-BE49-F238E27FC236}">
                    <a16:creationId xmlns:a16="http://schemas.microsoft.com/office/drawing/2014/main" id="{1ABB2D8D-1640-4E80-A030-60AE9D75CB79}"/>
                  </a:ext>
                </a:extLst>
              </p:cNvPr>
              <p:cNvPicPr/>
              <p:nvPr/>
            </p:nvPicPr>
            <p:blipFill>
              <a:blip r:embed="rId559"/>
              <a:stretch>
                <a:fillRect/>
              </a:stretch>
            </p:blipFill>
            <p:spPr>
              <a:xfrm>
                <a:off x="441813" y="1665427"/>
                <a:ext cx="152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7" name="Freihand 396">
                <a:extLst>
                  <a:ext uri="{FF2B5EF4-FFF2-40B4-BE49-F238E27FC236}">
                    <a16:creationId xmlns:a16="http://schemas.microsoft.com/office/drawing/2014/main" id="{3725CA0D-05A8-44BB-8202-8A3E228D9574}"/>
                  </a:ext>
                </a:extLst>
              </p14:cNvPr>
              <p14:cNvContentPartPr/>
              <p14:nvPr/>
            </p14:nvContentPartPr>
            <p14:xfrm>
              <a:off x="578613" y="1744267"/>
              <a:ext cx="360" cy="360"/>
            </p14:xfrm>
          </p:contentPart>
        </mc:Choice>
        <mc:Fallback xmlns="">
          <p:pic>
            <p:nvPicPr>
              <p:cNvPr id="397" name="Freihand 396">
                <a:extLst>
                  <a:ext uri="{FF2B5EF4-FFF2-40B4-BE49-F238E27FC236}">
                    <a16:creationId xmlns:a16="http://schemas.microsoft.com/office/drawing/2014/main" id="{3725CA0D-05A8-44BB-8202-8A3E228D9574}"/>
                  </a:ext>
                </a:extLst>
              </p:cNvPr>
              <p:cNvPicPr/>
              <p:nvPr/>
            </p:nvPicPr>
            <p:blipFill>
              <a:blip r:embed="rId22"/>
              <a:stretch>
                <a:fillRect/>
              </a:stretch>
            </p:blipFill>
            <p:spPr>
              <a:xfrm>
                <a:off x="574293" y="1739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98" name="Freihand 397">
                <a:extLst>
                  <a:ext uri="{FF2B5EF4-FFF2-40B4-BE49-F238E27FC236}">
                    <a16:creationId xmlns:a16="http://schemas.microsoft.com/office/drawing/2014/main" id="{95B43EA5-2D98-4037-92B1-B5E16972EECF}"/>
                  </a:ext>
                </a:extLst>
              </p14:cNvPr>
              <p14:cNvContentPartPr/>
              <p14:nvPr/>
            </p14:nvContentPartPr>
            <p14:xfrm>
              <a:off x="570333" y="1729867"/>
              <a:ext cx="114840" cy="78840"/>
            </p14:xfrm>
          </p:contentPart>
        </mc:Choice>
        <mc:Fallback xmlns="">
          <p:pic>
            <p:nvPicPr>
              <p:cNvPr id="398" name="Freihand 397">
                <a:extLst>
                  <a:ext uri="{FF2B5EF4-FFF2-40B4-BE49-F238E27FC236}">
                    <a16:creationId xmlns:a16="http://schemas.microsoft.com/office/drawing/2014/main" id="{95B43EA5-2D98-4037-92B1-B5E16972EECF}"/>
                  </a:ext>
                </a:extLst>
              </p:cNvPr>
              <p:cNvPicPr/>
              <p:nvPr/>
            </p:nvPicPr>
            <p:blipFill>
              <a:blip r:embed="rId562"/>
              <a:stretch>
                <a:fillRect/>
              </a:stretch>
            </p:blipFill>
            <p:spPr>
              <a:xfrm>
                <a:off x="566013" y="1725547"/>
                <a:ext cx="123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9" name="Freihand 398">
                <a:extLst>
                  <a:ext uri="{FF2B5EF4-FFF2-40B4-BE49-F238E27FC236}">
                    <a16:creationId xmlns:a16="http://schemas.microsoft.com/office/drawing/2014/main" id="{4131AF02-7B1B-41FC-813F-0F9CC4839BD5}"/>
                  </a:ext>
                </a:extLst>
              </p14:cNvPr>
              <p14:cNvContentPartPr/>
              <p14:nvPr/>
            </p14:nvContentPartPr>
            <p14:xfrm>
              <a:off x="559173" y="1539067"/>
              <a:ext cx="271800" cy="183240"/>
            </p14:xfrm>
          </p:contentPart>
        </mc:Choice>
        <mc:Fallback xmlns="">
          <p:pic>
            <p:nvPicPr>
              <p:cNvPr id="399" name="Freihand 398">
                <a:extLst>
                  <a:ext uri="{FF2B5EF4-FFF2-40B4-BE49-F238E27FC236}">
                    <a16:creationId xmlns:a16="http://schemas.microsoft.com/office/drawing/2014/main" id="{4131AF02-7B1B-41FC-813F-0F9CC4839BD5}"/>
                  </a:ext>
                </a:extLst>
              </p:cNvPr>
              <p:cNvPicPr/>
              <p:nvPr/>
            </p:nvPicPr>
            <p:blipFill>
              <a:blip r:embed="rId564"/>
              <a:stretch>
                <a:fillRect/>
              </a:stretch>
            </p:blipFill>
            <p:spPr>
              <a:xfrm>
                <a:off x="554853" y="1534747"/>
                <a:ext cx="2804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00" name="Freihand 399">
                <a:extLst>
                  <a:ext uri="{FF2B5EF4-FFF2-40B4-BE49-F238E27FC236}">
                    <a16:creationId xmlns:a16="http://schemas.microsoft.com/office/drawing/2014/main" id="{B452BF2D-278A-49C8-BADF-64D2ADAE96FA}"/>
                  </a:ext>
                </a:extLst>
              </p14:cNvPr>
              <p14:cNvContentPartPr/>
              <p14:nvPr/>
            </p14:nvContentPartPr>
            <p14:xfrm>
              <a:off x="675453" y="1476787"/>
              <a:ext cx="360" cy="360"/>
            </p14:xfrm>
          </p:contentPart>
        </mc:Choice>
        <mc:Fallback xmlns="">
          <p:pic>
            <p:nvPicPr>
              <p:cNvPr id="400" name="Freihand 399">
                <a:extLst>
                  <a:ext uri="{FF2B5EF4-FFF2-40B4-BE49-F238E27FC236}">
                    <a16:creationId xmlns:a16="http://schemas.microsoft.com/office/drawing/2014/main" id="{B452BF2D-278A-49C8-BADF-64D2ADAE96FA}"/>
                  </a:ext>
                </a:extLst>
              </p:cNvPr>
              <p:cNvPicPr/>
              <p:nvPr/>
            </p:nvPicPr>
            <p:blipFill>
              <a:blip r:embed="rId22"/>
              <a:stretch>
                <a:fillRect/>
              </a:stretch>
            </p:blipFill>
            <p:spPr>
              <a:xfrm>
                <a:off x="671133" y="1472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01" name="Freihand 400">
                <a:extLst>
                  <a:ext uri="{FF2B5EF4-FFF2-40B4-BE49-F238E27FC236}">
                    <a16:creationId xmlns:a16="http://schemas.microsoft.com/office/drawing/2014/main" id="{EDFB22EE-8156-4B3D-8FE0-DAB3F2422276}"/>
                  </a:ext>
                </a:extLst>
              </p14:cNvPr>
              <p14:cNvContentPartPr/>
              <p14:nvPr/>
            </p14:nvContentPartPr>
            <p14:xfrm>
              <a:off x="823413" y="1190227"/>
              <a:ext cx="262800" cy="326880"/>
            </p14:xfrm>
          </p:contentPart>
        </mc:Choice>
        <mc:Fallback xmlns="">
          <p:pic>
            <p:nvPicPr>
              <p:cNvPr id="401" name="Freihand 400">
                <a:extLst>
                  <a:ext uri="{FF2B5EF4-FFF2-40B4-BE49-F238E27FC236}">
                    <a16:creationId xmlns:a16="http://schemas.microsoft.com/office/drawing/2014/main" id="{EDFB22EE-8156-4B3D-8FE0-DAB3F2422276}"/>
                  </a:ext>
                </a:extLst>
              </p:cNvPr>
              <p:cNvPicPr/>
              <p:nvPr/>
            </p:nvPicPr>
            <p:blipFill>
              <a:blip r:embed="rId567"/>
              <a:stretch>
                <a:fillRect/>
              </a:stretch>
            </p:blipFill>
            <p:spPr>
              <a:xfrm>
                <a:off x="819093" y="1185907"/>
                <a:ext cx="2714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02" name="Freihand 401">
                <a:extLst>
                  <a:ext uri="{FF2B5EF4-FFF2-40B4-BE49-F238E27FC236}">
                    <a16:creationId xmlns:a16="http://schemas.microsoft.com/office/drawing/2014/main" id="{9B3B07EE-C3FF-47E0-83CC-BBF16B57E1CB}"/>
                  </a:ext>
                </a:extLst>
              </p14:cNvPr>
              <p14:cNvContentPartPr/>
              <p14:nvPr/>
            </p14:nvContentPartPr>
            <p14:xfrm>
              <a:off x="577893" y="1838947"/>
              <a:ext cx="204840" cy="291960"/>
            </p14:xfrm>
          </p:contentPart>
        </mc:Choice>
        <mc:Fallback xmlns="">
          <p:pic>
            <p:nvPicPr>
              <p:cNvPr id="402" name="Freihand 401">
                <a:extLst>
                  <a:ext uri="{FF2B5EF4-FFF2-40B4-BE49-F238E27FC236}">
                    <a16:creationId xmlns:a16="http://schemas.microsoft.com/office/drawing/2014/main" id="{9B3B07EE-C3FF-47E0-83CC-BBF16B57E1CB}"/>
                  </a:ext>
                </a:extLst>
              </p:cNvPr>
              <p:cNvPicPr/>
              <p:nvPr/>
            </p:nvPicPr>
            <p:blipFill>
              <a:blip r:embed="rId569"/>
              <a:stretch>
                <a:fillRect/>
              </a:stretch>
            </p:blipFill>
            <p:spPr>
              <a:xfrm>
                <a:off x="573573" y="1834627"/>
                <a:ext cx="2134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04" name="Freihand 403">
                <a:extLst>
                  <a:ext uri="{FF2B5EF4-FFF2-40B4-BE49-F238E27FC236}">
                    <a16:creationId xmlns:a16="http://schemas.microsoft.com/office/drawing/2014/main" id="{477FC64D-C38B-42C4-BEA0-553EA5C5F1EA}"/>
                  </a:ext>
                </a:extLst>
              </p14:cNvPr>
              <p14:cNvContentPartPr/>
              <p14:nvPr/>
            </p14:nvContentPartPr>
            <p14:xfrm>
              <a:off x="755013" y="1764787"/>
              <a:ext cx="133920" cy="171720"/>
            </p14:xfrm>
          </p:contentPart>
        </mc:Choice>
        <mc:Fallback xmlns="">
          <p:pic>
            <p:nvPicPr>
              <p:cNvPr id="404" name="Freihand 403">
                <a:extLst>
                  <a:ext uri="{FF2B5EF4-FFF2-40B4-BE49-F238E27FC236}">
                    <a16:creationId xmlns:a16="http://schemas.microsoft.com/office/drawing/2014/main" id="{477FC64D-C38B-42C4-BEA0-553EA5C5F1EA}"/>
                  </a:ext>
                </a:extLst>
              </p:cNvPr>
              <p:cNvPicPr/>
              <p:nvPr/>
            </p:nvPicPr>
            <p:blipFill>
              <a:blip r:embed="rId571"/>
              <a:stretch>
                <a:fillRect/>
              </a:stretch>
            </p:blipFill>
            <p:spPr>
              <a:xfrm>
                <a:off x="750693" y="1760467"/>
                <a:ext cx="142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5" name="Freihand 404">
                <a:extLst>
                  <a:ext uri="{FF2B5EF4-FFF2-40B4-BE49-F238E27FC236}">
                    <a16:creationId xmlns:a16="http://schemas.microsoft.com/office/drawing/2014/main" id="{C76CB34C-60D0-473A-9875-4F402DB50453}"/>
                  </a:ext>
                </a:extLst>
              </p14:cNvPr>
              <p14:cNvContentPartPr/>
              <p14:nvPr/>
            </p14:nvContentPartPr>
            <p14:xfrm>
              <a:off x="865173" y="1719067"/>
              <a:ext cx="45000" cy="109800"/>
            </p14:xfrm>
          </p:contentPart>
        </mc:Choice>
        <mc:Fallback xmlns="">
          <p:pic>
            <p:nvPicPr>
              <p:cNvPr id="405" name="Freihand 404">
                <a:extLst>
                  <a:ext uri="{FF2B5EF4-FFF2-40B4-BE49-F238E27FC236}">
                    <a16:creationId xmlns:a16="http://schemas.microsoft.com/office/drawing/2014/main" id="{C76CB34C-60D0-473A-9875-4F402DB50453}"/>
                  </a:ext>
                </a:extLst>
              </p:cNvPr>
              <p:cNvPicPr/>
              <p:nvPr/>
            </p:nvPicPr>
            <p:blipFill>
              <a:blip r:embed="rId573"/>
              <a:stretch>
                <a:fillRect/>
              </a:stretch>
            </p:blipFill>
            <p:spPr>
              <a:xfrm>
                <a:off x="860853" y="1714747"/>
                <a:ext cx="53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06" name="Freihand 405">
                <a:extLst>
                  <a:ext uri="{FF2B5EF4-FFF2-40B4-BE49-F238E27FC236}">
                    <a16:creationId xmlns:a16="http://schemas.microsoft.com/office/drawing/2014/main" id="{05E09965-EC3B-4132-936F-AEEBE8FDAE79}"/>
                  </a:ext>
                </a:extLst>
              </p14:cNvPr>
              <p14:cNvContentPartPr/>
              <p14:nvPr/>
            </p14:nvContentPartPr>
            <p14:xfrm>
              <a:off x="815493" y="1653547"/>
              <a:ext cx="177120" cy="207720"/>
            </p14:xfrm>
          </p:contentPart>
        </mc:Choice>
        <mc:Fallback xmlns="">
          <p:pic>
            <p:nvPicPr>
              <p:cNvPr id="406" name="Freihand 405">
                <a:extLst>
                  <a:ext uri="{FF2B5EF4-FFF2-40B4-BE49-F238E27FC236}">
                    <a16:creationId xmlns:a16="http://schemas.microsoft.com/office/drawing/2014/main" id="{05E09965-EC3B-4132-936F-AEEBE8FDAE79}"/>
                  </a:ext>
                </a:extLst>
              </p:cNvPr>
              <p:cNvPicPr/>
              <p:nvPr/>
            </p:nvPicPr>
            <p:blipFill>
              <a:blip r:embed="rId575"/>
              <a:stretch>
                <a:fillRect/>
              </a:stretch>
            </p:blipFill>
            <p:spPr>
              <a:xfrm>
                <a:off x="811173" y="1649227"/>
                <a:ext cx="185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07" name="Freihand 406">
                <a:extLst>
                  <a:ext uri="{FF2B5EF4-FFF2-40B4-BE49-F238E27FC236}">
                    <a16:creationId xmlns:a16="http://schemas.microsoft.com/office/drawing/2014/main" id="{96CD769F-A49F-4E3C-A41F-42EFDFCF58CA}"/>
                  </a:ext>
                </a:extLst>
              </p14:cNvPr>
              <p14:cNvContentPartPr/>
              <p14:nvPr/>
            </p14:nvContentPartPr>
            <p14:xfrm>
              <a:off x="847893" y="1598107"/>
              <a:ext cx="134640" cy="123120"/>
            </p14:xfrm>
          </p:contentPart>
        </mc:Choice>
        <mc:Fallback xmlns="">
          <p:pic>
            <p:nvPicPr>
              <p:cNvPr id="407" name="Freihand 406">
                <a:extLst>
                  <a:ext uri="{FF2B5EF4-FFF2-40B4-BE49-F238E27FC236}">
                    <a16:creationId xmlns:a16="http://schemas.microsoft.com/office/drawing/2014/main" id="{96CD769F-A49F-4E3C-A41F-42EFDFCF58CA}"/>
                  </a:ext>
                </a:extLst>
              </p:cNvPr>
              <p:cNvPicPr/>
              <p:nvPr/>
            </p:nvPicPr>
            <p:blipFill>
              <a:blip r:embed="rId577"/>
              <a:stretch>
                <a:fillRect/>
              </a:stretch>
            </p:blipFill>
            <p:spPr>
              <a:xfrm>
                <a:off x="843573" y="1593787"/>
                <a:ext cx="143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09" name="Freihand 408">
                <a:extLst>
                  <a:ext uri="{FF2B5EF4-FFF2-40B4-BE49-F238E27FC236}">
                    <a16:creationId xmlns:a16="http://schemas.microsoft.com/office/drawing/2014/main" id="{2604BD8F-3F9A-47F8-8902-0BCB2C8529F7}"/>
                  </a:ext>
                </a:extLst>
              </p14:cNvPr>
              <p14:cNvContentPartPr/>
              <p14:nvPr/>
            </p14:nvContentPartPr>
            <p14:xfrm>
              <a:off x="1112853" y="340987"/>
              <a:ext cx="1263960" cy="1661400"/>
            </p14:xfrm>
          </p:contentPart>
        </mc:Choice>
        <mc:Fallback xmlns="">
          <p:pic>
            <p:nvPicPr>
              <p:cNvPr id="409" name="Freihand 408">
                <a:extLst>
                  <a:ext uri="{FF2B5EF4-FFF2-40B4-BE49-F238E27FC236}">
                    <a16:creationId xmlns:a16="http://schemas.microsoft.com/office/drawing/2014/main" id="{2604BD8F-3F9A-47F8-8902-0BCB2C8529F7}"/>
                  </a:ext>
                </a:extLst>
              </p:cNvPr>
              <p:cNvPicPr/>
              <p:nvPr/>
            </p:nvPicPr>
            <p:blipFill>
              <a:blip r:embed="rId579"/>
              <a:stretch>
                <a:fillRect/>
              </a:stretch>
            </p:blipFill>
            <p:spPr>
              <a:xfrm>
                <a:off x="1108533" y="336667"/>
                <a:ext cx="1272600" cy="1670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10" name="Freihand 409">
                <a:extLst>
                  <a:ext uri="{FF2B5EF4-FFF2-40B4-BE49-F238E27FC236}">
                    <a16:creationId xmlns:a16="http://schemas.microsoft.com/office/drawing/2014/main" id="{4B8783FD-53F9-430C-948F-49985E43F103}"/>
                  </a:ext>
                </a:extLst>
              </p14:cNvPr>
              <p14:cNvContentPartPr/>
              <p14:nvPr/>
            </p14:nvContentPartPr>
            <p14:xfrm>
              <a:off x="635133" y="435667"/>
              <a:ext cx="499320" cy="747720"/>
            </p14:xfrm>
          </p:contentPart>
        </mc:Choice>
        <mc:Fallback xmlns="">
          <p:pic>
            <p:nvPicPr>
              <p:cNvPr id="410" name="Freihand 409">
                <a:extLst>
                  <a:ext uri="{FF2B5EF4-FFF2-40B4-BE49-F238E27FC236}">
                    <a16:creationId xmlns:a16="http://schemas.microsoft.com/office/drawing/2014/main" id="{4B8783FD-53F9-430C-948F-49985E43F103}"/>
                  </a:ext>
                </a:extLst>
              </p:cNvPr>
              <p:cNvPicPr/>
              <p:nvPr/>
            </p:nvPicPr>
            <p:blipFill>
              <a:blip r:embed="rId581"/>
              <a:stretch>
                <a:fillRect/>
              </a:stretch>
            </p:blipFill>
            <p:spPr>
              <a:xfrm>
                <a:off x="630813" y="431347"/>
                <a:ext cx="50796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11" name="Freihand 410">
                <a:extLst>
                  <a:ext uri="{FF2B5EF4-FFF2-40B4-BE49-F238E27FC236}">
                    <a16:creationId xmlns:a16="http://schemas.microsoft.com/office/drawing/2014/main" id="{0EA9DD82-1039-4659-B539-C2BB86F0B12E}"/>
                  </a:ext>
                </a:extLst>
              </p14:cNvPr>
              <p14:cNvContentPartPr/>
              <p14:nvPr/>
            </p14:nvContentPartPr>
            <p14:xfrm>
              <a:off x="844653" y="1078627"/>
              <a:ext cx="3085200" cy="2672640"/>
            </p14:xfrm>
          </p:contentPart>
        </mc:Choice>
        <mc:Fallback xmlns="">
          <p:pic>
            <p:nvPicPr>
              <p:cNvPr id="411" name="Freihand 410">
                <a:extLst>
                  <a:ext uri="{FF2B5EF4-FFF2-40B4-BE49-F238E27FC236}">
                    <a16:creationId xmlns:a16="http://schemas.microsoft.com/office/drawing/2014/main" id="{0EA9DD82-1039-4659-B539-C2BB86F0B12E}"/>
                  </a:ext>
                </a:extLst>
              </p:cNvPr>
              <p:cNvPicPr/>
              <p:nvPr/>
            </p:nvPicPr>
            <p:blipFill>
              <a:blip r:embed="rId583"/>
              <a:stretch>
                <a:fillRect/>
              </a:stretch>
            </p:blipFill>
            <p:spPr>
              <a:xfrm>
                <a:off x="840333" y="1074307"/>
                <a:ext cx="3093840" cy="26812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13" name="Freihand 412">
                <a:extLst>
                  <a:ext uri="{FF2B5EF4-FFF2-40B4-BE49-F238E27FC236}">
                    <a16:creationId xmlns:a16="http://schemas.microsoft.com/office/drawing/2014/main" id="{CDEEA65A-3452-4C2A-AAA4-9B29CE53EDF4}"/>
                  </a:ext>
                </a:extLst>
              </p14:cNvPr>
              <p14:cNvContentPartPr/>
              <p14:nvPr/>
            </p14:nvContentPartPr>
            <p14:xfrm>
              <a:off x="3794493" y="3530947"/>
              <a:ext cx="328320" cy="375840"/>
            </p14:xfrm>
          </p:contentPart>
        </mc:Choice>
        <mc:Fallback xmlns="">
          <p:pic>
            <p:nvPicPr>
              <p:cNvPr id="413" name="Freihand 412">
                <a:extLst>
                  <a:ext uri="{FF2B5EF4-FFF2-40B4-BE49-F238E27FC236}">
                    <a16:creationId xmlns:a16="http://schemas.microsoft.com/office/drawing/2014/main" id="{CDEEA65A-3452-4C2A-AAA4-9B29CE53EDF4}"/>
                  </a:ext>
                </a:extLst>
              </p:cNvPr>
              <p:cNvPicPr/>
              <p:nvPr/>
            </p:nvPicPr>
            <p:blipFill>
              <a:blip r:embed="rId585"/>
              <a:stretch>
                <a:fillRect/>
              </a:stretch>
            </p:blipFill>
            <p:spPr>
              <a:xfrm>
                <a:off x="3790173" y="3526627"/>
                <a:ext cx="336960" cy="384480"/>
              </a:xfrm>
              <a:prstGeom prst="rect">
                <a:avLst/>
              </a:prstGeom>
            </p:spPr>
          </p:pic>
        </mc:Fallback>
      </mc:AlternateContent>
      <p:grpSp>
        <p:nvGrpSpPr>
          <p:cNvPr id="443" name="Gruppieren 442">
            <a:extLst>
              <a:ext uri="{FF2B5EF4-FFF2-40B4-BE49-F238E27FC236}">
                <a16:creationId xmlns:a16="http://schemas.microsoft.com/office/drawing/2014/main" id="{E5F24E3F-3B2E-4101-B4BD-3077FCF3930A}"/>
              </a:ext>
            </a:extLst>
          </p:cNvPr>
          <p:cNvGrpSpPr/>
          <p:nvPr/>
        </p:nvGrpSpPr>
        <p:grpSpPr>
          <a:xfrm>
            <a:off x="5030373" y="3259507"/>
            <a:ext cx="3616920" cy="1504080"/>
            <a:chOff x="5030373" y="3259507"/>
            <a:chExt cx="3616920" cy="1504080"/>
          </a:xfrm>
        </p:grpSpPr>
        <mc:AlternateContent xmlns:mc="http://schemas.openxmlformats.org/markup-compatibility/2006" xmlns:p14="http://schemas.microsoft.com/office/powerpoint/2010/main">
          <mc:Choice Requires="p14">
            <p:contentPart p14:bwMode="auto" r:id="rId586">
              <p14:nvContentPartPr>
                <p14:cNvPr id="80" name="Freihand 79">
                  <a:extLst>
                    <a:ext uri="{FF2B5EF4-FFF2-40B4-BE49-F238E27FC236}">
                      <a16:creationId xmlns:a16="http://schemas.microsoft.com/office/drawing/2014/main" id="{31865D66-5658-491F-B53B-04535A0EE755}"/>
                    </a:ext>
                  </a:extLst>
                </p14:cNvPr>
                <p14:cNvContentPartPr/>
                <p14:nvPr/>
              </p14:nvContentPartPr>
              <p14:xfrm>
                <a:off x="6328533" y="4131787"/>
                <a:ext cx="251280" cy="219600"/>
              </p14:xfrm>
            </p:contentPart>
          </mc:Choice>
          <mc:Fallback xmlns="">
            <p:pic>
              <p:nvPicPr>
                <p:cNvPr id="80" name="Freihand 79">
                  <a:extLst>
                    <a:ext uri="{FF2B5EF4-FFF2-40B4-BE49-F238E27FC236}">
                      <a16:creationId xmlns:a16="http://schemas.microsoft.com/office/drawing/2014/main" id="{31865D66-5658-491F-B53B-04535A0EE755}"/>
                    </a:ext>
                  </a:extLst>
                </p:cNvPr>
                <p:cNvPicPr/>
                <p:nvPr/>
              </p:nvPicPr>
              <p:blipFill>
                <a:blip r:embed="rId587"/>
                <a:stretch>
                  <a:fillRect/>
                </a:stretch>
              </p:blipFill>
              <p:spPr>
                <a:xfrm>
                  <a:off x="6324213" y="4127467"/>
                  <a:ext cx="259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81" name="Freihand 80">
                  <a:extLst>
                    <a:ext uri="{FF2B5EF4-FFF2-40B4-BE49-F238E27FC236}">
                      <a16:creationId xmlns:a16="http://schemas.microsoft.com/office/drawing/2014/main" id="{4278E248-4AE7-4D7D-9BFE-2CC4B0EDD379}"/>
                    </a:ext>
                  </a:extLst>
                </p14:cNvPr>
                <p14:cNvContentPartPr/>
                <p14:nvPr/>
              </p14:nvContentPartPr>
              <p14:xfrm>
                <a:off x="6746133" y="4146547"/>
                <a:ext cx="113400" cy="186480"/>
              </p14:xfrm>
            </p:contentPart>
          </mc:Choice>
          <mc:Fallback xmlns="">
            <p:pic>
              <p:nvPicPr>
                <p:cNvPr id="81" name="Freihand 80">
                  <a:extLst>
                    <a:ext uri="{FF2B5EF4-FFF2-40B4-BE49-F238E27FC236}">
                      <a16:creationId xmlns:a16="http://schemas.microsoft.com/office/drawing/2014/main" id="{4278E248-4AE7-4D7D-9BFE-2CC4B0EDD379}"/>
                    </a:ext>
                  </a:extLst>
                </p:cNvPr>
                <p:cNvPicPr/>
                <p:nvPr/>
              </p:nvPicPr>
              <p:blipFill>
                <a:blip r:embed="rId589"/>
                <a:stretch>
                  <a:fillRect/>
                </a:stretch>
              </p:blipFill>
              <p:spPr>
                <a:xfrm>
                  <a:off x="6741813" y="4142227"/>
                  <a:ext cx="122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82" name="Freihand 81">
                  <a:extLst>
                    <a:ext uri="{FF2B5EF4-FFF2-40B4-BE49-F238E27FC236}">
                      <a16:creationId xmlns:a16="http://schemas.microsoft.com/office/drawing/2014/main" id="{A3B379D9-84CD-488F-89BF-152ECD27DBAE}"/>
                    </a:ext>
                  </a:extLst>
                </p14:cNvPr>
                <p14:cNvContentPartPr/>
                <p14:nvPr/>
              </p14:nvContentPartPr>
              <p14:xfrm>
                <a:off x="6707973" y="4174267"/>
                <a:ext cx="182160" cy="106560"/>
              </p14:xfrm>
            </p:contentPart>
          </mc:Choice>
          <mc:Fallback xmlns="">
            <p:pic>
              <p:nvPicPr>
                <p:cNvPr id="82" name="Freihand 81">
                  <a:extLst>
                    <a:ext uri="{FF2B5EF4-FFF2-40B4-BE49-F238E27FC236}">
                      <a16:creationId xmlns:a16="http://schemas.microsoft.com/office/drawing/2014/main" id="{A3B379D9-84CD-488F-89BF-152ECD27DBAE}"/>
                    </a:ext>
                  </a:extLst>
                </p:cNvPr>
                <p:cNvPicPr/>
                <p:nvPr/>
              </p:nvPicPr>
              <p:blipFill>
                <a:blip r:embed="rId591"/>
                <a:stretch>
                  <a:fillRect/>
                </a:stretch>
              </p:blipFill>
              <p:spPr>
                <a:xfrm>
                  <a:off x="6703653" y="4169947"/>
                  <a:ext cx="190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83" name="Freihand 82">
                  <a:extLst>
                    <a:ext uri="{FF2B5EF4-FFF2-40B4-BE49-F238E27FC236}">
                      <a16:creationId xmlns:a16="http://schemas.microsoft.com/office/drawing/2014/main" id="{CF6A54F1-0E6E-4F3D-B28A-CBDF73A89D80}"/>
                    </a:ext>
                  </a:extLst>
                </p14:cNvPr>
                <p14:cNvContentPartPr/>
                <p14:nvPr/>
              </p14:nvContentPartPr>
              <p14:xfrm>
                <a:off x="6982293" y="4146187"/>
                <a:ext cx="125280" cy="77040"/>
              </p14:xfrm>
            </p:contentPart>
          </mc:Choice>
          <mc:Fallback xmlns="">
            <p:pic>
              <p:nvPicPr>
                <p:cNvPr id="83" name="Freihand 82">
                  <a:extLst>
                    <a:ext uri="{FF2B5EF4-FFF2-40B4-BE49-F238E27FC236}">
                      <a16:creationId xmlns:a16="http://schemas.microsoft.com/office/drawing/2014/main" id="{CF6A54F1-0E6E-4F3D-B28A-CBDF73A89D80}"/>
                    </a:ext>
                  </a:extLst>
                </p:cNvPr>
                <p:cNvPicPr/>
                <p:nvPr/>
              </p:nvPicPr>
              <p:blipFill>
                <a:blip r:embed="rId593"/>
                <a:stretch>
                  <a:fillRect/>
                </a:stretch>
              </p:blipFill>
              <p:spPr>
                <a:xfrm>
                  <a:off x="6977973" y="4141867"/>
                  <a:ext cx="133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84" name="Freihand 83">
                  <a:extLst>
                    <a:ext uri="{FF2B5EF4-FFF2-40B4-BE49-F238E27FC236}">
                      <a16:creationId xmlns:a16="http://schemas.microsoft.com/office/drawing/2014/main" id="{B9CD888B-F707-4E7D-AF09-6D7A5EACA51E}"/>
                    </a:ext>
                  </a:extLst>
                </p14:cNvPr>
                <p14:cNvContentPartPr/>
                <p14:nvPr/>
              </p14:nvContentPartPr>
              <p14:xfrm>
                <a:off x="7053213" y="4156627"/>
                <a:ext cx="82440" cy="214200"/>
              </p14:xfrm>
            </p:contentPart>
          </mc:Choice>
          <mc:Fallback xmlns="">
            <p:pic>
              <p:nvPicPr>
                <p:cNvPr id="84" name="Freihand 83">
                  <a:extLst>
                    <a:ext uri="{FF2B5EF4-FFF2-40B4-BE49-F238E27FC236}">
                      <a16:creationId xmlns:a16="http://schemas.microsoft.com/office/drawing/2014/main" id="{B9CD888B-F707-4E7D-AF09-6D7A5EACA51E}"/>
                    </a:ext>
                  </a:extLst>
                </p:cNvPr>
                <p:cNvPicPr/>
                <p:nvPr/>
              </p:nvPicPr>
              <p:blipFill>
                <a:blip r:embed="rId595"/>
                <a:stretch>
                  <a:fillRect/>
                </a:stretch>
              </p:blipFill>
              <p:spPr>
                <a:xfrm>
                  <a:off x="7048893" y="4152307"/>
                  <a:ext cx="91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85" name="Freihand 84">
                  <a:extLst>
                    <a:ext uri="{FF2B5EF4-FFF2-40B4-BE49-F238E27FC236}">
                      <a16:creationId xmlns:a16="http://schemas.microsoft.com/office/drawing/2014/main" id="{B9940335-ACCE-477F-B87A-B469307C26D4}"/>
                    </a:ext>
                  </a:extLst>
                </p14:cNvPr>
                <p14:cNvContentPartPr/>
                <p14:nvPr/>
              </p14:nvContentPartPr>
              <p14:xfrm>
                <a:off x="7031973" y="4049347"/>
                <a:ext cx="185040" cy="394560"/>
              </p14:xfrm>
            </p:contentPart>
          </mc:Choice>
          <mc:Fallback xmlns="">
            <p:pic>
              <p:nvPicPr>
                <p:cNvPr id="85" name="Freihand 84">
                  <a:extLst>
                    <a:ext uri="{FF2B5EF4-FFF2-40B4-BE49-F238E27FC236}">
                      <a16:creationId xmlns:a16="http://schemas.microsoft.com/office/drawing/2014/main" id="{B9940335-ACCE-477F-B87A-B469307C26D4}"/>
                    </a:ext>
                  </a:extLst>
                </p:cNvPr>
                <p:cNvPicPr/>
                <p:nvPr/>
              </p:nvPicPr>
              <p:blipFill>
                <a:blip r:embed="rId597"/>
                <a:stretch>
                  <a:fillRect/>
                </a:stretch>
              </p:blipFill>
              <p:spPr>
                <a:xfrm>
                  <a:off x="7027653" y="4045027"/>
                  <a:ext cx="19368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86" name="Freihand 85">
                  <a:extLst>
                    <a:ext uri="{FF2B5EF4-FFF2-40B4-BE49-F238E27FC236}">
                      <a16:creationId xmlns:a16="http://schemas.microsoft.com/office/drawing/2014/main" id="{36389333-0566-4727-BDAE-D74BF1A33693}"/>
                    </a:ext>
                  </a:extLst>
                </p14:cNvPr>
                <p14:cNvContentPartPr/>
                <p14:nvPr/>
              </p14:nvContentPartPr>
              <p14:xfrm>
                <a:off x="6640653" y="3965827"/>
                <a:ext cx="133200" cy="476280"/>
              </p14:xfrm>
            </p:contentPart>
          </mc:Choice>
          <mc:Fallback xmlns="">
            <p:pic>
              <p:nvPicPr>
                <p:cNvPr id="86" name="Freihand 85">
                  <a:extLst>
                    <a:ext uri="{FF2B5EF4-FFF2-40B4-BE49-F238E27FC236}">
                      <a16:creationId xmlns:a16="http://schemas.microsoft.com/office/drawing/2014/main" id="{36389333-0566-4727-BDAE-D74BF1A33693}"/>
                    </a:ext>
                  </a:extLst>
                </p:cNvPr>
                <p:cNvPicPr/>
                <p:nvPr/>
              </p:nvPicPr>
              <p:blipFill>
                <a:blip r:embed="rId599"/>
                <a:stretch>
                  <a:fillRect/>
                </a:stretch>
              </p:blipFill>
              <p:spPr>
                <a:xfrm>
                  <a:off x="6636333" y="3961507"/>
                  <a:ext cx="14184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88" name="Freihand 87">
                  <a:extLst>
                    <a:ext uri="{FF2B5EF4-FFF2-40B4-BE49-F238E27FC236}">
                      <a16:creationId xmlns:a16="http://schemas.microsoft.com/office/drawing/2014/main" id="{589A8222-0D7B-46A2-99E1-BC96B0702FB8}"/>
                    </a:ext>
                  </a:extLst>
                </p14:cNvPr>
                <p14:cNvContentPartPr/>
                <p14:nvPr/>
              </p14:nvContentPartPr>
              <p14:xfrm>
                <a:off x="6288933" y="4635787"/>
                <a:ext cx="158040" cy="10800"/>
              </p14:xfrm>
            </p:contentPart>
          </mc:Choice>
          <mc:Fallback xmlns="">
            <p:pic>
              <p:nvPicPr>
                <p:cNvPr id="88" name="Freihand 87">
                  <a:extLst>
                    <a:ext uri="{FF2B5EF4-FFF2-40B4-BE49-F238E27FC236}">
                      <a16:creationId xmlns:a16="http://schemas.microsoft.com/office/drawing/2014/main" id="{589A8222-0D7B-46A2-99E1-BC96B0702FB8}"/>
                    </a:ext>
                  </a:extLst>
                </p:cNvPr>
                <p:cNvPicPr/>
                <p:nvPr/>
              </p:nvPicPr>
              <p:blipFill>
                <a:blip r:embed="rId601"/>
                <a:stretch>
                  <a:fillRect/>
                </a:stretch>
              </p:blipFill>
              <p:spPr>
                <a:xfrm>
                  <a:off x="6284613" y="4631467"/>
                  <a:ext cx="166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89" name="Freihand 88">
                  <a:extLst>
                    <a:ext uri="{FF2B5EF4-FFF2-40B4-BE49-F238E27FC236}">
                      <a16:creationId xmlns:a16="http://schemas.microsoft.com/office/drawing/2014/main" id="{E675AA06-05A2-4F6D-A0CA-1F6EE4BD6578}"/>
                    </a:ext>
                  </a:extLst>
                </p14:cNvPr>
                <p14:cNvContentPartPr/>
                <p14:nvPr/>
              </p14:nvContentPartPr>
              <p14:xfrm>
                <a:off x="6269133" y="4681147"/>
                <a:ext cx="197280" cy="17280"/>
              </p14:xfrm>
            </p:contentPart>
          </mc:Choice>
          <mc:Fallback xmlns="">
            <p:pic>
              <p:nvPicPr>
                <p:cNvPr id="89" name="Freihand 88">
                  <a:extLst>
                    <a:ext uri="{FF2B5EF4-FFF2-40B4-BE49-F238E27FC236}">
                      <a16:creationId xmlns:a16="http://schemas.microsoft.com/office/drawing/2014/main" id="{E675AA06-05A2-4F6D-A0CA-1F6EE4BD6578}"/>
                    </a:ext>
                  </a:extLst>
                </p:cNvPr>
                <p:cNvPicPr/>
                <p:nvPr/>
              </p:nvPicPr>
              <p:blipFill>
                <a:blip r:embed="rId603"/>
                <a:stretch>
                  <a:fillRect/>
                </a:stretch>
              </p:blipFill>
              <p:spPr>
                <a:xfrm>
                  <a:off x="6264813" y="4676827"/>
                  <a:ext cx="205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91" name="Freihand 90">
                  <a:extLst>
                    <a:ext uri="{FF2B5EF4-FFF2-40B4-BE49-F238E27FC236}">
                      <a16:creationId xmlns:a16="http://schemas.microsoft.com/office/drawing/2014/main" id="{B6981BA1-3528-49B2-B5D3-7D41ADA5834D}"/>
                    </a:ext>
                  </a:extLst>
                </p14:cNvPr>
                <p14:cNvContentPartPr/>
                <p14:nvPr/>
              </p14:nvContentPartPr>
              <p14:xfrm>
                <a:off x="6594573" y="4531387"/>
                <a:ext cx="205920" cy="182520"/>
              </p14:xfrm>
            </p:contentPart>
          </mc:Choice>
          <mc:Fallback xmlns="">
            <p:pic>
              <p:nvPicPr>
                <p:cNvPr id="91" name="Freihand 90">
                  <a:extLst>
                    <a:ext uri="{FF2B5EF4-FFF2-40B4-BE49-F238E27FC236}">
                      <a16:creationId xmlns:a16="http://schemas.microsoft.com/office/drawing/2014/main" id="{B6981BA1-3528-49B2-B5D3-7D41ADA5834D}"/>
                    </a:ext>
                  </a:extLst>
                </p:cNvPr>
                <p:cNvPicPr/>
                <p:nvPr/>
              </p:nvPicPr>
              <p:blipFill>
                <a:blip r:embed="rId605"/>
                <a:stretch>
                  <a:fillRect/>
                </a:stretch>
              </p:blipFill>
              <p:spPr>
                <a:xfrm>
                  <a:off x="6590253" y="4527067"/>
                  <a:ext cx="2145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92" name="Freihand 91">
                  <a:extLst>
                    <a:ext uri="{FF2B5EF4-FFF2-40B4-BE49-F238E27FC236}">
                      <a16:creationId xmlns:a16="http://schemas.microsoft.com/office/drawing/2014/main" id="{1C2EAAA9-EA8B-4E9B-83B3-8490BFEA0A41}"/>
                    </a:ext>
                  </a:extLst>
                </p14:cNvPr>
                <p14:cNvContentPartPr/>
                <p14:nvPr/>
              </p14:nvContentPartPr>
              <p14:xfrm>
                <a:off x="6929013" y="4568467"/>
                <a:ext cx="116280" cy="147960"/>
              </p14:xfrm>
            </p:contentPart>
          </mc:Choice>
          <mc:Fallback xmlns="">
            <p:pic>
              <p:nvPicPr>
                <p:cNvPr id="92" name="Freihand 91">
                  <a:extLst>
                    <a:ext uri="{FF2B5EF4-FFF2-40B4-BE49-F238E27FC236}">
                      <a16:creationId xmlns:a16="http://schemas.microsoft.com/office/drawing/2014/main" id="{1C2EAAA9-EA8B-4E9B-83B3-8490BFEA0A41}"/>
                    </a:ext>
                  </a:extLst>
                </p:cNvPr>
                <p:cNvPicPr/>
                <p:nvPr/>
              </p:nvPicPr>
              <p:blipFill>
                <a:blip r:embed="rId607"/>
                <a:stretch>
                  <a:fillRect/>
                </a:stretch>
              </p:blipFill>
              <p:spPr>
                <a:xfrm>
                  <a:off x="6924693" y="4564147"/>
                  <a:ext cx="124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93" name="Freihand 92">
                  <a:extLst>
                    <a:ext uri="{FF2B5EF4-FFF2-40B4-BE49-F238E27FC236}">
                      <a16:creationId xmlns:a16="http://schemas.microsoft.com/office/drawing/2014/main" id="{FAD5DFD2-463A-462C-8833-FF2731FA61F4}"/>
                    </a:ext>
                  </a:extLst>
                </p14:cNvPr>
                <p14:cNvContentPartPr/>
                <p14:nvPr/>
              </p14:nvContentPartPr>
              <p14:xfrm>
                <a:off x="6956373" y="4596907"/>
                <a:ext cx="130320" cy="103320"/>
              </p14:xfrm>
            </p:contentPart>
          </mc:Choice>
          <mc:Fallback xmlns="">
            <p:pic>
              <p:nvPicPr>
                <p:cNvPr id="93" name="Freihand 92">
                  <a:extLst>
                    <a:ext uri="{FF2B5EF4-FFF2-40B4-BE49-F238E27FC236}">
                      <a16:creationId xmlns:a16="http://schemas.microsoft.com/office/drawing/2014/main" id="{FAD5DFD2-463A-462C-8833-FF2731FA61F4}"/>
                    </a:ext>
                  </a:extLst>
                </p:cNvPr>
                <p:cNvPicPr/>
                <p:nvPr/>
              </p:nvPicPr>
              <p:blipFill>
                <a:blip r:embed="rId609"/>
                <a:stretch>
                  <a:fillRect/>
                </a:stretch>
              </p:blipFill>
              <p:spPr>
                <a:xfrm>
                  <a:off x="6952053" y="4592587"/>
                  <a:ext cx="138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94" name="Freihand 93">
                  <a:extLst>
                    <a:ext uri="{FF2B5EF4-FFF2-40B4-BE49-F238E27FC236}">
                      <a16:creationId xmlns:a16="http://schemas.microsoft.com/office/drawing/2014/main" id="{E49C3F65-F81A-4473-9679-6FEDDA26ACE7}"/>
                    </a:ext>
                  </a:extLst>
                </p14:cNvPr>
                <p14:cNvContentPartPr/>
                <p14:nvPr/>
              </p14:nvContentPartPr>
              <p14:xfrm>
                <a:off x="7263453" y="4599427"/>
                <a:ext cx="24840" cy="117000"/>
              </p14:xfrm>
            </p:contentPart>
          </mc:Choice>
          <mc:Fallback xmlns="">
            <p:pic>
              <p:nvPicPr>
                <p:cNvPr id="94" name="Freihand 93">
                  <a:extLst>
                    <a:ext uri="{FF2B5EF4-FFF2-40B4-BE49-F238E27FC236}">
                      <a16:creationId xmlns:a16="http://schemas.microsoft.com/office/drawing/2014/main" id="{E49C3F65-F81A-4473-9679-6FEDDA26ACE7}"/>
                    </a:ext>
                  </a:extLst>
                </p:cNvPr>
                <p:cNvPicPr/>
                <p:nvPr/>
              </p:nvPicPr>
              <p:blipFill>
                <a:blip r:embed="rId611"/>
                <a:stretch>
                  <a:fillRect/>
                </a:stretch>
              </p:blipFill>
              <p:spPr>
                <a:xfrm>
                  <a:off x="7259133" y="4595107"/>
                  <a:ext cx="33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95" name="Freihand 94">
                  <a:extLst>
                    <a:ext uri="{FF2B5EF4-FFF2-40B4-BE49-F238E27FC236}">
                      <a16:creationId xmlns:a16="http://schemas.microsoft.com/office/drawing/2014/main" id="{7D433D86-E28A-4F74-8215-D295EA430083}"/>
                    </a:ext>
                  </a:extLst>
                </p14:cNvPr>
                <p14:cNvContentPartPr/>
                <p14:nvPr/>
              </p14:nvContentPartPr>
              <p14:xfrm>
                <a:off x="7191813" y="4617787"/>
                <a:ext cx="185040" cy="5040"/>
              </p14:xfrm>
            </p:contentPart>
          </mc:Choice>
          <mc:Fallback xmlns="">
            <p:pic>
              <p:nvPicPr>
                <p:cNvPr id="95" name="Freihand 94">
                  <a:extLst>
                    <a:ext uri="{FF2B5EF4-FFF2-40B4-BE49-F238E27FC236}">
                      <a16:creationId xmlns:a16="http://schemas.microsoft.com/office/drawing/2014/main" id="{7D433D86-E28A-4F74-8215-D295EA430083}"/>
                    </a:ext>
                  </a:extLst>
                </p:cNvPr>
                <p:cNvPicPr/>
                <p:nvPr/>
              </p:nvPicPr>
              <p:blipFill>
                <a:blip r:embed="rId613"/>
                <a:stretch>
                  <a:fillRect/>
                </a:stretch>
              </p:blipFill>
              <p:spPr>
                <a:xfrm>
                  <a:off x="7187493" y="4613467"/>
                  <a:ext cx="1936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96" name="Freihand 95">
                  <a:extLst>
                    <a:ext uri="{FF2B5EF4-FFF2-40B4-BE49-F238E27FC236}">
                      <a16:creationId xmlns:a16="http://schemas.microsoft.com/office/drawing/2014/main" id="{D6EFC2E6-0125-4163-8DAA-038097F6A237}"/>
                    </a:ext>
                  </a:extLst>
                </p14:cNvPr>
                <p14:cNvContentPartPr/>
                <p14:nvPr/>
              </p14:nvContentPartPr>
              <p14:xfrm>
                <a:off x="7460013" y="4469107"/>
                <a:ext cx="213480" cy="176400"/>
              </p14:xfrm>
            </p:contentPart>
          </mc:Choice>
          <mc:Fallback xmlns="">
            <p:pic>
              <p:nvPicPr>
                <p:cNvPr id="96" name="Freihand 95">
                  <a:extLst>
                    <a:ext uri="{FF2B5EF4-FFF2-40B4-BE49-F238E27FC236}">
                      <a16:creationId xmlns:a16="http://schemas.microsoft.com/office/drawing/2014/main" id="{D6EFC2E6-0125-4163-8DAA-038097F6A237}"/>
                    </a:ext>
                  </a:extLst>
                </p:cNvPr>
                <p:cNvPicPr/>
                <p:nvPr/>
              </p:nvPicPr>
              <p:blipFill>
                <a:blip r:embed="rId615"/>
                <a:stretch>
                  <a:fillRect/>
                </a:stretch>
              </p:blipFill>
              <p:spPr>
                <a:xfrm>
                  <a:off x="7455693" y="4464787"/>
                  <a:ext cx="222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97" name="Freihand 96">
                  <a:extLst>
                    <a:ext uri="{FF2B5EF4-FFF2-40B4-BE49-F238E27FC236}">
                      <a16:creationId xmlns:a16="http://schemas.microsoft.com/office/drawing/2014/main" id="{7A0A317D-7377-4641-B9EA-357CABF34B3C}"/>
                    </a:ext>
                  </a:extLst>
                </p14:cNvPr>
                <p14:cNvContentPartPr/>
                <p14:nvPr/>
              </p14:nvContentPartPr>
              <p14:xfrm>
                <a:off x="7747293" y="4567747"/>
                <a:ext cx="155160" cy="55800"/>
              </p14:xfrm>
            </p:contentPart>
          </mc:Choice>
          <mc:Fallback xmlns="">
            <p:pic>
              <p:nvPicPr>
                <p:cNvPr id="97" name="Freihand 96">
                  <a:extLst>
                    <a:ext uri="{FF2B5EF4-FFF2-40B4-BE49-F238E27FC236}">
                      <a16:creationId xmlns:a16="http://schemas.microsoft.com/office/drawing/2014/main" id="{7A0A317D-7377-4641-B9EA-357CABF34B3C}"/>
                    </a:ext>
                  </a:extLst>
                </p:cNvPr>
                <p:cNvPicPr/>
                <p:nvPr/>
              </p:nvPicPr>
              <p:blipFill>
                <a:blip r:embed="rId617"/>
                <a:stretch>
                  <a:fillRect/>
                </a:stretch>
              </p:blipFill>
              <p:spPr>
                <a:xfrm>
                  <a:off x="7742973" y="4563427"/>
                  <a:ext cx="163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98" name="Freihand 97">
                  <a:extLst>
                    <a:ext uri="{FF2B5EF4-FFF2-40B4-BE49-F238E27FC236}">
                      <a16:creationId xmlns:a16="http://schemas.microsoft.com/office/drawing/2014/main" id="{931FF772-0DC0-43C1-A1D9-F152E9D30C7D}"/>
                    </a:ext>
                  </a:extLst>
                </p14:cNvPr>
                <p14:cNvContentPartPr/>
                <p14:nvPr/>
              </p14:nvContentPartPr>
              <p14:xfrm>
                <a:off x="7815693" y="4561627"/>
                <a:ext cx="90720" cy="201960"/>
              </p14:xfrm>
            </p:contentPart>
          </mc:Choice>
          <mc:Fallback xmlns="">
            <p:pic>
              <p:nvPicPr>
                <p:cNvPr id="98" name="Freihand 97">
                  <a:extLst>
                    <a:ext uri="{FF2B5EF4-FFF2-40B4-BE49-F238E27FC236}">
                      <a16:creationId xmlns:a16="http://schemas.microsoft.com/office/drawing/2014/main" id="{931FF772-0DC0-43C1-A1D9-F152E9D30C7D}"/>
                    </a:ext>
                  </a:extLst>
                </p:cNvPr>
                <p:cNvPicPr/>
                <p:nvPr/>
              </p:nvPicPr>
              <p:blipFill>
                <a:blip r:embed="rId619"/>
                <a:stretch>
                  <a:fillRect/>
                </a:stretch>
              </p:blipFill>
              <p:spPr>
                <a:xfrm>
                  <a:off x="7811373" y="4557307"/>
                  <a:ext cx="99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52" name="Freihand 151">
                  <a:extLst>
                    <a:ext uri="{FF2B5EF4-FFF2-40B4-BE49-F238E27FC236}">
                      <a16:creationId xmlns:a16="http://schemas.microsoft.com/office/drawing/2014/main" id="{F054E2F3-8AF0-42F3-8805-EB9B5977723C}"/>
                    </a:ext>
                  </a:extLst>
                </p14:cNvPr>
                <p14:cNvContentPartPr/>
                <p14:nvPr/>
              </p14:nvContentPartPr>
              <p14:xfrm>
                <a:off x="5110653" y="4200907"/>
                <a:ext cx="360" cy="360"/>
              </p14:xfrm>
            </p:contentPart>
          </mc:Choice>
          <mc:Fallback xmlns="">
            <p:pic>
              <p:nvPicPr>
                <p:cNvPr id="152" name="Freihand 151">
                  <a:extLst>
                    <a:ext uri="{FF2B5EF4-FFF2-40B4-BE49-F238E27FC236}">
                      <a16:creationId xmlns:a16="http://schemas.microsoft.com/office/drawing/2014/main" id="{F054E2F3-8AF0-42F3-8805-EB9B5977723C}"/>
                    </a:ext>
                  </a:extLst>
                </p:cNvPr>
                <p:cNvPicPr/>
                <p:nvPr/>
              </p:nvPicPr>
              <p:blipFill>
                <a:blip r:embed="rId22"/>
                <a:stretch>
                  <a:fillRect/>
                </a:stretch>
              </p:blipFill>
              <p:spPr>
                <a:xfrm>
                  <a:off x="5106333" y="4196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53" name="Freihand 152">
                  <a:extLst>
                    <a:ext uri="{FF2B5EF4-FFF2-40B4-BE49-F238E27FC236}">
                      <a16:creationId xmlns:a16="http://schemas.microsoft.com/office/drawing/2014/main" id="{C9127296-D47D-418A-A603-E490C771037D}"/>
                    </a:ext>
                  </a:extLst>
                </p14:cNvPr>
                <p14:cNvContentPartPr/>
                <p14:nvPr/>
              </p14:nvContentPartPr>
              <p14:xfrm>
                <a:off x="5083653" y="4226467"/>
                <a:ext cx="19080" cy="30960"/>
              </p14:xfrm>
            </p:contentPart>
          </mc:Choice>
          <mc:Fallback xmlns="">
            <p:pic>
              <p:nvPicPr>
                <p:cNvPr id="153" name="Freihand 152">
                  <a:extLst>
                    <a:ext uri="{FF2B5EF4-FFF2-40B4-BE49-F238E27FC236}">
                      <a16:creationId xmlns:a16="http://schemas.microsoft.com/office/drawing/2014/main" id="{C9127296-D47D-418A-A603-E490C771037D}"/>
                    </a:ext>
                  </a:extLst>
                </p:cNvPr>
                <p:cNvPicPr/>
                <p:nvPr/>
              </p:nvPicPr>
              <p:blipFill>
                <a:blip r:embed="rId622"/>
                <a:stretch>
                  <a:fillRect/>
                </a:stretch>
              </p:blipFill>
              <p:spPr>
                <a:xfrm>
                  <a:off x="5079333" y="4222147"/>
                  <a:ext cx="27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55" name="Freihand 154">
                  <a:extLst>
                    <a:ext uri="{FF2B5EF4-FFF2-40B4-BE49-F238E27FC236}">
                      <a16:creationId xmlns:a16="http://schemas.microsoft.com/office/drawing/2014/main" id="{18703D21-8182-4989-82E2-98489DF274C8}"/>
                    </a:ext>
                  </a:extLst>
                </p14:cNvPr>
                <p14:cNvContentPartPr/>
                <p14:nvPr/>
              </p14:nvContentPartPr>
              <p14:xfrm>
                <a:off x="5030373" y="4129987"/>
                <a:ext cx="182160" cy="220680"/>
              </p14:xfrm>
            </p:contentPart>
          </mc:Choice>
          <mc:Fallback xmlns="">
            <p:pic>
              <p:nvPicPr>
                <p:cNvPr id="155" name="Freihand 154">
                  <a:extLst>
                    <a:ext uri="{FF2B5EF4-FFF2-40B4-BE49-F238E27FC236}">
                      <a16:creationId xmlns:a16="http://schemas.microsoft.com/office/drawing/2014/main" id="{18703D21-8182-4989-82E2-98489DF274C8}"/>
                    </a:ext>
                  </a:extLst>
                </p:cNvPr>
                <p:cNvPicPr/>
                <p:nvPr/>
              </p:nvPicPr>
              <p:blipFill>
                <a:blip r:embed="rId624"/>
                <a:stretch>
                  <a:fillRect/>
                </a:stretch>
              </p:blipFill>
              <p:spPr>
                <a:xfrm>
                  <a:off x="5026053" y="4125667"/>
                  <a:ext cx="190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56" name="Freihand 155">
                  <a:extLst>
                    <a:ext uri="{FF2B5EF4-FFF2-40B4-BE49-F238E27FC236}">
                      <a16:creationId xmlns:a16="http://schemas.microsoft.com/office/drawing/2014/main" id="{8DD6EDA4-0CD0-4997-8A92-6BA764F5DB51}"/>
                    </a:ext>
                  </a:extLst>
                </p14:cNvPr>
                <p14:cNvContentPartPr/>
                <p14:nvPr/>
              </p14:nvContentPartPr>
              <p14:xfrm>
                <a:off x="5051613" y="4327987"/>
                <a:ext cx="213840" cy="46080"/>
              </p14:xfrm>
            </p:contentPart>
          </mc:Choice>
          <mc:Fallback xmlns="">
            <p:pic>
              <p:nvPicPr>
                <p:cNvPr id="156" name="Freihand 155">
                  <a:extLst>
                    <a:ext uri="{FF2B5EF4-FFF2-40B4-BE49-F238E27FC236}">
                      <a16:creationId xmlns:a16="http://schemas.microsoft.com/office/drawing/2014/main" id="{8DD6EDA4-0CD0-4997-8A92-6BA764F5DB51}"/>
                    </a:ext>
                  </a:extLst>
                </p:cNvPr>
                <p:cNvPicPr/>
                <p:nvPr/>
              </p:nvPicPr>
              <p:blipFill>
                <a:blip r:embed="rId626"/>
                <a:stretch>
                  <a:fillRect/>
                </a:stretch>
              </p:blipFill>
              <p:spPr>
                <a:xfrm>
                  <a:off x="5047293" y="4323667"/>
                  <a:ext cx="222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57" name="Freihand 156">
                  <a:extLst>
                    <a:ext uri="{FF2B5EF4-FFF2-40B4-BE49-F238E27FC236}">
                      <a16:creationId xmlns:a16="http://schemas.microsoft.com/office/drawing/2014/main" id="{5DA96B59-E75B-4C64-9579-8558DE8D135B}"/>
                    </a:ext>
                  </a:extLst>
                </p14:cNvPr>
                <p14:cNvContentPartPr/>
                <p14:nvPr/>
              </p14:nvContentPartPr>
              <p14:xfrm>
                <a:off x="5069253" y="4410787"/>
                <a:ext cx="185400" cy="178920"/>
              </p14:xfrm>
            </p:contentPart>
          </mc:Choice>
          <mc:Fallback xmlns="">
            <p:pic>
              <p:nvPicPr>
                <p:cNvPr id="157" name="Freihand 156">
                  <a:extLst>
                    <a:ext uri="{FF2B5EF4-FFF2-40B4-BE49-F238E27FC236}">
                      <a16:creationId xmlns:a16="http://schemas.microsoft.com/office/drawing/2014/main" id="{5DA96B59-E75B-4C64-9579-8558DE8D135B}"/>
                    </a:ext>
                  </a:extLst>
                </p:cNvPr>
                <p:cNvPicPr/>
                <p:nvPr/>
              </p:nvPicPr>
              <p:blipFill>
                <a:blip r:embed="rId628"/>
                <a:stretch>
                  <a:fillRect/>
                </a:stretch>
              </p:blipFill>
              <p:spPr>
                <a:xfrm>
                  <a:off x="5064933" y="4406467"/>
                  <a:ext cx="194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58" name="Freihand 157">
                  <a:extLst>
                    <a:ext uri="{FF2B5EF4-FFF2-40B4-BE49-F238E27FC236}">
                      <a16:creationId xmlns:a16="http://schemas.microsoft.com/office/drawing/2014/main" id="{0077EDBB-093D-49D0-870B-9D408769E34B}"/>
                    </a:ext>
                  </a:extLst>
                </p14:cNvPr>
                <p14:cNvContentPartPr/>
                <p14:nvPr/>
              </p14:nvContentPartPr>
              <p14:xfrm>
                <a:off x="5389653" y="4336267"/>
                <a:ext cx="168120" cy="57240"/>
              </p14:xfrm>
            </p:contentPart>
          </mc:Choice>
          <mc:Fallback xmlns="">
            <p:pic>
              <p:nvPicPr>
                <p:cNvPr id="158" name="Freihand 157">
                  <a:extLst>
                    <a:ext uri="{FF2B5EF4-FFF2-40B4-BE49-F238E27FC236}">
                      <a16:creationId xmlns:a16="http://schemas.microsoft.com/office/drawing/2014/main" id="{0077EDBB-093D-49D0-870B-9D408769E34B}"/>
                    </a:ext>
                  </a:extLst>
                </p:cNvPr>
                <p:cNvPicPr/>
                <p:nvPr/>
              </p:nvPicPr>
              <p:blipFill>
                <a:blip r:embed="rId630"/>
                <a:stretch>
                  <a:fillRect/>
                </a:stretch>
              </p:blipFill>
              <p:spPr>
                <a:xfrm>
                  <a:off x="5385333" y="4331947"/>
                  <a:ext cx="176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59" name="Freihand 158">
                  <a:extLst>
                    <a:ext uri="{FF2B5EF4-FFF2-40B4-BE49-F238E27FC236}">
                      <a16:creationId xmlns:a16="http://schemas.microsoft.com/office/drawing/2014/main" id="{1B574480-4339-4277-B80F-234F346D481F}"/>
                    </a:ext>
                  </a:extLst>
                </p14:cNvPr>
                <p14:cNvContentPartPr/>
                <p14:nvPr/>
              </p14:nvContentPartPr>
              <p14:xfrm>
                <a:off x="5663253" y="4285867"/>
                <a:ext cx="110880" cy="160200"/>
              </p14:xfrm>
            </p:contentPart>
          </mc:Choice>
          <mc:Fallback xmlns="">
            <p:pic>
              <p:nvPicPr>
                <p:cNvPr id="159" name="Freihand 158">
                  <a:extLst>
                    <a:ext uri="{FF2B5EF4-FFF2-40B4-BE49-F238E27FC236}">
                      <a16:creationId xmlns:a16="http://schemas.microsoft.com/office/drawing/2014/main" id="{1B574480-4339-4277-B80F-234F346D481F}"/>
                    </a:ext>
                  </a:extLst>
                </p:cNvPr>
                <p:cNvPicPr/>
                <p:nvPr/>
              </p:nvPicPr>
              <p:blipFill>
                <a:blip r:embed="rId632"/>
                <a:stretch>
                  <a:fillRect/>
                </a:stretch>
              </p:blipFill>
              <p:spPr>
                <a:xfrm>
                  <a:off x="5658573" y="4281547"/>
                  <a:ext cx="119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60" name="Freihand 159">
                  <a:extLst>
                    <a:ext uri="{FF2B5EF4-FFF2-40B4-BE49-F238E27FC236}">
                      <a16:creationId xmlns:a16="http://schemas.microsoft.com/office/drawing/2014/main" id="{406DBAAD-4C0C-4644-9EF5-E6713C5C24AE}"/>
                    </a:ext>
                  </a:extLst>
                </p14:cNvPr>
                <p14:cNvContentPartPr/>
                <p14:nvPr/>
              </p14:nvContentPartPr>
              <p14:xfrm>
                <a:off x="5686293" y="4307107"/>
                <a:ext cx="144360" cy="108360"/>
              </p14:xfrm>
            </p:contentPart>
          </mc:Choice>
          <mc:Fallback xmlns="">
            <p:pic>
              <p:nvPicPr>
                <p:cNvPr id="160" name="Freihand 159">
                  <a:extLst>
                    <a:ext uri="{FF2B5EF4-FFF2-40B4-BE49-F238E27FC236}">
                      <a16:creationId xmlns:a16="http://schemas.microsoft.com/office/drawing/2014/main" id="{406DBAAD-4C0C-4644-9EF5-E6713C5C24AE}"/>
                    </a:ext>
                  </a:extLst>
                </p:cNvPr>
                <p:cNvPicPr/>
                <p:nvPr/>
              </p:nvPicPr>
              <p:blipFill>
                <a:blip r:embed="rId634"/>
                <a:stretch>
                  <a:fillRect/>
                </a:stretch>
              </p:blipFill>
              <p:spPr>
                <a:xfrm>
                  <a:off x="5681973" y="4302787"/>
                  <a:ext cx="153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61" name="Freihand 160">
                  <a:extLst>
                    <a:ext uri="{FF2B5EF4-FFF2-40B4-BE49-F238E27FC236}">
                      <a16:creationId xmlns:a16="http://schemas.microsoft.com/office/drawing/2014/main" id="{F9DA43FE-2C98-4D48-A988-AC99746A721F}"/>
                    </a:ext>
                  </a:extLst>
                </p14:cNvPr>
                <p14:cNvContentPartPr/>
                <p14:nvPr/>
              </p14:nvContentPartPr>
              <p14:xfrm>
                <a:off x="5788173" y="4151227"/>
                <a:ext cx="154440" cy="27000"/>
              </p14:xfrm>
            </p:contentPart>
          </mc:Choice>
          <mc:Fallback xmlns="">
            <p:pic>
              <p:nvPicPr>
                <p:cNvPr id="161" name="Freihand 160">
                  <a:extLst>
                    <a:ext uri="{FF2B5EF4-FFF2-40B4-BE49-F238E27FC236}">
                      <a16:creationId xmlns:a16="http://schemas.microsoft.com/office/drawing/2014/main" id="{F9DA43FE-2C98-4D48-A988-AC99746A721F}"/>
                    </a:ext>
                  </a:extLst>
                </p:cNvPr>
                <p:cNvPicPr/>
                <p:nvPr/>
              </p:nvPicPr>
              <p:blipFill>
                <a:blip r:embed="rId636"/>
                <a:stretch>
                  <a:fillRect/>
                </a:stretch>
              </p:blipFill>
              <p:spPr>
                <a:xfrm>
                  <a:off x="5783853" y="4146907"/>
                  <a:ext cx="163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62" name="Freihand 161">
                  <a:extLst>
                    <a:ext uri="{FF2B5EF4-FFF2-40B4-BE49-F238E27FC236}">
                      <a16:creationId xmlns:a16="http://schemas.microsoft.com/office/drawing/2014/main" id="{7354760B-0831-4E58-92F3-A0E5990BA93A}"/>
                    </a:ext>
                  </a:extLst>
                </p14:cNvPr>
                <p14:cNvContentPartPr/>
                <p14:nvPr/>
              </p14:nvContentPartPr>
              <p14:xfrm>
                <a:off x="5967093" y="3993187"/>
                <a:ext cx="160200" cy="169200"/>
              </p14:xfrm>
            </p:contentPart>
          </mc:Choice>
          <mc:Fallback xmlns="">
            <p:pic>
              <p:nvPicPr>
                <p:cNvPr id="162" name="Freihand 161">
                  <a:extLst>
                    <a:ext uri="{FF2B5EF4-FFF2-40B4-BE49-F238E27FC236}">
                      <a16:creationId xmlns:a16="http://schemas.microsoft.com/office/drawing/2014/main" id="{7354760B-0831-4E58-92F3-A0E5990BA93A}"/>
                    </a:ext>
                  </a:extLst>
                </p:cNvPr>
                <p:cNvPicPr/>
                <p:nvPr/>
              </p:nvPicPr>
              <p:blipFill>
                <a:blip r:embed="rId638"/>
                <a:stretch>
                  <a:fillRect/>
                </a:stretch>
              </p:blipFill>
              <p:spPr>
                <a:xfrm>
                  <a:off x="5962773" y="3988867"/>
                  <a:ext cx="168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5" name="Freihand 414">
                  <a:extLst>
                    <a:ext uri="{FF2B5EF4-FFF2-40B4-BE49-F238E27FC236}">
                      <a16:creationId xmlns:a16="http://schemas.microsoft.com/office/drawing/2014/main" id="{50859671-1AD4-45A8-8651-BB3F7816C73E}"/>
                    </a:ext>
                  </a:extLst>
                </p14:cNvPr>
                <p14:cNvContentPartPr/>
                <p14:nvPr/>
              </p14:nvContentPartPr>
              <p14:xfrm>
                <a:off x="5368773" y="3382627"/>
                <a:ext cx="215640" cy="131760"/>
              </p14:xfrm>
            </p:contentPart>
          </mc:Choice>
          <mc:Fallback xmlns="">
            <p:pic>
              <p:nvPicPr>
                <p:cNvPr id="415" name="Freihand 414">
                  <a:extLst>
                    <a:ext uri="{FF2B5EF4-FFF2-40B4-BE49-F238E27FC236}">
                      <a16:creationId xmlns:a16="http://schemas.microsoft.com/office/drawing/2014/main" id="{50859671-1AD4-45A8-8651-BB3F7816C73E}"/>
                    </a:ext>
                  </a:extLst>
                </p:cNvPr>
                <p:cNvPicPr/>
                <p:nvPr/>
              </p:nvPicPr>
              <p:blipFill>
                <a:blip r:embed="rId640"/>
                <a:stretch>
                  <a:fillRect/>
                </a:stretch>
              </p:blipFill>
              <p:spPr>
                <a:xfrm>
                  <a:off x="5364453" y="3378307"/>
                  <a:ext cx="224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6" name="Freihand 415">
                  <a:extLst>
                    <a:ext uri="{FF2B5EF4-FFF2-40B4-BE49-F238E27FC236}">
                      <a16:creationId xmlns:a16="http://schemas.microsoft.com/office/drawing/2014/main" id="{2DF35EA5-F4AD-4701-84E8-E5B2E8701200}"/>
                    </a:ext>
                  </a:extLst>
                </p14:cNvPr>
                <p14:cNvContentPartPr/>
                <p14:nvPr/>
              </p14:nvContentPartPr>
              <p14:xfrm>
                <a:off x="5729493" y="3495667"/>
                <a:ext cx="24120" cy="135360"/>
              </p14:xfrm>
            </p:contentPart>
          </mc:Choice>
          <mc:Fallback xmlns="">
            <p:pic>
              <p:nvPicPr>
                <p:cNvPr id="416" name="Freihand 415">
                  <a:extLst>
                    <a:ext uri="{FF2B5EF4-FFF2-40B4-BE49-F238E27FC236}">
                      <a16:creationId xmlns:a16="http://schemas.microsoft.com/office/drawing/2014/main" id="{2DF35EA5-F4AD-4701-84E8-E5B2E8701200}"/>
                    </a:ext>
                  </a:extLst>
                </p:cNvPr>
                <p:cNvPicPr/>
                <p:nvPr/>
              </p:nvPicPr>
              <p:blipFill>
                <a:blip r:embed="rId642"/>
                <a:stretch>
                  <a:fillRect/>
                </a:stretch>
              </p:blipFill>
              <p:spPr>
                <a:xfrm>
                  <a:off x="5725173" y="3491347"/>
                  <a:ext cx="32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7" name="Freihand 416">
                  <a:extLst>
                    <a:ext uri="{FF2B5EF4-FFF2-40B4-BE49-F238E27FC236}">
                      <a16:creationId xmlns:a16="http://schemas.microsoft.com/office/drawing/2014/main" id="{E6C82848-CA5A-4ECA-B80E-F5FFAB2B3124}"/>
                    </a:ext>
                  </a:extLst>
                </p14:cNvPr>
                <p14:cNvContentPartPr/>
                <p14:nvPr/>
              </p14:nvContentPartPr>
              <p14:xfrm>
                <a:off x="5761533" y="3323227"/>
                <a:ext cx="218520" cy="366120"/>
              </p14:xfrm>
            </p:contentPart>
          </mc:Choice>
          <mc:Fallback xmlns="">
            <p:pic>
              <p:nvPicPr>
                <p:cNvPr id="417" name="Freihand 416">
                  <a:extLst>
                    <a:ext uri="{FF2B5EF4-FFF2-40B4-BE49-F238E27FC236}">
                      <a16:creationId xmlns:a16="http://schemas.microsoft.com/office/drawing/2014/main" id="{E6C82848-CA5A-4ECA-B80E-F5FFAB2B3124}"/>
                    </a:ext>
                  </a:extLst>
                </p:cNvPr>
                <p:cNvPicPr/>
                <p:nvPr/>
              </p:nvPicPr>
              <p:blipFill>
                <a:blip r:embed="rId644"/>
                <a:stretch>
                  <a:fillRect/>
                </a:stretch>
              </p:blipFill>
              <p:spPr>
                <a:xfrm>
                  <a:off x="5757213" y="3318907"/>
                  <a:ext cx="2271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8" name="Freihand 417">
                  <a:extLst>
                    <a:ext uri="{FF2B5EF4-FFF2-40B4-BE49-F238E27FC236}">
                      <a16:creationId xmlns:a16="http://schemas.microsoft.com/office/drawing/2014/main" id="{96DEF4A6-069D-40F3-A6AB-E7E8905F2C70}"/>
                    </a:ext>
                  </a:extLst>
                </p14:cNvPr>
                <p14:cNvContentPartPr/>
                <p14:nvPr/>
              </p14:nvContentPartPr>
              <p14:xfrm>
                <a:off x="6021453" y="3502147"/>
                <a:ext cx="24480" cy="51480"/>
              </p14:xfrm>
            </p:contentPart>
          </mc:Choice>
          <mc:Fallback xmlns="">
            <p:pic>
              <p:nvPicPr>
                <p:cNvPr id="418" name="Freihand 417">
                  <a:extLst>
                    <a:ext uri="{FF2B5EF4-FFF2-40B4-BE49-F238E27FC236}">
                      <a16:creationId xmlns:a16="http://schemas.microsoft.com/office/drawing/2014/main" id="{96DEF4A6-069D-40F3-A6AB-E7E8905F2C70}"/>
                    </a:ext>
                  </a:extLst>
                </p:cNvPr>
                <p:cNvPicPr/>
                <p:nvPr/>
              </p:nvPicPr>
              <p:blipFill>
                <a:blip r:embed="rId646"/>
                <a:stretch>
                  <a:fillRect/>
                </a:stretch>
              </p:blipFill>
              <p:spPr>
                <a:xfrm>
                  <a:off x="6017133" y="3497827"/>
                  <a:ext cx="33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9" name="Freihand 418">
                  <a:extLst>
                    <a:ext uri="{FF2B5EF4-FFF2-40B4-BE49-F238E27FC236}">
                      <a16:creationId xmlns:a16="http://schemas.microsoft.com/office/drawing/2014/main" id="{03828AE8-E3F6-4DB2-82DB-B545CAE86811}"/>
                    </a:ext>
                  </a:extLst>
                </p14:cNvPr>
                <p14:cNvContentPartPr/>
                <p14:nvPr/>
              </p14:nvContentPartPr>
              <p14:xfrm>
                <a:off x="6099213" y="3366787"/>
                <a:ext cx="219600" cy="326160"/>
              </p14:xfrm>
            </p:contentPart>
          </mc:Choice>
          <mc:Fallback xmlns="">
            <p:pic>
              <p:nvPicPr>
                <p:cNvPr id="419" name="Freihand 418">
                  <a:extLst>
                    <a:ext uri="{FF2B5EF4-FFF2-40B4-BE49-F238E27FC236}">
                      <a16:creationId xmlns:a16="http://schemas.microsoft.com/office/drawing/2014/main" id="{03828AE8-E3F6-4DB2-82DB-B545CAE86811}"/>
                    </a:ext>
                  </a:extLst>
                </p:cNvPr>
                <p:cNvPicPr/>
                <p:nvPr/>
              </p:nvPicPr>
              <p:blipFill>
                <a:blip r:embed="rId648"/>
                <a:stretch>
                  <a:fillRect/>
                </a:stretch>
              </p:blipFill>
              <p:spPr>
                <a:xfrm>
                  <a:off x="6094893" y="3362467"/>
                  <a:ext cx="2282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0" name="Freihand 419">
                  <a:extLst>
                    <a:ext uri="{FF2B5EF4-FFF2-40B4-BE49-F238E27FC236}">
                      <a16:creationId xmlns:a16="http://schemas.microsoft.com/office/drawing/2014/main" id="{650611D8-7EA7-43BD-8618-128399024782}"/>
                    </a:ext>
                  </a:extLst>
                </p14:cNvPr>
                <p14:cNvContentPartPr/>
                <p14:nvPr/>
              </p14:nvContentPartPr>
              <p14:xfrm>
                <a:off x="6490173" y="3390547"/>
                <a:ext cx="400320" cy="111240"/>
              </p14:xfrm>
            </p:contentPart>
          </mc:Choice>
          <mc:Fallback xmlns="">
            <p:pic>
              <p:nvPicPr>
                <p:cNvPr id="420" name="Freihand 419">
                  <a:extLst>
                    <a:ext uri="{FF2B5EF4-FFF2-40B4-BE49-F238E27FC236}">
                      <a16:creationId xmlns:a16="http://schemas.microsoft.com/office/drawing/2014/main" id="{650611D8-7EA7-43BD-8618-128399024782}"/>
                    </a:ext>
                  </a:extLst>
                </p:cNvPr>
                <p:cNvPicPr/>
                <p:nvPr/>
              </p:nvPicPr>
              <p:blipFill>
                <a:blip r:embed="rId650"/>
                <a:stretch>
                  <a:fillRect/>
                </a:stretch>
              </p:blipFill>
              <p:spPr>
                <a:xfrm>
                  <a:off x="6485853" y="3386227"/>
                  <a:ext cx="408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21" name="Freihand 420">
                  <a:extLst>
                    <a:ext uri="{FF2B5EF4-FFF2-40B4-BE49-F238E27FC236}">
                      <a16:creationId xmlns:a16="http://schemas.microsoft.com/office/drawing/2014/main" id="{517827FC-FEC5-4B1C-84FE-EE281ED1373C}"/>
                    </a:ext>
                  </a:extLst>
                </p14:cNvPr>
                <p14:cNvContentPartPr/>
                <p14:nvPr/>
              </p14:nvContentPartPr>
              <p14:xfrm>
                <a:off x="7115133" y="3289747"/>
                <a:ext cx="303840" cy="171000"/>
              </p14:xfrm>
            </p:contentPart>
          </mc:Choice>
          <mc:Fallback xmlns="">
            <p:pic>
              <p:nvPicPr>
                <p:cNvPr id="421" name="Freihand 420">
                  <a:extLst>
                    <a:ext uri="{FF2B5EF4-FFF2-40B4-BE49-F238E27FC236}">
                      <a16:creationId xmlns:a16="http://schemas.microsoft.com/office/drawing/2014/main" id="{517827FC-FEC5-4B1C-84FE-EE281ED1373C}"/>
                    </a:ext>
                  </a:extLst>
                </p:cNvPr>
                <p:cNvPicPr/>
                <p:nvPr/>
              </p:nvPicPr>
              <p:blipFill>
                <a:blip r:embed="rId652"/>
                <a:stretch>
                  <a:fillRect/>
                </a:stretch>
              </p:blipFill>
              <p:spPr>
                <a:xfrm>
                  <a:off x="7110813" y="3285427"/>
                  <a:ext cx="312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2" name="Freihand 421">
                  <a:extLst>
                    <a:ext uri="{FF2B5EF4-FFF2-40B4-BE49-F238E27FC236}">
                      <a16:creationId xmlns:a16="http://schemas.microsoft.com/office/drawing/2014/main" id="{87AC03C3-00B6-43C4-BA2F-4A50CC67C27C}"/>
                    </a:ext>
                  </a:extLst>
                </p14:cNvPr>
                <p14:cNvContentPartPr/>
                <p14:nvPr/>
              </p14:nvContentPartPr>
              <p14:xfrm>
                <a:off x="7616613" y="3259507"/>
                <a:ext cx="355320" cy="232920"/>
              </p14:xfrm>
            </p:contentPart>
          </mc:Choice>
          <mc:Fallback xmlns="">
            <p:pic>
              <p:nvPicPr>
                <p:cNvPr id="422" name="Freihand 421">
                  <a:extLst>
                    <a:ext uri="{FF2B5EF4-FFF2-40B4-BE49-F238E27FC236}">
                      <a16:creationId xmlns:a16="http://schemas.microsoft.com/office/drawing/2014/main" id="{87AC03C3-00B6-43C4-BA2F-4A50CC67C27C}"/>
                    </a:ext>
                  </a:extLst>
                </p:cNvPr>
                <p:cNvPicPr/>
                <p:nvPr/>
              </p:nvPicPr>
              <p:blipFill>
                <a:blip r:embed="rId654"/>
                <a:stretch>
                  <a:fillRect/>
                </a:stretch>
              </p:blipFill>
              <p:spPr>
                <a:xfrm>
                  <a:off x="7612293" y="3255187"/>
                  <a:ext cx="3639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3" name="Freihand 422">
                  <a:extLst>
                    <a:ext uri="{FF2B5EF4-FFF2-40B4-BE49-F238E27FC236}">
                      <a16:creationId xmlns:a16="http://schemas.microsoft.com/office/drawing/2014/main" id="{1C640766-83F1-4062-92B9-83C71A014EAA}"/>
                    </a:ext>
                  </a:extLst>
                </p14:cNvPr>
                <p14:cNvContentPartPr/>
                <p14:nvPr/>
              </p14:nvContentPartPr>
              <p14:xfrm>
                <a:off x="7953573" y="3276427"/>
                <a:ext cx="303840" cy="178560"/>
              </p14:xfrm>
            </p:contentPart>
          </mc:Choice>
          <mc:Fallback xmlns="">
            <p:pic>
              <p:nvPicPr>
                <p:cNvPr id="423" name="Freihand 422">
                  <a:extLst>
                    <a:ext uri="{FF2B5EF4-FFF2-40B4-BE49-F238E27FC236}">
                      <a16:creationId xmlns:a16="http://schemas.microsoft.com/office/drawing/2014/main" id="{1C640766-83F1-4062-92B9-83C71A014EAA}"/>
                    </a:ext>
                  </a:extLst>
                </p:cNvPr>
                <p:cNvPicPr/>
                <p:nvPr/>
              </p:nvPicPr>
              <p:blipFill>
                <a:blip r:embed="rId656"/>
                <a:stretch>
                  <a:fillRect/>
                </a:stretch>
              </p:blipFill>
              <p:spPr>
                <a:xfrm>
                  <a:off x="7949253" y="3272107"/>
                  <a:ext cx="312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4" name="Freihand 423">
                  <a:extLst>
                    <a:ext uri="{FF2B5EF4-FFF2-40B4-BE49-F238E27FC236}">
                      <a16:creationId xmlns:a16="http://schemas.microsoft.com/office/drawing/2014/main" id="{42C64E3F-A18A-4C0D-BA12-ED0F07B39796}"/>
                    </a:ext>
                  </a:extLst>
                </p14:cNvPr>
                <p14:cNvContentPartPr/>
                <p14:nvPr/>
              </p14:nvContentPartPr>
              <p14:xfrm>
                <a:off x="6471453" y="3654427"/>
                <a:ext cx="165960" cy="126720"/>
              </p14:xfrm>
            </p:contentPart>
          </mc:Choice>
          <mc:Fallback xmlns="">
            <p:pic>
              <p:nvPicPr>
                <p:cNvPr id="424" name="Freihand 423">
                  <a:extLst>
                    <a:ext uri="{FF2B5EF4-FFF2-40B4-BE49-F238E27FC236}">
                      <a16:creationId xmlns:a16="http://schemas.microsoft.com/office/drawing/2014/main" id="{42C64E3F-A18A-4C0D-BA12-ED0F07B39796}"/>
                    </a:ext>
                  </a:extLst>
                </p:cNvPr>
                <p:cNvPicPr/>
                <p:nvPr/>
              </p:nvPicPr>
              <p:blipFill>
                <a:blip r:embed="rId658"/>
                <a:stretch>
                  <a:fillRect/>
                </a:stretch>
              </p:blipFill>
              <p:spPr>
                <a:xfrm>
                  <a:off x="6467133" y="3650107"/>
                  <a:ext cx="174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25" name="Freihand 424">
                  <a:extLst>
                    <a:ext uri="{FF2B5EF4-FFF2-40B4-BE49-F238E27FC236}">
                      <a16:creationId xmlns:a16="http://schemas.microsoft.com/office/drawing/2014/main" id="{BA0C07E0-6685-438B-A1BB-010F749331F6}"/>
                    </a:ext>
                  </a:extLst>
                </p14:cNvPr>
                <p14:cNvContentPartPr/>
                <p14:nvPr/>
              </p14:nvContentPartPr>
              <p14:xfrm>
                <a:off x="6635973" y="3566947"/>
                <a:ext cx="82800" cy="218520"/>
              </p14:xfrm>
            </p:contentPart>
          </mc:Choice>
          <mc:Fallback xmlns="">
            <p:pic>
              <p:nvPicPr>
                <p:cNvPr id="425" name="Freihand 424">
                  <a:extLst>
                    <a:ext uri="{FF2B5EF4-FFF2-40B4-BE49-F238E27FC236}">
                      <a16:creationId xmlns:a16="http://schemas.microsoft.com/office/drawing/2014/main" id="{BA0C07E0-6685-438B-A1BB-010F749331F6}"/>
                    </a:ext>
                  </a:extLst>
                </p:cNvPr>
                <p:cNvPicPr/>
                <p:nvPr/>
              </p:nvPicPr>
              <p:blipFill>
                <a:blip r:embed="rId660"/>
                <a:stretch>
                  <a:fillRect/>
                </a:stretch>
              </p:blipFill>
              <p:spPr>
                <a:xfrm>
                  <a:off x="6631653" y="3562627"/>
                  <a:ext cx="91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26" name="Freihand 425">
                  <a:extLst>
                    <a:ext uri="{FF2B5EF4-FFF2-40B4-BE49-F238E27FC236}">
                      <a16:creationId xmlns:a16="http://schemas.microsoft.com/office/drawing/2014/main" id="{ECAF839D-46BF-49FC-8F5F-F32A996E05C7}"/>
                    </a:ext>
                  </a:extLst>
                </p14:cNvPr>
                <p14:cNvContentPartPr/>
                <p14:nvPr/>
              </p14:nvContentPartPr>
              <p14:xfrm>
                <a:off x="6700413" y="3679627"/>
                <a:ext cx="201240" cy="104040"/>
              </p14:xfrm>
            </p:contentPart>
          </mc:Choice>
          <mc:Fallback xmlns="">
            <p:pic>
              <p:nvPicPr>
                <p:cNvPr id="426" name="Freihand 425">
                  <a:extLst>
                    <a:ext uri="{FF2B5EF4-FFF2-40B4-BE49-F238E27FC236}">
                      <a16:creationId xmlns:a16="http://schemas.microsoft.com/office/drawing/2014/main" id="{ECAF839D-46BF-49FC-8F5F-F32A996E05C7}"/>
                    </a:ext>
                  </a:extLst>
                </p:cNvPr>
                <p:cNvPicPr/>
                <p:nvPr/>
              </p:nvPicPr>
              <p:blipFill>
                <a:blip r:embed="rId662"/>
                <a:stretch>
                  <a:fillRect/>
                </a:stretch>
              </p:blipFill>
              <p:spPr>
                <a:xfrm>
                  <a:off x="6695733" y="3675307"/>
                  <a:ext cx="209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27" name="Freihand 426">
                  <a:extLst>
                    <a:ext uri="{FF2B5EF4-FFF2-40B4-BE49-F238E27FC236}">
                      <a16:creationId xmlns:a16="http://schemas.microsoft.com/office/drawing/2014/main" id="{034824E6-213E-433C-BEED-2E7B3DF06591}"/>
                    </a:ext>
                  </a:extLst>
                </p14:cNvPr>
                <p14:cNvContentPartPr/>
                <p14:nvPr/>
              </p14:nvContentPartPr>
              <p14:xfrm>
                <a:off x="6833973" y="3642187"/>
                <a:ext cx="112320" cy="137880"/>
              </p14:xfrm>
            </p:contentPart>
          </mc:Choice>
          <mc:Fallback xmlns="">
            <p:pic>
              <p:nvPicPr>
                <p:cNvPr id="427" name="Freihand 426">
                  <a:extLst>
                    <a:ext uri="{FF2B5EF4-FFF2-40B4-BE49-F238E27FC236}">
                      <a16:creationId xmlns:a16="http://schemas.microsoft.com/office/drawing/2014/main" id="{034824E6-213E-433C-BEED-2E7B3DF06591}"/>
                    </a:ext>
                  </a:extLst>
                </p:cNvPr>
                <p:cNvPicPr/>
                <p:nvPr/>
              </p:nvPicPr>
              <p:blipFill>
                <a:blip r:embed="rId664"/>
                <a:stretch>
                  <a:fillRect/>
                </a:stretch>
              </p:blipFill>
              <p:spPr>
                <a:xfrm>
                  <a:off x="6829653" y="3637867"/>
                  <a:ext cx="120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8" name="Freihand 427">
                  <a:extLst>
                    <a:ext uri="{FF2B5EF4-FFF2-40B4-BE49-F238E27FC236}">
                      <a16:creationId xmlns:a16="http://schemas.microsoft.com/office/drawing/2014/main" id="{DB9EB3E2-4A2F-4ACD-8122-68C4FE1EB377}"/>
                    </a:ext>
                  </a:extLst>
                </p14:cNvPr>
                <p14:cNvContentPartPr/>
                <p14:nvPr/>
              </p14:nvContentPartPr>
              <p14:xfrm>
                <a:off x="6932973" y="3588187"/>
                <a:ext cx="252720" cy="182520"/>
              </p14:xfrm>
            </p:contentPart>
          </mc:Choice>
          <mc:Fallback xmlns="">
            <p:pic>
              <p:nvPicPr>
                <p:cNvPr id="428" name="Freihand 427">
                  <a:extLst>
                    <a:ext uri="{FF2B5EF4-FFF2-40B4-BE49-F238E27FC236}">
                      <a16:creationId xmlns:a16="http://schemas.microsoft.com/office/drawing/2014/main" id="{DB9EB3E2-4A2F-4ACD-8122-68C4FE1EB377}"/>
                    </a:ext>
                  </a:extLst>
                </p:cNvPr>
                <p:cNvPicPr/>
                <p:nvPr/>
              </p:nvPicPr>
              <p:blipFill>
                <a:blip r:embed="rId666"/>
                <a:stretch>
                  <a:fillRect/>
                </a:stretch>
              </p:blipFill>
              <p:spPr>
                <a:xfrm>
                  <a:off x="6928653" y="3583867"/>
                  <a:ext cx="261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29" name="Freihand 428">
                  <a:extLst>
                    <a:ext uri="{FF2B5EF4-FFF2-40B4-BE49-F238E27FC236}">
                      <a16:creationId xmlns:a16="http://schemas.microsoft.com/office/drawing/2014/main" id="{F86B6198-12E0-4DA4-B1C8-82AF1E51B8B9}"/>
                    </a:ext>
                  </a:extLst>
                </p14:cNvPr>
                <p14:cNvContentPartPr/>
                <p14:nvPr/>
              </p14:nvContentPartPr>
              <p14:xfrm>
                <a:off x="7165893" y="3651547"/>
                <a:ext cx="148680" cy="102600"/>
              </p14:xfrm>
            </p:contentPart>
          </mc:Choice>
          <mc:Fallback xmlns="">
            <p:pic>
              <p:nvPicPr>
                <p:cNvPr id="429" name="Freihand 428">
                  <a:extLst>
                    <a:ext uri="{FF2B5EF4-FFF2-40B4-BE49-F238E27FC236}">
                      <a16:creationId xmlns:a16="http://schemas.microsoft.com/office/drawing/2014/main" id="{F86B6198-12E0-4DA4-B1C8-82AF1E51B8B9}"/>
                    </a:ext>
                  </a:extLst>
                </p:cNvPr>
                <p:cNvPicPr/>
                <p:nvPr/>
              </p:nvPicPr>
              <p:blipFill>
                <a:blip r:embed="rId668"/>
                <a:stretch>
                  <a:fillRect/>
                </a:stretch>
              </p:blipFill>
              <p:spPr>
                <a:xfrm>
                  <a:off x="7161573" y="3647227"/>
                  <a:ext cx="157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30" name="Freihand 429">
                  <a:extLst>
                    <a:ext uri="{FF2B5EF4-FFF2-40B4-BE49-F238E27FC236}">
                      <a16:creationId xmlns:a16="http://schemas.microsoft.com/office/drawing/2014/main" id="{3F5A3203-FC9A-48C1-B7A3-616BAD579B20}"/>
                    </a:ext>
                  </a:extLst>
                </p14:cNvPr>
                <p14:cNvContentPartPr/>
                <p14:nvPr/>
              </p14:nvContentPartPr>
              <p14:xfrm>
                <a:off x="7340493" y="3574147"/>
                <a:ext cx="229320" cy="185400"/>
              </p14:xfrm>
            </p:contentPart>
          </mc:Choice>
          <mc:Fallback xmlns="">
            <p:pic>
              <p:nvPicPr>
                <p:cNvPr id="430" name="Freihand 429">
                  <a:extLst>
                    <a:ext uri="{FF2B5EF4-FFF2-40B4-BE49-F238E27FC236}">
                      <a16:creationId xmlns:a16="http://schemas.microsoft.com/office/drawing/2014/main" id="{3F5A3203-FC9A-48C1-B7A3-616BAD579B20}"/>
                    </a:ext>
                  </a:extLst>
                </p:cNvPr>
                <p:cNvPicPr/>
                <p:nvPr/>
              </p:nvPicPr>
              <p:blipFill>
                <a:blip r:embed="rId670"/>
                <a:stretch>
                  <a:fillRect/>
                </a:stretch>
              </p:blipFill>
              <p:spPr>
                <a:xfrm>
                  <a:off x="7336173" y="3569827"/>
                  <a:ext cx="237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31" name="Freihand 430">
                  <a:extLst>
                    <a:ext uri="{FF2B5EF4-FFF2-40B4-BE49-F238E27FC236}">
                      <a16:creationId xmlns:a16="http://schemas.microsoft.com/office/drawing/2014/main" id="{057D92B9-0636-47AD-851C-04EA2F5C0D4D}"/>
                    </a:ext>
                  </a:extLst>
                </p14:cNvPr>
                <p14:cNvContentPartPr/>
                <p14:nvPr/>
              </p14:nvContentPartPr>
              <p14:xfrm>
                <a:off x="7514733" y="3617707"/>
                <a:ext cx="129600" cy="38880"/>
              </p14:xfrm>
            </p:contentPart>
          </mc:Choice>
          <mc:Fallback xmlns="">
            <p:pic>
              <p:nvPicPr>
                <p:cNvPr id="431" name="Freihand 430">
                  <a:extLst>
                    <a:ext uri="{FF2B5EF4-FFF2-40B4-BE49-F238E27FC236}">
                      <a16:creationId xmlns:a16="http://schemas.microsoft.com/office/drawing/2014/main" id="{057D92B9-0636-47AD-851C-04EA2F5C0D4D}"/>
                    </a:ext>
                  </a:extLst>
                </p:cNvPr>
                <p:cNvPicPr/>
                <p:nvPr/>
              </p:nvPicPr>
              <p:blipFill>
                <a:blip r:embed="rId672"/>
                <a:stretch>
                  <a:fillRect/>
                </a:stretch>
              </p:blipFill>
              <p:spPr>
                <a:xfrm>
                  <a:off x="7510413" y="3613387"/>
                  <a:ext cx="138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32" name="Freihand 431">
                  <a:extLst>
                    <a:ext uri="{FF2B5EF4-FFF2-40B4-BE49-F238E27FC236}">
                      <a16:creationId xmlns:a16="http://schemas.microsoft.com/office/drawing/2014/main" id="{905EBBFB-A365-49BA-ABBE-879838547306}"/>
                    </a:ext>
                  </a:extLst>
                </p14:cNvPr>
                <p14:cNvContentPartPr/>
                <p14:nvPr/>
              </p14:nvContentPartPr>
              <p14:xfrm>
                <a:off x="7624533" y="3654067"/>
                <a:ext cx="92880" cy="113400"/>
              </p14:xfrm>
            </p:contentPart>
          </mc:Choice>
          <mc:Fallback xmlns="">
            <p:pic>
              <p:nvPicPr>
                <p:cNvPr id="432" name="Freihand 431">
                  <a:extLst>
                    <a:ext uri="{FF2B5EF4-FFF2-40B4-BE49-F238E27FC236}">
                      <a16:creationId xmlns:a16="http://schemas.microsoft.com/office/drawing/2014/main" id="{905EBBFB-A365-49BA-ABBE-879838547306}"/>
                    </a:ext>
                  </a:extLst>
                </p:cNvPr>
                <p:cNvPicPr/>
                <p:nvPr/>
              </p:nvPicPr>
              <p:blipFill>
                <a:blip r:embed="rId674"/>
                <a:stretch>
                  <a:fillRect/>
                </a:stretch>
              </p:blipFill>
              <p:spPr>
                <a:xfrm>
                  <a:off x="7620213" y="3649747"/>
                  <a:ext cx="101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33" name="Freihand 432">
                  <a:extLst>
                    <a:ext uri="{FF2B5EF4-FFF2-40B4-BE49-F238E27FC236}">
                      <a16:creationId xmlns:a16="http://schemas.microsoft.com/office/drawing/2014/main" id="{E24DE7F7-D4D8-4307-9C9D-6B6C38810A99}"/>
                    </a:ext>
                  </a:extLst>
                </p14:cNvPr>
                <p14:cNvContentPartPr/>
                <p14:nvPr/>
              </p14:nvContentPartPr>
              <p14:xfrm>
                <a:off x="7822173" y="3587107"/>
                <a:ext cx="258840" cy="327240"/>
              </p14:xfrm>
            </p:contentPart>
          </mc:Choice>
          <mc:Fallback xmlns="">
            <p:pic>
              <p:nvPicPr>
                <p:cNvPr id="433" name="Freihand 432">
                  <a:extLst>
                    <a:ext uri="{FF2B5EF4-FFF2-40B4-BE49-F238E27FC236}">
                      <a16:creationId xmlns:a16="http://schemas.microsoft.com/office/drawing/2014/main" id="{E24DE7F7-D4D8-4307-9C9D-6B6C38810A99}"/>
                    </a:ext>
                  </a:extLst>
                </p:cNvPr>
                <p:cNvPicPr/>
                <p:nvPr/>
              </p:nvPicPr>
              <p:blipFill>
                <a:blip r:embed="rId676"/>
                <a:stretch>
                  <a:fillRect/>
                </a:stretch>
              </p:blipFill>
              <p:spPr>
                <a:xfrm>
                  <a:off x="7817853" y="3582787"/>
                  <a:ext cx="2674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34" name="Freihand 433">
                  <a:extLst>
                    <a:ext uri="{FF2B5EF4-FFF2-40B4-BE49-F238E27FC236}">
                      <a16:creationId xmlns:a16="http://schemas.microsoft.com/office/drawing/2014/main" id="{93D1F5DA-F6AD-48EC-A95B-AC23FE641B03}"/>
                    </a:ext>
                  </a:extLst>
                </p14:cNvPr>
                <p14:cNvContentPartPr/>
                <p14:nvPr/>
              </p14:nvContentPartPr>
              <p14:xfrm>
                <a:off x="7508973" y="3898867"/>
                <a:ext cx="131400" cy="159840"/>
              </p14:xfrm>
            </p:contentPart>
          </mc:Choice>
          <mc:Fallback xmlns="">
            <p:pic>
              <p:nvPicPr>
                <p:cNvPr id="434" name="Freihand 433">
                  <a:extLst>
                    <a:ext uri="{FF2B5EF4-FFF2-40B4-BE49-F238E27FC236}">
                      <a16:creationId xmlns:a16="http://schemas.microsoft.com/office/drawing/2014/main" id="{93D1F5DA-F6AD-48EC-A95B-AC23FE641B03}"/>
                    </a:ext>
                  </a:extLst>
                </p:cNvPr>
                <p:cNvPicPr/>
                <p:nvPr/>
              </p:nvPicPr>
              <p:blipFill>
                <a:blip r:embed="rId678"/>
                <a:stretch>
                  <a:fillRect/>
                </a:stretch>
              </p:blipFill>
              <p:spPr>
                <a:xfrm>
                  <a:off x="7504653" y="3894547"/>
                  <a:ext cx="140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35" name="Freihand 434">
                  <a:extLst>
                    <a:ext uri="{FF2B5EF4-FFF2-40B4-BE49-F238E27FC236}">
                      <a16:creationId xmlns:a16="http://schemas.microsoft.com/office/drawing/2014/main" id="{DA5A913D-E46C-4EF0-8F72-C896475A7A63}"/>
                    </a:ext>
                  </a:extLst>
                </p14:cNvPr>
                <p14:cNvContentPartPr/>
                <p14:nvPr/>
              </p14:nvContentPartPr>
              <p14:xfrm>
                <a:off x="7638213" y="3968347"/>
                <a:ext cx="93240" cy="96840"/>
              </p14:xfrm>
            </p:contentPart>
          </mc:Choice>
          <mc:Fallback xmlns="">
            <p:pic>
              <p:nvPicPr>
                <p:cNvPr id="435" name="Freihand 434">
                  <a:extLst>
                    <a:ext uri="{FF2B5EF4-FFF2-40B4-BE49-F238E27FC236}">
                      <a16:creationId xmlns:a16="http://schemas.microsoft.com/office/drawing/2014/main" id="{DA5A913D-E46C-4EF0-8F72-C896475A7A63}"/>
                    </a:ext>
                  </a:extLst>
                </p:cNvPr>
                <p:cNvPicPr/>
                <p:nvPr/>
              </p:nvPicPr>
              <p:blipFill>
                <a:blip r:embed="rId680"/>
                <a:stretch>
                  <a:fillRect/>
                </a:stretch>
              </p:blipFill>
              <p:spPr>
                <a:xfrm>
                  <a:off x="7633893" y="3964027"/>
                  <a:ext cx="101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36" name="Freihand 435">
                  <a:extLst>
                    <a:ext uri="{FF2B5EF4-FFF2-40B4-BE49-F238E27FC236}">
                      <a16:creationId xmlns:a16="http://schemas.microsoft.com/office/drawing/2014/main" id="{1943D6AA-55B0-49C8-98DE-07E6C00D6A73}"/>
                    </a:ext>
                  </a:extLst>
                </p14:cNvPr>
                <p14:cNvContentPartPr/>
                <p14:nvPr/>
              </p14:nvContentPartPr>
              <p14:xfrm>
                <a:off x="7861773" y="3863227"/>
                <a:ext cx="156600" cy="211320"/>
              </p14:xfrm>
            </p:contentPart>
          </mc:Choice>
          <mc:Fallback xmlns="">
            <p:pic>
              <p:nvPicPr>
                <p:cNvPr id="436" name="Freihand 435">
                  <a:extLst>
                    <a:ext uri="{FF2B5EF4-FFF2-40B4-BE49-F238E27FC236}">
                      <a16:creationId xmlns:a16="http://schemas.microsoft.com/office/drawing/2014/main" id="{1943D6AA-55B0-49C8-98DE-07E6C00D6A73}"/>
                    </a:ext>
                  </a:extLst>
                </p:cNvPr>
                <p:cNvPicPr/>
                <p:nvPr/>
              </p:nvPicPr>
              <p:blipFill>
                <a:blip r:embed="rId682"/>
                <a:stretch>
                  <a:fillRect/>
                </a:stretch>
              </p:blipFill>
              <p:spPr>
                <a:xfrm>
                  <a:off x="7857453" y="3858907"/>
                  <a:ext cx="165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37" name="Freihand 436">
                  <a:extLst>
                    <a:ext uri="{FF2B5EF4-FFF2-40B4-BE49-F238E27FC236}">
                      <a16:creationId xmlns:a16="http://schemas.microsoft.com/office/drawing/2014/main" id="{8DA1831E-A1D5-4941-A8B6-91BD1866FB1D}"/>
                    </a:ext>
                  </a:extLst>
                </p14:cNvPr>
                <p14:cNvContentPartPr/>
                <p14:nvPr/>
              </p14:nvContentPartPr>
              <p14:xfrm>
                <a:off x="8023053" y="3979867"/>
                <a:ext cx="99720" cy="108000"/>
              </p14:xfrm>
            </p:contentPart>
          </mc:Choice>
          <mc:Fallback xmlns="">
            <p:pic>
              <p:nvPicPr>
                <p:cNvPr id="437" name="Freihand 436">
                  <a:extLst>
                    <a:ext uri="{FF2B5EF4-FFF2-40B4-BE49-F238E27FC236}">
                      <a16:creationId xmlns:a16="http://schemas.microsoft.com/office/drawing/2014/main" id="{8DA1831E-A1D5-4941-A8B6-91BD1866FB1D}"/>
                    </a:ext>
                  </a:extLst>
                </p:cNvPr>
                <p:cNvPicPr/>
                <p:nvPr/>
              </p:nvPicPr>
              <p:blipFill>
                <a:blip r:embed="rId684"/>
                <a:stretch>
                  <a:fillRect/>
                </a:stretch>
              </p:blipFill>
              <p:spPr>
                <a:xfrm>
                  <a:off x="8018733" y="3975547"/>
                  <a:ext cx="108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8" name="Freihand 437">
                  <a:extLst>
                    <a:ext uri="{FF2B5EF4-FFF2-40B4-BE49-F238E27FC236}">
                      <a16:creationId xmlns:a16="http://schemas.microsoft.com/office/drawing/2014/main" id="{8A24F985-5CF9-4E55-90F5-CFA96BAB1ECD}"/>
                    </a:ext>
                  </a:extLst>
                </p14:cNvPr>
                <p14:cNvContentPartPr/>
                <p14:nvPr/>
              </p14:nvContentPartPr>
              <p14:xfrm>
                <a:off x="8282613" y="3849547"/>
                <a:ext cx="33480" cy="157680"/>
              </p14:xfrm>
            </p:contentPart>
          </mc:Choice>
          <mc:Fallback xmlns="">
            <p:pic>
              <p:nvPicPr>
                <p:cNvPr id="438" name="Freihand 437">
                  <a:extLst>
                    <a:ext uri="{FF2B5EF4-FFF2-40B4-BE49-F238E27FC236}">
                      <a16:creationId xmlns:a16="http://schemas.microsoft.com/office/drawing/2014/main" id="{8A24F985-5CF9-4E55-90F5-CFA96BAB1ECD}"/>
                    </a:ext>
                  </a:extLst>
                </p:cNvPr>
                <p:cNvPicPr/>
                <p:nvPr/>
              </p:nvPicPr>
              <p:blipFill>
                <a:blip r:embed="rId686"/>
                <a:stretch>
                  <a:fillRect/>
                </a:stretch>
              </p:blipFill>
              <p:spPr>
                <a:xfrm>
                  <a:off x="8278293" y="3845227"/>
                  <a:ext cx="42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9" name="Freihand 438">
                  <a:extLst>
                    <a:ext uri="{FF2B5EF4-FFF2-40B4-BE49-F238E27FC236}">
                      <a16:creationId xmlns:a16="http://schemas.microsoft.com/office/drawing/2014/main" id="{DD99E82A-B5D5-46F4-94B0-73458F7A8E88}"/>
                    </a:ext>
                  </a:extLst>
                </p14:cNvPr>
                <p14:cNvContentPartPr/>
                <p14:nvPr/>
              </p14:nvContentPartPr>
              <p14:xfrm>
                <a:off x="8165613" y="3832987"/>
                <a:ext cx="243000" cy="201600"/>
              </p14:xfrm>
            </p:contentPart>
          </mc:Choice>
          <mc:Fallback xmlns="">
            <p:pic>
              <p:nvPicPr>
                <p:cNvPr id="439" name="Freihand 438">
                  <a:extLst>
                    <a:ext uri="{FF2B5EF4-FFF2-40B4-BE49-F238E27FC236}">
                      <a16:creationId xmlns:a16="http://schemas.microsoft.com/office/drawing/2014/main" id="{DD99E82A-B5D5-46F4-94B0-73458F7A8E88}"/>
                    </a:ext>
                  </a:extLst>
                </p:cNvPr>
                <p:cNvPicPr/>
                <p:nvPr/>
              </p:nvPicPr>
              <p:blipFill>
                <a:blip r:embed="rId688"/>
                <a:stretch>
                  <a:fillRect/>
                </a:stretch>
              </p:blipFill>
              <p:spPr>
                <a:xfrm>
                  <a:off x="8161293" y="3828667"/>
                  <a:ext cx="251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0" name="Freihand 439">
                  <a:extLst>
                    <a:ext uri="{FF2B5EF4-FFF2-40B4-BE49-F238E27FC236}">
                      <a16:creationId xmlns:a16="http://schemas.microsoft.com/office/drawing/2014/main" id="{B64EB8EA-C49E-452B-8195-DA486CB728B9}"/>
                    </a:ext>
                  </a:extLst>
                </p14:cNvPr>
                <p14:cNvContentPartPr/>
                <p14:nvPr/>
              </p14:nvContentPartPr>
              <p14:xfrm>
                <a:off x="7836213" y="3991747"/>
                <a:ext cx="44280" cy="158040"/>
              </p14:xfrm>
            </p:contentPart>
          </mc:Choice>
          <mc:Fallback xmlns="">
            <p:pic>
              <p:nvPicPr>
                <p:cNvPr id="440" name="Freihand 439">
                  <a:extLst>
                    <a:ext uri="{FF2B5EF4-FFF2-40B4-BE49-F238E27FC236}">
                      <a16:creationId xmlns:a16="http://schemas.microsoft.com/office/drawing/2014/main" id="{B64EB8EA-C49E-452B-8195-DA486CB728B9}"/>
                    </a:ext>
                  </a:extLst>
                </p:cNvPr>
                <p:cNvPicPr/>
                <p:nvPr/>
              </p:nvPicPr>
              <p:blipFill>
                <a:blip r:embed="rId690"/>
                <a:stretch>
                  <a:fillRect/>
                </a:stretch>
              </p:blipFill>
              <p:spPr>
                <a:xfrm>
                  <a:off x="7831893" y="3987427"/>
                  <a:ext cx="52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41" name="Freihand 440">
                  <a:extLst>
                    <a:ext uri="{FF2B5EF4-FFF2-40B4-BE49-F238E27FC236}">
                      <a16:creationId xmlns:a16="http://schemas.microsoft.com/office/drawing/2014/main" id="{64112D29-3969-49C3-AC4E-FFE8912913EC}"/>
                    </a:ext>
                  </a:extLst>
                </p14:cNvPr>
                <p14:cNvContentPartPr/>
                <p14:nvPr/>
              </p14:nvContentPartPr>
              <p14:xfrm>
                <a:off x="8048613" y="4007227"/>
                <a:ext cx="25560" cy="79200"/>
              </p14:xfrm>
            </p:contentPart>
          </mc:Choice>
          <mc:Fallback xmlns="">
            <p:pic>
              <p:nvPicPr>
                <p:cNvPr id="441" name="Freihand 440">
                  <a:extLst>
                    <a:ext uri="{FF2B5EF4-FFF2-40B4-BE49-F238E27FC236}">
                      <a16:creationId xmlns:a16="http://schemas.microsoft.com/office/drawing/2014/main" id="{64112D29-3969-49C3-AC4E-FFE8912913EC}"/>
                    </a:ext>
                  </a:extLst>
                </p:cNvPr>
                <p:cNvPicPr/>
                <p:nvPr/>
              </p:nvPicPr>
              <p:blipFill>
                <a:blip r:embed="rId692"/>
                <a:stretch>
                  <a:fillRect/>
                </a:stretch>
              </p:blipFill>
              <p:spPr>
                <a:xfrm>
                  <a:off x="8044293" y="4002907"/>
                  <a:ext cx="34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42" name="Freihand 441">
                  <a:extLst>
                    <a:ext uri="{FF2B5EF4-FFF2-40B4-BE49-F238E27FC236}">
                      <a16:creationId xmlns:a16="http://schemas.microsoft.com/office/drawing/2014/main" id="{F737F592-520D-46DC-AF8F-FDB38584C346}"/>
                    </a:ext>
                  </a:extLst>
                </p14:cNvPr>
                <p14:cNvContentPartPr/>
                <p14:nvPr/>
              </p14:nvContentPartPr>
              <p14:xfrm>
                <a:off x="7379373" y="3593227"/>
                <a:ext cx="1267920" cy="621360"/>
              </p14:xfrm>
            </p:contentPart>
          </mc:Choice>
          <mc:Fallback xmlns="">
            <p:pic>
              <p:nvPicPr>
                <p:cNvPr id="442" name="Freihand 441">
                  <a:extLst>
                    <a:ext uri="{FF2B5EF4-FFF2-40B4-BE49-F238E27FC236}">
                      <a16:creationId xmlns:a16="http://schemas.microsoft.com/office/drawing/2014/main" id="{F737F592-520D-46DC-AF8F-FDB38584C346}"/>
                    </a:ext>
                  </a:extLst>
                </p:cNvPr>
                <p:cNvPicPr/>
                <p:nvPr/>
              </p:nvPicPr>
              <p:blipFill>
                <a:blip r:embed="rId694"/>
                <a:stretch>
                  <a:fillRect/>
                </a:stretch>
              </p:blipFill>
              <p:spPr>
                <a:xfrm>
                  <a:off x="7375053" y="3588907"/>
                  <a:ext cx="1276560" cy="63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5">
            <p14:nvContentPartPr>
              <p14:cNvPr id="12" name="Freihand 11">
                <a:extLst>
                  <a:ext uri="{FF2B5EF4-FFF2-40B4-BE49-F238E27FC236}">
                    <a16:creationId xmlns:a16="http://schemas.microsoft.com/office/drawing/2014/main" id="{86BA0892-D12C-4D88-8FD8-0CDB405C9F2D}"/>
                  </a:ext>
                </a:extLst>
              </p14:cNvPr>
              <p14:cNvContentPartPr/>
              <p14:nvPr/>
            </p14:nvContentPartPr>
            <p14:xfrm>
              <a:off x="8695533" y="2290027"/>
              <a:ext cx="621000" cy="639720"/>
            </p14:xfrm>
          </p:contentPart>
        </mc:Choice>
        <mc:Fallback>
          <p:pic>
            <p:nvPicPr>
              <p:cNvPr id="12" name="Freihand 11">
                <a:extLst>
                  <a:ext uri="{FF2B5EF4-FFF2-40B4-BE49-F238E27FC236}">
                    <a16:creationId xmlns:a16="http://schemas.microsoft.com/office/drawing/2014/main" id="{86BA0892-D12C-4D88-8FD8-0CDB405C9F2D}"/>
                  </a:ext>
                </a:extLst>
              </p:cNvPr>
              <p:cNvPicPr/>
              <p:nvPr/>
            </p:nvPicPr>
            <p:blipFill>
              <a:blip r:embed="rId696"/>
              <a:stretch>
                <a:fillRect/>
              </a:stretch>
            </p:blipFill>
            <p:spPr>
              <a:xfrm>
                <a:off x="8691213" y="2285707"/>
                <a:ext cx="62964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8" name="Freihand 17">
                <a:extLst>
                  <a:ext uri="{FF2B5EF4-FFF2-40B4-BE49-F238E27FC236}">
                    <a16:creationId xmlns:a16="http://schemas.microsoft.com/office/drawing/2014/main" id="{F063F49F-3DEB-45E6-B104-40A915422BFE}"/>
                  </a:ext>
                </a:extLst>
              </p14:cNvPr>
              <p14:cNvContentPartPr/>
              <p14:nvPr/>
            </p14:nvContentPartPr>
            <p14:xfrm>
              <a:off x="352533" y="2284627"/>
              <a:ext cx="3223440" cy="617760"/>
            </p14:xfrm>
          </p:contentPart>
        </mc:Choice>
        <mc:Fallback>
          <p:pic>
            <p:nvPicPr>
              <p:cNvPr id="18" name="Freihand 17">
                <a:extLst>
                  <a:ext uri="{FF2B5EF4-FFF2-40B4-BE49-F238E27FC236}">
                    <a16:creationId xmlns:a16="http://schemas.microsoft.com/office/drawing/2014/main" id="{F063F49F-3DEB-45E6-B104-40A915422BFE}"/>
                  </a:ext>
                </a:extLst>
              </p:cNvPr>
              <p:cNvPicPr/>
              <p:nvPr/>
            </p:nvPicPr>
            <p:blipFill>
              <a:blip r:embed="rId698"/>
              <a:stretch>
                <a:fillRect/>
              </a:stretch>
            </p:blipFill>
            <p:spPr>
              <a:xfrm>
                <a:off x="348213" y="2280307"/>
                <a:ext cx="323208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21" name="Freihand 20">
                <a:extLst>
                  <a:ext uri="{FF2B5EF4-FFF2-40B4-BE49-F238E27FC236}">
                    <a16:creationId xmlns:a16="http://schemas.microsoft.com/office/drawing/2014/main" id="{699EDB3E-DE7B-4CF7-B42F-72B614E0597F}"/>
                  </a:ext>
                </a:extLst>
              </p14:cNvPr>
              <p14:cNvContentPartPr/>
              <p14:nvPr/>
            </p14:nvContentPartPr>
            <p14:xfrm>
              <a:off x="1225893" y="2256547"/>
              <a:ext cx="781920" cy="383400"/>
            </p14:xfrm>
          </p:contentPart>
        </mc:Choice>
        <mc:Fallback>
          <p:pic>
            <p:nvPicPr>
              <p:cNvPr id="21" name="Freihand 20">
                <a:extLst>
                  <a:ext uri="{FF2B5EF4-FFF2-40B4-BE49-F238E27FC236}">
                    <a16:creationId xmlns:a16="http://schemas.microsoft.com/office/drawing/2014/main" id="{699EDB3E-DE7B-4CF7-B42F-72B614E0597F}"/>
                  </a:ext>
                </a:extLst>
              </p:cNvPr>
              <p:cNvPicPr/>
              <p:nvPr/>
            </p:nvPicPr>
            <p:blipFill>
              <a:blip r:embed="rId700"/>
              <a:stretch>
                <a:fillRect/>
              </a:stretch>
            </p:blipFill>
            <p:spPr>
              <a:xfrm>
                <a:off x="1221573" y="2252227"/>
                <a:ext cx="79056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28" name="Freihand 27">
                <a:extLst>
                  <a:ext uri="{FF2B5EF4-FFF2-40B4-BE49-F238E27FC236}">
                    <a16:creationId xmlns:a16="http://schemas.microsoft.com/office/drawing/2014/main" id="{5D7E04C1-941B-4C1E-A23F-082E715C3DFA}"/>
                  </a:ext>
                </a:extLst>
              </p14:cNvPr>
              <p14:cNvContentPartPr/>
              <p14:nvPr/>
            </p14:nvContentPartPr>
            <p14:xfrm>
              <a:off x="9499053" y="2322067"/>
              <a:ext cx="1581480" cy="307440"/>
            </p14:xfrm>
          </p:contentPart>
        </mc:Choice>
        <mc:Fallback>
          <p:pic>
            <p:nvPicPr>
              <p:cNvPr id="28" name="Freihand 27">
                <a:extLst>
                  <a:ext uri="{FF2B5EF4-FFF2-40B4-BE49-F238E27FC236}">
                    <a16:creationId xmlns:a16="http://schemas.microsoft.com/office/drawing/2014/main" id="{5D7E04C1-941B-4C1E-A23F-082E715C3DFA}"/>
                  </a:ext>
                </a:extLst>
              </p:cNvPr>
              <p:cNvPicPr/>
              <p:nvPr/>
            </p:nvPicPr>
            <p:blipFill>
              <a:blip r:embed="rId702"/>
              <a:stretch>
                <a:fillRect/>
              </a:stretch>
            </p:blipFill>
            <p:spPr>
              <a:xfrm>
                <a:off x="9494733" y="2317747"/>
                <a:ext cx="1590120" cy="316080"/>
              </a:xfrm>
              <a:prstGeom prst="rect">
                <a:avLst/>
              </a:prstGeom>
            </p:spPr>
          </p:pic>
        </mc:Fallback>
      </mc:AlternateContent>
      <p:grpSp>
        <p:nvGrpSpPr>
          <p:cNvPr id="51" name="Gruppieren 50">
            <a:extLst>
              <a:ext uri="{FF2B5EF4-FFF2-40B4-BE49-F238E27FC236}">
                <a16:creationId xmlns:a16="http://schemas.microsoft.com/office/drawing/2014/main" id="{2B3238F7-7C80-4978-8483-500C7824DE2D}"/>
              </a:ext>
            </a:extLst>
          </p:cNvPr>
          <p:cNvGrpSpPr/>
          <p:nvPr/>
        </p:nvGrpSpPr>
        <p:grpSpPr>
          <a:xfrm>
            <a:off x="1512453" y="2175187"/>
            <a:ext cx="484200" cy="209520"/>
            <a:chOff x="1512453" y="2175187"/>
            <a:chExt cx="484200" cy="209520"/>
          </a:xfrm>
        </p:grpSpPr>
        <mc:AlternateContent xmlns:mc="http://schemas.openxmlformats.org/markup-compatibility/2006">
          <mc:Choice xmlns:p14="http://schemas.microsoft.com/office/powerpoint/2010/main" Requires="p14">
            <p:contentPart p14:bwMode="auto" r:id="rId703">
              <p14:nvContentPartPr>
                <p14:cNvPr id="46" name="Freihand 45">
                  <a:extLst>
                    <a:ext uri="{FF2B5EF4-FFF2-40B4-BE49-F238E27FC236}">
                      <a16:creationId xmlns:a16="http://schemas.microsoft.com/office/drawing/2014/main" id="{FA603DD7-81F2-4CC0-B474-009DAC379765}"/>
                    </a:ext>
                  </a:extLst>
                </p14:cNvPr>
                <p14:cNvContentPartPr/>
                <p14:nvPr/>
              </p14:nvContentPartPr>
              <p14:xfrm>
                <a:off x="1512453" y="2175187"/>
                <a:ext cx="111960" cy="140760"/>
              </p14:xfrm>
            </p:contentPart>
          </mc:Choice>
          <mc:Fallback>
            <p:pic>
              <p:nvPicPr>
                <p:cNvPr id="46" name="Freihand 45">
                  <a:extLst>
                    <a:ext uri="{FF2B5EF4-FFF2-40B4-BE49-F238E27FC236}">
                      <a16:creationId xmlns:a16="http://schemas.microsoft.com/office/drawing/2014/main" id="{FA603DD7-81F2-4CC0-B474-009DAC379765}"/>
                    </a:ext>
                  </a:extLst>
                </p:cNvPr>
                <p:cNvPicPr/>
                <p:nvPr/>
              </p:nvPicPr>
              <p:blipFill>
                <a:blip r:embed="rId704"/>
                <a:stretch>
                  <a:fillRect/>
                </a:stretch>
              </p:blipFill>
              <p:spPr>
                <a:xfrm>
                  <a:off x="1508133" y="2170867"/>
                  <a:ext cx="120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8" name="Freihand 47">
                  <a:extLst>
                    <a:ext uri="{FF2B5EF4-FFF2-40B4-BE49-F238E27FC236}">
                      <a16:creationId xmlns:a16="http://schemas.microsoft.com/office/drawing/2014/main" id="{CD6180B0-525D-4587-A163-194DECF4FD0F}"/>
                    </a:ext>
                  </a:extLst>
                </p14:cNvPr>
                <p14:cNvContentPartPr/>
                <p14:nvPr/>
              </p14:nvContentPartPr>
              <p14:xfrm>
                <a:off x="1873893" y="2216587"/>
                <a:ext cx="122760" cy="168120"/>
              </p14:xfrm>
            </p:contentPart>
          </mc:Choice>
          <mc:Fallback>
            <p:pic>
              <p:nvPicPr>
                <p:cNvPr id="48" name="Freihand 47">
                  <a:extLst>
                    <a:ext uri="{FF2B5EF4-FFF2-40B4-BE49-F238E27FC236}">
                      <a16:creationId xmlns:a16="http://schemas.microsoft.com/office/drawing/2014/main" id="{CD6180B0-525D-4587-A163-194DECF4FD0F}"/>
                    </a:ext>
                  </a:extLst>
                </p:cNvPr>
                <p:cNvPicPr/>
                <p:nvPr/>
              </p:nvPicPr>
              <p:blipFill>
                <a:blip r:embed="rId706"/>
                <a:stretch>
                  <a:fillRect/>
                </a:stretch>
              </p:blipFill>
              <p:spPr>
                <a:xfrm>
                  <a:off x="1869573" y="2212267"/>
                  <a:ext cx="131400" cy="17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7">
            <p14:nvContentPartPr>
              <p14:cNvPr id="73" name="Freihand 72">
                <a:extLst>
                  <a:ext uri="{FF2B5EF4-FFF2-40B4-BE49-F238E27FC236}">
                    <a16:creationId xmlns:a16="http://schemas.microsoft.com/office/drawing/2014/main" id="{A71A9AD4-E36C-4E1F-AD8D-A395FAAFDB38}"/>
                  </a:ext>
                </a:extLst>
              </p14:cNvPr>
              <p14:cNvContentPartPr/>
              <p14:nvPr/>
            </p14:nvContentPartPr>
            <p14:xfrm>
              <a:off x="3970893" y="6109267"/>
              <a:ext cx="4485600" cy="754920"/>
            </p14:xfrm>
          </p:contentPart>
        </mc:Choice>
        <mc:Fallback>
          <p:pic>
            <p:nvPicPr>
              <p:cNvPr id="73" name="Freihand 72">
                <a:extLst>
                  <a:ext uri="{FF2B5EF4-FFF2-40B4-BE49-F238E27FC236}">
                    <a16:creationId xmlns:a16="http://schemas.microsoft.com/office/drawing/2014/main" id="{A71A9AD4-E36C-4E1F-AD8D-A395FAAFDB38}"/>
                  </a:ext>
                </a:extLst>
              </p:cNvPr>
              <p:cNvPicPr/>
              <p:nvPr/>
            </p:nvPicPr>
            <p:blipFill>
              <a:blip r:embed="rId708"/>
              <a:stretch>
                <a:fillRect/>
              </a:stretch>
            </p:blipFill>
            <p:spPr>
              <a:xfrm>
                <a:off x="3966573" y="6104947"/>
                <a:ext cx="449424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04" name="Freihand 103">
                <a:extLst>
                  <a:ext uri="{FF2B5EF4-FFF2-40B4-BE49-F238E27FC236}">
                    <a16:creationId xmlns:a16="http://schemas.microsoft.com/office/drawing/2014/main" id="{6A4317D3-D4B8-4753-871B-F5518B55147F}"/>
                  </a:ext>
                </a:extLst>
              </p14:cNvPr>
              <p14:cNvContentPartPr/>
              <p14:nvPr/>
            </p14:nvContentPartPr>
            <p14:xfrm>
              <a:off x="8517333" y="2084827"/>
              <a:ext cx="3445920" cy="1079640"/>
            </p14:xfrm>
          </p:contentPart>
        </mc:Choice>
        <mc:Fallback>
          <p:pic>
            <p:nvPicPr>
              <p:cNvPr id="104" name="Freihand 103">
                <a:extLst>
                  <a:ext uri="{FF2B5EF4-FFF2-40B4-BE49-F238E27FC236}">
                    <a16:creationId xmlns:a16="http://schemas.microsoft.com/office/drawing/2014/main" id="{6A4317D3-D4B8-4753-871B-F5518B55147F}"/>
                  </a:ext>
                </a:extLst>
              </p:cNvPr>
              <p:cNvPicPr/>
              <p:nvPr/>
            </p:nvPicPr>
            <p:blipFill>
              <a:blip r:embed="rId710"/>
              <a:stretch>
                <a:fillRect/>
              </a:stretch>
            </p:blipFill>
            <p:spPr>
              <a:xfrm>
                <a:off x="8513013" y="2080507"/>
                <a:ext cx="3454560" cy="10882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21" name="Freihand 120">
                <a:extLst>
                  <a:ext uri="{FF2B5EF4-FFF2-40B4-BE49-F238E27FC236}">
                    <a16:creationId xmlns:a16="http://schemas.microsoft.com/office/drawing/2014/main" id="{F4478A8A-95A4-4E53-9655-8D7D259C4705}"/>
                  </a:ext>
                </a:extLst>
              </p14:cNvPr>
              <p14:cNvContentPartPr/>
              <p14:nvPr/>
            </p14:nvContentPartPr>
            <p14:xfrm>
              <a:off x="548373" y="5775187"/>
              <a:ext cx="1097280" cy="893160"/>
            </p14:xfrm>
          </p:contentPart>
        </mc:Choice>
        <mc:Fallback>
          <p:pic>
            <p:nvPicPr>
              <p:cNvPr id="121" name="Freihand 120">
                <a:extLst>
                  <a:ext uri="{FF2B5EF4-FFF2-40B4-BE49-F238E27FC236}">
                    <a16:creationId xmlns:a16="http://schemas.microsoft.com/office/drawing/2014/main" id="{F4478A8A-95A4-4E53-9655-8D7D259C4705}"/>
                  </a:ext>
                </a:extLst>
              </p:cNvPr>
              <p:cNvPicPr/>
              <p:nvPr/>
            </p:nvPicPr>
            <p:blipFill>
              <a:blip r:embed="rId712"/>
              <a:stretch>
                <a:fillRect/>
              </a:stretch>
            </p:blipFill>
            <p:spPr>
              <a:xfrm>
                <a:off x="544053" y="5770867"/>
                <a:ext cx="1105920" cy="901800"/>
              </a:xfrm>
              <a:prstGeom prst="rect">
                <a:avLst/>
              </a:prstGeom>
            </p:spPr>
          </p:pic>
        </mc:Fallback>
      </mc:AlternateContent>
      <p:grpSp>
        <p:nvGrpSpPr>
          <p:cNvPr id="129" name="Gruppieren 128">
            <a:extLst>
              <a:ext uri="{FF2B5EF4-FFF2-40B4-BE49-F238E27FC236}">
                <a16:creationId xmlns:a16="http://schemas.microsoft.com/office/drawing/2014/main" id="{0746BAC9-EB75-4208-95D3-9B66017F73A8}"/>
              </a:ext>
            </a:extLst>
          </p:cNvPr>
          <p:cNvGrpSpPr/>
          <p:nvPr/>
        </p:nvGrpSpPr>
        <p:grpSpPr>
          <a:xfrm>
            <a:off x="10120053" y="2256547"/>
            <a:ext cx="1043640" cy="559800"/>
            <a:chOff x="10120053" y="2256547"/>
            <a:chExt cx="1043640" cy="559800"/>
          </a:xfrm>
        </p:grpSpPr>
        <mc:AlternateContent xmlns:mc="http://schemas.openxmlformats.org/markup-compatibility/2006">
          <mc:Choice xmlns:p14="http://schemas.microsoft.com/office/powerpoint/2010/main" Requires="p14">
            <p:contentPart p14:bwMode="auto" r:id="rId713">
              <p14:nvContentPartPr>
                <p14:cNvPr id="31" name="Freihand 30">
                  <a:extLst>
                    <a:ext uri="{FF2B5EF4-FFF2-40B4-BE49-F238E27FC236}">
                      <a16:creationId xmlns:a16="http://schemas.microsoft.com/office/drawing/2014/main" id="{7BCD9385-6ED2-4FF1-9142-205B32BF22B7}"/>
                    </a:ext>
                  </a:extLst>
                </p14:cNvPr>
                <p14:cNvContentPartPr/>
                <p14:nvPr/>
              </p14:nvContentPartPr>
              <p14:xfrm>
                <a:off x="10177653" y="2300827"/>
                <a:ext cx="137520" cy="193680"/>
              </p14:xfrm>
            </p:contentPart>
          </mc:Choice>
          <mc:Fallback>
            <p:pic>
              <p:nvPicPr>
                <p:cNvPr id="31" name="Freihand 30">
                  <a:extLst>
                    <a:ext uri="{FF2B5EF4-FFF2-40B4-BE49-F238E27FC236}">
                      <a16:creationId xmlns:a16="http://schemas.microsoft.com/office/drawing/2014/main" id="{7BCD9385-6ED2-4FF1-9142-205B32BF22B7}"/>
                    </a:ext>
                  </a:extLst>
                </p:cNvPr>
                <p:cNvPicPr/>
                <p:nvPr/>
              </p:nvPicPr>
              <p:blipFill>
                <a:blip r:embed="rId714"/>
                <a:stretch>
                  <a:fillRect/>
                </a:stretch>
              </p:blipFill>
              <p:spPr>
                <a:xfrm>
                  <a:off x="10173333" y="2296507"/>
                  <a:ext cx="146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5" name="Freihand 34">
                  <a:extLst>
                    <a:ext uri="{FF2B5EF4-FFF2-40B4-BE49-F238E27FC236}">
                      <a16:creationId xmlns:a16="http://schemas.microsoft.com/office/drawing/2014/main" id="{8251C008-33F6-42A8-88E6-0D98DAA668DC}"/>
                    </a:ext>
                  </a:extLst>
                </p14:cNvPr>
                <p14:cNvContentPartPr/>
                <p14:nvPr/>
              </p14:nvContentPartPr>
              <p14:xfrm>
                <a:off x="10947333" y="2274187"/>
                <a:ext cx="193680" cy="196200"/>
              </p14:xfrm>
            </p:contentPart>
          </mc:Choice>
          <mc:Fallback>
            <p:pic>
              <p:nvPicPr>
                <p:cNvPr id="35" name="Freihand 34">
                  <a:extLst>
                    <a:ext uri="{FF2B5EF4-FFF2-40B4-BE49-F238E27FC236}">
                      <a16:creationId xmlns:a16="http://schemas.microsoft.com/office/drawing/2014/main" id="{8251C008-33F6-42A8-88E6-0D98DAA668DC}"/>
                    </a:ext>
                  </a:extLst>
                </p:cNvPr>
                <p:cNvPicPr/>
                <p:nvPr/>
              </p:nvPicPr>
              <p:blipFill>
                <a:blip r:embed="rId716"/>
                <a:stretch>
                  <a:fillRect/>
                </a:stretch>
              </p:blipFill>
              <p:spPr>
                <a:xfrm>
                  <a:off x="10943013" y="2269867"/>
                  <a:ext cx="202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0" name="Freihand 39">
                  <a:extLst>
                    <a:ext uri="{FF2B5EF4-FFF2-40B4-BE49-F238E27FC236}">
                      <a16:creationId xmlns:a16="http://schemas.microsoft.com/office/drawing/2014/main" id="{BE508C11-54D0-42AB-93D5-DE8261EDD590}"/>
                    </a:ext>
                  </a:extLst>
                </p14:cNvPr>
                <p14:cNvContentPartPr/>
                <p14:nvPr/>
              </p14:nvContentPartPr>
              <p14:xfrm>
                <a:off x="10495173" y="2566867"/>
                <a:ext cx="206280" cy="230760"/>
              </p14:xfrm>
            </p:contentPart>
          </mc:Choice>
          <mc:Fallback>
            <p:pic>
              <p:nvPicPr>
                <p:cNvPr id="40" name="Freihand 39">
                  <a:extLst>
                    <a:ext uri="{FF2B5EF4-FFF2-40B4-BE49-F238E27FC236}">
                      <a16:creationId xmlns:a16="http://schemas.microsoft.com/office/drawing/2014/main" id="{BE508C11-54D0-42AB-93D5-DE8261EDD590}"/>
                    </a:ext>
                  </a:extLst>
                </p:cNvPr>
                <p:cNvPicPr/>
                <p:nvPr/>
              </p:nvPicPr>
              <p:blipFill>
                <a:blip r:embed="rId718"/>
                <a:stretch>
                  <a:fillRect/>
                </a:stretch>
              </p:blipFill>
              <p:spPr>
                <a:xfrm>
                  <a:off x="10490853" y="2562547"/>
                  <a:ext cx="2149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60" name="Freihand 59">
                  <a:extLst>
                    <a:ext uri="{FF2B5EF4-FFF2-40B4-BE49-F238E27FC236}">
                      <a16:creationId xmlns:a16="http://schemas.microsoft.com/office/drawing/2014/main" id="{8613733D-0B4D-4714-A325-C2EE42B104B1}"/>
                    </a:ext>
                  </a:extLst>
                </p14:cNvPr>
                <p14:cNvContentPartPr/>
                <p14:nvPr/>
              </p14:nvContentPartPr>
              <p14:xfrm>
                <a:off x="10120053" y="2284267"/>
                <a:ext cx="208080" cy="206280"/>
              </p14:xfrm>
            </p:contentPart>
          </mc:Choice>
          <mc:Fallback>
            <p:pic>
              <p:nvPicPr>
                <p:cNvPr id="60" name="Freihand 59">
                  <a:extLst>
                    <a:ext uri="{FF2B5EF4-FFF2-40B4-BE49-F238E27FC236}">
                      <a16:creationId xmlns:a16="http://schemas.microsoft.com/office/drawing/2014/main" id="{8613733D-0B4D-4714-A325-C2EE42B104B1}"/>
                    </a:ext>
                  </a:extLst>
                </p:cNvPr>
                <p:cNvPicPr/>
                <p:nvPr/>
              </p:nvPicPr>
              <p:blipFill>
                <a:blip r:embed="rId720"/>
                <a:stretch>
                  <a:fillRect/>
                </a:stretch>
              </p:blipFill>
              <p:spPr>
                <a:xfrm>
                  <a:off x="10115733" y="2279947"/>
                  <a:ext cx="2167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61" name="Freihand 60">
                  <a:extLst>
                    <a:ext uri="{FF2B5EF4-FFF2-40B4-BE49-F238E27FC236}">
                      <a16:creationId xmlns:a16="http://schemas.microsoft.com/office/drawing/2014/main" id="{6C74A0DF-A832-4016-A6E2-7BB79F5DEC71}"/>
                    </a:ext>
                  </a:extLst>
                </p14:cNvPr>
                <p14:cNvContentPartPr/>
                <p14:nvPr/>
              </p14:nvContentPartPr>
              <p14:xfrm>
                <a:off x="10917093" y="2295427"/>
                <a:ext cx="185040" cy="248040"/>
              </p14:xfrm>
            </p:contentPart>
          </mc:Choice>
          <mc:Fallback>
            <p:pic>
              <p:nvPicPr>
                <p:cNvPr id="61" name="Freihand 60">
                  <a:extLst>
                    <a:ext uri="{FF2B5EF4-FFF2-40B4-BE49-F238E27FC236}">
                      <a16:creationId xmlns:a16="http://schemas.microsoft.com/office/drawing/2014/main" id="{6C74A0DF-A832-4016-A6E2-7BB79F5DEC71}"/>
                    </a:ext>
                  </a:extLst>
                </p:cNvPr>
                <p:cNvPicPr/>
                <p:nvPr/>
              </p:nvPicPr>
              <p:blipFill>
                <a:blip r:embed="rId722"/>
                <a:stretch>
                  <a:fillRect/>
                </a:stretch>
              </p:blipFill>
              <p:spPr>
                <a:xfrm>
                  <a:off x="10912773" y="2291107"/>
                  <a:ext cx="1936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79" name="Freihand 78">
                  <a:extLst>
                    <a:ext uri="{FF2B5EF4-FFF2-40B4-BE49-F238E27FC236}">
                      <a16:creationId xmlns:a16="http://schemas.microsoft.com/office/drawing/2014/main" id="{22381FD3-A027-4880-A2FC-D38966C151BF}"/>
                    </a:ext>
                  </a:extLst>
                </p14:cNvPr>
                <p14:cNvContentPartPr/>
                <p14:nvPr/>
              </p14:nvContentPartPr>
              <p14:xfrm>
                <a:off x="10153533" y="2256547"/>
                <a:ext cx="169560" cy="228240"/>
              </p14:xfrm>
            </p:contentPart>
          </mc:Choice>
          <mc:Fallback>
            <p:pic>
              <p:nvPicPr>
                <p:cNvPr id="79" name="Freihand 78">
                  <a:extLst>
                    <a:ext uri="{FF2B5EF4-FFF2-40B4-BE49-F238E27FC236}">
                      <a16:creationId xmlns:a16="http://schemas.microsoft.com/office/drawing/2014/main" id="{22381FD3-A027-4880-A2FC-D38966C151BF}"/>
                    </a:ext>
                  </a:extLst>
                </p:cNvPr>
                <p:cNvPicPr/>
                <p:nvPr/>
              </p:nvPicPr>
              <p:blipFill>
                <a:blip r:embed="rId724"/>
                <a:stretch>
                  <a:fillRect/>
                </a:stretch>
              </p:blipFill>
              <p:spPr>
                <a:xfrm>
                  <a:off x="10149213" y="2252227"/>
                  <a:ext cx="1782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87" name="Freihand 86">
                  <a:extLst>
                    <a:ext uri="{FF2B5EF4-FFF2-40B4-BE49-F238E27FC236}">
                      <a16:creationId xmlns:a16="http://schemas.microsoft.com/office/drawing/2014/main" id="{7B5173A9-DD1F-419C-95AB-FEA84989267B}"/>
                    </a:ext>
                  </a:extLst>
                </p14:cNvPr>
                <p14:cNvContentPartPr/>
                <p14:nvPr/>
              </p14:nvContentPartPr>
              <p14:xfrm>
                <a:off x="10908453" y="2261227"/>
                <a:ext cx="255240" cy="245520"/>
              </p14:xfrm>
            </p:contentPart>
          </mc:Choice>
          <mc:Fallback>
            <p:pic>
              <p:nvPicPr>
                <p:cNvPr id="87" name="Freihand 86">
                  <a:extLst>
                    <a:ext uri="{FF2B5EF4-FFF2-40B4-BE49-F238E27FC236}">
                      <a16:creationId xmlns:a16="http://schemas.microsoft.com/office/drawing/2014/main" id="{7B5173A9-DD1F-419C-95AB-FEA84989267B}"/>
                    </a:ext>
                  </a:extLst>
                </p:cNvPr>
                <p:cNvPicPr/>
                <p:nvPr/>
              </p:nvPicPr>
              <p:blipFill>
                <a:blip r:embed="rId726"/>
                <a:stretch>
                  <a:fillRect/>
                </a:stretch>
              </p:blipFill>
              <p:spPr>
                <a:xfrm>
                  <a:off x="10904133" y="2256907"/>
                  <a:ext cx="2638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90" name="Freihand 89">
                  <a:extLst>
                    <a:ext uri="{FF2B5EF4-FFF2-40B4-BE49-F238E27FC236}">
                      <a16:creationId xmlns:a16="http://schemas.microsoft.com/office/drawing/2014/main" id="{3793F6E0-68FA-4C67-8148-35DF32045AAA}"/>
                    </a:ext>
                  </a:extLst>
                </p14:cNvPr>
                <p14:cNvContentPartPr/>
                <p14:nvPr/>
              </p14:nvContentPartPr>
              <p14:xfrm>
                <a:off x="10502013" y="2566867"/>
                <a:ext cx="221400" cy="249480"/>
              </p14:xfrm>
            </p:contentPart>
          </mc:Choice>
          <mc:Fallback>
            <p:pic>
              <p:nvPicPr>
                <p:cNvPr id="90" name="Freihand 89">
                  <a:extLst>
                    <a:ext uri="{FF2B5EF4-FFF2-40B4-BE49-F238E27FC236}">
                      <a16:creationId xmlns:a16="http://schemas.microsoft.com/office/drawing/2014/main" id="{3793F6E0-68FA-4C67-8148-35DF32045AAA}"/>
                    </a:ext>
                  </a:extLst>
                </p:cNvPr>
                <p:cNvPicPr/>
                <p:nvPr/>
              </p:nvPicPr>
              <p:blipFill>
                <a:blip r:embed="rId728"/>
                <a:stretch>
                  <a:fillRect/>
                </a:stretch>
              </p:blipFill>
              <p:spPr>
                <a:xfrm>
                  <a:off x="10497693" y="2562547"/>
                  <a:ext cx="2300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28" name="Freihand 127">
                  <a:extLst>
                    <a:ext uri="{FF2B5EF4-FFF2-40B4-BE49-F238E27FC236}">
                      <a16:creationId xmlns:a16="http://schemas.microsoft.com/office/drawing/2014/main" id="{EFE34CF0-5D30-427D-9B57-0C3781BAFCD3}"/>
                    </a:ext>
                  </a:extLst>
                </p14:cNvPr>
                <p14:cNvContentPartPr/>
                <p14:nvPr/>
              </p14:nvContentPartPr>
              <p14:xfrm>
                <a:off x="10454853" y="2520067"/>
                <a:ext cx="272520" cy="295560"/>
              </p14:xfrm>
            </p:contentPart>
          </mc:Choice>
          <mc:Fallback>
            <p:pic>
              <p:nvPicPr>
                <p:cNvPr id="128" name="Freihand 127">
                  <a:extLst>
                    <a:ext uri="{FF2B5EF4-FFF2-40B4-BE49-F238E27FC236}">
                      <a16:creationId xmlns:a16="http://schemas.microsoft.com/office/drawing/2014/main" id="{EFE34CF0-5D30-427D-9B57-0C3781BAFCD3}"/>
                    </a:ext>
                  </a:extLst>
                </p:cNvPr>
                <p:cNvPicPr/>
                <p:nvPr/>
              </p:nvPicPr>
              <p:blipFill>
                <a:blip r:embed="rId730"/>
                <a:stretch>
                  <a:fillRect/>
                </a:stretch>
              </p:blipFill>
              <p:spPr>
                <a:xfrm>
                  <a:off x="10450533" y="2515747"/>
                  <a:ext cx="281160" cy="304200"/>
                </a:xfrm>
                <a:prstGeom prst="rect">
                  <a:avLst/>
                </a:prstGeom>
              </p:spPr>
            </p:pic>
          </mc:Fallback>
        </mc:AlternateContent>
      </p:grpSp>
    </p:spTree>
    <p:extLst>
      <p:ext uri="{BB962C8B-B14F-4D97-AF65-F5344CB8AC3E}">
        <p14:creationId xmlns:p14="http://schemas.microsoft.com/office/powerpoint/2010/main" val="17460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77F67-30D4-8B67-4E83-374845265A9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734F009-16D8-3F7D-2947-538E47A877FC}"/>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General numerical effect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1E21CE05-2217-5B92-4FDA-2048D335A96C}"/>
              </a:ext>
            </a:extLst>
          </p:cNvPr>
          <p:cNvSpPr txBox="1">
            <a:spLocks/>
          </p:cNvSpPr>
          <p:nvPr/>
        </p:nvSpPr>
        <p:spPr>
          <a:xfrm>
            <a:off x="377687" y="2102974"/>
            <a:ext cx="10284337"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a:solidFill>
                  <a:sysClr val="windowText" lastClr="000000"/>
                </a:solidFill>
                <a:latin typeface="Times New Roman" panose="02020603050405020304" pitchFamily="18" charset="0"/>
                <a:cs typeface="Times New Roman" panose="02020603050405020304" pitchFamily="18" charset="0"/>
              </a:rPr>
              <a:t>Estimates of the effect of distance from the gravity model predict that a 1% increase in the distance between countries is associated with a decrease in the volume of trade of 0.7% to 1%.</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AB58462F-538B-354C-20EF-6C790CF4CB6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889312E-AC37-411C-9D43-C3080921F6A8}"/>
                  </a:ext>
                </a:extLst>
              </p14:cNvPr>
              <p14:cNvContentPartPr/>
              <p14:nvPr/>
            </p14:nvContentPartPr>
            <p14:xfrm>
              <a:off x="4419453" y="2605027"/>
              <a:ext cx="1333080" cy="61200"/>
            </p14:xfrm>
          </p:contentPart>
        </mc:Choice>
        <mc:Fallback>
          <p:pic>
            <p:nvPicPr>
              <p:cNvPr id="2" name="Freihand 1">
                <a:extLst>
                  <a:ext uri="{FF2B5EF4-FFF2-40B4-BE49-F238E27FC236}">
                    <a16:creationId xmlns:a16="http://schemas.microsoft.com/office/drawing/2014/main" id="{E889312E-AC37-411C-9D43-C3080921F6A8}"/>
                  </a:ext>
                </a:extLst>
              </p:cNvPr>
              <p:cNvPicPr/>
              <p:nvPr/>
            </p:nvPicPr>
            <p:blipFill>
              <a:blip r:embed="rId4"/>
              <a:stretch>
                <a:fillRect/>
              </a:stretch>
            </p:blipFill>
            <p:spPr>
              <a:xfrm>
                <a:off x="4415133" y="2600707"/>
                <a:ext cx="1341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771A590-E164-4D94-AED6-91371D72F0EB}"/>
                  </a:ext>
                </a:extLst>
              </p14:cNvPr>
              <p14:cNvContentPartPr/>
              <p14:nvPr/>
            </p14:nvContentPartPr>
            <p14:xfrm>
              <a:off x="1579773" y="3013627"/>
              <a:ext cx="3950280" cy="63720"/>
            </p14:xfrm>
          </p:contentPart>
        </mc:Choice>
        <mc:Fallback>
          <p:pic>
            <p:nvPicPr>
              <p:cNvPr id="3" name="Freihand 2">
                <a:extLst>
                  <a:ext uri="{FF2B5EF4-FFF2-40B4-BE49-F238E27FC236}">
                    <a16:creationId xmlns:a16="http://schemas.microsoft.com/office/drawing/2014/main" id="{3771A590-E164-4D94-AED6-91371D72F0EB}"/>
                  </a:ext>
                </a:extLst>
              </p:cNvPr>
              <p:cNvPicPr/>
              <p:nvPr/>
            </p:nvPicPr>
            <p:blipFill>
              <a:blip r:embed="rId6"/>
              <a:stretch>
                <a:fillRect/>
              </a:stretch>
            </p:blipFill>
            <p:spPr>
              <a:xfrm>
                <a:off x="1575453" y="3009307"/>
                <a:ext cx="3958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AB56861-4349-4318-B83E-B97A82157AFE}"/>
                  </a:ext>
                </a:extLst>
              </p14:cNvPr>
              <p14:cNvContentPartPr/>
              <p14:nvPr/>
            </p14:nvContentPartPr>
            <p14:xfrm>
              <a:off x="6427533" y="3587107"/>
              <a:ext cx="2965320" cy="75960"/>
            </p14:xfrm>
          </p:contentPart>
        </mc:Choice>
        <mc:Fallback>
          <p:pic>
            <p:nvPicPr>
              <p:cNvPr id="7" name="Freihand 6">
                <a:extLst>
                  <a:ext uri="{FF2B5EF4-FFF2-40B4-BE49-F238E27FC236}">
                    <a16:creationId xmlns:a16="http://schemas.microsoft.com/office/drawing/2014/main" id="{8AB56861-4349-4318-B83E-B97A82157AFE}"/>
                  </a:ext>
                </a:extLst>
              </p:cNvPr>
              <p:cNvPicPr/>
              <p:nvPr/>
            </p:nvPicPr>
            <p:blipFill>
              <a:blip r:embed="rId8"/>
              <a:stretch>
                <a:fillRect/>
              </a:stretch>
            </p:blipFill>
            <p:spPr>
              <a:xfrm>
                <a:off x="6423213" y="3582787"/>
                <a:ext cx="2973960" cy="84600"/>
              </a:xfrm>
              <a:prstGeom prst="rect">
                <a:avLst/>
              </a:prstGeom>
            </p:spPr>
          </p:pic>
        </mc:Fallback>
      </mc:AlternateContent>
      <p:grpSp>
        <p:nvGrpSpPr>
          <p:cNvPr id="16" name="Gruppieren 15">
            <a:extLst>
              <a:ext uri="{FF2B5EF4-FFF2-40B4-BE49-F238E27FC236}">
                <a16:creationId xmlns:a16="http://schemas.microsoft.com/office/drawing/2014/main" id="{6D15B53B-E078-4AD2-83E6-A91241AD5836}"/>
              </a:ext>
            </a:extLst>
          </p:cNvPr>
          <p:cNvGrpSpPr/>
          <p:nvPr/>
        </p:nvGrpSpPr>
        <p:grpSpPr>
          <a:xfrm>
            <a:off x="5473173" y="3674227"/>
            <a:ext cx="1636200" cy="806760"/>
            <a:chOff x="5473173" y="3674227"/>
            <a:chExt cx="1636200" cy="80676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DB62AC9-EB23-4838-86B5-CA6B6FC425AA}"/>
                    </a:ext>
                  </a:extLst>
                </p14:cNvPr>
                <p14:cNvContentPartPr/>
                <p14:nvPr/>
              </p14:nvContentPartPr>
              <p14:xfrm>
                <a:off x="5873853" y="3872587"/>
                <a:ext cx="233280" cy="379800"/>
              </p14:xfrm>
            </p:contentPart>
          </mc:Choice>
          <mc:Fallback>
            <p:pic>
              <p:nvPicPr>
                <p:cNvPr id="8" name="Freihand 7">
                  <a:extLst>
                    <a:ext uri="{FF2B5EF4-FFF2-40B4-BE49-F238E27FC236}">
                      <a16:creationId xmlns:a16="http://schemas.microsoft.com/office/drawing/2014/main" id="{2DB62AC9-EB23-4838-86B5-CA6B6FC425AA}"/>
                    </a:ext>
                  </a:extLst>
                </p:cNvPr>
                <p:cNvPicPr/>
                <p:nvPr/>
              </p:nvPicPr>
              <p:blipFill>
                <a:blip r:embed="rId10"/>
                <a:stretch>
                  <a:fillRect/>
                </a:stretch>
              </p:blipFill>
              <p:spPr>
                <a:xfrm>
                  <a:off x="5869533" y="3868267"/>
                  <a:ext cx="24192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34CC6A2-B5AE-428B-967F-AF31EBA85A29}"/>
                    </a:ext>
                  </a:extLst>
                </p14:cNvPr>
                <p14:cNvContentPartPr/>
                <p14:nvPr/>
              </p14:nvContentPartPr>
              <p14:xfrm>
                <a:off x="6231693" y="3904627"/>
                <a:ext cx="230760" cy="96120"/>
              </p14:xfrm>
            </p:contentPart>
          </mc:Choice>
          <mc:Fallback>
            <p:pic>
              <p:nvPicPr>
                <p:cNvPr id="9" name="Freihand 8">
                  <a:extLst>
                    <a:ext uri="{FF2B5EF4-FFF2-40B4-BE49-F238E27FC236}">
                      <a16:creationId xmlns:a16="http://schemas.microsoft.com/office/drawing/2014/main" id="{134CC6A2-B5AE-428B-967F-AF31EBA85A29}"/>
                    </a:ext>
                  </a:extLst>
                </p:cNvPr>
                <p:cNvPicPr/>
                <p:nvPr/>
              </p:nvPicPr>
              <p:blipFill>
                <a:blip r:embed="rId12"/>
                <a:stretch>
                  <a:fillRect/>
                </a:stretch>
              </p:blipFill>
              <p:spPr>
                <a:xfrm>
                  <a:off x="6227373" y="3900307"/>
                  <a:ext cx="239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EA6222EB-8723-4709-8974-AE1743E5B9C8}"/>
                    </a:ext>
                  </a:extLst>
                </p14:cNvPr>
                <p14:cNvContentPartPr/>
                <p14:nvPr/>
              </p14:nvContentPartPr>
              <p14:xfrm>
                <a:off x="6223773" y="4018747"/>
                <a:ext cx="227160" cy="99360"/>
              </p14:xfrm>
            </p:contentPart>
          </mc:Choice>
          <mc:Fallback>
            <p:pic>
              <p:nvPicPr>
                <p:cNvPr id="10" name="Freihand 9">
                  <a:extLst>
                    <a:ext uri="{FF2B5EF4-FFF2-40B4-BE49-F238E27FC236}">
                      <a16:creationId xmlns:a16="http://schemas.microsoft.com/office/drawing/2014/main" id="{EA6222EB-8723-4709-8974-AE1743E5B9C8}"/>
                    </a:ext>
                  </a:extLst>
                </p:cNvPr>
                <p:cNvPicPr/>
                <p:nvPr/>
              </p:nvPicPr>
              <p:blipFill>
                <a:blip r:embed="rId14"/>
                <a:stretch>
                  <a:fillRect/>
                </a:stretch>
              </p:blipFill>
              <p:spPr>
                <a:xfrm>
                  <a:off x="6219453" y="4014427"/>
                  <a:ext cx="235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64F477E-CC26-4344-9F41-A5C3298DB337}"/>
                    </a:ext>
                  </a:extLst>
                </p14:cNvPr>
                <p14:cNvContentPartPr/>
                <p14:nvPr/>
              </p14:nvContentPartPr>
              <p14:xfrm>
                <a:off x="6569733" y="3868267"/>
                <a:ext cx="267840" cy="250920"/>
              </p14:xfrm>
            </p:contentPart>
          </mc:Choice>
          <mc:Fallback>
            <p:pic>
              <p:nvPicPr>
                <p:cNvPr id="11" name="Freihand 10">
                  <a:extLst>
                    <a:ext uri="{FF2B5EF4-FFF2-40B4-BE49-F238E27FC236}">
                      <a16:creationId xmlns:a16="http://schemas.microsoft.com/office/drawing/2014/main" id="{764F477E-CC26-4344-9F41-A5C3298DB337}"/>
                    </a:ext>
                  </a:extLst>
                </p:cNvPr>
                <p:cNvPicPr/>
                <p:nvPr/>
              </p:nvPicPr>
              <p:blipFill>
                <a:blip r:embed="rId16"/>
                <a:stretch>
                  <a:fillRect/>
                </a:stretch>
              </p:blipFill>
              <p:spPr>
                <a:xfrm>
                  <a:off x="6565413" y="3863947"/>
                  <a:ext cx="2764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9D057C93-5BFE-4282-8DC8-C7A40E66861D}"/>
                    </a:ext>
                  </a:extLst>
                </p14:cNvPr>
                <p14:cNvContentPartPr/>
                <p14:nvPr/>
              </p14:nvContentPartPr>
              <p14:xfrm>
                <a:off x="5575053" y="3719587"/>
                <a:ext cx="252000" cy="612720"/>
              </p14:xfrm>
            </p:contentPart>
          </mc:Choice>
          <mc:Fallback>
            <p:pic>
              <p:nvPicPr>
                <p:cNvPr id="13" name="Freihand 12">
                  <a:extLst>
                    <a:ext uri="{FF2B5EF4-FFF2-40B4-BE49-F238E27FC236}">
                      <a16:creationId xmlns:a16="http://schemas.microsoft.com/office/drawing/2014/main" id="{9D057C93-5BFE-4282-8DC8-C7A40E66861D}"/>
                    </a:ext>
                  </a:extLst>
                </p:cNvPr>
                <p:cNvPicPr/>
                <p:nvPr/>
              </p:nvPicPr>
              <p:blipFill>
                <a:blip r:embed="rId18"/>
                <a:stretch>
                  <a:fillRect/>
                </a:stretch>
              </p:blipFill>
              <p:spPr>
                <a:xfrm>
                  <a:off x="5570733" y="3715267"/>
                  <a:ext cx="260640" cy="621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B50429E3-FC26-42B6-8141-6FB3FB982908}"/>
                    </a:ext>
                  </a:extLst>
                </p14:cNvPr>
                <p14:cNvContentPartPr/>
                <p14:nvPr/>
              </p14:nvContentPartPr>
              <p14:xfrm>
                <a:off x="5806533" y="3674227"/>
                <a:ext cx="1256400" cy="592920"/>
              </p14:xfrm>
            </p:contentPart>
          </mc:Choice>
          <mc:Fallback>
            <p:pic>
              <p:nvPicPr>
                <p:cNvPr id="14" name="Freihand 13">
                  <a:extLst>
                    <a:ext uri="{FF2B5EF4-FFF2-40B4-BE49-F238E27FC236}">
                      <a16:creationId xmlns:a16="http://schemas.microsoft.com/office/drawing/2014/main" id="{B50429E3-FC26-42B6-8141-6FB3FB982908}"/>
                    </a:ext>
                  </a:extLst>
                </p:cNvPr>
                <p:cNvPicPr/>
                <p:nvPr/>
              </p:nvPicPr>
              <p:blipFill>
                <a:blip r:embed="rId20"/>
                <a:stretch>
                  <a:fillRect/>
                </a:stretch>
              </p:blipFill>
              <p:spPr>
                <a:xfrm>
                  <a:off x="5802213" y="3669907"/>
                  <a:ext cx="126504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23B05D2-50B7-4D49-8DF3-D74C76824CD9}"/>
                    </a:ext>
                  </a:extLst>
                </p14:cNvPr>
                <p14:cNvContentPartPr/>
                <p14:nvPr/>
              </p14:nvContentPartPr>
              <p14:xfrm>
                <a:off x="5473173" y="4245187"/>
                <a:ext cx="1636200" cy="235800"/>
              </p14:xfrm>
            </p:contentPart>
          </mc:Choice>
          <mc:Fallback>
            <p:pic>
              <p:nvPicPr>
                <p:cNvPr id="15" name="Freihand 14">
                  <a:extLst>
                    <a:ext uri="{FF2B5EF4-FFF2-40B4-BE49-F238E27FC236}">
                      <a16:creationId xmlns:a16="http://schemas.microsoft.com/office/drawing/2014/main" id="{623B05D2-50B7-4D49-8DF3-D74C76824CD9}"/>
                    </a:ext>
                  </a:extLst>
                </p:cNvPr>
                <p:cNvPicPr/>
                <p:nvPr/>
              </p:nvPicPr>
              <p:blipFill>
                <a:blip r:embed="rId22"/>
                <a:stretch>
                  <a:fillRect/>
                </a:stretch>
              </p:blipFill>
              <p:spPr>
                <a:xfrm>
                  <a:off x="5468853" y="4240867"/>
                  <a:ext cx="1644840" cy="244440"/>
                </a:xfrm>
                <a:prstGeom prst="rect">
                  <a:avLst/>
                </a:prstGeom>
              </p:spPr>
            </p:pic>
          </mc:Fallback>
        </mc:AlternateContent>
      </p:grpSp>
    </p:spTree>
    <p:extLst>
      <p:ext uri="{BB962C8B-B14F-4D97-AF65-F5344CB8AC3E}">
        <p14:creationId xmlns:p14="http://schemas.microsoft.com/office/powerpoint/2010/main" val="148436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8AD72-C83F-DEE8-E73F-723AB2E156F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464876D-B6B7-1EA3-911E-89F751BB00F9}"/>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a:solidFill>
                  <a:sysClr val="windowText" lastClr="000000"/>
                </a:solidFill>
                <a:latin typeface="Times New Roman" panose="02020603050405020304" pitchFamily="18" charset="0"/>
                <a:cs typeface="Times New Roman" panose="02020603050405020304" pitchFamily="18" charset="0"/>
              </a:rPr>
              <a:t>Borders and Trade agreements</a:t>
            </a:r>
          </a:p>
        </p:txBody>
      </p:sp>
      <p:sp>
        <p:nvSpPr>
          <p:cNvPr id="5" name="Rechteck 4">
            <a:extLst>
              <a:ext uri="{FF2B5EF4-FFF2-40B4-BE49-F238E27FC236}">
                <a16:creationId xmlns:a16="http://schemas.microsoft.com/office/drawing/2014/main" id="{0C082D2C-935B-DB09-F861-A329BD762BD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Content Placeholder 2">
            <a:extLst>
              <a:ext uri="{FF2B5EF4-FFF2-40B4-BE49-F238E27FC236}">
                <a16:creationId xmlns:a16="http://schemas.microsoft.com/office/drawing/2014/main" id="{9A16D7A8-3ACC-0AC9-E2DF-3656C9FED04B}"/>
              </a:ext>
            </a:extLst>
          </p:cNvPr>
          <p:cNvSpPr txBox="1">
            <a:spLocks/>
          </p:cNvSpPr>
          <p:nvPr/>
        </p:nvSpPr>
        <p:spPr>
          <a:xfrm>
            <a:off x="457200" y="1600200"/>
            <a:ext cx="8229600" cy="4525963"/>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42900" indent="-342900">
              <a:spcBef>
                <a:spcPct val="50000"/>
              </a:spcBef>
              <a:buFont typeface="Arial" panose="020B0604020202020204" pitchFamily="34" charset="0"/>
              <a:buChar char="•"/>
            </a:pPr>
            <a:r>
              <a:rPr lang="en-US" altLang="en-US" sz="2400" dirty="0">
                <a:solidFill>
                  <a:sysClr val="windowText" lastClr="000000"/>
                </a:solidFill>
                <a:latin typeface="Arial" panose="020B0604020202020204" pitchFamily="34" charset="0"/>
                <a:cs typeface="Arial" panose="020B0604020202020204" pitchFamily="34" charset="0"/>
              </a:rPr>
              <a:t>Besides distance, borders increase the cost and time needed to trade.</a:t>
            </a:r>
          </a:p>
          <a:p>
            <a:pPr marL="342900" indent="-342900">
              <a:spcBef>
                <a:spcPct val="50000"/>
              </a:spcBef>
              <a:buFont typeface="Arial" panose="020B0604020202020204" pitchFamily="34" charset="0"/>
              <a:buChar char="•"/>
            </a:pPr>
            <a:r>
              <a:rPr lang="en-US" altLang="en-US" sz="2400" i="1" dirty="0">
                <a:solidFill>
                  <a:sysClr val="windowText" lastClr="000000"/>
                </a:solidFill>
                <a:latin typeface="Arial" panose="020B0604020202020204" pitchFamily="34" charset="0"/>
                <a:cs typeface="Arial" panose="020B0604020202020204" pitchFamily="34" charset="0"/>
              </a:rPr>
              <a:t>Trade agreements</a:t>
            </a:r>
            <a:r>
              <a:rPr lang="en-US" altLang="en-US" sz="2400" dirty="0">
                <a:solidFill>
                  <a:sysClr val="windowText" lastClr="000000"/>
                </a:solidFill>
                <a:latin typeface="Arial" panose="020B0604020202020204" pitchFamily="34" charset="0"/>
                <a:cs typeface="Arial" panose="020B0604020202020204" pitchFamily="34" charset="0"/>
              </a:rPr>
              <a:t> between countries are intended to reduce the formalities and tariffs needed to cross borders, and therefore to increase trade. </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Arial" panose="020B0604020202020204" pitchFamily="34" charset="0"/>
                <a:cs typeface="Arial" panose="020B0604020202020204" pitchFamily="34" charset="0"/>
              </a:rPr>
              <a:t>The gravity model can assess the effect of trade agreements on trade: does a trade agreement lead to significantly more trade among its partners than one would otherwise predict given their GDPs and distances from one another?</a:t>
            </a:r>
            <a:endParaRPr lang="en-US" sz="2400"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FBBBBD6-E224-479E-A6BC-6C055A14D63E}"/>
                  </a:ext>
                </a:extLst>
              </p14:cNvPr>
              <p14:cNvContentPartPr/>
              <p14:nvPr/>
            </p14:nvContentPartPr>
            <p14:xfrm>
              <a:off x="3279693" y="2042707"/>
              <a:ext cx="1281240" cy="53640"/>
            </p14:xfrm>
          </p:contentPart>
        </mc:Choice>
        <mc:Fallback>
          <p:pic>
            <p:nvPicPr>
              <p:cNvPr id="3" name="Freihand 2">
                <a:extLst>
                  <a:ext uri="{FF2B5EF4-FFF2-40B4-BE49-F238E27FC236}">
                    <a16:creationId xmlns:a16="http://schemas.microsoft.com/office/drawing/2014/main" id="{1FBBBBD6-E224-479E-A6BC-6C055A14D63E}"/>
                  </a:ext>
                </a:extLst>
              </p:cNvPr>
              <p:cNvPicPr/>
              <p:nvPr/>
            </p:nvPicPr>
            <p:blipFill>
              <a:blip r:embed="rId4"/>
              <a:stretch>
                <a:fillRect/>
              </a:stretch>
            </p:blipFill>
            <p:spPr>
              <a:xfrm>
                <a:off x="3275373" y="2038387"/>
                <a:ext cx="1289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952B77FC-BB1C-4112-B451-EDA9A61BED6F}"/>
                  </a:ext>
                </a:extLst>
              </p14:cNvPr>
              <p14:cNvContentPartPr/>
              <p14:nvPr/>
            </p14:nvContentPartPr>
            <p14:xfrm>
              <a:off x="867333" y="3048547"/>
              <a:ext cx="2622960" cy="146520"/>
            </p14:xfrm>
          </p:contentPart>
        </mc:Choice>
        <mc:Fallback>
          <p:pic>
            <p:nvPicPr>
              <p:cNvPr id="6" name="Freihand 5">
                <a:extLst>
                  <a:ext uri="{FF2B5EF4-FFF2-40B4-BE49-F238E27FC236}">
                    <a16:creationId xmlns:a16="http://schemas.microsoft.com/office/drawing/2014/main" id="{952B77FC-BB1C-4112-B451-EDA9A61BED6F}"/>
                  </a:ext>
                </a:extLst>
              </p:cNvPr>
              <p:cNvPicPr/>
              <p:nvPr/>
            </p:nvPicPr>
            <p:blipFill>
              <a:blip r:embed="rId6"/>
              <a:stretch>
                <a:fillRect/>
              </a:stretch>
            </p:blipFill>
            <p:spPr>
              <a:xfrm>
                <a:off x="863013" y="3044227"/>
                <a:ext cx="2631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DA2D0FCE-C689-4926-BFAA-AA09728DED3D}"/>
                  </a:ext>
                </a:extLst>
              </p14:cNvPr>
              <p14:cNvContentPartPr/>
              <p14:nvPr/>
            </p14:nvContentPartPr>
            <p14:xfrm>
              <a:off x="893253" y="3476227"/>
              <a:ext cx="2812320" cy="41040"/>
            </p14:xfrm>
          </p:contentPart>
        </mc:Choice>
        <mc:Fallback>
          <p:pic>
            <p:nvPicPr>
              <p:cNvPr id="7" name="Freihand 6">
                <a:extLst>
                  <a:ext uri="{FF2B5EF4-FFF2-40B4-BE49-F238E27FC236}">
                    <a16:creationId xmlns:a16="http://schemas.microsoft.com/office/drawing/2014/main" id="{DA2D0FCE-C689-4926-BFAA-AA09728DED3D}"/>
                  </a:ext>
                </a:extLst>
              </p:cNvPr>
              <p:cNvPicPr/>
              <p:nvPr/>
            </p:nvPicPr>
            <p:blipFill>
              <a:blip r:embed="rId8"/>
              <a:stretch>
                <a:fillRect/>
              </a:stretch>
            </p:blipFill>
            <p:spPr>
              <a:xfrm>
                <a:off x="888933" y="3471907"/>
                <a:ext cx="2820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5247D38-0EA7-4DDB-BD7E-3EBCE291312E}"/>
                  </a:ext>
                </a:extLst>
              </p14:cNvPr>
              <p14:cNvContentPartPr/>
              <p14:nvPr/>
            </p14:nvContentPartPr>
            <p14:xfrm>
              <a:off x="4411893" y="3453187"/>
              <a:ext cx="885600" cy="66240"/>
            </p14:xfrm>
          </p:contentPart>
        </mc:Choice>
        <mc:Fallback>
          <p:pic>
            <p:nvPicPr>
              <p:cNvPr id="8" name="Freihand 7">
                <a:extLst>
                  <a:ext uri="{FF2B5EF4-FFF2-40B4-BE49-F238E27FC236}">
                    <a16:creationId xmlns:a16="http://schemas.microsoft.com/office/drawing/2014/main" id="{35247D38-0EA7-4DDB-BD7E-3EBCE291312E}"/>
                  </a:ext>
                </a:extLst>
              </p:cNvPr>
              <p:cNvPicPr/>
              <p:nvPr/>
            </p:nvPicPr>
            <p:blipFill>
              <a:blip r:embed="rId10"/>
              <a:stretch>
                <a:fillRect/>
              </a:stretch>
            </p:blipFill>
            <p:spPr>
              <a:xfrm>
                <a:off x="4407573" y="3448867"/>
                <a:ext cx="894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4856F58-ABC1-4E22-8E32-D24E0A123176}"/>
                  </a:ext>
                </a:extLst>
              </p14:cNvPr>
              <p14:cNvContentPartPr/>
              <p14:nvPr/>
            </p14:nvContentPartPr>
            <p14:xfrm>
              <a:off x="4293813" y="3820747"/>
              <a:ext cx="2116440" cy="92160"/>
            </p14:xfrm>
          </p:contentPart>
        </mc:Choice>
        <mc:Fallback>
          <p:pic>
            <p:nvPicPr>
              <p:cNvPr id="9" name="Freihand 8">
                <a:extLst>
                  <a:ext uri="{FF2B5EF4-FFF2-40B4-BE49-F238E27FC236}">
                    <a16:creationId xmlns:a16="http://schemas.microsoft.com/office/drawing/2014/main" id="{E4856F58-ABC1-4E22-8E32-D24E0A123176}"/>
                  </a:ext>
                </a:extLst>
              </p:cNvPr>
              <p:cNvPicPr/>
              <p:nvPr/>
            </p:nvPicPr>
            <p:blipFill>
              <a:blip r:embed="rId12"/>
              <a:stretch>
                <a:fillRect/>
              </a:stretch>
            </p:blipFill>
            <p:spPr>
              <a:xfrm>
                <a:off x="4289493" y="3816427"/>
                <a:ext cx="2125080" cy="100800"/>
              </a:xfrm>
              <a:prstGeom prst="rect">
                <a:avLst/>
              </a:prstGeom>
            </p:spPr>
          </p:pic>
        </mc:Fallback>
      </mc:AlternateContent>
    </p:spTree>
    <p:extLst>
      <p:ext uri="{BB962C8B-B14F-4D97-AF65-F5344CB8AC3E}">
        <p14:creationId xmlns:p14="http://schemas.microsoft.com/office/powerpoint/2010/main" val="232352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4DD00-6005-3FAD-028E-5A452ADC602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47E4882-0A32-07FB-6779-1CEA5DB881D2}"/>
              </a:ext>
            </a:extLst>
          </p:cNvPr>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a:solidFill>
                  <a:sysClr val="windowText" lastClr="000000"/>
                </a:solidFill>
                <a:latin typeface="Times New Roman" panose="02020603050405020304" pitchFamily="18" charset="0"/>
                <a:cs typeface="Times New Roman" panose="02020603050405020304" pitchFamily="18" charset="0"/>
              </a:rPr>
              <a:t>Example: NAFTA/USMCA</a:t>
            </a:r>
          </a:p>
        </p:txBody>
      </p:sp>
      <p:sp>
        <p:nvSpPr>
          <p:cNvPr id="6" name="Content Placeholder 2">
            <a:extLst>
              <a:ext uri="{FF2B5EF4-FFF2-40B4-BE49-F238E27FC236}">
                <a16:creationId xmlns:a16="http://schemas.microsoft.com/office/drawing/2014/main" id="{2C155329-A21C-24E9-D7E2-ABBF6BC793B9}"/>
              </a:ext>
            </a:extLst>
          </p:cNvPr>
          <p:cNvSpPr txBox="1">
            <a:spLocks/>
          </p:cNvSpPr>
          <p:nvPr/>
        </p:nvSpPr>
        <p:spPr>
          <a:xfrm>
            <a:off x="0" y="1169941"/>
            <a:ext cx="12245340" cy="1938992"/>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Mexico and Canada and the USA signed the North American Free Trade Agreement (NAFTA).Trump described NAFTA as the “worst deal ever”. This was “renegotiated” in 2017/2018 and since December 2019, the agreement has replaced the NFTA agreement under the acronym of the three countries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USMCA.Contrary</a:t>
            </a:r>
            <a:r>
              <a:rPr lang="en-US" altLang="en-US" sz="2400" dirty="0">
                <a:solidFill>
                  <a:sysClr val="windowText" lastClr="000000"/>
                </a:solidFill>
                <a:latin typeface="Times New Roman" panose="02020603050405020304" pitchFamily="18" charset="0"/>
                <a:cs typeface="Times New Roman" panose="02020603050405020304" pitchFamily="18" charset="0"/>
              </a:rPr>
              <a:t> to other announcements, USMCA can only be seen as a marginal adjustment to the previous NAFTA agreement</a:t>
            </a:r>
          </a:p>
        </p:txBody>
      </p:sp>
      <p:sp>
        <p:nvSpPr>
          <p:cNvPr id="5" name="Rechteck 4">
            <a:extLst>
              <a:ext uri="{FF2B5EF4-FFF2-40B4-BE49-F238E27FC236}">
                <a16:creationId xmlns:a16="http://schemas.microsoft.com/office/drawing/2014/main" id="{022F43A9-6CBB-C94F-0D57-D30CDC73621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1D17682-2AEF-FFBB-9470-9DDE98A6E241}"/>
              </a:ext>
            </a:extLst>
          </p:cNvPr>
          <p:cNvSpPr txBox="1"/>
          <p:nvPr/>
        </p:nvSpPr>
        <p:spPr>
          <a:xfrm>
            <a:off x="198782" y="3184789"/>
            <a:ext cx="8269357" cy="2400657"/>
          </a:xfrm>
          <a:prstGeom prst="rect">
            <a:avLst/>
          </a:prstGeom>
          <a:noFill/>
        </p:spPr>
        <p:txBody>
          <a:bodyPr wrap="square">
            <a:spAutoFit/>
          </a:bodyPr>
          <a:lstStyle/>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But </a:t>
            </a:r>
            <a:r>
              <a:rPr lang="en-US" altLang="en-US" sz="2000" dirty="0" err="1">
                <a:solidFill>
                  <a:sysClr val="windowText" lastClr="000000"/>
                </a:solidFill>
                <a:latin typeface="Times New Roman" panose="02020603050405020304" pitchFamily="18" charset="0"/>
                <a:cs typeface="Times New Roman" panose="02020603050405020304" pitchFamily="18" charset="0"/>
              </a:rPr>
              <a:t>onlySlight</a:t>
            </a:r>
            <a:r>
              <a:rPr lang="en-US" altLang="en-US" sz="2000" dirty="0">
                <a:solidFill>
                  <a:sysClr val="windowText" lastClr="000000"/>
                </a:solidFill>
                <a:latin typeface="Times New Roman" panose="02020603050405020304" pitchFamily="18" charset="0"/>
                <a:cs typeface="Times New Roman" panose="02020603050405020304" pitchFamily="18" charset="0"/>
              </a:rPr>
              <a:t> modifications in the area of automotive production</a:t>
            </a:r>
          </a:p>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Adjustments to intellectual property</a:t>
            </a:r>
          </a:p>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Due to USMCA/NAFTA and the small physical distance between the countries, trade in this region is much more pronounced between the USA and CAN &amp; Mex than with a the EU.</a:t>
            </a:r>
          </a:p>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Since the “new” Election of Trump everything changes!!!!</a:t>
            </a:r>
          </a:p>
        </p:txBody>
      </p:sp>
      <mc:AlternateContent xmlns:mc="http://schemas.openxmlformats.org/markup-compatibility/2006">
        <mc:Choice xmlns:p14="http://schemas.microsoft.com/office/powerpoint/2010/main" Requires="p14">
          <p:contentPart p14:bwMode="auto" r:id="rId3">
            <p14:nvContentPartPr>
              <p14:cNvPr id="40" name="Freihand 39">
                <a:extLst>
                  <a:ext uri="{FF2B5EF4-FFF2-40B4-BE49-F238E27FC236}">
                    <a16:creationId xmlns:a16="http://schemas.microsoft.com/office/drawing/2014/main" id="{9DCB9ABD-21D9-4AD5-AA2B-2BD5EB663E9A}"/>
                  </a:ext>
                </a:extLst>
              </p14:cNvPr>
              <p14:cNvContentPartPr/>
              <p14:nvPr/>
            </p14:nvContentPartPr>
            <p14:xfrm>
              <a:off x="5791413" y="1942987"/>
              <a:ext cx="2406960" cy="52200"/>
            </p14:xfrm>
          </p:contentPart>
        </mc:Choice>
        <mc:Fallback>
          <p:pic>
            <p:nvPicPr>
              <p:cNvPr id="40" name="Freihand 39">
                <a:extLst>
                  <a:ext uri="{FF2B5EF4-FFF2-40B4-BE49-F238E27FC236}">
                    <a16:creationId xmlns:a16="http://schemas.microsoft.com/office/drawing/2014/main" id="{9DCB9ABD-21D9-4AD5-AA2B-2BD5EB663E9A}"/>
                  </a:ext>
                </a:extLst>
              </p:cNvPr>
              <p:cNvPicPr/>
              <p:nvPr/>
            </p:nvPicPr>
            <p:blipFill>
              <a:blip r:embed="rId4"/>
              <a:stretch>
                <a:fillRect/>
              </a:stretch>
            </p:blipFill>
            <p:spPr>
              <a:xfrm>
                <a:off x="5787093" y="1938667"/>
                <a:ext cx="2415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1" name="Freihand 40">
                <a:extLst>
                  <a:ext uri="{FF2B5EF4-FFF2-40B4-BE49-F238E27FC236}">
                    <a16:creationId xmlns:a16="http://schemas.microsoft.com/office/drawing/2014/main" id="{F0BB7CC3-CAB6-45B6-A102-0CB7BFB0C174}"/>
                  </a:ext>
                </a:extLst>
              </p14:cNvPr>
              <p14:cNvContentPartPr/>
              <p14:nvPr/>
            </p14:nvContentPartPr>
            <p14:xfrm>
              <a:off x="6305493" y="52987"/>
              <a:ext cx="1858680" cy="748080"/>
            </p14:xfrm>
          </p:contentPart>
        </mc:Choice>
        <mc:Fallback>
          <p:pic>
            <p:nvPicPr>
              <p:cNvPr id="41" name="Freihand 40">
                <a:extLst>
                  <a:ext uri="{FF2B5EF4-FFF2-40B4-BE49-F238E27FC236}">
                    <a16:creationId xmlns:a16="http://schemas.microsoft.com/office/drawing/2014/main" id="{F0BB7CC3-CAB6-45B6-A102-0CB7BFB0C174}"/>
                  </a:ext>
                </a:extLst>
              </p:cNvPr>
              <p:cNvPicPr/>
              <p:nvPr/>
            </p:nvPicPr>
            <p:blipFill>
              <a:blip r:embed="rId6"/>
              <a:stretch>
                <a:fillRect/>
              </a:stretch>
            </p:blipFill>
            <p:spPr>
              <a:xfrm>
                <a:off x="6301173" y="48667"/>
                <a:ext cx="1867320" cy="756720"/>
              </a:xfrm>
              <a:prstGeom prst="rect">
                <a:avLst/>
              </a:prstGeom>
            </p:spPr>
          </p:pic>
        </mc:Fallback>
      </mc:AlternateContent>
      <p:grpSp>
        <p:nvGrpSpPr>
          <p:cNvPr id="55" name="Gruppieren 54">
            <a:extLst>
              <a:ext uri="{FF2B5EF4-FFF2-40B4-BE49-F238E27FC236}">
                <a16:creationId xmlns:a16="http://schemas.microsoft.com/office/drawing/2014/main" id="{35B5DEA6-D8BC-4534-9F2D-A6579C533704}"/>
              </a:ext>
            </a:extLst>
          </p:cNvPr>
          <p:cNvGrpSpPr/>
          <p:nvPr/>
        </p:nvGrpSpPr>
        <p:grpSpPr>
          <a:xfrm>
            <a:off x="5081133" y="193387"/>
            <a:ext cx="6449760" cy="1151640"/>
            <a:chOff x="5081133" y="193387"/>
            <a:chExt cx="6449760" cy="115164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B6E74DEC-28CA-415D-83D7-27655C4BF93C}"/>
                    </a:ext>
                  </a:extLst>
                </p14:cNvPr>
                <p14:cNvContentPartPr/>
                <p14:nvPr/>
              </p14:nvContentPartPr>
              <p14:xfrm>
                <a:off x="5081133" y="658147"/>
                <a:ext cx="2730240" cy="46080"/>
              </p14:xfrm>
            </p:contentPart>
          </mc:Choice>
          <mc:Fallback>
            <p:pic>
              <p:nvPicPr>
                <p:cNvPr id="2" name="Freihand 1">
                  <a:extLst>
                    <a:ext uri="{FF2B5EF4-FFF2-40B4-BE49-F238E27FC236}">
                      <a16:creationId xmlns:a16="http://schemas.microsoft.com/office/drawing/2014/main" id="{B6E74DEC-28CA-415D-83D7-27655C4BF93C}"/>
                    </a:ext>
                  </a:extLst>
                </p:cNvPr>
                <p:cNvPicPr/>
                <p:nvPr/>
              </p:nvPicPr>
              <p:blipFill>
                <a:blip r:embed="rId8"/>
                <a:stretch>
                  <a:fillRect/>
                </a:stretch>
              </p:blipFill>
              <p:spPr>
                <a:xfrm>
                  <a:off x="5076813" y="653827"/>
                  <a:ext cx="2738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a:extLst>
                    <a:ext uri="{FF2B5EF4-FFF2-40B4-BE49-F238E27FC236}">
                      <a16:creationId xmlns:a16="http://schemas.microsoft.com/office/drawing/2014/main" id="{6449B8DD-72EA-4EA7-8180-FA8A746A5DAA}"/>
                    </a:ext>
                  </a:extLst>
                </p14:cNvPr>
                <p14:cNvContentPartPr/>
                <p14:nvPr/>
              </p14:nvContentPartPr>
              <p14:xfrm>
                <a:off x="10615413" y="228307"/>
                <a:ext cx="116280" cy="146520"/>
              </p14:xfrm>
            </p:contentPart>
          </mc:Choice>
          <mc:Fallback>
            <p:pic>
              <p:nvPicPr>
                <p:cNvPr id="18" name="Freihand 17">
                  <a:extLst>
                    <a:ext uri="{FF2B5EF4-FFF2-40B4-BE49-F238E27FC236}">
                      <a16:creationId xmlns:a16="http://schemas.microsoft.com/office/drawing/2014/main" id="{6449B8DD-72EA-4EA7-8180-FA8A746A5DAA}"/>
                    </a:ext>
                  </a:extLst>
                </p:cNvPr>
                <p:cNvPicPr/>
                <p:nvPr/>
              </p:nvPicPr>
              <p:blipFill>
                <a:blip r:embed="rId10"/>
                <a:stretch>
                  <a:fillRect/>
                </a:stretch>
              </p:blipFill>
              <p:spPr>
                <a:xfrm>
                  <a:off x="10611093" y="223987"/>
                  <a:ext cx="124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Freihand 18">
                  <a:extLst>
                    <a:ext uri="{FF2B5EF4-FFF2-40B4-BE49-F238E27FC236}">
                      <a16:creationId xmlns:a16="http://schemas.microsoft.com/office/drawing/2014/main" id="{62EEDF17-366F-4804-9086-88BCDBC00F86}"/>
                    </a:ext>
                  </a:extLst>
                </p14:cNvPr>
                <p14:cNvContentPartPr/>
                <p14:nvPr/>
              </p14:nvContentPartPr>
              <p14:xfrm>
                <a:off x="10761933" y="256747"/>
                <a:ext cx="141480" cy="101160"/>
              </p14:xfrm>
            </p:contentPart>
          </mc:Choice>
          <mc:Fallback>
            <p:pic>
              <p:nvPicPr>
                <p:cNvPr id="19" name="Freihand 18">
                  <a:extLst>
                    <a:ext uri="{FF2B5EF4-FFF2-40B4-BE49-F238E27FC236}">
                      <a16:creationId xmlns:a16="http://schemas.microsoft.com/office/drawing/2014/main" id="{62EEDF17-366F-4804-9086-88BCDBC00F86}"/>
                    </a:ext>
                  </a:extLst>
                </p:cNvPr>
                <p:cNvPicPr/>
                <p:nvPr/>
              </p:nvPicPr>
              <p:blipFill>
                <a:blip r:embed="rId12"/>
                <a:stretch>
                  <a:fillRect/>
                </a:stretch>
              </p:blipFill>
              <p:spPr>
                <a:xfrm>
                  <a:off x="10757613" y="252427"/>
                  <a:ext cx="150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27835058-93D9-4A32-9737-6692D5B1700E}"/>
                    </a:ext>
                  </a:extLst>
                </p14:cNvPr>
                <p14:cNvContentPartPr/>
                <p14:nvPr/>
              </p14:nvContentPartPr>
              <p14:xfrm>
                <a:off x="10890453" y="193387"/>
                <a:ext cx="640440" cy="172800"/>
              </p14:xfrm>
            </p:contentPart>
          </mc:Choice>
          <mc:Fallback>
            <p:pic>
              <p:nvPicPr>
                <p:cNvPr id="20" name="Freihand 19">
                  <a:extLst>
                    <a:ext uri="{FF2B5EF4-FFF2-40B4-BE49-F238E27FC236}">
                      <a16:creationId xmlns:a16="http://schemas.microsoft.com/office/drawing/2014/main" id="{27835058-93D9-4A32-9737-6692D5B1700E}"/>
                    </a:ext>
                  </a:extLst>
                </p:cNvPr>
                <p:cNvPicPr/>
                <p:nvPr/>
              </p:nvPicPr>
              <p:blipFill>
                <a:blip r:embed="rId14"/>
                <a:stretch>
                  <a:fillRect/>
                </a:stretch>
              </p:blipFill>
              <p:spPr>
                <a:xfrm>
                  <a:off x="10886133" y="189067"/>
                  <a:ext cx="649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DA627EC8-8788-4AC6-8C90-A30CDE81632C}"/>
                    </a:ext>
                  </a:extLst>
                </p14:cNvPr>
                <p14:cNvContentPartPr/>
                <p14:nvPr/>
              </p14:nvContentPartPr>
              <p14:xfrm>
                <a:off x="8276133" y="253507"/>
                <a:ext cx="29160" cy="214560"/>
              </p14:xfrm>
            </p:contentPart>
          </mc:Choice>
          <mc:Fallback>
            <p:pic>
              <p:nvPicPr>
                <p:cNvPr id="3" name="Freihand 2">
                  <a:extLst>
                    <a:ext uri="{FF2B5EF4-FFF2-40B4-BE49-F238E27FC236}">
                      <a16:creationId xmlns:a16="http://schemas.microsoft.com/office/drawing/2014/main" id="{DA627EC8-8788-4AC6-8C90-A30CDE81632C}"/>
                    </a:ext>
                  </a:extLst>
                </p:cNvPr>
                <p:cNvPicPr/>
                <p:nvPr/>
              </p:nvPicPr>
              <p:blipFill>
                <a:blip r:embed="rId16"/>
                <a:stretch>
                  <a:fillRect/>
                </a:stretch>
              </p:blipFill>
              <p:spPr>
                <a:xfrm>
                  <a:off x="8271813" y="249187"/>
                  <a:ext cx="378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4EFDCF47-F231-434B-B5C0-4709DAC2A4C2}"/>
                    </a:ext>
                  </a:extLst>
                </p14:cNvPr>
                <p14:cNvContentPartPr/>
                <p14:nvPr/>
              </p14:nvContentPartPr>
              <p14:xfrm>
                <a:off x="8128533" y="223987"/>
                <a:ext cx="218880" cy="29880"/>
              </p14:xfrm>
            </p:contentPart>
          </mc:Choice>
          <mc:Fallback>
            <p:pic>
              <p:nvPicPr>
                <p:cNvPr id="8" name="Freihand 7">
                  <a:extLst>
                    <a:ext uri="{FF2B5EF4-FFF2-40B4-BE49-F238E27FC236}">
                      <a16:creationId xmlns:a16="http://schemas.microsoft.com/office/drawing/2014/main" id="{4EFDCF47-F231-434B-B5C0-4709DAC2A4C2}"/>
                    </a:ext>
                  </a:extLst>
                </p:cNvPr>
                <p:cNvPicPr/>
                <p:nvPr/>
              </p:nvPicPr>
              <p:blipFill>
                <a:blip r:embed="rId18"/>
                <a:stretch>
                  <a:fillRect/>
                </a:stretch>
              </p:blipFill>
              <p:spPr>
                <a:xfrm>
                  <a:off x="8124213" y="219667"/>
                  <a:ext cx="227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D4C312A4-D335-4140-A918-8C7D20D4D151}"/>
                    </a:ext>
                  </a:extLst>
                </p14:cNvPr>
                <p14:cNvContentPartPr/>
                <p14:nvPr/>
              </p14:nvContentPartPr>
              <p14:xfrm>
                <a:off x="8405013" y="335947"/>
                <a:ext cx="77400" cy="89280"/>
              </p14:xfrm>
            </p:contentPart>
          </mc:Choice>
          <mc:Fallback>
            <p:pic>
              <p:nvPicPr>
                <p:cNvPr id="9" name="Freihand 8">
                  <a:extLst>
                    <a:ext uri="{FF2B5EF4-FFF2-40B4-BE49-F238E27FC236}">
                      <a16:creationId xmlns:a16="http://schemas.microsoft.com/office/drawing/2014/main" id="{D4C312A4-D335-4140-A918-8C7D20D4D151}"/>
                    </a:ext>
                  </a:extLst>
                </p:cNvPr>
                <p:cNvPicPr/>
                <p:nvPr/>
              </p:nvPicPr>
              <p:blipFill>
                <a:blip r:embed="rId20"/>
                <a:stretch>
                  <a:fillRect/>
                </a:stretch>
              </p:blipFill>
              <p:spPr>
                <a:xfrm>
                  <a:off x="8400693" y="331627"/>
                  <a:ext cx="86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C6876979-BB8D-4EDC-8776-3CACC76DCCCF}"/>
                    </a:ext>
                  </a:extLst>
                </p14:cNvPr>
                <p14:cNvContentPartPr/>
                <p14:nvPr/>
              </p14:nvContentPartPr>
              <p14:xfrm>
                <a:off x="8493213" y="326587"/>
                <a:ext cx="138240" cy="91080"/>
              </p14:xfrm>
            </p:contentPart>
          </mc:Choice>
          <mc:Fallback>
            <p:pic>
              <p:nvPicPr>
                <p:cNvPr id="10" name="Freihand 9">
                  <a:extLst>
                    <a:ext uri="{FF2B5EF4-FFF2-40B4-BE49-F238E27FC236}">
                      <a16:creationId xmlns:a16="http://schemas.microsoft.com/office/drawing/2014/main" id="{C6876979-BB8D-4EDC-8776-3CACC76DCCCF}"/>
                    </a:ext>
                  </a:extLst>
                </p:cNvPr>
                <p:cNvPicPr/>
                <p:nvPr/>
              </p:nvPicPr>
              <p:blipFill>
                <a:blip r:embed="rId22"/>
                <a:stretch>
                  <a:fillRect/>
                </a:stretch>
              </p:blipFill>
              <p:spPr>
                <a:xfrm>
                  <a:off x="8488893" y="322267"/>
                  <a:ext cx="146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CE4E7DE9-18C4-484A-9974-8FAA8E27C0D6}"/>
                    </a:ext>
                  </a:extLst>
                </p14:cNvPr>
                <p14:cNvContentPartPr/>
                <p14:nvPr/>
              </p14:nvContentPartPr>
              <p14:xfrm>
                <a:off x="8624253" y="262147"/>
                <a:ext cx="151920" cy="156240"/>
              </p14:xfrm>
            </p:contentPart>
          </mc:Choice>
          <mc:Fallback>
            <p:pic>
              <p:nvPicPr>
                <p:cNvPr id="11" name="Freihand 10">
                  <a:extLst>
                    <a:ext uri="{FF2B5EF4-FFF2-40B4-BE49-F238E27FC236}">
                      <a16:creationId xmlns:a16="http://schemas.microsoft.com/office/drawing/2014/main" id="{CE4E7DE9-18C4-484A-9974-8FAA8E27C0D6}"/>
                    </a:ext>
                  </a:extLst>
                </p:cNvPr>
                <p:cNvPicPr/>
                <p:nvPr/>
              </p:nvPicPr>
              <p:blipFill>
                <a:blip r:embed="rId24"/>
                <a:stretch>
                  <a:fillRect/>
                </a:stretch>
              </p:blipFill>
              <p:spPr>
                <a:xfrm>
                  <a:off x="8619933" y="257827"/>
                  <a:ext cx="160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BA840179-E49E-408D-B885-C91C8DB0A41F}"/>
                    </a:ext>
                  </a:extLst>
                </p14:cNvPr>
                <p14:cNvContentPartPr/>
                <p14:nvPr/>
              </p14:nvContentPartPr>
              <p14:xfrm>
                <a:off x="8781573" y="316147"/>
                <a:ext cx="125640" cy="111960"/>
              </p14:xfrm>
            </p:contentPart>
          </mc:Choice>
          <mc:Fallback>
            <p:pic>
              <p:nvPicPr>
                <p:cNvPr id="12" name="Freihand 11">
                  <a:extLst>
                    <a:ext uri="{FF2B5EF4-FFF2-40B4-BE49-F238E27FC236}">
                      <a16:creationId xmlns:a16="http://schemas.microsoft.com/office/drawing/2014/main" id="{BA840179-E49E-408D-B885-C91C8DB0A41F}"/>
                    </a:ext>
                  </a:extLst>
                </p:cNvPr>
                <p:cNvPicPr/>
                <p:nvPr/>
              </p:nvPicPr>
              <p:blipFill>
                <a:blip r:embed="rId26"/>
                <a:stretch>
                  <a:fillRect/>
                </a:stretch>
              </p:blipFill>
              <p:spPr>
                <a:xfrm>
                  <a:off x="8777253" y="311827"/>
                  <a:ext cx="134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395A69C7-079F-44F1-9FDA-97A83AC1FD12}"/>
                    </a:ext>
                  </a:extLst>
                </p14:cNvPr>
                <p14:cNvContentPartPr/>
                <p14:nvPr/>
              </p14:nvContentPartPr>
              <p14:xfrm>
                <a:off x="9128973" y="299227"/>
                <a:ext cx="175320" cy="114480"/>
              </p14:xfrm>
            </p:contentPart>
          </mc:Choice>
          <mc:Fallback>
            <p:pic>
              <p:nvPicPr>
                <p:cNvPr id="13" name="Freihand 12">
                  <a:extLst>
                    <a:ext uri="{FF2B5EF4-FFF2-40B4-BE49-F238E27FC236}">
                      <a16:creationId xmlns:a16="http://schemas.microsoft.com/office/drawing/2014/main" id="{395A69C7-079F-44F1-9FDA-97A83AC1FD12}"/>
                    </a:ext>
                  </a:extLst>
                </p:cNvPr>
                <p:cNvPicPr/>
                <p:nvPr/>
              </p:nvPicPr>
              <p:blipFill>
                <a:blip r:embed="rId28"/>
                <a:stretch>
                  <a:fillRect/>
                </a:stretch>
              </p:blipFill>
              <p:spPr>
                <a:xfrm>
                  <a:off x="9124653" y="294907"/>
                  <a:ext cx="183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C9FBAC64-355C-4653-95F3-4BC14245C811}"/>
                    </a:ext>
                  </a:extLst>
                </p14:cNvPr>
                <p14:cNvContentPartPr/>
                <p14:nvPr/>
              </p14:nvContentPartPr>
              <p14:xfrm>
                <a:off x="9280173" y="288787"/>
                <a:ext cx="179280" cy="293400"/>
              </p14:xfrm>
            </p:contentPart>
          </mc:Choice>
          <mc:Fallback>
            <p:pic>
              <p:nvPicPr>
                <p:cNvPr id="14" name="Freihand 13">
                  <a:extLst>
                    <a:ext uri="{FF2B5EF4-FFF2-40B4-BE49-F238E27FC236}">
                      <a16:creationId xmlns:a16="http://schemas.microsoft.com/office/drawing/2014/main" id="{C9FBAC64-355C-4653-95F3-4BC14245C811}"/>
                    </a:ext>
                  </a:extLst>
                </p:cNvPr>
                <p:cNvPicPr/>
                <p:nvPr/>
              </p:nvPicPr>
              <p:blipFill>
                <a:blip r:embed="rId30"/>
                <a:stretch>
                  <a:fillRect/>
                </a:stretch>
              </p:blipFill>
              <p:spPr>
                <a:xfrm>
                  <a:off x="9275853" y="284467"/>
                  <a:ext cx="1879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78377068-0429-4745-AD2D-AD5CEA8515BD}"/>
                    </a:ext>
                  </a:extLst>
                </p14:cNvPr>
                <p14:cNvContentPartPr/>
                <p14:nvPr/>
              </p14:nvContentPartPr>
              <p14:xfrm>
                <a:off x="9483213" y="296347"/>
                <a:ext cx="198720" cy="110880"/>
              </p14:xfrm>
            </p:contentPart>
          </mc:Choice>
          <mc:Fallback>
            <p:pic>
              <p:nvPicPr>
                <p:cNvPr id="15" name="Freihand 14">
                  <a:extLst>
                    <a:ext uri="{FF2B5EF4-FFF2-40B4-BE49-F238E27FC236}">
                      <a16:creationId xmlns:a16="http://schemas.microsoft.com/office/drawing/2014/main" id="{78377068-0429-4745-AD2D-AD5CEA8515BD}"/>
                    </a:ext>
                  </a:extLst>
                </p:cNvPr>
                <p:cNvPicPr/>
                <p:nvPr/>
              </p:nvPicPr>
              <p:blipFill>
                <a:blip r:embed="rId32"/>
                <a:stretch>
                  <a:fillRect/>
                </a:stretch>
              </p:blipFill>
              <p:spPr>
                <a:xfrm>
                  <a:off x="9478893" y="292027"/>
                  <a:ext cx="207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8B9EC672-2393-4F30-8F00-05C035DB523E}"/>
                    </a:ext>
                  </a:extLst>
                </p14:cNvPr>
                <p14:cNvContentPartPr/>
                <p14:nvPr/>
              </p14:nvContentPartPr>
              <p14:xfrm>
                <a:off x="9676533" y="299587"/>
                <a:ext cx="212040" cy="114120"/>
              </p14:xfrm>
            </p:contentPart>
          </mc:Choice>
          <mc:Fallback>
            <p:pic>
              <p:nvPicPr>
                <p:cNvPr id="16" name="Freihand 15">
                  <a:extLst>
                    <a:ext uri="{FF2B5EF4-FFF2-40B4-BE49-F238E27FC236}">
                      <a16:creationId xmlns:a16="http://schemas.microsoft.com/office/drawing/2014/main" id="{8B9EC672-2393-4F30-8F00-05C035DB523E}"/>
                    </a:ext>
                  </a:extLst>
                </p:cNvPr>
                <p:cNvPicPr/>
                <p:nvPr/>
              </p:nvPicPr>
              <p:blipFill>
                <a:blip r:embed="rId34"/>
                <a:stretch>
                  <a:fillRect/>
                </a:stretch>
              </p:blipFill>
              <p:spPr>
                <a:xfrm>
                  <a:off x="9672213" y="295267"/>
                  <a:ext cx="220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91291EFA-91AF-491F-8387-A99B9DF59FA3}"/>
                    </a:ext>
                  </a:extLst>
                </p14:cNvPr>
                <p14:cNvContentPartPr/>
                <p14:nvPr/>
              </p14:nvContentPartPr>
              <p14:xfrm>
                <a:off x="9909093" y="249187"/>
                <a:ext cx="341640" cy="179280"/>
              </p14:xfrm>
            </p:contentPart>
          </mc:Choice>
          <mc:Fallback>
            <p:pic>
              <p:nvPicPr>
                <p:cNvPr id="17" name="Freihand 16">
                  <a:extLst>
                    <a:ext uri="{FF2B5EF4-FFF2-40B4-BE49-F238E27FC236}">
                      <a16:creationId xmlns:a16="http://schemas.microsoft.com/office/drawing/2014/main" id="{91291EFA-91AF-491F-8387-A99B9DF59FA3}"/>
                    </a:ext>
                  </a:extLst>
                </p:cNvPr>
                <p:cNvPicPr/>
                <p:nvPr/>
              </p:nvPicPr>
              <p:blipFill>
                <a:blip r:embed="rId36"/>
                <a:stretch>
                  <a:fillRect/>
                </a:stretch>
              </p:blipFill>
              <p:spPr>
                <a:xfrm>
                  <a:off x="9904773" y="244867"/>
                  <a:ext cx="350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50DFEEDA-7743-44A7-8EDA-1632528A3160}"/>
                    </a:ext>
                  </a:extLst>
                </p14:cNvPr>
                <p14:cNvContentPartPr/>
                <p14:nvPr/>
              </p14:nvContentPartPr>
              <p14:xfrm>
                <a:off x="8285853" y="649147"/>
                <a:ext cx="237960" cy="150840"/>
              </p14:xfrm>
            </p:contentPart>
          </mc:Choice>
          <mc:Fallback>
            <p:pic>
              <p:nvPicPr>
                <p:cNvPr id="21" name="Freihand 20">
                  <a:extLst>
                    <a:ext uri="{FF2B5EF4-FFF2-40B4-BE49-F238E27FC236}">
                      <a16:creationId xmlns:a16="http://schemas.microsoft.com/office/drawing/2014/main" id="{50DFEEDA-7743-44A7-8EDA-1632528A3160}"/>
                    </a:ext>
                  </a:extLst>
                </p:cNvPr>
                <p:cNvPicPr/>
                <p:nvPr/>
              </p:nvPicPr>
              <p:blipFill>
                <a:blip r:embed="rId38"/>
                <a:stretch>
                  <a:fillRect/>
                </a:stretch>
              </p:blipFill>
              <p:spPr>
                <a:xfrm>
                  <a:off x="8281533" y="644827"/>
                  <a:ext cx="246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2B68E5E8-D30D-4CD5-8BB6-14FC9F36A3BD}"/>
                    </a:ext>
                  </a:extLst>
                </p14:cNvPr>
                <p14:cNvContentPartPr/>
                <p14:nvPr/>
              </p14:nvContentPartPr>
              <p14:xfrm>
                <a:off x="8477013" y="647707"/>
                <a:ext cx="147960" cy="158400"/>
              </p14:xfrm>
            </p:contentPart>
          </mc:Choice>
          <mc:Fallback>
            <p:pic>
              <p:nvPicPr>
                <p:cNvPr id="22" name="Freihand 21">
                  <a:extLst>
                    <a:ext uri="{FF2B5EF4-FFF2-40B4-BE49-F238E27FC236}">
                      <a16:creationId xmlns:a16="http://schemas.microsoft.com/office/drawing/2014/main" id="{2B68E5E8-D30D-4CD5-8BB6-14FC9F36A3BD}"/>
                    </a:ext>
                  </a:extLst>
                </p:cNvPr>
                <p:cNvPicPr/>
                <p:nvPr/>
              </p:nvPicPr>
              <p:blipFill>
                <a:blip r:embed="rId40"/>
                <a:stretch>
                  <a:fillRect/>
                </a:stretch>
              </p:blipFill>
              <p:spPr>
                <a:xfrm>
                  <a:off x="8472693" y="643387"/>
                  <a:ext cx="156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2411304C-260A-484B-BC38-7D4438547DE0}"/>
                    </a:ext>
                  </a:extLst>
                </p14:cNvPr>
                <p14:cNvContentPartPr/>
                <p14:nvPr/>
              </p14:nvContentPartPr>
              <p14:xfrm>
                <a:off x="8652693" y="635107"/>
                <a:ext cx="127800" cy="172080"/>
              </p14:xfrm>
            </p:contentPart>
          </mc:Choice>
          <mc:Fallback>
            <p:pic>
              <p:nvPicPr>
                <p:cNvPr id="23" name="Freihand 22">
                  <a:extLst>
                    <a:ext uri="{FF2B5EF4-FFF2-40B4-BE49-F238E27FC236}">
                      <a16:creationId xmlns:a16="http://schemas.microsoft.com/office/drawing/2014/main" id="{2411304C-260A-484B-BC38-7D4438547DE0}"/>
                    </a:ext>
                  </a:extLst>
                </p:cNvPr>
                <p:cNvPicPr/>
                <p:nvPr/>
              </p:nvPicPr>
              <p:blipFill>
                <a:blip r:embed="rId42"/>
                <a:stretch>
                  <a:fillRect/>
                </a:stretch>
              </p:blipFill>
              <p:spPr>
                <a:xfrm>
                  <a:off x="8648373" y="630787"/>
                  <a:ext cx="136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344EC230-19CA-45E8-A8E2-AECFAAB76D89}"/>
                    </a:ext>
                  </a:extLst>
                </p14:cNvPr>
                <p14:cNvContentPartPr/>
                <p14:nvPr/>
              </p14:nvContentPartPr>
              <p14:xfrm>
                <a:off x="8913333" y="547987"/>
                <a:ext cx="50040" cy="284760"/>
              </p14:xfrm>
            </p:contentPart>
          </mc:Choice>
          <mc:Fallback>
            <p:pic>
              <p:nvPicPr>
                <p:cNvPr id="24" name="Freihand 23">
                  <a:extLst>
                    <a:ext uri="{FF2B5EF4-FFF2-40B4-BE49-F238E27FC236}">
                      <a16:creationId xmlns:a16="http://schemas.microsoft.com/office/drawing/2014/main" id="{344EC230-19CA-45E8-A8E2-AECFAAB76D89}"/>
                    </a:ext>
                  </a:extLst>
                </p:cNvPr>
                <p:cNvPicPr/>
                <p:nvPr/>
              </p:nvPicPr>
              <p:blipFill>
                <a:blip r:embed="rId44"/>
                <a:stretch>
                  <a:fillRect/>
                </a:stretch>
              </p:blipFill>
              <p:spPr>
                <a:xfrm>
                  <a:off x="8909013" y="543667"/>
                  <a:ext cx="5868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EB732F8F-7873-47C6-BCDD-C00888F898D1}"/>
                    </a:ext>
                  </a:extLst>
                </p14:cNvPr>
                <p14:cNvContentPartPr/>
                <p14:nvPr/>
              </p14:nvContentPartPr>
              <p14:xfrm>
                <a:off x="9057333" y="612787"/>
                <a:ext cx="154080" cy="163800"/>
              </p14:xfrm>
            </p:contentPart>
          </mc:Choice>
          <mc:Fallback>
            <p:pic>
              <p:nvPicPr>
                <p:cNvPr id="25" name="Freihand 24">
                  <a:extLst>
                    <a:ext uri="{FF2B5EF4-FFF2-40B4-BE49-F238E27FC236}">
                      <a16:creationId xmlns:a16="http://schemas.microsoft.com/office/drawing/2014/main" id="{EB732F8F-7873-47C6-BCDD-C00888F898D1}"/>
                    </a:ext>
                  </a:extLst>
                </p:cNvPr>
                <p:cNvPicPr/>
                <p:nvPr/>
              </p:nvPicPr>
              <p:blipFill>
                <a:blip r:embed="rId46"/>
                <a:stretch>
                  <a:fillRect/>
                </a:stretch>
              </p:blipFill>
              <p:spPr>
                <a:xfrm>
                  <a:off x="9053013" y="608467"/>
                  <a:ext cx="162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6F270D5A-3940-4B21-8CAE-5EC318AA73E9}"/>
                    </a:ext>
                  </a:extLst>
                </p14:cNvPr>
                <p14:cNvContentPartPr/>
                <p14:nvPr/>
              </p14:nvContentPartPr>
              <p14:xfrm>
                <a:off x="9190533" y="697387"/>
                <a:ext cx="353160" cy="70560"/>
              </p14:xfrm>
            </p:contentPart>
          </mc:Choice>
          <mc:Fallback>
            <p:pic>
              <p:nvPicPr>
                <p:cNvPr id="26" name="Freihand 25">
                  <a:extLst>
                    <a:ext uri="{FF2B5EF4-FFF2-40B4-BE49-F238E27FC236}">
                      <a16:creationId xmlns:a16="http://schemas.microsoft.com/office/drawing/2014/main" id="{6F270D5A-3940-4B21-8CAE-5EC318AA73E9}"/>
                    </a:ext>
                  </a:extLst>
                </p:cNvPr>
                <p:cNvPicPr/>
                <p:nvPr/>
              </p:nvPicPr>
              <p:blipFill>
                <a:blip r:embed="rId48"/>
                <a:stretch>
                  <a:fillRect/>
                </a:stretch>
              </p:blipFill>
              <p:spPr>
                <a:xfrm>
                  <a:off x="9186213" y="693067"/>
                  <a:ext cx="361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DC8F323B-4489-406E-ABF4-811C0ED6A7DF}"/>
                    </a:ext>
                  </a:extLst>
                </p14:cNvPr>
                <p14:cNvContentPartPr/>
                <p14:nvPr/>
              </p14:nvContentPartPr>
              <p14:xfrm>
                <a:off x="9551973" y="689467"/>
                <a:ext cx="141840" cy="98280"/>
              </p14:xfrm>
            </p:contentPart>
          </mc:Choice>
          <mc:Fallback>
            <p:pic>
              <p:nvPicPr>
                <p:cNvPr id="27" name="Freihand 26">
                  <a:extLst>
                    <a:ext uri="{FF2B5EF4-FFF2-40B4-BE49-F238E27FC236}">
                      <a16:creationId xmlns:a16="http://schemas.microsoft.com/office/drawing/2014/main" id="{DC8F323B-4489-406E-ABF4-811C0ED6A7DF}"/>
                    </a:ext>
                  </a:extLst>
                </p:cNvPr>
                <p:cNvPicPr/>
                <p:nvPr/>
              </p:nvPicPr>
              <p:blipFill>
                <a:blip r:embed="rId50"/>
                <a:stretch>
                  <a:fillRect/>
                </a:stretch>
              </p:blipFill>
              <p:spPr>
                <a:xfrm>
                  <a:off x="9547653" y="685147"/>
                  <a:ext cx="150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A7401BD8-F7AA-4A83-B50B-79B4010E7883}"/>
                    </a:ext>
                  </a:extLst>
                </p14:cNvPr>
                <p14:cNvContentPartPr/>
                <p14:nvPr/>
              </p14:nvContentPartPr>
              <p14:xfrm>
                <a:off x="9701013" y="600547"/>
                <a:ext cx="179280" cy="154080"/>
              </p14:xfrm>
            </p:contentPart>
          </mc:Choice>
          <mc:Fallback>
            <p:pic>
              <p:nvPicPr>
                <p:cNvPr id="28" name="Freihand 27">
                  <a:extLst>
                    <a:ext uri="{FF2B5EF4-FFF2-40B4-BE49-F238E27FC236}">
                      <a16:creationId xmlns:a16="http://schemas.microsoft.com/office/drawing/2014/main" id="{A7401BD8-F7AA-4A83-B50B-79B4010E7883}"/>
                    </a:ext>
                  </a:extLst>
                </p:cNvPr>
                <p:cNvPicPr/>
                <p:nvPr/>
              </p:nvPicPr>
              <p:blipFill>
                <a:blip r:embed="rId52"/>
                <a:stretch>
                  <a:fillRect/>
                </a:stretch>
              </p:blipFill>
              <p:spPr>
                <a:xfrm>
                  <a:off x="9696693" y="596227"/>
                  <a:ext cx="187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5A6625CB-6224-429F-A171-93B6B493BA45}"/>
                    </a:ext>
                  </a:extLst>
                </p14:cNvPr>
                <p14:cNvContentPartPr/>
                <p14:nvPr/>
              </p14:nvContentPartPr>
              <p14:xfrm>
                <a:off x="9904053" y="673267"/>
                <a:ext cx="184680" cy="99720"/>
              </p14:xfrm>
            </p:contentPart>
          </mc:Choice>
          <mc:Fallback>
            <p:pic>
              <p:nvPicPr>
                <p:cNvPr id="29" name="Freihand 28">
                  <a:extLst>
                    <a:ext uri="{FF2B5EF4-FFF2-40B4-BE49-F238E27FC236}">
                      <a16:creationId xmlns:a16="http://schemas.microsoft.com/office/drawing/2014/main" id="{5A6625CB-6224-429F-A171-93B6B493BA45}"/>
                    </a:ext>
                  </a:extLst>
                </p:cNvPr>
                <p:cNvPicPr/>
                <p:nvPr/>
              </p:nvPicPr>
              <p:blipFill>
                <a:blip r:embed="rId54"/>
                <a:stretch>
                  <a:fillRect/>
                </a:stretch>
              </p:blipFill>
              <p:spPr>
                <a:xfrm>
                  <a:off x="9899733" y="668947"/>
                  <a:ext cx="193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Freihand 29">
                  <a:extLst>
                    <a:ext uri="{FF2B5EF4-FFF2-40B4-BE49-F238E27FC236}">
                      <a16:creationId xmlns:a16="http://schemas.microsoft.com/office/drawing/2014/main" id="{D22E24FD-B875-4031-9D5C-741636605CEC}"/>
                    </a:ext>
                  </a:extLst>
                </p14:cNvPr>
                <p14:cNvContentPartPr/>
                <p14:nvPr/>
              </p14:nvContentPartPr>
              <p14:xfrm>
                <a:off x="10148493" y="568147"/>
                <a:ext cx="57600" cy="282960"/>
              </p14:xfrm>
            </p:contentPart>
          </mc:Choice>
          <mc:Fallback>
            <p:pic>
              <p:nvPicPr>
                <p:cNvPr id="30" name="Freihand 29">
                  <a:extLst>
                    <a:ext uri="{FF2B5EF4-FFF2-40B4-BE49-F238E27FC236}">
                      <a16:creationId xmlns:a16="http://schemas.microsoft.com/office/drawing/2014/main" id="{D22E24FD-B875-4031-9D5C-741636605CEC}"/>
                    </a:ext>
                  </a:extLst>
                </p:cNvPr>
                <p:cNvPicPr/>
                <p:nvPr/>
              </p:nvPicPr>
              <p:blipFill>
                <a:blip r:embed="rId56"/>
                <a:stretch>
                  <a:fillRect/>
                </a:stretch>
              </p:blipFill>
              <p:spPr>
                <a:xfrm>
                  <a:off x="10144173" y="563827"/>
                  <a:ext cx="662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426A001D-3C73-45D5-AC8B-73C6D33425FD}"/>
                    </a:ext>
                  </a:extLst>
                </p14:cNvPr>
                <p14:cNvContentPartPr/>
                <p14:nvPr/>
              </p14:nvContentPartPr>
              <p14:xfrm>
                <a:off x="10316613" y="584347"/>
                <a:ext cx="207360" cy="180360"/>
              </p14:xfrm>
            </p:contentPart>
          </mc:Choice>
          <mc:Fallback>
            <p:pic>
              <p:nvPicPr>
                <p:cNvPr id="34" name="Freihand 33">
                  <a:extLst>
                    <a:ext uri="{FF2B5EF4-FFF2-40B4-BE49-F238E27FC236}">
                      <a16:creationId xmlns:a16="http://schemas.microsoft.com/office/drawing/2014/main" id="{426A001D-3C73-45D5-AC8B-73C6D33425FD}"/>
                    </a:ext>
                  </a:extLst>
                </p:cNvPr>
                <p:cNvPicPr/>
                <p:nvPr/>
              </p:nvPicPr>
              <p:blipFill>
                <a:blip r:embed="rId58"/>
                <a:stretch>
                  <a:fillRect/>
                </a:stretch>
              </p:blipFill>
              <p:spPr>
                <a:xfrm>
                  <a:off x="10312293" y="580027"/>
                  <a:ext cx="216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C795234E-D3BF-47AC-9084-C5128DFC032D}"/>
                    </a:ext>
                  </a:extLst>
                </p14:cNvPr>
                <p14:cNvContentPartPr/>
                <p14:nvPr/>
              </p14:nvContentPartPr>
              <p14:xfrm>
                <a:off x="10486173" y="566707"/>
                <a:ext cx="144000" cy="175680"/>
              </p14:xfrm>
            </p:contentPart>
          </mc:Choice>
          <mc:Fallback>
            <p:pic>
              <p:nvPicPr>
                <p:cNvPr id="35" name="Freihand 34">
                  <a:extLst>
                    <a:ext uri="{FF2B5EF4-FFF2-40B4-BE49-F238E27FC236}">
                      <a16:creationId xmlns:a16="http://schemas.microsoft.com/office/drawing/2014/main" id="{C795234E-D3BF-47AC-9084-C5128DFC032D}"/>
                    </a:ext>
                  </a:extLst>
                </p:cNvPr>
                <p:cNvPicPr/>
                <p:nvPr/>
              </p:nvPicPr>
              <p:blipFill>
                <a:blip r:embed="rId60"/>
                <a:stretch>
                  <a:fillRect/>
                </a:stretch>
              </p:blipFill>
              <p:spPr>
                <a:xfrm>
                  <a:off x="10481853" y="562387"/>
                  <a:ext cx="1526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DB6A35E6-2163-437C-90DE-DE51BEA98925}"/>
                    </a:ext>
                  </a:extLst>
                </p14:cNvPr>
                <p14:cNvContentPartPr/>
                <p14:nvPr/>
              </p14:nvContentPartPr>
              <p14:xfrm>
                <a:off x="10622613" y="575707"/>
                <a:ext cx="149040" cy="160920"/>
              </p14:xfrm>
            </p:contentPart>
          </mc:Choice>
          <mc:Fallback>
            <p:pic>
              <p:nvPicPr>
                <p:cNvPr id="36" name="Freihand 35">
                  <a:extLst>
                    <a:ext uri="{FF2B5EF4-FFF2-40B4-BE49-F238E27FC236}">
                      <a16:creationId xmlns:a16="http://schemas.microsoft.com/office/drawing/2014/main" id="{DB6A35E6-2163-437C-90DE-DE51BEA98925}"/>
                    </a:ext>
                  </a:extLst>
                </p:cNvPr>
                <p:cNvPicPr/>
                <p:nvPr/>
              </p:nvPicPr>
              <p:blipFill>
                <a:blip r:embed="rId62"/>
                <a:stretch>
                  <a:fillRect/>
                </a:stretch>
              </p:blipFill>
              <p:spPr>
                <a:xfrm>
                  <a:off x="10618293" y="571387"/>
                  <a:ext cx="157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DDFEF8D0-D083-4303-82DC-88FD9B3F89A2}"/>
                    </a:ext>
                  </a:extLst>
                </p14:cNvPr>
                <p14:cNvContentPartPr/>
                <p14:nvPr/>
              </p14:nvContentPartPr>
              <p14:xfrm>
                <a:off x="10685973" y="543667"/>
                <a:ext cx="145800" cy="207360"/>
              </p14:xfrm>
            </p:contentPart>
          </mc:Choice>
          <mc:Fallback>
            <p:pic>
              <p:nvPicPr>
                <p:cNvPr id="37" name="Freihand 36">
                  <a:extLst>
                    <a:ext uri="{FF2B5EF4-FFF2-40B4-BE49-F238E27FC236}">
                      <a16:creationId xmlns:a16="http://schemas.microsoft.com/office/drawing/2014/main" id="{DDFEF8D0-D083-4303-82DC-88FD9B3F89A2}"/>
                    </a:ext>
                  </a:extLst>
                </p:cNvPr>
                <p:cNvPicPr/>
                <p:nvPr/>
              </p:nvPicPr>
              <p:blipFill>
                <a:blip r:embed="rId64"/>
                <a:stretch>
                  <a:fillRect/>
                </a:stretch>
              </p:blipFill>
              <p:spPr>
                <a:xfrm>
                  <a:off x="10681653" y="539347"/>
                  <a:ext cx="154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9CED5F9B-1D47-47FB-865C-028D6135D44F}"/>
                    </a:ext>
                  </a:extLst>
                </p14:cNvPr>
                <p14:cNvContentPartPr/>
                <p14:nvPr/>
              </p14:nvContentPartPr>
              <p14:xfrm>
                <a:off x="8008653" y="809707"/>
                <a:ext cx="3456000" cy="173160"/>
              </p14:xfrm>
            </p:contentPart>
          </mc:Choice>
          <mc:Fallback>
            <p:pic>
              <p:nvPicPr>
                <p:cNvPr id="38" name="Freihand 37">
                  <a:extLst>
                    <a:ext uri="{FF2B5EF4-FFF2-40B4-BE49-F238E27FC236}">
                      <a16:creationId xmlns:a16="http://schemas.microsoft.com/office/drawing/2014/main" id="{9CED5F9B-1D47-47FB-865C-028D6135D44F}"/>
                    </a:ext>
                  </a:extLst>
                </p:cNvPr>
                <p:cNvPicPr/>
                <p:nvPr/>
              </p:nvPicPr>
              <p:blipFill>
                <a:blip r:embed="rId66"/>
                <a:stretch>
                  <a:fillRect/>
                </a:stretch>
              </p:blipFill>
              <p:spPr>
                <a:xfrm>
                  <a:off x="8004333" y="805387"/>
                  <a:ext cx="3464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19FF9F39-3619-4EBC-9B40-2CE96B3CC40C}"/>
                    </a:ext>
                  </a:extLst>
                </p14:cNvPr>
                <p14:cNvContentPartPr/>
                <p14:nvPr/>
              </p14:nvContentPartPr>
              <p14:xfrm>
                <a:off x="6781413" y="735187"/>
                <a:ext cx="3816720" cy="609840"/>
              </p14:xfrm>
            </p:contentPart>
          </mc:Choice>
          <mc:Fallback>
            <p:pic>
              <p:nvPicPr>
                <p:cNvPr id="43" name="Freihand 42">
                  <a:extLst>
                    <a:ext uri="{FF2B5EF4-FFF2-40B4-BE49-F238E27FC236}">
                      <a16:creationId xmlns:a16="http://schemas.microsoft.com/office/drawing/2014/main" id="{19FF9F39-3619-4EBC-9B40-2CE96B3CC40C}"/>
                    </a:ext>
                  </a:extLst>
                </p:cNvPr>
                <p:cNvPicPr/>
                <p:nvPr/>
              </p:nvPicPr>
              <p:blipFill>
                <a:blip r:embed="rId68"/>
                <a:stretch>
                  <a:fillRect/>
                </a:stretch>
              </p:blipFill>
              <p:spPr>
                <a:xfrm>
                  <a:off x="6777093" y="730867"/>
                  <a:ext cx="382536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80149581-C9D1-46D7-8869-CC86FA1388D1}"/>
                    </a:ext>
                  </a:extLst>
                </p14:cNvPr>
                <p14:cNvContentPartPr/>
                <p14:nvPr/>
              </p14:nvContentPartPr>
              <p14:xfrm>
                <a:off x="8208813" y="599467"/>
                <a:ext cx="221040" cy="321120"/>
              </p14:xfrm>
            </p:contentPart>
          </mc:Choice>
          <mc:Fallback>
            <p:pic>
              <p:nvPicPr>
                <p:cNvPr id="45" name="Freihand 44">
                  <a:extLst>
                    <a:ext uri="{FF2B5EF4-FFF2-40B4-BE49-F238E27FC236}">
                      <a16:creationId xmlns:a16="http://schemas.microsoft.com/office/drawing/2014/main" id="{80149581-C9D1-46D7-8869-CC86FA1388D1}"/>
                    </a:ext>
                  </a:extLst>
                </p:cNvPr>
                <p:cNvPicPr/>
                <p:nvPr/>
              </p:nvPicPr>
              <p:blipFill>
                <a:blip r:embed="rId70"/>
                <a:stretch>
                  <a:fillRect/>
                </a:stretch>
              </p:blipFill>
              <p:spPr>
                <a:xfrm>
                  <a:off x="8204493" y="595147"/>
                  <a:ext cx="2296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EBDAB535-1CC8-442F-A8D7-8AFE4F7C6FAD}"/>
                    </a:ext>
                  </a:extLst>
                </p14:cNvPr>
                <p14:cNvContentPartPr/>
                <p14:nvPr/>
              </p14:nvContentPartPr>
              <p14:xfrm>
                <a:off x="8443533" y="643027"/>
                <a:ext cx="142200" cy="178200"/>
              </p14:xfrm>
            </p:contentPart>
          </mc:Choice>
          <mc:Fallback>
            <p:pic>
              <p:nvPicPr>
                <p:cNvPr id="46" name="Freihand 45">
                  <a:extLst>
                    <a:ext uri="{FF2B5EF4-FFF2-40B4-BE49-F238E27FC236}">
                      <a16:creationId xmlns:a16="http://schemas.microsoft.com/office/drawing/2014/main" id="{EBDAB535-1CC8-442F-A8D7-8AFE4F7C6FAD}"/>
                    </a:ext>
                  </a:extLst>
                </p:cNvPr>
                <p:cNvPicPr/>
                <p:nvPr/>
              </p:nvPicPr>
              <p:blipFill>
                <a:blip r:embed="rId72"/>
                <a:stretch>
                  <a:fillRect/>
                </a:stretch>
              </p:blipFill>
              <p:spPr>
                <a:xfrm>
                  <a:off x="8439213" y="638707"/>
                  <a:ext cx="150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10E42038-C5B0-4B16-8A8C-D9ACD33C43F8}"/>
                    </a:ext>
                  </a:extLst>
                </p14:cNvPr>
                <p14:cNvContentPartPr/>
                <p14:nvPr/>
              </p14:nvContentPartPr>
              <p14:xfrm>
                <a:off x="8528493" y="631867"/>
                <a:ext cx="106200" cy="244440"/>
              </p14:xfrm>
            </p:contentPart>
          </mc:Choice>
          <mc:Fallback>
            <p:pic>
              <p:nvPicPr>
                <p:cNvPr id="47" name="Freihand 46">
                  <a:extLst>
                    <a:ext uri="{FF2B5EF4-FFF2-40B4-BE49-F238E27FC236}">
                      <a16:creationId xmlns:a16="http://schemas.microsoft.com/office/drawing/2014/main" id="{10E42038-C5B0-4B16-8A8C-D9ACD33C43F8}"/>
                    </a:ext>
                  </a:extLst>
                </p:cNvPr>
                <p:cNvPicPr/>
                <p:nvPr/>
              </p:nvPicPr>
              <p:blipFill>
                <a:blip r:embed="rId74"/>
                <a:stretch>
                  <a:fillRect/>
                </a:stretch>
              </p:blipFill>
              <p:spPr>
                <a:xfrm>
                  <a:off x="8524173" y="627547"/>
                  <a:ext cx="1148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AC6EC0B6-2B13-4C54-B1F1-54783493E778}"/>
                    </a:ext>
                  </a:extLst>
                </p14:cNvPr>
                <p14:cNvContentPartPr/>
                <p14:nvPr/>
              </p14:nvContentPartPr>
              <p14:xfrm>
                <a:off x="8530653" y="677947"/>
                <a:ext cx="192240" cy="185760"/>
              </p14:xfrm>
            </p:contentPart>
          </mc:Choice>
          <mc:Fallback>
            <p:pic>
              <p:nvPicPr>
                <p:cNvPr id="48" name="Freihand 47">
                  <a:extLst>
                    <a:ext uri="{FF2B5EF4-FFF2-40B4-BE49-F238E27FC236}">
                      <a16:creationId xmlns:a16="http://schemas.microsoft.com/office/drawing/2014/main" id="{AC6EC0B6-2B13-4C54-B1F1-54783493E778}"/>
                    </a:ext>
                  </a:extLst>
                </p:cNvPr>
                <p:cNvPicPr/>
                <p:nvPr/>
              </p:nvPicPr>
              <p:blipFill>
                <a:blip r:embed="rId76"/>
                <a:stretch>
                  <a:fillRect/>
                </a:stretch>
              </p:blipFill>
              <p:spPr>
                <a:xfrm>
                  <a:off x="8526333" y="673627"/>
                  <a:ext cx="200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F45AF153-5599-4EDE-988F-584869BA6000}"/>
                    </a:ext>
                  </a:extLst>
                </p14:cNvPr>
                <p14:cNvContentPartPr/>
                <p14:nvPr/>
              </p14:nvContentPartPr>
              <p14:xfrm>
                <a:off x="8704533" y="590467"/>
                <a:ext cx="86040" cy="218520"/>
              </p14:xfrm>
            </p:contentPart>
          </mc:Choice>
          <mc:Fallback>
            <p:pic>
              <p:nvPicPr>
                <p:cNvPr id="49" name="Freihand 48">
                  <a:extLst>
                    <a:ext uri="{FF2B5EF4-FFF2-40B4-BE49-F238E27FC236}">
                      <a16:creationId xmlns:a16="http://schemas.microsoft.com/office/drawing/2014/main" id="{F45AF153-5599-4EDE-988F-584869BA6000}"/>
                    </a:ext>
                  </a:extLst>
                </p:cNvPr>
                <p:cNvPicPr/>
                <p:nvPr/>
              </p:nvPicPr>
              <p:blipFill>
                <a:blip r:embed="rId78"/>
                <a:stretch>
                  <a:fillRect/>
                </a:stretch>
              </p:blipFill>
              <p:spPr>
                <a:xfrm>
                  <a:off x="8700213" y="586147"/>
                  <a:ext cx="946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B2F9AC15-3083-46D9-ABAA-2CD1DBFB2B73}"/>
                    </a:ext>
                  </a:extLst>
                </p14:cNvPr>
                <p14:cNvContentPartPr/>
                <p14:nvPr/>
              </p14:nvContentPartPr>
              <p14:xfrm>
                <a:off x="8770053" y="679387"/>
                <a:ext cx="94320" cy="134280"/>
              </p14:xfrm>
            </p:contentPart>
          </mc:Choice>
          <mc:Fallback>
            <p:pic>
              <p:nvPicPr>
                <p:cNvPr id="50" name="Freihand 49">
                  <a:extLst>
                    <a:ext uri="{FF2B5EF4-FFF2-40B4-BE49-F238E27FC236}">
                      <a16:creationId xmlns:a16="http://schemas.microsoft.com/office/drawing/2014/main" id="{B2F9AC15-3083-46D9-ABAA-2CD1DBFB2B73}"/>
                    </a:ext>
                  </a:extLst>
                </p:cNvPr>
                <p:cNvPicPr/>
                <p:nvPr/>
              </p:nvPicPr>
              <p:blipFill>
                <a:blip r:embed="rId80"/>
                <a:stretch>
                  <a:fillRect/>
                </a:stretch>
              </p:blipFill>
              <p:spPr>
                <a:xfrm>
                  <a:off x="8765733" y="675067"/>
                  <a:ext cx="102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9234BE08-3744-4EDC-9257-4C792A4F683C}"/>
                    </a:ext>
                  </a:extLst>
                </p14:cNvPr>
                <p14:cNvContentPartPr/>
                <p14:nvPr/>
              </p14:nvContentPartPr>
              <p14:xfrm>
                <a:off x="7141413" y="495427"/>
                <a:ext cx="1245240" cy="496440"/>
              </p14:xfrm>
            </p:contentPart>
          </mc:Choice>
          <mc:Fallback>
            <p:pic>
              <p:nvPicPr>
                <p:cNvPr id="51" name="Freihand 50">
                  <a:extLst>
                    <a:ext uri="{FF2B5EF4-FFF2-40B4-BE49-F238E27FC236}">
                      <a16:creationId xmlns:a16="http://schemas.microsoft.com/office/drawing/2014/main" id="{9234BE08-3744-4EDC-9257-4C792A4F683C}"/>
                    </a:ext>
                  </a:extLst>
                </p:cNvPr>
                <p:cNvPicPr/>
                <p:nvPr/>
              </p:nvPicPr>
              <p:blipFill>
                <a:blip r:embed="rId82"/>
                <a:stretch>
                  <a:fillRect/>
                </a:stretch>
              </p:blipFill>
              <p:spPr>
                <a:xfrm>
                  <a:off x="7137093" y="491107"/>
                  <a:ext cx="125388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5927BDA0-D5E6-4F33-82B8-ACE31FBCDF65}"/>
                    </a:ext>
                  </a:extLst>
                </p14:cNvPr>
                <p14:cNvContentPartPr/>
                <p14:nvPr/>
              </p14:nvContentPartPr>
              <p14:xfrm>
                <a:off x="7895253" y="328027"/>
                <a:ext cx="1725480" cy="252000"/>
              </p14:xfrm>
            </p:contentPart>
          </mc:Choice>
          <mc:Fallback>
            <p:pic>
              <p:nvPicPr>
                <p:cNvPr id="53" name="Freihand 52">
                  <a:extLst>
                    <a:ext uri="{FF2B5EF4-FFF2-40B4-BE49-F238E27FC236}">
                      <a16:creationId xmlns:a16="http://schemas.microsoft.com/office/drawing/2014/main" id="{5927BDA0-D5E6-4F33-82B8-ACE31FBCDF65}"/>
                    </a:ext>
                  </a:extLst>
                </p:cNvPr>
                <p:cNvPicPr/>
                <p:nvPr/>
              </p:nvPicPr>
              <p:blipFill>
                <a:blip r:embed="rId84"/>
                <a:stretch>
                  <a:fillRect/>
                </a:stretch>
              </p:blipFill>
              <p:spPr>
                <a:xfrm>
                  <a:off x="7890933" y="323707"/>
                  <a:ext cx="17341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BC6E1334-384B-4650-B409-9969A15AAB60}"/>
                    </a:ext>
                  </a:extLst>
                </p14:cNvPr>
                <p14:cNvContentPartPr/>
                <p14:nvPr/>
              </p14:nvContentPartPr>
              <p14:xfrm>
                <a:off x="9450093" y="436027"/>
                <a:ext cx="343080" cy="255600"/>
              </p14:xfrm>
            </p:contentPart>
          </mc:Choice>
          <mc:Fallback>
            <p:pic>
              <p:nvPicPr>
                <p:cNvPr id="54" name="Freihand 53">
                  <a:extLst>
                    <a:ext uri="{FF2B5EF4-FFF2-40B4-BE49-F238E27FC236}">
                      <a16:creationId xmlns:a16="http://schemas.microsoft.com/office/drawing/2014/main" id="{BC6E1334-384B-4650-B409-9969A15AAB60}"/>
                    </a:ext>
                  </a:extLst>
                </p:cNvPr>
                <p:cNvPicPr/>
                <p:nvPr/>
              </p:nvPicPr>
              <p:blipFill>
                <a:blip r:embed="rId86"/>
                <a:stretch>
                  <a:fillRect/>
                </a:stretch>
              </p:blipFill>
              <p:spPr>
                <a:xfrm>
                  <a:off x="9445773" y="431707"/>
                  <a:ext cx="351720" cy="26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378639C1-066B-4116-BFDF-71E8868F42EF}"/>
                  </a:ext>
                </a:extLst>
              </p14:cNvPr>
              <p14:cNvContentPartPr/>
              <p14:nvPr/>
            </p14:nvContentPartPr>
            <p14:xfrm>
              <a:off x="1102053" y="5114947"/>
              <a:ext cx="7008120" cy="810000"/>
            </p14:xfrm>
          </p:contentPart>
        </mc:Choice>
        <mc:Fallback>
          <p:pic>
            <p:nvPicPr>
              <p:cNvPr id="56" name="Freihand 55">
                <a:extLst>
                  <a:ext uri="{FF2B5EF4-FFF2-40B4-BE49-F238E27FC236}">
                    <a16:creationId xmlns:a16="http://schemas.microsoft.com/office/drawing/2014/main" id="{378639C1-066B-4116-BFDF-71E8868F42EF}"/>
                  </a:ext>
                </a:extLst>
              </p:cNvPr>
              <p:cNvPicPr/>
              <p:nvPr/>
            </p:nvPicPr>
            <p:blipFill>
              <a:blip r:embed="rId88"/>
              <a:stretch>
                <a:fillRect/>
              </a:stretch>
            </p:blipFill>
            <p:spPr>
              <a:xfrm>
                <a:off x="1097733" y="5110627"/>
                <a:ext cx="7016760" cy="818640"/>
              </a:xfrm>
              <a:prstGeom prst="rect">
                <a:avLst/>
              </a:prstGeom>
            </p:spPr>
          </p:pic>
        </mc:Fallback>
      </mc:AlternateContent>
    </p:spTree>
    <p:extLst>
      <p:ext uri="{BB962C8B-B14F-4D97-AF65-F5344CB8AC3E}">
        <p14:creationId xmlns:p14="http://schemas.microsoft.com/office/powerpoint/2010/main" val="384916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A21E-6A7D-349C-0BEE-739F84EA2E9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636E3C-D95C-0461-3F68-B362B7FC8643}"/>
              </a:ext>
            </a:extLst>
          </p:cNvPr>
          <p:cNvSpPr txBox="1">
            <a:spLocks/>
          </p:cNvSpPr>
          <p:nvPr/>
        </p:nvSpPr>
        <p:spPr>
          <a:xfrm>
            <a:off x="1938720" y="184164"/>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Eurozone USA + Mex +Canada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93A967D5-E5DA-053C-B327-18AB0F3EF1D5}"/>
              </a:ext>
            </a:extLst>
          </p:cNvPr>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A8009060-E04D-BAB5-069A-DA9DA0F6B494}"/>
              </a:ext>
            </a:extLst>
          </p:cNvPr>
          <p:cNvSpPr txBox="1"/>
          <p:nvPr/>
        </p:nvSpPr>
        <p:spPr>
          <a:xfrm>
            <a:off x="9094962" y="481029"/>
            <a:ext cx="16946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IMF</a:t>
            </a:r>
          </a:p>
        </p:txBody>
      </p:sp>
      <p:sp>
        <p:nvSpPr>
          <p:cNvPr id="8" name="Rechteck 7">
            <a:extLst>
              <a:ext uri="{FF2B5EF4-FFF2-40B4-BE49-F238E27FC236}">
                <a16:creationId xmlns:a16="http://schemas.microsoft.com/office/drawing/2014/main" id="{0158348D-0AA9-541F-8A3A-6FC9E0B5B69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6" name="Diagramm 5">
            <a:extLst>
              <a:ext uri="{FF2B5EF4-FFF2-40B4-BE49-F238E27FC236}">
                <a16:creationId xmlns:a16="http://schemas.microsoft.com/office/drawing/2014/main" id="{FED93FDA-DFF7-4185-89A0-9CB1102A0A19}"/>
              </a:ext>
            </a:extLst>
          </p:cNvPr>
          <p:cNvGraphicFramePr>
            <a:graphicFrameLocks/>
          </p:cNvGraphicFramePr>
          <p:nvPr>
            <p:extLst>
              <p:ext uri="{D42A27DB-BD31-4B8C-83A1-F6EECF244321}">
                <p14:modId xmlns:p14="http://schemas.microsoft.com/office/powerpoint/2010/main" val="337377649"/>
              </p:ext>
            </p:extLst>
          </p:nvPr>
        </p:nvGraphicFramePr>
        <p:xfrm>
          <a:off x="600143" y="94456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BF20409B-C7CC-4D05-9F87-11EA04847FA2}"/>
              </a:ext>
            </a:extLst>
          </p:cNvPr>
          <p:cNvGraphicFramePr>
            <a:graphicFrameLocks/>
          </p:cNvGraphicFramePr>
          <p:nvPr>
            <p:extLst>
              <p:ext uri="{D42A27DB-BD31-4B8C-83A1-F6EECF244321}">
                <p14:modId xmlns:p14="http://schemas.microsoft.com/office/powerpoint/2010/main" val="4102931578"/>
              </p:ext>
            </p:extLst>
          </p:nvPr>
        </p:nvGraphicFramePr>
        <p:xfrm>
          <a:off x="5181668" y="935037"/>
          <a:ext cx="4572000" cy="27432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mc:Choice xmlns:p14="http://schemas.microsoft.com/office/powerpoint/2010/main" Requires="p14">
          <p:contentPart p14:bwMode="auto" r:id="rId5">
            <p14:nvContentPartPr>
              <p14:cNvPr id="28" name="Freihand 27">
                <a:extLst>
                  <a:ext uri="{FF2B5EF4-FFF2-40B4-BE49-F238E27FC236}">
                    <a16:creationId xmlns:a16="http://schemas.microsoft.com/office/drawing/2014/main" id="{E89AC3EF-1A6D-412D-9917-CD13797E69CE}"/>
                  </a:ext>
                </a:extLst>
              </p14:cNvPr>
              <p14:cNvContentPartPr/>
              <p14:nvPr/>
            </p14:nvContentPartPr>
            <p14:xfrm>
              <a:off x="1140933" y="1152427"/>
              <a:ext cx="3545640" cy="2346840"/>
            </p14:xfrm>
          </p:contentPart>
        </mc:Choice>
        <mc:Fallback>
          <p:pic>
            <p:nvPicPr>
              <p:cNvPr id="28" name="Freihand 27">
                <a:extLst>
                  <a:ext uri="{FF2B5EF4-FFF2-40B4-BE49-F238E27FC236}">
                    <a16:creationId xmlns:a16="http://schemas.microsoft.com/office/drawing/2014/main" id="{E89AC3EF-1A6D-412D-9917-CD13797E69CE}"/>
                  </a:ext>
                </a:extLst>
              </p:cNvPr>
              <p:cNvPicPr/>
              <p:nvPr/>
            </p:nvPicPr>
            <p:blipFill>
              <a:blip r:embed="rId6"/>
              <a:stretch>
                <a:fillRect/>
              </a:stretch>
            </p:blipFill>
            <p:spPr>
              <a:xfrm>
                <a:off x="1136613" y="1148107"/>
                <a:ext cx="3554280" cy="2355480"/>
              </a:xfrm>
              <a:prstGeom prst="rect">
                <a:avLst/>
              </a:prstGeom>
            </p:spPr>
          </p:pic>
        </mc:Fallback>
      </mc:AlternateContent>
      <p:grpSp>
        <p:nvGrpSpPr>
          <p:cNvPr id="88" name="Gruppieren 87">
            <a:extLst>
              <a:ext uri="{FF2B5EF4-FFF2-40B4-BE49-F238E27FC236}">
                <a16:creationId xmlns:a16="http://schemas.microsoft.com/office/drawing/2014/main" id="{9EFF5643-4E63-4E3A-B7C4-A0F8A3E213B6}"/>
              </a:ext>
            </a:extLst>
          </p:cNvPr>
          <p:cNvGrpSpPr/>
          <p:nvPr/>
        </p:nvGrpSpPr>
        <p:grpSpPr>
          <a:xfrm>
            <a:off x="970293" y="36427"/>
            <a:ext cx="3843720" cy="4542480"/>
            <a:chOff x="970293" y="36427"/>
            <a:chExt cx="3843720" cy="454248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867DDD57-8E93-4482-AFE8-2C5D980F221F}"/>
                    </a:ext>
                  </a:extLst>
                </p14:cNvPr>
                <p14:cNvContentPartPr/>
                <p14:nvPr/>
              </p14:nvContentPartPr>
              <p14:xfrm>
                <a:off x="3144693" y="1284547"/>
                <a:ext cx="1079280" cy="798120"/>
              </p14:xfrm>
            </p:contentPart>
          </mc:Choice>
          <mc:Fallback>
            <p:pic>
              <p:nvPicPr>
                <p:cNvPr id="2" name="Freihand 1">
                  <a:extLst>
                    <a:ext uri="{FF2B5EF4-FFF2-40B4-BE49-F238E27FC236}">
                      <a16:creationId xmlns:a16="http://schemas.microsoft.com/office/drawing/2014/main" id="{867DDD57-8E93-4482-AFE8-2C5D980F221F}"/>
                    </a:ext>
                  </a:extLst>
                </p:cNvPr>
                <p:cNvPicPr/>
                <p:nvPr/>
              </p:nvPicPr>
              <p:blipFill>
                <a:blip r:embed="rId8"/>
                <a:stretch>
                  <a:fillRect/>
                </a:stretch>
              </p:blipFill>
              <p:spPr>
                <a:xfrm>
                  <a:off x="3140373" y="1280227"/>
                  <a:ext cx="1087920" cy="806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D378E170-75F7-4026-AFEE-EAACF155631E}"/>
                    </a:ext>
                  </a:extLst>
                </p14:cNvPr>
                <p14:cNvContentPartPr/>
                <p14:nvPr/>
              </p14:nvContentPartPr>
              <p14:xfrm>
                <a:off x="3402813" y="1779547"/>
                <a:ext cx="392760" cy="1957320"/>
              </p14:xfrm>
            </p:contentPart>
          </mc:Choice>
          <mc:Fallback>
            <p:pic>
              <p:nvPicPr>
                <p:cNvPr id="5" name="Freihand 4">
                  <a:extLst>
                    <a:ext uri="{FF2B5EF4-FFF2-40B4-BE49-F238E27FC236}">
                      <a16:creationId xmlns:a16="http://schemas.microsoft.com/office/drawing/2014/main" id="{D378E170-75F7-4026-AFEE-EAACF155631E}"/>
                    </a:ext>
                  </a:extLst>
                </p:cNvPr>
                <p:cNvPicPr/>
                <p:nvPr/>
              </p:nvPicPr>
              <p:blipFill>
                <a:blip r:embed="rId10"/>
                <a:stretch>
                  <a:fillRect/>
                </a:stretch>
              </p:blipFill>
              <p:spPr>
                <a:xfrm>
                  <a:off x="3398493" y="1775227"/>
                  <a:ext cx="401400" cy="1965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0D39B2D0-5CD6-45CC-8A1D-F72AAA51B21E}"/>
                    </a:ext>
                  </a:extLst>
                </p14:cNvPr>
                <p14:cNvContentPartPr/>
                <p14:nvPr/>
              </p14:nvContentPartPr>
              <p14:xfrm>
                <a:off x="3601893" y="1679107"/>
                <a:ext cx="232920" cy="248400"/>
              </p14:xfrm>
            </p:contentPart>
          </mc:Choice>
          <mc:Fallback>
            <p:pic>
              <p:nvPicPr>
                <p:cNvPr id="10" name="Freihand 9">
                  <a:extLst>
                    <a:ext uri="{FF2B5EF4-FFF2-40B4-BE49-F238E27FC236}">
                      <a16:creationId xmlns:a16="http://schemas.microsoft.com/office/drawing/2014/main" id="{0D39B2D0-5CD6-45CC-8A1D-F72AAA51B21E}"/>
                    </a:ext>
                  </a:extLst>
                </p:cNvPr>
                <p:cNvPicPr/>
                <p:nvPr/>
              </p:nvPicPr>
              <p:blipFill>
                <a:blip r:embed="rId12"/>
                <a:stretch>
                  <a:fillRect/>
                </a:stretch>
              </p:blipFill>
              <p:spPr>
                <a:xfrm>
                  <a:off x="3597573" y="1674787"/>
                  <a:ext cx="2415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111F2EB1-DFD2-446C-92FC-713BF96824B6}"/>
                    </a:ext>
                  </a:extLst>
                </p14:cNvPr>
                <p14:cNvContentPartPr/>
                <p14:nvPr/>
              </p14:nvContentPartPr>
              <p14:xfrm>
                <a:off x="2890173" y="4021627"/>
                <a:ext cx="223200" cy="92880"/>
              </p14:xfrm>
            </p:contentPart>
          </mc:Choice>
          <mc:Fallback>
            <p:pic>
              <p:nvPicPr>
                <p:cNvPr id="12" name="Freihand 11">
                  <a:extLst>
                    <a:ext uri="{FF2B5EF4-FFF2-40B4-BE49-F238E27FC236}">
                      <a16:creationId xmlns:a16="http://schemas.microsoft.com/office/drawing/2014/main" id="{111F2EB1-DFD2-446C-92FC-713BF96824B6}"/>
                    </a:ext>
                  </a:extLst>
                </p:cNvPr>
                <p:cNvPicPr/>
                <p:nvPr/>
              </p:nvPicPr>
              <p:blipFill>
                <a:blip r:embed="rId14"/>
                <a:stretch>
                  <a:fillRect/>
                </a:stretch>
              </p:blipFill>
              <p:spPr>
                <a:xfrm>
                  <a:off x="2885853" y="4017307"/>
                  <a:ext cx="231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1F45E103-946F-4075-89B8-53CCD9317D9B}"/>
                    </a:ext>
                  </a:extLst>
                </p14:cNvPr>
                <p14:cNvContentPartPr/>
                <p14:nvPr/>
              </p14:nvContentPartPr>
              <p14:xfrm>
                <a:off x="3059373" y="3908227"/>
                <a:ext cx="360" cy="360"/>
              </p14:xfrm>
            </p:contentPart>
          </mc:Choice>
          <mc:Fallback>
            <p:pic>
              <p:nvPicPr>
                <p:cNvPr id="13" name="Freihand 12">
                  <a:extLst>
                    <a:ext uri="{FF2B5EF4-FFF2-40B4-BE49-F238E27FC236}">
                      <a16:creationId xmlns:a16="http://schemas.microsoft.com/office/drawing/2014/main" id="{1F45E103-946F-4075-89B8-53CCD9317D9B}"/>
                    </a:ext>
                  </a:extLst>
                </p:cNvPr>
                <p:cNvPicPr/>
                <p:nvPr/>
              </p:nvPicPr>
              <p:blipFill>
                <a:blip r:embed="rId16"/>
                <a:stretch>
                  <a:fillRect/>
                </a:stretch>
              </p:blipFill>
              <p:spPr>
                <a:xfrm>
                  <a:off x="3055053" y="3903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A4E39DBD-C8C5-4FC5-B319-E5F89CD43FC5}"/>
                    </a:ext>
                  </a:extLst>
                </p14:cNvPr>
                <p14:cNvContentPartPr/>
                <p14:nvPr/>
              </p14:nvContentPartPr>
              <p14:xfrm>
                <a:off x="3264933" y="3875467"/>
                <a:ext cx="263160" cy="171720"/>
              </p14:xfrm>
            </p:contentPart>
          </mc:Choice>
          <mc:Fallback>
            <p:pic>
              <p:nvPicPr>
                <p:cNvPr id="14" name="Freihand 13">
                  <a:extLst>
                    <a:ext uri="{FF2B5EF4-FFF2-40B4-BE49-F238E27FC236}">
                      <a16:creationId xmlns:a16="http://schemas.microsoft.com/office/drawing/2014/main" id="{A4E39DBD-C8C5-4FC5-B319-E5F89CD43FC5}"/>
                    </a:ext>
                  </a:extLst>
                </p:cNvPr>
                <p:cNvPicPr/>
                <p:nvPr/>
              </p:nvPicPr>
              <p:blipFill>
                <a:blip r:embed="rId18"/>
                <a:stretch>
                  <a:fillRect/>
                </a:stretch>
              </p:blipFill>
              <p:spPr>
                <a:xfrm>
                  <a:off x="3260613" y="3871147"/>
                  <a:ext cx="271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A483028D-4A57-4EC8-BA0C-1AA9E4631021}"/>
                    </a:ext>
                  </a:extLst>
                </p14:cNvPr>
                <p14:cNvContentPartPr/>
                <p14:nvPr/>
              </p14:nvContentPartPr>
              <p14:xfrm>
                <a:off x="3673893" y="3941347"/>
                <a:ext cx="317880" cy="127800"/>
              </p14:xfrm>
            </p:contentPart>
          </mc:Choice>
          <mc:Fallback>
            <p:pic>
              <p:nvPicPr>
                <p:cNvPr id="15" name="Freihand 14">
                  <a:extLst>
                    <a:ext uri="{FF2B5EF4-FFF2-40B4-BE49-F238E27FC236}">
                      <a16:creationId xmlns:a16="http://schemas.microsoft.com/office/drawing/2014/main" id="{A483028D-4A57-4EC8-BA0C-1AA9E4631021}"/>
                    </a:ext>
                  </a:extLst>
                </p:cNvPr>
                <p:cNvPicPr/>
                <p:nvPr/>
              </p:nvPicPr>
              <p:blipFill>
                <a:blip r:embed="rId20"/>
                <a:stretch>
                  <a:fillRect/>
                </a:stretch>
              </p:blipFill>
              <p:spPr>
                <a:xfrm>
                  <a:off x="3669573" y="3937027"/>
                  <a:ext cx="326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634F4174-DA90-49B1-B9DD-5D0718065634}"/>
                    </a:ext>
                  </a:extLst>
                </p14:cNvPr>
                <p14:cNvContentPartPr/>
                <p14:nvPr/>
              </p14:nvContentPartPr>
              <p14:xfrm>
                <a:off x="3965493" y="3892027"/>
                <a:ext cx="49320" cy="16560"/>
              </p14:xfrm>
            </p:contentPart>
          </mc:Choice>
          <mc:Fallback>
            <p:pic>
              <p:nvPicPr>
                <p:cNvPr id="16" name="Freihand 15">
                  <a:extLst>
                    <a:ext uri="{FF2B5EF4-FFF2-40B4-BE49-F238E27FC236}">
                      <a16:creationId xmlns:a16="http://schemas.microsoft.com/office/drawing/2014/main" id="{634F4174-DA90-49B1-B9DD-5D0718065634}"/>
                    </a:ext>
                  </a:extLst>
                </p:cNvPr>
                <p:cNvPicPr/>
                <p:nvPr/>
              </p:nvPicPr>
              <p:blipFill>
                <a:blip r:embed="rId22"/>
                <a:stretch>
                  <a:fillRect/>
                </a:stretch>
              </p:blipFill>
              <p:spPr>
                <a:xfrm>
                  <a:off x="3961173" y="3887707"/>
                  <a:ext cx="57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D2504B21-D938-4C84-A90C-543234FC5E7C}"/>
                    </a:ext>
                  </a:extLst>
                </p14:cNvPr>
                <p14:cNvContentPartPr/>
                <p14:nvPr/>
              </p14:nvContentPartPr>
              <p14:xfrm>
                <a:off x="3960093" y="3925867"/>
                <a:ext cx="149760" cy="264600"/>
              </p14:xfrm>
            </p:contentPart>
          </mc:Choice>
          <mc:Fallback>
            <p:pic>
              <p:nvPicPr>
                <p:cNvPr id="17" name="Freihand 16">
                  <a:extLst>
                    <a:ext uri="{FF2B5EF4-FFF2-40B4-BE49-F238E27FC236}">
                      <a16:creationId xmlns:a16="http://schemas.microsoft.com/office/drawing/2014/main" id="{D2504B21-D938-4C84-A90C-543234FC5E7C}"/>
                    </a:ext>
                  </a:extLst>
                </p:cNvPr>
                <p:cNvPicPr/>
                <p:nvPr/>
              </p:nvPicPr>
              <p:blipFill>
                <a:blip r:embed="rId24"/>
                <a:stretch>
                  <a:fillRect/>
                </a:stretch>
              </p:blipFill>
              <p:spPr>
                <a:xfrm>
                  <a:off x="3955773" y="3921547"/>
                  <a:ext cx="1584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E0522882-46B9-4CBA-898B-BA67C8AD5C5A}"/>
                    </a:ext>
                  </a:extLst>
                </p14:cNvPr>
                <p14:cNvContentPartPr/>
                <p14:nvPr/>
              </p14:nvContentPartPr>
              <p14:xfrm>
                <a:off x="4086813" y="3874387"/>
                <a:ext cx="80280" cy="182520"/>
              </p14:xfrm>
            </p:contentPart>
          </mc:Choice>
          <mc:Fallback>
            <p:pic>
              <p:nvPicPr>
                <p:cNvPr id="18" name="Freihand 17">
                  <a:extLst>
                    <a:ext uri="{FF2B5EF4-FFF2-40B4-BE49-F238E27FC236}">
                      <a16:creationId xmlns:a16="http://schemas.microsoft.com/office/drawing/2014/main" id="{E0522882-46B9-4CBA-898B-BA67C8AD5C5A}"/>
                    </a:ext>
                  </a:extLst>
                </p:cNvPr>
                <p:cNvPicPr/>
                <p:nvPr/>
              </p:nvPicPr>
              <p:blipFill>
                <a:blip r:embed="rId26"/>
                <a:stretch>
                  <a:fillRect/>
                </a:stretch>
              </p:blipFill>
              <p:spPr>
                <a:xfrm>
                  <a:off x="4082493" y="3870067"/>
                  <a:ext cx="88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7049DFEF-A9D7-4229-A97C-B5D8D0261159}"/>
                    </a:ext>
                  </a:extLst>
                </p14:cNvPr>
                <p14:cNvContentPartPr/>
                <p14:nvPr/>
              </p14:nvContentPartPr>
              <p14:xfrm>
                <a:off x="4157373" y="3916147"/>
                <a:ext cx="287280" cy="130680"/>
              </p14:xfrm>
            </p:contentPart>
          </mc:Choice>
          <mc:Fallback>
            <p:pic>
              <p:nvPicPr>
                <p:cNvPr id="19" name="Freihand 18">
                  <a:extLst>
                    <a:ext uri="{FF2B5EF4-FFF2-40B4-BE49-F238E27FC236}">
                      <a16:creationId xmlns:a16="http://schemas.microsoft.com/office/drawing/2014/main" id="{7049DFEF-A9D7-4229-A97C-B5D8D0261159}"/>
                    </a:ext>
                  </a:extLst>
                </p:cNvPr>
                <p:cNvPicPr/>
                <p:nvPr/>
              </p:nvPicPr>
              <p:blipFill>
                <a:blip r:embed="rId28"/>
                <a:stretch>
                  <a:fillRect/>
                </a:stretch>
              </p:blipFill>
              <p:spPr>
                <a:xfrm>
                  <a:off x="4153053" y="3911827"/>
                  <a:ext cx="295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F9C7ECBD-F460-4854-9A86-53EA195F3F53}"/>
                    </a:ext>
                  </a:extLst>
                </p14:cNvPr>
                <p14:cNvContentPartPr/>
                <p14:nvPr/>
              </p14:nvContentPartPr>
              <p14:xfrm>
                <a:off x="4424853" y="3867187"/>
                <a:ext cx="389160" cy="176760"/>
              </p14:xfrm>
            </p:contentPart>
          </mc:Choice>
          <mc:Fallback>
            <p:pic>
              <p:nvPicPr>
                <p:cNvPr id="20" name="Freihand 19">
                  <a:extLst>
                    <a:ext uri="{FF2B5EF4-FFF2-40B4-BE49-F238E27FC236}">
                      <a16:creationId xmlns:a16="http://schemas.microsoft.com/office/drawing/2014/main" id="{F9C7ECBD-F460-4854-9A86-53EA195F3F53}"/>
                    </a:ext>
                  </a:extLst>
                </p:cNvPr>
                <p:cNvPicPr/>
                <p:nvPr/>
              </p:nvPicPr>
              <p:blipFill>
                <a:blip r:embed="rId30"/>
                <a:stretch>
                  <a:fillRect/>
                </a:stretch>
              </p:blipFill>
              <p:spPr>
                <a:xfrm>
                  <a:off x="4420533" y="3862867"/>
                  <a:ext cx="397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5AE0249A-645C-4081-BF98-E31274183662}"/>
                    </a:ext>
                  </a:extLst>
                </p14:cNvPr>
                <p14:cNvContentPartPr/>
                <p14:nvPr/>
              </p14:nvContentPartPr>
              <p14:xfrm>
                <a:off x="3363933" y="4227547"/>
                <a:ext cx="228960" cy="351360"/>
              </p14:xfrm>
            </p:contentPart>
          </mc:Choice>
          <mc:Fallback>
            <p:pic>
              <p:nvPicPr>
                <p:cNvPr id="21" name="Freihand 20">
                  <a:extLst>
                    <a:ext uri="{FF2B5EF4-FFF2-40B4-BE49-F238E27FC236}">
                      <a16:creationId xmlns:a16="http://schemas.microsoft.com/office/drawing/2014/main" id="{5AE0249A-645C-4081-BF98-E31274183662}"/>
                    </a:ext>
                  </a:extLst>
                </p:cNvPr>
                <p:cNvPicPr/>
                <p:nvPr/>
              </p:nvPicPr>
              <p:blipFill>
                <a:blip r:embed="rId32"/>
                <a:stretch>
                  <a:fillRect/>
                </a:stretch>
              </p:blipFill>
              <p:spPr>
                <a:xfrm>
                  <a:off x="3359613" y="4223227"/>
                  <a:ext cx="2376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9D89C48B-A31E-487E-A62A-1B0D3BA4D99F}"/>
                    </a:ext>
                  </a:extLst>
                </p14:cNvPr>
                <p14:cNvContentPartPr/>
                <p14:nvPr/>
              </p14:nvContentPartPr>
              <p14:xfrm>
                <a:off x="3751293" y="4236187"/>
                <a:ext cx="185040" cy="226800"/>
              </p14:xfrm>
            </p:contentPart>
          </mc:Choice>
          <mc:Fallback>
            <p:pic>
              <p:nvPicPr>
                <p:cNvPr id="22" name="Freihand 21">
                  <a:extLst>
                    <a:ext uri="{FF2B5EF4-FFF2-40B4-BE49-F238E27FC236}">
                      <a16:creationId xmlns:a16="http://schemas.microsoft.com/office/drawing/2014/main" id="{9D89C48B-A31E-487E-A62A-1B0D3BA4D99F}"/>
                    </a:ext>
                  </a:extLst>
                </p:cNvPr>
                <p:cNvPicPr/>
                <p:nvPr/>
              </p:nvPicPr>
              <p:blipFill>
                <a:blip r:embed="rId34"/>
                <a:stretch>
                  <a:fillRect/>
                </a:stretch>
              </p:blipFill>
              <p:spPr>
                <a:xfrm>
                  <a:off x="3746973" y="4231867"/>
                  <a:ext cx="193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1FD5DFD5-39CE-4355-BED3-AF113784D23F}"/>
                    </a:ext>
                  </a:extLst>
                </p14:cNvPr>
                <p14:cNvContentPartPr/>
                <p14:nvPr/>
              </p14:nvContentPartPr>
              <p14:xfrm>
                <a:off x="4235133" y="4211707"/>
                <a:ext cx="208080" cy="147600"/>
              </p14:xfrm>
            </p:contentPart>
          </mc:Choice>
          <mc:Fallback>
            <p:pic>
              <p:nvPicPr>
                <p:cNvPr id="24" name="Freihand 23">
                  <a:extLst>
                    <a:ext uri="{FF2B5EF4-FFF2-40B4-BE49-F238E27FC236}">
                      <a16:creationId xmlns:a16="http://schemas.microsoft.com/office/drawing/2014/main" id="{1FD5DFD5-39CE-4355-BED3-AF113784D23F}"/>
                    </a:ext>
                  </a:extLst>
                </p:cNvPr>
                <p:cNvPicPr/>
                <p:nvPr/>
              </p:nvPicPr>
              <p:blipFill>
                <a:blip r:embed="rId36"/>
                <a:stretch>
                  <a:fillRect/>
                </a:stretch>
              </p:blipFill>
              <p:spPr>
                <a:xfrm>
                  <a:off x="4230813" y="4207387"/>
                  <a:ext cx="216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6730EBA5-FFA6-4466-A1BF-602361F909CA}"/>
                    </a:ext>
                  </a:extLst>
                </p14:cNvPr>
                <p14:cNvContentPartPr/>
                <p14:nvPr/>
              </p14:nvContentPartPr>
              <p14:xfrm>
                <a:off x="4115613" y="4102267"/>
                <a:ext cx="128880" cy="340200"/>
              </p14:xfrm>
            </p:contentPart>
          </mc:Choice>
          <mc:Fallback>
            <p:pic>
              <p:nvPicPr>
                <p:cNvPr id="25" name="Freihand 24">
                  <a:extLst>
                    <a:ext uri="{FF2B5EF4-FFF2-40B4-BE49-F238E27FC236}">
                      <a16:creationId xmlns:a16="http://schemas.microsoft.com/office/drawing/2014/main" id="{6730EBA5-FFA6-4466-A1BF-602361F909CA}"/>
                    </a:ext>
                  </a:extLst>
                </p:cNvPr>
                <p:cNvPicPr/>
                <p:nvPr/>
              </p:nvPicPr>
              <p:blipFill>
                <a:blip r:embed="rId38"/>
                <a:stretch>
                  <a:fillRect/>
                </a:stretch>
              </p:blipFill>
              <p:spPr>
                <a:xfrm>
                  <a:off x="4111293" y="4097947"/>
                  <a:ext cx="13752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6C22289B-A270-42D1-A77E-BC96581C1B78}"/>
                    </a:ext>
                  </a:extLst>
                </p14:cNvPr>
                <p14:cNvContentPartPr/>
                <p14:nvPr/>
              </p14:nvContentPartPr>
              <p14:xfrm>
                <a:off x="4459053" y="4099747"/>
                <a:ext cx="165960" cy="446760"/>
              </p14:xfrm>
            </p:contentPart>
          </mc:Choice>
          <mc:Fallback>
            <p:pic>
              <p:nvPicPr>
                <p:cNvPr id="26" name="Freihand 25">
                  <a:extLst>
                    <a:ext uri="{FF2B5EF4-FFF2-40B4-BE49-F238E27FC236}">
                      <a16:creationId xmlns:a16="http://schemas.microsoft.com/office/drawing/2014/main" id="{6C22289B-A270-42D1-A77E-BC96581C1B78}"/>
                    </a:ext>
                  </a:extLst>
                </p:cNvPr>
                <p:cNvPicPr/>
                <p:nvPr/>
              </p:nvPicPr>
              <p:blipFill>
                <a:blip r:embed="rId40"/>
                <a:stretch>
                  <a:fillRect/>
                </a:stretch>
              </p:blipFill>
              <p:spPr>
                <a:xfrm>
                  <a:off x="4454733" y="4095427"/>
                  <a:ext cx="17460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6E3076D6-CB8C-443C-A742-30E5360675BD}"/>
                    </a:ext>
                  </a:extLst>
                </p14:cNvPr>
                <p14:cNvContentPartPr/>
                <p14:nvPr/>
              </p14:nvContentPartPr>
              <p14:xfrm>
                <a:off x="1577253" y="2133427"/>
                <a:ext cx="215640" cy="382680"/>
              </p14:xfrm>
            </p:contentPart>
          </mc:Choice>
          <mc:Fallback>
            <p:pic>
              <p:nvPicPr>
                <p:cNvPr id="30" name="Freihand 29">
                  <a:extLst>
                    <a:ext uri="{FF2B5EF4-FFF2-40B4-BE49-F238E27FC236}">
                      <a16:creationId xmlns:a16="http://schemas.microsoft.com/office/drawing/2014/main" id="{6E3076D6-CB8C-443C-A742-30E5360675BD}"/>
                    </a:ext>
                  </a:extLst>
                </p:cNvPr>
                <p:cNvPicPr/>
                <p:nvPr/>
              </p:nvPicPr>
              <p:blipFill>
                <a:blip r:embed="rId42"/>
                <a:stretch>
                  <a:fillRect/>
                </a:stretch>
              </p:blipFill>
              <p:spPr>
                <a:xfrm>
                  <a:off x="1572933" y="2129107"/>
                  <a:ext cx="22428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05CE5D26-E571-4074-AE55-FEC1844F3A66}"/>
                    </a:ext>
                  </a:extLst>
                </p14:cNvPr>
                <p14:cNvContentPartPr/>
                <p14:nvPr/>
              </p14:nvContentPartPr>
              <p14:xfrm>
                <a:off x="1659333" y="1405867"/>
                <a:ext cx="111960" cy="679680"/>
              </p14:xfrm>
            </p:contentPart>
          </mc:Choice>
          <mc:Fallback>
            <p:pic>
              <p:nvPicPr>
                <p:cNvPr id="31" name="Freihand 30">
                  <a:extLst>
                    <a:ext uri="{FF2B5EF4-FFF2-40B4-BE49-F238E27FC236}">
                      <a16:creationId xmlns:a16="http://schemas.microsoft.com/office/drawing/2014/main" id="{05CE5D26-E571-4074-AE55-FEC1844F3A66}"/>
                    </a:ext>
                  </a:extLst>
                </p:cNvPr>
                <p:cNvPicPr/>
                <p:nvPr/>
              </p:nvPicPr>
              <p:blipFill>
                <a:blip r:embed="rId44"/>
                <a:stretch>
                  <a:fillRect/>
                </a:stretch>
              </p:blipFill>
              <p:spPr>
                <a:xfrm>
                  <a:off x="1655013" y="1401547"/>
                  <a:ext cx="120600" cy="688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24998244-3909-4DBF-95CC-A4E8CFA1DA5A}"/>
                    </a:ext>
                  </a:extLst>
                </p14:cNvPr>
                <p14:cNvContentPartPr/>
                <p14:nvPr/>
              </p14:nvContentPartPr>
              <p14:xfrm>
                <a:off x="1671213" y="1077907"/>
                <a:ext cx="53640" cy="278280"/>
              </p14:xfrm>
            </p:contentPart>
          </mc:Choice>
          <mc:Fallback>
            <p:pic>
              <p:nvPicPr>
                <p:cNvPr id="32" name="Freihand 31">
                  <a:extLst>
                    <a:ext uri="{FF2B5EF4-FFF2-40B4-BE49-F238E27FC236}">
                      <a16:creationId xmlns:a16="http://schemas.microsoft.com/office/drawing/2014/main" id="{24998244-3909-4DBF-95CC-A4E8CFA1DA5A}"/>
                    </a:ext>
                  </a:extLst>
                </p:cNvPr>
                <p:cNvPicPr/>
                <p:nvPr/>
              </p:nvPicPr>
              <p:blipFill>
                <a:blip r:embed="rId46"/>
                <a:stretch>
                  <a:fillRect/>
                </a:stretch>
              </p:blipFill>
              <p:spPr>
                <a:xfrm>
                  <a:off x="1666893" y="1073587"/>
                  <a:ext cx="622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B4F33366-70CB-44DE-A085-775C1F1801A8}"/>
                    </a:ext>
                  </a:extLst>
                </p14:cNvPr>
                <p14:cNvContentPartPr/>
                <p14:nvPr/>
              </p14:nvContentPartPr>
              <p14:xfrm>
                <a:off x="1753293" y="1174747"/>
                <a:ext cx="116280" cy="126360"/>
              </p14:xfrm>
            </p:contentPart>
          </mc:Choice>
          <mc:Fallback>
            <p:pic>
              <p:nvPicPr>
                <p:cNvPr id="33" name="Freihand 32">
                  <a:extLst>
                    <a:ext uri="{FF2B5EF4-FFF2-40B4-BE49-F238E27FC236}">
                      <a16:creationId xmlns:a16="http://schemas.microsoft.com/office/drawing/2014/main" id="{B4F33366-70CB-44DE-A085-775C1F1801A8}"/>
                    </a:ext>
                  </a:extLst>
                </p:cNvPr>
                <p:cNvPicPr/>
                <p:nvPr/>
              </p:nvPicPr>
              <p:blipFill>
                <a:blip r:embed="rId48"/>
                <a:stretch>
                  <a:fillRect/>
                </a:stretch>
              </p:blipFill>
              <p:spPr>
                <a:xfrm>
                  <a:off x="1748973" y="1170427"/>
                  <a:ext cx="124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E3B04AE1-F59E-43F4-A00D-538F6315E30C}"/>
                    </a:ext>
                  </a:extLst>
                </p14:cNvPr>
                <p14:cNvContentPartPr/>
                <p14:nvPr/>
              </p14:nvContentPartPr>
              <p14:xfrm>
                <a:off x="1878213" y="1084747"/>
                <a:ext cx="60840" cy="165600"/>
              </p14:xfrm>
            </p:contentPart>
          </mc:Choice>
          <mc:Fallback>
            <p:pic>
              <p:nvPicPr>
                <p:cNvPr id="34" name="Freihand 33">
                  <a:extLst>
                    <a:ext uri="{FF2B5EF4-FFF2-40B4-BE49-F238E27FC236}">
                      <a16:creationId xmlns:a16="http://schemas.microsoft.com/office/drawing/2014/main" id="{E3B04AE1-F59E-43F4-A00D-538F6315E30C}"/>
                    </a:ext>
                  </a:extLst>
                </p:cNvPr>
                <p:cNvPicPr/>
                <p:nvPr/>
              </p:nvPicPr>
              <p:blipFill>
                <a:blip r:embed="rId50"/>
                <a:stretch>
                  <a:fillRect/>
                </a:stretch>
              </p:blipFill>
              <p:spPr>
                <a:xfrm>
                  <a:off x="1873893" y="1080427"/>
                  <a:ext cx="69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786D6B74-66D7-4C06-B4B4-20CAA12D24AE}"/>
                    </a:ext>
                  </a:extLst>
                </p14:cNvPr>
                <p14:cNvContentPartPr/>
                <p14:nvPr/>
              </p14:nvContentPartPr>
              <p14:xfrm>
                <a:off x="1931853" y="1085467"/>
                <a:ext cx="202320" cy="120240"/>
              </p14:xfrm>
            </p:contentPart>
          </mc:Choice>
          <mc:Fallback>
            <p:pic>
              <p:nvPicPr>
                <p:cNvPr id="35" name="Freihand 34">
                  <a:extLst>
                    <a:ext uri="{FF2B5EF4-FFF2-40B4-BE49-F238E27FC236}">
                      <a16:creationId xmlns:a16="http://schemas.microsoft.com/office/drawing/2014/main" id="{786D6B74-66D7-4C06-B4B4-20CAA12D24AE}"/>
                    </a:ext>
                  </a:extLst>
                </p:cNvPr>
                <p:cNvPicPr/>
                <p:nvPr/>
              </p:nvPicPr>
              <p:blipFill>
                <a:blip r:embed="rId52"/>
                <a:stretch>
                  <a:fillRect/>
                </a:stretch>
              </p:blipFill>
              <p:spPr>
                <a:xfrm>
                  <a:off x="1927533" y="1081147"/>
                  <a:ext cx="210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2F956068-EF1A-46B2-AC80-3A78945DD3EF}"/>
                    </a:ext>
                  </a:extLst>
                </p14:cNvPr>
                <p14:cNvContentPartPr/>
                <p14:nvPr/>
              </p14:nvContentPartPr>
              <p14:xfrm>
                <a:off x="2151813" y="955507"/>
                <a:ext cx="182520" cy="167760"/>
              </p14:xfrm>
            </p:contentPart>
          </mc:Choice>
          <mc:Fallback>
            <p:pic>
              <p:nvPicPr>
                <p:cNvPr id="36" name="Freihand 35">
                  <a:extLst>
                    <a:ext uri="{FF2B5EF4-FFF2-40B4-BE49-F238E27FC236}">
                      <a16:creationId xmlns:a16="http://schemas.microsoft.com/office/drawing/2014/main" id="{2F956068-EF1A-46B2-AC80-3A78945DD3EF}"/>
                    </a:ext>
                  </a:extLst>
                </p:cNvPr>
                <p:cNvPicPr/>
                <p:nvPr/>
              </p:nvPicPr>
              <p:blipFill>
                <a:blip r:embed="rId54"/>
                <a:stretch>
                  <a:fillRect/>
                </a:stretch>
              </p:blipFill>
              <p:spPr>
                <a:xfrm>
                  <a:off x="2147493" y="951187"/>
                  <a:ext cx="191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130294DD-A329-4C95-AAC7-9A2E7B0A5A6F}"/>
                    </a:ext>
                  </a:extLst>
                </p14:cNvPr>
                <p14:cNvContentPartPr/>
                <p14:nvPr/>
              </p14:nvContentPartPr>
              <p14:xfrm>
                <a:off x="1957773" y="2153227"/>
                <a:ext cx="174240" cy="238680"/>
              </p14:xfrm>
            </p:contentPart>
          </mc:Choice>
          <mc:Fallback>
            <p:pic>
              <p:nvPicPr>
                <p:cNvPr id="38" name="Freihand 37">
                  <a:extLst>
                    <a:ext uri="{FF2B5EF4-FFF2-40B4-BE49-F238E27FC236}">
                      <a16:creationId xmlns:a16="http://schemas.microsoft.com/office/drawing/2014/main" id="{130294DD-A329-4C95-AAC7-9A2E7B0A5A6F}"/>
                    </a:ext>
                  </a:extLst>
                </p:cNvPr>
                <p:cNvPicPr/>
                <p:nvPr/>
              </p:nvPicPr>
              <p:blipFill>
                <a:blip r:embed="rId56"/>
                <a:stretch>
                  <a:fillRect/>
                </a:stretch>
              </p:blipFill>
              <p:spPr>
                <a:xfrm>
                  <a:off x="1953453" y="2148907"/>
                  <a:ext cx="1828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A3589C27-323E-4309-AE26-75CFAE4BB326}"/>
                    </a:ext>
                  </a:extLst>
                </p14:cNvPr>
                <p14:cNvContentPartPr/>
                <p14:nvPr/>
              </p14:nvContentPartPr>
              <p14:xfrm>
                <a:off x="2130933" y="1926787"/>
                <a:ext cx="114840" cy="235800"/>
              </p14:xfrm>
            </p:contentPart>
          </mc:Choice>
          <mc:Fallback>
            <p:pic>
              <p:nvPicPr>
                <p:cNvPr id="39" name="Freihand 38">
                  <a:extLst>
                    <a:ext uri="{FF2B5EF4-FFF2-40B4-BE49-F238E27FC236}">
                      <a16:creationId xmlns:a16="http://schemas.microsoft.com/office/drawing/2014/main" id="{A3589C27-323E-4309-AE26-75CFAE4BB326}"/>
                    </a:ext>
                  </a:extLst>
                </p:cNvPr>
                <p:cNvPicPr/>
                <p:nvPr/>
              </p:nvPicPr>
              <p:blipFill>
                <a:blip r:embed="rId58"/>
                <a:stretch>
                  <a:fillRect/>
                </a:stretch>
              </p:blipFill>
              <p:spPr>
                <a:xfrm>
                  <a:off x="2126613" y="1922467"/>
                  <a:ext cx="1234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C2C8A972-4ECE-4F3B-9459-1948618B0BD6}"/>
                    </a:ext>
                  </a:extLst>
                </p14:cNvPr>
                <p14:cNvContentPartPr/>
                <p14:nvPr/>
              </p14:nvContentPartPr>
              <p14:xfrm>
                <a:off x="2279973" y="1891507"/>
                <a:ext cx="158040" cy="161640"/>
              </p14:xfrm>
            </p:contentPart>
          </mc:Choice>
          <mc:Fallback>
            <p:pic>
              <p:nvPicPr>
                <p:cNvPr id="40" name="Freihand 39">
                  <a:extLst>
                    <a:ext uri="{FF2B5EF4-FFF2-40B4-BE49-F238E27FC236}">
                      <a16:creationId xmlns:a16="http://schemas.microsoft.com/office/drawing/2014/main" id="{C2C8A972-4ECE-4F3B-9459-1948618B0BD6}"/>
                    </a:ext>
                  </a:extLst>
                </p:cNvPr>
                <p:cNvPicPr/>
                <p:nvPr/>
              </p:nvPicPr>
              <p:blipFill>
                <a:blip r:embed="rId60"/>
                <a:stretch>
                  <a:fillRect/>
                </a:stretch>
              </p:blipFill>
              <p:spPr>
                <a:xfrm>
                  <a:off x="2275653" y="1887187"/>
                  <a:ext cx="166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B27DB548-7D84-440F-B80C-325D866B0F3F}"/>
                    </a:ext>
                  </a:extLst>
                </p14:cNvPr>
                <p14:cNvContentPartPr/>
                <p14:nvPr/>
              </p14:nvContentPartPr>
              <p14:xfrm>
                <a:off x="1691373" y="727987"/>
                <a:ext cx="114120" cy="226080"/>
              </p14:xfrm>
            </p:contentPart>
          </mc:Choice>
          <mc:Fallback>
            <p:pic>
              <p:nvPicPr>
                <p:cNvPr id="42" name="Freihand 41">
                  <a:extLst>
                    <a:ext uri="{FF2B5EF4-FFF2-40B4-BE49-F238E27FC236}">
                      <a16:creationId xmlns:a16="http://schemas.microsoft.com/office/drawing/2014/main" id="{B27DB548-7D84-440F-B80C-325D866B0F3F}"/>
                    </a:ext>
                  </a:extLst>
                </p:cNvPr>
                <p:cNvPicPr/>
                <p:nvPr/>
              </p:nvPicPr>
              <p:blipFill>
                <a:blip r:embed="rId62"/>
                <a:stretch>
                  <a:fillRect/>
                </a:stretch>
              </p:blipFill>
              <p:spPr>
                <a:xfrm>
                  <a:off x="1687053" y="723667"/>
                  <a:ext cx="1227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1FECAB91-06FF-4AE4-BAAF-D33EAB76136E}"/>
                    </a:ext>
                  </a:extLst>
                </p14:cNvPr>
                <p14:cNvContentPartPr/>
                <p14:nvPr/>
              </p14:nvContentPartPr>
              <p14:xfrm>
                <a:off x="1734933" y="783427"/>
                <a:ext cx="91080" cy="181800"/>
              </p14:xfrm>
            </p:contentPart>
          </mc:Choice>
          <mc:Fallback>
            <p:pic>
              <p:nvPicPr>
                <p:cNvPr id="43" name="Freihand 42">
                  <a:extLst>
                    <a:ext uri="{FF2B5EF4-FFF2-40B4-BE49-F238E27FC236}">
                      <a16:creationId xmlns:a16="http://schemas.microsoft.com/office/drawing/2014/main" id="{1FECAB91-06FF-4AE4-BAAF-D33EAB76136E}"/>
                    </a:ext>
                  </a:extLst>
                </p:cNvPr>
                <p:cNvPicPr/>
                <p:nvPr/>
              </p:nvPicPr>
              <p:blipFill>
                <a:blip r:embed="rId64"/>
                <a:stretch>
                  <a:fillRect/>
                </a:stretch>
              </p:blipFill>
              <p:spPr>
                <a:xfrm>
                  <a:off x="1730613" y="779107"/>
                  <a:ext cx="99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5850B5F0-E412-409E-957A-EE32CEEEB857}"/>
                    </a:ext>
                  </a:extLst>
                </p14:cNvPr>
                <p14:cNvContentPartPr/>
                <p14:nvPr/>
              </p14:nvContentPartPr>
              <p14:xfrm>
                <a:off x="970293" y="508387"/>
                <a:ext cx="136800" cy="178200"/>
              </p14:xfrm>
            </p:contentPart>
          </mc:Choice>
          <mc:Fallback>
            <p:pic>
              <p:nvPicPr>
                <p:cNvPr id="45" name="Freihand 44">
                  <a:extLst>
                    <a:ext uri="{FF2B5EF4-FFF2-40B4-BE49-F238E27FC236}">
                      <a16:creationId xmlns:a16="http://schemas.microsoft.com/office/drawing/2014/main" id="{5850B5F0-E412-409E-957A-EE32CEEEB857}"/>
                    </a:ext>
                  </a:extLst>
                </p:cNvPr>
                <p:cNvPicPr/>
                <p:nvPr/>
              </p:nvPicPr>
              <p:blipFill>
                <a:blip r:embed="rId66"/>
                <a:stretch>
                  <a:fillRect/>
                </a:stretch>
              </p:blipFill>
              <p:spPr>
                <a:xfrm>
                  <a:off x="965973" y="504067"/>
                  <a:ext cx="145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45D04AE4-FB1E-44F1-9C44-3534DBE542DB}"/>
                    </a:ext>
                  </a:extLst>
                </p14:cNvPr>
                <p14:cNvContentPartPr/>
                <p14:nvPr/>
              </p14:nvContentPartPr>
              <p14:xfrm>
                <a:off x="1102413" y="389587"/>
                <a:ext cx="64800" cy="196920"/>
              </p14:xfrm>
            </p:contentPart>
          </mc:Choice>
          <mc:Fallback>
            <p:pic>
              <p:nvPicPr>
                <p:cNvPr id="46" name="Freihand 45">
                  <a:extLst>
                    <a:ext uri="{FF2B5EF4-FFF2-40B4-BE49-F238E27FC236}">
                      <a16:creationId xmlns:a16="http://schemas.microsoft.com/office/drawing/2014/main" id="{45D04AE4-FB1E-44F1-9C44-3534DBE542DB}"/>
                    </a:ext>
                  </a:extLst>
                </p:cNvPr>
                <p:cNvPicPr/>
                <p:nvPr/>
              </p:nvPicPr>
              <p:blipFill>
                <a:blip r:embed="rId68"/>
                <a:stretch>
                  <a:fillRect/>
                </a:stretch>
              </p:blipFill>
              <p:spPr>
                <a:xfrm>
                  <a:off x="1098093" y="385267"/>
                  <a:ext cx="73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531F9E7E-7BAF-475F-A0EB-7F3F3B938C5F}"/>
                    </a:ext>
                  </a:extLst>
                </p14:cNvPr>
                <p14:cNvContentPartPr/>
                <p14:nvPr/>
              </p14:nvContentPartPr>
              <p14:xfrm>
                <a:off x="1157853" y="360067"/>
                <a:ext cx="174600" cy="195840"/>
              </p14:xfrm>
            </p:contentPart>
          </mc:Choice>
          <mc:Fallback>
            <p:pic>
              <p:nvPicPr>
                <p:cNvPr id="47" name="Freihand 46">
                  <a:extLst>
                    <a:ext uri="{FF2B5EF4-FFF2-40B4-BE49-F238E27FC236}">
                      <a16:creationId xmlns:a16="http://schemas.microsoft.com/office/drawing/2014/main" id="{531F9E7E-7BAF-475F-A0EB-7F3F3B938C5F}"/>
                    </a:ext>
                  </a:extLst>
                </p:cNvPr>
                <p:cNvPicPr/>
                <p:nvPr/>
              </p:nvPicPr>
              <p:blipFill>
                <a:blip r:embed="rId70"/>
                <a:stretch>
                  <a:fillRect/>
                </a:stretch>
              </p:blipFill>
              <p:spPr>
                <a:xfrm>
                  <a:off x="1153533" y="355747"/>
                  <a:ext cx="183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5D453FD5-BA88-4242-ACB6-9AB064A2E725}"/>
                    </a:ext>
                  </a:extLst>
                </p14:cNvPr>
                <p14:cNvContentPartPr/>
                <p14:nvPr/>
              </p14:nvContentPartPr>
              <p14:xfrm>
                <a:off x="1360893" y="202747"/>
                <a:ext cx="180360" cy="202680"/>
              </p14:xfrm>
            </p:contentPart>
          </mc:Choice>
          <mc:Fallback>
            <p:pic>
              <p:nvPicPr>
                <p:cNvPr id="48" name="Freihand 47">
                  <a:extLst>
                    <a:ext uri="{FF2B5EF4-FFF2-40B4-BE49-F238E27FC236}">
                      <a16:creationId xmlns:a16="http://schemas.microsoft.com/office/drawing/2014/main" id="{5D453FD5-BA88-4242-ACB6-9AB064A2E725}"/>
                    </a:ext>
                  </a:extLst>
                </p:cNvPr>
                <p:cNvPicPr/>
                <p:nvPr/>
              </p:nvPicPr>
              <p:blipFill>
                <a:blip r:embed="rId72"/>
                <a:stretch>
                  <a:fillRect/>
                </a:stretch>
              </p:blipFill>
              <p:spPr>
                <a:xfrm>
                  <a:off x="1356573" y="198427"/>
                  <a:ext cx="189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478197BC-5708-4B03-AF71-D154073FFE76}"/>
                    </a:ext>
                  </a:extLst>
                </p14:cNvPr>
                <p14:cNvContentPartPr/>
                <p14:nvPr/>
              </p14:nvContentPartPr>
              <p14:xfrm>
                <a:off x="1121853" y="731947"/>
                <a:ext cx="114840" cy="120960"/>
              </p14:xfrm>
            </p:contentPart>
          </mc:Choice>
          <mc:Fallback>
            <p:pic>
              <p:nvPicPr>
                <p:cNvPr id="49" name="Freihand 48">
                  <a:extLst>
                    <a:ext uri="{FF2B5EF4-FFF2-40B4-BE49-F238E27FC236}">
                      <a16:creationId xmlns:a16="http://schemas.microsoft.com/office/drawing/2014/main" id="{478197BC-5708-4B03-AF71-D154073FFE76}"/>
                    </a:ext>
                  </a:extLst>
                </p:cNvPr>
                <p:cNvPicPr/>
                <p:nvPr/>
              </p:nvPicPr>
              <p:blipFill>
                <a:blip r:embed="rId74"/>
                <a:stretch>
                  <a:fillRect/>
                </a:stretch>
              </p:blipFill>
              <p:spPr>
                <a:xfrm>
                  <a:off x="1117533" y="727627"/>
                  <a:ext cx="123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FA03FE1B-FE2F-4DC0-A68D-BC8BE1DC3E44}"/>
                    </a:ext>
                  </a:extLst>
                </p14:cNvPr>
                <p14:cNvContentPartPr/>
                <p14:nvPr/>
              </p14:nvContentPartPr>
              <p14:xfrm>
                <a:off x="1221933" y="558067"/>
                <a:ext cx="234360" cy="255960"/>
              </p14:xfrm>
            </p:contentPart>
          </mc:Choice>
          <mc:Fallback>
            <p:pic>
              <p:nvPicPr>
                <p:cNvPr id="50" name="Freihand 49">
                  <a:extLst>
                    <a:ext uri="{FF2B5EF4-FFF2-40B4-BE49-F238E27FC236}">
                      <a16:creationId xmlns:a16="http://schemas.microsoft.com/office/drawing/2014/main" id="{FA03FE1B-FE2F-4DC0-A68D-BC8BE1DC3E44}"/>
                    </a:ext>
                  </a:extLst>
                </p:cNvPr>
                <p:cNvPicPr/>
                <p:nvPr/>
              </p:nvPicPr>
              <p:blipFill>
                <a:blip r:embed="rId76"/>
                <a:stretch>
                  <a:fillRect/>
                </a:stretch>
              </p:blipFill>
              <p:spPr>
                <a:xfrm>
                  <a:off x="1217613" y="553747"/>
                  <a:ext cx="2430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B301A7E2-59F5-4384-A11F-82CD9D013B39}"/>
                    </a:ext>
                  </a:extLst>
                </p14:cNvPr>
                <p14:cNvContentPartPr/>
                <p14:nvPr/>
              </p14:nvContentPartPr>
              <p14:xfrm>
                <a:off x="1415613" y="465907"/>
                <a:ext cx="14400" cy="32760"/>
              </p14:xfrm>
            </p:contentPart>
          </mc:Choice>
          <mc:Fallback>
            <p:pic>
              <p:nvPicPr>
                <p:cNvPr id="51" name="Freihand 50">
                  <a:extLst>
                    <a:ext uri="{FF2B5EF4-FFF2-40B4-BE49-F238E27FC236}">
                      <a16:creationId xmlns:a16="http://schemas.microsoft.com/office/drawing/2014/main" id="{B301A7E2-59F5-4384-A11F-82CD9D013B39}"/>
                    </a:ext>
                  </a:extLst>
                </p:cNvPr>
                <p:cNvPicPr/>
                <p:nvPr/>
              </p:nvPicPr>
              <p:blipFill>
                <a:blip r:embed="rId78"/>
                <a:stretch>
                  <a:fillRect/>
                </a:stretch>
              </p:blipFill>
              <p:spPr>
                <a:xfrm>
                  <a:off x="1411293" y="461587"/>
                  <a:ext cx="23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68AF6616-6C94-42C4-AA96-F69C82935CDF}"/>
                    </a:ext>
                  </a:extLst>
                </p14:cNvPr>
                <p14:cNvContentPartPr/>
                <p14:nvPr/>
              </p14:nvContentPartPr>
              <p14:xfrm>
                <a:off x="1469973" y="362227"/>
                <a:ext cx="213120" cy="194760"/>
              </p14:xfrm>
            </p:contentPart>
          </mc:Choice>
          <mc:Fallback>
            <p:pic>
              <p:nvPicPr>
                <p:cNvPr id="52" name="Freihand 51">
                  <a:extLst>
                    <a:ext uri="{FF2B5EF4-FFF2-40B4-BE49-F238E27FC236}">
                      <a16:creationId xmlns:a16="http://schemas.microsoft.com/office/drawing/2014/main" id="{68AF6616-6C94-42C4-AA96-F69C82935CDF}"/>
                    </a:ext>
                  </a:extLst>
                </p:cNvPr>
                <p:cNvPicPr/>
                <p:nvPr/>
              </p:nvPicPr>
              <p:blipFill>
                <a:blip r:embed="rId80"/>
                <a:stretch>
                  <a:fillRect/>
                </a:stretch>
              </p:blipFill>
              <p:spPr>
                <a:xfrm>
                  <a:off x="1465653" y="357907"/>
                  <a:ext cx="221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970E15C0-DA1A-4DB3-9482-5E7D52328132}"/>
                    </a:ext>
                  </a:extLst>
                </p14:cNvPr>
                <p14:cNvContentPartPr/>
                <p14:nvPr/>
              </p14:nvContentPartPr>
              <p14:xfrm>
                <a:off x="1431093" y="648067"/>
                <a:ext cx="141480" cy="198720"/>
              </p14:xfrm>
            </p:contentPart>
          </mc:Choice>
          <mc:Fallback>
            <p:pic>
              <p:nvPicPr>
                <p:cNvPr id="53" name="Freihand 52">
                  <a:extLst>
                    <a:ext uri="{FF2B5EF4-FFF2-40B4-BE49-F238E27FC236}">
                      <a16:creationId xmlns:a16="http://schemas.microsoft.com/office/drawing/2014/main" id="{970E15C0-DA1A-4DB3-9482-5E7D52328132}"/>
                    </a:ext>
                  </a:extLst>
                </p:cNvPr>
                <p:cNvPicPr/>
                <p:nvPr/>
              </p:nvPicPr>
              <p:blipFill>
                <a:blip r:embed="rId82"/>
                <a:stretch>
                  <a:fillRect/>
                </a:stretch>
              </p:blipFill>
              <p:spPr>
                <a:xfrm>
                  <a:off x="1426773" y="643747"/>
                  <a:ext cx="1501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406B543A-44DD-4665-A8B3-26B63DCA7A1E}"/>
                    </a:ext>
                  </a:extLst>
                </p14:cNvPr>
                <p14:cNvContentPartPr/>
                <p14:nvPr/>
              </p14:nvContentPartPr>
              <p14:xfrm>
                <a:off x="1556733" y="526747"/>
                <a:ext cx="97200" cy="143640"/>
              </p14:xfrm>
            </p:contentPart>
          </mc:Choice>
          <mc:Fallback>
            <p:pic>
              <p:nvPicPr>
                <p:cNvPr id="54" name="Freihand 53">
                  <a:extLst>
                    <a:ext uri="{FF2B5EF4-FFF2-40B4-BE49-F238E27FC236}">
                      <a16:creationId xmlns:a16="http://schemas.microsoft.com/office/drawing/2014/main" id="{406B543A-44DD-4665-A8B3-26B63DCA7A1E}"/>
                    </a:ext>
                  </a:extLst>
                </p:cNvPr>
                <p:cNvPicPr/>
                <p:nvPr/>
              </p:nvPicPr>
              <p:blipFill>
                <a:blip r:embed="rId84"/>
                <a:stretch>
                  <a:fillRect/>
                </a:stretch>
              </p:blipFill>
              <p:spPr>
                <a:xfrm>
                  <a:off x="1552413" y="522427"/>
                  <a:ext cx="105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68087951-F3F5-45B8-9576-DC19C2B23CFB}"/>
                    </a:ext>
                  </a:extLst>
                </p14:cNvPr>
                <p14:cNvContentPartPr/>
                <p14:nvPr/>
              </p14:nvContentPartPr>
              <p14:xfrm>
                <a:off x="1337133" y="922387"/>
                <a:ext cx="180000" cy="188280"/>
              </p14:xfrm>
            </p:contentPart>
          </mc:Choice>
          <mc:Fallback>
            <p:pic>
              <p:nvPicPr>
                <p:cNvPr id="56" name="Freihand 55">
                  <a:extLst>
                    <a:ext uri="{FF2B5EF4-FFF2-40B4-BE49-F238E27FC236}">
                      <a16:creationId xmlns:a16="http://schemas.microsoft.com/office/drawing/2014/main" id="{68087951-F3F5-45B8-9576-DC19C2B23CFB}"/>
                    </a:ext>
                  </a:extLst>
                </p:cNvPr>
                <p:cNvPicPr/>
                <p:nvPr/>
              </p:nvPicPr>
              <p:blipFill>
                <a:blip r:embed="rId86"/>
                <a:stretch>
                  <a:fillRect/>
                </a:stretch>
              </p:blipFill>
              <p:spPr>
                <a:xfrm>
                  <a:off x="1332813" y="918067"/>
                  <a:ext cx="188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71A1528F-EB59-4164-BBAC-A36165444C1C}"/>
                    </a:ext>
                  </a:extLst>
                </p14:cNvPr>
                <p14:cNvContentPartPr/>
                <p14:nvPr/>
              </p14:nvContentPartPr>
              <p14:xfrm>
                <a:off x="1512813" y="859387"/>
                <a:ext cx="78480" cy="105120"/>
              </p14:xfrm>
            </p:contentPart>
          </mc:Choice>
          <mc:Fallback>
            <p:pic>
              <p:nvPicPr>
                <p:cNvPr id="57" name="Freihand 56">
                  <a:extLst>
                    <a:ext uri="{FF2B5EF4-FFF2-40B4-BE49-F238E27FC236}">
                      <a16:creationId xmlns:a16="http://schemas.microsoft.com/office/drawing/2014/main" id="{71A1528F-EB59-4164-BBAC-A36165444C1C}"/>
                    </a:ext>
                  </a:extLst>
                </p:cNvPr>
                <p:cNvPicPr/>
                <p:nvPr/>
              </p:nvPicPr>
              <p:blipFill>
                <a:blip r:embed="rId88"/>
                <a:stretch>
                  <a:fillRect/>
                </a:stretch>
              </p:blipFill>
              <p:spPr>
                <a:xfrm>
                  <a:off x="1508493" y="855067"/>
                  <a:ext cx="87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763BD2C2-E6DC-4AA8-AC7D-E09D0423DE12}"/>
                    </a:ext>
                  </a:extLst>
                </p14:cNvPr>
                <p14:cNvContentPartPr/>
                <p14:nvPr/>
              </p14:nvContentPartPr>
              <p14:xfrm>
                <a:off x="1600653" y="666427"/>
                <a:ext cx="138600" cy="235440"/>
              </p14:xfrm>
            </p:contentPart>
          </mc:Choice>
          <mc:Fallback>
            <p:pic>
              <p:nvPicPr>
                <p:cNvPr id="58" name="Freihand 57">
                  <a:extLst>
                    <a:ext uri="{FF2B5EF4-FFF2-40B4-BE49-F238E27FC236}">
                      <a16:creationId xmlns:a16="http://schemas.microsoft.com/office/drawing/2014/main" id="{763BD2C2-E6DC-4AA8-AC7D-E09D0423DE12}"/>
                    </a:ext>
                  </a:extLst>
                </p:cNvPr>
                <p:cNvPicPr/>
                <p:nvPr/>
              </p:nvPicPr>
              <p:blipFill>
                <a:blip r:embed="rId90"/>
                <a:stretch>
                  <a:fillRect/>
                </a:stretch>
              </p:blipFill>
              <p:spPr>
                <a:xfrm>
                  <a:off x="1596333" y="662107"/>
                  <a:ext cx="1472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11F4E41D-A68D-4A8C-B589-465895CD37F5}"/>
                    </a:ext>
                  </a:extLst>
                </p14:cNvPr>
                <p14:cNvContentPartPr/>
                <p14:nvPr/>
              </p14:nvContentPartPr>
              <p14:xfrm>
                <a:off x="1724853" y="613507"/>
                <a:ext cx="78840" cy="86040"/>
              </p14:xfrm>
            </p:contentPart>
          </mc:Choice>
          <mc:Fallback>
            <p:pic>
              <p:nvPicPr>
                <p:cNvPr id="59" name="Freihand 58">
                  <a:extLst>
                    <a:ext uri="{FF2B5EF4-FFF2-40B4-BE49-F238E27FC236}">
                      <a16:creationId xmlns:a16="http://schemas.microsoft.com/office/drawing/2014/main" id="{11F4E41D-A68D-4A8C-B589-465895CD37F5}"/>
                    </a:ext>
                  </a:extLst>
                </p:cNvPr>
                <p:cNvPicPr/>
                <p:nvPr/>
              </p:nvPicPr>
              <p:blipFill>
                <a:blip r:embed="rId92"/>
                <a:stretch>
                  <a:fillRect/>
                </a:stretch>
              </p:blipFill>
              <p:spPr>
                <a:xfrm>
                  <a:off x="1720533" y="609187"/>
                  <a:ext cx="87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8F8503E8-5BD2-46F2-8ACA-8EE7CA4BA3D7}"/>
                    </a:ext>
                  </a:extLst>
                </p14:cNvPr>
                <p14:cNvContentPartPr/>
                <p14:nvPr/>
              </p14:nvContentPartPr>
              <p14:xfrm>
                <a:off x="1722693" y="222187"/>
                <a:ext cx="201600" cy="346320"/>
              </p14:xfrm>
            </p:contentPart>
          </mc:Choice>
          <mc:Fallback>
            <p:pic>
              <p:nvPicPr>
                <p:cNvPr id="61" name="Freihand 60">
                  <a:extLst>
                    <a:ext uri="{FF2B5EF4-FFF2-40B4-BE49-F238E27FC236}">
                      <a16:creationId xmlns:a16="http://schemas.microsoft.com/office/drawing/2014/main" id="{8F8503E8-5BD2-46F2-8ACA-8EE7CA4BA3D7}"/>
                    </a:ext>
                  </a:extLst>
                </p:cNvPr>
                <p:cNvPicPr/>
                <p:nvPr/>
              </p:nvPicPr>
              <p:blipFill>
                <a:blip r:embed="rId94"/>
                <a:stretch>
                  <a:fillRect/>
                </a:stretch>
              </p:blipFill>
              <p:spPr>
                <a:xfrm>
                  <a:off x="1718373" y="217867"/>
                  <a:ext cx="21024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2585EAC0-1FB8-46EC-89A1-04F7BB4EA8CF}"/>
                    </a:ext>
                  </a:extLst>
                </p14:cNvPr>
                <p14:cNvContentPartPr/>
                <p14:nvPr/>
              </p14:nvContentPartPr>
              <p14:xfrm>
                <a:off x="1833933" y="270067"/>
                <a:ext cx="118080" cy="196920"/>
              </p14:xfrm>
            </p:contentPart>
          </mc:Choice>
          <mc:Fallback>
            <p:pic>
              <p:nvPicPr>
                <p:cNvPr id="62" name="Freihand 61">
                  <a:extLst>
                    <a:ext uri="{FF2B5EF4-FFF2-40B4-BE49-F238E27FC236}">
                      <a16:creationId xmlns:a16="http://schemas.microsoft.com/office/drawing/2014/main" id="{2585EAC0-1FB8-46EC-89A1-04F7BB4EA8CF}"/>
                    </a:ext>
                  </a:extLst>
                </p:cNvPr>
                <p:cNvPicPr/>
                <p:nvPr/>
              </p:nvPicPr>
              <p:blipFill>
                <a:blip r:embed="rId96"/>
                <a:stretch>
                  <a:fillRect/>
                </a:stretch>
              </p:blipFill>
              <p:spPr>
                <a:xfrm>
                  <a:off x="1829613" y="265747"/>
                  <a:ext cx="126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4772370F-688A-4CE1-8B5B-C743175A7B19}"/>
                    </a:ext>
                  </a:extLst>
                </p14:cNvPr>
                <p14:cNvContentPartPr/>
                <p14:nvPr/>
              </p14:nvContentPartPr>
              <p14:xfrm>
                <a:off x="1942293" y="334507"/>
                <a:ext cx="90360" cy="82080"/>
              </p14:xfrm>
            </p:contentPart>
          </mc:Choice>
          <mc:Fallback>
            <p:pic>
              <p:nvPicPr>
                <p:cNvPr id="63" name="Freihand 62">
                  <a:extLst>
                    <a:ext uri="{FF2B5EF4-FFF2-40B4-BE49-F238E27FC236}">
                      <a16:creationId xmlns:a16="http://schemas.microsoft.com/office/drawing/2014/main" id="{4772370F-688A-4CE1-8B5B-C743175A7B19}"/>
                    </a:ext>
                  </a:extLst>
                </p:cNvPr>
                <p:cNvPicPr/>
                <p:nvPr/>
              </p:nvPicPr>
              <p:blipFill>
                <a:blip r:embed="rId98"/>
                <a:stretch>
                  <a:fillRect/>
                </a:stretch>
              </p:blipFill>
              <p:spPr>
                <a:xfrm>
                  <a:off x="1937973" y="330187"/>
                  <a:ext cx="99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569E3497-4E04-42DF-ACD8-031ACAB72665}"/>
                    </a:ext>
                  </a:extLst>
                </p14:cNvPr>
                <p14:cNvContentPartPr/>
                <p14:nvPr/>
              </p14:nvContentPartPr>
              <p14:xfrm>
                <a:off x="2034453" y="281227"/>
                <a:ext cx="7920" cy="15840"/>
              </p14:xfrm>
            </p:contentPart>
          </mc:Choice>
          <mc:Fallback>
            <p:pic>
              <p:nvPicPr>
                <p:cNvPr id="64" name="Freihand 63">
                  <a:extLst>
                    <a:ext uri="{FF2B5EF4-FFF2-40B4-BE49-F238E27FC236}">
                      <a16:creationId xmlns:a16="http://schemas.microsoft.com/office/drawing/2014/main" id="{569E3497-4E04-42DF-ACD8-031ACAB72665}"/>
                    </a:ext>
                  </a:extLst>
                </p:cNvPr>
                <p:cNvPicPr/>
                <p:nvPr/>
              </p:nvPicPr>
              <p:blipFill>
                <a:blip r:embed="rId100"/>
                <a:stretch>
                  <a:fillRect/>
                </a:stretch>
              </p:blipFill>
              <p:spPr>
                <a:xfrm>
                  <a:off x="2030133" y="276907"/>
                  <a:ext cx="16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DFBB94E2-CD2F-4714-9327-1EE7FA47951A}"/>
                    </a:ext>
                  </a:extLst>
                </p14:cNvPr>
                <p14:cNvContentPartPr/>
                <p14:nvPr/>
              </p14:nvContentPartPr>
              <p14:xfrm>
                <a:off x="2035893" y="195907"/>
                <a:ext cx="257040" cy="233640"/>
              </p14:xfrm>
            </p:contentPart>
          </mc:Choice>
          <mc:Fallback>
            <p:pic>
              <p:nvPicPr>
                <p:cNvPr id="65" name="Freihand 64">
                  <a:extLst>
                    <a:ext uri="{FF2B5EF4-FFF2-40B4-BE49-F238E27FC236}">
                      <a16:creationId xmlns:a16="http://schemas.microsoft.com/office/drawing/2014/main" id="{DFBB94E2-CD2F-4714-9327-1EE7FA47951A}"/>
                    </a:ext>
                  </a:extLst>
                </p:cNvPr>
                <p:cNvPicPr/>
                <p:nvPr/>
              </p:nvPicPr>
              <p:blipFill>
                <a:blip r:embed="rId102"/>
                <a:stretch>
                  <a:fillRect/>
                </a:stretch>
              </p:blipFill>
              <p:spPr>
                <a:xfrm>
                  <a:off x="2031573" y="191587"/>
                  <a:ext cx="265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7661B3CB-ABF8-4357-AF55-2FB65BF4C1F7}"/>
                    </a:ext>
                  </a:extLst>
                </p14:cNvPr>
                <p14:cNvContentPartPr/>
                <p14:nvPr/>
              </p14:nvContentPartPr>
              <p14:xfrm>
                <a:off x="2295453" y="99427"/>
                <a:ext cx="112680" cy="234720"/>
              </p14:xfrm>
            </p:contentPart>
          </mc:Choice>
          <mc:Fallback>
            <p:pic>
              <p:nvPicPr>
                <p:cNvPr id="66" name="Freihand 65">
                  <a:extLst>
                    <a:ext uri="{FF2B5EF4-FFF2-40B4-BE49-F238E27FC236}">
                      <a16:creationId xmlns:a16="http://schemas.microsoft.com/office/drawing/2014/main" id="{7661B3CB-ABF8-4357-AF55-2FB65BF4C1F7}"/>
                    </a:ext>
                  </a:extLst>
                </p:cNvPr>
                <p:cNvPicPr/>
                <p:nvPr/>
              </p:nvPicPr>
              <p:blipFill>
                <a:blip r:embed="rId104"/>
                <a:stretch>
                  <a:fillRect/>
                </a:stretch>
              </p:blipFill>
              <p:spPr>
                <a:xfrm>
                  <a:off x="2291133" y="95107"/>
                  <a:ext cx="1213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1A6C9EC8-D619-4CBC-8407-34646FCDFD5F}"/>
                    </a:ext>
                  </a:extLst>
                </p14:cNvPr>
                <p14:cNvContentPartPr/>
                <p14:nvPr/>
              </p14:nvContentPartPr>
              <p14:xfrm>
                <a:off x="2351973" y="36427"/>
                <a:ext cx="84240" cy="280440"/>
              </p14:xfrm>
            </p:contentPart>
          </mc:Choice>
          <mc:Fallback>
            <p:pic>
              <p:nvPicPr>
                <p:cNvPr id="67" name="Freihand 66">
                  <a:extLst>
                    <a:ext uri="{FF2B5EF4-FFF2-40B4-BE49-F238E27FC236}">
                      <a16:creationId xmlns:a16="http://schemas.microsoft.com/office/drawing/2014/main" id="{1A6C9EC8-D619-4CBC-8407-34646FCDFD5F}"/>
                    </a:ext>
                  </a:extLst>
                </p:cNvPr>
                <p:cNvPicPr/>
                <p:nvPr/>
              </p:nvPicPr>
              <p:blipFill>
                <a:blip r:embed="rId106"/>
                <a:stretch>
                  <a:fillRect/>
                </a:stretch>
              </p:blipFill>
              <p:spPr>
                <a:xfrm>
                  <a:off x="2347653" y="32107"/>
                  <a:ext cx="928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FFF8FD90-03FD-4293-9AC5-E54239427096}"/>
                    </a:ext>
                  </a:extLst>
                </p14:cNvPr>
                <p14:cNvContentPartPr/>
                <p14:nvPr/>
              </p14:nvContentPartPr>
              <p14:xfrm>
                <a:off x="2394093" y="815467"/>
                <a:ext cx="947160" cy="1039320"/>
              </p14:xfrm>
            </p:contentPart>
          </mc:Choice>
          <mc:Fallback>
            <p:pic>
              <p:nvPicPr>
                <p:cNvPr id="69" name="Freihand 68">
                  <a:extLst>
                    <a:ext uri="{FF2B5EF4-FFF2-40B4-BE49-F238E27FC236}">
                      <a16:creationId xmlns:a16="http://schemas.microsoft.com/office/drawing/2014/main" id="{FFF8FD90-03FD-4293-9AC5-E54239427096}"/>
                    </a:ext>
                  </a:extLst>
                </p:cNvPr>
                <p:cNvPicPr/>
                <p:nvPr/>
              </p:nvPicPr>
              <p:blipFill>
                <a:blip r:embed="rId108"/>
                <a:stretch>
                  <a:fillRect/>
                </a:stretch>
              </p:blipFill>
              <p:spPr>
                <a:xfrm>
                  <a:off x="2389773" y="811147"/>
                  <a:ext cx="955800" cy="1047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6E37270C-343F-4109-BF2A-B26C2751E08B}"/>
                    </a:ext>
                  </a:extLst>
                </p14:cNvPr>
                <p14:cNvContentPartPr/>
                <p14:nvPr/>
              </p14:nvContentPartPr>
              <p14:xfrm>
                <a:off x="2345133" y="1689547"/>
                <a:ext cx="332280" cy="267840"/>
              </p14:xfrm>
            </p:contentPart>
          </mc:Choice>
          <mc:Fallback>
            <p:pic>
              <p:nvPicPr>
                <p:cNvPr id="70" name="Freihand 69">
                  <a:extLst>
                    <a:ext uri="{FF2B5EF4-FFF2-40B4-BE49-F238E27FC236}">
                      <a16:creationId xmlns:a16="http://schemas.microsoft.com/office/drawing/2014/main" id="{6E37270C-343F-4109-BF2A-B26C2751E08B}"/>
                    </a:ext>
                  </a:extLst>
                </p:cNvPr>
                <p:cNvPicPr/>
                <p:nvPr/>
              </p:nvPicPr>
              <p:blipFill>
                <a:blip r:embed="rId110"/>
                <a:stretch>
                  <a:fillRect/>
                </a:stretch>
              </p:blipFill>
              <p:spPr>
                <a:xfrm>
                  <a:off x="2340813" y="1685227"/>
                  <a:ext cx="3409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1ADBDB2E-BD4A-4CE1-A306-4BFA5EFE3363}"/>
                    </a:ext>
                  </a:extLst>
                </p14:cNvPr>
                <p14:cNvContentPartPr/>
                <p14:nvPr/>
              </p14:nvContentPartPr>
              <p14:xfrm>
                <a:off x="3473013" y="767947"/>
                <a:ext cx="104040" cy="178920"/>
              </p14:xfrm>
            </p:contentPart>
          </mc:Choice>
          <mc:Fallback>
            <p:pic>
              <p:nvPicPr>
                <p:cNvPr id="72" name="Freihand 71">
                  <a:extLst>
                    <a:ext uri="{FF2B5EF4-FFF2-40B4-BE49-F238E27FC236}">
                      <a16:creationId xmlns:a16="http://schemas.microsoft.com/office/drawing/2014/main" id="{1ADBDB2E-BD4A-4CE1-A306-4BFA5EFE3363}"/>
                    </a:ext>
                  </a:extLst>
                </p:cNvPr>
                <p:cNvPicPr/>
                <p:nvPr/>
              </p:nvPicPr>
              <p:blipFill>
                <a:blip r:embed="rId112"/>
                <a:stretch>
                  <a:fillRect/>
                </a:stretch>
              </p:blipFill>
              <p:spPr>
                <a:xfrm>
                  <a:off x="3468693" y="763627"/>
                  <a:ext cx="112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60EFFEAC-6EAA-4D1F-9A9F-54A34FD96B1D}"/>
                    </a:ext>
                  </a:extLst>
                </p14:cNvPr>
                <p14:cNvContentPartPr/>
                <p14:nvPr/>
              </p14:nvContentPartPr>
              <p14:xfrm>
                <a:off x="3595413" y="816187"/>
                <a:ext cx="81360" cy="100080"/>
              </p14:xfrm>
            </p:contentPart>
          </mc:Choice>
          <mc:Fallback>
            <p:pic>
              <p:nvPicPr>
                <p:cNvPr id="73" name="Freihand 72">
                  <a:extLst>
                    <a:ext uri="{FF2B5EF4-FFF2-40B4-BE49-F238E27FC236}">
                      <a16:creationId xmlns:a16="http://schemas.microsoft.com/office/drawing/2014/main" id="{60EFFEAC-6EAA-4D1F-9A9F-54A34FD96B1D}"/>
                    </a:ext>
                  </a:extLst>
                </p:cNvPr>
                <p:cNvPicPr/>
                <p:nvPr/>
              </p:nvPicPr>
              <p:blipFill>
                <a:blip r:embed="rId114"/>
                <a:stretch>
                  <a:fillRect/>
                </a:stretch>
              </p:blipFill>
              <p:spPr>
                <a:xfrm>
                  <a:off x="3591093" y="811867"/>
                  <a:ext cx="90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04EA238D-E868-4674-B26E-65BD097ED799}"/>
                    </a:ext>
                  </a:extLst>
                </p14:cNvPr>
                <p14:cNvContentPartPr/>
                <p14:nvPr/>
              </p14:nvContentPartPr>
              <p14:xfrm>
                <a:off x="3710613" y="758227"/>
                <a:ext cx="91080" cy="165240"/>
              </p14:xfrm>
            </p:contentPart>
          </mc:Choice>
          <mc:Fallback>
            <p:pic>
              <p:nvPicPr>
                <p:cNvPr id="74" name="Freihand 73">
                  <a:extLst>
                    <a:ext uri="{FF2B5EF4-FFF2-40B4-BE49-F238E27FC236}">
                      <a16:creationId xmlns:a16="http://schemas.microsoft.com/office/drawing/2014/main" id="{04EA238D-E868-4674-B26E-65BD097ED799}"/>
                    </a:ext>
                  </a:extLst>
                </p:cNvPr>
                <p:cNvPicPr/>
                <p:nvPr/>
              </p:nvPicPr>
              <p:blipFill>
                <a:blip r:embed="rId116"/>
                <a:stretch>
                  <a:fillRect/>
                </a:stretch>
              </p:blipFill>
              <p:spPr>
                <a:xfrm>
                  <a:off x="3706293" y="753907"/>
                  <a:ext cx="99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C68BB327-42E8-4F66-BC5A-EDD12B20CAC0}"/>
                    </a:ext>
                  </a:extLst>
                </p14:cNvPr>
                <p14:cNvContentPartPr/>
                <p14:nvPr/>
              </p14:nvContentPartPr>
              <p14:xfrm>
                <a:off x="3834453" y="711067"/>
                <a:ext cx="252000" cy="184320"/>
              </p14:xfrm>
            </p:contentPart>
          </mc:Choice>
          <mc:Fallback>
            <p:pic>
              <p:nvPicPr>
                <p:cNvPr id="75" name="Freihand 74">
                  <a:extLst>
                    <a:ext uri="{FF2B5EF4-FFF2-40B4-BE49-F238E27FC236}">
                      <a16:creationId xmlns:a16="http://schemas.microsoft.com/office/drawing/2014/main" id="{C68BB327-42E8-4F66-BC5A-EDD12B20CAC0}"/>
                    </a:ext>
                  </a:extLst>
                </p:cNvPr>
                <p:cNvPicPr/>
                <p:nvPr/>
              </p:nvPicPr>
              <p:blipFill>
                <a:blip r:embed="rId118"/>
                <a:stretch>
                  <a:fillRect/>
                </a:stretch>
              </p:blipFill>
              <p:spPr>
                <a:xfrm>
                  <a:off x="3830133" y="706747"/>
                  <a:ext cx="260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90BCF6D4-CD91-484F-95B3-1BCBDBD81D5E}"/>
                    </a:ext>
                  </a:extLst>
                </p14:cNvPr>
                <p14:cNvContentPartPr/>
                <p14:nvPr/>
              </p14:nvContentPartPr>
              <p14:xfrm>
                <a:off x="3340533" y="1094827"/>
                <a:ext cx="151560" cy="74160"/>
              </p14:xfrm>
            </p:contentPart>
          </mc:Choice>
          <mc:Fallback>
            <p:pic>
              <p:nvPicPr>
                <p:cNvPr id="76" name="Freihand 75">
                  <a:extLst>
                    <a:ext uri="{FF2B5EF4-FFF2-40B4-BE49-F238E27FC236}">
                      <a16:creationId xmlns:a16="http://schemas.microsoft.com/office/drawing/2014/main" id="{90BCF6D4-CD91-484F-95B3-1BCBDBD81D5E}"/>
                    </a:ext>
                  </a:extLst>
                </p:cNvPr>
                <p:cNvPicPr/>
                <p:nvPr/>
              </p:nvPicPr>
              <p:blipFill>
                <a:blip r:embed="rId120"/>
                <a:stretch>
                  <a:fillRect/>
                </a:stretch>
              </p:blipFill>
              <p:spPr>
                <a:xfrm>
                  <a:off x="3336213" y="1090507"/>
                  <a:ext cx="160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7CF4FF05-8061-454D-A52B-17DF390CC7C6}"/>
                    </a:ext>
                  </a:extLst>
                </p14:cNvPr>
                <p14:cNvContentPartPr/>
                <p14:nvPr/>
              </p14:nvContentPartPr>
              <p14:xfrm>
                <a:off x="3451413" y="1074667"/>
                <a:ext cx="82800" cy="113400"/>
              </p14:xfrm>
            </p:contentPart>
          </mc:Choice>
          <mc:Fallback>
            <p:pic>
              <p:nvPicPr>
                <p:cNvPr id="77" name="Freihand 76">
                  <a:extLst>
                    <a:ext uri="{FF2B5EF4-FFF2-40B4-BE49-F238E27FC236}">
                      <a16:creationId xmlns:a16="http://schemas.microsoft.com/office/drawing/2014/main" id="{7CF4FF05-8061-454D-A52B-17DF390CC7C6}"/>
                    </a:ext>
                  </a:extLst>
                </p:cNvPr>
                <p:cNvPicPr/>
                <p:nvPr/>
              </p:nvPicPr>
              <p:blipFill>
                <a:blip r:embed="rId122"/>
                <a:stretch>
                  <a:fillRect/>
                </a:stretch>
              </p:blipFill>
              <p:spPr>
                <a:xfrm>
                  <a:off x="3447093" y="1070347"/>
                  <a:ext cx="91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A19448EA-1FB4-4396-B54B-D1C8C1A71666}"/>
                    </a:ext>
                  </a:extLst>
                </p14:cNvPr>
                <p14:cNvContentPartPr/>
                <p14:nvPr/>
              </p14:nvContentPartPr>
              <p14:xfrm>
                <a:off x="3611613" y="1013827"/>
                <a:ext cx="167400" cy="128520"/>
              </p14:xfrm>
            </p:contentPart>
          </mc:Choice>
          <mc:Fallback>
            <p:pic>
              <p:nvPicPr>
                <p:cNvPr id="79" name="Freihand 78">
                  <a:extLst>
                    <a:ext uri="{FF2B5EF4-FFF2-40B4-BE49-F238E27FC236}">
                      <a16:creationId xmlns:a16="http://schemas.microsoft.com/office/drawing/2014/main" id="{A19448EA-1FB4-4396-B54B-D1C8C1A71666}"/>
                    </a:ext>
                  </a:extLst>
                </p:cNvPr>
                <p:cNvPicPr/>
                <p:nvPr/>
              </p:nvPicPr>
              <p:blipFill>
                <a:blip r:embed="rId124"/>
                <a:stretch>
                  <a:fillRect/>
                </a:stretch>
              </p:blipFill>
              <p:spPr>
                <a:xfrm>
                  <a:off x="3607293" y="1009507"/>
                  <a:ext cx="176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00955420-E1C3-484B-AD45-BBB60161FF00}"/>
                    </a:ext>
                  </a:extLst>
                </p14:cNvPr>
                <p14:cNvContentPartPr/>
                <p14:nvPr/>
              </p14:nvContentPartPr>
              <p14:xfrm>
                <a:off x="3828693" y="996907"/>
                <a:ext cx="94680" cy="117360"/>
              </p14:xfrm>
            </p:contentPart>
          </mc:Choice>
          <mc:Fallback>
            <p:pic>
              <p:nvPicPr>
                <p:cNvPr id="80" name="Freihand 79">
                  <a:extLst>
                    <a:ext uri="{FF2B5EF4-FFF2-40B4-BE49-F238E27FC236}">
                      <a16:creationId xmlns:a16="http://schemas.microsoft.com/office/drawing/2014/main" id="{00955420-E1C3-484B-AD45-BBB60161FF00}"/>
                    </a:ext>
                  </a:extLst>
                </p:cNvPr>
                <p:cNvPicPr/>
                <p:nvPr/>
              </p:nvPicPr>
              <p:blipFill>
                <a:blip r:embed="rId126"/>
                <a:stretch>
                  <a:fillRect/>
                </a:stretch>
              </p:blipFill>
              <p:spPr>
                <a:xfrm>
                  <a:off x="3824373" y="992587"/>
                  <a:ext cx="103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568C8819-8AC3-4D69-A7A9-2D778ADAA4D6}"/>
                    </a:ext>
                  </a:extLst>
                </p14:cNvPr>
                <p14:cNvContentPartPr/>
                <p14:nvPr/>
              </p14:nvContentPartPr>
              <p14:xfrm>
                <a:off x="3934533" y="985387"/>
                <a:ext cx="78480" cy="98280"/>
              </p14:xfrm>
            </p:contentPart>
          </mc:Choice>
          <mc:Fallback>
            <p:pic>
              <p:nvPicPr>
                <p:cNvPr id="81" name="Freihand 80">
                  <a:extLst>
                    <a:ext uri="{FF2B5EF4-FFF2-40B4-BE49-F238E27FC236}">
                      <a16:creationId xmlns:a16="http://schemas.microsoft.com/office/drawing/2014/main" id="{568C8819-8AC3-4D69-A7A9-2D778ADAA4D6}"/>
                    </a:ext>
                  </a:extLst>
                </p:cNvPr>
                <p:cNvPicPr/>
                <p:nvPr/>
              </p:nvPicPr>
              <p:blipFill>
                <a:blip r:embed="rId128"/>
                <a:stretch>
                  <a:fillRect/>
                </a:stretch>
              </p:blipFill>
              <p:spPr>
                <a:xfrm>
                  <a:off x="3930213" y="981067"/>
                  <a:ext cx="87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9114A63B-4F88-4C71-A428-3A29A5D0D671}"/>
                    </a:ext>
                  </a:extLst>
                </p14:cNvPr>
                <p14:cNvContentPartPr/>
                <p14:nvPr/>
              </p14:nvContentPartPr>
              <p14:xfrm>
                <a:off x="4033533" y="940747"/>
                <a:ext cx="142560" cy="191160"/>
              </p14:xfrm>
            </p:contentPart>
          </mc:Choice>
          <mc:Fallback>
            <p:pic>
              <p:nvPicPr>
                <p:cNvPr id="82" name="Freihand 81">
                  <a:extLst>
                    <a:ext uri="{FF2B5EF4-FFF2-40B4-BE49-F238E27FC236}">
                      <a16:creationId xmlns:a16="http://schemas.microsoft.com/office/drawing/2014/main" id="{9114A63B-4F88-4C71-A428-3A29A5D0D671}"/>
                    </a:ext>
                  </a:extLst>
                </p:cNvPr>
                <p:cNvPicPr/>
                <p:nvPr/>
              </p:nvPicPr>
              <p:blipFill>
                <a:blip r:embed="rId130"/>
                <a:stretch>
                  <a:fillRect/>
                </a:stretch>
              </p:blipFill>
              <p:spPr>
                <a:xfrm>
                  <a:off x="4029213" y="936427"/>
                  <a:ext cx="151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E8DFB1B6-A35A-4870-99FC-6594D852D92A}"/>
                    </a:ext>
                  </a:extLst>
                </p14:cNvPr>
                <p14:cNvContentPartPr/>
                <p14:nvPr/>
              </p14:nvContentPartPr>
              <p14:xfrm>
                <a:off x="4214253" y="900067"/>
                <a:ext cx="123120" cy="114120"/>
              </p14:xfrm>
            </p:contentPart>
          </mc:Choice>
          <mc:Fallback>
            <p:pic>
              <p:nvPicPr>
                <p:cNvPr id="83" name="Freihand 82">
                  <a:extLst>
                    <a:ext uri="{FF2B5EF4-FFF2-40B4-BE49-F238E27FC236}">
                      <a16:creationId xmlns:a16="http://schemas.microsoft.com/office/drawing/2014/main" id="{E8DFB1B6-A35A-4870-99FC-6594D852D92A}"/>
                    </a:ext>
                  </a:extLst>
                </p:cNvPr>
                <p:cNvPicPr/>
                <p:nvPr/>
              </p:nvPicPr>
              <p:blipFill>
                <a:blip r:embed="rId132"/>
                <a:stretch>
                  <a:fillRect/>
                </a:stretch>
              </p:blipFill>
              <p:spPr>
                <a:xfrm>
                  <a:off x="4209933" y="895747"/>
                  <a:ext cx="131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Freihand 83">
                  <a:extLst>
                    <a:ext uri="{FF2B5EF4-FFF2-40B4-BE49-F238E27FC236}">
                      <a16:creationId xmlns:a16="http://schemas.microsoft.com/office/drawing/2014/main" id="{D51E7016-A74B-459F-B034-BC9F82DB7E22}"/>
                    </a:ext>
                  </a:extLst>
                </p14:cNvPr>
                <p14:cNvContentPartPr/>
                <p14:nvPr/>
              </p14:nvContentPartPr>
              <p14:xfrm>
                <a:off x="4310373" y="822307"/>
                <a:ext cx="135000" cy="145440"/>
              </p14:xfrm>
            </p:contentPart>
          </mc:Choice>
          <mc:Fallback>
            <p:pic>
              <p:nvPicPr>
                <p:cNvPr id="84" name="Freihand 83">
                  <a:extLst>
                    <a:ext uri="{FF2B5EF4-FFF2-40B4-BE49-F238E27FC236}">
                      <a16:creationId xmlns:a16="http://schemas.microsoft.com/office/drawing/2014/main" id="{D51E7016-A74B-459F-B034-BC9F82DB7E22}"/>
                    </a:ext>
                  </a:extLst>
                </p:cNvPr>
                <p:cNvPicPr/>
                <p:nvPr/>
              </p:nvPicPr>
              <p:blipFill>
                <a:blip r:embed="rId134"/>
                <a:stretch>
                  <a:fillRect/>
                </a:stretch>
              </p:blipFill>
              <p:spPr>
                <a:xfrm>
                  <a:off x="4306053" y="817987"/>
                  <a:ext cx="143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877E66EB-962D-4DD4-B959-825764B73FEA}"/>
                    </a:ext>
                  </a:extLst>
                </p14:cNvPr>
                <p14:cNvContentPartPr/>
                <p14:nvPr/>
              </p14:nvContentPartPr>
              <p14:xfrm>
                <a:off x="4467693" y="861907"/>
                <a:ext cx="14760" cy="98640"/>
              </p14:xfrm>
            </p:contentPart>
          </mc:Choice>
          <mc:Fallback>
            <p:pic>
              <p:nvPicPr>
                <p:cNvPr id="85" name="Freihand 84">
                  <a:extLst>
                    <a:ext uri="{FF2B5EF4-FFF2-40B4-BE49-F238E27FC236}">
                      <a16:creationId xmlns:a16="http://schemas.microsoft.com/office/drawing/2014/main" id="{877E66EB-962D-4DD4-B959-825764B73FEA}"/>
                    </a:ext>
                  </a:extLst>
                </p:cNvPr>
                <p:cNvPicPr/>
                <p:nvPr/>
              </p:nvPicPr>
              <p:blipFill>
                <a:blip r:embed="rId136"/>
                <a:stretch>
                  <a:fillRect/>
                </a:stretch>
              </p:blipFill>
              <p:spPr>
                <a:xfrm>
                  <a:off x="4463373" y="857587"/>
                  <a:ext cx="23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E5E75530-A88C-4020-A78B-FDCEF924BDB1}"/>
                    </a:ext>
                  </a:extLst>
                </p14:cNvPr>
                <p14:cNvContentPartPr/>
                <p14:nvPr/>
              </p14:nvContentPartPr>
              <p14:xfrm>
                <a:off x="4472373" y="828427"/>
                <a:ext cx="93960" cy="122760"/>
              </p14:xfrm>
            </p:contentPart>
          </mc:Choice>
          <mc:Fallback>
            <p:pic>
              <p:nvPicPr>
                <p:cNvPr id="86" name="Freihand 85">
                  <a:extLst>
                    <a:ext uri="{FF2B5EF4-FFF2-40B4-BE49-F238E27FC236}">
                      <a16:creationId xmlns:a16="http://schemas.microsoft.com/office/drawing/2014/main" id="{E5E75530-A88C-4020-A78B-FDCEF924BDB1}"/>
                    </a:ext>
                  </a:extLst>
                </p:cNvPr>
                <p:cNvPicPr/>
                <p:nvPr/>
              </p:nvPicPr>
              <p:blipFill>
                <a:blip r:embed="rId138"/>
                <a:stretch>
                  <a:fillRect/>
                </a:stretch>
              </p:blipFill>
              <p:spPr>
                <a:xfrm>
                  <a:off x="4468053" y="824107"/>
                  <a:ext cx="102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Freihand 86">
                  <a:extLst>
                    <a:ext uri="{FF2B5EF4-FFF2-40B4-BE49-F238E27FC236}">
                      <a16:creationId xmlns:a16="http://schemas.microsoft.com/office/drawing/2014/main" id="{6529DA7F-9CB9-4B08-B4B4-DD3080F0AD03}"/>
                    </a:ext>
                  </a:extLst>
                </p14:cNvPr>
                <p14:cNvContentPartPr/>
                <p14:nvPr/>
              </p14:nvContentPartPr>
              <p14:xfrm>
                <a:off x="4451493" y="753547"/>
                <a:ext cx="19080" cy="8280"/>
              </p14:xfrm>
            </p:contentPart>
          </mc:Choice>
          <mc:Fallback>
            <p:pic>
              <p:nvPicPr>
                <p:cNvPr id="87" name="Freihand 86">
                  <a:extLst>
                    <a:ext uri="{FF2B5EF4-FFF2-40B4-BE49-F238E27FC236}">
                      <a16:creationId xmlns:a16="http://schemas.microsoft.com/office/drawing/2014/main" id="{6529DA7F-9CB9-4B08-B4B4-DD3080F0AD03}"/>
                    </a:ext>
                  </a:extLst>
                </p:cNvPr>
                <p:cNvPicPr/>
                <p:nvPr/>
              </p:nvPicPr>
              <p:blipFill>
                <a:blip r:embed="rId140"/>
                <a:stretch>
                  <a:fillRect/>
                </a:stretch>
              </p:blipFill>
              <p:spPr>
                <a:xfrm>
                  <a:off x="4447173" y="749227"/>
                  <a:ext cx="27720" cy="1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89" name="Freihand 88">
                <a:extLst>
                  <a:ext uri="{FF2B5EF4-FFF2-40B4-BE49-F238E27FC236}">
                    <a16:creationId xmlns:a16="http://schemas.microsoft.com/office/drawing/2014/main" id="{078EBAEC-243B-4C2C-B30A-E27DD2BD538D}"/>
                  </a:ext>
                </a:extLst>
              </p14:cNvPr>
              <p14:cNvContentPartPr/>
              <p14:nvPr/>
            </p14:nvContentPartPr>
            <p14:xfrm>
              <a:off x="7015053" y="1402987"/>
              <a:ext cx="604440" cy="701280"/>
            </p14:xfrm>
          </p:contentPart>
        </mc:Choice>
        <mc:Fallback>
          <p:pic>
            <p:nvPicPr>
              <p:cNvPr id="89" name="Freihand 88">
                <a:extLst>
                  <a:ext uri="{FF2B5EF4-FFF2-40B4-BE49-F238E27FC236}">
                    <a16:creationId xmlns:a16="http://schemas.microsoft.com/office/drawing/2014/main" id="{078EBAEC-243B-4C2C-B30A-E27DD2BD538D}"/>
                  </a:ext>
                </a:extLst>
              </p:cNvPr>
              <p:cNvPicPr/>
              <p:nvPr/>
            </p:nvPicPr>
            <p:blipFill>
              <a:blip r:embed="rId142"/>
              <a:stretch>
                <a:fillRect/>
              </a:stretch>
            </p:blipFill>
            <p:spPr>
              <a:xfrm>
                <a:off x="7010733" y="1398667"/>
                <a:ext cx="613080" cy="709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0" name="Freihand 89">
                <a:extLst>
                  <a:ext uri="{FF2B5EF4-FFF2-40B4-BE49-F238E27FC236}">
                    <a16:creationId xmlns:a16="http://schemas.microsoft.com/office/drawing/2014/main" id="{13E9697D-D71B-42AD-86FA-DD3DC2EDFB4F}"/>
                  </a:ext>
                </a:extLst>
              </p14:cNvPr>
              <p14:cNvContentPartPr/>
              <p14:nvPr/>
            </p14:nvContentPartPr>
            <p14:xfrm>
              <a:off x="7876173" y="1395427"/>
              <a:ext cx="399240" cy="149760"/>
            </p14:xfrm>
          </p:contentPart>
        </mc:Choice>
        <mc:Fallback>
          <p:pic>
            <p:nvPicPr>
              <p:cNvPr id="90" name="Freihand 89">
                <a:extLst>
                  <a:ext uri="{FF2B5EF4-FFF2-40B4-BE49-F238E27FC236}">
                    <a16:creationId xmlns:a16="http://schemas.microsoft.com/office/drawing/2014/main" id="{13E9697D-D71B-42AD-86FA-DD3DC2EDFB4F}"/>
                  </a:ext>
                </a:extLst>
              </p:cNvPr>
              <p:cNvPicPr/>
              <p:nvPr/>
            </p:nvPicPr>
            <p:blipFill>
              <a:blip r:embed="rId144"/>
              <a:stretch>
                <a:fillRect/>
              </a:stretch>
            </p:blipFill>
            <p:spPr>
              <a:xfrm>
                <a:off x="7871853" y="1391107"/>
                <a:ext cx="407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Freihand 90">
                <a:extLst>
                  <a:ext uri="{FF2B5EF4-FFF2-40B4-BE49-F238E27FC236}">
                    <a16:creationId xmlns:a16="http://schemas.microsoft.com/office/drawing/2014/main" id="{2AA173F5-68F2-419C-B51E-0782E6CFF9F1}"/>
                  </a:ext>
                </a:extLst>
              </p14:cNvPr>
              <p14:cNvContentPartPr/>
              <p14:nvPr/>
            </p14:nvContentPartPr>
            <p14:xfrm>
              <a:off x="7677453" y="1379227"/>
              <a:ext cx="439200" cy="277200"/>
            </p14:xfrm>
          </p:contentPart>
        </mc:Choice>
        <mc:Fallback>
          <p:pic>
            <p:nvPicPr>
              <p:cNvPr id="91" name="Freihand 90">
                <a:extLst>
                  <a:ext uri="{FF2B5EF4-FFF2-40B4-BE49-F238E27FC236}">
                    <a16:creationId xmlns:a16="http://schemas.microsoft.com/office/drawing/2014/main" id="{2AA173F5-68F2-419C-B51E-0782E6CFF9F1}"/>
                  </a:ext>
                </a:extLst>
              </p:cNvPr>
              <p:cNvPicPr/>
              <p:nvPr/>
            </p:nvPicPr>
            <p:blipFill>
              <a:blip r:embed="rId146"/>
              <a:stretch>
                <a:fillRect/>
              </a:stretch>
            </p:blipFill>
            <p:spPr>
              <a:xfrm>
                <a:off x="7673133" y="1374907"/>
                <a:ext cx="4478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Freihand 92">
                <a:extLst>
                  <a:ext uri="{FF2B5EF4-FFF2-40B4-BE49-F238E27FC236}">
                    <a16:creationId xmlns:a16="http://schemas.microsoft.com/office/drawing/2014/main" id="{CEFAAFE0-0C9E-4E82-9C94-9FC313D81CF1}"/>
                  </a:ext>
                </a:extLst>
              </p14:cNvPr>
              <p14:cNvContentPartPr/>
              <p14:nvPr/>
            </p14:nvContentPartPr>
            <p14:xfrm>
              <a:off x="8510133" y="1149187"/>
              <a:ext cx="351360" cy="215640"/>
            </p14:xfrm>
          </p:contentPart>
        </mc:Choice>
        <mc:Fallback>
          <p:pic>
            <p:nvPicPr>
              <p:cNvPr id="93" name="Freihand 92">
                <a:extLst>
                  <a:ext uri="{FF2B5EF4-FFF2-40B4-BE49-F238E27FC236}">
                    <a16:creationId xmlns:a16="http://schemas.microsoft.com/office/drawing/2014/main" id="{CEFAAFE0-0C9E-4E82-9C94-9FC313D81CF1}"/>
                  </a:ext>
                </a:extLst>
              </p:cNvPr>
              <p:cNvPicPr/>
              <p:nvPr/>
            </p:nvPicPr>
            <p:blipFill>
              <a:blip r:embed="rId148"/>
              <a:stretch>
                <a:fillRect/>
              </a:stretch>
            </p:blipFill>
            <p:spPr>
              <a:xfrm>
                <a:off x="8505813" y="1144867"/>
                <a:ext cx="360000" cy="224280"/>
              </a:xfrm>
              <a:prstGeom prst="rect">
                <a:avLst/>
              </a:prstGeom>
            </p:spPr>
          </p:pic>
        </mc:Fallback>
      </mc:AlternateContent>
      <p:grpSp>
        <p:nvGrpSpPr>
          <p:cNvPr id="240" name="Gruppieren 239">
            <a:extLst>
              <a:ext uri="{FF2B5EF4-FFF2-40B4-BE49-F238E27FC236}">
                <a16:creationId xmlns:a16="http://schemas.microsoft.com/office/drawing/2014/main" id="{1D8B2561-D957-482A-B6FE-51C0E0CC63C3}"/>
              </a:ext>
            </a:extLst>
          </p:cNvPr>
          <p:cNvGrpSpPr/>
          <p:nvPr/>
        </p:nvGrpSpPr>
        <p:grpSpPr>
          <a:xfrm>
            <a:off x="9012333" y="666427"/>
            <a:ext cx="3179880" cy="3482640"/>
            <a:chOff x="9012333" y="666427"/>
            <a:chExt cx="3179880" cy="3482640"/>
          </a:xfrm>
        </p:grpSpPr>
        <mc:AlternateContent xmlns:mc="http://schemas.openxmlformats.org/markup-compatibility/2006">
          <mc:Choice xmlns:p14="http://schemas.microsoft.com/office/powerpoint/2010/main" Requires="p14">
            <p:contentPart p14:bwMode="auto" r:id="rId149">
              <p14:nvContentPartPr>
                <p14:cNvPr id="94" name="Freihand 93">
                  <a:extLst>
                    <a:ext uri="{FF2B5EF4-FFF2-40B4-BE49-F238E27FC236}">
                      <a16:creationId xmlns:a16="http://schemas.microsoft.com/office/drawing/2014/main" id="{B08F946A-16B6-422A-A18D-62D9AE1535FB}"/>
                    </a:ext>
                  </a:extLst>
                </p14:cNvPr>
                <p14:cNvContentPartPr/>
                <p14:nvPr/>
              </p14:nvContentPartPr>
              <p14:xfrm>
                <a:off x="9012333" y="1044067"/>
                <a:ext cx="353160" cy="236160"/>
              </p14:xfrm>
            </p:contentPart>
          </mc:Choice>
          <mc:Fallback>
            <p:pic>
              <p:nvPicPr>
                <p:cNvPr id="94" name="Freihand 93">
                  <a:extLst>
                    <a:ext uri="{FF2B5EF4-FFF2-40B4-BE49-F238E27FC236}">
                      <a16:creationId xmlns:a16="http://schemas.microsoft.com/office/drawing/2014/main" id="{B08F946A-16B6-422A-A18D-62D9AE1535FB}"/>
                    </a:ext>
                  </a:extLst>
                </p:cNvPr>
                <p:cNvPicPr/>
                <p:nvPr/>
              </p:nvPicPr>
              <p:blipFill>
                <a:blip r:embed="rId150"/>
                <a:stretch>
                  <a:fillRect/>
                </a:stretch>
              </p:blipFill>
              <p:spPr>
                <a:xfrm>
                  <a:off x="9008013" y="1039747"/>
                  <a:ext cx="3618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6" name="Freihand 95">
                  <a:extLst>
                    <a:ext uri="{FF2B5EF4-FFF2-40B4-BE49-F238E27FC236}">
                      <a16:creationId xmlns:a16="http://schemas.microsoft.com/office/drawing/2014/main" id="{757D89EB-C670-4D01-AA2F-E65CC0C78440}"/>
                    </a:ext>
                  </a:extLst>
                </p14:cNvPr>
                <p14:cNvContentPartPr/>
                <p14:nvPr/>
              </p14:nvContentPartPr>
              <p14:xfrm>
                <a:off x="9323373" y="964867"/>
                <a:ext cx="371520" cy="208080"/>
              </p14:xfrm>
            </p:contentPart>
          </mc:Choice>
          <mc:Fallback>
            <p:pic>
              <p:nvPicPr>
                <p:cNvPr id="96" name="Freihand 95">
                  <a:extLst>
                    <a:ext uri="{FF2B5EF4-FFF2-40B4-BE49-F238E27FC236}">
                      <a16:creationId xmlns:a16="http://schemas.microsoft.com/office/drawing/2014/main" id="{757D89EB-C670-4D01-AA2F-E65CC0C78440}"/>
                    </a:ext>
                  </a:extLst>
                </p:cNvPr>
                <p:cNvPicPr/>
                <p:nvPr/>
              </p:nvPicPr>
              <p:blipFill>
                <a:blip r:embed="rId152"/>
                <a:stretch>
                  <a:fillRect/>
                </a:stretch>
              </p:blipFill>
              <p:spPr>
                <a:xfrm>
                  <a:off x="9319053" y="960547"/>
                  <a:ext cx="380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 name="Freihand 96">
                  <a:extLst>
                    <a:ext uri="{FF2B5EF4-FFF2-40B4-BE49-F238E27FC236}">
                      <a16:creationId xmlns:a16="http://schemas.microsoft.com/office/drawing/2014/main" id="{EC4C13E2-4E32-4D22-833A-1A8A0A4EFEF7}"/>
                    </a:ext>
                  </a:extLst>
                </p14:cNvPr>
                <p14:cNvContentPartPr/>
                <p14:nvPr/>
              </p14:nvContentPartPr>
              <p14:xfrm>
                <a:off x="9548733" y="901147"/>
                <a:ext cx="18720" cy="24120"/>
              </p14:xfrm>
            </p:contentPart>
          </mc:Choice>
          <mc:Fallback>
            <p:pic>
              <p:nvPicPr>
                <p:cNvPr id="97" name="Freihand 96">
                  <a:extLst>
                    <a:ext uri="{FF2B5EF4-FFF2-40B4-BE49-F238E27FC236}">
                      <a16:creationId xmlns:a16="http://schemas.microsoft.com/office/drawing/2014/main" id="{EC4C13E2-4E32-4D22-833A-1A8A0A4EFEF7}"/>
                    </a:ext>
                  </a:extLst>
                </p:cNvPr>
                <p:cNvPicPr/>
                <p:nvPr/>
              </p:nvPicPr>
              <p:blipFill>
                <a:blip r:embed="rId154"/>
                <a:stretch>
                  <a:fillRect/>
                </a:stretch>
              </p:blipFill>
              <p:spPr>
                <a:xfrm>
                  <a:off x="9544413" y="896827"/>
                  <a:ext cx="27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Freihand 98">
                  <a:extLst>
                    <a:ext uri="{FF2B5EF4-FFF2-40B4-BE49-F238E27FC236}">
                      <a16:creationId xmlns:a16="http://schemas.microsoft.com/office/drawing/2014/main" id="{D96B52AE-BB55-4B80-92C3-E5F5C7239154}"/>
                    </a:ext>
                  </a:extLst>
                </p14:cNvPr>
                <p14:cNvContentPartPr/>
                <p14:nvPr/>
              </p14:nvContentPartPr>
              <p14:xfrm>
                <a:off x="9812613" y="904747"/>
                <a:ext cx="127080" cy="187200"/>
              </p14:xfrm>
            </p:contentPart>
          </mc:Choice>
          <mc:Fallback>
            <p:pic>
              <p:nvPicPr>
                <p:cNvPr id="99" name="Freihand 98">
                  <a:extLst>
                    <a:ext uri="{FF2B5EF4-FFF2-40B4-BE49-F238E27FC236}">
                      <a16:creationId xmlns:a16="http://schemas.microsoft.com/office/drawing/2014/main" id="{D96B52AE-BB55-4B80-92C3-E5F5C7239154}"/>
                    </a:ext>
                  </a:extLst>
                </p:cNvPr>
                <p:cNvPicPr/>
                <p:nvPr/>
              </p:nvPicPr>
              <p:blipFill>
                <a:blip r:embed="rId156"/>
                <a:stretch>
                  <a:fillRect/>
                </a:stretch>
              </p:blipFill>
              <p:spPr>
                <a:xfrm>
                  <a:off x="9808293" y="900427"/>
                  <a:ext cx="135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0" name="Freihand 99">
                  <a:extLst>
                    <a:ext uri="{FF2B5EF4-FFF2-40B4-BE49-F238E27FC236}">
                      <a16:creationId xmlns:a16="http://schemas.microsoft.com/office/drawing/2014/main" id="{E15EB9C7-24DF-42AA-BCE9-835EE7E4076F}"/>
                    </a:ext>
                  </a:extLst>
                </p14:cNvPr>
                <p14:cNvContentPartPr/>
                <p14:nvPr/>
              </p14:nvContentPartPr>
              <p14:xfrm>
                <a:off x="9980733" y="894307"/>
                <a:ext cx="54720" cy="156240"/>
              </p14:xfrm>
            </p:contentPart>
          </mc:Choice>
          <mc:Fallback>
            <p:pic>
              <p:nvPicPr>
                <p:cNvPr id="100" name="Freihand 99">
                  <a:extLst>
                    <a:ext uri="{FF2B5EF4-FFF2-40B4-BE49-F238E27FC236}">
                      <a16:creationId xmlns:a16="http://schemas.microsoft.com/office/drawing/2014/main" id="{E15EB9C7-24DF-42AA-BCE9-835EE7E4076F}"/>
                    </a:ext>
                  </a:extLst>
                </p:cNvPr>
                <p:cNvPicPr/>
                <p:nvPr/>
              </p:nvPicPr>
              <p:blipFill>
                <a:blip r:embed="rId158"/>
                <a:stretch>
                  <a:fillRect/>
                </a:stretch>
              </p:blipFill>
              <p:spPr>
                <a:xfrm>
                  <a:off x="9976413" y="889987"/>
                  <a:ext cx="63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1" name="Freihand 100">
                  <a:extLst>
                    <a:ext uri="{FF2B5EF4-FFF2-40B4-BE49-F238E27FC236}">
                      <a16:creationId xmlns:a16="http://schemas.microsoft.com/office/drawing/2014/main" id="{BFA6A7C5-6AFF-4A5A-B359-0775D5240FD5}"/>
                    </a:ext>
                  </a:extLst>
                </p14:cNvPr>
                <p14:cNvContentPartPr/>
                <p14:nvPr/>
              </p14:nvContentPartPr>
              <p14:xfrm>
                <a:off x="10047333" y="914827"/>
                <a:ext cx="139320" cy="135720"/>
              </p14:xfrm>
            </p:contentPart>
          </mc:Choice>
          <mc:Fallback>
            <p:pic>
              <p:nvPicPr>
                <p:cNvPr id="101" name="Freihand 100">
                  <a:extLst>
                    <a:ext uri="{FF2B5EF4-FFF2-40B4-BE49-F238E27FC236}">
                      <a16:creationId xmlns:a16="http://schemas.microsoft.com/office/drawing/2014/main" id="{BFA6A7C5-6AFF-4A5A-B359-0775D5240FD5}"/>
                    </a:ext>
                  </a:extLst>
                </p:cNvPr>
                <p:cNvPicPr/>
                <p:nvPr/>
              </p:nvPicPr>
              <p:blipFill>
                <a:blip r:embed="rId160"/>
                <a:stretch>
                  <a:fillRect/>
                </a:stretch>
              </p:blipFill>
              <p:spPr>
                <a:xfrm>
                  <a:off x="10043013" y="910507"/>
                  <a:ext cx="147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Freihand 101">
                  <a:extLst>
                    <a:ext uri="{FF2B5EF4-FFF2-40B4-BE49-F238E27FC236}">
                      <a16:creationId xmlns:a16="http://schemas.microsoft.com/office/drawing/2014/main" id="{68AFB25A-37C1-4284-AF6D-3B39E0930153}"/>
                    </a:ext>
                  </a:extLst>
                </p14:cNvPr>
                <p14:cNvContentPartPr/>
                <p14:nvPr/>
              </p14:nvContentPartPr>
              <p14:xfrm>
                <a:off x="10081893" y="956947"/>
                <a:ext cx="28800" cy="15840"/>
              </p14:xfrm>
            </p:contentPart>
          </mc:Choice>
          <mc:Fallback>
            <p:pic>
              <p:nvPicPr>
                <p:cNvPr id="102" name="Freihand 101">
                  <a:extLst>
                    <a:ext uri="{FF2B5EF4-FFF2-40B4-BE49-F238E27FC236}">
                      <a16:creationId xmlns:a16="http://schemas.microsoft.com/office/drawing/2014/main" id="{68AFB25A-37C1-4284-AF6D-3B39E0930153}"/>
                    </a:ext>
                  </a:extLst>
                </p:cNvPr>
                <p:cNvPicPr/>
                <p:nvPr/>
              </p:nvPicPr>
              <p:blipFill>
                <a:blip r:embed="rId162"/>
                <a:stretch>
                  <a:fillRect/>
                </a:stretch>
              </p:blipFill>
              <p:spPr>
                <a:xfrm>
                  <a:off x="10077573" y="952627"/>
                  <a:ext cx="37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164AB8BB-E047-4B47-91AD-4B666F248C74}"/>
                    </a:ext>
                  </a:extLst>
                </p14:cNvPr>
                <p14:cNvContentPartPr/>
                <p14:nvPr/>
              </p14:nvContentPartPr>
              <p14:xfrm>
                <a:off x="10147053" y="888187"/>
                <a:ext cx="124560" cy="102240"/>
              </p14:xfrm>
            </p:contentPart>
          </mc:Choice>
          <mc:Fallback>
            <p:pic>
              <p:nvPicPr>
                <p:cNvPr id="103" name="Freihand 102">
                  <a:extLst>
                    <a:ext uri="{FF2B5EF4-FFF2-40B4-BE49-F238E27FC236}">
                      <a16:creationId xmlns:a16="http://schemas.microsoft.com/office/drawing/2014/main" id="{164AB8BB-E047-4B47-91AD-4B666F248C74}"/>
                    </a:ext>
                  </a:extLst>
                </p:cNvPr>
                <p:cNvPicPr/>
                <p:nvPr/>
              </p:nvPicPr>
              <p:blipFill>
                <a:blip r:embed="rId164"/>
                <a:stretch>
                  <a:fillRect/>
                </a:stretch>
              </p:blipFill>
              <p:spPr>
                <a:xfrm>
                  <a:off x="10142733" y="883867"/>
                  <a:ext cx="133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D8B553C9-6A8E-445C-BE14-91B87208C634}"/>
                    </a:ext>
                  </a:extLst>
                </p14:cNvPr>
                <p14:cNvContentPartPr/>
                <p14:nvPr/>
              </p14:nvContentPartPr>
              <p14:xfrm>
                <a:off x="10434333" y="811867"/>
                <a:ext cx="208440" cy="281160"/>
              </p14:xfrm>
            </p:contentPart>
          </mc:Choice>
          <mc:Fallback>
            <p:pic>
              <p:nvPicPr>
                <p:cNvPr id="104" name="Freihand 103">
                  <a:extLst>
                    <a:ext uri="{FF2B5EF4-FFF2-40B4-BE49-F238E27FC236}">
                      <a16:creationId xmlns:a16="http://schemas.microsoft.com/office/drawing/2014/main" id="{D8B553C9-6A8E-445C-BE14-91B87208C634}"/>
                    </a:ext>
                  </a:extLst>
                </p:cNvPr>
                <p:cNvPicPr/>
                <p:nvPr/>
              </p:nvPicPr>
              <p:blipFill>
                <a:blip r:embed="rId166"/>
                <a:stretch>
                  <a:fillRect/>
                </a:stretch>
              </p:blipFill>
              <p:spPr>
                <a:xfrm>
                  <a:off x="10430013" y="807547"/>
                  <a:ext cx="2170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75E8ED82-2154-457B-8D9C-BEF14EDFB80B}"/>
                    </a:ext>
                  </a:extLst>
                </p14:cNvPr>
                <p14:cNvContentPartPr/>
                <p14:nvPr/>
              </p14:nvContentPartPr>
              <p14:xfrm>
                <a:off x="10856613" y="759307"/>
                <a:ext cx="203040" cy="132840"/>
              </p14:xfrm>
            </p:contentPart>
          </mc:Choice>
          <mc:Fallback>
            <p:pic>
              <p:nvPicPr>
                <p:cNvPr id="105" name="Freihand 104">
                  <a:extLst>
                    <a:ext uri="{FF2B5EF4-FFF2-40B4-BE49-F238E27FC236}">
                      <a16:creationId xmlns:a16="http://schemas.microsoft.com/office/drawing/2014/main" id="{75E8ED82-2154-457B-8D9C-BEF14EDFB80B}"/>
                    </a:ext>
                  </a:extLst>
                </p:cNvPr>
                <p:cNvPicPr/>
                <p:nvPr/>
              </p:nvPicPr>
              <p:blipFill>
                <a:blip r:embed="rId168"/>
                <a:stretch>
                  <a:fillRect/>
                </a:stretch>
              </p:blipFill>
              <p:spPr>
                <a:xfrm>
                  <a:off x="10852293" y="754987"/>
                  <a:ext cx="211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ADACAB2D-88E5-4904-A119-B9DB1461E82C}"/>
                    </a:ext>
                  </a:extLst>
                </p14:cNvPr>
                <p14:cNvContentPartPr/>
                <p14:nvPr/>
              </p14:nvContentPartPr>
              <p14:xfrm>
                <a:off x="11045973" y="772627"/>
                <a:ext cx="89280" cy="96840"/>
              </p14:xfrm>
            </p:contentPart>
          </mc:Choice>
          <mc:Fallback>
            <p:pic>
              <p:nvPicPr>
                <p:cNvPr id="106" name="Freihand 105">
                  <a:extLst>
                    <a:ext uri="{FF2B5EF4-FFF2-40B4-BE49-F238E27FC236}">
                      <a16:creationId xmlns:a16="http://schemas.microsoft.com/office/drawing/2014/main" id="{ADACAB2D-88E5-4904-A119-B9DB1461E82C}"/>
                    </a:ext>
                  </a:extLst>
                </p:cNvPr>
                <p:cNvPicPr/>
                <p:nvPr/>
              </p:nvPicPr>
              <p:blipFill>
                <a:blip r:embed="rId170"/>
                <a:stretch>
                  <a:fillRect/>
                </a:stretch>
              </p:blipFill>
              <p:spPr>
                <a:xfrm>
                  <a:off x="11041653" y="768307"/>
                  <a:ext cx="97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AD31B70D-BD24-4190-B6F5-BF1C94D7D594}"/>
                    </a:ext>
                  </a:extLst>
                </p14:cNvPr>
                <p14:cNvContentPartPr/>
                <p14:nvPr/>
              </p14:nvContentPartPr>
              <p14:xfrm>
                <a:off x="11170893" y="666427"/>
                <a:ext cx="160200" cy="177120"/>
              </p14:xfrm>
            </p:contentPart>
          </mc:Choice>
          <mc:Fallback>
            <p:pic>
              <p:nvPicPr>
                <p:cNvPr id="107" name="Freihand 106">
                  <a:extLst>
                    <a:ext uri="{FF2B5EF4-FFF2-40B4-BE49-F238E27FC236}">
                      <a16:creationId xmlns:a16="http://schemas.microsoft.com/office/drawing/2014/main" id="{AD31B70D-BD24-4190-B6F5-BF1C94D7D594}"/>
                    </a:ext>
                  </a:extLst>
                </p:cNvPr>
                <p:cNvPicPr/>
                <p:nvPr/>
              </p:nvPicPr>
              <p:blipFill>
                <a:blip r:embed="rId172"/>
                <a:stretch>
                  <a:fillRect/>
                </a:stretch>
              </p:blipFill>
              <p:spPr>
                <a:xfrm>
                  <a:off x="11166573" y="662107"/>
                  <a:ext cx="168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Freihand 107">
                  <a:extLst>
                    <a:ext uri="{FF2B5EF4-FFF2-40B4-BE49-F238E27FC236}">
                      <a16:creationId xmlns:a16="http://schemas.microsoft.com/office/drawing/2014/main" id="{C93DD50A-A7CB-4A4E-9B2C-D1E53F2877C3}"/>
                    </a:ext>
                  </a:extLst>
                </p14:cNvPr>
                <p14:cNvContentPartPr/>
                <p14:nvPr/>
              </p14:nvContentPartPr>
              <p14:xfrm>
                <a:off x="11341173" y="680107"/>
                <a:ext cx="120600" cy="117360"/>
              </p14:xfrm>
            </p:contentPart>
          </mc:Choice>
          <mc:Fallback>
            <p:pic>
              <p:nvPicPr>
                <p:cNvPr id="108" name="Freihand 107">
                  <a:extLst>
                    <a:ext uri="{FF2B5EF4-FFF2-40B4-BE49-F238E27FC236}">
                      <a16:creationId xmlns:a16="http://schemas.microsoft.com/office/drawing/2014/main" id="{C93DD50A-A7CB-4A4E-9B2C-D1E53F2877C3}"/>
                    </a:ext>
                  </a:extLst>
                </p:cNvPr>
                <p:cNvPicPr/>
                <p:nvPr/>
              </p:nvPicPr>
              <p:blipFill>
                <a:blip r:embed="rId174"/>
                <a:stretch>
                  <a:fillRect/>
                </a:stretch>
              </p:blipFill>
              <p:spPr>
                <a:xfrm>
                  <a:off x="11336853" y="675787"/>
                  <a:ext cx="129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Freihand 110">
                  <a:extLst>
                    <a:ext uri="{FF2B5EF4-FFF2-40B4-BE49-F238E27FC236}">
                      <a16:creationId xmlns:a16="http://schemas.microsoft.com/office/drawing/2014/main" id="{E1995530-ED2F-4728-A587-ED1F242C49B6}"/>
                    </a:ext>
                  </a:extLst>
                </p14:cNvPr>
                <p14:cNvContentPartPr/>
                <p14:nvPr/>
              </p14:nvContentPartPr>
              <p14:xfrm>
                <a:off x="9727653" y="1249267"/>
                <a:ext cx="192600" cy="306000"/>
              </p14:xfrm>
            </p:contentPart>
          </mc:Choice>
          <mc:Fallback>
            <p:pic>
              <p:nvPicPr>
                <p:cNvPr id="111" name="Freihand 110">
                  <a:extLst>
                    <a:ext uri="{FF2B5EF4-FFF2-40B4-BE49-F238E27FC236}">
                      <a16:creationId xmlns:a16="http://schemas.microsoft.com/office/drawing/2014/main" id="{E1995530-ED2F-4728-A587-ED1F242C49B6}"/>
                    </a:ext>
                  </a:extLst>
                </p:cNvPr>
                <p:cNvPicPr/>
                <p:nvPr/>
              </p:nvPicPr>
              <p:blipFill>
                <a:blip r:embed="rId176"/>
                <a:stretch>
                  <a:fillRect/>
                </a:stretch>
              </p:blipFill>
              <p:spPr>
                <a:xfrm>
                  <a:off x="9723333" y="1244947"/>
                  <a:ext cx="20124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2" name="Freihand 111">
                  <a:extLst>
                    <a:ext uri="{FF2B5EF4-FFF2-40B4-BE49-F238E27FC236}">
                      <a16:creationId xmlns:a16="http://schemas.microsoft.com/office/drawing/2014/main" id="{5F52FED7-6FB1-470A-9B8E-F41C5FEC1697}"/>
                    </a:ext>
                  </a:extLst>
                </p14:cNvPr>
                <p14:cNvContentPartPr/>
                <p14:nvPr/>
              </p14:nvContentPartPr>
              <p14:xfrm>
                <a:off x="10174053" y="1149547"/>
                <a:ext cx="256680" cy="145080"/>
              </p14:xfrm>
            </p:contentPart>
          </mc:Choice>
          <mc:Fallback>
            <p:pic>
              <p:nvPicPr>
                <p:cNvPr id="112" name="Freihand 111">
                  <a:extLst>
                    <a:ext uri="{FF2B5EF4-FFF2-40B4-BE49-F238E27FC236}">
                      <a16:creationId xmlns:a16="http://schemas.microsoft.com/office/drawing/2014/main" id="{5F52FED7-6FB1-470A-9B8E-F41C5FEC1697}"/>
                    </a:ext>
                  </a:extLst>
                </p:cNvPr>
                <p:cNvPicPr/>
                <p:nvPr/>
              </p:nvPicPr>
              <p:blipFill>
                <a:blip r:embed="rId178"/>
                <a:stretch>
                  <a:fillRect/>
                </a:stretch>
              </p:blipFill>
              <p:spPr>
                <a:xfrm>
                  <a:off x="10169733" y="1145227"/>
                  <a:ext cx="265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3" name="Freihand 112">
                  <a:extLst>
                    <a:ext uri="{FF2B5EF4-FFF2-40B4-BE49-F238E27FC236}">
                      <a16:creationId xmlns:a16="http://schemas.microsoft.com/office/drawing/2014/main" id="{888604F1-0799-4E46-9960-870961DDE731}"/>
                    </a:ext>
                  </a:extLst>
                </p14:cNvPr>
                <p14:cNvContentPartPr/>
                <p14:nvPr/>
              </p14:nvContentPartPr>
              <p14:xfrm>
                <a:off x="10437573" y="1140907"/>
                <a:ext cx="81360" cy="134640"/>
              </p14:xfrm>
            </p:contentPart>
          </mc:Choice>
          <mc:Fallback>
            <p:pic>
              <p:nvPicPr>
                <p:cNvPr id="113" name="Freihand 112">
                  <a:extLst>
                    <a:ext uri="{FF2B5EF4-FFF2-40B4-BE49-F238E27FC236}">
                      <a16:creationId xmlns:a16="http://schemas.microsoft.com/office/drawing/2014/main" id="{888604F1-0799-4E46-9960-870961DDE731}"/>
                    </a:ext>
                  </a:extLst>
                </p:cNvPr>
                <p:cNvPicPr/>
                <p:nvPr/>
              </p:nvPicPr>
              <p:blipFill>
                <a:blip r:embed="rId180"/>
                <a:stretch>
                  <a:fillRect/>
                </a:stretch>
              </p:blipFill>
              <p:spPr>
                <a:xfrm>
                  <a:off x="10433253" y="1136587"/>
                  <a:ext cx="90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 name="Freihand 113">
                  <a:extLst>
                    <a:ext uri="{FF2B5EF4-FFF2-40B4-BE49-F238E27FC236}">
                      <a16:creationId xmlns:a16="http://schemas.microsoft.com/office/drawing/2014/main" id="{27A2C2A2-DE18-48D4-90D9-25E89681E615}"/>
                    </a:ext>
                  </a:extLst>
                </p14:cNvPr>
                <p14:cNvContentPartPr/>
                <p14:nvPr/>
              </p14:nvContentPartPr>
              <p14:xfrm>
                <a:off x="10673733" y="1015267"/>
                <a:ext cx="49320" cy="203760"/>
              </p14:xfrm>
            </p:contentPart>
          </mc:Choice>
          <mc:Fallback>
            <p:pic>
              <p:nvPicPr>
                <p:cNvPr id="114" name="Freihand 113">
                  <a:extLst>
                    <a:ext uri="{FF2B5EF4-FFF2-40B4-BE49-F238E27FC236}">
                      <a16:creationId xmlns:a16="http://schemas.microsoft.com/office/drawing/2014/main" id="{27A2C2A2-DE18-48D4-90D9-25E89681E615}"/>
                    </a:ext>
                  </a:extLst>
                </p:cNvPr>
                <p:cNvPicPr/>
                <p:nvPr/>
              </p:nvPicPr>
              <p:blipFill>
                <a:blip r:embed="rId182"/>
                <a:stretch>
                  <a:fillRect/>
                </a:stretch>
              </p:blipFill>
              <p:spPr>
                <a:xfrm>
                  <a:off x="10669413" y="1010947"/>
                  <a:ext cx="579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 name="Freihand 114">
                  <a:extLst>
                    <a:ext uri="{FF2B5EF4-FFF2-40B4-BE49-F238E27FC236}">
                      <a16:creationId xmlns:a16="http://schemas.microsoft.com/office/drawing/2014/main" id="{BB6BCF9C-51F2-4C19-8225-2CAB99BECBAD}"/>
                    </a:ext>
                  </a:extLst>
                </p14:cNvPr>
                <p14:cNvContentPartPr/>
                <p14:nvPr/>
              </p14:nvContentPartPr>
              <p14:xfrm>
                <a:off x="10815933" y="981067"/>
                <a:ext cx="135360" cy="183960"/>
              </p14:xfrm>
            </p:contentPart>
          </mc:Choice>
          <mc:Fallback>
            <p:pic>
              <p:nvPicPr>
                <p:cNvPr id="115" name="Freihand 114">
                  <a:extLst>
                    <a:ext uri="{FF2B5EF4-FFF2-40B4-BE49-F238E27FC236}">
                      <a16:creationId xmlns:a16="http://schemas.microsoft.com/office/drawing/2014/main" id="{BB6BCF9C-51F2-4C19-8225-2CAB99BECBAD}"/>
                    </a:ext>
                  </a:extLst>
                </p:cNvPr>
                <p:cNvPicPr/>
                <p:nvPr/>
              </p:nvPicPr>
              <p:blipFill>
                <a:blip r:embed="rId184"/>
                <a:stretch>
                  <a:fillRect/>
                </a:stretch>
              </p:blipFill>
              <p:spPr>
                <a:xfrm>
                  <a:off x="10811613" y="976747"/>
                  <a:ext cx="1440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7" name="Freihand 116">
                  <a:extLst>
                    <a:ext uri="{FF2B5EF4-FFF2-40B4-BE49-F238E27FC236}">
                      <a16:creationId xmlns:a16="http://schemas.microsoft.com/office/drawing/2014/main" id="{CE893C4E-DAD7-40DE-ADC2-66DA4E1EFAF1}"/>
                    </a:ext>
                  </a:extLst>
                </p14:cNvPr>
                <p14:cNvContentPartPr/>
                <p14:nvPr/>
              </p14:nvContentPartPr>
              <p14:xfrm>
                <a:off x="10933653" y="1048747"/>
                <a:ext cx="274320" cy="70200"/>
              </p14:xfrm>
            </p:contentPart>
          </mc:Choice>
          <mc:Fallback>
            <p:pic>
              <p:nvPicPr>
                <p:cNvPr id="117" name="Freihand 116">
                  <a:extLst>
                    <a:ext uri="{FF2B5EF4-FFF2-40B4-BE49-F238E27FC236}">
                      <a16:creationId xmlns:a16="http://schemas.microsoft.com/office/drawing/2014/main" id="{CE893C4E-DAD7-40DE-ADC2-66DA4E1EFAF1}"/>
                    </a:ext>
                  </a:extLst>
                </p:cNvPr>
                <p:cNvPicPr/>
                <p:nvPr/>
              </p:nvPicPr>
              <p:blipFill>
                <a:blip r:embed="rId186"/>
                <a:stretch>
                  <a:fillRect/>
                </a:stretch>
              </p:blipFill>
              <p:spPr>
                <a:xfrm>
                  <a:off x="10929333" y="1044427"/>
                  <a:ext cx="282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9" name="Freihand 118">
                  <a:extLst>
                    <a:ext uri="{FF2B5EF4-FFF2-40B4-BE49-F238E27FC236}">
                      <a16:creationId xmlns:a16="http://schemas.microsoft.com/office/drawing/2014/main" id="{042411ED-6700-4B88-90FC-006B8070D1D5}"/>
                    </a:ext>
                  </a:extLst>
                </p14:cNvPr>
                <p14:cNvContentPartPr/>
                <p14:nvPr/>
              </p14:nvContentPartPr>
              <p14:xfrm>
                <a:off x="9988653" y="1665067"/>
                <a:ext cx="14400" cy="124560"/>
              </p14:xfrm>
            </p:contentPart>
          </mc:Choice>
          <mc:Fallback>
            <p:pic>
              <p:nvPicPr>
                <p:cNvPr id="119" name="Freihand 118">
                  <a:extLst>
                    <a:ext uri="{FF2B5EF4-FFF2-40B4-BE49-F238E27FC236}">
                      <a16:creationId xmlns:a16="http://schemas.microsoft.com/office/drawing/2014/main" id="{042411ED-6700-4B88-90FC-006B8070D1D5}"/>
                    </a:ext>
                  </a:extLst>
                </p:cNvPr>
                <p:cNvPicPr/>
                <p:nvPr/>
              </p:nvPicPr>
              <p:blipFill>
                <a:blip r:embed="rId188"/>
                <a:stretch>
                  <a:fillRect/>
                </a:stretch>
              </p:blipFill>
              <p:spPr>
                <a:xfrm>
                  <a:off x="9984333" y="1660747"/>
                  <a:ext cx="23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0" name="Freihand 119">
                  <a:extLst>
                    <a:ext uri="{FF2B5EF4-FFF2-40B4-BE49-F238E27FC236}">
                      <a16:creationId xmlns:a16="http://schemas.microsoft.com/office/drawing/2014/main" id="{C8E29375-7256-4896-B1CF-324C2F61E044}"/>
                    </a:ext>
                  </a:extLst>
                </p14:cNvPr>
                <p14:cNvContentPartPr/>
                <p14:nvPr/>
              </p14:nvContentPartPr>
              <p14:xfrm>
                <a:off x="9962733" y="1606027"/>
                <a:ext cx="58320" cy="2880"/>
              </p14:xfrm>
            </p:contentPart>
          </mc:Choice>
          <mc:Fallback>
            <p:pic>
              <p:nvPicPr>
                <p:cNvPr id="120" name="Freihand 119">
                  <a:extLst>
                    <a:ext uri="{FF2B5EF4-FFF2-40B4-BE49-F238E27FC236}">
                      <a16:creationId xmlns:a16="http://schemas.microsoft.com/office/drawing/2014/main" id="{C8E29375-7256-4896-B1CF-324C2F61E044}"/>
                    </a:ext>
                  </a:extLst>
                </p:cNvPr>
                <p:cNvPicPr/>
                <p:nvPr/>
              </p:nvPicPr>
              <p:blipFill>
                <a:blip r:embed="rId190"/>
                <a:stretch>
                  <a:fillRect/>
                </a:stretch>
              </p:blipFill>
              <p:spPr>
                <a:xfrm>
                  <a:off x="9958413" y="1601707"/>
                  <a:ext cx="669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1" name="Freihand 120">
                  <a:extLst>
                    <a:ext uri="{FF2B5EF4-FFF2-40B4-BE49-F238E27FC236}">
                      <a16:creationId xmlns:a16="http://schemas.microsoft.com/office/drawing/2014/main" id="{9D7341E4-6E60-46F9-A53A-936EBF379B9E}"/>
                    </a:ext>
                  </a:extLst>
                </p14:cNvPr>
                <p14:cNvContentPartPr/>
                <p14:nvPr/>
              </p14:nvContentPartPr>
              <p14:xfrm>
                <a:off x="10036533" y="1617547"/>
                <a:ext cx="54000" cy="147960"/>
              </p14:xfrm>
            </p:contentPart>
          </mc:Choice>
          <mc:Fallback>
            <p:pic>
              <p:nvPicPr>
                <p:cNvPr id="121" name="Freihand 120">
                  <a:extLst>
                    <a:ext uri="{FF2B5EF4-FFF2-40B4-BE49-F238E27FC236}">
                      <a16:creationId xmlns:a16="http://schemas.microsoft.com/office/drawing/2014/main" id="{9D7341E4-6E60-46F9-A53A-936EBF379B9E}"/>
                    </a:ext>
                  </a:extLst>
                </p:cNvPr>
                <p:cNvPicPr/>
                <p:nvPr/>
              </p:nvPicPr>
              <p:blipFill>
                <a:blip r:embed="rId192"/>
                <a:stretch>
                  <a:fillRect/>
                </a:stretch>
              </p:blipFill>
              <p:spPr>
                <a:xfrm>
                  <a:off x="10032213" y="1613227"/>
                  <a:ext cx="62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2" name="Freihand 121">
                  <a:extLst>
                    <a:ext uri="{FF2B5EF4-FFF2-40B4-BE49-F238E27FC236}">
                      <a16:creationId xmlns:a16="http://schemas.microsoft.com/office/drawing/2014/main" id="{6CF4A150-2318-4A77-BD8E-058146BDF797}"/>
                    </a:ext>
                  </a:extLst>
                </p14:cNvPr>
                <p14:cNvContentPartPr/>
                <p14:nvPr/>
              </p14:nvContentPartPr>
              <p14:xfrm>
                <a:off x="10239933" y="1566067"/>
                <a:ext cx="80280" cy="109440"/>
              </p14:xfrm>
            </p:contentPart>
          </mc:Choice>
          <mc:Fallback>
            <p:pic>
              <p:nvPicPr>
                <p:cNvPr id="122" name="Freihand 121">
                  <a:extLst>
                    <a:ext uri="{FF2B5EF4-FFF2-40B4-BE49-F238E27FC236}">
                      <a16:creationId xmlns:a16="http://schemas.microsoft.com/office/drawing/2014/main" id="{6CF4A150-2318-4A77-BD8E-058146BDF797}"/>
                    </a:ext>
                  </a:extLst>
                </p:cNvPr>
                <p:cNvPicPr/>
                <p:nvPr/>
              </p:nvPicPr>
              <p:blipFill>
                <a:blip r:embed="rId194"/>
                <a:stretch>
                  <a:fillRect/>
                </a:stretch>
              </p:blipFill>
              <p:spPr>
                <a:xfrm>
                  <a:off x="10235613" y="1561747"/>
                  <a:ext cx="88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3" name="Freihand 122">
                  <a:extLst>
                    <a:ext uri="{FF2B5EF4-FFF2-40B4-BE49-F238E27FC236}">
                      <a16:creationId xmlns:a16="http://schemas.microsoft.com/office/drawing/2014/main" id="{62932EBA-CA10-4067-99FC-F6E57DC7BFDF}"/>
                    </a:ext>
                  </a:extLst>
                </p14:cNvPr>
                <p14:cNvContentPartPr/>
                <p14:nvPr/>
              </p14:nvContentPartPr>
              <p14:xfrm>
                <a:off x="10363053" y="1489027"/>
                <a:ext cx="253440" cy="128520"/>
              </p14:xfrm>
            </p:contentPart>
          </mc:Choice>
          <mc:Fallback>
            <p:pic>
              <p:nvPicPr>
                <p:cNvPr id="123" name="Freihand 122">
                  <a:extLst>
                    <a:ext uri="{FF2B5EF4-FFF2-40B4-BE49-F238E27FC236}">
                      <a16:creationId xmlns:a16="http://schemas.microsoft.com/office/drawing/2014/main" id="{62932EBA-CA10-4067-99FC-F6E57DC7BFDF}"/>
                    </a:ext>
                  </a:extLst>
                </p:cNvPr>
                <p:cNvPicPr/>
                <p:nvPr/>
              </p:nvPicPr>
              <p:blipFill>
                <a:blip r:embed="rId196"/>
                <a:stretch>
                  <a:fillRect/>
                </a:stretch>
              </p:blipFill>
              <p:spPr>
                <a:xfrm>
                  <a:off x="10358733" y="1484707"/>
                  <a:ext cx="262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4" name="Freihand 123">
                  <a:extLst>
                    <a:ext uri="{FF2B5EF4-FFF2-40B4-BE49-F238E27FC236}">
                      <a16:creationId xmlns:a16="http://schemas.microsoft.com/office/drawing/2014/main" id="{AA9FDFC4-E555-44FC-ADEB-1AA0C9FF9445}"/>
                    </a:ext>
                  </a:extLst>
                </p14:cNvPr>
                <p14:cNvContentPartPr/>
                <p14:nvPr/>
              </p14:nvContentPartPr>
              <p14:xfrm>
                <a:off x="10669773" y="1426027"/>
                <a:ext cx="88200" cy="215280"/>
              </p14:xfrm>
            </p:contentPart>
          </mc:Choice>
          <mc:Fallback>
            <p:pic>
              <p:nvPicPr>
                <p:cNvPr id="124" name="Freihand 123">
                  <a:extLst>
                    <a:ext uri="{FF2B5EF4-FFF2-40B4-BE49-F238E27FC236}">
                      <a16:creationId xmlns:a16="http://schemas.microsoft.com/office/drawing/2014/main" id="{AA9FDFC4-E555-44FC-ADEB-1AA0C9FF9445}"/>
                    </a:ext>
                  </a:extLst>
                </p:cNvPr>
                <p:cNvPicPr/>
                <p:nvPr/>
              </p:nvPicPr>
              <p:blipFill>
                <a:blip r:embed="rId198"/>
                <a:stretch>
                  <a:fillRect/>
                </a:stretch>
              </p:blipFill>
              <p:spPr>
                <a:xfrm>
                  <a:off x="10665453" y="1421707"/>
                  <a:ext cx="96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5" name="Freihand 124">
                  <a:extLst>
                    <a:ext uri="{FF2B5EF4-FFF2-40B4-BE49-F238E27FC236}">
                      <a16:creationId xmlns:a16="http://schemas.microsoft.com/office/drawing/2014/main" id="{67F3FA75-B3CE-4042-B870-F8609366DE6A}"/>
                    </a:ext>
                  </a:extLst>
                </p14:cNvPr>
                <p14:cNvContentPartPr/>
                <p14:nvPr/>
              </p14:nvContentPartPr>
              <p14:xfrm>
                <a:off x="10782453" y="1381027"/>
                <a:ext cx="136440" cy="104760"/>
              </p14:xfrm>
            </p:contentPart>
          </mc:Choice>
          <mc:Fallback>
            <p:pic>
              <p:nvPicPr>
                <p:cNvPr id="125" name="Freihand 124">
                  <a:extLst>
                    <a:ext uri="{FF2B5EF4-FFF2-40B4-BE49-F238E27FC236}">
                      <a16:creationId xmlns:a16="http://schemas.microsoft.com/office/drawing/2014/main" id="{67F3FA75-B3CE-4042-B870-F8609366DE6A}"/>
                    </a:ext>
                  </a:extLst>
                </p:cNvPr>
                <p:cNvPicPr/>
                <p:nvPr/>
              </p:nvPicPr>
              <p:blipFill>
                <a:blip r:embed="rId200"/>
                <a:stretch>
                  <a:fillRect/>
                </a:stretch>
              </p:blipFill>
              <p:spPr>
                <a:xfrm>
                  <a:off x="10778133" y="1376707"/>
                  <a:ext cx="145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6" name="Freihand 125">
                  <a:extLst>
                    <a:ext uri="{FF2B5EF4-FFF2-40B4-BE49-F238E27FC236}">
                      <a16:creationId xmlns:a16="http://schemas.microsoft.com/office/drawing/2014/main" id="{A991B751-96FD-4FC5-8C25-C92234C4ED33}"/>
                    </a:ext>
                  </a:extLst>
                </p14:cNvPr>
                <p14:cNvContentPartPr/>
                <p14:nvPr/>
              </p14:nvContentPartPr>
              <p14:xfrm>
                <a:off x="10939413" y="1312987"/>
                <a:ext cx="108360" cy="120600"/>
              </p14:xfrm>
            </p:contentPart>
          </mc:Choice>
          <mc:Fallback>
            <p:pic>
              <p:nvPicPr>
                <p:cNvPr id="126" name="Freihand 125">
                  <a:extLst>
                    <a:ext uri="{FF2B5EF4-FFF2-40B4-BE49-F238E27FC236}">
                      <a16:creationId xmlns:a16="http://schemas.microsoft.com/office/drawing/2014/main" id="{A991B751-96FD-4FC5-8C25-C92234C4ED33}"/>
                    </a:ext>
                  </a:extLst>
                </p:cNvPr>
                <p:cNvPicPr/>
                <p:nvPr/>
              </p:nvPicPr>
              <p:blipFill>
                <a:blip r:embed="rId202"/>
                <a:stretch>
                  <a:fillRect/>
                </a:stretch>
              </p:blipFill>
              <p:spPr>
                <a:xfrm>
                  <a:off x="10935093" y="1308667"/>
                  <a:ext cx="117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7" name="Freihand 126">
                  <a:extLst>
                    <a:ext uri="{FF2B5EF4-FFF2-40B4-BE49-F238E27FC236}">
                      <a16:creationId xmlns:a16="http://schemas.microsoft.com/office/drawing/2014/main" id="{4842A7D1-9342-485D-A7B4-A5672F30FE93}"/>
                    </a:ext>
                  </a:extLst>
                </p14:cNvPr>
                <p14:cNvContentPartPr/>
                <p14:nvPr/>
              </p14:nvContentPartPr>
              <p14:xfrm>
                <a:off x="11050293" y="1214707"/>
                <a:ext cx="103320" cy="160920"/>
              </p14:xfrm>
            </p:contentPart>
          </mc:Choice>
          <mc:Fallback>
            <p:pic>
              <p:nvPicPr>
                <p:cNvPr id="127" name="Freihand 126">
                  <a:extLst>
                    <a:ext uri="{FF2B5EF4-FFF2-40B4-BE49-F238E27FC236}">
                      <a16:creationId xmlns:a16="http://schemas.microsoft.com/office/drawing/2014/main" id="{4842A7D1-9342-485D-A7B4-A5672F30FE93}"/>
                    </a:ext>
                  </a:extLst>
                </p:cNvPr>
                <p:cNvPicPr/>
                <p:nvPr/>
              </p:nvPicPr>
              <p:blipFill>
                <a:blip r:embed="rId204"/>
                <a:stretch>
                  <a:fillRect/>
                </a:stretch>
              </p:blipFill>
              <p:spPr>
                <a:xfrm>
                  <a:off x="11045973" y="1210387"/>
                  <a:ext cx="111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8" name="Freihand 127">
                  <a:extLst>
                    <a:ext uri="{FF2B5EF4-FFF2-40B4-BE49-F238E27FC236}">
                      <a16:creationId xmlns:a16="http://schemas.microsoft.com/office/drawing/2014/main" id="{EBE2921B-A703-4576-9033-3F1A234FF0F5}"/>
                    </a:ext>
                  </a:extLst>
                </p14:cNvPr>
                <p14:cNvContentPartPr/>
                <p14:nvPr/>
              </p14:nvContentPartPr>
              <p14:xfrm>
                <a:off x="11324973" y="1122907"/>
                <a:ext cx="44640" cy="180000"/>
              </p14:xfrm>
            </p:contentPart>
          </mc:Choice>
          <mc:Fallback>
            <p:pic>
              <p:nvPicPr>
                <p:cNvPr id="128" name="Freihand 127">
                  <a:extLst>
                    <a:ext uri="{FF2B5EF4-FFF2-40B4-BE49-F238E27FC236}">
                      <a16:creationId xmlns:a16="http://schemas.microsoft.com/office/drawing/2014/main" id="{EBE2921B-A703-4576-9033-3F1A234FF0F5}"/>
                    </a:ext>
                  </a:extLst>
                </p:cNvPr>
                <p:cNvPicPr/>
                <p:nvPr/>
              </p:nvPicPr>
              <p:blipFill>
                <a:blip r:embed="rId206"/>
                <a:stretch>
                  <a:fillRect/>
                </a:stretch>
              </p:blipFill>
              <p:spPr>
                <a:xfrm>
                  <a:off x="11320653" y="1118587"/>
                  <a:ext cx="53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9" name="Freihand 128">
                  <a:extLst>
                    <a:ext uri="{FF2B5EF4-FFF2-40B4-BE49-F238E27FC236}">
                      <a16:creationId xmlns:a16="http://schemas.microsoft.com/office/drawing/2014/main" id="{69382A6F-7622-46EE-89B9-C1AB2BDF768A}"/>
                    </a:ext>
                  </a:extLst>
                </p14:cNvPr>
                <p14:cNvContentPartPr/>
                <p14:nvPr/>
              </p14:nvContentPartPr>
              <p14:xfrm>
                <a:off x="11394813" y="1189147"/>
                <a:ext cx="73080" cy="92160"/>
              </p14:xfrm>
            </p:contentPart>
          </mc:Choice>
          <mc:Fallback>
            <p:pic>
              <p:nvPicPr>
                <p:cNvPr id="129" name="Freihand 128">
                  <a:extLst>
                    <a:ext uri="{FF2B5EF4-FFF2-40B4-BE49-F238E27FC236}">
                      <a16:creationId xmlns:a16="http://schemas.microsoft.com/office/drawing/2014/main" id="{69382A6F-7622-46EE-89B9-C1AB2BDF768A}"/>
                    </a:ext>
                  </a:extLst>
                </p:cNvPr>
                <p:cNvPicPr/>
                <p:nvPr/>
              </p:nvPicPr>
              <p:blipFill>
                <a:blip r:embed="rId208"/>
                <a:stretch>
                  <a:fillRect/>
                </a:stretch>
              </p:blipFill>
              <p:spPr>
                <a:xfrm>
                  <a:off x="11390493" y="1184827"/>
                  <a:ext cx="81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0" name="Freihand 129">
                  <a:extLst>
                    <a:ext uri="{FF2B5EF4-FFF2-40B4-BE49-F238E27FC236}">
                      <a16:creationId xmlns:a16="http://schemas.microsoft.com/office/drawing/2014/main" id="{91D561B8-3770-4437-851B-B5A3DF7EB473}"/>
                    </a:ext>
                  </a:extLst>
                </p14:cNvPr>
                <p14:cNvContentPartPr/>
                <p14:nvPr/>
              </p14:nvContentPartPr>
              <p14:xfrm>
                <a:off x="10089453" y="1880707"/>
                <a:ext cx="250200" cy="215280"/>
              </p14:xfrm>
            </p:contentPart>
          </mc:Choice>
          <mc:Fallback>
            <p:pic>
              <p:nvPicPr>
                <p:cNvPr id="130" name="Freihand 129">
                  <a:extLst>
                    <a:ext uri="{FF2B5EF4-FFF2-40B4-BE49-F238E27FC236}">
                      <a16:creationId xmlns:a16="http://schemas.microsoft.com/office/drawing/2014/main" id="{91D561B8-3770-4437-851B-B5A3DF7EB473}"/>
                    </a:ext>
                  </a:extLst>
                </p:cNvPr>
                <p:cNvPicPr/>
                <p:nvPr/>
              </p:nvPicPr>
              <p:blipFill>
                <a:blip r:embed="rId210"/>
                <a:stretch>
                  <a:fillRect/>
                </a:stretch>
              </p:blipFill>
              <p:spPr>
                <a:xfrm>
                  <a:off x="10085133" y="1876387"/>
                  <a:ext cx="258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1" name="Freihand 130">
                  <a:extLst>
                    <a:ext uri="{FF2B5EF4-FFF2-40B4-BE49-F238E27FC236}">
                      <a16:creationId xmlns:a16="http://schemas.microsoft.com/office/drawing/2014/main" id="{069F14BB-90B2-4F5B-9FB3-086E83683E32}"/>
                    </a:ext>
                  </a:extLst>
                </p14:cNvPr>
                <p14:cNvContentPartPr/>
                <p14:nvPr/>
              </p14:nvContentPartPr>
              <p14:xfrm>
                <a:off x="10105293" y="1836787"/>
                <a:ext cx="16560" cy="236880"/>
              </p14:xfrm>
            </p:contentPart>
          </mc:Choice>
          <mc:Fallback>
            <p:pic>
              <p:nvPicPr>
                <p:cNvPr id="131" name="Freihand 130">
                  <a:extLst>
                    <a:ext uri="{FF2B5EF4-FFF2-40B4-BE49-F238E27FC236}">
                      <a16:creationId xmlns:a16="http://schemas.microsoft.com/office/drawing/2014/main" id="{069F14BB-90B2-4F5B-9FB3-086E83683E32}"/>
                    </a:ext>
                  </a:extLst>
                </p:cNvPr>
                <p:cNvPicPr/>
                <p:nvPr/>
              </p:nvPicPr>
              <p:blipFill>
                <a:blip r:embed="rId212"/>
                <a:stretch>
                  <a:fillRect/>
                </a:stretch>
              </p:blipFill>
              <p:spPr>
                <a:xfrm>
                  <a:off x="10100973" y="1832467"/>
                  <a:ext cx="252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3" name="Freihand 132">
                  <a:extLst>
                    <a:ext uri="{FF2B5EF4-FFF2-40B4-BE49-F238E27FC236}">
                      <a16:creationId xmlns:a16="http://schemas.microsoft.com/office/drawing/2014/main" id="{A1D1DC04-8807-4920-A714-6D8CC9AA8C24}"/>
                    </a:ext>
                  </a:extLst>
                </p14:cNvPr>
                <p14:cNvContentPartPr/>
                <p14:nvPr/>
              </p14:nvContentPartPr>
              <p14:xfrm>
                <a:off x="10488333" y="1772707"/>
                <a:ext cx="160920" cy="138960"/>
              </p14:xfrm>
            </p:contentPart>
          </mc:Choice>
          <mc:Fallback>
            <p:pic>
              <p:nvPicPr>
                <p:cNvPr id="133" name="Freihand 132">
                  <a:extLst>
                    <a:ext uri="{FF2B5EF4-FFF2-40B4-BE49-F238E27FC236}">
                      <a16:creationId xmlns:a16="http://schemas.microsoft.com/office/drawing/2014/main" id="{A1D1DC04-8807-4920-A714-6D8CC9AA8C24}"/>
                    </a:ext>
                  </a:extLst>
                </p:cNvPr>
                <p:cNvPicPr/>
                <p:nvPr/>
              </p:nvPicPr>
              <p:blipFill>
                <a:blip r:embed="rId214"/>
                <a:stretch>
                  <a:fillRect/>
                </a:stretch>
              </p:blipFill>
              <p:spPr>
                <a:xfrm>
                  <a:off x="10484013" y="1768387"/>
                  <a:ext cx="169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4" name="Freihand 133">
                  <a:extLst>
                    <a:ext uri="{FF2B5EF4-FFF2-40B4-BE49-F238E27FC236}">
                      <a16:creationId xmlns:a16="http://schemas.microsoft.com/office/drawing/2014/main" id="{7E4ADE7D-9782-4E9F-871F-0D16CA62FCE3}"/>
                    </a:ext>
                  </a:extLst>
                </p14:cNvPr>
                <p14:cNvContentPartPr/>
                <p14:nvPr/>
              </p14:nvContentPartPr>
              <p14:xfrm>
                <a:off x="10696053" y="1633387"/>
                <a:ext cx="226800" cy="202320"/>
              </p14:xfrm>
            </p:contentPart>
          </mc:Choice>
          <mc:Fallback>
            <p:pic>
              <p:nvPicPr>
                <p:cNvPr id="134" name="Freihand 133">
                  <a:extLst>
                    <a:ext uri="{FF2B5EF4-FFF2-40B4-BE49-F238E27FC236}">
                      <a16:creationId xmlns:a16="http://schemas.microsoft.com/office/drawing/2014/main" id="{7E4ADE7D-9782-4E9F-871F-0D16CA62FCE3}"/>
                    </a:ext>
                  </a:extLst>
                </p:cNvPr>
                <p:cNvPicPr/>
                <p:nvPr/>
              </p:nvPicPr>
              <p:blipFill>
                <a:blip r:embed="rId216"/>
                <a:stretch>
                  <a:fillRect/>
                </a:stretch>
              </p:blipFill>
              <p:spPr>
                <a:xfrm>
                  <a:off x="10691733" y="1629067"/>
                  <a:ext cx="235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5" name="Freihand 134">
                  <a:extLst>
                    <a:ext uri="{FF2B5EF4-FFF2-40B4-BE49-F238E27FC236}">
                      <a16:creationId xmlns:a16="http://schemas.microsoft.com/office/drawing/2014/main" id="{84826531-A478-493A-ADD4-36A3128BB530}"/>
                    </a:ext>
                  </a:extLst>
                </p14:cNvPr>
                <p14:cNvContentPartPr/>
                <p14:nvPr/>
              </p14:nvContentPartPr>
              <p14:xfrm>
                <a:off x="10923573" y="1646347"/>
                <a:ext cx="83520" cy="81720"/>
              </p14:xfrm>
            </p:contentPart>
          </mc:Choice>
          <mc:Fallback>
            <p:pic>
              <p:nvPicPr>
                <p:cNvPr id="135" name="Freihand 134">
                  <a:extLst>
                    <a:ext uri="{FF2B5EF4-FFF2-40B4-BE49-F238E27FC236}">
                      <a16:creationId xmlns:a16="http://schemas.microsoft.com/office/drawing/2014/main" id="{84826531-A478-493A-ADD4-36A3128BB530}"/>
                    </a:ext>
                  </a:extLst>
                </p:cNvPr>
                <p:cNvPicPr/>
                <p:nvPr/>
              </p:nvPicPr>
              <p:blipFill>
                <a:blip r:embed="rId218"/>
                <a:stretch>
                  <a:fillRect/>
                </a:stretch>
              </p:blipFill>
              <p:spPr>
                <a:xfrm>
                  <a:off x="10919253" y="1642027"/>
                  <a:ext cx="92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6" name="Freihand 135">
                  <a:extLst>
                    <a:ext uri="{FF2B5EF4-FFF2-40B4-BE49-F238E27FC236}">
                      <a16:creationId xmlns:a16="http://schemas.microsoft.com/office/drawing/2014/main" id="{92EF9E1E-0D49-4605-9848-53CF779E7D9B}"/>
                    </a:ext>
                  </a:extLst>
                </p14:cNvPr>
                <p14:cNvContentPartPr/>
                <p14:nvPr/>
              </p14:nvContentPartPr>
              <p14:xfrm>
                <a:off x="11146053" y="1544467"/>
                <a:ext cx="91440" cy="112680"/>
              </p14:xfrm>
            </p:contentPart>
          </mc:Choice>
          <mc:Fallback>
            <p:pic>
              <p:nvPicPr>
                <p:cNvPr id="136" name="Freihand 135">
                  <a:extLst>
                    <a:ext uri="{FF2B5EF4-FFF2-40B4-BE49-F238E27FC236}">
                      <a16:creationId xmlns:a16="http://schemas.microsoft.com/office/drawing/2014/main" id="{92EF9E1E-0D49-4605-9848-53CF779E7D9B}"/>
                    </a:ext>
                  </a:extLst>
                </p:cNvPr>
                <p:cNvPicPr/>
                <p:nvPr/>
              </p:nvPicPr>
              <p:blipFill>
                <a:blip r:embed="rId220"/>
                <a:stretch>
                  <a:fillRect/>
                </a:stretch>
              </p:blipFill>
              <p:spPr>
                <a:xfrm>
                  <a:off x="11141733" y="1540147"/>
                  <a:ext cx="100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 name="Freihand 136">
                  <a:extLst>
                    <a:ext uri="{FF2B5EF4-FFF2-40B4-BE49-F238E27FC236}">
                      <a16:creationId xmlns:a16="http://schemas.microsoft.com/office/drawing/2014/main" id="{29597359-4A10-4C23-898F-87722B3599A8}"/>
                    </a:ext>
                  </a:extLst>
                </p14:cNvPr>
                <p14:cNvContentPartPr/>
                <p14:nvPr/>
              </p14:nvContentPartPr>
              <p14:xfrm>
                <a:off x="11276733" y="1381387"/>
                <a:ext cx="460440" cy="230400"/>
              </p14:xfrm>
            </p:contentPart>
          </mc:Choice>
          <mc:Fallback>
            <p:pic>
              <p:nvPicPr>
                <p:cNvPr id="137" name="Freihand 136">
                  <a:extLst>
                    <a:ext uri="{FF2B5EF4-FFF2-40B4-BE49-F238E27FC236}">
                      <a16:creationId xmlns:a16="http://schemas.microsoft.com/office/drawing/2014/main" id="{29597359-4A10-4C23-898F-87722B3599A8}"/>
                    </a:ext>
                  </a:extLst>
                </p:cNvPr>
                <p:cNvPicPr/>
                <p:nvPr/>
              </p:nvPicPr>
              <p:blipFill>
                <a:blip r:embed="rId222"/>
                <a:stretch>
                  <a:fillRect/>
                </a:stretch>
              </p:blipFill>
              <p:spPr>
                <a:xfrm>
                  <a:off x="11272413" y="1377067"/>
                  <a:ext cx="469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8" name="Freihand 137">
                  <a:extLst>
                    <a:ext uri="{FF2B5EF4-FFF2-40B4-BE49-F238E27FC236}">
                      <a16:creationId xmlns:a16="http://schemas.microsoft.com/office/drawing/2014/main" id="{5665455F-E599-4D33-8514-4D57BF5DA7F5}"/>
                    </a:ext>
                  </a:extLst>
                </p14:cNvPr>
                <p14:cNvContentPartPr/>
                <p14:nvPr/>
              </p14:nvContentPartPr>
              <p14:xfrm>
                <a:off x="11772093" y="1353667"/>
                <a:ext cx="56160" cy="95760"/>
              </p14:xfrm>
            </p:contentPart>
          </mc:Choice>
          <mc:Fallback>
            <p:pic>
              <p:nvPicPr>
                <p:cNvPr id="138" name="Freihand 137">
                  <a:extLst>
                    <a:ext uri="{FF2B5EF4-FFF2-40B4-BE49-F238E27FC236}">
                      <a16:creationId xmlns:a16="http://schemas.microsoft.com/office/drawing/2014/main" id="{5665455F-E599-4D33-8514-4D57BF5DA7F5}"/>
                    </a:ext>
                  </a:extLst>
                </p:cNvPr>
                <p:cNvPicPr/>
                <p:nvPr/>
              </p:nvPicPr>
              <p:blipFill>
                <a:blip r:embed="rId224"/>
                <a:stretch>
                  <a:fillRect/>
                </a:stretch>
              </p:blipFill>
              <p:spPr>
                <a:xfrm>
                  <a:off x="11767773" y="1349347"/>
                  <a:ext cx="64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9" name="Freihand 138">
                  <a:extLst>
                    <a:ext uri="{FF2B5EF4-FFF2-40B4-BE49-F238E27FC236}">
                      <a16:creationId xmlns:a16="http://schemas.microsoft.com/office/drawing/2014/main" id="{40DDCE2B-309A-481A-A9B8-F32D05DC43E6}"/>
                    </a:ext>
                  </a:extLst>
                </p14:cNvPr>
                <p14:cNvContentPartPr/>
                <p14:nvPr/>
              </p14:nvContentPartPr>
              <p14:xfrm>
                <a:off x="10201773" y="2132347"/>
                <a:ext cx="225720" cy="325080"/>
              </p14:xfrm>
            </p:contentPart>
          </mc:Choice>
          <mc:Fallback>
            <p:pic>
              <p:nvPicPr>
                <p:cNvPr id="139" name="Freihand 138">
                  <a:extLst>
                    <a:ext uri="{FF2B5EF4-FFF2-40B4-BE49-F238E27FC236}">
                      <a16:creationId xmlns:a16="http://schemas.microsoft.com/office/drawing/2014/main" id="{40DDCE2B-309A-481A-A9B8-F32D05DC43E6}"/>
                    </a:ext>
                  </a:extLst>
                </p:cNvPr>
                <p:cNvPicPr/>
                <p:nvPr/>
              </p:nvPicPr>
              <p:blipFill>
                <a:blip r:embed="rId226"/>
                <a:stretch>
                  <a:fillRect/>
                </a:stretch>
              </p:blipFill>
              <p:spPr>
                <a:xfrm>
                  <a:off x="10197453" y="2128027"/>
                  <a:ext cx="23436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0" name="Freihand 139">
                  <a:extLst>
                    <a:ext uri="{FF2B5EF4-FFF2-40B4-BE49-F238E27FC236}">
                      <a16:creationId xmlns:a16="http://schemas.microsoft.com/office/drawing/2014/main" id="{7EA07D66-D9B0-4287-81F8-7A43C05685A6}"/>
                    </a:ext>
                  </a:extLst>
                </p14:cNvPr>
                <p14:cNvContentPartPr/>
                <p14:nvPr/>
              </p14:nvContentPartPr>
              <p14:xfrm>
                <a:off x="10541973" y="2040547"/>
                <a:ext cx="227880" cy="177480"/>
              </p14:xfrm>
            </p:contentPart>
          </mc:Choice>
          <mc:Fallback>
            <p:pic>
              <p:nvPicPr>
                <p:cNvPr id="140" name="Freihand 139">
                  <a:extLst>
                    <a:ext uri="{FF2B5EF4-FFF2-40B4-BE49-F238E27FC236}">
                      <a16:creationId xmlns:a16="http://schemas.microsoft.com/office/drawing/2014/main" id="{7EA07D66-D9B0-4287-81F8-7A43C05685A6}"/>
                    </a:ext>
                  </a:extLst>
                </p:cNvPr>
                <p:cNvPicPr/>
                <p:nvPr/>
              </p:nvPicPr>
              <p:blipFill>
                <a:blip r:embed="rId228"/>
                <a:stretch>
                  <a:fillRect/>
                </a:stretch>
              </p:blipFill>
              <p:spPr>
                <a:xfrm>
                  <a:off x="10537653" y="2036227"/>
                  <a:ext cx="236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2" name="Freihand 141">
                  <a:extLst>
                    <a:ext uri="{FF2B5EF4-FFF2-40B4-BE49-F238E27FC236}">
                      <a16:creationId xmlns:a16="http://schemas.microsoft.com/office/drawing/2014/main" id="{9CE50960-65FF-4024-B5AC-A53F142B20D4}"/>
                    </a:ext>
                  </a:extLst>
                </p14:cNvPr>
                <p14:cNvContentPartPr/>
                <p14:nvPr/>
              </p14:nvContentPartPr>
              <p14:xfrm>
                <a:off x="10893333" y="1948747"/>
                <a:ext cx="245520" cy="143640"/>
              </p14:xfrm>
            </p:contentPart>
          </mc:Choice>
          <mc:Fallback>
            <p:pic>
              <p:nvPicPr>
                <p:cNvPr id="142" name="Freihand 141">
                  <a:extLst>
                    <a:ext uri="{FF2B5EF4-FFF2-40B4-BE49-F238E27FC236}">
                      <a16:creationId xmlns:a16="http://schemas.microsoft.com/office/drawing/2014/main" id="{9CE50960-65FF-4024-B5AC-A53F142B20D4}"/>
                    </a:ext>
                  </a:extLst>
                </p:cNvPr>
                <p:cNvPicPr/>
                <p:nvPr/>
              </p:nvPicPr>
              <p:blipFill>
                <a:blip r:embed="rId230"/>
                <a:stretch>
                  <a:fillRect/>
                </a:stretch>
              </p:blipFill>
              <p:spPr>
                <a:xfrm>
                  <a:off x="10889013" y="1944427"/>
                  <a:ext cx="254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3" name="Freihand 142">
                  <a:extLst>
                    <a:ext uri="{FF2B5EF4-FFF2-40B4-BE49-F238E27FC236}">
                      <a16:creationId xmlns:a16="http://schemas.microsoft.com/office/drawing/2014/main" id="{B0606070-19E6-45B1-B914-9247DC9CB7BC}"/>
                    </a:ext>
                  </a:extLst>
                </p14:cNvPr>
                <p14:cNvContentPartPr/>
                <p14:nvPr/>
              </p14:nvContentPartPr>
              <p14:xfrm>
                <a:off x="11144613" y="1890067"/>
                <a:ext cx="67320" cy="101160"/>
              </p14:xfrm>
            </p:contentPart>
          </mc:Choice>
          <mc:Fallback>
            <p:pic>
              <p:nvPicPr>
                <p:cNvPr id="143" name="Freihand 142">
                  <a:extLst>
                    <a:ext uri="{FF2B5EF4-FFF2-40B4-BE49-F238E27FC236}">
                      <a16:creationId xmlns:a16="http://schemas.microsoft.com/office/drawing/2014/main" id="{B0606070-19E6-45B1-B914-9247DC9CB7BC}"/>
                    </a:ext>
                  </a:extLst>
                </p:cNvPr>
                <p:cNvPicPr/>
                <p:nvPr/>
              </p:nvPicPr>
              <p:blipFill>
                <a:blip r:embed="rId232"/>
                <a:stretch>
                  <a:fillRect/>
                </a:stretch>
              </p:blipFill>
              <p:spPr>
                <a:xfrm>
                  <a:off x="11140293" y="1885747"/>
                  <a:ext cx="75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Freihand 143">
                  <a:extLst>
                    <a:ext uri="{FF2B5EF4-FFF2-40B4-BE49-F238E27FC236}">
                      <a16:creationId xmlns:a16="http://schemas.microsoft.com/office/drawing/2014/main" id="{FB947E39-B44C-464A-AB41-5F9FA695DE53}"/>
                    </a:ext>
                  </a:extLst>
                </p14:cNvPr>
                <p14:cNvContentPartPr/>
                <p14:nvPr/>
              </p14:nvContentPartPr>
              <p14:xfrm>
                <a:off x="11216973" y="1835707"/>
                <a:ext cx="77400" cy="264960"/>
              </p14:xfrm>
            </p:contentPart>
          </mc:Choice>
          <mc:Fallback>
            <p:pic>
              <p:nvPicPr>
                <p:cNvPr id="144" name="Freihand 143">
                  <a:extLst>
                    <a:ext uri="{FF2B5EF4-FFF2-40B4-BE49-F238E27FC236}">
                      <a16:creationId xmlns:a16="http://schemas.microsoft.com/office/drawing/2014/main" id="{FB947E39-B44C-464A-AB41-5F9FA695DE53}"/>
                    </a:ext>
                  </a:extLst>
                </p:cNvPr>
                <p:cNvPicPr/>
                <p:nvPr/>
              </p:nvPicPr>
              <p:blipFill>
                <a:blip r:embed="rId234"/>
                <a:stretch>
                  <a:fillRect/>
                </a:stretch>
              </p:blipFill>
              <p:spPr>
                <a:xfrm>
                  <a:off x="11212653" y="1831387"/>
                  <a:ext cx="860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5" name="Freihand 144">
                  <a:extLst>
                    <a:ext uri="{FF2B5EF4-FFF2-40B4-BE49-F238E27FC236}">
                      <a16:creationId xmlns:a16="http://schemas.microsoft.com/office/drawing/2014/main" id="{5C43C9F0-CD8B-4815-8DAA-4B2CE1F2DF48}"/>
                    </a:ext>
                  </a:extLst>
                </p14:cNvPr>
                <p14:cNvContentPartPr/>
                <p14:nvPr/>
              </p14:nvContentPartPr>
              <p14:xfrm>
                <a:off x="11313813" y="1800787"/>
                <a:ext cx="58680" cy="106200"/>
              </p14:xfrm>
            </p:contentPart>
          </mc:Choice>
          <mc:Fallback>
            <p:pic>
              <p:nvPicPr>
                <p:cNvPr id="145" name="Freihand 144">
                  <a:extLst>
                    <a:ext uri="{FF2B5EF4-FFF2-40B4-BE49-F238E27FC236}">
                      <a16:creationId xmlns:a16="http://schemas.microsoft.com/office/drawing/2014/main" id="{5C43C9F0-CD8B-4815-8DAA-4B2CE1F2DF48}"/>
                    </a:ext>
                  </a:extLst>
                </p:cNvPr>
                <p:cNvPicPr/>
                <p:nvPr/>
              </p:nvPicPr>
              <p:blipFill>
                <a:blip r:embed="rId236"/>
                <a:stretch>
                  <a:fillRect/>
                </a:stretch>
              </p:blipFill>
              <p:spPr>
                <a:xfrm>
                  <a:off x="11309493" y="1796467"/>
                  <a:ext cx="67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6" name="Freihand 145">
                  <a:extLst>
                    <a:ext uri="{FF2B5EF4-FFF2-40B4-BE49-F238E27FC236}">
                      <a16:creationId xmlns:a16="http://schemas.microsoft.com/office/drawing/2014/main" id="{1EE01192-81DF-458A-A3F4-8959DD14FF00}"/>
                    </a:ext>
                  </a:extLst>
                </p14:cNvPr>
                <p14:cNvContentPartPr/>
                <p14:nvPr/>
              </p14:nvContentPartPr>
              <p14:xfrm>
                <a:off x="11389413" y="1771627"/>
                <a:ext cx="214920" cy="91080"/>
              </p14:xfrm>
            </p:contentPart>
          </mc:Choice>
          <mc:Fallback>
            <p:pic>
              <p:nvPicPr>
                <p:cNvPr id="146" name="Freihand 145">
                  <a:extLst>
                    <a:ext uri="{FF2B5EF4-FFF2-40B4-BE49-F238E27FC236}">
                      <a16:creationId xmlns:a16="http://schemas.microsoft.com/office/drawing/2014/main" id="{1EE01192-81DF-458A-A3F4-8959DD14FF00}"/>
                    </a:ext>
                  </a:extLst>
                </p:cNvPr>
                <p:cNvPicPr/>
                <p:nvPr/>
              </p:nvPicPr>
              <p:blipFill>
                <a:blip r:embed="rId238"/>
                <a:stretch>
                  <a:fillRect/>
                </a:stretch>
              </p:blipFill>
              <p:spPr>
                <a:xfrm>
                  <a:off x="11385093" y="1767307"/>
                  <a:ext cx="223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7" name="Freihand 146">
                  <a:extLst>
                    <a:ext uri="{FF2B5EF4-FFF2-40B4-BE49-F238E27FC236}">
                      <a16:creationId xmlns:a16="http://schemas.microsoft.com/office/drawing/2014/main" id="{B8658B4E-F69E-4770-ABA8-0004154EE908}"/>
                    </a:ext>
                  </a:extLst>
                </p14:cNvPr>
                <p14:cNvContentPartPr/>
                <p14:nvPr/>
              </p14:nvContentPartPr>
              <p14:xfrm>
                <a:off x="10390773" y="2464627"/>
                <a:ext cx="106920" cy="171720"/>
              </p14:xfrm>
            </p:contentPart>
          </mc:Choice>
          <mc:Fallback>
            <p:pic>
              <p:nvPicPr>
                <p:cNvPr id="147" name="Freihand 146">
                  <a:extLst>
                    <a:ext uri="{FF2B5EF4-FFF2-40B4-BE49-F238E27FC236}">
                      <a16:creationId xmlns:a16="http://schemas.microsoft.com/office/drawing/2014/main" id="{B8658B4E-F69E-4770-ABA8-0004154EE908}"/>
                    </a:ext>
                  </a:extLst>
                </p:cNvPr>
                <p:cNvPicPr/>
                <p:nvPr/>
              </p:nvPicPr>
              <p:blipFill>
                <a:blip r:embed="rId240"/>
                <a:stretch>
                  <a:fillRect/>
                </a:stretch>
              </p:blipFill>
              <p:spPr>
                <a:xfrm>
                  <a:off x="10386453" y="2460307"/>
                  <a:ext cx="115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8" name="Freihand 147">
                  <a:extLst>
                    <a:ext uri="{FF2B5EF4-FFF2-40B4-BE49-F238E27FC236}">
                      <a16:creationId xmlns:a16="http://schemas.microsoft.com/office/drawing/2014/main" id="{C3B709DA-7A0C-4F39-94FB-0DA3400A9918}"/>
                    </a:ext>
                  </a:extLst>
                </p14:cNvPr>
                <p14:cNvContentPartPr/>
                <p14:nvPr/>
              </p14:nvContentPartPr>
              <p14:xfrm>
                <a:off x="10494813" y="2449147"/>
                <a:ext cx="276840" cy="115200"/>
              </p14:xfrm>
            </p:contentPart>
          </mc:Choice>
          <mc:Fallback>
            <p:pic>
              <p:nvPicPr>
                <p:cNvPr id="148" name="Freihand 147">
                  <a:extLst>
                    <a:ext uri="{FF2B5EF4-FFF2-40B4-BE49-F238E27FC236}">
                      <a16:creationId xmlns:a16="http://schemas.microsoft.com/office/drawing/2014/main" id="{C3B709DA-7A0C-4F39-94FB-0DA3400A9918}"/>
                    </a:ext>
                  </a:extLst>
                </p:cNvPr>
                <p:cNvPicPr/>
                <p:nvPr/>
              </p:nvPicPr>
              <p:blipFill>
                <a:blip r:embed="rId242"/>
                <a:stretch>
                  <a:fillRect/>
                </a:stretch>
              </p:blipFill>
              <p:spPr>
                <a:xfrm>
                  <a:off x="10490493" y="2444827"/>
                  <a:ext cx="285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 name="Freihand 148">
                  <a:extLst>
                    <a:ext uri="{FF2B5EF4-FFF2-40B4-BE49-F238E27FC236}">
                      <a16:creationId xmlns:a16="http://schemas.microsoft.com/office/drawing/2014/main" id="{EDFBE0CC-02E1-4459-BA64-AE784357DA24}"/>
                    </a:ext>
                  </a:extLst>
                </p14:cNvPr>
                <p14:cNvContentPartPr/>
                <p14:nvPr/>
              </p14:nvContentPartPr>
              <p14:xfrm>
                <a:off x="10772013" y="2318107"/>
                <a:ext cx="245160" cy="137880"/>
              </p14:xfrm>
            </p:contentPart>
          </mc:Choice>
          <mc:Fallback>
            <p:pic>
              <p:nvPicPr>
                <p:cNvPr id="149" name="Freihand 148">
                  <a:extLst>
                    <a:ext uri="{FF2B5EF4-FFF2-40B4-BE49-F238E27FC236}">
                      <a16:creationId xmlns:a16="http://schemas.microsoft.com/office/drawing/2014/main" id="{EDFBE0CC-02E1-4459-BA64-AE784357DA24}"/>
                    </a:ext>
                  </a:extLst>
                </p:cNvPr>
                <p:cNvPicPr/>
                <p:nvPr/>
              </p:nvPicPr>
              <p:blipFill>
                <a:blip r:embed="rId244"/>
                <a:stretch>
                  <a:fillRect/>
                </a:stretch>
              </p:blipFill>
              <p:spPr>
                <a:xfrm>
                  <a:off x="10767693" y="2313787"/>
                  <a:ext cx="253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0" name="Freihand 149">
                  <a:extLst>
                    <a:ext uri="{FF2B5EF4-FFF2-40B4-BE49-F238E27FC236}">
                      <a16:creationId xmlns:a16="http://schemas.microsoft.com/office/drawing/2014/main" id="{616026D7-59B4-4FCE-9978-6B2F4EB5C17A}"/>
                    </a:ext>
                  </a:extLst>
                </p14:cNvPr>
                <p14:cNvContentPartPr/>
                <p14:nvPr/>
              </p14:nvContentPartPr>
              <p14:xfrm>
                <a:off x="10947333" y="2243947"/>
                <a:ext cx="34560" cy="34560"/>
              </p14:xfrm>
            </p:contentPart>
          </mc:Choice>
          <mc:Fallback>
            <p:pic>
              <p:nvPicPr>
                <p:cNvPr id="150" name="Freihand 149">
                  <a:extLst>
                    <a:ext uri="{FF2B5EF4-FFF2-40B4-BE49-F238E27FC236}">
                      <a16:creationId xmlns:a16="http://schemas.microsoft.com/office/drawing/2014/main" id="{616026D7-59B4-4FCE-9978-6B2F4EB5C17A}"/>
                    </a:ext>
                  </a:extLst>
                </p:cNvPr>
                <p:cNvPicPr/>
                <p:nvPr/>
              </p:nvPicPr>
              <p:blipFill>
                <a:blip r:embed="rId246"/>
                <a:stretch>
                  <a:fillRect/>
                </a:stretch>
              </p:blipFill>
              <p:spPr>
                <a:xfrm>
                  <a:off x="10943013" y="2239627"/>
                  <a:ext cx="43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1" name="Freihand 150">
                  <a:extLst>
                    <a:ext uri="{FF2B5EF4-FFF2-40B4-BE49-F238E27FC236}">
                      <a16:creationId xmlns:a16="http://schemas.microsoft.com/office/drawing/2014/main" id="{B34E4702-E404-4425-918E-F76B9238D7EE}"/>
                    </a:ext>
                  </a:extLst>
                </p14:cNvPr>
                <p14:cNvContentPartPr/>
                <p14:nvPr/>
              </p14:nvContentPartPr>
              <p14:xfrm>
                <a:off x="11041653" y="2269507"/>
                <a:ext cx="84240" cy="117000"/>
              </p14:xfrm>
            </p:contentPart>
          </mc:Choice>
          <mc:Fallback>
            <p:pic>
              <p:nvPicPr>
                <p:cNvPr id="151" name="Freihand 150">
                  <a:extLst>
                    <a:ext uri="{FF2B5EF4-FFF2-40B4-BE49-F238E27FC236}">
                      <a16:creationId xmlns:a16="http://schemas.microsoft.com/office/drawing/2014/main" id="{B34E4702-E404-4425-918E-F76B9238D7EE}"/>
                    </a:ext>
                  </a:extLst>
                </p:cNvPr>
                <p:cNvPicPr/>
                <p:nvPr/>
              </p:nvPicPr>
              <p:blipFill>
                <a:blip r:embed="rId248"/>
                <a:stretch>
                  <a:fillRect/>
                </a:stretch>
              </p:blipFill>
              <p:spPr>
                <a:xfrm>
                  <a:off x="11037333" y="2265187"/>
                  <a:ext cx="92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3" name="Freihand 152">
                  <a:extLst>
                    <a:ext uri="{FF2B5EF4-FFF2-40B4-BE49-F238E27FC236}">
                      <a16:creationId xmlns:a16="http://schemas.microsoft.com/office/drawing/2014/main" id="{EE868414-75C0-4E62-A4E6-54F7B50C42E9}"/>
                    </a:ext>
                  </a:extLst>
                </p14:cNvPr>
                <p14:cNvContentPartPr/>
                <p14:nvPr/>
              </p14:nvContentPartPr>
              <p14:xfrm>
                <a:off x="11220933" y="2137027"/>
                <a:ext cx="287640" cy="180000"/>
              </p14:xfrm>
            </p:contentPart>
          </mc:Choice>
          <mc:Fallback>
            <p:pic>
              <p:nvPicPr>
                <p:cNvPr id="153" name="Freihand 152">
                  <a:extLst>
                    <a:ext uri="{FF2B5EF4-FFF2-40B4-BE49-F238E27FC236}">
                      <a16:creationId xmlns:a16="http://schemas.microsoft.com/office/drawing/2014/main" id="{EE868414-75C0-4E62-A4E6-54F7B50C42E9}"/>
                    </a:ext>
                  </a:extLst>
                </p:cNvPr>
                <p:cNvPicPr/>
                <p:nvPr/>
              </p:nvPicPr>
              <p:blipFill>
                <a:blip r:embed="rId250"/>
                <a:stretch>
                  <a:fillRect/>
                </a:stretch>
              </p:blipFill>
              <p:spPr>
                <a:xfrm>
                  <a:off x="11216613" y="2132707"/>
                  <a:ext cx="296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4" name="Freihand 153">
                  <a:extLst>
                    <a:ext uri="{FF2B5EF4-FFF2-40B4-BE49-F238E27FC236}">
                      <a16:creationId xmlns:a16="http://schemas.microsoft.com/office/drawing/2014/main" id="{FB6A5343-F359-4BB3-B189-0FA0F7C6421C}"/>
                    </a:ext>
                  </a:extLst>
                </p14:cNvPr>
                <p14:cNvContentPartPr/>
                <p14:nvPr/>
              </p14:nvContentPartPr>
              <p14:xfrm>
                <a:off x="11530173" y="1962067"/>
                <a:ext cx="164160" cy="207000"/>
              </p14:xfrm>
            </p:contentPart>
          </mc:Choice>
          <mc:Fallback>
            <p:pic>
              <p:nvPicPr>
                <p:cNvPr id="154" name="Freihand 153">
                  <a:extLst>
                    <a:ext uri="{FF2B5EF4-FFF2-40B4-BE49-F238E27FC236}">
                      <a16:creationId xmlns:a16="http://schemas.microsoft.com/office/drawing/2014/main" id="{FB6A5343-F359-4BB3-B189-0FA0F7C6421C}"/>
                    </a:ext>
                  </a:extLst>
                </p:cNvPr>
                <p:cNvPicPr/>
                <p:nvPr/>
              </p:nvPicPr>
              <p:blipFill>
                <a:blip r:embed="rId252"/>
                <a:stretch>
                  <a:fillRect/>
                </a:stretch>
              </p:blipFill>
              <p:spPr>
                <a:xfrm>
                  <a:off x="11525853" y="1957747"/>
                  <a:ext cx="172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5" name="Freihand 154">
                  <a:extLst>
                    <a:ext uri="{FF2B5EF4-FFF2-40B4-BE49-F238E27FC236}">
                      <a16:creationId xmlns:a16="http://schemas.microsoft.com/office/drawing/2014/main" id="{B9861611-A82F-4B3C-A560-23EF8662067A}"/>
                    </a:ext>
                  </a:extLst>
                </p14:cNvPr>
                <p14:cNvContentPartPr/>
                <p14:nvPr/>
              </p14:nvContentPartPr>
              <p14:xfrm>
                <a:off x="10373493" y="2834347"/>
                <a:ext cx="106560" cy="153720"/>
              </p14:xfrm>
            </p:contentPart>
          </mc:Choice>
          <mc:Fallback>
            <p:pic>
              <p:nvPicPr>
                <p:cNvPr id="155" name="Freihand 154">
                  <a:extLst>
                    <a:ext uri="{FF2B5EF4-FFF2-40B4-BE49-F238E27FC236}">
                      <a16:creationId xmlns:a16="http://schemas.microsoft.com/office/drawing/2014/main" id="{B9861611-A82F-4B3C-A560-23EF8662067A}"/>
                    </a:ext>
                  </a:extLst>
                </p:cNvPr>
                <p:cNvPicPr/>
                <p:nvPr/>
              </p:nvPicPr>
              <p:blipFill>
                <a:blip r:embed="rId254"/>
                <a:stretch>
                  <a:fillRect/>
                </a:stretch>
              </p:blipFill>
              <p:spPr>
                <a:xfrm>
                  <a:off x="10369173" y="2830027"/>
                  <a:ext cx="115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6" name="Freihand 155">
                  <a:extLst>
                    <a:ext uri="{FF2B5EF4-FFF2-40B4-BE49-F238E27FC236}">
                      <a16:creationId xmlns:a16="http://schemas.microsoft.com/office/drawing/2014/main" id="{847CB974-EDF3-4903-BFE1-4E6D60A88A7A}"/>
                    </a:ext>
                  </a:extLst>
                </p14:cNvPr>
                <p14:cNvContentPartPr/>
                <p14:nvPr/>
              </p14:nvContentPartPr>
              <p14:xfrm>
                <a:off x="10465293" y="2875387"/>
                <a:ext cx="111240" cy="86040"/>
              </p14:xfrm>
            </p:contentPart>
          </mc:Choice>
          <mc:Fallback>
            <p:pic>
              <p:nvPicPr>
                <p:cNvPr id="156" name="Freihand 155">
                  <a:extLst>
                    <a:ext uri="{FF2B5EF4-FFF2-40B4-BE49-F238E27FC236}">
                      <a16:creationId xmlns:a16="http://schemas.microsoft.com/office/drawing/2014/main" id="{847CB974-EDF3-4903-BFE1-4E6D60A88A7A}"/>
                    </a:ext>
                  </a:extLst>
                </p:cNvPr>
                <p:cNvPicPr/>
                <p:nvPr/>
              </p:nvPicPr>
              <p:blipFill>
                <a:blip r:embed="rId256"/>
                <a:stretch>
                  <a:fillRect/>
                </a:stretch>
              </p:blipFill>
              <p:spPr>
                <a:xfrm>
                  <a:off x="10460973" y="2871067"/>
                  <a:ext cx="119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7" name="Freihand 156">
                  <a:extLst>
                    <a:ext uri="{FF2B5EF4-FFF2-40B4-BE49-F238E27FC236}">
                      <a16:creationId xmlns:a16="http://schemas.microsoft.com/office/drawing/2014/main" id="{886ADF1E-0A65-4FF4-81F7-4E4C4B1CF504}"/>
                    </a:ext>
                  </a:extLst>
                </p14:cNvPr>
                <p14:cNvContentPartPr/>
                <p14:nvPr/>
              </p14:nvContentPartPr>
              <p14:xfrm>
                <a:off x="10599933" y="2840827"/>
                <a:ext cx="10080" cy="28440"/>
              </p14:xfrm>
            </p:contentPart>
          </mc:Choice>
          <mc:Fallback>
            <p:pic>
              <p:nvPicPr>
                <p:cNvPr id="157" name="Freihand 156">
                  <a:extLst>
                    <a:ext uri="{FF2B5EF4-FFF2-40B4-BE49-F238E27FC236}">
                      <a16:creationId xmlns:a16="http://schemas.microsoft.com/office/drawing/2014/main" id="{886ADF1E-0A65-4FF4-81F7-4E4C4B1CF504}"/>
                    </a:ext>
                  </a:extLst>
                </p:cNvPr>
                <p:cNvPicPr/>
                <p:nvPr/>
              </p:nvPicPr>
              <p:blipFill>
                <a:blip r:embed="rId258"/>
                <a:stretch>
                  <a:fillRect/>
                </a:stretch>
              </p:blipFill>
              <p:spPr>
                <a:xfrm>
                  <a:off x="10595613" y="2836507"/>
                  <a:ext cx="18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8" name="Freihand 157">
                  <a:extLst>
                    <a:ext uri="{FF2B5EF4-FFF2-40B4-BE49-F238E27FC236}">
                      <a16:creationId xmlns:a16="http://schemas.microsoft.com/office/drawing/2014/main" id="{8CB63A28-2244-45F4-A1DC-B5ADD6A066E0}"/>
                    </a:ext>
                  </a:extLst>
                </p14:cNvPr>
                <p14:cNvContentPartPr/>
                <p14:nvPr/>
              </p14:nvContentPartPr>
              <p14:xfrm>
                <a:off x="10605333" y="2868907"/>
                <a:ext cx="360" cy="360"/>
              </p14:xfrm>
            </p:contentPart>
          </mc:Choice>
          <mc:Fallback>
            <p:pic>
              <p:nvPicPr>
                <p:cNvPr id="158" name="Freihand 157">
                  <a:extLst>
                    <a:ext uri="{FF2B5EF4-FFF2-40B4-BE49-F238E27FC236}">
                      <a16:creationId xmlns:a16="http://schemas.microsoft.com/office/drawing/2014/main" id="{8CB63A28-2244-45F4-A1DC-B5ADD6A066E0}"/>
                    </a:ext>
                  </a:extLst>
                </p:cNvPr>
                <p:cNvPicPr/>
                <p:nvPr/>
              </p:nvPicPr>
              <p:blipFill>
                <a:blip r:embed="rId16"/>
                <a:stretch>
                  <a:fillRect/>
                </a:stretch>
              </p:blipFill>
              <p:spPr>
                <a:xfrm>
                  <a:off x="10601013" y="2864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9" name="Freihand 158">
                  <a:extLst>
                    <a:ext uri="{FF2B5EF4-FFF2-40B4-BE49-F238E27FC236}">
                      <a16:creationId xmlns:a16="http://schemas.microsoft.com/office/drawing/2014/main" id="{55725353-8912-4FBE-8E4A-683F15F6482A}"/>
                    </a:ext>
                  </a:extLst>
                </p14:cNvPr>
                <p14:cNvContentPartPr/>
                <p14:nvPr/>
              </p14:nvContentPartPr>
              <p14:xfrm>
                <a:off x="10598853" y="2799787"/>
                <a:ext cx="52920" cy="196920"/>
              </p14:xfrm>
            </p:contentPart>
          </mc:Choice>
          <mc:Fallback>
            <p:pic>
              <p:nvPicPr>
                <p:cNvPr id="159" name="Freihand 158">
                  <a:extLst>
                    <a:ext uri="{FF2B5EF4-FFF2-40B4-BE49-F238E27FC236}">
                      <a16:creationId xmlns:a16="http://schemas.microsoft.com/office/drawing/2014/main" id="{55725353-8912-4FBE-8E4A-683F15F6482A}"/>
                    </a:ext>
                  </a:extLst>
                </p:cNvPr>
                <p:cNvPicPr/>
                <p:nvPr/>
              </p:nvPicPr>
              <p:blipFill>
                <a:blip r:embed="rId261"/>
                <a:stretch>
                  <a:fillRect/>
                </a:stretch>
              </p:blipFill>
              <p:spPr>
                <a:xfrm>
                  <a:off x="10594533" y="2795467"/>
                  <a:ext cx="61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A522E52D-4D25-4B4E-B19E-1663BDAAEA98}"/>
                    </a:ext>
                  </a:extLst>
                </p14:cNvPr>
                <p14:cNvContentPartPr/>
                <p14:nvPr/>
              </p14:nvContentPartPr>
              <p14:xfrm>
                <a:off x="10546293" y="2822107"/>
                <a:ext cx="64800" cy="135360"/>
              </p14:xfrm>
            </p:contentPart>
          </mc:Choice>
          <mc:Fallback>
            <p:pic>
              <p:nvPicPr>
                <p:cNvPr id="160" name="Freihand 159">
                  <a:extLst>
                    <a:ext uri="{FF2B5EF4-FFF2-40B4-BE49-F238E27FC236}">
                      <a16:creationId xmlns:a16="http://schemas.microsoft.com/office/drawing/2014/main" id="{A522E52D-4D25-4B4E-B19E-1663BDAAEA98}"/>
                    </a:ext>
                  </a:extLst>
                </p:cNvPr>
                <p:cNvPicPr/>
                <p:nvPr/>
              </p:nvPicPr>
              <p:blipFill>
                <a:blip r:embed="rId263"/>
                <a:stretch>
                  <a:fillRect/>
                </a:stretch>
              </p:blipFill>
              <p:spPr>
                <a:xfrm>
                  <a:off x="10541973" y="2817787"/>
                  <a:ext cx="73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1" name="Freihand 160">
                  <a:extLst>
                    <a:ext uri="{FF2B5EF4-FFF2-40B4-BE49-F238E27FC236}">
                      <a16:creationId xmlns:a16="http://schemas.microsoft.com/office/drawing/2014/main" id="{4AA609EA-88B6-4C7C-B2DD-AA9180950DD7}"/>
                    </a:ext>
                  </a:extLst>
                </p14:cNvPr>
                <p14:cNvContentPartPr/>
                <p14:nvPr/>
              </p14:nvContentPartPr>
              <p14:xfrm>
                <a:off x="10712973" y="2695747"/>
                <a:ext cx="171720" cy="142200"/>
              </p14:xfrm>
            </p:contentPart>
          </mc:Choice>
          <mc:Fallback>
            <p:pic>
              <p:nvPicPr>
                <p:cNvPr id="161" name="Freihand 160">
                  <a:extLst>
                    <a:ext uri="{FF2B5EF4-FFF2-40B4-BE49-F238E27FC236}">
                      <a16:creationId xmlns:a16="http://schemas.microsoft.com/office/drawing/2014/main" id="{4AA609EA-88B6-4C7C-B2DD-AA9180950DD7}"/>
                    </a:ext>
                  </a:extLst>
                </p:cNvPr>
                <p:cNvPicPr/>
                <p:nvPr/>
              </p:nvPicPr>
              <p:blipFill>
                <a:blip r:embed="rId265"/>
                <a:stretch>
                  <a:fillRect/>
                </a:stretch>
              </p:blipFill>
              <p:spPr>
                <a:xfrm>
                  <a:off x="10708653" y="2691427"/>
                  <a:ext cx="180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4" name="Freihand 163">
                  <a:extLst>
                    <a:ext uri="{FF2B5EF4-FFF2-40B4-BE49-F238E27FC236}">
                      <a16:creationId xmlns:a16="http://schemas.microsoft.com/office/drawing/2014/main" id="{51B18C41-8CD8-4D71-8CB5-3A0494159DF5}"/>
                    </a:ext>
                  </a:extLst>
                </p14:cNvPr>
                <p14:cNvContentPartPr/>
                <p14:nvPr/>
              </p14:nvContentPartPr>
              <p14:xfrm>
                <a:off x="10147413" y="3250507"/>
                <a:ext cx="224640" cy="95040"/>
              </p14:xfrm>
            </p:contentPart>
          </mc:Choice>
          <mc:Fallback>
            <p:pic>
              <p:nvPicPr>
                <p:cNvPr id="164" name="Freihand 163">
                  <a:extLst>
                    <a:ext uri="{FF2B5EF4-FFF2-40B4-BE49-F238E27FC236}">
                      <a16:creationId xmlns:a16="http://schemas.microsoft.com/office/drawing/2014/main" id="{51B18C41-8CD8-4D71-8CB5-3A0494159DF5}"/>
                    </a:ext>
                  </a:extLst>
                </p:cNvPr>
                <p:cNvPicPr/>
                <p:nvPr/>
              </p:nvPicPr>
              <p:blipFill>
                <a:blip r:embed="rId267"/>
                <a:stretch>
                  <a:fillRect/>
                </a:stretch>
              </p:blipFill>
              <p:spPr>
                <a:xfrm>
                  <a:off x="10143093" y="3246187"/>
                  <a:ext cx="233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5" name="Freihand 164">
                  <a:extLst>
                    <a:ext uri="{FF2B5EF4-FFF2-40B4-BE49-F238E27FC236}">
                      <a16:creationId xmlns:a16="http://schemas.microsoft.com/office/drawing/2014/main" id="{8E4B86E9-9BBA-4A9A-99FD-D4D621258AF6}"/>
                    </a:ext>
                  </a:extLst>
                </p14:cNvPr>
                <p14:cNvContentPartPr/>
                <p14:nvPr/>
              </p14:nvContentPartPr>
              <p14:xfrm>
                <a:off x="10315533" y="3159787"/>
                <a:ext cx="118440" cy="249120"/>
              </p14:xfrm>
            </p:contentPart>
          </mc:Choice>
          <mc:Fallback>
            <p:pic>
              <p:nvPicPr>
                <p:cNvPr id="165" name="Freihand 164">
                  <a:extLst>
                    <a:ext uri="{FF2B5EF4-FFF2-40B4-BE49-F238E27FC236}">
                      <a16:creationId xmlns:a16="http://schemas.microsoft.com/office/drawing/2014/main" id="{8E4B86E9-9BBA-4A9A-99FD-D4D621258AF6}"/>
                    </a:ext>
                  </a:extLst>
                </p:cNvPr>
                <p:cNvPicPr/>
                <p:nvPr/>
              </p:nvPicPr>
              <p:blipFill>
                <a:blip r:embed="rId269"/>
                <a:stretch>
                  <a:fillRect/>
                </a:stretch>
              </p:blipFill>
              <p:spPr>
                <a:xfrm>
                  <a:off x="10311213" y="3155467"/>
                  <a:ext cx="1270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7" name="Freihand 166">
                  <a:extLst>
                    <a:ext uri="{FF2B5EF4-FFF2-40B4-BE49-F238E27FC236}">
                      <a16:creationId xmlns:a16="http://schemas.microsoft.com/office/drawing/2014/main" id="{F7BED887-F0EC-472B-9BCB-BC84BEB308FA}"/>
                    </a:ext>
                  </a:extLst>
                </p14:cNvPr>
                <p14:cNvContentPartPr/>
                <p14:nvPr/>
              </p14:nvContentPartPr>
              <p14:xfrm>
                <a:off x="10606773" y="3051427"/>
                <a:ext cx="122040" cy="181440"/>
              </p14:xfrm>
            </p:contentPart>
          </mc:Choice>
          <mc:Fallback>
            <p:pic>
              <p:nvPicPr>
                <p:cNvPr id="167" name="Freihand 166">
                  <a:extLst>
                    <a:ext uri="{FF2B5EF4-FFF2-40B4-BE49-F238E27FC236}">
                      <a16:creationId xmlns:a16="http://schemas.microsoft.com/office/drawing/2014/main" id="{F7BED887-F0EC-472B-9BCB-BC84BEB308FA}"/>
                    </a:ext>
                  </a:extLst>
                </p:cNvPr>
                <p:cNvPicPr/>
                <p:nvPr/>
              </p:nvPicPr>
              <p:blipFill>
                <a:blip r:embed="rId271"/>
                <a:stretch>
                  <a:fillRect/>
                </a:stretch>
              </p:blipFill>
              <p:spPr>
                <a:xfrm>
                  <a:off x="10602453" y="3047107"/>
                  <a:ext cx="1306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8" name="Freihand 167">
                  <a:extLst>
                    <a:ext uri="{FF2B5EF4-FFF2-40B4-BE49-F238E27FC236}">
                      <a16:creationId xmlns:a16="http://schemas.microsoft.com/office/drawing/2014/main" id="{C018B6F1-B932-4DE9-AE23-12017EC0E091}"/>
                    </a:ext>
                  </a:extLst>
                </p14:cNvPr>
                <p14:cNvContentPartPr/>
                <p14:nvPr/>
              </p14:nvContentPartPr>
              <p14:xfrm>
                <a:off x="10767333" y="2989507"/>
                <a:ext cx="162000" cy="138240"/>
              </p14:xfrm>
            </p:contentPart>
          </mc:Choice>
          <mc:Fallback>
            <p:pic>
              <p:nvPicPr>
                <p:cNvPr id="168" name="Freihand 167">
                  <a:extLst>
                    <a:ext uri="{FF2B5EF4-FFF2-40B4-BE49-F238E27FC236}">
                      <a16:creationId xmlns:a16="http://schemas.microsoft.com/office/drawing/2014/main" id="{C018B6F1-B932-4DE9-AE23-12017EC0E091}"/>
                    </a:ext>
                  </a:extLst>
                </p:cNvPr>
                <p:cNvPicPr/>
                <p:nvPr/>
              </p:nvPicPr>
              <p:blipFill>
                <a:blip r:embed="rId273"/>
                <a:stretch>
                  <a:fillRect/>
                </a:stretch>
              </p:blipFill>
              <p:spPr>
                <a:xfrm>
                  <a:off x="10763013" y="2985187"/>
                  <a:ext cx="170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9" name="Freihand 168">
                  <a:extLst>
                    <a:ext uri="{FF2B5EF4-FFF2-40B4-BE49-F238E27FC236}">
                      <a16:creationId xmlns:a16="http://schemas.microsoft.com/office/drawing/2014/main" id="{156DE4E1-982D-4360-B1A0-EECD2BC0027D}"/>
                    </a:ext>
                  </a:extLst>
                </p14:cNvPr>
                <p14:cNvContentPartPr/>
                <p14:nvPr/>
              </p14:nvContentPartPr>
              <p14:xfrm>
                <a:off x="10846173" y="2905987"/>
                <a:ext cx="19080" cy="9360"/>
              </p14:xfrm>
            </p:contentPart>
          </mc:Choice>
          <mc:Fallback>
            <p:pic>
              <p:nvPicPr>
                <p:cNvPr id="169" name="Freihand 168">
                  <a:extLst>
                    <a:ext uri="{FF2B5EF4-FFF2-40B4-BE49-F238E27FC236}">
                      <a16:creationId xmlns:a16="http://schemas.microsoft.com/office/drawing/2014/main" id="{156DE4E1-982D-4360-B1A0-EECD2BC0027D}"/>
                    </a:ext>
                  </a:extLst>
                </p:cNvPr>
                <p:cNvPicPr/>
                <p:nvPr/>
              </p:nvPicPr>
              <p:blipFill>
                <a:blip r:embed="rId275"/>
                <a:stretch>
                  <a:fillRect/>
                </a:stretch>
              </p:blipFill>
              <p:spPr>
                <a:xfrm>
                  <a:off x="10841853" y="2901667"/>
                  <a:ext cx="27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0" name="Freihand 169">
                  <a:extLst>
                    <a:ext uri="{FF2B5EF4-FFF2-40B4-BE49-F238E27FC236}">
                      <a16:creationId xmlns:a16="http://schemas.microsoft.com/office/drawing/2014/main" id="{E32A6FF3-1A88-4AF5-95A4-D68E59CA26ED}"/>
                    </a:ext>
                  </a:extLst>
                </p14:cNvPr>
                <p14:cNvContentPartPr/>
                <p14:nvPr/>
              </p14:nvContentPartPr>
              <p14:xfrm>
                <a:off x="10922853" y="2954947"/>
                <a:ext cx="113040" cy="244440"/>
              </p14:xfrm>
            </p:contentPart>
          </mc:Choice>
          <mc:Fallback>
            <p:pic>
              <p:nvPicPr>
                <p:cNvPr id="170" name="Freihand 169">
                  <a:extLst>
                    <a:ext uri="{FF2B5EF4-FFF2-40B4-BE49-F238E27FC236}">
                      <a16:creationId xmlns:a16="http://schemas.microsoft.com/office/drawing/2014/main" id="{E32A6FF3-1A88-4AF5-95A4-D68E59CA26ED}"/>
                    </a:ext>
                  </a:extLst>
                </p:cNvPr>
                <p:cNvPicPr/>
                <p:nvPr/>
              </p:nvPicPr>
              <p:blipFill>
                <a:blip r:embed="rId277"/>
                <a:stretch>
                  <a:fillRect/>
                </a:stretch>
              </p:blipFill>
              <p:spPr>
                <a:xfrm>
                  <a:off x="10918533" y="2950627"/>
                  <a:ext cx="121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2" name="Freihand 171">
                  <a:extLst>
                    <a:ext uri="{FF2B5EF4-FFF2-40B4-BE49-F238E27FC236}">
                      <a16:creationId xmlns:a16="http://schemas.microsoft.com/office/drawing/2014/main" id="{899D7315-8457-4897-8FAE-BC16123BF4E1}"/>
                    </a:ext>
                  </a:extLst>
                </p14:cNvPr>
                <p14:cNvContentPartPr/>
                <p14:nvPr/>
              </p14:nvContentPartPr>
              <p14:xfrm>
                <a:off x="10990173" y="2813827"/>
                <a:ext cx="106560" cy="130320"/>
              </p14:xfrm>
            </p:contentPart>
          </mc:Choice>
          <mc:Fallback>
            <p:pic>
              <p:nvPicPr>
                <p:cNvPr id="172" name="Freihand 171">
                  <a:extLst>
                    <a:ext uri="{FF2B5EF4-FFF2-40B4-BE49-F238E27FC236}">
                      <a16:creationId xmlns:a16="http://schemas.microsoft.com/office/drawing/2014/main" id="{899D7315-8457-4897-8FAE-BC16123BF4E1}"/>
                    </a:ext>
                  </a:extLst>
                </p:cNvPr>
                <p:cNvPicPr/>
                <p:nvPr/>
              </p:nvPicPr>
              <p:blipFill>
                <a:blip r:embed="rId279"/>
                <a:stretch>
                  <a:fillRect/>
                </a:stretch>
              </p:blipFill>
              <p:spPr>
                <a:xfrm>
                  <a:off x="10985853" y="2809507"/>
                  <a:ext cx="115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3" name="Freihand 172">
                  <a:extLst>
                    <a:ext uri="{FF2B5EF4-FFF2-40B4-BE49-F238E27FC236}">
                      <a16:creationId xmlns:a16="http://schemas.microsoft.com/office/drawing/2014/main" id="{5145685B-542C-4D9A-A6A5-E860C8876DD7}"/>
                    </a:ext>
                  </a:extLst>
                </p14:cNvPr>
                <p14:cNvContentPartPr/>
                <p14:nvPr/>
              </p14:nvContentPartPr>
              <p14:xfrm>
                <a:off x="11094213" y="2723827"/>
                <a:ext cx="96840" cy="176040"/>
              </p14:xfrm>
            </p:contentPart>
          </mc:Choice>
          <mc:Fallback>
            <p:pic>
              <p:nvPicPr>
                <p:cNvPr id="173" name="Freihand 172">
                  <a:extLst>
                    <a:ext uri="{FF2B5EF4-FFF2-40B4-BE49-F238E27FC236}">
                      <a16:creationId xmlns:a16="http://schemas.microsoft.com/office/drawing/2014/main" id="{5145685B-542C-4D9A-A6A5-E860C8876DD7}"/>
                    </a:ext>
                  </a:extLst>
                </p:cNvPr>
                <p:cNvPicPr/>
                <p:nvPr/>
              </p:nvPicPr>
              <p:blipFill>
                <a:blip r:embed="rId281"/>
                <a:stretch>
                  <a:fillRect/>
                </a:stretch>
              </p:blipFill>
              <p:spPr>
                <a:xfrm>
                  <a:off x="11089893" y="2719507"/>
                  <a:ext cx="105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 name="Freihand 173">
                  <a:extLst>
                    <a:ext uri="{FF2B5EF4-FFF2-40B4-BE49-F238E27FC236}">
                      <a16:creationId xmlns:a16="http://schemas.microsoft.com/office/drawing/2014/main" id="{03B1B5D9-2B96-4EF6-9F67-71FCE06F5952}"/>
                    </a:ext>
                  </a:extLst>
                </p14:cNvPr>
                <p14:cNvContentPartPr/>
                <p14:nvPr/>
              </p14:nvContentPartPr>
              <p14:xfrm>
                <a:off x="11210853" y="2673067"/>
                <a:ext cx="195120" cy="175680"/>
              </p14:xfrm>
            </p:contentPart>
          </mc:Choice>
          <mc:Fallback>
            <p:pic>
              <p:nvPicPr>
                <p:cNvPr id="174" name="Freihand 173">
                  <a:extLst>
                    <a:ext uri="{FF2B5EF4-FFF2-40B4-BE49-F238E27FC236}">
                      <a16:creationId xmlns:a16="http://schemas.microsoft.com/office/drawing/2014/main" id="{03B1B5D9-2B96-4EF6-9F67-71FCE06F5952}"/>
                    </a:ext>
                  </a:extLst>
                </p:cNvPr>
                <p:cNvPicPr/>
                <p:nvPr/>
              </p:nvPicPr>
              <p:blipFill>
                <a:blip r:embed="rId283"/>
                <a:stretch>
                  <a:fillRect/>
                </a:stretch>
              </p:blipFill>
              <p:spPr>
                <a:xfrm>
                  <a:off x="11206533" y="2668747"/>
                  <a:ext cx="203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5" name="Freihand 174">
                  <a:extLst>
                    <a:ext uri="{FF2B5EF4-FFF2-40B4-BE49-F238E27FC236}">
                      <a16:creationId xmlns:a16="http://schemas.microsoft.com/office/drawing/2014/main" id="{3A49B6EC-1F9A-486C-999C-DA980FED6062}"/>
                    </a:ext>
                  </a:extLst>
                </p14:cNvPr>
                <p14:cNvContentPartPr/>
                <p14:nvPr/>
              </p14:nvContentPartPr>
              <p14:xfrm>
                <a:off x="11377893" y="2548507"/>
                <a:ext cx="128880" cy="140400"/>
              </p14:xfrm>
            </p:contentPart>
          </mc:Choice>
          <mc:Fallback>
            <p:pic>
              <p:nvPicPr>
                <p:cNvPr id="175" name="Freihand 174">
                  <a:extLst>
                    <a:ext uri="{FF2B5EF4-FFF2-40B4-BE49-F238E27FC236}">
                      <a16:creationId xmlns:a16="http://schemas.microsoft.com/office/drawing/2014/main" id="{3A49B6EC-1F9A-486C-999C-DA980FED6062}"/>
                    </a:ext>
                  </a:extLst>
                </p:cNvPr>
                <p:cNvPicPr/>
                <p:nvPr/>
              </p:nvPicPr>
              <p:blipFill>
                <a:blip r:embed="rId285"/>
                <a:stretch>
                  <a:fillRect/>
                </a:stretch>
              </p:blipFill>
              <p:spPr>
                <a:xfrm>
                  <a:off x="11373573" y="2544187"/>
                  <a:ext cx="137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6" name="Freihand 175">
                  <a:extLst>
                    <a:ext uri="{FF2B5EF4-FFF2-40B4-BE49-F238E27FC236}">
                      <a16:creationId xmlns:a16="http://schemas.microsoft.com/office/drawing/2014/main" id="{C8AA5CD7-145C-46B0-861D-B306677E3A2D}"/>
                    </a:ext>
                  </a:extLst>
                </p14:cNvPr>
                <p14:cNvContentPartPr/>
                <p14:nvPr/>
              </p14:nvContentPartPr>
              <p14:xfrm>
                <a:off x="11519733" y="2561827"/>
                <a:ext cx="36000" cy="89640"/>
              </p14:xfrm>
            </p:contentPart>
          </mc:Choice>
          <mc:Fallback>
            <p:pic>
              <p:nvPicPr>
                <p:cNvPr id="176" name="Freihand 175">
                  <a:extLst>
                    <a:ext uri="{FF2B5EF4-FFF2-40B4-BE49-F238E27FC236}">
                      <a16:creationId xmlns:a16="http://schemas.microsoft.com/office/drawing/2014/main" id="{C8AA5CD7-145C-46B0-861D-B306677E3A2D}"/>
                    </a:ext>
                  </a:extLst>
                </p:cNvPr>
                <p:cNvPicPr/>
                <p:nvPr/>
              </p:nvPicPr>
              <p:blipFill>
                <a:blip r:embed="rId287"/>
                <a:stretch>
                  <a:fillRect/>
                </a:stretch>
              </p:blipFill>
              <p:spPr>
                <a:xfrm>
                  <a:off x="11515413" y="2557507"/>
                  <a:ext cx="44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7" name="Freihand 176">
                  <a:extLst>
                    <a:ext uri="{FF2B5EF4-FFF2-40B4-BE49-F238E27FC236}">
                      <a16:creationId xmlns:a16="http://schemas.microsoft.com/office/drawing/2014/main" id="{C38312AF-DC2B-4287-88FC-087DA4DFB032}"/>
                    </a:ext>
                  </a:extLst>
                </p14:cNvPr>
                <p14:cNvContentPartPr/>
                <p14:nvPr/>
              </p14:nvContentPartPr>
              <p14:xfrm>
                <a:off x="11575533" y="2522227"/>
                <a:ext cx="44640" cy="86760"/>
              </p14:xfrm>
            </p:contentPart>
          </mc:Choice>
          <mc:Fallback>
            <p:pic>
              <p:nvPicPr>
                <p:cNvPr id="177" name="Freihand 176">
                  <a:extLst>
                    <a:ext uri="{FF2B5EF4-FFF2-40B4-BE49-F238E27FC236}">
                      <a16:creationId xmlns:a16="http://schemas.microsoft.com/office/drawing/2014/main" id="{C38312AF-DC2B-4287-88FC-087DA4DFB032}"/>
                    </a:ext>
                  </a:extLst>
                </p:cNvPr>
                <p:cNvPicPr/>
                <p:nvPr/>
              </p:nvPicPr>
              <p:blipFill>
                <a:blip r:embed="rId289"/>
                <a:stretch>
                  <a:fillRect/>
                </a:stretch>
              </p:blipFill>
              <p:spPr>
                <a:xfrm>
                  <a:off x="11571213" y="2517907"/>
                  <a:ext cx="53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8" name="Freihand 177">
                  <a:extLst>
                    <a:ext uri="{FF2B5EF4-FFF2-40B4-BE49-F238E27FC236}">
                      <a16:creationId xmlns:a16="http://schemas.microsoft.com/office/drawing/2014/main" id="{50B49B1F-A88F-4ED8-85D0-4AB3925E8E9E}"/>
                    </a:ext>
                  </a:extLst>
                </p14:cNvPr>
                <p14:cNvContentPartPr/>
                <p14:nvPr/>
              </p14:nvContentPartPr>
              <p14:xfrm>
                <a:off x="11646813" y="2356627"/>
                <a:ext cx="158040" cy="198000"/>
              </p14:xfrm>
            </p:contentPart>
          </mc:Choice>
          <mc:Fallback>
            <p:pic>
              <p:nvPicPr>
                <p:cNvPr id="178" name="Freihand 177">
                  <a:extLst>
                    <a:ext uri="{FF2B5EF4-FFF2-40B4-BE49-F238E27FC236}">
                      <a16:creationId xmlns:a16="http://schemas.microsoft.com/office/drawing/2014/main" id="{50B49B1F-A88F-4ED8-85D0-4AB3925E8E9E}"/>
                    </a:ext>
                  </a:extLst>
                </p:cNvPr>
                <p:cNvPicPr/>
                <p:nvPr/>
              </p:nvPicPr>
              <p:blipFill>
                <a:blip r:embed="rId291"/>
                <a:stretch>
                  <a:fillRect/>
                </a:stretch>
              </p:blipFill>
              <p:spPr>
                <a:xfrm>
                  <a:off x="11642493" y="2352307"/>
                  <a:ext cx="166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0" name="Freihand 179">
                  <a:extLst>
                    <a:ext uri="{FF2B5EF4-FFF2-40B4-BE49-F238E27FC236}">
                      <a16:creationId xmlns:a16="http://schemas.microsoft.com/office/drawing/2014/main" id="{650F0F94-727E-4062-96BC-572A638894F8}"/>
                    </a:ext>
                  </a:extLst>
                </p14:cNvPr>
                <p14:cNvContentPartPr/>
                <p14:nvPr/>
              </p14:nvContentPartPr>
              <p14:xfrm>
                <a:off x="10777413" y="3340147"/>
                <a:ext cx="79200" cy="95040"/>
              </p14:xfrm>
            </p:contentPart>
          </mc:Choice>
          <mc:Fallback>
            <p:pic>
              <p:nvPicPr>
                <p:cNvPr id="180" name="Freihand 179">
                  <a:extLst>
                    <a:ext uri="{FF2B5EF4-FFF2-40B4-BE49-F238E27FC236}">
                      <a16:creationId xmlns:a16="http://schemas.microsoft.com/office/drawing/2014/main" id="{650F0F94-727E-4062-96BC-572A638894F8}"/>
                    </a:ext>
                  </a:extLst>
                </p:cNvPr>
                <p:cNvPicPr/>
                <p:nvPr/>
              </p:nvPicPr>
              <p:blipFill>
                <a:blip r:embed="rId293"/>
                <a:stretch>
                  <a:fillRect/>
                </a:stretch>
              </p:blipFill>
              <p:spPr>
                <a:xfrm>
                  <a:off x="10773093" y="3335827"/>
                  <a:ext cx="87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1" name="Freihand 180">
                  <a:extLst>
                    <a:ext uri="{FF2B5EF4-FFF2-40B4-BE49-F238E27FC236}">
                      <a16:creationId xmlns:a16="http://schemas.microsoft.com/office/drawing/2014/main" id="{FB06ACAB-974A-48E2-9D36-D7D6B46CE702}"/>
                    </a:ext>
                  </a:extLst>
                </p14:cNvPr>
                <p14:cNvContentPartPr/>
                <p14:nvPr/>
              </p14:nvContentPartPr>
              <p14:xfrm>
                <a:off x="10843293" y="3222427"/>
                <a:ext cx="64080" cy="146160"/>
              </p14:xfrm>
            </p:contentPart>
          </mc:Choice>
          <mc:Fallback>
            <p:pic>
              <p:nvPicPr>
                <p:cNvPr id="181" name="Freihand 180">
                  <a:extLst>
                    <a:ext uri="{FF2B5EF4-FFF2-40B4-BE49-F238E27FC236}">
                      <a16:creationId xmlns:a16="http://schemas.microsoft.com/office/drawing/2014/main" id="{FB06ACAB-974A-48E2-9D36-D7D6B46CE702}"/>
                    </a:ext>
                  </a:extLst>
                </p:cNvPr>
                <p:cNvPicPr/>
                <p:nvPr/>
              </p:nvPicPr>
              <p:blipFill>
                <a:blip r:embed="rId295"/>
                <a:stretch>
                  <a:fillRect/>
                </a:stretch>
              </p:blipFill>
              <p:spPr>
                <a:xfrm>
                  <a:off x="10838973" y="3218107"/>
                  <a:ext cx="72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2" name="Freihand 181">
                  <a:extLst>
                    <a:ext uri="{FF2B5EF4-FFF2-40B4-BE49-F238E27FC236}">
                      <a16:creationId xmlns:a16="http://schemas.microsoft.com/office/drawing/2014/main" id="{BF45C73C-DA1C-4A60-BAAB-EC811F0AEC2F}"/>
                    </a:ext>
                  </a:extLst>
                </p14:cNvPr>
                <p14:cNvContentPartPr/>
                <p14:nvPr/>
              </p14:nvContentPartPr>
              <p14:xfrm>
                <a:off x="10922853" y="3238987"/>
                <a:ext cx="88920" cy="96480"/>
              </p14:xfrm>
            </p:contentPart>
          </mc:Choice>
          <mc:Fallback>
            <p:pic>
              <p:nvPicPr>
                <p:cNvPr id="182" name="Freihand 181">
                  <a:extLst>
                    <a:ext uri="{FF2B5EF4-FFF2-40B4-BE49-F238E27FC236}">
                      <a16:creationId xmlns:a16="http://schemas.microsoft.com/office/drawing/2014/main" id="{BF45C73C-DA1C-4A60-BAAB-EC811F0AEC2F}"/>
                    </a:ext>
                  </a:extLst>
                </p:cNvPr>
                <p:cNvPicPr/>
                <p:nvPr/>
              </p:nvPicPr>
              <p:blipFill>
                <a:blip r:embed="rId297"/>
                <a:stretch>
                  <a:fillRect/>
                </a:stretch>
              </p:blipFill>
              <p:spPr>
                <a:xfrm>
                  <a:off x="10918533" y="3234667"/>
                  <a:ext cx="97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3" name="Freihand 182">
                  <a:extLst>
                    <a:ext uri="{FF2B5EF4-FFF2-40B4-BE49-F238E27FC236}">
                      <a16:creationId xmlns:a16="http://schemas.microsoft.com/office/drawing/2014/main" id="{ECCA1C79-4503-453A-8606-C1D91A70E2D1}"/>
                    </a:ext>
                  </a:extLst>
                </p14:cNvPr>
                <p14:cNvContentPartPr/>
                <p14:nvPr/>
              </p14:nvContentPartPr>
              <p14:xfrm>
                <a:off x="11009613" y="3184267"/>
                <a:ext cx="72000" cy="128520"/>
              </p14:xfrm>
            </p:contentPart>
          </mc:Choice>
          <mc:Fallback>
            <p:pic>
              <p:nvPicPr>
                <p:cNvPr id="183" name="Freihand 182">
                  <a:extLst>
                    <a:ext uri="{FF2B5EF4-FFF2-40B4-BE49-F238E27FC236}">
                      <a16:creationId xmlns:a16="http://schemas.microsoft.com/office/drawing/2014/main" id="{ECCA1C79-4503-453A-8606-C1D91A70E2D1}"/>
                    </a:ext>
                  </a:extLst>
                </p:cNvPr>
                <p:cNvPicPr/>
                <p:nvPr/>
              </p:nvPicPr>
              <p:blipFill>
                <a:blip r:embed="rId299"/>
                <a:stretch>
                  <a:fillRect/>
                </a:stretch>
              </p:blipFill>
              <p:spPr>
                <a:xfrm>
                  <a:off x="11005293" y="3179947"/>
                  <a:ext cx="80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4" name="Freihand 183">
                  <a:extLst>
                    <a:ext uri="{FF2B5EF4-FFF2-40B4-BE49-F238E27FC236}">
                      <a16:creationId xmlns:a16="http://schemas.microsoft.com/office/drawing/2014/main" id="{8EC7BE27-4A0F-46B1-983D-3DBF5B560044}"/>
                    </a:ext>
                  </a:extLst>
                </p14:cNvPr>
                <p14:cNvContentPartPr/>
                <p14:nvPr/>
              </p14:nvContentPartPr>
              <p14:xfrm>
                <a:off x="11056053" y="3143587"/>
                <a:ext cx="64080" cy="91800"/>
              </p14:xfrm>
            </p:contentPart>
          </mc:Choice>
          <mc:Fallback>
            <p:pic>
              <p:nvPicPr>
                <p:cNvPr id="184" name="Freihand 183">
                  <a:extLst>
                    <a:ext uri="{FF2B5EF4-FFF2-40B4-BE49-F238E27FC236}">
                      <a16:creationId xmlns:a16="http://schemas.microsoft.com/office/drawing/2014/main" id="{8EC7BE27-4A0F-46B1-983D-3DBF5B560044}"/>
                    </a:ext>
                  </a:extLst>
                </p:cNvPr>
                <p:cNvPicPr/>
                <p:nvPr/>
              </p:nvPicPr>
              <p:blipFill>
                <a:blip r:embed="rId301"/>
                <a:stretch>
                  <a:fillRect/>
                </a:stretch>
              </p:blipFill>
              <p:spPr>
                <a:xfrm>
                  <a:off x="11051733" y="3139267"/>
                  <a:ext cx="72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5" name="Freihand 184">
                  <a:extLst>
                    <a:ext uri="{FF2B5EF4-FFF2-40B4-BE49-F238E27FC236}">
                      <a16:creationId xmlns:a16="http://schemas.microsoft.com/office/drawing/2014/main" id="{E4C59930-0D09-4C48-B202-3C06068222C0}"/>
                    </a:ext>
                  </a:extLst>
                </p14:cNvPr>
                <p14:cNvContentPartPr/>
                <p14:nvPr/>
              </p14:nvContentPartPr>
              <p14:xfrm>
                <a:off x="11132013" y="3044947"/>
                <a:ext cx="27000" cy="154080"/>
              </p14:xfrm>
            </p:contentPart>
          </mc:Choice>
          <mc:Fallback>
            <p:pic>
              <p:nvPicPr>
                <p:cNvPr id="185" name="Freihand 184">
                  <a:extLst>
                    <a:ext uri="{FF2B5EF4-FFF2-40B4-BE49-F238E27FC236}">
                      <a16:creationId xmlns:a16="http://schemas.microsoft.com/office/drawing/2014/main" id="{E4C59930-0D09-4C48-B202-3C06068222C0}"/>
                    </a:ext>
                  </a:extLst>
                </p:cNvPr>
                <p:cNvPicPr/>
                <p:nvPr/>
              </p:nvPicPr>
              <p:blipFill>
                <a:blip r:embed="rId303"/>
                <a:stretch>
                  <a:fillRect/>
                </a:stretch>
              </p:blipFill>
              <p:spPr>
                <a:xfrm>
                  <a:off x="11127693" y="3040627"/>
                  <a:ext cx="35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6" name="Freihand 185">
                  <a:extLst>
                    <a:ext uri="{FF2B5EF4-FFF2-40B4-BE49-F238E27FC236}">
                      <a16:creationId xmlns:a16="http://schemas.microsoft.com/office/drawing/2014/main" id="{934833E0-1C2C-4638-BB43-ECE035930144}"/>
                    </a:ext>
                  </a:extLst>
                </p14:cNvPr>
                <p14:cNvContentPartPr/>
                <p14:nvPr/>
              </p14:nvContentPartPr>
              <p14:xfrm>
                <a:off x="11179893" y="3067987"/>
                <a:ext cx="58680" cy="83160"/>
              </p14:xfrm>
            </p:contentPart>
          </mc:Choice>
          <mc:Fallback>
            <p:pic>
              <p:nvPicPr>
                <p:cNvPr id="186" name="Freihand 185">
                  <a:extLst>
                    <a:ext uri="{FF2B5EF4-FFF2-40B4-BE49-F238E27FC236}">
                      <a16:creationId xmlns:a16="http://schemas.microsoft.com/office/drawing/2014/main" id="{934833E0-1C2C-4638-BB43-ECE035930144}"/>
                    </a:ext>
                  </a:extLst>
                </p:cNvPr>
                <p:cNvPicPr/>
                <p:nvPr/>
              </p:nvPicPr>
              <p:blipFill>
                <a:blip r:embed="rId305"/>
                <a:stretch>
                  <a:fillRect/>
                </a:stretch>
              </p:blipFill>
              <p:spPr>
                <a:xfrm>
                  <a:off x="11175573" y="3063667"/>
                  <a:ext cx="67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7" name="Freihand 186">
                  <a:extLst>
                    <a:ext uri="{FF2B5EF4-FFF2-40B4-BE49-F238E27FC236}">
                      <a16:creationId xmlns:a16="http://schemas.microsoft.com/office/drawing/2014/main" id="{B5B01D78-FAFA-4235-80E8-9C98C87255B8}"/>
                    </a:ext>
                  </a:extLst>
                </p14:cNvPr>
                <p14:cNvContentPartPr/>
                <p14:nvPr/>
              </p14:nvContentPartPr>
              <p14:xfrm>
                <a:off x="11242533" y="2886907"/>
                <a:ext cx="170640" cy="223200"/>
              </p14:xfrm>
            </p:contentPart>
          </mc:Choice>
          <mc:Fallback>
            <p:pic>
              <p:nvPicPr>
                <p:cNvPr id="187" name="Freihand 186">
                  <a:extLst>
                    <a:ext uri="{FF2B5EF4-FFF2-40B4-BE49-F238E27FC236}">
                      <a16:creationId xmlns:a16="http://schemas.microsoft.com/office/drawing/2014/main" id="{B5B01D78-FAFA-4235-80E8-9C98C87255B8}"/>
                    </a:ext>
                  </a:extLst>
                </p:cNvPr>
                <p:cNvPicPr/>
                <p:nvPr/>
              </p:nvPicPr>
              <p:blipFill>
                <a:blip r:embed="rId307"/>
                <a:stretch>
                  <a:fillRect/>
                </a:stretch>
              </p:blipFill>
              <p:spPr>
                <a:xfrm>
                  <a:off x="11238213" y="2882587"/>
                  <a:ext cx="1792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8" name="Freihand 187">
                  <a:extLst>
                    <a:ext uri="{FF2B5EF4-FFF2-40B4-BE49-F238E27FC236}">
                      <a16:creationId xmlns:a16="http://schemas.microsoft.com/office/drawing/2014/main" id="{1ACE5721-B752-49B7-8706-CE7940CA555E}"/>
                    </a:ext>
                  </a:extLst>
                </p14:cNvPr>
                <p14:cNvContentPartPr/>
                <p14:nvPr/>
              </p14:nvContentPartPr>
              <p14:xfrm>
                <a:off x="11515773" y="2725627"/>
                <a:ext cx="176040" cy="193680"/>
              </p14:xfrm>
            </p:contentPart>
          </mc:Choice>
          <mc:Fallback>
            <p:pic>
              <p:nvPicPr>
                <p:cNvPr id="188" name="Freihand 187">
                  <a:extLst>
                    <a:ext uri="{FF2B5EF4-FFF2-40B4-BE49-F238E27FC236}">
                      <a16:creationId xmlns:a16="http://schemas.microsoft.com/office/drawing/2014/main" id="{1ACE5721-B752-49B7-8706-CE7940CA555E}"/>
                    </a:ext>
                  </a:extLst>
                </p:cNvPr>
                <p:cNvPicPr/>
                <p:nvPr/>
              </p:nvPicPr>
              <p:blipFill>
                <a:blip r:embed="rId309"/>
                <a:stretch>
                  <a:fillRect/>
                </a:stretch>
              </p:blipFill>
              <p:spPr>
                <a:xfrm>
                  <a:off x="11511453" y="2721307"/>
                  <a:ext cx="1846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9" name="Freihand 188">
                  <a:extLst>
                    <a:ext uri="{FF2B5EF4-FFF2-40B4-BE49-F238E27FC236}">
                      <a16:creationId xmlns:a16="http://schemas.microsoft.com/office/drawing/2014/main" id="{5DD7F764-10CB-47B2-B13E-91EF03BB11EF}"/>
                    </a:ext>
                  </a:extLst>
                </p14:cNvPr>
                <p14:cNvContentPartPr/>
                <p14:nvPr/>
              </p14:nvContentPartPr>
              <p14:xfrm>
                <a:off x="11665893" y="2701147"/>
                <a:ext cx="10440" cy="21600"/>
              </p14:xfrm>
            </p:contentPart>
          </mc:Choice>
          <mc:Fallback>
            <p:pic>
              <p:nvPicPr>
                <p:cNvPr id="189" name="Freihand 188">
                  <a:extLst>
                    <a:ext uri="{FF2B5EF4-FFF2-40B4-BE49-F238E27FC236}">
                      <a16:creationId xmlns:a16="http://schemas.microsoft.com/office/drawing/2014/main" id="{5DD7F764-10CB-47B2-B13E-91EF03BB11EF}"/>
                    </a:ext>
                  </a:extLst>
                </p:cNvPr>
                <p:cNvPicPr/>
                <p:nvPr/>
              </p:nvPicPr>
              <p:blipFill>
                <a:blip r:embed="rId311"/>
                <a:stretch>
                  <a:fillRect/>
                </a:stretch>
              </p:blipFill>
              <p:spPr>
                <a:xfrm>
                  <a:off x="11661573" y="2696827"/>
                  <a:ext cx="19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0" name="Freihand 189">
                  <a:extLst>
                    <a:ext uri="{FF2B5EF4-FFF2-40B4-BE49-F238E27FC236}">
                      <a16:creationId xmlns:a16="http://schemas.microsoft.com/office/drawing/2014/main" id="{062CE1F0-4B65-471D-92F8-C1A32F0B871E}"/>
                    </a:ext>
                  </a:extLst>
                </p14:cNvPr>
                <p14:cNvContentPartPr/>
                <p14:nvPr/>
              </p14:nvContentPartPr>
              <p14:xfrm>
                <a:off x="11698653" y="2580547"/>
                <a:ext cx="253440" cy="225720"/>
              </p14:xfrm>
            </p:contentPart>
          </mc:Choice>
          <mc:Fallback>
            <p:pic>
              <p:nvPicPr>
                <p:cNvPr id="190" name="Freihand 189">
                  <a:extLst>
                    <a:ext uri="{FF2B5EF4-FFF2-40B4-BE49-F238E27FC236}">
                      <a16:creationId xmlns:a16="http://schemas.microsoft.com/office/drawing/2014/main" id="{062CE1F0-4B65-471D-92F8-C1A32F0B871E}"/>
                    </a:ext>
                  </a:extLst>
                </p:cNvPr>
                <p:cNvPicPr/>
                <p:nvPr/>
              </p:nvPicPr>
              <p:blipFill>
                <a:blip r:embed="rId313"/>
                <a:stretch>
                  <a:fillRect/>
                </a:stretch>
              </p:blipFill>
              <p:spPr>
                <a:xfrm>
                  <a:off x="11694333" y="2576227"/>
                  <a:ext cx="2620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1" name="Freihand 190">
                  <a:extLst>
                    <a:ext uri="{FF2B5EF4-FFF2-40B4-BE49-F238E27FC236}">
                      <a16:creationId xmlns:a16="http://schemas.microsoft.com/office/drawing/2014/main" id="{11F8BFB6-025C-4C0B-8EA0-3C699162BBC7}"/>
                    </a:ext>
                  </a:extLst>
                </p14:cNvPr>
                <p14:cNvContentPartPr/>
                <p14:nvPr/>
              </p14:nvContentPartPr>
              <p14:xfrm>
                <a:off x="11971173" y="2473987"/>
                <a:ext cx="116640" cy="119880"/>
              </p14:xfrm>
            </p:contentPart>
          </mc:Choice>
          <mc:Fallback>
            <p:pic>
              <p:nvPicPr>
                <p:cNvPr id="191" name="Freihand 190">
                  <a:extLst>
                    <a:ext uri="{FF2B5EF4-FFF2-40B4-BE49-F238E27FC236}">
                      <a16:creationId xmlns:a16="http://schemas.microsoft.com/office/drawing/2014/main" id="{11F8BFB6-025C-4C0B-8EA0-3C699162BBC7}"/>
                    </a:ext>
                  </a:extLst>
                </p:cNvPr>
                <p:cNvPicPr/>
                <p:nvPr/>
              </p:nvPicPr>
              <p:blipFill>
                <a:blip r:embed="rId315"/>
                <a:stretch>
                  <a:fillRect/>
                </a:stretch>
              </p:blipFill>
              <p:spPr>
                <a:xfrm>
                  <a:off x="11966853" y="2469667"/>
                  <a:ext cx="125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3" name="Freihand 192">
                  <a:extLst>
                    <a:ext uri="{FF2B5EF4-FFF2-40B4-BE49-F238E27FC236}">
                      <a16:creationId xmlns:a16="http://schemas.microsoft.com/office/drawing/2014/main" id="{5A9E9864-EE7D-4341-90B5-8F879492FF06}"/>
                    </a:ext>
                  </a:extLst>
                </p14:cNvPr>
                <p14:cNvContentPartPr/>
                <p14:nvPr/>
              </p14:nvContentPartPr>
              <p14:xfrm>
                <a:off x="10730613" y="3456067"/>
                <a:ext cx="123480" cy="86040"/>
              </p14:xfrm>
            </p:contentPart>
          </mc:Choice>
          <mc:Fallback>
            <p:pic>
              <p:nvPicPr>
                <p:cNvPr id="193" name="Freihand 192">
                  <a:extLst>
                    <a:ext uri="{FF2B5EF4-FFF2-40B4-BE49-F238E27FC236}">
                      <a16:creationId xmlns:a16="http://schemas.microsoft.com/office/drawing/2014/main" id="{5A9E9864-EE7D-4341-90B5-8F879492FF06}"/>
                    </a:ext>
                  </a:extLst>
                </p:cNvPr>
                <p:cNvPicPr/>
                <p:nvPr/>
              </p:nvPicPr>
              <p:blipFill>
                <a:blip r:embed="rId317"/>
                <a:stretch>
                  <a:fillRect/>
                </a:stretch>
              </p:blipFill>
              <p:spPr>
                <a:xfrm>
                  <a:off x="10726293" y="3451747"/>
                  <a:ext cx="132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4" name="Freihand 193">
                  <a:extLst>
                    <a:ext uri="{FF2B5EF4-FFF2-40B4-BE49-F238E27FC236}">
                      <a16:creationId xmlns:a16="http://schemas.microsoft.com/office/drawing/2014/main" id="{AD6562E8-F03B-47BB-9991-4D65C5653FBD}"/>
                    </a:ext>
                  </a:extLst>
                </p14:cNvPr>
                <p14:cNvContentPartPr/>
                <p14:nvPr/>
              </p14:nvContentPartPr>
              <p14:xfrm>
                <a:off x="11374293" y="2759107"/>
                <a:ext cx="74520" cy="110160"/>
              </p14:xfrm>
            </p:contentPart>
          </mc:Choice>
          <mc:Fallback>
            <p:pic>
              <p:nvPicPr>
                <p:cNvPr id="194" name="Freihand 193">
                  <a:extLst>
                    <a:ext uri="{FF2B5EF4-FFF2-40B4-BE49-F238E27FC236}">
                      <a16:creationId xmlns:a16="http://schemas.microsoft.com/office/drawing/2014/main" id="{AD6562E8-F03B-47BB-9991-4D65C5653FBD}"/>
                    </a:ext>
                  </a:extLst>
                </p:cNvPr>
                <p:cNvPicPr/>
                <p:nvPr/>
              </p:nvPicPr>
              <p:blipFill>
                <a:blip r:embed="rId319"/>
                <a:stretch>
                  <a:fillRect/>
                </a:stretch>
              </p:blipFill>
              <p:spPr>
                <a:xfrm>
                  <a:off x="11369973" y="2754787"/>
                  <a:ext cx="83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6" name="Freihand 195">
                  <a:extLst>
                    <a:ext uri="{FF2B5EF4-FFF2-40B4-BE49-F238E27FC236}">
                      <a16:creationId xmlns:a16="http://schemas.microsoft.com/office/drawing/2014/main" id="{D861A94C-FDBB-40F8-A30E-91BDAB19AB9D}"/>
                    </a:ext>
                  </a:extLst>
                </p14:cNvPr>
                <p14:cNvContentPartPr/>
                <p14:nvPr/>
              </p14:nvContentPartPr>
              <p14:xfrm>
                <a:off x="11013933" y="3500347"/>
                <a:ext cx="100080" cy="166680"/>
              </p14:xfrm>
            </p:contentPart>
          </mc:Choice>
          <mc:Fallback>
            <p:pic>
              <p:nvPicPr>
                <p:cNvPr id="196" name="Freihand 195">
                  <a:extLst>
                    <a:ext uri="{FF2B5EF4-FFF2-40B4-BE49-F238E27FC236}">
                      <a16:creationId xmlns:a16="http://schemas.microsoft.com/office/drawing/2014/main" id="{D861A94C-FDBB-40F8-A30E-91BDAB19AB9D}"/>
                    </a:ext>
                  </a:extLst>
                </p:cNvPr>
                <p:cNvPicPr/>
                <p:nvPr/>
              </p:nvPicPr>
              <p:blipFill>
                <a:blip r:embed="rId321"/>
                <a:stretch>
                  <a:fillRect/>
                </a:stretch>
              </p:blipFill>
              <p:spPr>
                <a:xfrm>
                  <a:off x="11009613" y="3496027"/>
                  <a:ext cx="108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7" name="Freihand 196">
                  <a:extLst>
                    <a:ext uri="{FF2B5EF4-FFF2-40B4-BE49-F238E27FC236}">
                      <a16:creationId xmlns:a16="http://schemas.microsoft.com/office/drawing/2014/main" id="{CDCE441A-5DF5-4692-99DE-F9797CF78393}"/>
                    </a:ext>
                  </a:extLst>
                </p14:cNvPr>
                <p14:cNvContentPartPr/>
                <p14:nvPr/>
              </p14:nvContentPartPr>
              <p14:xfrm>
                <a:off x="11142093" y="3480547"/>
                <a:ext cx="54720" cy="106560"/>
              </p14:xfrm>
            </p:contentPart>
          </mc:Choice>
          <mc:Fallback>
            <p:pic>
              <p:nvPicPr>
                <p:cNvPr id="197" name="Freihand 196">
                  <a:extLst>
                    <a:ext uri="{FF2B5EF4-FFF2-40B4-BE49-F238E27FC236}">
                      <a16:creationId xmlns:a16="http://schemas.microsoft.com/office/drawing/2014/main" id="{CDCE441A-5DF5-4692-99DE-F9797CF78393}"/>
                    </a:ext>
                  </a:extLst>
                </p:cNvPr>
                <p:cNvPicPr/>
                <p:nvPr/>
              </p:nvPicPr>
              <p:blipFill>
                <a:blip r:embed="rId323"/>
                <a:stretch>
                  <a:fillRect/>
                </a:stretch>
              </p:blipFill>
              <p:spPr>
                <a:xfrm>
                  <a:off x="11137773" y="3476227"/>
                  <a:ext cx="63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8" name="Freihand 197">
                  <a:extLst>
                    <a:ext uri="{FF2B5EF4-FFF2-40B4-BE49-F238E27FC236}">
                      <a16:creationId xmlns:a16="http://schemas.microsoft.com/office/drawing/2014/main" id="{FA090768-0A30-4739-A780-6762978D150A}"/>
                    </a:ext>
                  </a:extLst>
                </p14:cNvPr>
                <p14:cNvContentPartPr/>
                <p14:nvPr/>
              </p14:nvContentPartPr>
              <p14:xfrm>
                <a:off x="11215533" y="3435547"/>
                <a:ext cx="73800" cy="89280"/>
              </p14:xfrm>
            </p:contentPart>
          </mc:Choice>
          <mc:Fallback>
            <p:pic>
              <p:nvPicPr>
                <p:cNvPr id="198" name="Freihand 197">
                  <a:extLst>
                    <a:ext uri="{FF2B5EF4-FFF2-40B4-BE49-F238E27FC236}">
                      <a16:creationId xmlns:a16="http://schemas.microsoft.com/office/drawing/2014/main" id="{FA090768-0A30-4739-A780-6762978D150A}"/>
                    </a:ext>
                  </a:extLst>
                </p:cNvPr>
                <p:cNvPicPr/>
                <p:nvPr/>
              </p:nvPicPr>
              <p:blipFill>
                <a:blip r:embed="rId325"/>
                <a:stretch>
                  <a:fillRect/>
                </a:stretch>
              </p:blipFill>
              <p:spPr>
                <a:xfrm>
                  <a:off x="11211213" y="3431227"/>
                  <a:ext cx="82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9" name="Freihand 198">
                  <a:extLst>
                    <a:ext uri="{FF2B5EF4-FFF2-40B4-BE49-F238E27FC236}">
                      <a16:creationId xmlns:a16="http://schemas.microsoft.com/office/drawing/2014/main" id="{0C0A3D3C-4F2A-49F8-85C0-BE333923EDE3}"/>
                    </a:ext>
                  </a:extLst>
                </p14:cNvPr>
                <p14:cNvContentPartPr/>
                <p14:nvPr/>
              </p14:nvContentPartPr>
              <p14:xfrm>
                <a:off x="11295453" y="3259867"/>
                <a:ext cx="104760" cy="212400"/>
              </p14:xfrm>
            </p:contentPart>
          </mc:Choice>
          <mc:Fallback>
            <p:pic>
              <p:nvPicPr>
                <p:cNvPr id="199" name="Freihand 198">
                  <a:extLst>
                    <a:ext uri="{FF2B5EF4-FFF2-40B4-BE49-F238E27FC236}">
                      <a16:creationId xmlns:a16="http://schemas.microsoft.com/office/drawing/2014/main" id="{0C0A3D3C-4F2A-49F8-85C0-BE333923EDE3}"/>
                    </a:ext>
                  </a:extLst>
                </p:cNvPr>
                <p:cNvPicPr/>
                <p:nvPr/>
              </p:nvPicPr>
              <p:blipFill>
                <a:blip r:embed="rId327"/>
                <a:stretch>
                  <a:fillRect/>
                </a:stretch>
              </p:blipFill>
              <p:spPr>
                <a:xfrm>
                  <a:off x="11291133" y="3255547"/>
                  <a:ext cx="1134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0" name="Freihand 199">
                  <a:extLst>
                    <a:ext uri="{FF2B5EF4-FFF2-40B4-BE49-F238E27FC236}">
                      <a16:creationId xmlns:a16="http://schemas.microsoft.com/office/drawing/2014/main" id="{519C091D-A59B-41AF-A67C-E68E06BC1D1E}"/>
                    </a:ext>
                  </a:extLst>
                </p14:cNvPr>
                <p14:cNvContentPartPr/>
                <p14:nvPr/>
              </p14:nvContentPartPr>
              <p14:xfrm>
                <a:off x="11398053" y="3174907"/>
                <a:ext cx="169920" cy="171720"/>
              </p14:xfrm>
            </p:contentPart>
          </mc:Choice>
          <mc:Fallback>
            <p:pic>
              <p:nvPicPr>
                <p:cNvPr id="200" name="Freihand 199">
                  <a:extLst>
                    <a:ext uri="{FF2B5EF4-FFF2-40B4-BE49-F238E27FC236}">
                      <a16:creationId xmlns:a16="http://schemas.microsoft.com/office/drawing/2014/main" id="{519C091D-A59B-41AF-A67C-E68E06BC1D1E}"/>
                    </a:ext>
                  </a:extLst>
                </p:cNvPr>
                <p:cNvPicPr/>
                <p:nvPr/>
              </p:nvPicPr>
              <p:blipFill>
                <a:blip r:embed="rId329"/>
                <a:stretch>
                  <a:fillRect/>
                </a:stretch>
              </p:blipFill>
              <p:spPr>
                <a:xfrm>
                  <a:off x="11393733" y="3170587"/>
                  <a:ext cx="178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1" name="Freihand 200">
                  <a:extLst>
                    <a:ext uri="{FF2B5EF4-FFF2-40B4-BE49-F238E27FC236}">
                      <a16:creationId xmlns:a16="http://schemas.microsoft.com/office/drawing/2014/main" id="{D5362206-FF77-4BF6-9C68-21DBFE69AFD6}"/>
                    </a:ext>
                  </a:extLst>
                </p14:cNvPr>
                <p14:cNvContentPartPr/>
                <p14:nvPr/>
              </p14:nvContentPartPr>
              <p14:xfrm>
                <a:off x="11589213" y="3106867"/>
                <a:ext cx="93600" cy="160200"/>
              </p14:xfrm>
            </p:contentPart>
          </mc:Choice>
          <mc:Fallback>
            <p:pic>
              <p:nvPicPr>
                <p:cNvPr id="201" name="Freihand 200">
                  <a:extLst>
                    <a:ext uri="{FF2B5EF4-FFF2-40B4-BE49-F238E27FC236}">
                      <a16:creationId xmlns:a16="http://schemas.microsoft.com/office/drawing/2014/main" id="{D5362206-FF77-4BF6-9C68-21DBFE69AFD6}"/>
                    </a:ext>
                  </a:extLst>
                </p:cNvPr>
                <p:cNvPicPr/>
                <p:nvPr/>
              </p:nvPicPr>
              <p:blipFill>
                <a:blip r:embed="rId331"/>
                <a:stretch>
                  <a:fillRect/>
                </a:stretch>
              </p:blipFill>
              <p:spPr>
                <a:xfrm>
                  <a:off x="11584893" y="3102547"/>
                  <a:ext cx="102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3" name="Freihand 202">
                  <a:extLst>
                    <a:ext uri="{FF2B5EF4-FFF2-40B4-BE49-F238E27FC236}">
                      <a16:creationId xmlns:a16="http://schemas.microsoft.com/office/drawing/2014/main" id="{8C8B14EB-9162-40D6-A858-ECFD41D6CF5D}"/>
                    </a:ext>
                  </a:extLst>
                </p14:cNvPr>
                <p14:cNvContentPartPr/>
                <p14:nvPr/>
              </p14:nvContentPartPr>
              <p14:xfrm>
                <a:off x="11168013" y="3662707"/>
                <a:ext cx="110160" cy="177120"/>
              </p14:xfrm>
            </p:contentPart>
          </mc:Choice>
          <mc:Fallback>
            <p:pic>
              <p:nvPicPr>
                <p:cNvPr id="203" name="Freihand 202">
                  <a:extLst>
                    <a:ext uri="{FF2B5EF4-FFF2-40B4-BE49-F238E27FC236}">
                      <a16:creationId xmlns:a16="http://schemas.microsoft.com/office/drawing/2014/main" id="{8C8B14EB-9162-40D6-A858-ECFD41D6CF5D}"/>
                    </a:ext>
                  </a:extLst>
                </p:cNvPr>
                <p:cNvPicPr/>
                <p:nvPr/>
              </p:nvPicPr>
              <p:blipFill>
                <a:blip r:embed="rId333"/>
                <a:stretch>
                  <a:fillRect/>
                </a:stretch>
              </p:blipFill>
              <p:spPr>
                <a:xfrm>
                  <a:off x="11163693" y="3658387"/>
                  <a:ext cx="118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4" name="Freihand 203">
                  <a:extLst>
                    <a:ext uri="{FF2B5EF4-FFF2-40B4-BE49-F238E27FC236}">
                      <a16:creationId xmlns:a16="http://schemas.microsoft.com/office/drawing/2014/main" id="{E4796C02-AC1D-4621-93F6-7D9A6F81C6AB}"/>
                    </a:ext>
                  </a:extLst>
                </p14:cNvPr>
                <p14:cNvContentPartPr/>
                <p14:nvPr/>
              </p14:nvContentPartPr>
              <p14:xfrm>
                <a:off x="11286813" y="3569827"/>
                <a:ext cx="102240" cy="138240"/>
              </p14:xfrm>
            </p:contentPart>
          </mc:Choice>
          <mc:Fallback>
            <p:pic>
              <p:nvPicPr>
                <p:cNvPr id="204" name="Freihand 203">
                  <a:extLst>
                    <a:ext uri="{FF2B5EF4-FFF2-40B4-BE49-F238E27FC236}">
                      <a16:creationId xmlns:a16="http://schemas.microsoft.com/office/drawing/2014/main" id="{E4796C02-AC1D-4621-93F6-7D9A6F81C6AB}"/>
                    </a:ext>
                  </a:extLst>
                </p:cNvPr>
                <p:cNvPicPr/>
                <p:nvPr/>
              </p:nvPicPr>
              <p:blipFill>
                <a:blip r:embed="rId335"/>
                <a:stretch>
                  <a:fillRect/>
                </a:stretch>
              </p:blipFill>
              <p:spPr>
                <a:xfrm>
                  <a:off x="11282493" y="3565507"/>
                  <a:ext cx="110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5" name="Freihand 204">
                  <a:extLst>
                    <a:ext uri="{FF2B5EF4-FFF2-40B4-BE49-F238E27FC236}">
                      <a16:creationId xmlns:a16="http://schemas.microsoft.com/office/drawing/2014/main" id="{4B0D29BD-C117-4C73-8F13-FE94B840B7DE}"/>
                    </a:ext>
                  </a:extLst>
                </p14:cNvPr>
                <p14:cNvContentPartPr/>
                <p14:nvPr/>
              </p14:nvContentPartPr>
              <p14:xfrm>
                <a:off x="11390133" y="3530227"/>
                <a:ext cx="73800" cy="133920"/>
              </p14:xfrm>
            </p:contentPart>
          </mc:Choice>
          <mc:Fallback>
            <p:pic>
              <p:nvPicPr>
                <p:cNvPr id="205" name="Freihand 204">
                  <a:extLst>
                    <a:ext uri="{FF2B5EF4-FFF2-40B4-BE49-F238E27FC236}">
                      <a16:creationId xmlns:a16="http://schemas.microsoft.com/office/drawing/2014/main" id="{4B0D29BD-C117-4C73-8F13-FE94B840B7DE}"/>
                    </a:ext>
                  </a:extLst>
                </p:cNvPr>
                <p:cNvPicPr/>
                <p:nvPr/>
              </p:nvPicPr>
              <p:blipFill>
                <a:blip r:embed="rId337"/>
                <a:stretch>
                  <a:fillRect/>
                </a:stretch>
              </p:blipFill>
              <p:spPr>
                <a:xfrm>
                  <a:off x="11385813" y="3525907"/>
                  <a:ext cx="82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7" name="Freihand 206">
                  <a:extLst>
                    <a:ext uri="{FF2B5EF4-FFF2-40B4-BE49-F238E27FC236}">
                      <a16:creationId xmlns:a16="http://schemas.microsoft.com/office/drawing/2014/main" id="{0D68A0EF-AE5D-42D1-8BA2-079B5DB54E84}"/>
                    </a:ext>
                  </a:extLst>
                </p14:cNvPr>
                <p14:cNvContentPartPr/>
                <p14:nvPr/>
              </p14:nvContentPartPr>
              <p14:xfrm>
                <a:off x="11289693" y="3576667"/>
                <a:ext cx="110160" cy="137160"/>
              </p14:xfrm>
            </p:contentPart>
          </mc:Choice>
          <mc:Fallback>
            <p:pic>
              <p:nvPicPr>
                <p:cNvPr id="207" name="Freihand 206">
                  <a:extLst>
                    <a:ext uri="{FF2B5EF4-FFF2-40B4-BE49-F238E27FC236}">
                      <a16:creationId xmlns:a16="http://schemas.microsoft.com/office/drawing/2014/main" id="{0D68A0EF-AE5D-42D1-8BA2-079B5DB54E84}"/>
                    </a:ext>
                  </a:extLst>
                </p:cNvPr>
                <p:cNvPicPr/>
                <p:nvPr/>
              </p:nvPicPr>
              <p:blipFill>
                <a:blip r:embed="rId339"/>
                <a:stretch>
                  <a:fillRect/>
                </a:stretch>
              </p:blipFill>
              <p:spPr>
                <a:xfrm>
                  <a:off x="11285373" y="3572347"/>
                  <a:ext cx="118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8" name="Freihand 207">
                  <a:extLst>
                    <a:ext uri="{FF2B5EF4-FFF2-40B4-BE49-F238E27FC236}">
                      <a16:creationId xmlns:a16="http://schemas.microsoft.com/office/drawing/2014/main" id="{84A0FF4E-7A6C-40D5-8C67-48644C2EF6A9}"/>
                    </a:ext>
                  </a:extLst>
                </p14:cNvPr>
                <p14:cNvContentPartPr/>
                <p14:nvPr/>
              </p14:nvContentPartPr>
              <p14:xfrm>
                <a:off x="11366733" y="3477307"/>
                <a:ext cx="79200" cy="167040"/>
              </p14:xfrm>
            </p:contentPart>
          </mc:Choice>
          <mc:Fallback>
            <p:pic>
              <p:nvPicPr>
                <p:cNvPr id="208" name="Freihand 207">
                  <a:extLst>
                    <a:ext uri="{FF2B5EF4-FFF2-40B4-BE49-F238E27FC236}">
                      <a16:creationId xmlns:a16="http://schemas.microsoft.com/office/drawing/2014/main" id="{84A0FF4E-7A6C-40D5-8C67-48644C2EF6A9}"/>
                    </a:ext>
                  </a:extLst>
                </p:cNvPr>
                <p:cNvPicPr/>
                <p:nvPr/>
              </p:nvPicPr>
              <p:blipFill>
                <a:blip r:embed="rId341"/>
                <a:stretch>
                  <a:fillRect/>
                </a:stretch>
              </p:blipFill>
              <p:spPr>
                <a:xfrm>
                  <a:off x="11362413" y="3472987"/>
                  <a:ext cx="87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9" name="Freihand 208">
                  <a:extLst>
                    <a:ext uri="{FF2B5EF4-FFF2-40B4-BE49-F238E27FC236}">
                      <a16:creationId xmlns:a16="http://schemas.microsoft.com/office/drawing/2014/main" id="{6F4DE090-31CD-404B-9FCB-85078F811DFC}"/>
                    </a:ext>
                  </a:extLst>
                </p14:cNvPr>
                <p14:cNvContentPartPr/>
                <p14:nvPr/>
              </p14:nvContentPartPr>
              <p14:xfrm>
                <a:off x="11438373" y="3529507"/>
                <a:ext cx="59400" cy="103320"/>
              </p14:xfrm>
            </p:contentPart>
          </mc:Choice>
          <mc:Fallback>
            <p:pic>
              <p:nvPicPr>
                <p:cNvPr id="209" name="Freihand 208">
                  <a:extLst>
                    <a:ext uri="{FF2B5EF4-FFF2-40B4-BE49-F238E27FC236}">
                      <a16:creationId xmlns:a16="http://schemas.microsoft.com/office/drawing/2014/main" id="{6F4DE090-31CD-404B-9FCB-85078F811DFC}"/>
                    </a:ext>
                  </a:extLst>
                </p:cNvPr>
                <p:cNvPicPr/>
                <p:nvPr/>
              </p:nvPicPr>
              <p:blipFill>
                <a:blip r:embed="rId343"/>
                <a:stretch>
                  <a:fillRect/>
                </a:stretch>
              </p:blipFill>
              <p:spPr>
                <a:xfrm>
                  <a:off x="11434053" y="3525187"/>
                  <a:ext cx="68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0" name="Freihand 209">
                  <a:extLst>
                    <a:ext uri="{FF2B5EF4-FFF2-40B4-BE49-F238E27FC236}">
                      <a16:creationId xmlns:a16="http://schemas.microsoft.com/office/drawing/2014/main" id="{88D50EC5-1322-48A3-A228-A107E413B052}"/>
                    </a:ext>
                  </a:extLst>
                </p14:cNvPr>
                <p14:cNvContentPartPr/>
                <p14:nvPr/>
              </p14:nvContentPartPr>
              <p14:xfrm>
                <a:off x="11464653" y="3440947"/>
                <a:ext cx="56160" cy="143640"/>
              </p14:xfrm>
            </p:contentPart>
          </mc:Choice>
          <mc:Fallback>
            <p:pic>
              <p:nvPicPr>
                <p:cNvPr id="210" name="Freihand 209">
                  <a:extLst>
                    <a:ext uri="{FF2B5EF4-FFF2-40B4-BE49-F238E27FC236}">
                      <a16:creationId xmlns:a16="http://schemas.microsoft.com/office/drawing/2014/main" id="{88D50EC5-1322-48A3-A228-A107E413B052}"/>
                    </a:ext>
                  </a:extLst>
                </p:cNvPr>
                <p:cNvPicPr/>
                <p:nvPr/>
              </p:nvPicPr>
              <p:blipFill>
                <a:blip r:embed="rId345"/>
                <a:stretch>
                  <a:fillRect/>
                </a:stretch>
              </p:blipFill>
              <p:spPr>
                <a:xfrm>
                  <a:off x="11460333" y="3436627"/>
                  <a:ext cx="64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1" name="Freihand 210">
                  <a:extLst>
                    <a:ext uri="{FF2B5EF4-FFF2-40B4-BE49-F238E27FC236}">
                      <a16:creationId xmlns:a16="http://schemas.microsoft.com/office/drawing/2014/main" id="{F7005317-D932-46D4-8F90-98C2CDDCCF4C}"/>
                    </a:ext>
                  </a:extLst>
                </p14:cNvPr>
                <p14:cNvContentPartPr/>
                <p14:nvPr/>
              </p14:nvContentPartPr>
              <p14:xfrm>
                <a:off x="11418573" y="3387667"/>
                <a:ext cx="163440" cy="194760"/>
              </p14:xfrm>
            </p:contentPart>
          </mc:Choice>
          <mc:Fallback>
            <p:pic>
              <p:nvPicPr>
                <p:cNvPr id="211" name="Freihand 210">
                  <a:extLst>
                    <a:ext uri="{FF2B5EF4-FFF2-40B4-BE49-F238E27FC236}">
                      <a16:creationId xmlns:a16="http://schemas.microsoft.com/office/drawing/2014/main" id="{F7005317-D932-46D4-8F90-98C2CDDCCF4C}"/>
                    </a:ext>
                  </a:extLst>
                </p:cNvPr>
                <p:cNvPicPr/>
                <p:nvPr/>
              </p:nvPicPr>
              <p:blipFill>
                <a:blip r:embed="rId347"/>
                <a:stretch>
                  <a:fillRect/>
                </a:stretch>
              </p:blipFill>
              <p:spPr>
                <a:xfrm>
                  <a:off x="11414253" y="3383347"/>
                  <a:ext cx="172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2" name="Freihand 211">
                  <a:extLst>
                    <a:ext uri="{FF2B5EF4-FFF2-40B4-BE49-F238E27FC236}">
                      <a16:creationId xmlns:a16="http://schemas.microsoft.com/office/drawing/2014/main" id="{77AAF826-D4F3-48B4-A680-F84BABAF41D3}"/>
                    </a:ext>
                  </a:extLst>
                </p14:cNvPr>
                <p14:cNvContentPartPr/>
                <p14:nvPr/>
              </p14:nvContentPartPr>
              <p14:xfrm>
                <a:off x="11585253" y="3301987"/>
                <a:ext cx="125280" cy="179280"/>
              </p14:xfrm>
            </p:contentPart>
          </mc:Choice>
          <mc:Fallback>
            <p:pic>
              <p:nvPicPr>
                <p:cNvPr id="212" name="Freihand 211">
                  <a:extLst>
                    <a:ext uri="{FF2B5EF4-FFF2-40B4-BE49-F238E27FC236}">
                      <a16:creationId xmlns:a16="http://schemas.microsoft.com/office/drawing/2014/main" id="{77AAF826-D4F3-48B4-A680-F84BABAF41D3}"/>
                    </a:ext>
                  </a:extLst>
                </p:cNvPr>
                <p:cNvPicPr/>
                <p:nvPr/>
              </p:nvPicPr>
              <p:blipFill>
                <a:blip r:embed="rId349"/>
                <a:stretch>
                  <a:fillRect/>
                </a:stretch>
              </p:blipFill>
              <p:spPr>
                <a:xfrm>
                  <a:off x="11580933" y="3297667"/>
                  <a:ext cx="133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3" name="Freihand 212">
                  <a:extLst>
                    <a:ext uri="{FF2B5EF4-FFF2-40B4-BE49-F238E27FC236}">
                      <a16:creationId xmlns:a16="http://schemas.microsoft.com/office/drawing/2014/main" id="{61A35D54-C8A0-4501-84A6-D096C0E2DEEF}"/>
                    </a:ext>
                  </a:extLst>
                </p14:cNvPr>
                <p14:cNvContentPartPr/>
                <p14:nvPr/>
              </p14:nvContentPartPr>
              <p14:xfrm>
                <a:off x="11684613" y="3255187"/>
                <a:ext cx="96840" cy="146880"/>
              </p14:xfrm>
            </p:contentPart>
          </mc:Choice>
          <mc:Fallback>
            <p:pic>
              <p:nvPicPr>
                <p:cNvPr id="213" name="Freihand 212">
                  <a:extLst>
                    <a:ext uri="{FF2B5EF4-FFF2-40B4-BE49-F238E27FC236}">
                      <a16:creationId xmlns:a16="http://schemas.microsoft.com/office/drawing/2014/main" id="{61A35D54-C8A0-4501-84A6-D096C0E2DEEF}"/>
                    </a:ext>
                  </a:extLst>
                </p:cNvPr>
                <p:cNvPicPr/>
                <p:nvPr/>
              </p:nvPicPr>
              <p:blipFill>
                <a:blip r:embed="rId351"/>
                <a:stretch>
                  <a:fillRect/>
                </a:stretch>
              </p:blipFill>
              <p:spPr>
                <a:xfrm>
                  <a:off x="11680293" y="3250867"/>
                  <a:ext cx="105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4" name="Freihand 213">
                  <a:extLst>
                    <a:ext uri="{FF2B5EF4-FFF2-40B4-BE49-F238E27FC236}">
                      <a16:creationId xmlns:a16="http://schemas.microsoft.com/office/drawing/2014/main" id="{779087F7-BE62-443B-9DEC-E666319B772E}"/>
                    </a:ext>
                  </a:extLst>
                </p14:cNvPr>
                <p14:cNvContentPartPr/>
                <p14:nvPr/>
              </p14:nvContentPartPr>
              <p14:xfrm>
                <a:off x="11746893" y="3118387"/>
                <a:ext cx="110880" cy="215640"/>
              </p14:xfrm>
            </p:contentPart>
          </mc:Choice>
          <mc:Fallback>
            <p:pic>
              <p:nvPicPr>
                <p:cNvPr id="214" name="Freihand 213">
                  <a:extLst>
                    <a:ext uri="{FF2B5EF4-FFF2-40B4-BE49-F238E27FC236}">
                      <a16:creationId xmlns:a16="http://schemas.microsoft.com/office/drawing/2014/main" id="{779087F7-BE62-443B-9DEC-E666319B772E}"/>
                    </a:ext>
                  </a:extLst>
                </p:cNvPr>
                <p:cNvPicPr/>
                <p:nvPr/>
              </p:nvPicPr>
              <p:blipFill>
                <a:blip r:embed="rId353"/>
                <a:stretch>
                  <a:fillRect/>
                </a:stretch>
              </p:blipFill>
              <p:spPr>
                <a:xfrm>
                  <a:off x="11742573" y="3114067"/>
                  <a:ext cx="1195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5" name="Freihand 214">
                  <a:extLst>
                    <a:ext uri="{FF2B5EF4-FFF2-40B4-BE49-F238E27FC236}">
                      <a16:creationId xmlns:a16="http://schemas.microsoft.com/office/drawing/2014/main" id="{7387E3BC-5AD2-452D-B84E-157DBF1D1761}"/>
                    </a:ext>
                  </a:extLst>
                </p14:cNvPr>
                <p14:cNvContentPartPr/>
                <p14:nvPr/>
              </p14:nvContentPartPr>
              <p14:xfrm>
                <a:off x="11852733" y="3092467"/>
                <a:ext cx="78840" cy="131760"/>
              </p14:xfrm>
            </p:contentPart>
          </mc:Choice>
          <mc:Fallback>
            <p:pic>
              <p:nvPicPr>
                <p:cNvPr id="215" name="Freihand 214">
                  <a:extLst>
                    <a:ext uri="{FF2B5EF4-FFF2-40B4-BE49-F238E27FC236}">
                      <a16:creationId xmlns:a16="http://schemas.microsoft.com/office/drawing/2014/main" id="{7387E3BC-5AD2-452D-B84E-157DBF1D1761}"/>
                    </a:ext>
                  </a:extLst>
                </p:cNvPr>
                <p:cNvPicPr/>
                <p:nvPr/>
              </p:nvPicPr>
              <p:blipFill>
                <a:blip r:embed="rId355"/>
                <a:stretch>
                  <a:fillRect/>
                </a:stretch>
              </p:blipFill>
              <p:spPr>
                <a:xfrm>
                  <a:off x="11848413" y="3088147"/>
                  <a:ext cx="87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6" name="Freihand 215">
                  <a:extLst>
                    <a:ext uri="{FF2B5EF4-FFF2-40B4-BE49-F238E27FC236}">
                      <a16:creationId xmlns:a16="http://schemas.microsoft.com/office/drawing/2014/main" id="{CB8B1FA8-29D9-4442-8D7A-681A8ED4BDA8}"/>
                    </a:ext>
                  </a:extLst>
                </p14:cNvPr>
                <p14:cNvContentPartPr/>
                <p14:nvPr/>
              </p14:nvContentPartPr>
              <p14:xfrm>
                <a:off x="11924013" y="3038827"/>
                <a:ext cx="17280" cy="144360"/>
              </p14:xfrm>
            </p:contentPart>
          </mc:Choice>
          <mc:Fallback>
            <p:pic>
              <p:nvPicPr>
                <p:cNvPr id="216" name="Freihand 215">
                  <a:extLst>
                    <a:ext uri="{FF2B5EF4-FFF2-40B4-BE49-F238E27FC236}">
                      <a16:creationId xmlns:a16="http://schemas.microsoft.com/office/drawing/2014/main" id="{CB8B1FA8-29D9-4442-8D7A-681A8ED4BDA8}"/>
                    </a:ext>
                  </a:extLst>
                </p:cNvPr>
                <p:cNvPicPr/>
                <p:nvPr/>
              </p:nvPicPr>
              <p:blipFill>
                <a:blip r:embed="rId357"/>
                <a:stretch>
                  <a:fillRect/>
                </a:stretch>
              </p:blipFill>
              <p:spPr>
                <a:xfrm>
                  <a:off x="11919693" y="3034507"/>
                  <a:ext cx="25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7" name="Freihand 216">
                  <a:extLst>
                    <a:ext uri="{FF2B5EF4-FFF2-40B4-BE49-F238E27FC236}">
                      <a16:creationId xmlns:a16="http://schemas.microsoft.com/office/drawing/2014/main" id="{C869EC40-1841-4CC0-AB90-CF2CE586DC80}"/>
                    </a:ext>
                  </a:extLst>
                </p14:cNvPr>
                <p14:cNvContentPartPr/>
                <p14:nvPr/>
              </p14:nvContentPartPr>
              <p14:xfrm>
                <a:off x="11917533" y="3007507"/>
                <a:ext cx="70920" cy="167400"/>
              </p14:xfrm>
            </p:contentPart>
          </mc:Choice>
          <mc:Fallback>
            <p:pic>
              <p:nvPicPr>
                <p:cNvPr id="217" name="Freihand 216">
                  <a:extLst>
                    <a:ext uri="{FF2B5EF4-FFF2-40B4-BE49-F238E27FC236}">
                      <a16:creationId xmlns:a16="http://schemas.microsoft.com/office/drawing/2014/main" id="{C869EC40-1841-4CC0-AB90-CF2CE586DC80}"/>
                    </a:ext>
                  </a:extLst>
                </p:cNvPr>
                <p:cNvPicPr/>
                <p:nvPr/>
              </p:nvPicPr>
              <p:blipFill>
                <a:blip r:embed="rId359"/>
                <a:stretch>
                  <a:fillRect/>
                </a:stretch>
              </p:blipFill>
              <p:spPr>
                <a:xfrm>
                  <a:off x="11913213" y="3003187"/>
                  <a:ext cx="79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8" name="Freihand 217">
                  <a:extLst>
                    <a:ext uri="{FF2B5EF4-FFF2-40B4-BE49-F238E27FC236}">
                      <a16:creationId xmlns:a16="http://schemas.microsoft.com/office/drawing/2014/main" id="{61CF39CA-8C62-486D-A88F-AAC18C6C0F26}"/>
                    </a:ext>
                  </a:extLst>
                </p14:cNvPr>
                <p14:cNvContentPartPr/>
                <p14:nvPr/>
              </p14:nvContentPartPr>
              <p14:xfrm>
                <a:off x="11944173" y="2916787"/>
                <a:ext cx="82800" cy="288720"/>
              </p14:xfrm>
            </p:contentPart>
          </mc:Choice>
          <mc:Fallback>
            <p:pic>
              <p:nvPicPr>
                <p:cNvPr id="218" name="Freihand 217">
                  <a:extLst>
                    <a:ext uri="{FF2B5EF4-FFF2-40B4-BE49-F238E27FC236}">
                      <a16:creationId xmlns:a16="http://schemas.microsoft.com/office/drawing/2014/main" id="{61CF39CA-8C62-486D-A88F-AAC18C6C0F26}"/>
                    </a:ext>
                  </a:extLst>
                </p:cNvPr>
                <p:cNvPicPr/>
                <p:nvPr/>
              </p:nvPicPr>
              <p:blipFill>
                <a:blip r:embed="rId361"/>
                <a:stretch>
                  <a:fillRect/>
                </a:stretch>
              </p:blipFill>
              <p:spPr>
                <a:xfrm>
                  <a:off x="11939853" y="2912467"/>
                  <a:ext cx="914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0" name="Freihand 219">
                  <a:extLst>
                    <a:ext uri="{FF2B5EF4-FFF2-40B4-BE49-F238E27FC236}">
                      <a16:creationId xmlns:a16="http://schemas.microsoft.com/office/drawing/2014/main" id="{184E278C-3C6A-42A5-9239-EC3BE323DE6F}"/>
                    </a:ext>
                  </a:extLst>
                </p14:cNvPr>
                <p14:cNvContentPartPr/>
                <p14:nvPr/>
              </p14:nvContentPartPr>
              <p14:xfrm>
                <a:off x="11072613" y="3985987"/>
                <a:ext cx="76680" cy="163080"/>
              </p14:xfrm>
            </p:contentPart>
          </mc:Choice>
          <mc:Fallback>
            <p:pic>
              <p:nvPicPr>
                <p:cNvPr id="220" name="Freihand 219">
                  <a:extLst>
                    <a:ext uri="{FF2B5EF4-FFF2-40B4-BE49-F238E27FC236}">
                      <a16:creationId xmlns:a16="http://schemas.microsoft.com/office/drawing/2014/main" id="{184E278C-3C6A-42A5-9239-EC3BE323DE6F}"/>
                    </a:ext>
                  </a:extLst>
                </p:cNvPr>
                <p:cNvPicPr/>
                <p:nvPr/>
              </p:nvPicPr>
              <p:blipFill>
                <a:blip r:embed="rId363"/>
                <a:stretch>
                  <a:fillRect/>
                </a:stretch>
              </p:blipFill>
              <p:spPr>
                <a:xfrm>
                  <a:off x="11068293" y="3981667"/>
                  <a:ext cx="85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1" name="Freihand 220">
                  <a:extLst>
                    <a:ext uri="{FF2B5EF4-FFF2-40B4-BE49-F238E27FC236}">
                      <a16:creationId xmlns:a16="http://schemas.microsoft.com/office/drawing/2014/main" id="{4F38694B-A2AA-45FB-BDA1-E10919EA8915}"/>
                    </a:ext>
                  </a:extLst>
                </p14:cNvPr>
                <p14:cNvContentPartPr/>
                <p14:nvPr/>
              </p14:nvContentPartPr>
              <p14:xfrm>
                <a:off x="11178093" y="3911827"/>
                <a:ext cx="194760" cy="172080"/>
              </p14:xfrm>
            </p:contentPart>
          </mc:Choice>
          <mc:Fallback>
            <p:pic>
              <p:nvPicPr>
                <p:cNvPr id="221" name="Freihand 220">
                  <a:extLst>
                    <a:ext uri="{FF2B5EF4-FFF2-40B4-BE49-F238E27FC236}">
                      <a16:creationId xmlns:a16="http://schemas.microsoft.com/office/drawing/2014/main" id="{4F38694B-A2AA-45FB-BDA1-E10919EA8915}"/>
                    </a:ext>
                  </a:extLst>
                </p:cNvPr>
                <p:cNvPicPr/>
                <p:nvPr/>
              </p:nvPicPr>
              <p:blipFill>
                <a:blip r:embed="rId365"/>
                <a:stretch>
                  <a:fillRect/>
                </a:stretch>
              </p:blipFill>
              <p:spPr>
                <a:xfrm>
                  <a:off x="11173773" y="3907507"/>
                  <a:ext cx="203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3" name="Freihand 222">
                  <a:extLst>
                    <a:ext uri="{FF2B5EF4-FFF2-40B4-BE49-F238E27FC236}">
                      <a16:creationId xmlns:a16="http://schemas.microsoft.com/office/drawing/2014/main" id="{077D4DB9-06E1-4146-978A-46731EF94438}"/>
                    </a:ext>
                  </a:extLst>
                </p14:cNvPr>
                <p14:cNvContentPartPr/>
                <p14:nvPr/>
              </p14:nvContentPartPr>
              <p14:xfrm>
                <a:off x="11443773" y="3816427"/>
                <a:ext cx="73800" cy="91080"/>
              </p14:xfrm>
            </p:contentPart>
          </mc:Choice>
          <mc:Fallback>
            <p:pic>
              <p:nvPicPr>
                <p:cNvPr id="223" name="Freihand 222">
                  <a:extLst>
                    <a:ext uri="{FF2B5EF4-FFF2-40B4-BE49-F238E27FC236}">
                      <a16:creationId xmlns:a16="http://schemas.microsoft.com/office/drawing/2014/main" id="{077D4DB9-06E1-4146-978A-46731EF94438}"/>
                    </a:ext>
                  </a:extLst>
                </p:cNvPr>
                <p:cNvPicPr/>
                <p:nvPr/>
              </p:nvPicPr>
              <p:blipFill>
                <a:blip r:embed="rId367"/>
                <a:stretch>
                  <a:fillRect/>
                </a:stretch>
              </p:blipFill>
              <p:spPr>
                <a:xfrm>
                  <a:off x="11439453" y="3812107"/>
                  <a:ext cx="82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4" name="Freihand 223">
                  <a:extLst>
                    <a:ext uri="{FF2B5EF4-FFF2-40B4-BE49-F238E27FC236}">
                      <a16:creationId xmlns:a16="http://schemas.microsoft.com/office/drawing/2014/main" id="{9F47A98E-7938-49A2-A177-608478A99888}"/>
                    </a:ext>
                  </a:extLst>
                </p14:cNvPr>
                <p14:cNvContentPartPr/>
                <p14:nvPr/>
              </p14:nvContentPartPr>
              <p14:xfrm>
                <a:off x="11536293" y="3687187"/>
                <a:ext cx="88200" cy="131760"/>
              </p14:xfrm>
            </p:contentPart>
          </mc:Choice>
          <mc:Fallback>
            <p:pic>
              <p:nvPicPr>
                <p:cNvPr id="224" name="Freihand 223">
                  <a:extLst>
                    <a:ext uri="{FF2B5EF4-FFF2-40B4-BE49-F238E27FC236}">
                      <a16:creationId xmlns:a16="http://schemas.microsoft.com/office/drawing/2014/main" id="{9F47A98E-7938-49A2-A177-608478A99888}"/>
                    </a:ext>
                  </a:extLst>
                </p:cNvPr>
                <p:cNvPicPr/>
                <p:nvPr/>
              </p:nvPicPr>
              <p:blipFill>
                <a:blip r:embed="rId369"/>
                <a:stretch>
                  <a:fillRect/>
                </a:stretch>
              </p:blipFill>
              <p:spPr>
                <a:xfrm>
                  <a:off x="11531973" y="3682867"/>
                  <a:ext cx="96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5" name="Freihand 224">
                  <a:extLst>
                    <a:ext uri="{FF2B5EF4-FFF2-40B4-BE49-F238E27FC236}">
                      <a16:creationId xmlns:a16="http://schemas.microsoft.com/office/drawing/2014/main" id="{7C4621C9-ED13-4B41-AADC-F090BA661BE6}"/>
                    </a:ext>
                  </a:extLst>
                </p14:cNvPr>
                <p14:cNvContentPartPr/>
                <p14:nvPr/>
              </p14:nvContentPartPr>
              <p14:xfrm>
                <a:off x="11652213" y="3642907"/>
                <a:ext cx="79560" cy="114840"/>
              </p14:xfrm>
            </p:contentPart>
          </mc:Choice>
          <mc:Fallback>
            <p:pic>
              <p:nvPicPr>
                <p:cNvPr id="225" name="Freihand 224">
                  <a:extLst>
                    <a:ext uri="{FF2B5EF4-FFF2-40B4-BE49-F238E27FC236}">
                      <a16:creationId xmlns:a16="http://schemas.microsoft.com/office/drawing/2014/main" id="{7C4621C9-ED13-4B41-AADC-F090BA661BE6}"/>
                    </a:ext>
                  </a:extLst>
                </p:cNvPr>
                <p:cNvPicPr/>
                <p:nvPr/>
              </p:nvPicPr>
              <p:blipFill>
                <a:blip r:embed="rId371"/>
                <a:stretch>
                  <a:fillRect/>
                </a:stretch>
              </p:blipFill>
              <p:spPr>
                <a:xfrm>
                  <a:off x="11647893" y="3638587"/>
                  <a:ext cx="88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6" name="Freihand 225">
                  <a:extLst>
                    <a:ext uri="{FF2B5EF4-FFF2-40B4-BE49-F238E27FC236}">
                      <a16:creationId xmlns:a16="http://schemas.microsoft.com/office/drawing/2014/main" id="{CF059505-A3D3-4ED0-8AEA-C14EFF11E5D0}"/>
                    </a:ext>
                  </a:extLst>
                </p14:cNvPr>
                <p14:cNvContentPartPr/>
                <p14:nvPr/>
              </p14:nvContentPartPr>
              <p14:xfrm>
                <a:off x="11432613" y="4074547"/>
                <a:ext cx="51840" cy="67680"/>
              </p14:xfrm>
            </p:contentPart>
          </mc:Choice>
          <mc:Fallback>
            <p:pic>
              <p:nvPicPr>
                <p:cNvPr id="226" name="Freihand 225">
                  <a:extLst>
                    <a:ext uri="{FF2B5EF4-FFF2-40B4-BE49-F238E27FC236}">
                      <a16:creationId xmlns:a16="http://schemas.microsoft.com/office/drawing/2014/main" id="{CF059505-A3D3-4ED0-8AEA-C14EFF11E5D0}"/>
                    </a:ext>
                  </a:extLst>
                </p:cNvPr>
                <p:cNvPicPr/>
                <p:nvPr/>
              </p:nvPicPr>
              <p:blipFill>
                <a:blip r:embed="rId373"/>
                <a:stretch>
                  <a:fillRect/>
                </a:stretch>
              </p:blipFill>
              <p:spPr>
                <a:xfrm>
                  <a:off x="11428293" y="4070227"/>
                  <a:ext cx="60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8" name="Freihand 227">
                  <a:extLst>
                    <a:ext uri="{FF2B5EF4-FFF2-40B4-BE49-F238E27FC236}">
                      <a16:creationId xmlns:a16="http://schemas.microsoft.com/office/drawing/2014/main" id="{8959CC3C-0668-4E01-9BFD-9E95B5595A69}"/>
                    </a:ext>
                  </a:extLst>
                </p14:cNvPr>
                <p14:cNvContentPartPr/>
                <p14:nvPr/>
              </p14:nvContentPartPr>
              <p14:xfrm>
                <a:off x="11487333" y="3920467"/>
                <a:ext cx="123480" cy="169560"/>
              </p14:xfrm>
            </p:contentPart>
          </mc:Choice>
          <mc:Fallback>
            <p:pic>
              <p:nvPicPr>
                <p:cNvPr id="228" name="Freihand 227">
                  <a:extLst>
                    <a:ext uri="{FF2B5EF4-FFF2-40B4-BE49-F238E27FC236}">
                      <a16:creationId xmlns:a16="http://schemas.microsoft.com/office/drawing/2014/main" id="{8959CC3C-0668-4E01-9BFD-9E95B5595A69}"/>
                    </a:ext>
                  </a:extLst>
                </p:cNvPr>
                <p:cNvPicPr/>
                <p:nvPr/>
              </p:nvPicPr>
              <p:blipFill>
                <a:blip r:embed="rId375"/>
                <a:stretch>
                  <a:fillRect/>
                </a:stretch>
              </p:blipFill>
              <p:spPr>
                <a:xfrm>
                  <a:off x="11483013" y="3916147"/>
                  <a:ext cx="132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9" name="Freihand 228">
                  <a:extLst>
                    <a:ext uri="{FF2B5EF4-FFF2-40B4-BE49-F238E27FC236}">
                      <a16:creationId xmlns:a16="http://schemas.microsoft.com/office/drawing/2014/main" id="{CA34C56E-1B19-4BD3-B13F-AA6C202E06CF}"/>
                    </a:ext>
                  </a:extLst>
                </p14:cNvPr>
                <p14:cNvContentPartPr/>
                <p14:nvPr/>
              </p14:nvContentPartPr>
              <p14:xfrm>
                <a:off x="11609373" y="3873667"/>
                <a:ext cx="146160" cy="146880"/>
              </p14:xfrm>
            </p:contentPart>
          </mc:Choice>
          <mc:Fallback>
            <p:pic>
              <p:nvPicPr>
                <p:cNvPr id="229" name="Freihand 228">
                  <a:extLst>
                    <a:ext uri="{FF2B5EF4-FFF2-40B4-BE49-F238E27FC236}">
                      <a16:creationId xmlns:a16="http://schemas.microsoft.com/office/drawing/2014/main" id="{CA34C56E-1B19-4BD3-B13F-AA6C202E06CF}"/>
                    </a:ext>
                  </a:extLst>
                </p:cNvPr>
                <p:cNvPicPr/>
                <p:nvPr/>
              </p:nvPicPr>
              <p:blipFill>
                <a:blip r:embed="rId377"/>
                <a:stretch>
                  <a:fillRect/>
                </a:stretch>
              </p:blipFill>
              <p:spPr>
                <a:xfrm>
                  <a:off x="11605053" y="3869347"/>
                  <a:ext cx="154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0" name="Freihand 229">
                  <a:extLst>
                    <a:ext uri="{FF2B5EF4-FFF2-40B4-BE49-F238E27FC236}">
                      <a16:creationId xmlns:a16="http://schemas.microsoft.com/office/drawing/2014/main" id="{7FBB75B5-2490-4768-A21B-F89DF5621D03}"/>
                    </a:ext>
                  </a:extLst>
                </p14:cNvPr>
                <p14:cNvContentPartPr/>
                <p14:nvPr/>
              </p14:nvContentPartPr>
              <p14:xfrm>
                <a:off x="11765253" y="3700507"/>
                <a:ext cx="114480" cy="180000"/>
              </p14:xfrm>
            </p:contentPart>
          </mc:Choice>
          <mc:Fallback>
            <p:pic>
              <p:nvPicPr>
                <p:cNvPr id="230" name="Freihand 229">
                  <a:extLst>
                    <a:ext uri="{FF2B5EF4-FFF2-40B4-BE49-F238E27FC236}">
                      <a16:creationId xmlns:a16="http://schemas.microsoft.com/office/drawing/2014/main" id="{7FBB75B5-2490-4768-A21B-F89DF5621D03}"/>
                    </a:ext>
                  </a:extLst>
                </p:cNvPr>
                <p:cNvPicPr/>
                <p:nvPr/>
              </p:nvPicPr>
              <p:blipFill>
                <a:blip r:embed="rId379"/>
                <a:stretch>
                  <a:fillRect/>
                </a:stretch>
              </p:blipFill>
              <p:spPr>
                <a:xfrm>
                  <a:off x="11760933" y="3696187"/>
                  <a:ext cx="123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1" name="Freihand 230">
                  <a:extLst>
                    <a:ext uri="{FF2B5EF4-FFF2-40B4-BE49-F238E27FC236}">
                      <a16:creationId xmlns:a16="http://schemas.microsoft.com/office/drawing/2014/main" id="{1B254BF4-4C79-4492-BC78-0850A490B919}"/>
                    </a:ext>
                  </a:extLst>
                </p14:cNvPr>
                <p14:cNvContentPartPr/>
                <p14:nvPr/>
              </p14:nvContentPartPr>
              <p14:xfrm>
                <a:off x="11921133" y="3514747"/>
                <a:ext cx="74880" cy="234720"/>
              </p14:xfrm>
            </p:contentPart>
          </mc:Choice>
          <mc:Fallback>
            <p:pic>
              <p:nvPicPr>
                <p:cNvPr id="231" name="Freihand 230">
                  <a:extLst>
                    <a:ext uri="{FF2B5EF4-FFF2-40B4-BE49-F238E27FC236}">
                      <a16:creationId xmlns:a16="http://schemas.microsoft.com/office/drawing/2014/main" id="{1B254BF4-4C79-4492-BC78-0850A490B919}"/>
                    </a:ext>
                  </a:extLst>
                </p:cNvPr>
                <p:cNvPicPr/>
                <p:nvPr/>
              </p:nvPicPr>
              <p:blipFill>
                <a:blip r:embed="rId381"/>
                <a:stretch>
                  <a:fillRect/>
                </a:stretch>
              </p:blipFill>
              <p:spPr>
                <a:xfrm>
                  <a:off x="11916813" y="3510427"/>
                  <a:ext cx="835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2" name="Freihand 231">
                  <a:extLst>
                    <a:ext uri="{FF2B5EF4-FFF2-40B4-BE49-F238E27FC236}">
                      <a16:creationId xmlns:a16="http://schemas.microsoft.com/office/drawing/2014/main" id="{F08CBBC3-FCF0-4C8C-8101-F8EE13DE4D00}"/>
                    </a:ext>
                  </a:extLst>
                </p14:cNvPr>
                <p14:cNvContentPartPr/>
                <p14:nvPr/>
              </p14:nvContentPartPr>
              <p14:xfrm>
                <a:off x="11996733" y="3371467"/>
                <a:ext cx="195480" cy="335520"/>
              </p14:xfrm>
            </p:contentPart>
          </mc:Choice>
          <mc:Fallback>
            <p:pic>
              <p:nvPicPr>
                <p:cNvPr id="232" name="Freihand 231">
                  <a:extLst>
                    <a:ext uri="{FF2B5EF4-FFF2-40B4-BE49-F238E27FC236}">
                      <a16:creationId xmlns:a16="http://schemas.microsoft.com/office/drawing/2014/main" id="{F08CBBC3-FCF0-4C8C-8101-F8EE13DE4D00}"/>
                    </a:ext>
                  </a:extLst>
                </p:cNvPr>
                <p:cNvPicPr/>
                <p:nvPr/>
              </p:nvPicPr>
              <p:blipFill>
                <a:blip r:embed="rId383"/>
                <a:stretch>
                  <a:fillRect/>
                </a:stretch>
              </p:blipFill>
              <p:spPr>
                <a:xfrm>
                  <a:off x="11992413" y="3367147"/>
                  <a:ext cx="2041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3" name="Freihand 232">
                  <a:extLst>
                    <a:ext uri="{FF2B5EF4-FFF2-40B4-BE49-F238E27FC236}">
                      <a16:creationId xmlns:a16="http://schemas.microsoft.com/office/drawing/2014/main" id="{D3E47348-E025-4941-BEBC-687ADC9D6458}"/>
                    </a:ext>
                  </a:extLst>
                </p14:cNvPr>
                <p14:cNvContentPartPr/>
                <p14:nvPr/>
              </p14:nvContentPartPr>
              <p14:xfrm>
                <a:off x="12023733" y="3270307"/>
                <a:ext cx="10800" cy="29520"/>
              </p14:xfrm>
            </p:contentPart>
          </mc:Choice>
          <mc:Fallback>
            <p:pic>
              <p:nvPicPr>
                <p:cNvPr id="233" name="Freihand 232">
                  <a:extLst>
                    <a:ext uri="{FF2B5EF4-FFF2-40B4-BE49-F238E27FC236}">
                      <a16:creationId xmlns:a16="http://schemas.microsoft.com/office/drawing/2014/main" id="{D3E47348-E025-4941-BEBC-687ADC9D6458}"/>
                    </a:ext>
                  </a:extLst>
                </p:cNvPr>
                <p:cNvPicPr/>
                <p:nvPr/>
              </p:nvPicPr>
              <p:blipFill>
                <a:blip r:embed="rId385"/>
                <a:stretch>
                  <a:fillRect/>
                </a:stretch>
              </p:blipFill>
              <p:spPr>
                <a:xfrm>
                  <a:off x="12019413" y="3265987"/>
                  <a:ext cx="19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4" name="Freihand 233">
                  <a:extLst>
                    <a:ext uri="{FF2B5EF4-FFF2-40B4-BE49-F238E27FC236}">
                      <a16:creationId xmlns:a16="http://schemas.microsoft.com/office/drawing/2014/main" id="{90044AD8-A4D9-4CC6-9C45-32EC7FFA62E0}"/>
                    </a:ext>
                  </a:extLst>
                </p14:cNvPr>
                <p14:cNvContentPartPr/>
                <p14:nvPr/>
              </p14:nvContentPartPr>
              <p14:xfrm>
                <a:off x="11630973" y="4067347"/>
                <a:ext cx="66960" cy="81720"/>
              </p14:xfrm>
            </p:contentPart>
          </mc:Choice>
          <mc:Fallback>
            <p:pic>
              <p:nvPicPr>
                <p:cNvPr id="234" name="Freihand 233">
                  <a:extLst>
                    <a:ext uri="{FF2B5EF4-FFF2-40B4-BE49-F238E27FC236}">
                      <a16:creationId xmlns:a16="http://schemas.microsoft.com/office/drawing/2014/main" id="{90044AD8-A4D9-4CC6-9C45-32EC7FFA62E0}"/>
                    </a:ext>
                  </a:extLst>
                </p:cNvPr>
                <p:cNvPicPr/>
                <p:nvPr/>
              </p:nvPicPr>
              <p:blipFill>
                <a:blip r:embed="rId387"/>
                <a:stretch>
                  <a:fillRect/>
                </a:stretch>
              </p:blipFill>
              <p:spPr>
                <a:xfrm>
                  <a:off x="11626653" y="4063027"/>
                  <a:ext cx="75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5" name="Freihand 234">
                  <a:extLst>
                    <a:ext uri="{FF2B5EF4-FFF2-40B4-BE49-F238E27FC236}">
                      <a16:creationId xmlns:a16="http://schemas.microsoft.com/office/drawing/2014/main" id="{6541E7F6-8373-435A-8932-4AF7AF1B3A96}"/>
                    </a:ext>
                  </a:extLst>
                </p14:cNvPr>
                <p14:cNvContentPartPr/>
                <p14:nvPr/>
              </p14:nvContentPartPr>
              <p14:xfrm>
                <a:off x="11624493" y="4033147"/>
                <a:ext cx="88560" cy="107640"/>
              </p14:xfrm>
            </p:contentPart>
          </mc:Choice>
          <mc:Fallback>
            <p:pic>
              <p:nvPicPr>
                <p:cNvPr id="235" name="Freihand 234">
                  <a:extLst>
                    <a:ext uri="{FF2B5EF4-FFF2-40B4-BE49-F238E27FC236}">
                      <a16:creationId xmlns:a16="http://schemas.microsoft.com/office/drawing/2014/main" id="{6541E7F6-8373-435A-8932-4AF7AF1B3A96}"/>
                    </a:ext>
                  </a:extLst>
                </p:cNvPr>
                <p:cNvPicPr/>
                <p:nvPr/>
              </p:nvPicPr>
              <p:blipFill>
                <a:blip r:embed="rId389"/>
                <a:stretch>
                  <a:fillRect/>
                </a:stretch>
              </p:blipFill>
              <p:spPr>
                <a:xfrm>
                  <a:off x="11620173" y="4028827"/>
                  <a:ext cx="97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6" name="Freihand 235">
                  <a:extLst>
                    <a:ext uri="{FF2B5EF4-FFF2-40B4-BE49-F238E27FC236}">
                      <a16:creationId xmlns:a16="http://schemas.microsoft.com/office/drawing/2014/main" id="{FABB1D88-EDAD-4E56-8A7C-F89CA19F8044}"/>
                    </a:ext>
                  </a:extLst>
                </p14:cNvPr>
                <p14:cNvContentPartPr/>
                <p14:nvPr/>
              </p14:nvContentPartPr>
              <p14:xfrm>
                <a:off x="11752293" y="3984547"/>
                <a:ext cx="50400" cy="78480"/>
              </p14:xfrm>
            </p:contentPart>
          </mc:Choice>
          <mc:Fallback>
            <p:pic>
              <p:nvPicPr>
                <p:cNvPr id="236" name="Freihand 235">
                  <a:extLst>
                    <a:ext uri="{FF2B5EF4-FFF2-40B4-BE49-F238E27FC236}">
                      <a16:creationId xmlns:a16="http://schemas.microsoft.com/office/drawing/2014/main" id="{FABB1D88-EDAD-4E56-8A7C-F89CA19F8044}"/>
                    </a:ext>
                  </a:extLst>
                </p:cNvPr>
                <p:cNvPicPr/>
                <p:nvPr/>
              </p:nvPicPr>
              <p:blipFill>
                <a:blip r:embed="rId391"/>
                <a:stretch>
                  <a:fillRect/>
                </a:stretch>
              </p:blipFill>
              <p:spPr>
                <a:xfrm>
                  <a:off x="11747973" y="3980227"/>
                  <a:ext cx="59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7" name="Freihand 236">
                  <a:extLst>
                    <a:ext uri="{FF2B5EF4-FFF2-40B4-BE49-F238E27FC236}">
                      <a16:creationId xmlns:a16="http://schemas.microsoft.com/office/drawing/2014/main" id="{243CB0E6-5F30-4939-ACB5-6315489044D1}"/>
                    </a:ext>
                  </a:extLst>
                </p14:cNvPr>
                <p14:cNvContentPartPr/>
                <p14:nvPr/>
              </p14:nvContentPartPr>
              <p14:xfrm>
                <a:off x="11804853" y="3822547"/>
                <a:ext cx="208080" cy="245160"/>
              </p14:xfrm>
            </p:contentPart>
          </mc:Choice>
          <mc:Fallback>
            <p:pic>
              <p:nvPicPr>
                <p:cNvPr id="237" name="Freihand 236">
                  <a:extLst>
                    <a:ext uri="{FF2B5EF4-FFF2-40B4-BE49-F238E27FC236}">
                      <a16:creationId xmlns:a16="http://schemas.microsoft.com/office/drawing/2014/main" id="{243CB0E6-5F30-4939-ACB5-6315489044D1}"/>
                    </a:ext>
                  </a:extLst>
                </p:cNvPr>
                <p:cNvPicPr/>
                <p:nvPr/>
              </p:nvPicPr>
              <p:blipFill>
                <a:blip r:embed="rId393"/>
                <a:stretch>
                  <a:fillRect/>
                </a:stretch>
              </p:blipFill>
              <p:spPr>
                <a:xfrm>
                  <a:off x="11800533" y="3818227"/>
                  <a:ext cx="2167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8" name="Freihand 237">
                  <a:extLst>
                    <a:ext uri="{FF2B5EF4-FFF2-40B4-BE49-F238E27FC236}">
                      <a16:creationId xmlns:a16="http://schemas.microsoft.com/office/drawing/2014/main" id="{398F1786-6AF4-40B8-933B-EE6B1ABAB8BE}"/>
                    </a:ext>
                  </a:extLst>
                </p14:cNvPr>
                <p14:cNvContentPartPr/>
                <p14:nvPr/>
              </p14:nvContentPartPr>
              <p14:xfrm>
                <a:off x="12020493" y="3788707"/>
                <a:ext cx="28080" cy="75960"/>
              </p14:xfrm>
            </p:contentPart>
          </mc:Choice>
          <mc:Fallback>
            <p:pic>
              <p:nvPicPr>
                <p:cNvPr id="238" name="Freihand 237">
                  <a:extLst>
                    <a:ext uri="{FF2B5EF4-FFF2-40B4-BE49-F238E27FC236}">
                      <a16:creationId xmlns:a16="http://schemas.microsoft.com/office/drawing/2014/main" id="{398F1786-6AF4-40B8-933B-EE6B1ABAB8BE}"/>
                    </a:ext>
                  </a:extLst>
                </p:cNvPr>
                <p:cNvPicPr/>
                <p:nvPr/>
              </p:nvPicPr>
              <p:blipFill>
                <a:blip r:embed="rId395"/>
                <a:stretch>
                  <a:fillRect/>
                </a:stretch>
              </p:blipFill>
              <p:spPr>
                <a:xfrm>
                  <a:off x="12016173" y="3784387"/>
                  <a:ext cx="36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9" name="Freihand 238">
                  <a:extLst>
                    <a:ext uri="{FF2B5EF4-FFF2-40B4-BE49-F238E27FC236}">
                      <a16:creationId xmlns:a16="http://schemas.microsoft.com/office/drawing/2014/main" id="{645B8397-8A3F-4C46-8A31-04CBAA9351B5}"/>
                    </a:ext>
                  </a:extLst>
                </p14:cNvPr>
                <p14:cNvContentPartPr/>
                <p14:nvPr/>
              </p14:nvContentPartPr>
              <p14:xfrm>
                <a:off x="12053613" y="3690787"/>
                <a:ext cx="88560" cy="263520"/>
              </p14:xfrm>
            </p:contentPart>
          </mc:Choice>
          <mc:Fallback>
            <p:pic>
              <p:nvPicPr>
                <p:cNvPr id="239" name="Freihand 238">
                  <a:extLst>
                    <a:ext uri="{FF2B5EF4-FFF2-40B4-BE49-F238E27FC236}">
                      <a16:creationId xmlns:a16="http://schemas.microsoft.com/office/drawing/2014/main" id="{645B8397-8A3F-4C46-8A31-04CBAA9351B5}"/>
                    </a:ext>
                  </a:extLst>
                </p:cNvPr>
                <p:cNvPicPr/>
                <p:nvPr/>
              </p:nvPicPr>
              <p:blipFill>
                <a:blip r:embed="rId397"/>
                <a:stretch>
                  <a:fillRect/>
                </a:stretch>
              </p:blipFill>
              <p:spPr>
                <a:xfrm>
                  <a:off x="12049293" y="3686467"/>
                  <a:ext cx="97200" cy="272160"/>
                </a:xfrm>
                <a:prstGeom prst="rect">
                  <a:avLst/>
                </a:prstGeom>
              </p:spPr>
            </p:pic>
          </mc:Fallback>
        </mc:AlternateContent>
      </p:grpSp>
      <p:grpSp>
        <p:nvGrpSpPr>
          <p:cNvPr id="281" name="Gruppieren 280">
            <a:extLst>
              <a:ext uri="{FF2B5EF4-FFF2-40B4-BE49-F238E27FC236}">
                <a16:creationId xmlns:a16="http://schemas.microsoft.com/office/drawing/2014/main" id="{D296C7E7-A026-4B70-9EDE-C6CF135DF342}"/>
              </a:ext>
            </a:extLst>
          </p:cNvPr>
          <p:cNvGrpSpPr/>
          <p:nvPr/>
        </p:nvGrpSpPr>
        <p:grpSpPr>
          <a:xfrm>
            <a:off x="6041613" y="1981507"/>
            <a:ext cx="3246840" cy="3353760"/>
            <a:chOff x="6041613" y="1981507"/>
            <a:chExt cx="3246840" cy="3353760"/>
          </a:xfrm>
        </p:grpSpPr>
        <mc:AlternateContent xmlns:mc="http://schemas.openxmlformats.org/markup-compatibility/2006">
          <mc:Choice xmlns:p14="http://schemas.microsoft.com/office/powerpoint/2010/main" Requires="p14">
            <p:contentPart p14:bwMode="auto" r:id="rId398">
              <p14:nvContentPartPr>
                <p14:cNvPr id="241" name="Freihand 240">
                  <a:extLst>
                    <a:ext uri="{FF2B5EF4-FFF2-40B4-BE49-F238E27FC236}">
                      <a16:creationId xmlns:a16="http://schemas.microsoft.com/office/drawing/2014/main" id="{B3A905BD-6B85-4607-B283-FB98647A5D46}"/>
                    </a:ext>
                  </a:extLst>
                </p14:cNvPr>
                <p14:cNvContentPartPr/>
                <p14:nvPr/>
              </p14:nvContentPartPr>
              <p14:xfrm>
                <a:off x="8086053" y="1981507"/>
                <a:ext cx="1202400" cy="818640"/>
              </p14:xfrm>
            </p:contentPart>
          </mc:Choice>
          <mc:Fallback>
            <p:pic>
              <p:nvPicPr>
                <p:cNvPr id="241" name="Freihand 240">
                  <a:extLst>
                    <a:ext uri="{FF2B5EF4-FFF2-40B4-BE49-F238E27FC236}">
                      <a16:creationId xmlns:a16="http://schemas.microsoft.com/office/drawing/2014/main" id="{B3A905BD-6B85-4607-B283-FB98647A5D46}"/>
                    </a:ext>
                  </a:extLst>
                </p:cNvPr>
                <p:cNvPicPr/>
                <p:nvPr/>
              </p:nvPicPr>
              <p:blipFill>
                <a:blip r:embed="rId399"/>
                <a:stretch>
                  <a:fillRect/>
                </a:stretch>
              </p:blipFill>
              <p:spPr>
                <a:xfrm>
                  <a:off x="8081733" y="1977187"/>
                  <a:ext cx="1211040" cy="8272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2" name="Freihand 241">
                  <a:extLst>
                    <a:ext uri="{FF2B5EF4-FFF2-40B4-BE49-F238E27FC236}">
                      <a16:creationId xmlns:a16="http://schemas.microsoft.com/office/drawing/2014/main" id="{1AEA665A-D4E6-4C34-9D4F-C77D1EB31BFC}"/>
                    </a:ext>
                  </a:extLst>
                </p14:cNvPr>
                <p14:cNvContentPartPr/>
                <p14:nvPr/>
              </p14:nvContentPartPr>
              <p14:xfrm>
                <a:off x="8534613" y="2289307"/>
                <a:ext cx="437400" cy="301320"/>
              </p14:xfrm>
            </p:contentPart>
          </mc:Choice>
          <mc:Fallback>
            <p:pic>
              <p:nvPicPr>
                <p:cNvPr id="242" name="Freihand 241">
                  <a:extLst>
                    <a:ext uri="{FF2B5EF4-FFF2-40B4-BE49-F238E27FC236}">
                      <a16:creationId xmlns:a16="http://schemas.microsoft.com/office/drawing/2014/main" id="{1AEA665A-D4E6-4C34-9D4F-C77D1EB31BFC}"/>
                    </a:ext>
                  </a:extLst>
                </p:cNvPr>
                <p:cNvPicPr/>
                <p:nvPr/>
              </p:nvPicPr>
              <p:blipFill>
                <a:blip r:embed="rId401"/>
                <a:stretch>
                  <a:fillRect/>
                </a:stretch>
              </p:blipFill>
              <p:spPr>
                <a:xfrm>
                  <a:off x="8530293" y="2284987"/>
                  <a:ext cx="4460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4" name="Freihand 243">
                  <a:extLst>
                    <a:ext uri="{FF2B5EF4-FFF2-40B4-BE49-F238E27FC236}">
                      <a16:creationId xmlns:a16="http://schemas.microsoft.com/office/drawing/2014/main" id="{60589660-BB34-4694-838D-949FBB3E6FFB}"/>
                    </a:ext>
                  </a:extLst>
                </p14:cNvPr>
                <p14:cNvContentPartPr/>
                <p14:nvPr/>
              </p14:nvContentPartPr>
              <p14:xfrm>
                <a:off x="7694373" y="2683507"/>
                <a:ext cx="846720" cy="1315080"/>
              </p14:xfrm>
            </p:contentPart>
          </mc:Choice>
          <mc:Fallback>
            <p:pic>
              <p:nvPicPr>
                <p:cNvPr id="244" name="Freihand 243">
                  <a:extLst>
                    <a:ext uri="{FF2B5EF4-FFF2-40B4-BE49-F238E27FC236}">
                      <a16:creationId xmlns:a16="http://schemas.microsoft.com/office/drawing/2014/main" id="{60589660-BB34-4694-838D-949FBB3E6FFB}"/>
                    </a:ext>
                  </a:extLst>
                </p:cNvPr>
                <p:cNvPicPr/>
                <p:nvPr/>
              </p:nvPicPr>
              <p:blipFill>
                <a:blip r:embed="rId403"/>
                <a:stretch>
                  <a:fillRect/>
                </a:stretch>
              </p:blipFill>
              <p:spPr>
                <a:xfrm>
                  <a:off x="7690053" y="2679187"/>
                  <a:ext cx="855360" cy="13237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5" name="Freihand 244">
                  <a:extLst>
                    <a:ext uri="{FF2B5EF4-FFF2-40B4-BE49-F238E27FC236}">
                      <a16:creationId xmlns:a16="http://schemas.microsoft.com/office/drawing/2014/main" id="{D7FBB743-2E56-4FF6-A921-93D8622A129D}"/>
                    </a:ext>
                  </a:extLst>
                </p14:cNvPr>
                <p14:cNvContentPartPr/>
                <p14:nvPr/>
              </p14:nvContentPartPr>
              <p14:xfrm>
                <a:off x="8218173" y="2589547"/>
                <a:ext cx="386640" cy="287280"/>
              </p14:xfrm>
            </p:contentPart>
          </mc:Choice>
          <mc:Fallback>
            <p:pic>
              <p:nvPicPr>
                <p:cNvPr id="245" name="Freihand 244">
                  <a:extLst>
                    <a:ext uri="{FF2B5EF4-FFF2-40B4-BE49-F238E27FC236}">
                      <a16:creationId xmlns:a16="http://schemas.microsoft.com/office/drawing/2014/main" id="{D7FBB743-2E56-4FF6-A921-93D8622A129D}"/>
                    </a:ext>
                  </a:extLst>
                </p:cNvPr>
                <p:cNvPicPr/>
                <p:nvPr/>
              </p:nvPicPr>
              <p:blipFill>
                <a:blip r:embed="rId405"/>
                <a:stretch>
                  <a:fillRect/>
                </a:stretch>
              </p:blipFill>
              <p:spPr>
                <a:xfrm>
                  <a:off x="8213853" y="2585227"/>
                  <a:ext cx="3952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7" name="Freihand 246">
                  <a:extLst>
                    <a:ext uri="{FF2B5EF4-FFF2-40B4-BE49-F238E27FC236}">
                      <a16:creationId xmlns:a16="http://schemas.microsoft.com/office/drawing/2014/main" id="{85628B97-E1F9-4E51-A309-EE0A7FDBE18F}"/>
                    </a:ext>
                  </a:extLst>
                </p14:cNvPr>
                <p14:cNvContentPartPr/>
                <p14:nvPr/>
              </p14:nvContentPartPr>
              <p14:xfrm>
                <a:off x="6526533" y="4142587"/>
                <a:ext cx="140400" cy="375840"/>
              </p14:xfrm>
            </p:contentPart>
          </mc:Choice>
          <mc:Fallback>
            <p:pic>
              <p:nvPicPr>
                <p:cNvPr id="247" name="Freihand 246">
                  <a:extLst>
                    <a:ext uri="{FF2B5EF4-FFF2-40B4-BE49-F238E27FC236}">
                      <a16:creationId xmlns:a16="http://schemas.microsoft.com/office/drawing/2014/main" id="{85628B97-E1F9-4E51-A309-EE0A7FDBE18F}"/>
                    </a:ext>
                  </a:extLst>
                </p:cNvPr>
                <p:cNvPicPr/>
                <p:nvPr/>
              </p:nvPicPr>
              <p:blipFill>
                <a:blip r:embed="rId407"/>
                <a:stretch>
                  <a:fillRect/>
                </a:stretch>
              </p:blipFill>
              <p:spPr>
                <a:xfrm>
                  <a:off x="6522213" y="4138267"/>
                  <a:ext cx="14904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8" name="Freihand 247">
                  <a:extLst>
                    <a:ext uri="{FF2B5EF4-FFF2-40B4-BE49-F238E27FC236}">
                      <a16:creationId xmlns:a16="http://schemas.microsoft.com/office/drawing/2014/main" id="{7B045823-E66F-4A5F-B353-D42D1BDA54DA}"/>
                    </a:ext>
                  </a:extLst>
                </p14:cNvPr>
                <p14:cNvContentPartPr/>
                <p14:nvPr/>
              </p14:nvContentPartPr>
              <p14:xfrm>
                <a:off x="6687093" y="4147627"/>
                <a:ext cx="152280" cy="153360"/>
              </p14:xfrm>
            </p:contentPart>
          </mc:Choice>
          <mc:Fallback>
            <p:pic>
              <p:nvPicPr>
                <p:cNvPr id="248" name="Freihand 247">
                  <a:extLst>
                    <a:ext uri="{FF2B5EF4-FFF2-40B4-BE49-F238E27FC236}">
                      <a16:creationId xmlns:a16="http://schemas.microsoft.com/office/drawing/2014/main" id="{7B045823-E66F-4A5F-B353-D42D1BDA54DA}"/>
                    </a:ext>
                  </a:extLst>
                </p:cNvPr>
                <p:cNvPicPr/>
                <p:nvPr/>
              </p:nvPicPr>
              <p:blipFill>
                <a:blip r:embed="rId409"/>
                <a:stretch>
                  <a:fillRect/>
                </a:stretch>
              </p:blipFill>
              <p:spPr>
                <a:xfrm>
                  <a:off x="6682773" y="4143307"/>
                  <a:ext cx="160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9" name="Freihand 248">
                  <a:extLst>
                    <a:ext uri="{FF2B5EF4-FFF2-40B4-BE49-F238E27FC236}">
                      <a16:creationId xmlns:a16="http://schemas.microsoft.com/office/drawing/2014/main" id="{804D60BA-E4A9-4719-A01A-A41CB5433447}"/>
                    </a:ext>
                  </a:extLst>
                </p14:cNvPr>
                <p14:cNvContentPartPr/>
                <p14:nvPr/>
              </p14:nvContentPartPr>
              <p14:xfrm>
                <a:off x="6857373" y="4122787"/>
                <a:ext cx="251640" cy="155520"/>
              </p14:xfrm>
            </p:contentPart>
          </mc:Choice>
          <mc:Fallback>
            <p:pic>
              <p:nvPicPr>
                <p:cNvPr id="249" name="Freihand 248">
                  <a:extLst>
                    <a:ext uri="{FF2B5EF4-FFF2-40B4-BE49-F238E27FC236}">
                      <a16:creationId xmlns:a16="http://schemas.microsoft.com/office/drawing/2014/main" id="{804D60BA-E4A9-4719-A01A-A41CB5433447}"/>
                    </a:ext>
                  </a:extLst>
                </p:cNvPr>
                <p:cNvPicPr/>
                <p:nvPr/>
              </p:nvPicPr>
              <p:blipFill>
                <a:blip r:embed="rId411"/>
                <a:stretch>
                  <a:fillRect/>
                </a:stretch>
              </p:blipFill>
              <p:spPr>
                <a:xfrm>
                  <a:off x="6853053" y="4118467"/>
                  <a:ext cx="260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1" name="Freihand 250">
                  <a:extLst>
                    <a:ext uri="{FF2B5EF4-FFF2-40B4-BE49-F238E27FC236}">
                      <a16:creationId xmlns:a16="http://schemas.microsoft.com/office/drawing/2014/main" id="{92384D22-3605-4D96-9867-F60D1E8623B7}"/>
                    </a:ext>
                  </a:extLst>
                </p14:cNvPr>
                <p14:cNvContentPartPr/>
                <p14:nvPr/>
              </p14:nvContentPartPr>
              <p14:xfrm>
                <a:off x="7399533" y="4048267"/>
                <a:ext cx="25200" cy="244440"/>
              </p14:xfrm>
            </p:contentPart>
          </mc:Choice>
          <mc:Fallback>
            <p:pic>
              <p:nvPicPr>
                <p:cNvPr id="251" name="Freihand 250">
                  <a:extLst>
                    <a:ext uri="{FF2B5EF4-FFF2-40B4-BE49-F238E27FC236}">
                      <a16:creationId xmlns:a16="http://schemas.microsoft.com/office/drawing/2014/main" id="{92384D22-3605-4D96-9867-F60D1E8623B7}"/>
                    </a:ext>
                  </a:extLst>
                </p:cNvPr>
                <p:cNvPicPr/>
                <p:nvPr/>
              </p:nvPicPr>
              <p:blipFill>
                <a:blip r:embed="rId413"/>
                <a:stretch>
                  <a:fillRect/>
                </a:stretch>
              </p:blipFill>
              <p:spPr>
                <a:xfrm>
                  <a:off x="7395213" y="4043947"/>
                  <a:ext cx="338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2" name="Freihand 251">
                  <a:extLst>
                    <a:ext uri="{FF2B5EF4-FFF2-40B4-BE49-F238E27FC236}">
                      <a16:creationId xmlns:a16="http://schemas.microsoft.com/office/drawing/2014/main" id="{DA3DA05D-8CDA-4447-B5EB-C7356E6C9831}"/>
                    </a:ext>
                  </a:extLst>
                </p14:cNvPr>
                <p14:cNvContentPartPr/>
                <p14:nvPr/>
              </p14:nvContentPartPr>
              <p14:xfrm>
                <a:off x="7270293" y="4027387"/>
                <a:ext cx="318960" cy="190440"/>
              </p14:xfrm>
            </p:contentPart>
          </mc:Choice>
          <mc:Fallback>
            <p:pic>
              <p:nvPicPr>
                <p:cNvPr id="252" name="Freihand 251">
                  <a:extLst>
                    <a:ext uri="{FF2B5EF4-FFF2-40B4-BE49-F238E27FC236}">
                      <a16:creationId xmlns:a16="http://schemas.microsoft.com/office/drawing/2014/main" id="{DA3DA05D-8CDA-4447-B5EB-C7356E6C9831}"/>
                    </a:ext>
                  </a:extLst>
                </p:cNvPr>
                <p:cNvPicPr/>
                <p:nvPr/>
              </p:nvPicPr>
              <p:blipFill>
                <a:blip r:embed="rId415"/>
                <a:stretch>
                  <a:fillRect/>
                </a:stretch>
              </p:blipFill>
              <p:spPr>
                <a:xfrm>
                  <a:off x="7265973" y="4023067"/>
                  <a:ext cx="327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3" name="Freihand 252">
                  <a:extLst>
                    <a:ext uri="{FF2B5EF4-FFF2-40B4-BE49-F238E27FC236}">
                      <a16:creationId xmlns:a16="http://schemas.microsoft.com/office/drawing/2014/main" id="{9953AE3E-D750-4139-89C1-CB8CFF3579BE}"/>
                    </a:ext>
                  </a:extLst>
                </p14:cNvPr>
                <p14:cNvContentPartPr/>
                <p14:nvPr/>
              </p14:nvContentPartPr>
              <p14:xfrm>
                <a:off x="6303693" y="4426627"/>
                <a:ext cx="167760" cy="104760"/>
              </p14:xfrm>
            </p:contentPart>
          </mc:Choice>
          <mc:Fallback>
            <p:pic>
              <p:nvPicPr>
                <p:cNvPr id="253" name="Freihand 252">
                  <a:extLst>
                    <a:ext uri="{FF2B5EF4-FFF2-40B4-BE49-F238E27FC236}">
                      <a16:creationId xmlns:a16="http://schemas.microsoft.com/office/drawing/2014/main" id="{9953AE3E-D750-4139-89C1-CB8CFF3579BE}"/>
                    </a:ext>
                  </a:extLst>
                </p:cNvPr>
                <p:cNvPicPr/>
                <p:nvPr/>
              </p:nvPicPr>
              <p:blipFill>
                <a:blip r:embed="rId417"/>
                <a:stretch>
                  <a:fillRect/>
                </a:stretch>
              </p:blipFill>
              <p:spPr>
                <a:xfrm>
                  <a:off x="6299373" y="4422307"/>
                  <a:ext cx="176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4" name="Freihand 253">
                  <a:extLst>
                    <a:ext uri="{FF2B5EF4-FFF2-40B4-BE49-F238E27FC236}">
                      <a16:creationId xmlns:a16="http://schemas.microsoft.com/office/drawing/2014/main" id="{F2989A4C-8EF6-453C-A400-4EAA6E69F3DB}"/>
                    </a:ext>
                  </a:extLst>
                </p14:cNvPr>
                <p14:cNvContentPartPr/>
                <p14:nvPr/>
              </p14:nvContentPartPr>
              <p14:xfrm>
                <a:off x="7079853" y="3969067"/>
                <a:ext cx="94680" cy="83520"/>
              </p14:xfrm>
            </p:contentPart>
          </mc:Choice>
          <mc:Fallback>
            <p:pic>
              <p:nvPicPr>
                <p:cNvPr id="254" name="Freihand 253">
                  <a:extLst>
                    <a:ext uri="{FF2B5EF4-FFF2-40B4-BE49-F238E27FC236}">
                      <a16:creationId xmlns:a16="http://schemas.microsoft.com/office/drawing/2014/main" id="{F2989A4C-8EF6-453C-A400-4EAA6E69F3DB}"/>
                    </a:ext>
                  </a:extLst>
                </p:cNvPr>
                <p:cNvPicPr/>
                <p:nvPr/>
              </p:nvPicPr>
              <p:blipFill>
                <a:blip r:embed="rId419"/>
                <a:stretch>
                  <a:fillRect/>
                </a:stretch>
              </p:blipFill>
              <p:spPr>
                <a:xfrm>
                  <a:off x="7075533" y="3964747"/>
                  <a:ext cx="103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5" name="Freihand 254">
                  <a:extLst>
                    <a:ext uri="{FF2B5EF4-FFF2-40B4-BE49-F238E27FC236}">
                      <a16:creationId xmlns:a16="http://schemas.microsoft.com/office/drawing/2014/main" id="{E8C2B196-BD3F-49AA-93E0-3C8EBD4A3A6C}"/>
                    </a:ext>
                  </a:extLst>
                </p14:cNvPr>
                <p14:cNvContentPartPr/>
                <p14:nvPr/>
              </p14:nvContentPartPr>
              <p14:xfrm>
                <a:off x="7532733" y="3876547"/>
                <a:ext cx="227880" cy="149040"/>
              </p14:xfrm>
            </p:contentPart>
          </mc:Choice>
          <mc:Fallback>
            <p:pic>
              <p:nvPicPr>
                <p:cNvPr id="255" name="Freihand 254">
                  <a:extLst>
                    <a:ext uri="{FF2B5EF4-FFF2-40B4-BE49-F238E27FC236}">
                      <a16:creationId xmlns:a16="http://schemas.microsoft.com/office/drawing/2014/main" id="{E8C2B196-BD3F-49AA-93E0-3C8EBD4A3A6C}"/>
                    </a:ext>
                  </a:extLst>
                </p:cNvPr>
                <p:cNvPicPr/>
                <p:nvPr/>
              </p:nvPicPr>
              <p:blipFill>
                <a:blip r:embed="rId421"/>
                <a:stretch>
                  <a:fillRect/>
                </a:stretch>
              </p:blipFill>
              <p:spPr>
                <a:xfrm>
                  <a:off x="7528413" y="3872227"/>
                  <a:ext cx="236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7" name="Freihand 256">
                  <a:extLst>
                    <a:ext uri="{FF2B5EF4-FFF2-40B4-BE49-F238E27FC236}">
                      <a16:creationId xmlns:a16="http://schemas.microsoft.com/office/drawing/2014/main" id="{975A3BAE-7302-4F55-ACF2-A7CB0D68C7EA}"/>
                    </a:ext>
                  </a:extLst>
                </p14:cNvPr>
                <p14:cNvContentPartPr/>
                <p14:nvPr/>
              </p14:nvContentPartPr>
              <p14:xfrm>
                <a:off x="6041613" y="4722907"/>
                <a:ext cx="171720" cy="219960"/>
              </p14:xfrm>
            </p:contentPart>
          </mc:Choice>
          <mc:Fallback>
            <p:pic>
              <p:nvPicPr>
                <p:cNvPr id="257" name="Freihand 256">
                  <a:extLst>
                    <a:ext uri="{FF2B5EF4-FFF2-40B4-BE49-F238E27FC236}">
                      <a16:creationId xmlns:a16="http://schemas.microsoft.com/office/drawing/2014/main" id="{975A3BAE-7302-4F55-ACF2-A7CB0D68C7EA}"/>
                    </a:ext>
                  </a:extLst>
                </p:cNvPr>
                <p:cNvPicPr/>
                <p:nvPr/>
              </p:nvPicPr>
              <p:blipFill>
                <a:blip r:embed="rId423"/>
                <a:stretch>
                  <a:fillRect/>
                </a:stretch>
              </p:blipFill>
              <p:spPr>
                <a:xfrm>
                  <a:off x="6037293" y="4718587"/>
                  <a:ext cx="180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8" name="Freihand 257">
                  <a:extLst>
                    <a:ext uri="{FF2B5EF4-FFF2-40B4-BE49-F238E27FC236}">
                      <a16:creationId xmlns:a16="http://schemas.microsoft.com/office/drawing/2014/main" id="{31462E94-13B4-4AD0-B290-1DF3966422A5}"/>
                    </a:ext>
                  </a:extLst>
                </p14:cNvPr>
                <p14:cNvContentPartPr/>
                <p14:nvPr/>
              </p14:nvContentPartPr>
              <p14:xfrm>
                <a:off x="6254733" y="4749907"/>
                <a:ext cx="88200" cy="129240"/>
              </p14:xfrm>
            </p:contentPart>
          </mc:Choice>
          <mc:Fallback>
            <p:pic>
              <p:nvPicPr>
                <p:cNvPr id="258" name="Freihand 257">
                  <a:extLst>
                    <a:ext uri="{FF2B5EF4-FFF2-40B4-BE49-F238E27FC236}">
                      <a16:creationId xmlns:a16="http://schemas.microsoft.com/office/drawing/2014/main" id="{31462E94-13B4-4AD0-B290-1DF3966422A5}"/>
                    </a:ext>
                  </a:extLst>
                </p:cNvPr>
                <p:cNvPicPr/>
                <p:nvPr/>
              </p:nvPicPr>
              <p:blipFill>
                <a:blip r:embed="rId425"/>
                <a:stretch>
                  <a:fillRect/>
                </a:stretch>
              </p:blipFill>
              <p:spPr>
                <a:xfrm>
                  <a:off x="6250413" y="4745587"/>
                  <a:ext cx="96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9" name="Freihand 258">
                  <a:extLst>
                    <a:ext uri="{FF2B5EF4-FFF2-40B4-BE49-F238E27FC236}">
                      <a16:creationId xmlns:a16="http://schemas.microsoft.com/office/drawing/2014/main" id="{5CA25FBF-CA70-422E-947D-1853A24392E4}"/>
                    </a:ext>
                  </a:extLst>
                </p14:cNvPr>
                <p14:cNvContentPartPr/>
                <p14:nvPr/>
              </p14:nvContentPartPr>
              <p14:xfrm>
                <a:off x="6377133" y="4707427"/>
                <a:ext cx="292680" cy="120600"/>
              </p14:xfrm>
            </p:contentPart>
          </mc:Choice>
          <mc:Fallback>
            <p:pic>
              <p:nvPicPr>
                <p:cNvPr id="259" name="Freihand 258">
                  <a:extLst>
                    <a:ext uri="{FF2B5EF4-FFF2-40B4-BE49-F238E27FC236}">
                      <a16:creationId xmlns:a16="http://schemas.microsoft.com/office/drawing/2014/main" id="{5CA25FBF-CA70-422E-947D-1853A24392E4}"/>
                    </a:ext>
                  </a:extLst>
                </p:cNvPr>
                <p:cNvPicPr/>
                <p:nvPr/>
              </p:nvPicPr>
              <p:blipFill>
                <a:blip r:embed="rId427"/>
                <a:stretch>
                  <a:fillRect/>
                </a:stretch>
              </p:blipFill>
              <p:spPr>
                <a:xfrm>
                  <a:off x="6372813" y="4703107"/>
                  <a:ext cx="301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0" name="Freihand 259">
                  <a:extLst>
                    <a:ext uri="{FF2B5EF4-FFF2-40B4-BE49-F238E27FC236}">
                      <a16:creationId xmlns:a16="http://schemas.microsoft.com/office/drawing/2014/main" id="{74DD82B1-5B73-4CC7-B9BF-E2242734026E}"/>
                    </a:ext>
                  </a:extLst>
                </p14:cNvPr>
                <p14:cNvContentPartPr/>
                <p14:nvPr/>
              </p14:nvContentPartPr>
              <p14:xfrm>
                <a:off x="6698253" y="4654507"/>
                <a:ext cx="109800" cy="123480"/>
              </p14:xfrm>
            </p:contentPart>
          </mc:Choice>
          <mc:Fallback>
            <p:pic>
              <p:nvPicPr>
                <p:cNvPr id="260" name="Freihand 259">
                  <a:extLst>
                    <a:ext uri="{FF2B5EF4-FFF2-40B4-BE49-F238E27FC236}">
                      <a16:creationId xmlns:a16="http://schemas.microsoft.com/office/drawing/2014/main" id="{74DD82B1-5B73-4CC7-B9BF-E2242734026E}"/>
                    </a:ext>
                  </a:extLst>
                </p:cNvPr>
                <p:cNvPicPr/>
                <p:nvPr/>
              </p:nvPicPr>
              <p:blipFill>
                <a:blip r:embed="rId429"/>
                <a:stretch>
                  <a:fillRect/>
                </a:stretch>
              </p:blipFill>
              <p:spPr>
                <a:xfrm>
                  <a:off x="6693933" y="4650187"/>
                  <a:ext cx="118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1" name="Freihand 260">
                  <a:extLst>
                    <a:ext uri="{FF2B5EF4-FFF2-40B4-BE49-F238E27FC236}">
                      <a16:creationId xmlns:a16="http://schemas.microsoft.com/office/drawing/2014/main" id="{1E175A48-2476-43B7-9E5C-A48F496E85F5}"/>
                    </a:ext>
                  </a:extLst>
                </p14:cNvPr>
                <p14:cNvContentPartPr/>
                <p14:nvPr/>
              </p14:nvContentPartPr>
              <p14:xfrm>
                <a:off x="6827853" y="4641547"/>
                <a:ext cx="88200" cy="102960"/>
              </p14:xfrm>
            </p:contentPart>
          </mc:Choice>
          <mc:Fallback>
            <p:pic>
              <p:nvPicPr>
                <p:cNvPr id="261" name="Freihand 260">
                  <a:extLst>
                    <a:ext uri="{FF2B5EF4-FFF2-40B4-BE49-F238E27FC236}">
                      <a16:creationId xmlns:a16="http://schemas.microsoft.com/office/drawing/2014/main" id="{1E175A48-2476-43B7-9E5C-A48F496E85F5}"/>
                    </a:ext>
                  </a:extLst>
                </p:cNvPr>
                <p:cNvPicPr/>
                <p:nvPr/>
              </p:nvPicPr>
              <p:blipFill>
                <a:blip r:embed="rId431"/>
                <a:stretch>
                  <a:fillRect/>
                </a:stretch>
              </p:blipFill>
              <p:spPr>
                <a:xfrm>
                  <a:off x="6823533" y="4637227"/>
                  <a:ext cx="96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2" name="Freihand 261">
                  <a:extLst>
                    <a:ext uri="{FF2B5EF4-FFF2-40B4-BE49-F238E27FC236}">
                      <a16:creationId xmlns:a16="http://schemas.microsoft.com/office/drawing/2014/main" id="{B43B450C-BCAD-4D48-8340-0E8DAB94F897}"/>
                    </a:ext>
                  </a:extLst>
                </p14:cNvPr>
                <p14:cNvContentPartPr/>
                <p14:nvPr/>
              </p14:nvContentPartPr>
              <p14:xfrm>
                <a:off x="7098213" y="4415467"/>
                <a:ext cx="305280" cy="337320"/>
              </p14:xfrm>
            </p:contentPart>
          </mc:Choice>
          <mc:Fallback>
            <p:pic>
              <p:nvPicPr>
                <p:cNvPr id="262" name="Freihand 261">
                  <a:extLst>
                    <a:ext uri="{FF2B5EF4-FFF2-40B4-BE49-F238E27FC236}">
                      <a16:creationId xmlns:a16="http://schemas.microsoft.com/office/drawing/2014/main" id="{B43B450C-BCAD-4D48-8340-0E8DAB94F897}"/>
                    </a:ext>
                  </a:extLst>
                </p:cNvPr>
                <p:cNvPicPr/>
                <p:nvPr/>
              </p:nvPicPr>
              <p:blipFill>
                <a:blip r:embed="rId433"/>
                <a:stretch>
                  <a:fillRect/>
                </a:stretch>
              </p:blipFill>
              <p:spPr>
                <a:xfrm>
                  <a:off x="7093893" y="4411147"/>
                  <a:ext cx="31392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3" name="Freihand 262">
                  <a:extLst>
                    <a:ext uri="{FF2B5EF4-FFF2-40B4-BE49-F238E27FC236}">
                      <a16:creationId xmlns:a16="http://schemas.microsoft.com/office/drawing/2014/main" id="{3A119A7C-11CF-40D0-9D4A-D1520E340FD9}"/>
                    </a:ext>
                  </a:extLst>
                </p14:cNvPr>
                <p14:cNvContentPartPr/>
                <p14:nvPr/>
              </p14:nvContentPartPr>
              <p14:xfrm>
                <a:off x="7580973" y="4321507"/>
                <a:ext cx="298440" cy="204840"/>
              </p14:xfrm>
            </p:contentPart>
          </mc:Choice>
          <mc:Fallback>
            <p:pic>
              <p:nvPicPr>
                <p:cNvPr id="263" name="Freihand 262">
                  <a:extLst>
                    <a:ext uri="{FF2B5EF4-FFF2-40B4-BE49-F238E27FC236}">
                      <a16:creationId xmlns:a16="http://schemas.microsoft.com/office/drawing/2014/main" id="{3A119A7C-11CF-40D0-9D4A-D1520E340FD9}"/>
                    </a:ext>
                  </a:extLst>
                </p:cNvPr>
                <p:cNvPicPr/>
                <p:nvPr/>
              </p:nvPicPr>
              <p:blipFill>
                <a:blip r:embed="rId435"/>
                <a:stretch>
                  <a:fillRect/>
                </a:stretch>
              </p:blipFill>
              <p:spPr>
                <a:xfrm>
                  <a:off x="7576653" y="4317187"/>
                  <a:ext cx="3070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4" name="Freihand 263">
                  <a:extLst>
                    <a:ext uri="{FF2B5EF4-FFF2-40B4-BE49-F238E27FC236}">
                      <a16:creationId xmlns:a16="http://schemas.microsoft.com/office/drawing/2014/main" id="{83CF9474-3C75-439F-9298-0753AA3E609D}"/>
                    </a:ext>
                  </a:extLst>
                </p14:cNvPr>
                <p14:cNvContentPartPr/>
                <p14:nvPr/>
              </p14:nvContentPartPr>
              <p14:xfrm>
                <a:off x="6321693" y="5042587"/>
                <a:ext cx="403200" cy="292680"/>
              </p14:xfrm>
            </p:contentPart>
          </mc:Choice>
          <mc:Fallback>
            <p:pic>
              <p:nvPicPr>
                <p:cNvPr id="264" name="Freihand 263">
                  <a:extLst>
                    <a:ext uri="{FF2B5EF4-FFF2-40B4-BE49-F238E27FC236}">
                      <a16:creationId xmlns:a16="http://schemas.microsoft.com/office/drawing/2014/main" id="{83CF9474-3C75-439F-9298-0753AA3E609D}"/>
                    </a:ext>
                  </a:extLst>
                </p:cNvPr>
                <p:cNvPicPr/>
                <p:nvPr/>
              </p:nvPicPr>
              <p:blipFill>
                <a:blip r:embed="rId437"/>
                <a:stretch>
                  <a:fillRect/>
                </a:stretch>
              </p:blipFill>
              <p:spPr>
                <a:xfrm>
                  <a:off x="6317373" y="5038267"/>
                  <a:ext cx="4118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5" name="Freihand 264">
                  <a:extLst>
                    <a:ext uri="{FF2B5EF4-FFF2-40B4-BE49-F238E27FC236}">
                      <a16:creationId xmlns:a16="http://schemas.microsoft.com/office/drawing/2014/main" id="{F3CDCA62-0570-4B6E-87FA-65CE7FE67D72}"/>
                    </a:ext>
                  </a:extLst>
                </p14:cNvPr>
                <p14:cNvContentPartPr/>
                <p14:nvPr/>
              </p14:nvContentPartPr>
              <p14:xfrm>
                <a:off x="6786093" y="5040427"/>
                <a:ext cx="226440" cy="147600"/>
              </p14:xfrm>
            </p:contentPart>
          </mc:Choice>
          <mc:Fallback>
            <p:pic>
              <p:nvPicPr>
                <p:cNvPr id="265" name="Freihand 264">
                  <a:extLst>
                    <a:ext uri="{FF2B5EF4-FFF2-40B4-BE49-F238E27FC236}">
                      <a16:creationId xmlns:a16="http://schemas.microsoft.com/office/drawing/2014/main" id="{F3CDCA62-0570-4B6E-87FA-65CE7FE67D72}"/>
                    </a:ext>
                  </a:extLst>
                </p:cNvPr>
                <p:cNvPicPr/>
                <p:nvPr/>
              </p:nvPicPr>
              <p:blipFill>
                <a:blip r:embed="rId439"/>
                <a:stretch>
                  <a:fillRect/>
                </a:stretch>
              </p:blipFill>
              <p:spPr>
                <a:xfrm>
                  <a:off x="6781773" y="5036107"/>
                  <a:ext cx="235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6" name="Freihand 265">
                  <a:extLst>
                    <a:ext uri="{FF2B5EF4-FFF2-40B4-BE49-F238E27FC236}">
                      <a16:creationId xmlns:a16="http://schemas.microsoft.com/office/drawing/2014/main" id="{E4CDBA03-2C65-4CC0-BCC7-65AED736BD88}"/>
                    </a:ext>
                  </a:extLst>
                </p14:cNvPr>
                <p14:cNvContentPartPr/>
                <p14:nvPr/>
              </p14:nvContentPartPr>
              <p14:xfrm>
                <a:off x="6886173" y="4972387"/>
                <a:ext cx="33480" cy="13680"/>
              </p14:xfrm>
            </p:contentPart>
          </mc:Choice>
          <mc:Fallback>
            <p:pic>
              <p:nvPicPr>
                <p:cNvPr id="266" name="Freihand 265">
                  <a:extLst>
                    <a:ext uri="{FF2B5EF4-FFF2-40B4-BE49-F238E27FC236}">
                      <a16:creationId xmlns:a16="http://schemas.microsoft.com/office/drawing/2014/main" id="{E4CDBA03-2C65-4CC0-BCC7-65AED736BD88}"/>
                    </a:ext>
                  </a:extLst>
                </p:cNvPr>
                <p:cNvPicPr/>
                <p:nvPr/>
              </p:nvPicPr>
              <p:blipFill>
                <a:blip r:embed="rId441"/>
                <a:stretch>
                  <a:fillRect/>
                </a:stretch>
              </p:blipFill>
              <p:spPr>
                <a:xfrm>
                  <a:off x="6881853" y="4968067"/>
                  <a:ext cx="42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7" name="Freihand 266">
                  <a:extLst>
                    <a:ext uri="{FF2B5EF4-FFF2-40B4-BE49-F238E27FC236}">
                      <a16:creationId xmlns:a16="http://schemas.microsoft.com/office/drawing/2014/main" id="{4E78B7DF-78C9-4C87-8C2C-D586C87FCAB6}"/>
                    </a:ext>
                  </a:extLst>
                </p14:cNvPr>
                <p14:cNvContentPartPr/>
                <p14:nvPr/>
              </p14:nvContentPartPr>
              <p14:xfrm>
                <a:off x="7029453" y="5014147"/>
                <a:ext cx="130320" cy="91080"/>
              </p14:xfrm>
            </p:contentPart>
          </mc:Choice>
          <mc:Fallback>
            <p:pic>
              <p:nvPicPr>
                <p:cNvPr id="267" name="Freihand 266">
                  <a:extLst>
                    <a:ext uri="{FF2B5EF4-FFF2-40B4-BE49-F238E27FC236}">
                      <a16:creationId xmlns:a16="http://schemas.microsoft.com/office/drawing/2014/main" id="{4E78B7DF-78C9-4C87-8C2C-D586C87FCAB6}"/>
                    </a:ext>
                  </a:extLst>
                </p:cNvPr>
                <p:cNvPicPr/>
                <p:nvPr/>
              </p:nvPicPr>
              <p:blipFill>
                <a:blip r:embed="rId443"/>
                <a:stretch>
                  <a:fillRect/>
                </a:stretch>
              </p:blipFill>
              <p:spPr>
                <a:xfrm>
                  <a:off x="7025133" y="5009827"/>
                  <a:ext cx="138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8" name="Freihand 267">
                  <a:extLst>
                    <a:ext uri="{FF2B5EF4-FFF2-40B4-BE49-F238E27FC236}">
                      <a16:creationId xmlns:a16="http://schemas.microsoft.com/office/drawing/2014/main" id="{3AC16544-7EB8-47A0-9090-9DB5D45D77A7}"/>
                    </a:ext>
                  </a:extLst>
                </p14:cNvPr>
                <p14:cNvContentPartPr/>
                <p14:nvPr/>
              </p14:nvContentPartPr>
              <p14:xfrm>
                <a:off x="7234293" y="4937827"/>
                <a:ext cx="131400" cy="136080"/>
              </p14:xfrm>
            </p:contentPart>
          </mc:Choice>
          <mc:Fallback>
            <p:pic>
              <p:nvPicPr>
                <p:cNvPr id="268" name="Freihand 267">
                  <a:extLst>
                    <a:ext uri="{FF2B5EF4-FFF2-40B4-BE49-F238E27FC236}">
                      <a16:creationId xmlns:a16="http://schemas.microsoft.com/office/drawing/2014/main" id="{3AC16544-7EB8-47A0-9090-9DB5D45D77A7}"/>
                    </a:ext>
                  </a:extLst>
                </p:cNvPr>
                <p:cNvPicPr/>
                <p:nvPr/>
              </p:nvPicPr>
              <p:blipFill>
                <a:blip r:embed="rId445"/>
                <a:stretch>
                  <a:fillRect/>
                </a:stretch>
              </p:blipFill>
              <p:spPr>
                <a:xfrm>
                  <a:off x="7229973" y="4933507"/>
                  <a:ext cx="140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0" name="Freihand 269">
                  <a:extLst>
                    <a:ext uri="{FF2B5EF4-FFF2-40B4-BE49-F238E27FC236}">
                      <a16:creationId xmlns:a16="http://schemas.microsoft.com/office/drawing/2014/main" id="{49EBE7C9-423F-4EDD-92C3-2DF959EC4FD6}"/>
                    </a:ext>
                  </a:extLst>
                </p14:cNvPr>
                <p14:cNvContentPartPr/>
                <p14:nvPr/>
              </p14:nvContentPartPr>
              <p14:xfrm>
                <a:off x="7510413" y="4732627"/>
                <a:ext cx="280440" cy="230040"/>
              </p14:xfrm>
            </p:contentPart>
          </mc:Choice>
          <mc:Fallback>
            <p:pic>
              <p:nvPicPr>
                <p:cNvPr id="270" name="Freihand 269">
                  <a:extLst>
                    <a:ext uri="{FF2B5EF4-FFF2-40B4-BE49-F238E27FC236}">
                      <a16:creationId xmlns:a16="http://schemas.microsoft.com/office/drawing/2014/main" id="{49EBE7C9-423F-4EDD-92C3-2DF959EC4FD6}"/>
                    </a:ext>
                  </a:extLst>
                </p:cNvPr>
                <p:cNvPicPr/>
                <p:nvPr/>
              </p:nvPicPr>
              <p:blipFill>
                <a:blip r:embed="rId447"/>
                <a:stretch>
                  <a:fillRect/>
                </a:stretch>
              </p:blipFill>
              <p:spPr>
                <a:xfrm>
                  <a:off x="7506093" y="4728307"/>
                  <a:ext cx="289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1" name="Freihand 270">
                  <a:extLst>
                    <a:ext uri="{FF2B5EF4-FFF2-40B4-BE49-F238E27FC236}">
                      <a16:creationId xmlns:a16="http://schemas.microsoft.com/office/drawing/2014/main" id="{44C04E88-C896-4D23-A66F-2A9DBF36CC1F}"/>
                    </a:ext>
                  </a:extLst>
                </p14:cNvPr>
                <p14:cNvContentPartPr/>
                <p14:nvPr/>
              </p14:nvContentPartPr>
              <p14:xfrm>
                <a:off x="7824693" y="4671427"/>
                <a:ext cx="103680" cy="212760"/>
              </p14:xfrm>
            </p:contentPart>
          </mc:Choice>
          <mc:Fallback>
            <p:pic>
              <p:nvPicPr>
                <p:cNvPr id="271" name="Freihand 270">
                  <a:extLst>
                    <a:ext uri="{FF2B5EF4-FFF2-40B4-BE49-F238E27FC236}">
                      <a16:creationId xmlns:a16="http://schemas.microsoft.com/office/drawing/2014/main" id="{44C04E88-C896-4D23-A66F-2A9DBF36CC1F}"/>
                    </a:ext>
                  </a:extLst>
                </p:cNvPr>
                <p:cNvPicPr/>
                <p:nvPr/>
              </p:nvPicPr>
              <p:blipFill>
                <a:blip r:embed="rId449"/>
                <a:stretch>
                  <a:fillRect/>
                </a:stretch>
              </p:blipFill>
              <p:spPr>
                <a:xfrm>
                  <a:off x="7820373" y="4667107"/>
                  <a:ext cx="112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3" name="Freihand 272">
                  <a:extLst>
                    <a:ext uri="{FF2B5EF4-FFF2-40B4-BE49-F238E27FC236}">
                      <a16:creationId xmlns:a16="http://schemas.microsoft.com/office/drawing/2014/main" id="{74DFB1FA-189C-4A16-9245-41CE1F3E4CBD}"/>
                    </a:ext>
                  </a:extLst>
                </p14:cNvPr>
                <p14:cNvContentPartPr/>
                <p14:nvPr/>
              </p14:nvContentPartPr>
              <p14:xfrm>
                <a:off x="7992813" y="4457587"/>
                <a:ext cx="207000" cy="325800"/>
              </p14:xfrm>
            </p:contentPart>
          </mc:Choice>
          <mc:Fallback>
            <p:pic>
              <p:nvPicPr>
                <p:cNvPr id="273" name="Freihand 272">
                  <a:extLst>
                    <a:ext uri="{FF2B5EF4-FFF2-40B4-BE49-F238E27FC236}">
                      <a16:creationId xmlns:a16="http://schemas.microsoft.com/office/drawing/2014/main" id="{74DFB1FA-189C-4A16-9245-41CE1F3E4CBD}"/>
                    </a:ext>
                  </a:extLst>
                </p:cNvPr>
                <p:cNvPicPr/>
                <p:nvPr/>
              </p:nvPicPr>
              <p:blipFill>
                <a:blip r:embed="rId451"/>
                <a:stretch>
                  <a:fillRect/>
                </a:stretch>
              </p:blipFill>
              <p:spPr>
                <a:xfrm>
                  <a:off x="7988493" y="4453267"/>
                  <a:ext cx="21564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4" name="Freihand 273">
                  <a:extLst>
                    <a:ext uri="{FF2B5EF4-FFF2-40B4-BE49-F238E27FC236}">
                      <a16:creationId xmlns:a16="http://schemas.microsoft.com/office/drawing/2014/main" id="{BF825B6E-41BC-411A-8DEC-555FD9CBDD36}"/>
                    </a:ext>
                  </a:extLst>
                </p14:cNvPr>
                <p14:cNvContentPartPr/>
                <p14:nvPr/>
              </p14:nvContentPartPr>
              <p14:xfrm>
                <a:off x="8000733" y="4401787"/>
                <a:ext cx="179280" cy="394200"/>
              </p14:xfrm>
            </p:contentPart>
          </mc:Choice>
          <mc:Fallback>
            <p:pic>
              <p:nvPicPr>
                <p:cNvPr id="274" name="Freihand 273">
                  <a:extLst>
                    <a:ext uri="{FF2B5EF4-FFF2-40B4-BE49-F238E27FC236}">
                      <a16:creationId xmlns:a16="http://schemas.microsoft.com/office/drawing/2014/main" id="{BF825B6E-41BC-411A-8DEC-555FD9CBDD36}"/>
                    </a:ext>
                  </a:extLst>
                </p:cNvPr>
                <p:cNvPicPr/>
                <p:nvPr/>
              </p:nvPicPr>
              <p:blipFill>
                <a:blip r:embed="rId453"/>
                <a:stretch>
                  <a:fillRect/>
                </a:stretch>
              </p:blipFill>
              <p:spPr>
                <a:xfrm>
                  <a:off x="7996413" y="4397467"/>
                  <a:ext cx="18792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5" name="Freihand 274">
                  <a:extLst>
                    <a:ext uri="{FF2B5EF4-FFF2-40B4-BE49-F238E27FC236}">
                      <a16:creationId xmlns:a16="http://schemas.microsoft.com/office/drawing/2014/main" id="{E7FC4F76-B26B-4C89-AEB1-ECD7D40FA5C1}"/>
                    </a:ext>
                  </a:extLst>
                </p14:cNvPr>
                <p14:cNvContentPartPr/>
                <p14:nvPr/>
              </p14:nvContentPartPr>
              <p14:xfrm>
                <a:off x="7969053" y="4379467"/>
                <a:ext cx="161280" cy="395640"/>
              </p14:xfrm>
            </p:contentPart>
          </mc:Choice>
          <mc:Fallback>
            <p:pic>
              <p:nvPicPr>
                <p:cNvPr id="275" name="Freihand 274">
                  <a:extLst>
                    <a:ext uri="{FF2B5EF4-FFF2-40B4-BE49-F238E27FC236}">
                      <a16:creationId xmlns:a16="http://schemas.microsoft.com/office/drawing/2014/main" id="{E7FC4F76-B26B-4C89-AEB1-ECD7D40FA5C1}"/>
                    </a:ext>
                  </a:extLst>
                </p:cNvPr>
                <p:cNvPicPr/>
                <p:nvPr/>
              </p:nvPicPr>
              <p:blipFill>
                <a:blip r:embed="rId455"/>
                <a:stretch>
                  <a:fillRect/>
                </a:stretch>
              </p:blipFill>
              <p:spPr>
                <a:xfrm>
                  <a:off x="7964733" y="4375147"/>
                  <a:ext cx="16992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7" name="Freihand 276">
                  <a:extLst>
                    <a:ext uri="{FF2B5EF4-FFF2-40B4-BE49-F238E27FC236}">
                      <a16:creationId xmlns:a16="http://schemas.microsoft.com/office/drawing/2014/main" id="{52EB5135-E5F0-4E1D-86FE-1F50AC14E039}"/>
                    </a:ext>
                  </a:extLst>
                </p14:cNvPr>
                <p14:cNvContentPartPr/>
                <p14:nvPr/>
              </p14:nvContentPartPr>
              <p14:xfrm>
                <a:off x="8025933" y="4675027"/>
                <a:ext cx="191520" cy="89640"/>
              </p14:xfrm>
            </p:contentPart>
          </mc:Choice>
          <mc:Fallback>
            <p:pic>
              <p:nvPicPr>
                <p:cNvPr id="277" name="Freihand 276">
                  <a:extLst>
                    <a:ext uri="{FF2B5EF4-FFF2-40B4-BE49-F238E27FC236}">
                      <a16:creationId xmlns:a16="http://schemas.microsoft.com/office/drawing/2014/main" id="{52EB5135-E5F0-4E1D-86FE-1F50AC14E039}"/>
                    </a:ext>
                  </a:extLst>
                </p:cNvPr>
                <p:cNvPicPr/>
                <p:nvPr/>
              </p:nvPicPr>
              <p:blipFill>
                <a:blip r:embed="rId457"/>
                <a:stretch>
                  <a:fillRect/>
                </a:stretch>
              </p:blipFill>
              <p:spPr>
                <a:xfrm>
                  <a:off x="8021613" y="4670707"/>
                  <a:ext cx="200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8" name="Freihand 277">
                  <a:extLst>
                    <a:ext uri="{FF2B5EF4-FFF2-40B4-BE49-F238E27FC236}">
                      <a16:creationId xmlns:a16="http://schemas.microsoft.com/office/drawing/2014/main" id="{CAEE1DA6-4C39-45D8-8369-CE36B014B9B3}"/>
                    </a:ext>
                  </a:extLst>
                </p14:cNvPr>
                <p14:cNvContentPartPr/>
                <p14:nvPr/>
              </p14:nvContentPartPr>
              <p14:xfrm>
                <a:off x="8253093" y="4420507"/>
                <a:ext cx="87840" cy="236160"/>
              </p14:xfrm>
            </p:contentPart>
          </mc:Choice>
          <mc:Fallback>
            <p:pic>
              <p:nvPicPr>
                <p:cNvPr id="278" name="Freihand 277">
                  <a:extLst>
                    <a:ext uri="{FF2B5EF4-FFF2-40B4-BE49-F238E27FC236}">
                      <a16:creationId xmlns:a16="http://schemas.microsoft.com/office/drawing/2014/main" id="{CAEE1DA6-4C39-45D8-8369-CE36B014B9B3}"/>
                    </a:ext>
                  </a:extLst>
                </p:cNvPr>
                <p:cNvPicPr/>
                <p:nvPr/>
              </p:nvPicPr>
              <p:blipFill>
                <a:blip r:embed="rId459"/>
                <a:stretch>
                  <a:fillRect/>
                </a:stretch>
              </p:blipFill>
              <p:spPr>
                <a:xfrm>
                  <a:off x="8248773" y="4416187"/>
                  <a:ext cx="96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9" name="Freihand 278">
                  <a:extLst>
                    <a:ext uri="{FF2B5EF4-FFF2-40B4-BE49-F238E27FC236}">
                      <a16:creationId xmlns:a16="http://schemas.microsoft.com/office/drawing/2014/main" id="{DB388132-885A-4F56-AEA7-5C184BF2A864}"/>
                    </a:ext>
                  </a:extLst>
                </p14:cNvPr>
                <p14:cNvContentPartPr/>
                <p14:nvPr/>
              </p14:nvContentPartPr>
              <p14:xfrm>
                <a:off x="8334813" y="4503307"/>
                <a:ext cx="176760" cy="81360"/>
              </p14:xfrm>
            </p:contentPart>
          </mc:Choice>
          <mc:Fallback>
            <p:pic>
              <p:nvPicPr>
                <p:cNvPr id="279" name="Freihand 278">
                  <a:extLst>
                    <a:ext uri="{FF2B5EF4-FFF2-40B4-BE49-F238E27FC236}">
                      <a16:creationId xmlns:a16="http://schemas.microsoft.com/office/drawing/2014/main" id="{DB388132-885A-4F56-AEA7-5C184BF2A864}"/>
                    </a:ext>
                  </a:extLst>
                </p:cNvPr>
                <p:cNvPicPr/>
                <p:nvPr/>
              </p:nvPicPr>
              <p:blipFill>
                <a:blip r:embed="rId461"/>
                <a:stretch>
                  <a:fillRect/>
                </a:stretch>
              </p:blipFill>
              <p:spPr>
                <a:xfrm>
                  <a:off x="8330493" y="4498987"/>
                  <a:ext cx="185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0" name="Freihand 279">
                  <a:extLst>
                    <a:ext uri="{FF2B5EF4-FFF2-40B4-BE49-F238E27FC236}">
                      <a16:creationId xmlns:a16="http://schemas.microsoft.com/office/drawing/2014/main" id="{1C7864A7-3F13-4EF9-B41E-233603E0159F}"/>
                    </a:ext>
                  </a:extLst>
                </p14:cNvPr>
                <p14:cNvContentPartPr/>
                <p14:nvPr/>
              </p14:nvContentPartPr>
              <p14:xfrm>
                <a:off x="7420053" y="4664947"/>
                <a:ext cx="1121040" cy="607680"/>
              </p14:xfrm>
            </p:contentPart>
          </mc:Choice>
          <mc:Fallback>
            <p:pic>
              <p:nvPicPr>
                <p:cNvPr id="280" name="Freihand 279">
                  <a:extLst>
                    <a:ext uri="{FF2B5EF4-FFF2-40B4-BE49-F238E27FC236}">
                      <a16:creationId xmlns:a16="http://schemas.microsoft.com/office/drawing/2014/main" id="{1C7864A7-3F13-4EF9-B41E-233603E0159F}"/>
                    </a:ext>
                  </a:extLst>
                </p:cNvPr>
                <p:cNvPicPr/>
                <p:nvPr/>
              </p:nvPicPr>
              <p:blipFill>
                <a:blip r:embed="rId463"/>
                <a:stretch>
                  <a:fillRect/>
                </a:stretch>
              </p:blipFill>
              <p:spPr>
                <a:xfrm>
                  <a:off x="7415733" y="4660627"/>
                  <a:ext cx="1129680" cy="616320"/>
                </a:xfrm>
                <a:prstGeom prst="rect">
                  <a:avLst/>
                </a:prstGeom>
              </p:spPr>
            </p:pic>
          </mc:Fallback>
        </mc:AlternateContent>
      </p:grpSp>
    </p:spTree>
    <p:extLst>
      <p:ext uri="{BB962C8B-B14F-4D97-AF65-F5344CB8AC3E}">
        <p14:creationId xmlns:p14="http://schemas.microsoft.com/office/powerpoint/2010/main" val="307606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5C068-7E53-8EAB-605F-E427F044E82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AF9E5D3-5769-3FB9-7F04-A7A3E68CDE02}"/>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a:solidFill>
                  <a:sysClr val="windowText" lastClr="000000"/>
                </a:solidFill>
                <a:latin typeface="Times New Roman" panose="02020603050405020304" pitchFamily="18" charset="0"/>
                <a:cs typeface="Times New Roman" panose="02020603050405020304" pitchFamily="18" charset="0"/>
              </a:rPr>
              <a:t>Borders and Trade agreements</a:t>
            </a:r>
          </a:p>
        </p:txBody>
      </p:sp>
      <p:sp>
        <p:nvSpPr>
          <p:cNvPr id="6" name="Content Placeholder 2">
            <a:extLst>
              <a:ext uri="{FF2B5EF4-FFF2-40B4-BE49-F238E27FC236}">
                <a16:creationId xmlns:a16="http://schemas.microsoft.com/office/drawing/2014/main" id="{EBF36AC1-BBD9-D65B-E360-332BFE79BEBD}"/>
              </a:ext>
            </a:extLst>
          </p:cNvPr>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Yet even with a free trade agreement between the U.S. and Canada, which use a common language, the border between these countries still seems to be associated with a reduction in trade.</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785B75-522E-61CE-911A-9777D6EFA0B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96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6DDBD-DE89-C8A5-03B8-ED99945E0BE1}"/>
            </a:ext>
          </a:extLst>
        </p:cNvPr>
        <p:cNvGrpSpPr/>
        <p:nvPr/>
      </p:nvGrpSpPr>
      <p:grpSpPr>
        <a:xfrm>
          <a:off x="0" y="0"/>
          <a:ext cx="0" cy="0"/>
          <a:chOff x="0" y="0"/>
          <a:chExt cx="0" cy="0"/>
        </a:xfrm>
      </p:grpSpPr>
      <p:sp>
        <p:nvSpPr>
          <p:cNvPr id="5" name="Foliennummernplatzhalter 3">
            <a:extLst>
              <a:ext uri="{FF2B5EF4-FFF2-40B4-BE49-F238E27FC236}">
                <a16:creationId xmlns:a16="http://schemas.microsoft.com/office/drawing/2014/main" id="{CD0A737D-EB25-FBEC-481B-6F4B66C23793}"/>
              </a:ext>
            </a:extLst>
          </p:cNvPr>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16</a:t>
            </a:fld>
            <a:endParaRPr lang="de-DE"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8580C90-BF5B-B26F-274E-0DC7548B261A}"/>
              </a:ext>
            </a:extLst>
          </p:cNvPr>
          <p:cNvSpPr txBox="1">
            <a:spLocks/>
          </p:cNvSpPr>
          <p:nvPr/>
        </p:nvSpPr>
        <p:spPr>
          <a:xfrm>
            <a:off x="1938720" y="171474"/>
            <a:ext cx="7464960" cy="640485"/>
          </a:xfrm>
          <a:prstGeom prst="rect">
            <a:avLst/>
          </a:prstGeom>
        </p:spPr>
        <p:txBody>
          <a:bodyPr>
            <a:normAutofit fontScale="55000" lnSpcReduction="20000"/>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Canadian provinces and U.S. States that trade</a:t>
            </a:r>
            <a:br>
              <a:rPr lang="en-US" altLang="en-US" sz="3991" dirty="0">
                <a:solidFill>
                  <a:sysClr val="windowText" lastClr="000000"/>
                </a:solidFill>
                <a:latin typeface="Times New Roman" panose="02020603050405020304" pitchFamily="18" charset="0"/>
                <a:cs typeface="Times New Roman" panose="02020603050405020304" pitchFamily="18" charset="0"/>
              </a:rPr>
            </a:br>
            <a:r>
              <a:rPr lang="en-US" altLang="en-US" sz="3991" dirty="0">
                <a:solidFill>
                  <a:sysClr val="windowText" lastClr="000000"/>
                </a:solidFill>
                <a:latin typeface="Times New Roman" panose="02020603050405020304" pitchFamily="18" charset="0"/>
                <a:cs typeface="Times New Roman" panose="02020603050405020304" pitchFamily="18" charset="0"/>
              </a:rPr>
              <a:t>with British Columbia</a:t>
            </a:r>
          </a:p>
          <a:p>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a:extLst>
              <a:ext uri="{FF2B5EF4-FFF2-40B4-BE49-F238E27FC236}">
                <a16:creationId xmlns:a16="http://schemas.microsoft.com/office/drawing/2014/main" id="{C427C76E-88FF-C377-2048-4AA12231C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49B27B4E-1DA6-CDF6-D7B5-E611E53211F8}"/>
              </a:ext>
            </a:extLst>
          </p:cNvPr>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CCBAD4DB-D591-A509-D619-D4D716ECF47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10C1A0C-D64A-46EE-B44F-EDACA5B997A5}"/>
                  </a:ext>
                </a:extLst>
              </p14:cNvPr>
              <p14:cNvContentPartPr/>
              <p14:nvPr/>
            </p14:nvContentPartPr>
            <p14:xfrm>
              <a:off x="4527813" y="3871507"/>
              <a:ext cx="251640" cy="403560"/>
            </p14:xfrm>
          </p:contentPart>
        </mc:Choice>
        <mc:Fallback>
          <p:pic>
            <p:nvPicPr>
              <p:cNvPr id="2" name="Freihand 1">
                <a:extLst>
                  <a:ext uri="{FF2B5EF4-FFF2-40B4-BE49-F238E27FC236}">
                    <a16:creationId xmlns:a16="http://schemas.microsoft.com/office/drawing/2014/main" id="{310C1A0C-D64A-46EE-B44F-EDACA5B997A5}"/>
                  </a:ext>
                </a:extLst>
              </p:cNvPr>
              <p:cNvPicPr/>
              <p:nvPr/>
            </p:nvPicPr>
            <p:blipFill>
              <a:blip r:embed="rId5"/>
              <a:stretch>
                <a:fillRect/>
              </a:stretch>
            </p:blipFill>
            <p:spPr>
              <a:xfrm>
                <a:off x="4523493" y="3867187"/>
                <a:ext cx="26028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A3AFCC98-FDD5-41B8-9F25-DF798276704A}"/>
                  </a:ext>
                </a:extLst>
              </p14:cNvPr>
              <p14:cNvContentPartPr/>
              <p14:nvPr/>
            </p14:nvContentPartPr>
            <p14:xfrm>
              <a:off x="4637253" y="4376947"/>
              <a:ext cx="315000" cy="280800"/>
            </p14:xfrm>
          </p:contentPart>
        </mc:Choice>
        <mc:Fallback>
          <p:pic>
            <p:nvPicPr>
              <p:cNvPr id="11" name="Freihand 10">
                <a:extLst>
                  <a:ext uri="{FF2B5EF4-FFF2-40B4-BE49-F238E27FC236}">
                    <a16:creationId xmlns:a16="http://schemas.microsoft.com/office/drawing/2014/main" id="{A3AFCC98-FDD5-41B8-9F25-DF798276704A}"/>
                  </a:ext>
                </a:extLst>
              </p:cNvPr>
              <p:cNvPicPr/>
              <p:nvPr/>
            </p:nvPicPr>
            <p:blipFill>
              <a:blip r:embed="rId7"/>
              <a:stretch>
                <a:fillRect/>
              </a:stretch>
            </p:blipFill>
            <p:spPr>
              <a:xfrm>
                <a:off x="4632933" y="4372627"/>
                <a:ext cx="3236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Freihand 23">
                <a:extLst>
                  <a:ext uri="{FF2B5EF4-FFF2-40B4-BE49-F238E27FC236}">
                    <a16:creationId xmlns:a16="http://schemas.microsoft.com/office/drawing/2014/main" id="{ECEB9C3F-8B56-4497-9F43-ADEEF2F98AF8}"/>
                  </a:ext>
                </a:extLst>
              </p14:cNvPr>
              <p14:cNvContentPartPr/>
              <p14:nvPr/>
            </p14:nvContentPartPr>
            <p14:xfrm>
              <a:off x="5297133" y="4048267"/>
              <a:ext cx="360" cy="360"/>
            </p14:xfrm>
          </p:contentPart>
        </mc:Choice>
        <mc:Fallback>
          <p:pic>
            <p:nvPicPr>
              <p:cNvPr id="24" name="Freihand 23">
                <a:extLst>
                  <a:ext uri="{FF2B5EF4-FFF2-40B4-BE49-F238E27FC236}">
                    <a16:creationId xmlns:a16="http://schemas.microsoft.com/office/drawing/2014/main" id="{ECEB9C3F-8B56-4497-9F43-ADEEF2F98AF8}"/>
                  </a:ext>
                </a:extLst>
              </p:cNvPr>
              <p:cNvPicPr/>
              <p:nvPr/>
            </p:nvPicPr>
            <p:blipFill>
              <a:blip r:embed="rId9"/>
              <a:stretch>
                <a:fillRect/>
              </a:stretch>
            </p:blipFill>
            <p:spPr>
              <a:xfrm>
                <a:off x="5292813" y="4043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 name="Freihand 24">
                <a:extLst>
                  <a:ext uri="{FF2B5EF4-FFF2-40B4-BE49-F238E27FC236}">
                    <a16:creationId xmlns:a16="http://schemas.microsoft.com/office/drawing/2014/main" id="{EB2E3433-0884-4C9D-9740-88623CD1AF50}"/>
                  </a:ext>
                </a:extLst>
              </p14:cNvPr>
              <p14:cNvContentPartPr/>
              <p14:nvPr/>
            </p14:nvContentPartPr>
            <p14:xfrm>
              <a:off x="7786173" y="4957987"/>
              <a:ext cx="469800" cy="51840"/>
            </p14:xfrm>
          </p:contentPart>
        </mc:Choice>
        <mc:Fallback>
          <p:pic>
            <p:nvPicPr>
              <p:cNvPr id="25" name="Freihand 24">
                <a:extLst>
                  <a:ext uri="{FF2B5EF4-FFF2-40B4-BE49-F238E27FC236}">
                    <a16:creationId xmlns:a16="http://schemas.microsoft.com/office/drawing/2014/main" id="{EB2E3433-0884-4C9D-9740-88623CD1AF50}"/>
                  </a:ext>
                </a:extLst>
              </p:cNvPr>
              <p:cNvPicPr/>
              <p:nvPr/>
            </p:nvPicPr>
            <p:blipFill>
              <a:blip r:embed="rId11"/>
              <a:stretch>
                <a:fillRect/>
              </a:stretch>
            </p:blipFill>
            <p:spPr>
              <a:xfrm>
                <a:off x="7781853" y="4953667"/>
                <a:ext cx="478440" cy="60480"/>
              </a:xfrm>
              <a:prstGeom prst="rect">
                <a:avLst/>
              </a:prstGeom>
            </p:spPr>
          </p:pic>
        </mc:Fallback>
      </mc:AlternateContent>
      <p:grpSp>
        <p:nvGrpSpPr>
          <p:cNvPr id="28" name="Gruppieren 27">
            <a:extLst>
              <a:ext uri="{FF2B5EF4-FFF2-40B4-BE49-F238E27FC236}">
                <a16:creationId xmlns:a16="http://schemas.microsoft.com/office/drawing/2014/main" id="{5A286FF2-5D5E-4568-B1A3-A007E9865C6F}"/>
              </a:ext>
            </a:extLst>
          </p:cNvPr>
          <p:cNvGrpSpPr/>
          <p:nvPr/>
        </p:nvGrpSpPr>
        <p:grpSpPr>
          <a:xfrm>
            <a:off x="4501893" y="4125667"/>
            <a:ext cx="2119680" cy="935640"/>
            <a:chOff x="4501893" y="4125667"/>
            <a:chExt cx="2119680" cy="935640"/>
          </a:xfrm>
        </p:grpSpPr>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C9C8F478-3131-4C14-8A17-5B91693FF85D}"/>
                    </a:ext>
                  </a:extLst>
                </p14:cNvPr>
                <p14:cNvContentPartPr/>
                <p14:nvPr/>
              </p14:nvContentPartPr>
              <p14:xfrm>
                <a:off x="4688013" y="4238347"/>
                <a:ext cx="1839960" cy="224280"/>
              </p14:xfrm>
            </p:contentPart>
          </mc:Choice>
          <mc:Fallback>
            <p:pic>
              <p:nvPicPr>
                <p:cNvPr id="4" name="Freihand 3">
                  <a:extLst>
                    <a:ext uri="{FF2B5EF4-FFF2-40B4-BE49-F238E27FC236}">
                      <a16:creationId xmlns:a16="http://schemas.microsoft.com/office/drawing/2014/main" id="{C9C8F478-3131-4C14-8A17-5B91693FF85D}"/>
                    </a:ext>
                  </a:extLst>
                </p:cNvPr>
                <p:cNvPicPr/>
                <p:nvPr/>
              </p:nvPicPr>
              <p:blipFill>
                <a:blip r:embed="rId13"/>
                <a:stretch>
                  <a:fillRect/>
                </a:stretch>
              </p:blipFill>
              <p:spPr>
                <a:xfrm>
                  <a:off x="4683693" y="4234027"/>
                  <a:ext cx="1848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7003520D-1AE0-46C7-BFC0-9CE5298909F1}"/>
                    </a:ext>
                  </a:extLst>
                </p14:cNvPr>
                <p14:cNvContentPartPr/>
                <p14:nvPr/>
              </p14:nvContentPartPr>
              <p14:xfrm>
                <a:off x="6436173" y="4419067"/>
                <a:ext cx="158760" cy="122400"/>
              </p14:xfrm>
            </p:contentPart>
          </mc:Choice>
          <mc:Fallback>
            <p:pic>
              <p:nvPicPr>
                <p:cNvPr id="9" name="Freihand 8">
                  <a:extLst>
                    <a:ext uri="{FF2B5EF4-FFF2-40B4-BE49-F238E27FC236}">
                      <a16:creationId xmlns:a16="http://schemas.microsoft.com/office/drawing/2014/main" id="{7003520D-1AE0-46C7-BFC0-9CE5298909F1}"/>
                    </a:ext>
                  </a:extLst>
                </p:cNvPr>
                <p:cNvPicPr/>
                <p:nvPr/>
              </p:nvPicPr>
              <p:blipFill>
                <a:blip r:embed="rId15"/>
                <a:stretch>
                  <a:fillRect/>
                </a:stretch>
              </p:blipFill>
              <p:spPr>
                <a:xfrm>
                  <a:off x="6431853" y="4414747"/>
                  <a:ext cx="167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44991F11-CAF7-4F50-9082-79FBED65FDF4}"/>
                    </a:ext>
                  </a:extLst>
                </p14:cNvPr>
                <p14:cNvContentPartPr/>
                <p14:nvPr/>
              </p14:nvContentPartPr>
              <p14:xfrm>
                <a:off x="4635453" y="4131787"/>
                <a:ext cx="20520" cy="2160"/>
              </p14:xfrm>
            </p:contentPart>
          </mc:Choice>
          <mc:Fallback>
            <p:pic>
              <p:nvPicPr>
                <p:cNvPr id="16" name="Freihand 15">
                  <a:extLst>
                    <a:ext uri="{FF2B5EF4-FFF2-40B4-BE49-F238E27FC236}">
                      <a16:creationId xmlns:a16="http://schemas.microsoft.com/office/drawing/2014/main" id="{44991F11-CAF7-4F50-9082-79FBED65FDF4}"/>
                    </a:ext>
                  </a:extLst>
                </p:cNvPr>
                <p:cNvPicPr/>
                <p:nvPr/>
              </p:nvPicPr>
              <p:blipFill>
                <a:blip r:embed="rId17"/>
                <a:stretch>
                  <a:fillRect/>
                </a:stretch>
              </p:blipFill>
              <p:spPr>
                <a:xfrm>
                  <a:off x="4631133" y="4127467"/>
                  <a:ext cx="291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BED33449-2D60-4421-B598-B62173901CC1}"/>
                    </a:ext>
                  </a:extLst>
                </p14:cNvPr>
                <p14:cNvContentPartPr/>
                <p14:nvPr/>
              </p14:nvContentPartPr>
              <p14:xfrm>
                <a:off x="4798893" y="4511947"/>
                <a:ext cx="360" cy="360"/>
              </p14:xfrm>
            </p:contentPart>
          </mc:Choice>
          <mc:Fallback>
            <p:pic>
              <p:nvPicPr>
                <p:cNvPr id="17" name="Freihand 16">
                  <a:extLst>
                    <a:ext uri="{FF2B5EF4-FFF2-40B4-BE49-F238E27FC236}">
                      <a16:creationId xmlns:a16="http://schemas.microsoft.com/office/drawing/2014/main" id="{BED33449-2D60-4421-B598-B62173901CC1}"/>
                    </a:ext>
                  </a:extLst>
                </p:cNvPr>
                <p:cNvPicPr/>
                <p:nvPr/>
              </p:nvPicPr>
              <p:blipFill>
                <a:blip r:embed="rId9"/>
                <a:stretch>
                  <a:fillRect/>
                </a:stretch>
              </p:blipFill>
              <p:spPr>
                <a:xfrm>
                  <a:off x="4794573" y="4507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43405DB8-2F56-4261-A183-6708CBF6C7D3}"/>
                    </a:ext>
                  </a:extLst>
                </p14:cNvPr>
                <p14:cNvContentPartPr/>
                <p14:nvPr/>
              </p14:nvContentPartPr>
              <p14:xfrm>
                <a:off x="4645533" y="4209907"/>
                <a:ext cx="36360" cy="7200"/>
              </p14:xfrm>
            </p:contentPart>
          </mc:Choice>
          <mc:Fallback>
            <p:pic>
              <p:nvPicPr>
                <p:cNvPr id="19" name="Freihand 18">
                  <a:extLst>
                    <a:ext uri="{FF2B5EF4-FFF2-40B4-BE49-F238E27FC236}">
                      <a16:creationId xmlns:a16="http://schemas.microsoft.com/office/drawing/2014/main" id="{43405DB8-2F56-4261-A183-6708CBF6C7D3}"/>
                    </a:ext>
                  </a:extLst>
                </p:cNvPr>
                <p:cNvPicPr/>
                <p:nvPr/>
              </p:nvPicPr>
              <p:blipFill>
                <a:blip r:embed="rId20"/>
                <a:stretch>
                  <a:fillRect/>
                </a:stretch>
              </p:blipFill>
              <p:spPr>
                <a:xfrm>
                  <a:off x="4641213" y="4205587"/>
                  <a:ext cx="45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61BCFE26-265F-47F8-B47D-F23D5ADADBBB}"/>
                    </a:ext>
                  </a:extLst>
                </p14:cNvPr>
                <p14:cNvContentPartPr/>
                <p14:nvPr/>
              </p14:nvContentPartPr>
              <p14:xfrm>
                <a:off x="4982493" y="4125667"/>
                <a:ext cx="360" cy="360"/>
              </p14:xfrm>
            </p:contentPart>
          </mc:Choice>
          <mc:Fallback>
            <p:pic>
              <p:nvPicPr>
                <p:cNvPr id="20" name="Freihand 19">
                  <a:extLst>
                    <a:ext uri="{FF2B5EF4-FFF2-40B4-BE49-F238E27FC236}">
                      <a16:creationId xmlns:a16="http://schemas.microsoft.com/office/drawing/2014/main" id="{61BCFE26-265F-47F8-B47D-F23D5ADADBBB}"/>
                    </a:ext>
                  </a:extLst>
                </p:cNvPr>
                <p:cNvPicPr/>
                <p:nvPr/>
              </p:nvPicPr>
              <p:blipFill>
                <a:blip r:embed="rId9"/>
                <a:stretch>
                  <a:fillRect/>
                </a:stretch>
              </p:blipFill>
              <p:spPr>
                <a:xfrm>
                  <a:off x="4978173" y="4121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1A0F533B-D54E-45CD-BB2E-2DBA77D449A6}"/>
                    </a:ext>
                  </a:extLst>
                </p14:cNvPr>
                <p14:cNvContentPartPr/>
                <p14:nvPr/>
              </p14:nvContentPartPr>
              <p14:xfrm>
                <a:off x="4988613" y="4385227"/>
                <a:ext cx="301680" cy="252720"/>
              </p14:xfrm>
            </p:contentPart>
          </mc:Choice>
          <mc:Fallback>
            <p:pic>
              <p:nvPicPr>
                <p:cNvPr id="12" name="Freihand 11">
                  <a:extLst>
                    <a:ext uri="{FF2B5EF4-FFF2-40B4-BE49-F238E27FC236}">
                      <a16:creationId xmlns:a16="http://schemas.microsoft.com/office/drawing/2014/main" id="{1A0F533B-D54E-45CD-BB2E-2DBA77D449A6}"/>
                    </a:ext>
                  </a:extLst>
                </p:cNvPr>
                <p:cNvPicPr/>
                <p:nvPr/>
              </p:nvPicPr>
              <p:blipFill>
                <a:blip r:embed="rId23"/>
                <a:stretch>
                  <a:fillRect/>
                </a:stretch>
              </p:blipFill>
              <p:spPr>
                <a:xfrm>
                  <a:off x="4984293" y="4380907"/>
                  <a:ext cx="3103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504A9BC2-1C54-4311-87FF-5AABDC3C107E}"/>
                    </a:ext>
                  </a:extLst>
                </p14:cNvPr>
                <p14:cNvContentPartPr/>
                <p14:nvPr/>
              </p14:nvContentPartPr>
              <p14:xfrm>
                <a:off x="4762533" y="4540747"/>
                <a:ext cx="17640" cy="360"/>
              </p14:xfrm>
            </p:contentPart>
          </mc:Choice>
          <mc:Fallback>
            <p:pic>
              <p:nvPicPr>
                <p:cNvPr id="13" name="Freihand 12">
                  <a:extLst>
                    <a:ext uri="{FF2B5EF4-FFF2-40B4-BE49-F238E27FC236}">
                      <a16:creationId xmlns:a16="http://schemas.microsoft.com/office/drawing/2014/main" id="{504A9BC2-1C54-4311-87FF-5AABDC3C107E}"/>
                    </a:ext>
                  </a:extLst>
                </p:cNvPr>
                <p:cNvPicPr/>
                <p:nvPr/>
              </p:nvPicPr>
              <p:blipFill>
                <a:blip r:embed="rId25"/>
                <a:stretch>
                  <a:fillRect/>
                </a:stretch>
              </p:blipFill>
              <p:spPr>
                <a:xfrm>
                  <a:off x="4758213" y="4536427"/>
                  <a:ext cx="262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0099EE27-2473-49B2-9AFC-4E85D9186DBE}"/>
                    </a:ext>
                  </a:extLst>
                </p14:cNvPr>
                <p14:cNvContentPartPr/>
                <p14:nvPr/>
              </p14:nvContentPartPr>
              <p14:xfrm>
                <a:off x="5159613" y="4523827"/>
                <a:ext cx="360" cy="360"/>
              </p14:xfrm>
            </p:contentPart>
          </mc:Choice>
          <mc:Fallback>
            <p:pic>
              <p:nvPicPr>
                <p:cNvPr id="14" name="Freihand 13">
                  <a:extLst>
                    <a:ext uri="{FF2B5EF4-FFF2-40B4-BE49-F238E27FC236}">
                      <a16:creationId xmlns:a16="http://schemas.microsoft.com/office/drawing/2014/main" id="{0099EE27-2473-49B2-9AFC-4E85D9186DBE}"/>
                    </a:ext>
                  </a:extLst>
                </p:cNvPr>
                <p:cNvPicPr/>
                <p:nvPr/>
              </p:nvPicPr>
              <p:blipFill>
                <a:blip r:embed="rId9"/>
                <a:stretch>
                  <a:fillRect/>
                </a:stretch>
              </p:blipFill>
              <p:spPr>
                <a:xfrm>
                  <a:off x="5155293" y="4519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F1E0D47E-ED4E-4F85-92D1-6A9E9B83080F}"/>
                    </a:ext>
                  </a:extLst>
                </p14:cNvPr>
                <p14:cNvContentPartPr/>
                <p14:nvPr/>
              </p14:nvContentPartPr>
              <p14:xfrm>
                <a:off x="4988613" y="4385587"/>
                <a:ext cx="231480" cy="216720"/>
              </p14:xfrm>
            </p:contentPart>
          </mc:Choice>
          <mc:Fallback>
            <p:pic>
              <p:nvPicPr>
                <p:cNvPr id="21" name="Freihand 20">
                  <a:extLst>
                    <a:ext uri="{FF2B5EF4-FFF2-40B4-BE49-F238E27FC236}">
                      <a16:creationId xmlns:a16="http://schemas.microsoft.com/office/drawing/2014/main" id="{F1E0D47E-ED4E-4F85-92D1-6A9E9B83080F}"/>
                    </a:ext>
                  </a:extLst>
                </p:cNvPr>
                <p:cNvPicPr/>
                <p:nvPr/>
              </p:nvPicPr>
              <p:blipFill>
                <a:blip r:embed="rId28"/>
                <a:stretch>
                  <a:fillRect/>
                </a:stretch>
              </p:blipFill>
              <p:spPr>
                <a:xfrm>
                  <a:off x="4984293" y="4381267"/>
                  <a:ext cx="240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E82E350A-71E6-4A42-9B28-274FAE01B122}"/>
                    </a:ext>
                  </a:extLst>
                </p14:cNvPr>
                <p14:cNvContentPartPr/>
                <p14:nvPr/>
              </p14:nvContentPartPr>
              <p14:xfrm>
                <a:off x="4501893" y="4143307"/>
                <a:ext cx="70200" cy="30960"/>
              </p14:xfrm>
            </p:contentPart>
          </mc:Choice>
          <mc:Fallback>
            <p:pic>
              <p:nvPicPr>
                <p:cNvPr id="23" name="Freihand 22">
                  <a:extLst>
                    <a:ext uri="{FF2B5EF4-FFF2-40B4-BE49-F238E27FC236}">
                      <a16:creationId xmlns:a16="http://schemas.microsoft.com/office/drawing/2014/main" id="{E82E350A-71E6-4A42-9B28-274FAE01B122}"/>
                    </a:ext>
                  </a:extLst>
                </p:cNvPr>
                <p:cNvPicPr/>
                <p:nvPr/>
              </p:nvPicPr>
              <p:blipFill>
                <a:blip r:embed="rId30"/>
                <a:stretch>
                  <a:fillRect/>
                </a:stretch>
              </p:blipFill>
              <p:spPr>
                <a:xfrm>
                  <a:off x="4497573" y="4138987"/>
                  <a:ext cx="78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DA6E97CC-3AD6-4204-BBD6-91F949E99C10}"/>
                    </a:ext>
                  </a:extLst>
                </p14:cNvPr>
                <p14:cNvContentPartPr/>
                <p14:nvPr/>
              </p14:nvContentPartPr>
              <p14:xfrm>
                <a:off x="5966013" y="4522387"/>
                <a:ext cx="655560" cy="421560"/>
              </p14:xfrm>
            </p:contentPart>
          </mc:Choice>
          <mc:Fallback>
            <p:pic>
              <p:nvPicPr>
                <p:cNvPr id="26" name="Freihand 25">
                  <a:extLst>
                    <a:ext uri="{FF2B5EF4-FFF2-40B4-BE49-F238E27FC236}">
                      <a16:creationId xmlns:a16="http://schemas.microsoft.com/office/drawing/2014/main" id="{DA6E97CC-3AD6-4204-BBD6-91F949E99C10}"/>
                    </a:ext>
                  </a:extLst>
                </p:cNvPr>
                <p:cNvPicPr/>
                <p:nvPr/>
              </p:nvPicPr>
              <p:blipFill>
                <a:blip r:embed="rId32"/>
                <a:stretch>
                  <a:fillRect/>
                </a:stretch>
              </p:blipFill>
              <p:spPr>
                <a:xfrm>
                  <a:off x="5961693" y="4518067"/>
                  <a:ext cx="66420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936CA22E-B65F-4848-A732-6C61D2219217}"/>
                    </a:ext>
                  </a:extLst>
                </p14:cNvPr>
                <p14:cNvContentPartPr/>
                <p14:nvPr/>
              </p14:nvContentPartPr>
              <p14:xfrm>
                <a:off x="4702413" y="4892107"/>
                <a:ext cx="214920" cy="169200"/>
              </p14:xfrm>
            </p:contentPart>
          </mc:Choice>
          <mc:Fallback>
            <p:pic>
              <p:nvPicPr>
                <p:cNvPr id="27" name="Freihand 26">
                  <a:extLst>
                    <a:ext uri="{FF2B5EF4-FFF2-40B4-BE49-F238E27FC236}">
                      <a16:creationId xmlns:a16="http://schemas.microsoft.com/office/drawing/2014/main" id="{936CA22E-B65F-4848-A732-6C61D2219217}"/>
                    </a:ext>
                  </a:extLst>
                </p:cNvPr>
                <p:cNvPicPr/>
                <p:nvPr/>
              </p:nvPicPr>
              <p:blipFill>
                <a:blip r:embed="rId34"/>
                <a:stretch>
                  <a:fillRect/>
                </a:stretch>
              </p:blipFill>
              <p:spPr>
                <a:xfrm>
                  <a:off x="4698093" y="4887787"/>
                  <a:ext cx="223560" cy="177840"/>
                </a:xfrm>
                <a:prstGeom prst="rect">
                  <a:avLst/>
                </a:prstGeom>
              </p:spPr>
            </p:pic>
          </mc:Fallback>
        </mc:AlternateContent>
      </p:grpSp>
      <p:grpSp>
        <p:nvGrpSpPr>
          <p:cNvPr id="65" name="Gruppieren 64">
            <a:extLst>
              <a:ext uri="{FF2B5EF4-FFF2-40B4-BE49-F238E27FC236}">
                <a16:creationId xmlns:a16="http://schemas.microsoft.com/office/drawing/2014/main" id="{DF0161D8-CF46-4167-81EE-7EB7AB077AE0}"/>
              </a:ext>
            </a:extLst>
          </p:cNvPr>
          <p:cNvGrpSpPr/>
          <p:nvPr/>
        </p:nvGrpSpPr>
        <p:grpSpPr>
          <a:xfrm>
            <a:off x="905133" y="4662067"/>
            <a:ext cx="3192480" cy="730800"/>
            <a:chOff x="905133" y="4662067"/>
            <a:chExt cx="3192480" cy="730800"/>
          </a:xfrm>
        </p:grpSpPr>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77557A35-3AA2-4C6B-B88E-B1BD6207FA0D}"/>
                    </a:ext>
                  </a:extLst>
                </p14:cNvPr>
                <p14:cNvContentPartPr/>
                <p14:nvPr/>
              </p14:nvContentPartPr>
              <p14:xfrm>
                <a:off x="930693" y="5020987"/>
                <a:ext cx="213840" cy="28800"/>
              </p14:xfrm>
            </p:contentPart>
          </mc:Choice>
          <mc:Fallback>
            <p:pic>
              <p:nvPicPr>
                <p:cNvPr id="29" name="Freihand 28">
                  <a:extLst>
                    <a:ext uri="{FF2B5EF4-FFF2-40B4-BE49-F238E27FC236}">
                      <a16:creationId xmlns:a16="http://schemas.microsoft.com/office/drawing/2014/main" id="{77557A35-3AA2-4C6B-B88E-B1BD6207FA0D}"/>
                    </a:ext>
                  </a:extLst>
                </p:cNvPr>
                <p:cNvPicPr/>
                <p:nvPr/>
              </p:nvPicPr>
              <p:blipFill>
                <a:blip r:embed="rId36"/>
                <a:stretch>
                  <a:fillRect/>
                </a:stretch>
              </p:blipFill>
              <p:spPr>
                <a:xfrm>
                  <a:off x="926373" y="5016667"/>
                  <a:ext cx="222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8E64ADBB-C4E7-471F-B180-0C31D387B858}"/>
                    </a:ext>
                  </a:extLst>
                </p14:cNvPr>
                <p14:cNvContentPartPr/>
                <p14:nvPr/>
              </p14:nvContentPartPr>
              <p14:xfrm>
                <a:off x="905133" y="5054827"/>
                <a:ext cx="313200" cy="25560"/>
              </p14:xfrm>
            </p:contentPart>
          </mc:Choice>
          <mc:Fallback>
            <p:pic>
              <p:nvPicPr>
                <p:cNvPr id="30" name="Freihand 29">
                  <a:extLst>
                    <a:ext uri="{FF2B5EF4-FFF2-40B4-BE49-F238E27FC236}">
                      <a16:creationId xmlns:a16="http://schemas.microsoft.com/office/drawing/2014/main" id="{8E64ADBB-C4E7-471F-B180-0C31D387B858}"/>
                    </a:ext>
                  </a:extLst>
                </p:cNvPr>
                <p:cNvPicPr/>
                <p:nvPr/>
              </p:nvPicPr>
              <p:blipFill>
                <a:blip r:embed="rId38"/>
                <a:stretch>
                  <a:fillRect/>
                </a:stretch>
              </p:blipFill>
              <p:spPr>
                <a:xfrm>
                  <a:off x="900813" y="5050507"/>
                  <a:ext cx="321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49AADCF0-3D5A-441B-8F79-AC8CF806F5A4}"/>
                    </a:ext>
                  </a:extLst>
                </p14:cNvPr>
                <p14:cNvContentPartPr/>
                <p14:nvPr/>
              </p14:nvContentPartPr>
              <p14:xfrm>
                <a:off x="1167573" y="4942507"/>
                <a:ext cx="130320" cy="265320"/>
              </p14:xfrm>
            </p:contentPart>
          </mc:Choice>
          <mc:Fallback>
            <p:pic>
              <p:nvPicPr>
                <p:cNvPr id="31" name="Freihand 30">
                  <a:extLst>
                    <a:ext uri="{FF2B5EF4-FFF2-40B4-BE49-F238E27FC236}">
                      <a16:creationId xmlns:a16="http://schemas.microsoft.com/office/drawing/2014/main" id="{49AADCF0-3D5A-441B-8F79-AC8CF806F5A4}"/>
                    </a:ext>
                  </a:extLst>
                </p:cNvPr>
                <p:cNvPicPr/>
                <p:nvPr/>
              </p:nvPicPr>
              <p:blipFill>
                <a:blip r:embed="rId40"/>
                <a:stretch>
                  <a:fillRect/>
                </a:stretch>
              </p:blipFill>
              <p:spPr>
                <a:xfrm>
                  <a:off x="1163253" y="4938187"/>
                  <a:ext cx="1389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834B9D42-4976-41EB-8C08-B6D0FDA79E9F}"/>
                    </a:ext>
                  </a:extLst>
                </p14:cNvPr>
                <p14:cNvContentPartPr/>
                <p14:nvPr/>
              </p14:nvContentPartPr>
              <p14:xfrm>
                <a:off x="1440453" y="4937467"/>
                <a:ext cx="201240" cy="100440"/>
              </p14:xfrm>
            </p:contentPart>
          </mc:Choice>
          <mc:Fallback>
            <p:pic>
              <p:nvPicPr>
                <p:cNvPr id="32" name="Freihand 31">
                  <a:extLst>
                    <a:ext uri="{FF2B5EF4-FFF2-40B4-BE49-F238E27FC236}">
                      <a16:creationId xmlns:a16="http://schemas.microsoft.com/office/drawing/2014/main" id="{834B9D42-4976-41EB-8C08-B6D0FDA79E9F}"/>
                    </a:ext>
                  </a:extLst>
                </p:cNvPr>
                <p:cNvPicPr/>
                <p:nvPr/>
              </p:nvPicPr>
              <p:blipFill>
                <a:blip r:embed="rId42"/>
                <a:stretch>
                  <a:fillRect/>
                </a:stretch>
              </p:blipFill>
              <p:spPr>
                <a:xfrm>
                  <a:off x="1436133" y="4933147"/>
                  <a:ext cx="209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DA290063-BFBC-40FA-BCA0-1F5F4770DA84}"/>
                    </a:ext>
                  </a:extLst>
                </p14:cNvPr>
                <p14:cNvContentPartPr/>
                <p14:nvPr/>
              </p14:nvContentPartPr>
              <p14:xfrm>
                <a:off x="1624053" y="4860787"/>
                <a:ext cx="360" cy="360"/>
              </p14:xfrm>
            </p:contentPart>
          </mc:Choice>
          <mc:Fallback>
            <p:pic>
              <p:nvPicPr>
                <p:cNvPr id="33" name="Freihand 32">
                  <a:extLst>
                    <a:ext uri="{FF2B5EF4-FFF2-40B4-BE49-F238E27FC236}">
                      <a16:creationId xmlns:a16="http://schemas.microsoft.com/office/drawing/2014/main" id="{DA290063-BFBC-40FA-BCA0-1F5F4770DA84}"/>
                    </a:ext>
                  </a:extLst>
                </p:cNvPr>
                <p:cNvPicPr/>
                <p:nvPr/>
              </p:nvPicPr>
              <p:blipFill>
                <a:blip r:embed="rId9"/>
                <a:stretch>
                  <a:fillRect/>
                </a:stretch>
              </p:blipFill>
              <p:spPr>
                <a:xfrm>
                  <a:off x="1619733" y="4856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250F67A9-EC90-4D5E-8A88-AFDB58152DF3}"/>
                    </a:ext>
                  </a:extLst>
                </p14:cNvPr>
                <p14:cNvContentPartPr/>
                <p14:nvPr/>
              </p14:nvContentPartPr>
              <p14:xfrm>
                <a:off x="1818453" y="4932787"/>
                <a:ext cx="83880" cy="258120"/>
              </p14:xfrm>
            </p:contentPart>
          </mc:Choice>
          <mc:Fallback>
            <p:pic>
              <p:nvPicPr>
                <p:cNvPr id="34" name="Freihand 33">
                  <a:extLst>
                    <a:ext uri="{FF2B5EF4-FFF2-40B4-BE49-F238E27FC236}">
                      <a16:creationId xmlns:a16="http://schemas.microsoft.com/office/drawing/2014/main" id="{250F67A9-EC90-4D5E-8A88-AFDB58152DF3}"/>
                    </a:ext>
                  </a:extLst>
                </p:cNvPr>
                <p:cNvPicPr/>
                <p:nvPr/>
              </p:nvPicPr>
              <p:blipFill>
                <a:blip r:embed="rId45"/>
                <a:stretch>
                  <a:fillRect/>
                </a:stretch>
              </p:blipFill>
              <p:spPr>
                <a:xfrm>
                  <a:off x="1814133" y="4928467"/>
                  <a:ext cx="925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342F3F70-9D69-4F7C-B196-795D160BE4C9}"/>
                    </a:ext>
                  </a:extLst>
                </p14:cNvPr>
                <p14:cNvContentPartPr/>
                <p14:nvPr/>
              </p14:nvContentPartPr>
              <p14:xfrm>
                <a:off x="1963533" y="4911187"/>
                <a:ext cx="48600" cy="106200"/>
              </p14:xfrm>
            </p:contentPart>
          </mc:Choice>
          <mc:Fallback>
            <p:pic>
              <p:nvPicPr>
                <p:cNvPr id="36" name="Freihand 35">
                  <a:extLst>
                    <a:ext uri="{FF2B5EF4-FFF2-40B4-BE49-F238E27FC236}">
                      <a16:creationId xmlns:a16="http://schemas.microsoft.com/office/drawing/2014/main" id="{342F3F70-9D69-4F7C-B196-795D160BE4C9}"/>
                    </a:ext>
                  </a:extLst>
                </p:cNvPr>
                <p:cNvPicPr/>
                <p:nvPr/>
              </p:nvPicPr>
              <p:blipFill>
                <a:blip r:embed="rId47"/>
                <a:stretch>
                  <a:fillRect/>
                </a:stretch>
              </p:blipFill>
              <p:spPr>
                <a:xfrm>
                  <a:off x="1959213" y="4906867"/>
                  <a:ext cx="57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7710221D-EBCE-4177-A273-0AF66F74A019}"/>
                    </a:ext>
                  </a:extLst>
                </p14:cNvPr>
                <p14:cNvContentPartPr/>
                <p14:nvPr/>
              </p14:nvContentPartPr>
              <p14:xfrm>
                <a:off x="1952733" y="4895707"/>
                <a:ext cx="249120" cy="113040"/>
              </p14:xfrm>
            </p:contentPart>
          </mc:Choice>
          <mc:Fallback>
            <p:pic>
              <p:nvPicPr>
                <p:cNvPr id="37" name="Freihand 36">
                  <a:extLst>
                    <a:ext uri="{FF2B5EF4-FFF2-40B4-BE49-F238E27FC236}">
                      <a16:creationId xmlns:a16="http://schemas.microsoft.com/office/drawing/2014/main" id="{7710221D-EBCE-4177-A273-0AF66F74A019}"/>
                    </a:ext>
                  </a:extLst>
                </p:cNvPr>
                <p:cNvPicPr/>
                <p:nvPr/>
              </p:nvPicPr>
              <p:blipFill>
                <a:blip r:embed="rId49"/>
                <a:stretch>
                  <a:fillRect/>
                </a:stretch>
              </p:blipFill>
              <p:spPr>
                <a:xfrm>
                  <a:off x="1948413" y="4891387"/>
                  <a:ext cx="257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6D6A8707-C8E3-4368-AF8F-577B8963DAAC}"/>
                    </a:ext>
                  </a:extLst>
                </p14:cNvPr>
                <p14:cNvContentPartPr/>
                <p14:nvPr/>
              </p14:nvContentPartPr>
              <p14:xfrm>
                <a:off x="2223813" y="4931347"/>
                <a:ext cx="97560" cy="70920"/>
              </p14:xfrm>
            </p:contentPart>
          </mc:Choice>
          <mc:Fallback>
            <p:pic>
              <p:nvPicPr>
                <p:cNvPr id="38" name="Freihand 37">
                  <a:extLst>
                    <a:ext uri="{FF2B5EF4-FFF2-40B4-BE49-F238E27FC236}">
                      <a16:creationId xmlns:a16="http://schemas.microsoft.com/office/drawing/2014/main" id="{6D6A8707-C8E3-4368-AF8F-577B8963DAAC}"/>
                    </a:ext>
                  </a:extLst>
                </p:cNvPr>
                <p:cNvPicPr/>
                <p:nvPr/>
              </p:nvPicPr>
              <p:blipFill>
                <a:blip r:embed="rId51"/>
                <a:stretch>
                  <a:fillRect/>
                </a:stretch>
              </p:blipFill>
              <p:spPr>
                <a:xfrm>
                  <a:off x="2219493" y="4927027"/>
                  <a:ext cx="106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CC60BF31-2066-45D8-AF3D-00B2F99D604E}"/>
                    </a:ext>
                  </a:extLst>
                </p14:cNvPr>
                <p14:cNvContentPartPr/>
                <p14:nvPr/>
              </p14:nvContentPartPr>
              <p14:xfrm>
                <a:off x="2365293" y="4824427"/>
                <a:ext cx="228960" cy="166320"/>
              </p14:xfrm>
            </p:contentPart>
          </mc:Choice>
          <mc:Fallback>
            <p:pic>
              <p:nvPicPr>
                <p:cNvPr id="39" name="Freihand 38">
                  <a:extLst>
                    <a:ext uri="{FF2B5EF4-FFF2-40B4-BE49-F238E27FC236}">
                      <a16:creationId xmlns:a16="http://schemas.microsoft.com/office/drawing/2014/main" id="{CC60BF31-2066-45D8-AF3D-00B2F99D604E}"/>
                    </a:ext>
                  </a:extLst>
                </p:cNvPr>
                <p:cNvPicPr/>
                <p:nvPr/>
              </p:nvPicPr>
              <p:blipFill>
                <a:blip r:embed="rId53"/>
                <a:stretch>
                  <a:fillRect/>
                </a:stretch>
              </p:blipFill>
              <p:spPr>
                <a:xfrm>
                  <a:off x="2360973" y="4820107"/>
                  <a:ext cx="237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8157E7D4-38AF-4271-B55A-91B2095F220E}"/>
                    </a:ext>
                  </a:extLst>
                </p14:cNvPr>
                <p14:cNvContentPartPr/>
                <p14:nvPr/>
              </p14:nvContentPartPr>
              <p14:xfrm>
                <a:off x="2743653" y="4780867"/>
                <a:ext cx="258480" cy="154080"/>
              </p14:xfrm>
            </p:contentPart>
          </mc:Choice>
          <mc:Fallback>
            <p:pic>
              <p:nvPicPr>
                <p:cNvPr id="40" name="Freihand 39">
                  <a:extLst>
                    <a:ext uri="{FF2B5EF4-FFF2-40B4-BE49-F238E27FC236}">
                      <a16:creationId xmlns:a16="http://schemas.microsoft.com/office/drawing/2014/main" id="{8157E7D4-38AF-4271-B55A-91B2095F220E}"/>
                    </a:ext>
                  </a:extLst>
                </p:cNvPr>
                <p:cNvPicPr/>
                <p:nvPr/>
              </p:nvPicPr>
              <p:blipFill>
                <a:blip r:embed="rId55"/>
                <a:stretch>
                  <a:fillRect/>
                </a:stretch>
              </p:blipFill>
              <p:spPr>
                <a:xfrm>
                  <a:off x="2739333" y="4776547"/>
                  <a:ext cx="267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8324AAE1-A104-4EAF-B597-46BC05B3659B}"/>
                    </a:ext>
                  </a:extLst>
                </p14:cNvPr>
                <p14:cNvContentPartPr/>
                <p14:nvPr/>
              </p14:nvContentPartPr>
              <p14:xfrm>
                <a:off x="3152253" y="4797787"/>
                <a:ext cx="171000" cy="127080"/>
              </p14:xfrm>
            </p:contentPart>
          </mc:Choice>
          <mc:Fallback>
            <p:pic>
              <p:nvPicPr>
                <p:cNvPr id="42" name="Freihand 41">
                  <a:extLst>
                    <a:ext uri="{FF2B5EF4-FFF2-40B4-BE49-F238E27FC236}">
                      <a16:creationId xmlns:a16="http://schemas.microsoft.com/office/drawing/2014/main" id="{8324AAE1-A104-4EAF-B597-46BC05B3659B}"/>
                    </a:ext>
                  </a:extLst>
                </p:cNvPr>
                <p:cNvPicPr/>
                <p:nvPr/>
              </p:nvPicPr>
              <p:blipFill>
                <a:blip r:embed="rId57"/>
                <a:stretch>
                  <a:fillRect/>
                </a:stretch>
              </p:blipFill>
              <p:spPr>
                <a:xfrm>
                  <a:off x="3147933" y="4793467"/>
                  <a:ext cx="179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CAA9199B-4D4D-4C25-A09B-C3A8B46BC717}"/>
                    </a:ext>
                  </a:extLst>
                </p14:cNvPr>
                <p14:cNvContentPartPr/>
                <p14:nvPr/>
              </p14:nvContentPartPr>
              <p14:xfrm>
                <a:off x="3352773" y="4720747"/>
                <a:ext cx="34200" cy="178920"/>
              </p14:xfrm>
            </p:contentPart>
          </mc:Choice>
          <mc:Fallback>
            <p:pic>
              <p:nvPicPr>
                <p:cNvPr id="43" name="Freihand 42">
                  <a:extLst>
                    <a:ext uri="{FF2B5EF4-FFF2-40B4-BE49-F238E27FC236}">
                      <a16:creationId xmlns:a16="http://schemas.microsoft.com/office/drawing/2014/main" id="{CAA9199B-4D4D-4C25-A09B-C3A8B46BC717}"/>
                    </a:ext>
                  </a:extLst>
                </p:cNvPr>
                <p:cNvPicPr/>
                <p:nvPr/>
              </p:nvPicPr>
              <p:blipFill>
                <a:blip r:embed="rId59"/>
                <a:stretch>
                  <a:fillRect/>
                </a:stretch>
              </p:blipFill>
              <p:spPr>
                <a:xfrm>
                  <a:off x="3348453" y="4716427"/>
                  <a:ext cx="428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7AD3D6DF-9645-4DE9-8A00-4298CA4702FC}"/>
                    </a:ext>
                  </a:extLst>
                </p14:cNvPr>
                <p14:cNvContentPartPr/>
                <p14:nvPr/>
              </p14:nvContentPartPr>
              <p14:xfrm>
                <a:off x="3393093" y="4794187"/>
                <a:ext cx="135000" cy="101880"/>
              </p14:xfrm>
            </p:contentPart>
          </mc:Choice>
          <mc:Fallback>
            <p:pic>
              <p:nvPicPr>
                <p:cNvPr id="44" name="Freihand 43">
                  <a:extLst>
                    <a:ext uri="{FF2B5EF4-FFF2-40B4-BE49-F238E27FC236}">
                      <a16:creationId xmlns:a16="http://schemas.microsoft.com/office/drawing/2014/main" id="{7AD3D6DF-9645-4DE9-8A00-4298CA4702FC}"/>
                    </a:ext>
                  </a:extLst>
                </p:cNvPr>
                <p:cNvPicPr/>
                <p:nvPr/>
              </p:nvPicPr>
              <p:blipFill>
                <a:blip r:embed="rId61"/>
                <a:stretch>
                  <a:fillRect/>
                </a:stretch>
              </p:blipFill>
              <p:spPr>
                <a:xfrm>
                  <a:off x="3388773" y="4789867"/>
                  <a:ext cx="143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B40CE3D9-420E-4C9B-9FD1-E95FF9F5EC2C}"/>
                    </a:ext>
                  </a:extLst>
                </p14:cNvPr>
                <p14:cNvContentPartPr/>
                <p14:nvPr/>
              </p14:nvContentPartPr>
              <p14:xfrm>
                <a:off x="3566613" y="4662067"/>
                <a:ext cx="154800" cy="200160"/>
              </p14:xfrm>
            </p:contentPart>
          </mc:Choice>
          <mc:Fallback>
            <p:pic>
              <p:nvPicPr>
                <p:cNvPr id="46" name="Freihand 45">
                  <a:extLst>
                    <a:ext uri="{FF2B5EF4-FFF2-40B4-BE49-F238E27FC236}">
                      <a16:creationId xmlns:a16="http://schemas.microsoft.com/office/drawing/2014/main" id="{B40CE3D9-420E-4C9B-9FD1-E95FF9F5EC2C}"/>
                    </a:ext>
                  </a:extLst>
                </p:cNvPr>
                <p:cNvPicPr/>
                <p:nvPr/>
              </p:nvPicPr>
              <p:blipFill>
                <a:blip r:embed="rId63"/>
                <a:stretch>
                  <a:fillRect/>
                </a:stretch>
              </p:blipFill>
              <p:spPr>
                <a:xfrm>
                  <a:off x="3562293" y="4657747"/>
                  <a:ext cx="163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51EC8977-9B2A-4373-AB50-E40FA7DCB68D}"/>
                    </a:ext>
                  </a:extLst>
                </p14:cNvPr>
                <p14:cNvContentPartPr/>
                <p14:nvPr/>
              </p14:nvContentPartPr>
              <p14:xfrm>
                <a:off x="3699813" y="4680427"/>
                <a:ext cx="27720" cy="41040"/>
              </p14:xfrm>
            </p:contentPart>
          </mc:Choice>
          <mc:Fallback>
            <p:pic>
              <p:nvPicPr>
                <p:cNvPr id="47" name="Freihand 46">
                  <a:extLst>
                    <a:ext uri="{FF2B5EF4-FFF2-40B4-BE49-F238E27FC236}">
                      <a16:creationId xmlns:a16="http://schemas.microsoft.com/office/drawing/2014/main" id="{51EC8977-9B2A-4373-AB50-E40FA7DCB68D}"/>
                    </a:ext>
                  </a:extLst>
                </p:cNvPr>
                <p:cNvPicPr/>
                <p:nvPr/>
              </p:nvPicPr>
              <p:blipFill>
                <a:blip r:embed="rId65"/>
                <a:stretch>
                  <a:fillRect/>
                </a:stretch>
              </p:blipFill>
              <p:spPr>
                <a:xfrm>
                  <a:off x="3695493" y="4676107"/>
                  <a:ext cx="36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FCC51047-5FB4-4273-8E1D-A39F0663211D}"/>
                    </a:ext>
                  </a:extLst>
                </p14:cNvPr>
                <p14:cNvContentPartPr/>
                <p14:nvPr/>
              </p14:nvContentPartPr>
              <p14:xfrm>
                <a:off x="3755613" y="4771147"/>
                <a:ext cx="142560" cy="66600"/>
              </p14:xfrm>
            </p:contentPart>
          </mc:Choice>
          <mc:Fallback>
            <p:pic>
              <p:nvPicPr>
                <p:cNvPr id="48" name="Freihand 47">
                  <a:extLst>
                    <a:ext uri="{FF2B5EF4-FFF2-40B4-BE49-F238E27FC236}">
                      <a16:creationId xmlns:a16="http://schemas.microsoft.com/office/drawing/2014/main" id="{FCC51047-5FB4-4273-8E1D-A39F0663211D}"/>
                    </a:ext>
                  </a:extLst>
                </p:cNvPr>
                <p:cNvPicPr/>
                <p:nvPr/>
              </p:nvPicPr>
              <p:blipFill>
                <a:blip r:embed="rId67"/>
                <a:stretch>
                  <a:fillRect/>
                </a:stretch>
              </p:blipFill>
              <p:spPr>
                <a:xfrm>
                  <a:off x="3751293" y="4766827"/>
                  <a:ext cx="151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Freihand 49">
                  <a:extLst>
                    <a:ext uri="{FF2B5EF4-FFF2-40B4-BE49-F238E27FC236}">
                      <a16:creationId xmlns:a16="http://schemas.microsoft.com/office/drawing/2014/main" id="{F3A0A5E9-B31D-4E99-92DE-939BB46BA526}"/>
                    </a:ext>
                  </a:extLst>
                </p14:cNvPr>
                <p14:cNvContentPartPr/>
                <p14:nvPr/>
              </p14:nvContentPartPr>
              <p14:xfrm>
                <a:off x="1465653" y="5217907"/>
                <a:ext cx="64080" cy="174960"/>
              </p14:xfrm>
            </p:contentPart>
          </mc:Choice>
          <mc:Fallback>
            <p:pic>
              <p:nvPicPr>
                <p:cNvPr id="50" name="Freihand 49">
                  <a:extLst>
                    <a:ext uri="{FF2B5EF4-FFF2-40B4-BE49-F238E27FC236}">
                      <a16:creationId xmlns:a16="http://schemas.microsoft.com/office/drawing/2014/main" id="{F3A0A5E9-B31D-4E99-92DE-939BB46BA526}"/>
                    </a:ext>
                  </a:extLst>
                </p:cNvPr>
                <p:cNvPicPr/>
                <p:nvPr/>
              </p:nvPicPr>
              <p:blipFill>
                <a:blip r:embed="rId69"/>
                <a:stretch>
                  <a:fillRect/>
                </a:stretch>
              </p:blipFill>
              <p:spPr>
                <a:xfrm>
                  <a:off x="1461333" y="5213587"/>
                  <a:ext cx="72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Freihand 50">
                  <a:extLst>
                    <a:ext uri="{FF2B5EF4-FFF2-40B4-BE49-F238E27FC236}">
                      <a16:creationId xmlns:a16="http://schemas.microsoft.com/office/drawing/2014/main" id="{7063CF8A-F290-45AE-A060-784774E16C00}"/>
                    </a:ext>
                  </a:extLst>
                </p14:cNvPr>
                <p14:cNvContentPartPr/>
                <p14:nvPr/>
              </p14:nvContentPartPr>
              <p14:xfrm>
                <a:off x="1567173" y="5269747"/>
                <a:ext cx="86760" cy="104040"/>
              </p14:xfrm>
            </p:contentPart>
          </mc:Choice>
          <mc:Fallback>
            <p:pic>
              <p:nvPicPr>
                <p:cNvPr id="51" name="Freihand 50">
                  <a:extLst>
                    <a:ext uri="{FF2B5EF4-FFF2-40B4-BE49-F238E27FC236}">
                      <a16:creationId xmlns:a16="http://schemas.microsoft.com/office/drawing/2014/main" id="{7063CF8A-F290-45AE-A060-784774E16C00}"/>
                    </a:ext>
                  </a:extLst>
                </p:cNvPr>
                <p:cNvPicPr/>
                <p:nvPr/>
              </p:nvPicPr>
              <p:blipFill>
                <a:blip r:embed="rId71"/>
                <a:stretch>
                  <a:fillRect/>
                </a:stretch>
              </p:blipFill>
              <p:spPr>
                <a:xfrm>
                  <a:off x="1562853" y="5265427"/>
                  <a:ext cx="95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Freihand 51">
                  <a:extLst>
                    <a:ext uri="{FF2B5EF4-FFF2-40B4-BE49-F238E27FC236}">
                      <a16:creationId xmlns:a16="http://schemas.microsoft.com/office/drawing/2014/main" id="{6D6006C0-4C10-40CB-8821-F94514628EF3}"/>
                    </a:ext>
                  </a:extLst>
                </p14:cNvPr>
                <p14:cNvContentPartPr/>
                <p14:nvPr/>
              </p14:nvContentPartPr>
              <p14:xfrm>
                <a:off x="1679493" y="5202787"/>
                <a:ext cx="496080" cy="146520"/>
              </p14:xfrm>
            </p:contentPart>
          </mc:Choice>
          <mc:Fallback>
            <p:pic>
              <p:nvPicPr>
                <p:cNvPr id="52" name="Freihand 51">
                  <a:extLst>
                    <a:ext uri="{FF2B5EF4-FFF2-40B4-BE49-F238E27FC236}">
                      <a16:creationId xmlns:a16="http://schemas.microsoft.com/office/drawing/2014/main" id="{6D6006C0-4C10-40CB-8821-F94514628EF3}"/>
                    </a:ext>
                  </a:extLst>
                </p:cNvPr>
                <p:cNvPicPr/>
                <p:nvPr/>
              </p:nvPicPr>
              <p:blipFill>
                <a:blip r:embed="rId73"/>
                <a:stretch>
                  <a:fillRect/>
                </a:stretch>
              </p:blipFill>
              <p:spPr>
                <a:xfrm>
                  <a:off x="1675173" y="5198467"/>
                  <a:ext cx="504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Freihand 52">
                  <a:extLst>
                    <a:ext uri="{FF2B5EF4-FFF2-40B4-BE49-F238E27FC236}">
                      <a16:creationId xmlns:a16="http://schemas.microsoft.com/office/drawing/2014/main" id="{641DB8A2-F475-416D-BE4E-0884159BED11}"/>
                    </a:ext>
                  </a:extLst>
                </p14:cNvPr>
                <p14:cNvContentPartPr/>
                <p14:nvPr/>
              </p14:nvContentPartPr>
              <p14:xfrm>
                <a:off x="2411373" y="5163547"/>
                <a:ext cx="39960" cy="124200"/>
              </p14:xfrm>
            </p:contentPart>
          </mc:Choice>
          <mc:Fallback>
            <p:pic>
              <p:nvPicPr>
                <p:cNvPr id="53" name="Freihand 52">
                  <a:extLst>
                    <a:ext uri="{FF2B5EF4-FFF2-40B4-BE49-F238E27FC236}">
                      <a16:creationId xmlns:a16="http://schemas.microsoft.com/office/drawing/2014/main" id="{641DB8A2-F475-416D-BE4E-0884159BED11}"/>
                    </a:ext>
                  </a:extLst>
                </p:cNvPr>
                <p:cNvPicPr/>
                <p:nvPr/>
              </p:nvPicPr>
              <p:blipFill>
                <a:blip r:embed="rId75"/>
                <a:stretch>
                  <a:fillRect/>
                </a:stretch>
              </p:blipFill>
              <p:spPr>
                <a:xfrm>
                  <a:off x="2407053" y="5159227"/>
                  <a:ext cx="48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Freihand 53">
                  <a:extLst>
                    <a:ext uri="{FF2B5EF4-FFF2-40B4-BE49-F238E27FC236}">
                      <a16:creationId xmlns:a16="http://schemas.microsoft.com/office/drawing/2014/main" id="{5862AD29-BB1A-48F0-9FFD-B1C4E71D0A2E}"/>
                    </a:ext>
                  </a:extLst>
                </p14:cNvPr>
                <p14:cNvContentPartPr/>
                <p14:nvPr/>
              </p14:nvContentPartPr>
              <p14:xfrm>
                <a:off x="2343693" y="5127187"/>
                <a:ext cx="162360" cy="174960"/>
              </p14:xfrm>
            </p:contentPart>
          </mc:Choice>
          <mc:Fallback>
            <p:pic>
              <p:nvPicPr>
                <p:cNvPr id="54" name="Freihand 53">
                  <a:extLst>
                    <a:ext uri="{FF2B5EF4-FFF2-40B4-BE49-F238E27FC236}">
                      <a16:creationId xmlns:a16="http://schemas.microsoft.com/office/drawing/2014/main" id="{5862AD29-BB1A-48F0-9FFD-B1C4E71D0A2E}"/>
                    </a:ext>
                  </a:extLst>
                </p:cNvPr>
                <p:cNvPicPr/>
                <p:nvPr/>
              </p:nvPicPr>
              <p:blipFill>
                <a:blip r:embed="rId77"/>
                <a:stretch>
                  <a:fillRect/>
                </a:stretch>
              </p:blipFill>
              <p:spPr>
                <a:xfrm>
                  <a:off x="2339373" y="5122867"/>
                  <a:ext cx="171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4F11743A-D772-4A32-8294-89CDD86C06C2}"/>
                    </a:ext>
                  </a:extLst>
                </p14:cNvPr>
                <p14:cNvContentPartPr/>
                <p14:nvPr/>
              </p14:nvContentPartPr>
              <p14:xfrm>
                <a:off x="2555373" y="5111707"/>
                <a:ext cx="189720" cy="161280"/>
              </p14:xfrm>
            </p:contentPart>
          </mc:Choice>
          <mc:Fallback>
            <p:pic>
              <p:nvPicPr>
                <p:cNvPr id="55" name="Freihand 54">
                  <a:extLst>
                    <a:ext uri="{FF2B5EF4-FFF2-40B4-BE49-F238E27FC236}">
                      <a16:creationId xmlns:a16="http://schemas.microsoft.com/office/drawing/2014/main" id="{4F11743A-D772-4A32-8294-89CDD86C06C2}"/>
                    </a:ext>
                  </a:extLst>
                </p:cNvPr>
                <p:cNvPicPr/>
                <p:nvPr/>
              </p:nvPicPr>
              <p:blipFill>
                <a:blip r:embed="rId79"/>
                <a:stretch>
                  <a:fillRect/>
                </a:stretch>
              </p:blipFill>
              <p:spPr>
                <a:xfrm>
                  <a:off x="2551053" y="5107387"/>
                  <a:ext cx="198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34E3C248-0063-4A14-97CE-50DA2CA1C466}"/>
                    </a:ext>
                  </a:extLst>
                </p14:cNvPr>
                <p14:cNvContentPartPr/>
                <p14:nvPr/>
              </p14:nvContentPartPr>
              <p14:xfrm>
                <a:off x="2785413" y="5180107"/>
                <a:ext cx="7560" cy="76680"/>
              </p14:xfrm>
            </p:contentPart>
          </mc:Choice>
          <mc:Fallback>
            <p:pic>
              <p:nvPicPr>
                <p:cNvPr id="56" name="Freihand 55">
                  <a:extLst>
                    <a:ext uri="{FF2B5EF4-FFF2-40B4-BE49-F238E27FC236}">
                      <a16:creationId xmlns:a16="http://schemas.microsoft.com/office/drawing/2014/main" id="{34E3C248-0063-4A14-97CE-50DA2CA1C466}"/>
                    </a:ext>
                  </a:extLst>
                </p:cNvPr>
                <p:cNvPicPr/>
                <p:nvPr/>
              </p:nvPicPr>
              <p:blipFill>
                <a:blip r:embed="rId81"/>
                <a:stretch>
                  <a:fillRect/>
                </a:stretch>
              </p:blipFill>
              <p:spPr>
                <a:xfrm>
                  <a:off x="2781093" y="5175787"/>
                  <a:ext cx="16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213D0B73-078A-496E-8177-935AF7ED1F1C}"/>
                    </a:ext>
                  </a:extLst>
                </p14:cNvPr>
                <p14:cNvContentPartPr/>
                <p14:nvPr/>
              </p14:nvContentPartPr>
              <p14:xfrm>
                <a:off x="2785413" y="5102347"/>
                <a:ext cx="5760" cy="13320"/>
              </p14:xfrm>
            </p:contentPart>
          </mc:Choice>
          <mc:Fallback>
            <p:pic>
              <p:nvPicPr>
                <p:cNvPr id="57" name="Freihand 56">
                  <a:extLst>
                    <a:ext uri="{FF2B5EF4-FFF2-40B4-BE49-F238E27FC236}">
                      <a16:creationId xmlns:a16="http://schemas.microsoft.com/office/drawing/2014/main" id="{213D0B73-078A-496E-8177-935AF7ED1F1C}"/>
                    </a:ext>
                  </a:extLst>
                </p:cNvPr>
                <p:cNvPicPr/>
                <p:nvPr/>
              </p:nvPicPr>
              <p:blipFill>
                <a:blip r:embed="rId83"/>
                <a:stretch>
                  <a:fillRect/>
                </a:stretch>
              </p:blipFill>
              <p:spPr>
                <a:xfrm>
                  <a:off x="2781093" y="5098027"/>
                  <a:ext cx="14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FC21295C-F709-4945-BD97-6099A3697098}"/>
                    </a:ext>
                  </a:extLst>
                </p14:cNvPr>
                <p14:cNvContentPartPr/>
                <p14:nvPr/>
              </p14:nvContentPartPr>
              <p14:xfrm>
                <a:off x="2795133" y="5146987"/>
                <a:ext cx="106920" cy="104760"/>
              </p14:xfrm>
            </p:contentPart>
          </mc:Choice>
          <mc:Fallback>
            <p:pic>
              <p:nvPicPr>
                <p:cNvPr id="58" name="Freihand 57">
                  <a:extLst>
                    <a:ext uri="{FF2B5EF4-FFF2-40B4-BE49-F238E27FC236}">
                      <a16:creationId xmlns:a16="http://schemas.microsoft.com/office/drawing/2014/main" id="{FC21295C-F709-4945-BD97-6099A3697098}"/>
                    </a:ext>
                  </a:extLst>
                </p:cNvPr>
                <p:cNvPicPr/>
                <p:nvPr/>
              </p:nvPicPr>
              <p:blipFill>
                <a:blip r:embed="rId85"/>
                <a:stretch>
                  <a:fillRect/>
                </a:stretch>
              </p:blipFill>
              <p:spPr>
                <a:xfrm>
                  <a:off x="2790813" y="5142667"/>
                  <a:ext cx="115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D2D600B4-11BC-424D-A59D-5B80AFCD069B}"/>
                    </a:ext>
                  </a:extLst>
                </p14:cNvPr>
                <p14:cNvContentPartPr/>
                <p14:nvPr/>
              </p14:nvContentPartPr>
              <p14:xfrm>
                <a:off x="2919693" y="5058427"/>
                <a:ext cx="95040" cy="183600"/>
              </p14:xfrm>
            </p:contentPart>
          </mc:Choice>
          <mc:Fallback>
            <p:pic>
              <p:nvPicPr>
                <p:cNvPr id="59" name="Freihand 58">
                  <a:extLst>
                    <a:ext uri="{FF2B5EF4-FFF2-40B4-BE49-F238E27FC236}">
                      <a16:creationId xmlns:a16="http://schemas.microsoft.com/office/drawing/2014/main" id="{D2D600B4-11BC-424D-A59D-5B80AFCD069B}"/>
                    </a:ext>
                  </a:extLst>
                </p:cNvPr>
                <p:cNvPicPr/>
                <p:nvPr/>
              </p:nvPicPr>
              <p:blipFill>
                <a:blip r:embed="rId87"/>
                <a:stretch>
                  <a:fillRect/>
                </a:stretch>
              </p:blipFill>
              <p:spPr>
                <a:xfrm>
                  <a:off x="2915373" y="5054107"/>
                  <a:ext cx="103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E2B99E28-6699-4733-BF7D-09C8E5E0E647}"/>
                    </a:ext>
                  </a:extLst>
                </p14:cNvPr>
                <p14:cNvContentPartPr/>
                <p14:nvPr/>
              </p14:nvContentPartPr>
              <p14:xfrm>
                <a:off x="3143253" y="5069587"/>
                <a:ext cx="88920" cy="129240"/>
              </p14:xfrm>
            </p:contentPart>
          </mc:Choice>
          <mc:Fallback>
            <p:pic>
              <p:nvPicPr>
                <p:cNvPr id="60" name="Freihand 59">
                  <a:extLst>
                    <a:ext uri="{FF2B5EF4-FFF2-40B4-BE49-F238E27FC236}">
                      <a16:creationId xmlns:a16="http://schemas.microsoft.com/office/drawing/2014/main" id="{E2B99E28-6699-4733-BF7D-09C8E5E0E647}"/>
                    </a:ext>
                  </a:extLst>
                </p:cNvPr>
                <p:cNvPicPr/>
                <p:nvPr/>
              </p:nvPicPr>
              <p:blipFill>
                <a:blip r:embed="rId89"/>
                <a:stretch>
                  <a:fillRect/>
                </a:stretch>
              </p:blipFill>
              <p:spPr>
                <a:xfrm>
                  <a:off x="3138933" y="5065267"/>
                  <a:ext cx="97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B42DBD28-9C42-4AF0-BB17-ACBBD86FF313}"/>
                    </a:ext>
                  </a:extLst>
                </p14:cNvPr>
                <p14:cNvContentPartPr/>
                <p14:nvPr/>
              </p14:nvContentPartPr>
              <p14:xfrm>
                <a:off x="3234693" y="5039347"/>
                <a:ext cx="524520" cy="168120"/>
              </p14:xfrm>
            </p:contentPart>
          </mc:Choice>
          <mc:Fallback>
            <p:pic>
              <p:nvPicPr>
                <p:cNvPr id="61" name="Freihand 60">
                  <a:extLst>
                    <a:ext uri="{FF2B5EF4-FFF2-40B4-BE49-F238E27FC236}">
                      <a16:creationId xmlns:a16="http://schemas.microsoft.com/office/drawing/2014/main" id="{B42DBD28-9C42-4AF0-BB17-ACBBD86FF313}"/>
                    </a:ext>
                  </a:extLst>
                </p:cNvPr>
                <p:cNvPicPr/>
                <p:nvPr/>
              </p:nvPicPr>
              <p:blipFill>
                <a:blip r:embed="rId91"/>
                <a:stretch>
                  <a:fillRect/>
                </a:stretch>
              </p:blipFill>
              <p:spPr>
                <a:xfrm>
                  <a:off x="3230373" y="5035027"/>
                  <a:ext cx="533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B96563A1-DFB3-4E45-87E8-9135FBA8CE66}"/>
                    </a:ext>
                  </a:extLst>
                </p14:cNvPr>
                <p14:cNvContentPartPr/>
                <p14:nvPr/>
              </p14:nvContentPartPr>
              <p14:xfrm>
                <a:off x="3813573" y="5063107"/>
                <a:ext cx="91800" cy="108360"/>
              </p14:xfrm>
            </p:contentPart>
          </mc:Choice>
          <mc:Fallback>
            <p:pic>
              <p:nvPicPr>
                <p:cNvPr id="62" name="Freihand 61">
                  <a:extLst>
                    <a:ext uri="{FF2B5EF4-FFF2-40B4-BE49-F238E27FC236}">
                      <a16:creationId xmlns:a16="http://schemas.microsoft.com/office/drawing/2014/main" id="{B96563A1-DFB3-4E45-87E8-9135FBA8CE66}"/>
                    </a:ext>
                  </a:extLst>
                </p:cNvPr>
                <p:cNvPicPr/>
                <p:nvPr/>
              </p:nvPicPr>
              <p:blipFill>
                <a:blip r:embed="rId93"/>
                <a:stretch>
                  <a:fillRect/>
                </a:stretch>
              </p:blipFill>
              <p:spPr>
                <a:xfrm>
                  <a:off x="3809253" y="5058787"/>
                  <a:ext cx="100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D3550FA6-0167-4FA8-986F-4A864F07BF77}"/>
                    </a:ext>
                  </a:extLst>
                </p14:cNvPr>
                <p14:cNvContentPartPr/>
                <p14:nvPr/>
              </p14:nvContentPartPr>
              <p14:xfrm>
                <a:off x="3916533" y="5038267"/>
                <a:ext cx="53640" cy="128880"/>
              </p14:xfrm>
            </p:contentPart>
          </mc:Choice>
          <mc:Fallback>
            <p:pic>
              <p:nvPicPr>
                <p:cNvPr id="63" name="Freihand 62">
                  <a:extLst>
                    <a:ext uri="{FF2B5EF4-FFF2-40B4-BE49-F238E27FC236}">
                      <a16:creationId xmlns:a16="http://schemas.microsoft.com/office/drawing/2014/main" id="{D3550FA6-0167-4FA8-986F-4A864F07BF77}"/>
                    </a:ext>
                  </a:extLst>
                </p:cNvPr>
                <p:cNvPicPr/>
                <p:nvPr/>
              </p:nvPicPr>
              <p:blipFill>
                <a:blip r:embed="rId95"/>
                <a:stretch>
                  <a:fillRect/>
                </a:stretch>
              </p:blipFill>
              <p:spPr>
                <a:xfrm>
                  <a:off x="3912213" y="5033947"/>
                  <a:ext cx="62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3ED93BDF-B7DC-48D3-B29D-50899D6BFBD6}"/>
                    </a:ext>
                  </a:extLst>
                </p14:cNvPr>
                <p14:cNvContentPartPr/>
                <p14:nvPr/>
              </p14:nvContentPartPr>
              <p14:xfrm>
                <a:off x="3980973" y="5095507"/>
                <a:ext cx="116640" cy="110520"/>
              </p14:xfrm>
            </p:contentPart>
          </mc:Choice>
          <mc:Fallback>
            <p:pic>
              <p:nvPicPr>
                <p:cNvPr id="64" name="Freihand 63">
                  <a:extLst>
                    <a:ext uri="{FF2B5EF4-FFF2-40B4-BE49-F238E27FC236}">
                      <a16:creationId xmlns:a16="http://schemas.microsoft.com/office/drawing/2014/main" id="{3ED93BDF-B7DC-48D3-B29D-50899D6BFBD6}"/>
                    </a:ext>
                  </a:extLst>
                </p:cNvPr>
                <p:cNvPicPr/>
                <p:nvPr/>
              </p:nvPicPr>
              <p:blipFill>
                <a:blip r:embed="rId97"/>
                <a:stretch>
                  <a:fillRect/>
                </a:stretch>
              </p:blipFill>
              <p:spPr>
                <a:xfrm>
                  <a:off x="3976653" y="5091187"/>
                  <a:ext cx="125280" cy="119160"/>
                </a:xfrm>
                <a:prstGeom prst="rect">
                  <a:avLst/>
                </a:prstGeom>
              </p:spPr>
            </p:pic>
          </mc:Fallback>
        </mc:AlternateContent>
      </p:grpSp>
      <p:grpSp>
        <p:nvGrpSpPr>
          <p:cNvPr id="69" name="Gruppieren 68">
            <a:extLst>
              <a:ext uri="{FF2B5EF4-FFF2-40B4-BE49-F238E27FC236}">
                <a16:creationId xmlns:a16="http://schemas.microsoft.com/office/drawing/2014/main" id="{387BD8B2-A376-40B9-9B37-21557AC174BA}"/>
              </a:ext>
            </a:extLst>
          </p:cNvPr>
          <p:cNvGrpSpPr/>
          <p:nvPr/>
        </p:nvGrpSpPr>
        <p:grpSpPr>
          <a:xfrm>
            <a:off x="1446573" y="5489707"/>
            <a:ext cx="518760" cy="131040"/>
            <a:chOff x="1446573" y="5489707"/>
            <a:chExt cx="518760" cy="131040"/>
          </a:xfrm>
        </p:grpSpPr>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62909528-9E14-480E-93C1-0F5AD6847F9B}"/>
                    </a:ext>
                  </a:extLst>
                </p14:cNvPr>
                <p14:cNvContentPartPr/>
                <p14:nvPr/>
              </p14:nvContentPartPr>
              <p14:xfrm>
                <a:off x="1446573" y="5546947"/>
                <a:ext cx="87480" cy="71640"/>
              </p14:xfrm>
            </p:contentPart>
          </mc:Choice>
          <mc:Fallback>
            <p:pic>
              <p:nvPicPr>
                <p:cNvPr id="66" name="Freihand 65">
                  <a:extLst>
                    <a:ext uri="{FF2B5EF4-FFF2-40B4-BE49-F238E27FC236}">
                      <a16:creationId xmlns:a16="http://schemas.microsoft.com/office/drawing/2014/main" id="{62909528-9E14-480E-93C1-0F5AD6847F9B}"/>
                    </a:ext>
                  </a:extLst>
                </p:cNvPr>
                <p:cNvPicPr/>
                <p:nvPr/>
              </p:nvPicPr>
              <p:blipFill>
                <a:blip r:embed="rId99"/>
                <a:stretch>
                  <a:fillRect/>
                </a:stretch>
              </p:blipFill>
              <p:spPr>
                <a:xfrm>
                  <a:off x="1442253" y="5542627"/>
                  <a:ext cx="96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067D5D80-13A0-461B-8983-AC8D37D3AC91}"/>
                    </a:ext>
                  </a:extLst>
                </p14:cNvPr>
                <p14:cNvContentPartPr/>
                <p14:nvPr/>
              </p14:nvContentPartPr>
              <p14:xfrm>
                <a:off x="1453773" y="5538307"/>
                <a:ext cx="262080" cy="82440"/>
              </p14:xfrm>
            </p:contentPart>
          </mc:Choice>
          <mc:Fallback>
            <p:pic>
              <p:nvPicPr>
                <p:cNvPr id="67" name="Freihand 66">
                  <a:extLst>
                    <a:ext uri="{FF2B5EF4-FFF2-40B4-BE49-F238E27FC236}">
                      <a16:creationId xmlns:a16="http://schemas.microsoft.com/office/drawing/2014/main" id="{067D5D80-13A0-461B-8983-AC8D37D3AC91}"/>
                    </a:ext>
                  </a:extLst>
                </p:cNvPr>
                <p:cNvPicPr/>
                <p:nvPr/>
              </p:nvPicPr>
              <p:blipFill>
                <a:blip r:embed="rId101"/>
                <a:stretch>
                  <a:fillRect/>
                </a:stretch>
              </p:blipFill>
              <p:spPr>
                <a:xfrm>
                  <a:off x="1449453" y="5533987"/>
                  <a:ext cx="270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D9BAB2D3-5175-4C70-8D59-5356FD2431EF}"/>
                    </a:ext>
                  </a:extLst>
                </p14:cNvPr>
                <p14:cNvContentPartPr/>
                <p14:nvPr/>
              </p14:nvContentPartPr>
              <p14:xfrm>
                <a:off x="1816653" y="5489707"/>
                <a:ext cx="148680" cy="126360"/>
              </p14:xfrm>
            </p:contentPart>
          </mc:Choice>
          <mc:Fallback>
            <p:pic>
              <p:nvPicPr>
                <p:cNvPr id="68" name="Freihand 67">
                  <a:extLst>
                    <a:ext uri="{FF2B5EF4-FFF2-40B4-BE49-F238E27FC236}">
                      <a16:creationId xmlns:a16="http://schemas.microsoft.com/office/drawing/2014/main" id="{D9BAB2D3-5175-4C70-8D59-5356FD2431EF}"/>
                    </a:ext>
                  </a:extLst>
                </p:cNvPr>
                <p:cNvPicPr/>
                <p:nvPr/>
              </p:nvPicPr>
              <p:blipFill>
                <a:blip r:embed="rId103"/>
                <a:stretch>
                  <a:fillRect/>
                </a:stretch>
              </p:blipFill>
              <p:spPr>
                <a:xfrm>
                  <a:off x="1812333" y="5485387"/>
                  <a:ext cx="157320" cy="135000"/>
                </a:xfrm>
                <a:prstGeom prst="rect">
                  <a:avLst/>
                </a:prstGeom>
              </p:spPr>
            </p:pic>
          </mc:Fallback>
        </mc:AlternateContent>
      </p:grpSp>
      <p:grpSp>
        <p:nvGrpSpPr>
          <p:cNvPr id="78" name="Gruppieren 77">
            <a:extLst>
              <a:ext uri="{FF2B5EF4-FFF2-40B4-BE49-F238E27FC236}">
                <a16:creationId xmlns:a16="http://schemas.microsoft.com/office/drawing/2014/main" id="{F454B0F2-01AE-48F6-BF70-EA4975C8E729}"/>
              </a:ext>
            </a:extLst>
          </p:cNvPr>
          <p:cNvGrpSpPr/>
          <p:nvPr/>
        </p:nvGrpSpPr>
        <p:grpSpPr>
          <a:xfrm>
            <a:off x="2186013" y="5401867"/>
            <a:ext cx="630720" cy="183600"/>
            <a:chOff x="2186013" y="5401867"/>
            <a:chExt cx="630720" cy="183600"/>
          </a:xfrm>
        </p:grpSpPr>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3B7A908A-F5A8-4CBF-86C1-8C89E80E09C2}"/>
                    </a:ext>
                  </a:extLst>
                </p14:cNvPr>
                <p14:cNvContentPartPr/>
                <p14:nvPr/>
              </p14:nvContentPartPr>
              <p14:xfrm>
                <a:off x="2186013" y="5461627"/>
                <a:ext cx="149040" cy="119160"/>
              </p14:xfrm>
            </p:contentPart>
          </mc:Choice>
          <mc:Fallback>
            <p:pic>
              <p:nvPicPr>
                <p:cNvPr id="70" name="Freihand 69">
                  <a:extLst>
                    <a:ext uri="{FF2B5EF4-FFF2-40B4-BE49-F238E27FC236}">
                      <a16:creationId xmlns:a16="http://schemas.microsoft.com/office/drawing/2014/main" id="{3B7A908A-F5A8-4CBF-86C1-8C89E80E09C2}"/>
                    </a:ext>
                  </a:extLst>
                </p:cNvPr>
                <p:cNvPicPr/>
                <p:nvPr/>
              </p:nvPicPr>
              <p:blipFill>
                <a:blip r:embed="rId105"/>
                <a:stretch>
                  <a:fillRect/>
                </a:stretch>
              </p:blipFill>
              <p:spPr>
                <a:xfrm>
                  <a:off x="2181693" y="5457307"/>
                  <a:ext cx="157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95D65C22-8CCA-4F6F-900D-808E259757EE}"/>
                    </a:ext>
                  </a:extLst>
                </p14:cNvPr>
                <p14:cNvContentPartPr/>
                <p14:nvPr/>
              </p14:nvContentPartPr>
              <p14:xfrm>
                <a:off x="2342253" y="5526787"/>
                <a:ext cx="184320" cy="58680"/>
              </p14:xfrm>
            </p:contentPart>
          </mc:Choice>
          <mc:Fallback>
            <p:pic>
              <p:nvPicPr>
                <p:cNvPr id="71" name="Freihand 70">
                  <a:extLst>
                    <a:ext uri="{FF2B5EF4-FFF2-40B4-BE49-F238E27FC236}">
                      <a16:creationId xmlns:a16="http://schemas.microsoft.com/office/drawing/2014/main" id="{95D65C22-8CCA-4F6F-900D-808E259757EE}"/>
                    </a:ext>
                  </a:extLst>
                </p:cNvPr>
                <p:cNvPicPr/>
                <p:nvPr/>
              </p:nvPicPr>
              <p:blipFill>
                <a:blip r:embed="rId107"/>
                <a:stretch>
                  <a:fillRect/>
                </a:stretch>
              </p:blipFill>
              <p:spPr>
                <a:xfrm>
                  <a:off x="2337933" y="5522467"/>
                  <a:ext cx="192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1CF57F2B-2380-411C-9143-ABAB3455D134}"/>
                    </a:ext>
                  </a:extLst>
                </p14:cNvPr>
                <p14:cNvContentPartPr/>
                <p14:nvPr/>
              </p14:nvContentPartPr>
              <p14:xfrm>
                <a:off x="2720973" y="5463787"/>
                <a:ext cx="9000" cy="112320"/>
              </p14:xfrm>
            </p:contentPart>
          </mc:Choice>
          <mc:Fallback>
            <p:pic>
              <p:nvPicPr>
                <p:cNvPr id="73" name="Freihand 72">
                  <a:extLst>
                    <a:ext uri="{FF2B5EF4-FFF2-40B4-BE49-F238E27FC236}">
                      <a16:creationId xmlns:a16="http://schemas.microsoft.com/office/drawing/2014/main" id="{1CF57F2B-2380-411C-9143-ABAB3455D134}"/>
                    </a:ext>
                  </a:extLst>
                </p:cNvPr>
                <p:cNvPicPr/>
                <p:nvPr/>
              </p:nvPicPr>
              <p:blipFill>
                <a:blip r:embed="rId109"/>
                <a:stretch>
                  <a:fillRect/>
                </a:stretch>
              </p:blipFill>
              <p:spPr>
                <a:xfrm>
                  <a:off x="2716653" y="5459467"/>
                  <a:ext cx="17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8357A081-68B5-4959-B69A-7A1C2AAC00DD}"/>
                    </a:ext>
                  </a:extLst>
                </p14:cNvPr>
                <p14:cNvContentPartPr/>
                <p14:nvPr/>
              </p14:nvContentPartPr>
              <p14:xfrm>
                <a:off x="2624493" y="5401867"/>
                <a:ext cx="192240" cy="96480"/>
              </p14:xfrm>
            </p:contentPart>
          </mc:Choice>
          <mc:Fallback>
            <p:pic>
              <p:nvPicPr>
                <p:cNvPr id="74" name="Freihand 73">
                  <a:extLst>
                    <a:ext uri="{FF2B5EF4-FFF2-40B4-BE49-F238E27FC236}">
                      <a16:creationId xmlns:a16="http://schemas.microsoft.com/office/drawing/2014/main" id="{8357A081-68B5-4959-B69A-7A1C2AAC00DD}"/>
                    </a:ext>
                  </a:extLst>
                </p:cNvPr>
                <p:cNvPicPr/>
                <p:nvPr/>
              </p:nvPicPr>
              <p:blipFill>
                <a:blip r:embed="rId111"/>
                <a:stretch>
                  <a:fillRect/>
                </a:stretch>
              </p:blipFill>
              <p:spPr>
                <a:xfrm>
                  <a:off x="2620173" y="5397547"/>
                  <a:ext cx="200880" cy="105120"/>
                </a:xfrm>
                <a:prstGeom prst="rect">
                  <a:avLst/>
                </a:prstGeom>
              </p:spPr>
            </p:pic>
          </mc:Fallback>
        </mc:AlternateContent>
      </p:grpSp>
      <p:grpSp>
        <p:nvGrpSpPr>
          <p:cNvPr id="81" name="Gruppieren 80">
            <a:extLst>
              <a:ext uri="{FF2B5EF4-FFF2-40B4-BE49-F238E27FC236}">
                <a16:creationId xmlns:a16="http://schemas.microsoft.com/office/drawing/2014/main" id="{74017AD7-9027-4386-8CA9-F5450614766E}"/>
              </a:ext>
            </a:extLst>
          </p:cNvPr>
          <p:cNvGrpSpPr/>
          <p:nvPr/>
        </p:nvGrpSpPr>
        <p:grpSpPr>
          <a:xfrm>
            <a:off x="3062613" y="5360467"/>
            <a:ext cx="1096200" cy="186120"/>
            <a:chOff x="3062613" y="5360467"/>
            <a:chExt cx="1096200" cy="186120"/>
          </a:xfrm>
        </p:grpSpPr>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BE0D7AC0-FBBB-4ED2-9809-A9C6C818E5BE}"/>
                    </a:ext>
                  </a:extLst>
                </p14:cNvPr>
                <p14:cNvContentPartPr/>
                <p14:nvPr/>
              </p14:nvContentPartPr>
              <p14:xfrm>
                <a:off x="3062613" y="5425627"/>
                <a:ext cx="129960" cy="117000"/>
              </p14:xfrm>
            </p:contentPart>
          </mc:Choice>
          <mc:Fallback>
            <p:pic>
              <p:nvPicPr>
                <p:cNvPr id="75" name="Freihand 74">
                  <a:extLst>
                    <a:ext uri="{FF2B5EF4-FFF2-40B4-BE49-F238E27FC236}">
                      <a16:creationId xmlns:a16="http://schemas.microsoft.com/office/drawing/2014/main" id="{BE0D7AC0-FBBB-4ED2-9809-A9C6C818E5BE}"/>
                    </a:ext>
                  </a:extLst>
                </p:cNvPr>
                <p:cNvPicPr/>
                <p:nvPr/>
              </p:nvPicPr>
              <p:blipFill>
                <a:blip r:embed="rId113"/>
                <a:stretch>
                  <a:fillRect/>
                </a:stretch>
              </p:blipFill>
              <p:spPr>
                <a:xfrm>
                  <a:off x="3058293" y="5421307"/>
                  <a:ext cx="138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6F3F6FC7-38FE-4067-B348-310BB71E89DD}"/>
                    </a:ext>
                  </a:extLst>
                </p14:cNvPr>
                <p14:cNvContentPartPr/>
                <p14:nvPr/>
              </p14:nvContentPartPr>
              <p14:xfrm>
                <a:off x="3391293" y="5481067"/>
                <a:ext cx="210960" cy="29520"/>
              </p14:xfrm>
            </p:contentPart>
          </mc:Choice>
          <mc:Fallback>
            <p:pic>
              <p:nvPicPr>
                <p:cNvPr id="76" name="Freihand 75">
                  <a:extLst>
                    <a:ext uri="{FF2B5EF4-FFF2-40B4-BE49-F238E27FC236}">
                      <a16:creationId xmlns:a16="http://schemas.microsoft.com/office/drawing/2014/main" id="{6F3F6FC7-38FE-4067-B348-310BB71E89DD}"/>
                    </a:ext>
                  </a:extLst>
                </p:cNvPr>
                <p:cNvPicPr/>
                <p:nvPr/>
              </p:nvPicPr>
              <p:blipFill>
                <a:blip r:embed="rId115"/>
                <a:stretch>
                  <a:fillRect/>
                </a:stretch>
              </p:blipFill>
              <p:spPr>
                <a:xfrm>
                  <a:off x="3386973" y="5476747"/>
                  <a:ext cx="219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Freihand 78">
                  <a:extLst>
                    <a:ext uri="{FF2B5EF4-FFF2-40B4-BE49-F238E27FC236}">
                      <a16:creationId xmlns:a16="http://schemas.microsoft.com/office/drawing/2014/main" id="{60760C6E-E94D-4697-B9D0-8FC4A3192700}"/>
                    </a:ext>
                  </a:extLst>
                </p14:cNvPr>
                <p14:cNvContentPartPr/>
                <p14:nvPr/>
              </p14:nvContentPartPr>
              <p14:xfrm>
                <a:off x="3629973" y="5413747"/>
                <a:ext cx="208440" cy="132840"/>
              </p14:xfrm>
            </p:contentPart>
          </mc:Choice>
          <mc:Fallback>
            <p:pic>
              <p:nvPicPr>
                <p:cNvPr id="79" name="Freihand 78">
                  <a:extLst>
                    <a:ext uri="{FF2B5EF4-FFF2-40B4-BE49-F238E27FC236}">
                      <a16:creationId xmlns:a16="http://schemas.microsoft.com/office/drawing/2014/main" id="{60760C6E-E94D-4697-B9D0-8FC4A3192700}"/>
                    </a:ext>
                  </a:extLst>
                </p:cNvPr>
                <p:cNvPicPr/>
                <p:nvPr/>
              </p:nvPicPr>
              <p:blipFill>
                <a:blip r:embed="rId117"/>
                <a:stretch>
                  <a:fillRect/>
                </a:stretch>
              </p:blipFill>
              <p:spPr>
                <a:xfrm>
                  <a:off x="3625653" y="5409427"/>
                  <a:ext cx="217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D6392632-2F53-49F4-B8CD-EA5AC8618C16}"/>
                    </a:ext>
                  </a:extLst>
                </p14:cNvPr>
                <p14:cNvContentPartPr/>
                <p14:nvPr/>
              </p14:nvContentPartPr>
              <p14:xfrm>
                <a:off x="4014453" y="5360467"/>
                <a:ext cx="144360" cy="172800"/>
              </p14:xfrm>
            </p:contentPart>
          </mc:Choice>
          <mc:Fallback>
            <p:pic>
              <p:nvPicPr>
                <p:cNvPr id="80" name="Freihand 79">
                  <a:extLst>
                    <a:ext uri="{FF2B5EF4-FFF2-40B4-BE49-F238E27FC236}">
                      <a16:creationId xmlns:a16="http://schemas.microsoft.com/office/drawing/2014/main" id="{D6392632-2F53-49F4-B8CD-EA5AC8618C16}"/>
                    </a:ext>
                  </a:extLst>
                </p:cNvPr>
                <p:cNvPicPr/>
                <p:nvPr/>
              </p:nvPicPr>
              <p:blipFill>
                <a:blip r:embed="rId119"/>
                <a:stretch>
                  <a:fillRect/>
                </a:stretch>
              </p:blipFill>
              <p:spPr>
                <a:xfrm>
                  <a:off x="4010133" y="5356147"/>
                  <a:ext cx="153000" cy="181440"/>
                </a:xfrm>
                <a:prstGeom prst="rect">
                  <a:avLst/>
                </a:prstGeom>
              </p:spPr>
            </p:pic>
          </mc:Fallback>
        </mc:AlternateContent>
      </p:grpSp>
      <p:grpSp>
        <p:nvGrpSpPr>
          <p:cNvPr id="162" name="Gruppieren 161">
            <a:extLst>
              <a:ext uri="{FF2B5EF4-FFF2-40B4-BE49-F238E27FC236}">
                <a16:creationId xmlns:a16="http://schemas.microsoft.com/office/drawing/2014/main" id="{2D1B2AC5-0A5A-41A7-BB86-CD52F05B953A}"/>
              </a:ext>
            </a:extLst>
          </p:cNvPr>
          <p:cNvGrpSpPr/>
          <p:nvPr/>
        </p:nvGrpSpPr>
        <p:grpSpPr>
          <a:xfrm>
            <a:off x="1454853" y="5691307"/>
            <a:ext cx="6954480" cy="1015200"/>
            <a:chOff x="1454853" y="5691307"/>
            <a:chExt cx="6954480" cy="1015200"/>
          </a:xfrm>
        </p:grpSpPr>
        <mc:AlternateContent xmlns:mc="http://schemas.openxmlformats.org/markup-compatibility/2006">
          <mc:Choice xmlns:p14="http://schemas.microsoft.com/office/powerpoint/2010/main" Requires="p14">
            <p:contentPart p14:bwMode="auto" r:id="rId120">
              <p14:nvContentPartPr>
                <p14:cNvPr id="82" name="Freihand 81">
                  <a:extLst>
                    <a:ext uri="{FF2B5EF4-FFF2-40B4-BE49-F238E27FC236}">
                      <a16:creationId xmlns:a16="http://schemas.microsoft.com/office/drawing/2014/main" id="{9E6F0CEC-0680-4E4F-84EE-5D136CDD9AB1}"/>
                    </a:ext>
                  </a:extLst>
                </p14:cNvPr>
                <p14:cNvContentPartPr/>
                <p14:nvPr/>
              </p14:nvContentPartPr>
              <p14:xfrm>
                <a:off x="1454853" y="5829547"/>
                <a:ext cx="263520" cy="92160"/>
              </p14:xfrm>
            </p:contentPart>
          </mc:Choice>
          <mc:Fallback>
            <p:pic>
              <p:nvPicPr>
                <p:cNvPr id="82" name="Freihand 81">
                  <a:extLst>
                    <a:ext uri="{FF2B5EF4-FFF2-40B4-BE49-F238E27FC236}">
                      <a16:creationId xmlns:a16="http://schemas.microsoft.com/office/drawing/2014/main" id="{9E6F0CEC-0680-4E4F-84EE-5D136CDD9AB1}"/>
                    </a:ext>
                  </a:extLst>
                </p:cNvPr>
                <p:cNvPicPr/>
                <p:nvPr/>
              </p:nvPicPr>
              <p:blipFill>
                <a:blip r:embed="rId121"/>
                <a:stretch>
                  <a:fillRect/>
                </a:stretch>
              </p:blipFill>
              <p:spPr>
                <a:xfrm>
                  <a:off x="1450533" y="5825227"/>
                  <a:ext cx="272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Freihand 82">
                  <a:extLst>
                    <a:ext uri="{FF2B5EF4-FFF2-40B4-BE49-F238E27FC236}">
                      <a16:creationId xmlns:a16="http://schemas.microsoft.com/office/drawing/2014/main" id="{CF647649-C2DE-4588-A547-8C089686F806}"/>
                    </a:ext>
                  </a:extLst>
                </p14:cNvPr>
                <p14:cNvContentPartPr/>
                <p14:nvPr/>
              </p14:nvContentPartPr>
              <p14:xfrm>
                <a:off x="1761213" y="5827747"/>
                <a:ext cx="127080" cy="81000"/>
              </p14:xfrm>
            </p:contentPart>
          </mc:Choice>
          <mc:Fallback>
            <p:pic>
              <p:nvPicPr>
                <p:cNvPr id="83" name="Freihand 82">
                  <a:extLst>
                    <a:ext uri="{FF2B5EF4-FFF2-40B4-BE49-F238E27FC236}">
                      <a16:creationId xmlns:a16="http://schemas.microsoft.com/office/drawing/2014/main" id="{CF647649-C2DE-4588-A547-8C089686F806}"/>
                    </a:ext>
                  </a:extLst>
                </p:cNvPr>
                <p:cNvPicPr/>
                <p:nvPr/>
              </p:nvPicPr>
              <p:blipFill>
                <a:blip r:embed="rId123"/>
                <a:stretch>
                  <a:fillRect/>
                </a:stretch>
              </p:blipFill>
              <p:spPr>
                <a:xfrm>
                  <a:off x="1756893" y="5823427"/>
                  <a:ext cx="135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828732AA-5E67-47B6-8392-F5EAC9155C35}"/>
                    </a:ext>
                  </a:extLst>
                </p14:cNvPr>
                <p14:cNvContentPartPr/>
                <p14:nvPr/>
              </p14:nvContentPartPr>
              <p14:xfrm>
                <a:off x="2170893" y="5794267"/>
                <a:ext cx="112680" cy="105480"/>
              </p14:xfrm>
            </p:contentPart>
          </mc:Choice>
          <mc:Fallback>
            <p:pic>
              <p:nvPicPr>
                <p:cNvPr id="84" name="Freihand 83">
                  <a:extLst>
                    <a:ext uri="{FF2B5EF4-FFF2-40B4-BE49-F238E27FC236}">
                      <a16:creationId xmlns:a16="http://schemas.microsoft.com/office/drawing/2014/main" id="{828732AA-5E67-47B6-8392-F5EAC9155C35}"/>
                    </a:ext>
                  </a:extLst>
                </p:cNvPr>
                <p:cNvPicPr/>
                <p:nvPr/>
              </p:nvPicPr>
              <p:blipFill>
                <a:blip r:embed="rId125"/>
                <a:stretch>
                  <a:fillRect/>
                </a:stretch>
              </p:blipFill>
              <p:spPr>
                <a:xfrm>
                  <a:off x="2166573" y="5789947"/>
                  <a:ext cx="121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5" name="Freihand 84">
                  <a:extLst>
                    <a:ext uri="{FF2B5EF4-FFF2-40B4-BE49-F238E27FC236}">
                      <a16:creationId xmlns:a16="http://schemas.microsoft.com/office/drawing/2014/main" id="{0C8FED9E-5242-4F1F-9440-FFDAABEDA3DB}"/>
                    </a:ext>
                  </a:extLst>
                </p14:cNvPr>
                <p14:cNvContentPartPr/>
                <p14:nvPr/>
              </p14:nvContentPartPr>
              <p14:xfrm>
                <a:off x="2319933" y="5777707"/>
                <a:ext cx="121680" cy="92880"/>
              </p14:xfrm>
            </p:contentPart>
          </mc:Choice>
          <mc:Fallback>
            <p:pic>
              <p:nvPicPr>
                <p:cNvPr id="85" name="Freihand 84">
                  <a:extLst>
                    <a:ext uri="{FF2B5EF4-FFF2-40B4-BE49-F238E27FC236}">
                      <a16:creationId xmlns:a16="http://schemas.microsoft.com/office/drawing/2014/main" id="{0C8FED9E-5242-4F1F-9440-FFDAABEDA3DB}"/>
                    </a:ext>
                  </a:extLst>
                </p:cNvPr>
                <p:cNvPicPr/>
                <p:nvPr/>
              </p:nvPicPr>
              <p:blipFill>
                <a:blip r:embed="rId127"/>
                <a:stretch>
                  <a:fillRect/>
                </a:stretch>
              </p:blipFill>
              <p:spPr>
                <a:xfrm>
                  <a:off x="2315613" y="5773387"/>
                  <a:ext cx="130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6" name="Freihand 85">
                  <a:extLst>
                    <a:ext uri="{FF2B5EF4-FFF2-40B4-BE49-F238E27FC236}">
                      <a16:creationId xmlns:a16="http://schemas.microsoft.com/office/drawing/2014/main" id="{60747EA1-19BC-43CF-90E9-226C93894314}"/>
                    </a:ext>
                  </a:extLst>
                </p14:cNvPr>
                <p14:cNvContentPartPr/>
                <p14:nvPr/>
              </p14:nvContentPartPr>
              <p14:xfrm>
                <a:off x="2648973" y="5758987"/>
                <a:ext cx="116280" cy="121320"/>
              </p14:xfrm>
            </p:contentPart>
          </mc:Choice>
          <mc:Fallback>
            <p:pic>
              <p:nvPicPr>
                <p:cNvPr id="86" name="Freihand 85">
                  <a:extLst>
                    <a:ext uri="{FF2B5EF4-FFF2-40B4-BE49-F238E27FC236}">
                      <a16:creationId xmlns:a16="http://schemas.microsoft.com/office/drawing/2014/main" id="{60747EA1-19BC-43CF-90E9-226C93894314}"/>
                    </a:ext>
                  </a:extLst>
                </p:cNvPr>
                <p:cNvPicPr/>
                <p:nvPr/>
              </p:nvPicPr>
              <p:blipFill>
                <a:blip r:embed="rId129"/>
                <a:stretch>
                  <a:fillRect/>
                </a:stretch>
              </p:blipFill>
              <p:spPr>
                <a:xfrm>
                  <a:off x="2644653" y="5754667"/>
                  <a:ext cx="124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7" name="Freihand 86">
                  <a:extLst>
                    <a:ext uri="{FF2B5EF4-FFF2-40B4-BE49-F238E27FC236}">
                      <a16:creationId xmlns:a16="http://schemas.microsoft.com/office/drawing/2014/main" id="{04C804CA-B159-4D7F-A504-0AF739FBBFC4}"/>
                    </a:ext>
                  </a:extLst>
                </p14:cNvPr>
                <p14:cNvContentPartPr/>
                <p14:nvPr/>
              </p14:nvContentPartPr>
              <p14:xfrm>
                <a:off x="3129933" y="5721547"/>
                <a:ext cx="150840" cy="90360"/>
              </p14:xfrm>
            </p:contentPart>
          </mc:Choice>
          <mc:Fallback>
            <p:pic>
              <p:nvPicPr>
                <p:cNvPr id="87" name="Freihand 86">
                  <a:extLst>
                    <a:ext uri="{FF2B5EF4-FFF2-40B4-BE49-F238E27FC236}">
                      <a16:creationId xmlns:a16="http://schemas.microsoft.com/office/drawing/2014/main" id="{04C804CA-B159-4D7F-A504-0AF739FBBFC4}"/>
                    </a:ext>
                  </a:extLst>
                </p:cNvPr>
                <p:cNvPicPr/>
                <p:nvPr/>
              </p:nvPicPr>
              <p:blipFill>
                <a:blip r:embed="rId131"/>
                <a:stretch>
                  <a:fillRect/>
                </a:stretch>
              </p:blipFill>
              <p:spPr>
                <a:xfrm>
                  <a:off x="3125613" y="5717227"/>
                  <a:ext cx="159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8" name="Freihand 87">
                  <a:extLst>
                    <a:ext uri="{FF2B5EF4-FFF2-40B4-BE49-F238E27FC236}">
                      <a16:creationId xmlns:a16="http://schemas.microsoft.com/office/drawing/2014/main" id="{31ED508B-90A7-4150-BDEB-6F7F6A51769C}"/>
                    </a:ext>
                  </a:extLst>
                </p14:cNvPr>
                <p14:cNvContentPartPr/>
                <p14:nvPr/>
              </p14:nvContentPartPr>
              <p14:xfrm>
                <a:off x="3530973" y="5742067"/>
                <a:ext cx="162360" cy="19080"/>
              </p14:xfrm>
            </p:contentPart>
          </mc:Choice>
          <mc:Fallback>
            <p:pic>
              <p:nvPicPr>
                <p:cNvPr id="88" name="Freihand 87">
                  <a:extLst>
                    <a:ext uri="{FF2B5EF4-FFF2-40B4-BE49-F238E27FC236}">
                      <a16:creationId xmlns:a16="http://schemas.microsoft.com/office/drawing/2014/main" id="{31ED508B-90A7-4150-BDEB-6F7F6A51769C}"/>
                    </a:ext>
                  </a:extLst>
                </p:cNvPr>
                <p:cNvPicPr/>
                <p:nvPr/>
              </p:nvPicPr>
              <p:blipFill>
                <a:blip r:embed="rId133"/>
                <a:stretch>
                  <a:fillRect/>
                </a:stretch>
              </p:blipFill>
              <p:spPr>
                <a:xfrm>
                  <a:off x="3526653" y="5737747"/>
                  <a:ext cx="171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9" name="Freihand 88">
                  <a:extLst>
                    <a:ext uri="{FF2B5EF4-FFF2-40B4-BE49-F238E27FC236}">
                      <a16:creationId xmlns:a16="http://schemas.microsoft.com/office/drawing/2014/main" id="{B5956B6E-49DC-4951-B277-339AD80AD49E}"/>
                    </a:ext>
                  </a:extLst>
                </p14:cNvPr>
                <p14:cNvContentPartPr/>
                <p14:nvPr/>
              </p14:nvContentPartPr>
              <p14:xfrm>
                <a:off x="3623853" y="5691307"/>
                <a:ext cx="136080" cy="162000"/>
              </p14:xfrm>
            </p:contentPart>
          </mc:Choice>
          <mc:Fallback>
            <p:pic>
              <p:nvPicPr>
                <p:cNvPr id="89" name="Freihand 88">
                  <a:extLst>
                    <a:ext uri="{FF2B5EF4-FFF2-40B4-BE49-F238E27FC236}">
                      <a16:creationId xmlns:a16="http://schemas.microsoft.com/office/drawing/2014/main" id="{B5956B6E-49DC-4951-B277-339AD80AD49E}"/>
                    </a:ext>
                  </a:extLst>
                </p:cNvPr>
                <p:cNvPicPr/>
                <p:nvPr/>
              </p:nvPicPr>
              <p:blipFill>
                <a:blip r:embed="rId135"/>
                <a:stretch>
                  <a:fillRect/>
                </a:stretch>
              </p:blipFill>
              <p:spPr>
                <a:xfrm>
                  <a:off x="3619533" y="5686987"/>
                  <a:ext cx="144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9" name="Freihand 108">
                  <a:extLst>
                    <a:ext uri="{FF2B5EF4-FFF2-40B4-BE49-F238E27FC236}">
                      <a16:creationId xmlns:a16="http://schemas.microsoft.com/office/drawing/2014/main" id="{0C246275-04F8-42DD-984C-523F295773C0}"/>
                    </a:ext>
                  </a:extLst>
                </p14:cNvPr>
                <p14:cNvContentPartPr/>
                <p14:nvPr/>
              </p14:nvContentPartPr>
              <p14:xfrm>
                <a:off x="4290933" y="6053107"/>
                <a:ext cx="334440" cy="88920"/>
              </p14:xfrm>
            </p:contentPart>
          </mc:Choice>
          <mc:Fallback>
            <p:pic>
              <p:nvPicPr>
                <p:cNvPr id="109" name="Freihand 108">
                  <a:extLst>
                    <a:ext uri="{FF2B5EF4-FFF2-40B4-BE49-F238E27FC236}">
                      <a16:creationId xmlns:a16="http://schemas.microsoft.com/office/drawing/2014/main" id="{0C246275-04F8-42DD-984C-523F295773C0}"/>
                    </a:ext>
                  </a:extLst>
                </p:cNvPr>
                <p:cNvPicPr/>
                <p:nvPr/>
              </p:nvPicPr>
              <p:blipFill>
                <a:blip r:embed="rId137"/>
                <a:stretch>
                  <a:fillRect/>
                </a:stretch>
              </p:blipFill>
              <p:spPr>
                <a:xfrm>
                  <a:off x="4286613" y="6048787"/>
                  <a:ext cx="343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0" name="Freihand 109">
                  <a:extLst>
                    <a:ext uri="{FF2B5EF4-FFF2-40B4-BE49-F238E27FC236}">
                      <a16:creationId xmlns:a16="http://schemas.microsoft.com/office/drawing/2014/main" id="{9B13C3F6-0222-43C8-99C9-61783F9633E6}"/>
                    </a:ext>
                  </a:extLst>
                </p14:cNvPr>
                <p14:cNvContentPartPr/>
                <p14:nvPr/>
              </p14:nvContentPartPr>
              <p14:xfrm>
                <a:off x="4636893" y="5991547"/>
                <a:ext cx="160200" cy="115560"/>
              </p14:xfrm>
            </p:contentPart>
          </mc:Choice>
          <mc:Fallback>
            <p:pic>
              <p:nvPicPr>
                <p:cNvPr id="110" name="Freihand 109">
                  <a:extLst>
                    <a:ext uri="{FF2B5EF4-FFF2-40B4-BE49-F238E27FC236}">
                      <a16:creationId xmlns:a16="http://schemas.microsoft.com/office/drawing/2014/main" id="{9B13C3F6-0222-43C8-99C9-61783F9633E6}"/>
                    </a:ext>
                  </a:extLst>
                </p:cNvPr>
                <p:cNvPicPr/>
                <p:nvPr/>
              </p:nvPicPr>
              <p:blipFill>
                <a:blip r:embed="rId139"/>
                <a:stretch>
                  <a:fillRect/>
                </a:stretch>
              </p:blipFill>
              <p:spPr>
                <a:xfrm>
                  <a:off x="4632573" y="5987227"/>
                  <a:ext cx="168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1" name="Freihand 110">
                  <a:extLst>
                    <a:ext uri="{FF2B5EF4-FFF2-40B4-BE49-F238E27FC236}">
                      <a16:creationId xmlns:a16="http://schemas.microsoft.com/office/drawing/2014/main" id="{C273AD5E-4791-44C4-8E12-2B283DDC7DE2}"/>
                    </a:ext>
                  </a:extLst>
                </p14:cNvPr>
                <p14:cNvContentPartPr/>
                <p14:nvPr/>
              </p14:nvContentPartPr>
              <p14:xfrm>
                <a:off x="5003013" y="5948347"/>
                <a:ext cx="325800" cy="164160"/>
              </p14:xfrm>
            </p:contentPart>
          </mc:Choice>
          <mc:Fallback>
            <p:pic>
              <p:nvPicPr>
                <p:cNvPr id="111" name="Freihand 110">
                  <a:extLst>
                    <a:ext uri="{FF2B5EF4-FFF2-40B4-BE49-F238E27FC236}">
                      <a16:creationId xmlns:a16="http://schemas.microsoft.com/office/drawing/2014/main" id="{C273AD5E-4791-44C4-8E12-2B283DDC7DE2}"/>
                    </a:ext>
                  </a:extLst>
                </p:cNvPr>
                <p:cNvPicPr/>
                <p:nvPr/>
              </p:nvPicPr>
              <p:blipFill>
                <a:blip r:embed="rId141"/>
                <a:stretch>
                  <a:fillRect/>
                </a:stretch>
              </p:blipFill>
              <p:spPr>
                <a:xfrm>
                  <a:off x="4998693" y="5944027"/>
                  <a:ext cx="3344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2" name="Freihand 111">
                  <a:extLst>
                    <a:ext uri="{FF2B5EF4-FFF2-40B4-BE49-F238E27FC236}">
                      <a16:creationId xmlns:a16="http://schemas.microsoft.com/office/drawing/2014/main" id="{1BACCE5F-2B9D-45FB-90C6-D2D289296F56}"/>
                    </a:ext>
                  </a:extLst>
                </p14:cNvPr>
                <p14:cNvContentPartPr/>
                <p14:nvPr/>
              </p14:nvContentPartPr>
              <p14:xfrm>
                <a:off x="4315773" y="6008467"/>
                <a:ext cx="858600" cy="133200"/>
              </p14:xfrm>
            </p:contentPart>
          </mc:Choice>
          <mc:Fallback>
            <p:pic>
              <p:nvPicPr>
                <p:cNvPr id="112" name="Freihand 111">
                  <a:extLst>
                    <a:ext uri="{FF2B5EF4-FFF2-40B4-BE49-F238E27FC236}">
                      <a16:creationId xmlns:a16="http://schemas.microsoft.com/office/drawing/2014/main" id="{1BACCE5F-2B9D-45FB-90C6-D2D289296F56}"/>
                    </a:ext>
                  </a:extLst>
                </p:cNvPr>
                <p:cNvPicPr/>
                <p:nvPr/>
              </p:nvPicPr>
              <p:blipFill>
                <a:blip r:embed="rId143"/>
                <a:stretch>
                  <a:fillRect/>
                </a:stretch>
              </p:blipFill>
              <p:spPr>
                <a:xfrm>
                  <a:off x="4311453" y="6004147"/>
                  <a:ext cx="867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C3E86031-DC59-48B5-9BCC-E6C81B6AA0AE}"/>
                    </a:ext>
                  </a:extLst>
                </p14:cNvPr>
                <p14:cNvContentPartPr/>
                <p14:nvPr/>
              </p14:nvContentPartPr>
              <p14:xfrm>
                <a:off x="1562853" y="6143827"/>
                <a:ext cx="9000" cy="109800"/>
              </p14:xfrm>
            </p:contentPart>
          </mc:Choice>
          <mc:Fallback>
            <p:pic>
              <p:nvPicPr>
                <p:cNvPr id="93" name="Freihand 92">
                  <a:extLst>
                    <a:ext uri="{FF2B5EF4-FFF2-40B4-BE49-F238E27FC236}">
                      <a16:creationId xmlns:a16="http://schemas.microsoft.com/office/drawing/2014/main" id="{C3E86031-DC59-48B5-9BCC-E6C81B6AA0AE}"/>
                    </a:ext>
                  </a:extLst>
                </p:cNvPr>
                <p:cNvPicPr/>
                <p:nvPr/>
              </p:nvPicPr>
              <p:blipFill>
                <a:blip r:embed="rId145"/>
                <a:stretch>
                  <a:fillRect/>
                </a:stretch>
              </p:blipFill>
              <p:spPr>
                <a:xfrm>
                  <a:off x="1558533" y="6139507"/>
                  <a:ext cx="17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Freihand 93">
                  <a:extLst>
                    <a:ext uri="{FF2B5EF4-FFF2-40B4-BE49-F238E27FC236}">
                      <a16:creationId xmlns:a16="http://schemas.microsoft.com/office/drawing/2014/main" id="{8E9AEFE3-A136-4B60-8498-23050D846A3D}"/>
                    </a:ext>
                  </a:extLst>
                </p14:cNvPr>
                <p14:cNvContentPartPr/>
                <p14:nvPr/>
              </p14:nvContentPartPr>
              <p14:xfrm>
                <a:off x="1538373" y="6071827"/>
                <a:ext cx="38520" cy="20160"/>
              </p14:xfrm>
            </p:contentPart>
          </mc:Choice>
          <mc:Fallback>
            <p:pic>
              <p:nvPicPr>
                <p:cNvPr id="94" name="Freihand 93">
                  <a:extLst>
                    <a:ext uri="{FF2B5EF4-FFF2-40B4-BE49-F238E27FC236}">
                      <a16:creationId xmlns:a16="http://schemas.microsoft.com/office/drawing/2014/main" id="{8E9AEFE3-A136-4B60-8498-23050D846A3D}"/>
                    </a:ext>
                  </a:extLst>
                </p:cNvPr>
                <p:cNvPicPr/>
                <p:nvPr/>
              </p:nvPicPr>
              <p:blipFill>
                <a:blip r:embed="rId147"/>
                <a:stretch>
                  <a:fillRect/>
                </a:stretch>
              </p:blipFill>
              <p:spPr>
                <a:xfrm>
                  <a:off x="1534053" y="6067507"/>
                  <a:ext cx="47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EBD98220-6D9E-4158-9BD9-BD93B34AFEAC}"/>
                    </a:ext>
                  </a:extLst>
                </p14:cNvPr>
                <p14:cNvContentPartPr/>
                <p14:nvPr/>
              </p14:nvContentPartPr>
              <p14:xfrm>
                <a:off x="1624773" y="6117907"/>
                <a:ext cx="141840" cy="144000"/>
              </p14:xfrm>
            </p:contentPart>
          </mc:Choice>
          <mc:Fallback>
            <p:pic>
              <p:nvPicPr>
                <p:cNvPr id="95" name="Freihand 94">
                  <a:extLst>
                    <a:ext uri="{FF2B5EF4-FFF2-40B4-BE49-F238E27FC236}">
                      <a16:creationId xmlns:a16="http://schemas.microsoft.com/office/drawing/2014/main" id="{EBD98220-6D9E-4158-9BD9-BD93B34AFEAC}"/>
                    </a:ext>
                  </a:extLst>
                </p:cNvPr>
                <p:cNvPicPr/>
                <p:nvPr/>
              </p:nvPicPr>
              <p:blipFill>
                <a:blip r:embed="rId149"/>
                <a:stretch>
                  <a:fillRect/>
                </a:stretch>
              </p:blipFill>
              <p:spPr>
                <a:xfrm>
                  <a:off x="1620453" y="6113587"/>
                  <a:ext cx="150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Freihand 96">
                  <a:extLst>
                    <a:ext uri="{FF2B5EF4-FFF2-40B4-BE49-F238E27FC236}">
                      <a16:creationId xmlns:a16="http://schemas.microsoft.com/office/drawing/2014/main" id="{E91AD16D-BF3C-4AAC-80B0-BD19124B868A}"/>
                    </a:ext>
                  </a:extLst>
                </p14:cNvPr>
                <p14:cNvContentPartPr/>
                <p14:nvPr/>
              </p14:nvContentPartPr>
              <p14:xfrm>
                <a:off x="1963173" y="6154987"/>
                <a:ext cx="124560" cy="95040"/>
              </p14:xfrm>
            </p:contentPart>
          </mc:Choice>
          <mc:Fallback>
            <p:pic>
              <p:nvPicPr>
                <p:cNvPr id="97" name="Freihand 96">
                  <a:extLst>
                    <a:ext uri="{FF2B5EF4-FFF2-40B4-BE49-F238E27FC236}">
                      <a16:creationId xmlns:a16="http://schemas.microsoft.com/office/drawing/2014/main" id="{E91AD16D-BF3C-4AAC-80B0-BD19124B868A}"/>
                    </a:ext>
                  </a:extLst>
                </p:cNvPr>
                <p:cNvPicPr/>
                <p:nvPr/>
              </p:nvPicPr>
              <p:blipFill>
                <a:blip r:embed="rId151"/>
                <a:stretch>
                  <a:fillRect/>
                </a:stretch>
              </p:blipFill>
              <p:spPr>
                <a:xfrm>
                  <a:off x="1958853" y="6150667"/>
                  <a:ext cx="133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8" name="Freihand 97">
                  <a:extLst>
                    <a:ext uri="{FF2B5EF4-FFF2-40B4-BE49-F238E27FC236}">
                      <a16:creationId xmlns:a16="http://schemas.microsoft.com/office/drawing/2014/main" id="{49F5DA85-40FD-43DD-B5AB-3F4F3DC2956C}"/>
                    </a:ext>
                  </a:extLst>
                </p14:cNvPr>
                <p14:cNvContentPartPr/>
                <p14:nvPr/>
              </p14:nvContentPartPr>
              <p14:xfrm>
                <a:off x="2129133" y="6061387"/>
                <a:ext cx="32400" cy="149040"/>
              </p14:xfrm>
            </p:contentPart>
          </mc:Choice>
          <mc:Fallback>
            <p:pic>
              <p:nvPicPr>
                <p:cNvPr id="98" name="Freihand 97">
                  <a:extLst>
                    <a:ext uri="{FF2B5EF4-FFF2-40B4-BE49-F238E27FC236}">
                      <a16:creationId xmlns:a16="http://schemas.microsoft.com/office/drawing/2014/main" id="{49F5DA85-40FD-43DD-B5AB-3F4F3DC2956C}"/>
                    </a:ext>
                  </a:extLst>
                </p:cNvPr>
                <p:cNvPicPr/>
                <p:nvPr/>
              </p:nvPicPr>
              <p:blipFill>
                <a:blip r:embed="rId153"/>
                <a:stretch>
                  <a:fillRect/>
                </a:stretch>
              </p:blipFill>
              <p:spPr>
                <a:xfrm>
                  <a:off x="2124813" y="6057067"/>
                  <a:ext cx="41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0" name="Freihand 99">
                  <a:extLst>
                    <a:ext uri="{FF2B5EF4-FFF2-40B4-BE49-F238E27FC236}">
                      <a16:creationId xmlns:a16="http://schemas.microsoft.com/office/drawing/2014/main" id="{AA5B8CE0-90F6-4A32-9F09-DF0EB7F9C224}"/>
                    </a:ext>
                  </a:extLst>
                </p14:cNvPr>
                <p14:cNvContentPartPr/>
                <p14:nvPr/>
              </p14:nvContentPartPr>
              <p14:xfrm>
                <a:off x="2196453" y="6143107"/>
                <a:ext cx="304560" cy="86760"/>
              </p14:xfrm>
            </p:contentPart>
          </mc:Choice>
          <mc:Fallback>
            <p:pic>
              <p:nvPicPr>
                <p:cNvPr id="100" name="Freihand 99">
                  <a:extLst>
                    <a:ext uri="{FF2B5EF4-FFF2-40B4-BE49-F238E27FC236}">
                      <a16:creationId xmlns:a16="http://schemas.microsoft.com/office/drawing/2014/main" id="{AA5B8CE0-90F6-4A32-9F09-DF0EB7F9C224}"/>
                    </a:ext>
                  </a:extLst>
                </p:cNvPr>
                <p:cNvPicPr/>
                <p:nvPr/>
              </p:nvPicPr>
              <p:blipFill>
                <a:blip r:embed="rId155"/>
                <a:stretch>
                  <a:fillRect/>
                </a:stretch>
              </p:blipFill>
              <p:spPr>
                <a:xfrm>
                  <a:off x="2192133" y="6138787"/>
                  <a:ext cx="313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1" name="Freihand 100">
                  <a:extLst>
                    <a:ext uri="{FF2B5EF4-FFF2-40B4-BE49-F238E27FC236}">
                      <a16:creationId xmlns:a16="http://schemas.microsoft.com/office/drawing/2014/main" id="{5C789DF0-7F96-4972-A9E6-CCC0D8771BE9}"/>
                    </a:ext>
                  </a:extLst>
                </p14:cNvPr>
                <p14:cNvContentPartPr/>
                <p14:nvPr/>
              </p14:nvContentPartPr>
              <p14:xfrm>
                <a:off x="2549253" y="6148867"/>
                <a:ext cx="132840" cy="111240"/>
              </p14:xfrm>
            </p:contentPart>
          </mc:Choice>
          <mc:Fallback>
            <p:pic>
              <p:nvPicPr>
                <p:cNvPr id="101" name="Freihand 100">
                  <a:extLst>
                    <a:ext uri="{FF2B5EF4-FFF2-40B4-BE49-F238E27FC236}">
                      <a16:creationId xmlns:a16="http://schemas.microsoft.com/office/drawing/2014/main" id="{5C789DF0-7F96-4972-A9E6-CCC0D8771BE9}"/>
                    </a:ext>
                  </a:extLst>
                </p:cNvPr>
                <p:cNvPicPr/>
                <p:nvPr/>
              </p:nvPicPr>
              <p:blipFill>
                <a:blip r:embed="rId157"/>
                <a:stretch>
                  <a:fillRect/>
                </a:stretch>
              </p:blipFill>
              <p:spPr>
                <a:xfrm>
                  <a:off x="2544933" y="6144547"/>
                  <a:ext cx="141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2" name="Freihand 101">
                  <a:extLst>
                    <a:ext uri="{FF2B5EF4-FFF2-40B4-BE49-F238E27FC236}">
                      <a16:creationId xmlns:a16="http://schemas.microsoft.com/office/drawing/2014/main" id="{AA8488F6-0B01-4E0B-A511-2F50855F20AA}"/>
                    </a:ext>
                  </a:extLst>
                </p14:cNvPr>
                <p14:cNvContentPartPr/>
                <p14:nvPr/>
              </p14:nvContentPartPr>
              <p14:xfrm>
                <a:off x="2677053" y="6049147"/>
                <a:ext cx="109080" cy="177480"/>
              </p14:xfrm>
            </p:contentPart>
          </mc:Choice>
          <mc:Fallback>
            <p:pic>
              <p:nvPicPr>
                <p:cNvPr id="102" name="Freihand 101">
                  <a:extLst>
                    <a:ext uri="{FF2B5EF4-FFF2-40B4-BE49-F238E27FC236}">
                      <a16:creationId xmlns:a16="http://schemas.microsoft.com/office/drawing/2014/main" id="{AA8488F6-0B01-4E0B-A511-2F50855F20AA}"/>
                    </a:ext>
                  </a:extLst>
                </p:cNvPr>
                <p:cNvPicPr/>
                <p:nvPr/>
              </p:nvPicPr>
              <p:blipFill>
                <a:blip r:embed="rId159"/>
                <a:stretch>
                  <a:fillRect/>
                </a:stretch>
              </p:blipFill>
              <p:spPr>
                <a:xfrm>
                  <a:off x="2672733" y="6044827"/>
                  <a:ext cx="117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4" name="Freihand 103">
                  <a:extLst>
                    <a:ext uri="{FF2B5EF4-FFF2-40B4-BE49-F238E27FC236}">
                      <a16:creationId xmlns:a16="http://schemas.microsoft.com/office/drawing/2014/main" id="{AD10F7AE-5A4D-4056-A7E9-AB76BA162A1C}"/>
                    </a:ext>
                  </a:extLst>
                </p14:cNvPr>
                <p14:cNvContentPartPr/>
                <p14:nvPr/>
              </p14:nvContentPartPr>
              <p14:xfrm>
                <a:off x="2967933" y="6040147"/>
                <a:ext cx="243720" cy="159120"/>
              </p14:xfrm>
            </p:contentPart>
          </mc:Choice>
          <mc:Fallback>
            <p:pic>
              <p:nvPicPr>
                <p:cNvPr id="104" name="Freihand 103">
                  <a:extLst>
                    <a:ext uri="{FF2B5EF4-FFF2-40B4-BE49-F238E27FC236}">
                      <a16:creationId xmlns:a16="http://schemas.microsoft.com/office/drawing/2014/main" id="{AD10F7AE-5A4D-4056-A7E9-AB76BA162A1C}"/>
                    </a:ext>
                  </a:extLst>
                </p:cNvPr>
                <p:cNvPicPr/>
                <p:nvPr/>
              </p:nvPicPr>
              <p:blipFill>
                <a:blip r:embed="rId161"/>
                <a:stretch>
                  <a:fillRect/>
                </a:stretch>
              </p:blipFill>
              <p:spPr>
                <a:xfrm>
                  <a:off x="2963613" y="6035827"/>
                  <a:ext cx="252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5" name="Freihand 104">
                  <a:extLst>
                    <a:ext uri="{FF2B5EF4-FFF2-40B4-BE49-F238E27FC236}">
                      <a16:creationId xmlns:a16="http://schemas.microsoft.com/office/drawing/2014/main" id="{FEFE654B-9A07-45AD-AC40-7400DBE3DFAE}"/>
                    </a:ext>
                  </a:extLst>
                </p14:cNvPr>
                <p14:cNvContentPartPr/>
                <p14:nvPr/>
              </p14:nvContentPartPr>
              <p14:xfrm>
                <a:off x="3398133" y="6088027"/>
                <a:ext cx="111600" cy="117720"/>
              </p14:xfrm>
            </p:contentPart>
          </mc:Choice>
          <mc:Fallback>
            <p:pic>
              <p:nvPicPr>
                <p:cNvPr id="105" name="Freihand 104">
                  <a:extLst>
                    <a:ext uri="{FF2B5EF4-FFF2-40B4-BE49-F238E27FC236}">
                      <a16:creationId xmlns:a16="http://schemas.microsoft.com/office/drawing/2014/main" id="{FEFE654B-9A07-45AD-AC40-7400DBE3DFAE}"/>
                    </a:ext>
                  </a:extLst>
                </p:cNvPr>
                <p:cNvPicPr/>
                <p:nvPr/>
              </p:nvPicPr>
              <p:blipFill>
                <a:blip r:embed="rId163"/>
                <a:stretch>
                  <a:fillRect/>
                </a:stretch>
              </p:blipFill>
              <p:spPr>
                <a:xfrm>
                  <a:off x="3393813" y="6083707"/>
                  <a:ext cx="120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6" name="Freihand 105">
                  <a:extLst>
                    <a:ext uri="{FF2B5EF4-FFF2-40B4-BE49-F238E27FC236}">
                      <a16:creationId xmlns:a16="http://schemas.microsoft.com/office/drawing/2014/main" id="{8A01E01D-8CDB-4510-A150-3393CE4F7E9E}"/>
                    </a:ext>
                  </a:extLst>
                </p14:cNvPr>
                <p14:cNvContentPartPr/>
                <p14:nvPr/>
              </p14:nvContentPartPr>
              <p14:xfrm>
                <a:off x="3533133" y="6089107"/>
                <a:ext cx="345240" cy="80280"/>
              </p14:xfrm>
            </p:contentPart>
          </mc:Choice>
          <mc:Fallback>
            <p:pic>
              <p:nvPicPr>
                <p:cNvPr id="106" name="Freihand 105">
                  <a:extLst>
                    <a:ext uri="{FF2B5EF4-FFF2-40B4-BE49-F238E27FC236}">
                      <a16:creationId xmlns:a16="http://schemas.microsoft.com/office/drawing/2014/main" id="{8A01E01D-8CDB-4510-A150-3393CE4F7E9E}"/>
                    </a:ext>
                  </a:extLst>
                </p:cNvPr>
                <p:cNvPicPr/>
                <p:nvPr/>
              </p:nvPicPr>
              <p:blipFill>
                <a:blip r:embed="rId165"/>
                <a:stretch>
                  <a:fillRect/>
                </a:stretch>
              </p:blipFill>
              <p:spPr>
                <a:xfrm>
                  <a:off x="3528813" y="6084787"/>
                  <a:ext cx="353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7" name="Freihand 106">
                  <a:extLst>
                    <a:ext uri="{FF2B5EF4-FFF2-40B4-BE49-F238E27FC236}">
                      <a16:creationId xmlns:a16="http://schemas.microsoft.com/office/drawing/2014/main" id="{2B4146D3-2739-400E-A14D-2C6DEE03F4F6}"/>
                    </a:ext>
                  </a:extLst>
                </p14:cNvPr>
                <p14:cNvContentPartPr/>
                <p14:nvPr/>
              </p14:nvContentPartPr>
              <p14:xfrm>
                <a:off x="3933093" y="6076147"/>
                <a:ext cx="138960" cy="94320"/>
              </p14:xfrm>
            </p:contentPart>
          </mc:Choice>
          <mc:Fallback>
            <p:pic>
              <p:nvPicPr>
                <p:cNvPr id="107" name="Freihand 106">
                  <a:extLst>
                    <a:ext uri="{FF2B5EF4-FFF2-40B4-BE49-F238E27FC236}">
                      <a16:creationId xmlns:a16="http://schemas.microsoft.com/office/drawing/2014/main" id="{2B4146D3-2739-400E-A14D-2C6DEE03F4F6}"/>
                    </a:ext>
                  </a:extLst>
                </p:cNvPr>
                <p:cNvPicPr/>
                <p:nvPr/>
              </p:nvPicPr>
              <p:blipFill>
                <a:blip r:embed="rId167"/>
                <a:stretch>
                  <a:fillRect/>
                </a:stretch>
              </p:blipFill>
              <p:spPr>
                <a:xfrm>
                  <a:off x="3928773" y="6071827"/>
                  <a:ext cx="147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3" name="Freihand 112">
                  <a:extLst>
                    <a:ext uri="{FF2B5EF4-FFF2-40B4-BE49-F238E27FC236}">
                      <a16:creationId xmlns:a16="http://schemas.microsoft.com/office/drawing/2014/main" id="{311BC74A-5285-4DBB-9EAB-8071F6C62B41}"/>
                    </a:ext>
                  </a:extLst>
                </p14:cNvPr>
                <p14:cNvContentPartPr/>
                <p14:nvPr/>
              </p14:nvContentPartPr>
              <p14:xfrm>
                <a:off x="1610013" y="6448387"/>
                <a:ext cx="252000" cy="22320"/>
              </p14:xfrm>
            </p:contentPart>
          </mc:Choice>
          <mc:Fallback>
            <p:pic>
              <p:nvPicPr>
                <p:cNvPr id="113" name="Freihand 112">
                  <a:extLst>
                    <a:ext uri="{FF2B5EF4-FFF2-40B4-BE49-F238E27FC236}">
                      <a16:creationId xmlns:a16="http://schemas.microsoft.com/office/drawing/2014/main" id="{311BC74A-5285-4DBB-9EAB-8071F6C62B41}"/>
                    </a:ext>
                  </a:extLst>
                </p:cNvPr>
                <p:cNvPicPr/>
                <p:nvPr/>
              </p:nvPicPr>
              <p:blipFill>
                <a:blip r:embed="rId169"/>
                <a:stretch>
                  <a:fillRect/>
                </a:stretch>
              </p:blipFill>
              <p:spPr>
                <a:xfrm>
                  <a:off x="1605693" y="6444067"/>
                  <a:ext cx="260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4" name="Freihand 113">
                  <a:extLst>
                    <a:ext uri="{FF2B5EF4-FFF2-40B4-BE49-F238E27FC236}">
                      <a16:creationId xmlns:a16="http://schemas.microsoft.com/office/drawing/2014/main" id="{95FCBC5B-C121-4640-B9F2-0C2199700196}"/>
                    </a:ext>
                  </a:extLst>
                </p14:cNvPr>
                <p14:cNvContentPartPr/>
                <p14:nvPr/>
              </p14:nvContentPartPr>
              <p14:xfrm>
                <a:off x="1805493" y="6392587"/>
                <a:ext cx="123840" cy="141120"/>
              </p14:xfrm>
            </p:contentPart>
          </mc:Choice>
          <mc:Fallback>
            <p:pic>
              <p:nvPicPr>
                <p:cNvPr id="114" name="Freihand 113">
                  <a:extLst>
                    <a:ext uri="{FF2B5EF4-FFF2-40B4-BE49-F238E27FC236}">
                      <a16:creationId xmlns:a16="http://schemas.microsoft.com/office/drawing/2014/main" id="{95FCBC5B-C121-4640-B9F2-0C2199700196}"/>
                    </a:ext>
                  </a:extLst>
                </p:cNvPr>
                <p:cNvPicPr/>
                <p:nvPr/>
              </p:nvPicPr>
              <p:blipFill>
                <a:blip r:embed="rId171"/>
                <a:stretch>
                  <a:fillRect/>
                </a:stretch>
              </p:blipFill>
              <p:spPr>
                <a:xfrm>
                  <a:off x="1801173" y="6388267"/>
                  <a:ext cx="132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5" name="Freihand 114">
                  <a:extLst>
                    <a:ext uri="{FF2B5EF4-FFF2-40B4-BE49-F238E27FC236}">
                      <a16:creationId xmlns:a16="http://schemas.microsoft.com/office/drawing/2014/main" id="{C0FC273B-0515-433A-B4A3-F9B35A735084}"/>
                    </a:ext>
                  </a:extLst>
                </p14:cNvPr>
                <p14:cNvContentPartPr/>
                <p14:nvPr/>
              </p14:nvContentPartPr>
              <p14:xfrm>
                <a:off x="2128413" y="6405547"/>
                <a:ext cx="277920" cy="103320"/>
              </p14:xfrm>
            </p:contentPart>
          </mc:Choice>
          <mc:Fallback>
            <p:pic>
              <p:nvPicPr>
                <p:cNvPr id="115" name="Freihand 114">
                  <a:extLst>
                    <a:ext uri="{FF2B5EF4-FFF2-40B4-BE49-F238E27FC236}">
                      <a16:creationId xmlns:a16="http://schemas.microsoft.com/office/drawing/2014/main" id="{C0FC273B-0515-433A-B4A3-F9B35A735084}"/>
                    </a:ext>
                  </a:extLst>
                </p:cNvPr>
                <p:cNvPicPr/>
                <p:nvPr/>
              </p:nvPicPr>
              <p:blipFill>
                <a:blip r:embed="rId173"/>
                <a:stretch>
                  <a:fillRect/>
                </a:stretch>
              </p:blipFill>
              <p:spPr>
                <a:xfrm>
                  <a:off x="2124093" y="6401227"/>
                  <a:ext cx="286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6" name="Freihand 115">
                  <a:extLst>
                    <a:ext uri="{FF2B5EF4-FFF2-40B4-BE49-F238E27FC236}">
                      <a16:creationId xmlns:a16="http://schemas.microsoft.com/office/drawing/2014/main" id="{FFEFDE8D-2973-4857-B63D-EBA5BD75AA06}"/>
                    </a:ext>
                  </a:extLst>
                </p14:cNvPr>
                <p14:cNvContentPartPr/>
                <p14:nvPr/>
              </p14:nvContentPartPr>
              <p14:xfrm>
                <a:off x="2524773" y="6430027"/>
                <a:ext cx="246960" cy="80280"/>
              </p14:xfrm>
            </p:contentPart>
          </mc:Choice>
          <mc:Fallback>
            <p:pic>
              <p:nvPicPr>
                <p:cNvPr id="116" name="Freihand 115">
                  <a:extLst>
                    <a:ext uri="{FF2B5EF4-FFF2-40B4-BE49-F238E27FC236}">
                      <a16:creationId xmlns:a16="http://schemas.microsoft.com/office/drawing/2014/main" id="{FFEFDE8D-2973-4857-B63D-EBA5BD75AA06}"/>
                    </a:ext>
                  </a:extLst>
                </p:cNvPr>
                <p:cNvPicPr/>
                <p:nvPr/>
              </p:nvPicPr>
              <p:blipFill>
                <a:blip r:embed="rId175"/>
                <a:stretch>
                  <a:fillRect/>
                </a:stretch>
              </p:blipFill>
              <p:spPr>
                <a:xfrm>
                  <a:off x="2520453" y="6425707"/>
                  <a:ext cx="255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7" name="Freihand 116">
                  <a:extLst>
                    <a:ext uri="{FF2B5EF4-FFF2-40B4-BE49-F238E27FC236}">
                      <a16:creationId xmlns:a16="http://schemas.microsoft.com/office/drawing/2014/main" id="{B58BE440-942D-40EB-A624-450BB3FB0AB1}"/>
                    </a:ext>
                  </a:extLst>
                </p14:cNvPr>
                <p14:cNvContentPartPr/>
                <p14:nvPr/>
              </p14:nvContentPartPr>
              <p14:xfrm>
                <a:off x="2842653" y="6369187"/>
                <a:ext cx="161640" cy="260640"/>
              </p14:xfrm>
            </p:contentPart>
          </mc:Choice>
          <mc:Fallback>
            <p:pic>
              <p:nvPicPr>
                <p:cNvPr id="117" name="Freihand 116">
                  <a:extLst>
                    <a:ext uri="{FF2B5EF4-FFF2-40B4-BE49-F238E27FC236}">
                      <a16:creationId xmlns:a16="http://schemas.microsoft.com/office/drawing/2014/main" id="{B58BE440-942D-40EB-A624-450BB3FB0AB1}"/>
                    </a:ext>
                  </a:extLst>
                </p:cNvPr>
                <p:cNvPicPr/>
                <p:nvPr/>
              </p:nvPicPr>
              <p:blipFill>
                <a:blip r:embed="rId177"/>
                <a:stretch>
                  <a:fillRect/>
                </a:stretch>
              </p:blipFill>
              <p:spPr>
                <a:xfrm>
                  <a:off x="2838333" y="6364867"/>
                  <a:ext cx="1702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8" name="Freihand 117">
                  <a:extLst>
                    <a:ext uri="{FF2B5EF4-FFF2-40B4-BE49-F238E27FC236}">
                      <a16:creationId xmlns:a16="http://schemas.microsoft.com/office/drawing/2014/main" id="{FBBDF787-47A2-47BE-9968-AA885F5EEFC7}"/>
                    </a:ext>
                  </a:extLst>
                </p14:cNvPr>
                <p14:cNvContentPartPr/>
                <p14:nvPr/>
              </p14:nvContentPartPr>
              <p14:xfrm>
                <a:off x="3176373" y="6347947"/>
                <a:ext cx="199080" cy="123480"/>
              </p14:xfrm>
            </p:contentPart>
          </mc:Choice>
          <mc:Fallback>
            <p:pic>
              <p:nvPicPr>
                <p:cNvPr id="118" name="Freihand 117">
                  <a:extLst>
                    <a:ext uri="{FF2B5EF4-FFF2-40B4-BE49-F238E27FC236}">
                      <a16:creationId xmlns:a16="http://schemas.microsoft.com/office/drawing/2014/main" id="{FBBDF787-47A2-47BE-9968-AA885F5EEFC7}"/>
                    </a:ext>
                  </a:extLst>
                </p:cNvPr>
                <p:cNvPicPr/>
                <p:nvPr/>
              </p:nvPicPr>
              <p:blipFill>
                <a:blip r:embed="rId179"/>
                <a:stretch>
                  <a:fillRect/>
                </a:stretch>
              </p:blipFill>
              <p:spPr>
                <a:xfrm>
                  <a:off x="3172053" y="6343627"/>
                  <a:ext cx="207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9" name="Freihand 118">
                  <a:extLst>
                    <a:ext uri="{FF2B5EF4-FFF2-40B4-BE49-F238E27FC236}">
                      <a16:creationId xmlns:a16="http://schemas.microsoft.com/office/drawing/2014/main" id="{E6A2A221-AE7F-41BE-8FB2-764ED03A538C}"/>
                    </a:ext>
                  </a:extLst>
                </p14:cNvPr>
                <p14:cNvContentPartPr/>
                <p14:nvPr/>
              </p14:nvContentPartPr>
              <p14:xfrm>
                <a:off x="3419013" y="6319147"/>
                <a:ext cx="120600" cy="209520"/>
              </p14:xfrm>
            </p:contentPart>
          </mc:Choice>
          <mc:Fallback>
            <p:pic>
              <p:nvPicPr>
                <p:cNvPr id="119" name="Freihand 118">
                  <a:extLst>
                    <a:ext uri="{FF2B5EF4-FFF2-40B4-BE49-F238E27FC236}">
                      <a16:creationId xmlns:a16="http://schemas.microsoft.com/office/drawing/2014/main" id="{E6A2A221-AE7F-41BE-8FB2-764ED03A538C}"/>
                    </a:ext>
                  </a:extLst>
                </p:cNvPr>
                <p:cNvPicPr/>
                <p:nvPr/>
              </p:nvPicPr>
              <p:blipFill>
                <a:blip r:embed="rId181"/>
                <a:stretch>
                  <a:fillRect/>
                </a:stretch>
              </p:blipFill>
              <p:spPr>
                <a:xfrm>
                  <a:off x="3414693" y="6314827"/>
                  <a:ext cx="129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0" name="Freihand 119">
                  <a:extLst>
                    <a:ext uri="{FF2B5EF4-FFF2-40B4-BE49-F238E27FC236}">
                      <a16:creationId xmlns:a16="http://schemas.microsoft.com/office/drawing/2014/main" id="{31FF1891-5FB0-49AE-B496-B4A9D5186505}"/>
                    </a:ext>
                  </a:extLst>
                </p14:cNvPr>
                <p14:cNvContentPartPr/>
                <p14:nvPr/>
              </p14:nvContentPartPr>
              <p14:xfrm>
                <a:off x="3534213" y="6313747"/>
                <a:ext cx="228240" cy="189000"/>
              </p14:xfrm>
            </p:contentPart>
          </mc:Choice>
          <mc:Fallback>
            <p:pic>
              <p:nvPicPr>
                <p:cNvPr id="120" name="Freihand 119">
                  <a:extLst>
                    <a:ext uri="{FF2B5EF4-FFF2-40B4-BE49-F238E27FC236}">
                      <a16:creationId xmlns:a16="http://schemas.microsoft.com/office/drawing/2014/main" id="{31FF1891-5FB0-49AE-B496-B4A9D5186505}"/>
                    </a:ext>
                  </a:extLst>
                </p:cNvPr>
                <p:cNvPicPr/>
                <p:nvPr/>
              </p:nvPicPr>
              <p:blipFill>
                <a:blip r:embed="rId183"/>
                <a:stretch>
                  <a:fillRect/>
                </a:stretch>
              </p:blipFill>
              <p:spPr>
                <a:xfrm>
                  <a:off x="3529893" y="6309427"/>
                  <a:ext cx="2368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3" name="Freihand 122">
                  <a:extLst>
                    <a:ext uri="{FF2B5EF4-FFF2-40B4-BE49-F238E27FC236}">
                      <a16:creationId xmlns:a16="http://schemas.microsoft.com/office/drawing/2014/main" id="{A4AD158E-2C96-403C-92F5-5DCBF95FE28B}"/>
                    </a:ext>
                  </a:extLst>
                </p14:cNvPr>
                <p14:cNvContentPartPr/>
                <p14:nvPr/>
              </p14:nvContentPartPr>
              <p14:xfrm>
                <a:off x="3769293" y="6393307"/>
                <a:ext cx="7920" cy="9720"/>
              </p14:xfrm>
            </p:contentPart>
          </mc:Choice>
          <mc:Fallback>
            <p:pic>
              <p:nvPicPr>
                <p:cNvPr id="123" name="Freihand 122">
                  <a:extLst>
                    <a:ext uri="{FF2B5EF4-FFF2-40B4-BE49-F238E27FC236}">
                      <a16:creationId xmlns:a16="http://schemas.microsoft.com/office/drawing/2014/main" id="{A4AD158E-2C96-403C-92F5-5DCBF95FE28B}"/>
                    </a:ext>
                  </a:extLst>
                </p:cNvPr>
                <p:cNvPicPr/>
                <p:nvPr/>
              </p:nvPicPr>
              <p:blipFill>
                <a:blip r:embed="rId185"/>
                <a:stretch>
                  <a:fillRect/>
                </a:stretch>
              </p:blipFill>
              <p:spPr>
                <a:xfrm>
                  <a:off x="3764973" y="6388987"/>
                  <a:ext cx="16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4" name="Freihand 123">
                  <a:extLst>
                    <a:ext uri="{FF2B5EF4-FFF2-40B4-BE49-F238E27FC236}">
                      <a16:creationId xmlns:a16="http://schemas.microsoft.com/office/drawing/2014/main" id="{6AD93653-DFDA-4A1E-8322-189DF7A89FE7}"/>
                    </a:ext>
                  </a:extLst>
                </p14:cNvPr>
                <p14:cNvContentPartPr/>
                <p14:nvPr/>
              </p14:nvContentPartPr>
              <p14:xfrm>
                <a:off x="3776133" y="6359467"/>
                <a:ext cx="267840" cy="72360"/>
              </p14:xfrm>
            </p:contentPart>
          </mc:Choice>
          <mc:Fallback>
            <p:pic>
              <p:nvPicPr>
                <p:cNvPr id="124" name="Freihand 123">
                  <a:extLst>
                    <a:ext uri="{FF2B5EF4-FFF2-40B4-BE49-F238E27FC236}">
                      <a16:creationId xmlns:a16="http://schemas.microsoft.com/office/drawing/2014/main" id="{6AD93653-DFDA-4A1E-8322-189DF7A89FE7}"/>
                    </a:ext>
                  </a:extLst>
                </p:cNvPr>
                <p:cNvPicPr/>
                <p:nvPr/>
              </p:nvPicPr>
              <p:blipFill>
                <a:blip r:embed="rId187"/>
                <a:stretch>
                  <a:fillRect/>
                </a:stretch>
              </p:blipFill>
              <p:spPr>
                <a:xfrm>
                  <a:off x="3771813" y="6355147"/>
                  <a:ext cx="276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5" name="Freihand 124">
                  <a:extLst>
                    <a:ext uri="{FF2B5EF4-FFF2-40B4-BE49-F238E27FC236}">
                      <a16:creationId xmlns:a16="http://schemas.microsoft.com/office/drawing/2014/main" id="{2476C9B2-98E2-463D-8958-4BE88FDB6434}"/>
                    </a:ext>
                  </a:extLst>
                </p14:cNvPr>
                <p14:cNvContentPartPr/>
                <p14:nvPr/>
              </p14:nvContentPartPr>
              <p14:xfrm>
                <a:off x="4056933" y="6352987"/>
                <a:ext cx="90720" cy="66960"/>
              </p14:xfrm>
            </p:contentPart>
          </mc:Choice>
          <mc:Fallback>
            <p:pic>
              <p:nvPicPr>
                <p:cNvPr id="125" name="Freihand 124">
                  <a:extLst>
                    <a:ext uri="{FF2B5EF4-FFF2-40B4-BE49-F238E27FC236}">
                      <a16:creationId xmlns:a16="http://schemas.microsoft.com/office/drawing/2014/main" id="{2476C9B2-98E2-463D-8958-4BE88FDB6434}"/>
                    </a:ext>
                  </a:extLst>
                </p:cNvPr>
                <p:cNvPicPr/>
                <p:nvPr/>
              </p:nvPicPr>
              <p:blipFill>
                <a:blip r:embed="rId189"/>
                <a:stretch>
                  <a:fillRect/>
                </a:stretch>
              </p:blipFill>
              <p:spPr>
                <a:xfrm>
                  <a:off x="4052613" y="6348667"/>
                  <a:ext cx="99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6" name="Freihand 125">
                  <a:extLst>
                    <a:ext uri="{FF2B5EF4-FFF2-40B4-BE49-F238E27FC236}">
                      <a16:creationId xmlns:a16="http://schemas.microsoft.com/office/drawing/2014/main" id="{CF75B1B9-650E-4BC1-88DF-9F69912EB450}"/>
                    </a:ext>
                  </a:extLst>
                </p14:cNvPr>
                <p14:cNvContentPartPr/>
                <p14:nvPr/>
              </p14:nvContentPartPr>
              <p14:xfrm>
                <a:off x="4151973" y="6360907"/>
                <a:ext cx="82800" cy="74880"/>
              </p14:xfrm>
            </p:contentPart>
          </mc:Choice>
          <mc:Fallback>
            <p:pic>
              <p:nvPicPr>
                <p:cNvPr id="126" name="Freihand 125">
                  <a:extLst>
                    <a:ext uri="{FF2B5EF4-FFF2-40B4-BE49-F238E27FC236}">
                      <a16:creationId xmlns:a16="http://schemas.microsoft.com/office/drawing/2014/main" id="{CF75B1B9-650E-4BC1-88DF-9F69912EB450}"/>
                    </a:ext>
                  </a:extLst>
                </p:cNvPr>
                <p:cNvPicPr/>
                <p:nvPr/>
              </p:nvPicPr>
              <p:blipFill>
                <a:blip r:embed="rId191"/>
                <a:stretch>
                  <a:fillRect/>
                </a:stretch>
              </p:blipFill>
              <p:spPr>
                <a:xfrm>
                  <a:off x="4147653" y="6356587"/>
                  <a:ext cx="91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7" name="Freihand 126">
                  <a:extLst>
                    <a:ext uri="{FF2B5EF4-FFF2-40B4-BE49-F238E27FC236}">
                      <a16:creationId xmlns:a16="http://schemas.microsoft.com/office/drawing/2014/main" id="{6A12F331-23C2-4418-B7CC-C8F8D10E4ED5}"/>
                    </a:ext>
                  </a:extLst>
                </p14:cNvPr>
                <p14:cNvContentPartPr/>
                <p14:nvPr/>
              </p14:nvContentPartPr>
              <p14:xfrm>
                <a:off x="3478773" y="6278827"/>
                <a:ext cx="360" cy="360"/>
              </p14:xfrm>
            </p:contentPart>
          </mc:Choice>
          <mc:Fallback>
            <p:pic>
              <p:nvPicPr>
                <p:cNvPr id="127" name="Freihand 126">
                  <a:extLst>
                    <a:ext uri="{FF2B5EF4-FFF2-40B4-BE49-F238E27FC236}">
                      <a16:creationId xmlns:a16="http://schemas.microsoft.com/office/drawing/2014/main" id="{6A12F331-23C2-4418-B7CC-C8F8D10E4ED5}"/>
                    </a:ext>
                  </a:extLst>
                </p:cNvPr>
                <p:cNvPicPr/>
                <p:nvPr/>
              </p:nvPicPr>
              <p:blipFill>
                <a:blip r:embed="rId9"/>
                <a:stretch>
                  <a:fillRect/>
                </a:stretch>
              </p:blipFill>
              <p:spPr>
                <a:xfrm>
                  <a:off x="3474453" y="6274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8" name="Freihand 127">
                  <a:extLst>
                    <a:ext uri="{FF2B5EF4-FFF2-40B4-BE49-F238E27FC236}">
                      <a16:creationId xmlns:a16="http://schemas.microsoft.com/office/drawing/2014/main" id="{A22A9A84-9955-4F65-941F-D1DE7180C10C}"/>
                    </a:ext>
                  </a:extLst>
                </p14:cNvPr>
                <p14:cNvContentPartPr/>
                <p14:nvPr/>
              </p14:nvContentPartPr>
              <p14:xfrm>
                <a:off x="4457253" y="6356227"/>
                <a:ext cx="220680" cy="53280"/>
              </p14:xfrm>
            </p:contentPart>
          </mc:Choice>
          <mc:Fallback>
            <p:pic>
              <p:nvPicPr>
                <p:cNvPr id="128" name="Freihand 127">
                  <a:extLst>
                    <a:ext uri="{FF2B5EF4-FFF2-40B4-BE49-F238E27FC236}">
                      <a16:creationId xmlns:a16="http://schemas.microsoft.com/office/drawing/2014/main" id="{A22A9A84-9955-4F65-941F-D1DE7180C10C}"/>
                    </a:ext>
                  </a:extLst>
                </p:cNvPr>
                <p:cNvPicPr/>
                <p:nvPr/>
              </p:nvPicPr>
              <p:blipFill>
                <a:blip r:embed="rId194"/>
                <a:stretch>
                  <a:fillRect/>
                </a:stretch>
              </p:blipFill>
              <p:spPr>
                <a:xfrm>
                  <a:off x="4452933" y="6351907"/>
                  <a:ext cx="229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9" name="Freihand 128">
                  <a:extLst>
                    <a:ext uri="{FF2B5EF4-FFF2-40B4-BE49-F238E27FC236}">
                      <a16:creationId xmlns:a16="http://schemas.microsoft.com/office/drawing/2014/main" id="{0FADF89E-864D-42F2-8C5F-F53199C3AD61}"/>
                    </a:ext>
                  </a:extLst>
                </p14:cNvPr>
                <p14:cNvContentPartPr/>
                <p14:nvPr/>
              </p14:nvContentPartPr>
              <p14:xfrm>
                <a:off x="4726533" y="6274867"/>
                <a:ext cx="360" cy="360"/>
              </p14:xfrm>
            </p:contentPart>
          </mc:Choice>
          <mc:Fallback>
            <p:pic>
              <p:nvPicPr>
                <p:cNvPr id="129" name="Freihand 128">
                  <a:extLst>
                    <a:ext uri="{FF2B5EF4-FFF2-40B4-BE49-F238E27FC236}">
                      <a16:creationId xmlns:a16="http://schemas.microsoft.com/office/drawing/2014/main" id="{0FADF89E-864D-42F2-8C5F-F53199C3AD61}"/>
                    </a:ext>
                  </a:extLst>
                </p:cNvPr>
                <p:cNvPicPr/>
                <p:nvPr/>
              </p:nvPicPr>
              <p:blipFill>
                <a:blip r:embed="rId9"/>
                <a:stretch>
                  <a:fillRect/>
                </a:stretch>
              </p:blipFill>
              <p:spPr>
                <a:xfrm>
                  <a:off x="4722213" y="6270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0" name="Freihand 129">
                  <a:extLst>
                    <a:ext uri="{FF2B5EF4-FFF2-40B4-BE49-F238E27FC236}">
                      <a16:creationId xmlns:a16="http://schemas.microsoft.com/office/drawing/2014/main" id="{907113C1-6FEC-4338-85AE-547AD14B2F0F}"/>
                    </a:ext>
                  </a:extLst>
                </p14:cNvPr>
                <p14:cNvContentPartPr/>
                <p14:nvPr/>
              </p14:nvContentPartPr>
              <p14:xfrm>
                <a:off x="4932093" y="6252187"/>
                <a:ext cx="290520" cy="149400"/>
              </p14:xfrm>
            </p:contentPart>
          </mc:Choice>
          <mc:Fallback>
            <p:pic>
              <p:nvPicPr>
                <p:cNvPr id="130" name="Freihand 129">
                  <a:extLst>
                    <a:ext uri="{FF2B5EF4-FFF2-40B4-BE49-F238E27FC236}">
                      <a16:creationId xmlns:a16="http://schemas.microsoft.com/office/drawing/2014/main" id="{907113C1-6FEC-4338-85AE-547AD14B2F0F}"/>
                    </a:ext>
                  </a:extLst>
                </p:cNvPr>
                <p:cNvPicPr/>
                <p:nvPr/>
              </p:nvPicPr>
              <p:blipFill>
                <a:blip r:embed="rId197"/>
                <a:stretch>
                  <a:fillRect/>
                </a:stretch>
              </p:blipFill>
              <p:spPr>
                <a:xfrm>
                  <a:off x="4927773" y="6247867"/>
                  <a:ext cx="299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1" name="Freihand 130">
                  <a:extLst>
                    <a:ext uri="{FF2B5EF4-FFF2-40B4-BE49-F238E27FC236}">
                      <a16:creationId xmlns:a16="http://schemas.microsoft.com/office/drawing/2014/main" id="{BE4C10BB-3FC4-437D-A795-88F6CAB5F1E3}"/>
                    </a:ext>
                  </a:extLst>
                </p14:cNvPr>
                <p14:cNvContentPartPr/>
                <p14:nvPr/>
              </p14:nvContentPartPr>
              <p14:xfrm>
                <a:off x="5425653" y="6177667"/>
                <a:ext cx="278280" cy="170640"/>
              </p14:xfrm>
            </p:contentPart>
          </mc:Choice>
          <mc:Fallback>
            <p:pic>
              <p:nvPicPr>
                <p:cNvPr id="131" name="Freihand 130">
                  <a:extLst>
                    <a:ext uri="{FF2B5EF4-FFF2-40B4-BE49-F238E27FC236}">
                      <a16:creationId xmlns:a16="http://schemas.microsoft.com/office/drawing/2014/main" id="{BE4C10BB-3FC4-437D-A795-88F6CAB5F1E3}"/>
                    </a:ext>
                  </a:extLst>
                </p:cNvPr>
                <p:cNvPicPr/>
                <p:nvPr/>
              </p:nvPicPr>
              <p:blipFill>
                <a:blip r:embed="rId199"/>
                <a:stretch>
                  <a:fillRect/>
                </a:stretch>
              </p:blipFill>
              <p:spPr>
                <a:xfrm>
                  <a:off x="5421333" y="6173347"/>
                  <a:ext cx="286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2" name="Freihand 131">
                  <a:extLst>
                    <a:ext uri="{FF2B5EF4-FFF2-40B4-BE49-F238E27FC236}">
                      <a16:creationId xmlns:a16="http://schemas.microsoft.com/office/drawing/2014/main" id="{6E276EBF-A8AA-48FE-84A4-0F5D8703544D}"/>
                    </a:ext>
                  </a:extLst>
                </p14:cNvPr>
                <p14:cNvContentPartPr/>
                <p14:nvPr/>
              </p14:nvContentPartPr>
              <p14:xfrm>
                <a:off x="5697453" y="6135187"/>
                <a:ext cx="362520" cy="205560"/>
              </p14:xfrm>
            </p:contentPart>
          </mc:Choice>
          <mc:Fallback>
            <p:pic>
              <p:nvPicPr>
                <p:cNvPr id="132" name="Freihand 131">
                  <a:extLst>
                    <a:ext uri="{FF2B5EF4-FFF2-40B4-BE49-F238E27FC236}">
                      <a16:creationId xmlns:a16="http://schemas.microsoft.com/office/drawing/2014/main" id="{6E276EBF-A8AA-48FE-84A4-0F5D8703544D}"/>
                    </a:ext>
                  </a:extLst>
                </p:cNvPr>
                <p:cNvPicPr/>
                <p:nvPr/>
              </p:nvPicPr>
              <p:blipFill>
                <a:blip r:embed="rId201"/>
                <a:stretch>
                  <a:fillRect/>
                </a:stretch>
              </p:blipFill>
              <p:spPr>
                <a:xfrm>
                  <a:off x="5693133" y="6130867"/>
                  <a:ext cx="3711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3" name="Freihand 132">
                  <a:extLst>
                    <a:ext uri="{FF2B5EF4-FFF2-40B4-BE49-F238E27FC236}">
                      <a16:creationId xmlns:a16="http://schemas.microsoft.com/office/drawing/2014/main" id="{127DA6B3-05F3-4176-9EE7-E80AD1373577}"/>
                    </a:ext>
                  </a:extLst>
                </p14:cNvPr>
                <p14:cNvContentPartPr/>
                <p14:nvPr/>
              </p14:nvContentPartPr>
              <p14:xfrm>
                <a:off x="6050973" y="6162187"/>
                <a:ext cx="20880" cy="31320"/>
              </p14:xfrm>
            </p:contentPart>
          </mc:Choice>
          <mc:Fallback>
            <p:pic>
              <p:nvPicPr>
                <p:cNvPr id="133" name="Freihand 132">
                  <a:extLst>
                    <a:ext uri="{FF2B5EF4-FFF2-40B4-BE49-F238E27FC236}">
                      <a16:creationId xmlns:a16="http://schemas.microsoft.com/office/drawing/2014/main" id="{127DA6B3-05F3-4176-9EE7-E80AD1373577}"/>
                    </a:ext>
                  </a:extLst>
                </p:cNvPr>
                <p:cNvPicPr/>
                <p:nvPr/>
              </p:nvPicPr>
              <p:blipFill>
                <a:blip r:embed="rId203"/>
                <a:stretch>
                  <a:fillRect/>
                </a:stretch>
              </p:blipFill>
              <p:spPr>
                <a:xfrm>
                  <a:off x="6046653" y="6157867"/>
                  <a:ext cx="29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4" name="Freihand 133">
                  <a:extLst>
                    <a:ext uri="{FF2B5EF4-FFF2-40B4-BE49-F238E27FC236}">
                      <a16:creationId xmlns:a16="http://schemas.microsoft.com/office/drawing/2014/main" id="{478747D3-61A7-4501-844A-B1488891DF06}"/>
                    </a:ext>
                  </a:extLst>
                </p14:cNvPr>
                <p14:cNvContentPartPr/>
                <p14:nvPr/>
              </p14:nvContentPartPr>
              <p14:xfrm>
                <a:off x="6063573" y="6223387"/>
                <a:ext cx="236160" cy="68760"/>
              </p14:xfrm>
            </p:contentPart>
          </mc:Choice>
          <mc:Fallback>
            <p:pic>
              <p:nvPicPr>
                <p:cNvPr id="134" name="Freihand 133">
                  <a:extLst>
                    <a:ext uri="{FF2B5EF4-FFF2-40B4-BE49-F238E27FC236}">
                      <a16:creationId xmlns:a16="http://schemas.microsoft.com/office/drawing/2014/main" id="{478747D3-61A7-4501-844A-B1488891DF06}"/>
                    </a:ext>
                  </a:extLst>
                </p:cNvPr>
                <p:cNvPicPr/>
                <p:nvPr/>
              </p:nvPicPr>
              <p:blipFill>
                <a:blip r:embed="rId205"/>
                <a:stretch>
                  <a:fillRect/>
                </a:stretch>
              </p:blipFill>
              <p:spPr>
                <a:xfrm>
                  <a:off x="6059253" y="6219067"/>
                  <a:ext cx="244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5" name="Freihand 134">
                  <a:extLst>
                    <a:ext uri="{FF2B5EF4-FFF2-40B4-BE49-F238E27FC236}">
                      <a16:creationId xmlns:a16="http://schemas.microsoft.com/office/drawing/2014/main" id="{C7DFC141-5C81-40B3-B2E4-7E7F2136D45E}"/>
                    </a:ext>
                  </a:extLst>
                </p14:cNvPr>
                <p14:cNvContentPartPr/>
                <p14:nvPr/>
              </p14:nvContentPartPr>
              <p14:xfrm>
                <a:off x="6472893" y="6240307"/>
                <a:ext cx="17640" cy="72000"/>
              </p14:xfrm>
            </p:contentPart>
          </mc:Choice>
          <mc:Fallback>
            <p:pic>
              <p:nvPicPr>
                <p:cNvPr id="135" name="Freihand 134">
                  <a:extLst>
                    <a:ext uri="{FF2B5EF4-FFF2-40B4-BE49-F238E27FC236}">
                      <a16:creationId xmlns:a16="http://schemas.microsoft.com/office/drawing/2014/main" id="{C7DFC141-5C81-40B3-B2E4-7E7F2136D45E}"/>
                    </a:ext>
                  </a:extLst>
                </p:cNvPr>
                <p:cNvPicPr/>
                <p:nvPr/>
              </p:nvPicPr>
              <p:blipFill>
                <a:blip r:embed="rId207"/>
                <a:stretch>
                  <a:fillRect/>
                </a:stretch>
              </p:blipFill>
              <p:spPr>
                <a:xfrm>
                  <a:off x="6468573" y="6235987"/>
                  <a:ext cx="26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6" name="Freihand 135">
                  <a:extLst>
                    <a:ext uri="{FF2B5EF4-FFF2-40B4-BE49-F238E27FC236}">
                      <a16:creationId xmlns:a16="http://schemas.microsoft.com/office/drawing/2014/main" id="{3B92F991-BB22-4934-8450-E4C2EE1AABD2}"/>
                    </a:ext>
                  </a:extLst>
                </p14:cNvPr>
                <p14:cNvContentPartPr/>
                <p14:nvPr/>
              </p14:nvContentPartPr>
              <p14:xfrm>
                <a:off x="6476133" y="6172627"/>
                <a:ext cx="47880" cy="27720"/>
              </p14:xfrm>
            </p:contentPart>
          </mc:Choice>
          <mc:Fallback>
            <p:pic>
              <p:nvPicPr>
                <p:cNvPr id="136" name="Freihand 135">
                  <a:extLst>
                    <a:ext uri="{FF2B5EF4-FFF2-40B4-BE49-F238E27FC236}">
                      <a16:creationId xmlns:a16="http://schemas.microsoft.com/office/drawing/2014/main" id="{3B92F991-BB22-4934-8450-E4C2EE1AABD2}"/>
                    </a:ext>
                  </a:extLst>
                </p:cNvPr>
                <p:cNvPicPr/>
                <p:nvPr/>
              </p:nvPicPr>
              <p:blipFill>
                <a:blip r:embed="rId209"/>
                <a:stretch>
                  <a:fillRect/>
                </a:stretch>
              </p:blipFill>
              <p:spPr>
                <a:xfrm>
                  <a:off x="6471813" y="6168307"/>
                  <a:ext cx="56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7" name="Freihand 136">
                  <a:extLst>
                    <a:ext uri="{FF2B5EF4-FFF2-40B4-BE49-F238E27FC236}">
                      <a16:creationId xmlns:a16="http://schemas.microsoft.com/office/drawing/2014/main" id="{B19A6A37-4C9E-4D89-8AE5-20DB3C1FE3E1}"/>
                    </a:ext>
                  </a:extLst>
                </p14:cNvPr>
                <p14:cNvContentPartPr/>
                <p14:nvPr/>
              </p14:nvContentPartPr>
              <p14:xfrm>
                <a:off x="6528333" y="6224467"/>
                <a:ext cx="101160" cy="84240"/>
              </p14:xfrm>
            </p:contentPart>
          </mc:Choice>
          <mc:Fallback>
            <p:pic>
              <p:nvPicPr>
                <p:cNvPr id="137" name="Freihand 136">
                  <a:extLst>
                    <a:ext uri="{FF2B5EF4-FFF2-40B4-BE49-F238E27FC236}">
                      <a16:creationId xmlns:a16="http://schemas.microsoft.com/office/drawing/2014/main" id="{B19A6A37-4C9E-4D89-8AE5-20DB3C1FE3E1}"/>
                    </a:ext>
                  </a:extLst>
                </p:cNvPr>
                <p:cNvPicPr/>
                <p:nvPr/>
              </p:nvPicPr>
              <p:blipFill>
                <a:blip r:embed="rId211"/>
                <a:stretch>
                  <a:fillRect/>
                </a:stretch>
              </p:blipFill>
              <p:spPr>
                <a:xfrm>
                  <a:off x="6524013" y="6220147"/>
                  <a:ext cx="109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9" name="Freihand 138">
                  <a:extLst>
                    <a:ext uri="{FF2B5EF4-FFF2-40B4-BE49-F238E27FC236}">
                      <a16:creationId xmlns:a16="http://schemas.microsoft.com/office/drawing/2014/main" id="{B519007F-8F85-4F56-B694-0C1D0FE31290}"/>
                    </a:ext>
                  </a:extLst>
                </p14:cNvPr>
                <p14:cNvContentPartPr/>
                <p14:nvPr/>
              </p14:nvContentPartPr>
              <p14:xfrm>
                <a:off x="6826053" y="6110347"/>
                <a:ext cx="302400" cy="194760"/>
              </p14:xfrm>
            </p:contentPart>
          </mc:Choice>
          <mc:Fallback>
            <p:pic>
              <p:nvPicPr>
                <p:cNvPr id="139" name="Freihand 138">
                  <a:extLst>
                    <a:ext uri="{FF2B5EF4-FFF2-40B4-BE49-F238E27FC236}">
                      <a16:creationId xmlns:a16="http://schemas.microsoft.com/office/drawing/2014/main" id="{B519007F-8F85-4F56-B694-0C1D0FE31290}"/>
                    </a:ext>
                  </a:extLst>
                </p:cNvPr>
                <p:cNvPicPr/>
                <p:nvPr/>
              </p:nvPicPr>
              <p:blipFill>
                <a:blip r:embed="rId213"/>
                <a:stretch>
                  <a:fillRect/>
                </a:stretch>
              </p:blipFill>
              <p:spPr>
                <a:xfrm>
                  <a:off x="6821733" y="6106027"/>
                  <a:ext cx="3110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0" name="Freihand 139">
                  <a:extLst>
                    <a:ext uri="{FF2B5EF4-FFF2-40B4-BE49-F238E27FC236}">
                      <a16:creationId xmlns:a16="http://schemas.microsoft.com/office/drawing/2014/main" id="{2568D2F2-98F6-4937-898D-C30EE950DCC4}"/>
                    </a:ext>
                  </a:extLst>
                </p14:cNvPr>
                <p14:cNvContentPartPr/>
                <p14:nvPr/>
              </p14:nvContentPartPr>
              <p14:xfrm>
                <a:off x="4349613" y="6579787"/>
                <a:ext cx="133920" cy="126720"/>
              </p14:xfrm>
            </p:contentPart>
          </mc:Choice>
          <mc:Fallback>
            <p:pic>
              <p:nvPicPr>
                <p:cNvPr id="140" name="Freihand 139">
                  <a:extLst>
                    <a:ext uri="{FF2B5EF4-FFF2-40B4-BE49-F238E27FC236}">
                      <a16:creationId xmlns:a16="http://schemas.microsoft.com/office/drawing/2014/main" id="{2568D2F2-98F6-4937-898D-C30EE950DCC4}"/>
                    </a:ext>
                  </a:extLst>
                </p:cNvPr>
                <p:cNvPicPr/>
                <p:nvPr/>
              </p:nvPicPr>
              <p:blipFill>
                <a:blip r:embed="rId215"/>
                <a:stretch>
                  <a:fillRect/>
                </a:stretch>
              </p:blipFill>
              <p:spPr>
                <a:xfrm>
                  <a:off x="4345293" y="6575467"/>
                  <a:ext cx="142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1" name="Freihand 140">
                  <a:extLst>
                    <a:ext uri="{FF2B5EF4-FFF2-40B4-BE49-F238E27FC236}">
                      <a16:creationId xmlns:a16="http://schemas.microsoft.com/office/drawing/2014/main" id="{C0E4E36B-6501-4C3F-A57B-22139F05CC34}"/>
                    </a:ext>
                  </a:extLst>
                </p14:cNvPr>
                <p14:cNvContentPartPr/>
                <p14:nvPr/>
              </p14:nvContentPartPr>
              <p14:xfrm>
                <a:off x="4508013" y="6522547"/>
                <a:ext cx="362880" cy="167760"/>
              </p14:xfrm>
            </p:contentPart>
          </mc:Choice>
          <mc:Fallback>
            <p:pic>
              <p:nvPicPr>
                <p:cNvPr id="141" name="Freihand 140">
                  <a:extLst>
                    <a:ext uri="{FF2B5EF4-FFF2-40B4-BE49-F238E27FC236}">
                      <a16:creationId xmlns:a16="http://schemas.microsoft.com/office/drawing/2014/main" id="{C0E4E36B-6501-4C3F-A57B-22139F05CC34}"/>
                    </a:ext>
                  </a:extLst>
                </p:cNvPr>
                <p:cNvPicPr/>
                <p:nvPr/>
              </p:nvPicPr>
              <p:blipFill>
                <a:blip r:embed="rId217"/>
                <a:stretch>
                  <a:fillRect/>
                </a:stretch>
              </p:blipFill>
              <p:spPr>
                <a:xfrm>
                  <a:off x="4503693" y="6518227"/>
                  <a:ext cx="371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5B30E823-5C45-468C-8C3F-B26B47AC224C}"/>
                    </a:ext>
                  </a:extLst>
                </p14:cNvPr>
                <p14:cNvContentPartPr/>
                <p14:nvPr/>
              </p14:nvContentPartPr>
              <p14:xfrm>
                <a:off x="4838493" y="6514267"/>
                <a:ext cx="36000" cy="38880"/>
              </p14:xfrm>
            </p:contentPart>
          </mc:Choice>
          <mc:Fallback>
            <p:pic>
              <p:nvPicPr>
                <p:cNvPr id="142" name="Freihand 141">
                  <a:extLst>
                    <a:ext uri="{FF2B5EF4-FFF2-40B4-BE49-F238E27FC236}">
                      <a16:creationId xmlns:a16="http://schemas.microsoft.com/office/drawing/2014/main" id="{5B30E823-5C45-468C-8C3F-B26B47AC224C}"/>
                    </a:ext>
                  </a:extLst>
                </p:cNvPr>
                <p:cNvPicPr/>
                <p:nvPr/>
              </p:nvPicPr>
              <p:blipFill>
                <a:blip r:embed="rId219"/>
                <a:stretch>
                  <a:fillRect/>
                </a:stretch>
              </p:blipFill>
              <p:spPr>
                <a:xfrm>
                  <a:off x="4834173" y="6509947"/>
                  <a:ext cx="44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77975E36-26BA-4D84-B553-E863A0958C42}"/>
                    </a:ext>
                  </a:extLst>
                </p14:cNvPr>
                <p14:cNvContentPartPr/>
                <p14:nvPr/>
              </p14:nvContentPartPr>
              <p14:xfrm>
                <a:off x="4890333" y="6580867"/>
                <a:ext cx="197640" cy="70560"/>
              </p14:xfrm>
            </p:contentPart>
          </mc:Choice>
          <mc:Fallback>
            <p:pic>
              <p:nvPicPr>
                <p:cNvPr id="143" name="Freihand 142">
                  <a:extLst>
                    <a:ext uri="{FF2B5EF4-FFF2-40B4-BE49-F238E27FC236}">
                      <a16:creationId xmlns:a16="http://schemas.microsoft.com/office/drawing/2014/main" id="{77975E36-26BA-4D84-B553-E863A0958C42}"/>
                    </a:ext>
                  </a:extLst>
                </p:cNvPr>
                <p:cNvPicPr/>
                <p:nvPr/>
              </p:nvPicPr>
              <p:blipFill>
                <a:blip r:embed="rId221"/>
                <a:stretch>
                  <a:fillRect/>
                </a:stretch>
              </p:blipFill>
              <p:spPr>
                <a:xfrm>
                  <a:off x="4886013" y="6576547"/>
                  <a:ext cx="206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2D6A33DA-79A0-4793-9871-FFA7573F6588}"/>
                    </a:ext>
                  </a:extLst>
                </p14:cNvPr>
                <p14:cNvContentPartPr/>
                <p14:nvPr/>
              </p14:nvContentPartPr>
              <p14:xfrm>
                <a:off x="5097333" y="6497347"/>
                <a:ext cx="253440" cy="162360"/>
              </p14:xfrm>
            </p:contentPart>
          </mc:Choice>
          <mc:Fallback>
            <p:pic>
              <p:nvPicPr>
                <p:cNvPr id="144" name="Freihand 143">
                  <a:extLst>
                    <a:ext uri="{FF2B5EF4-FFF2-40B4-BE49-F238E27FC236}">
                      <a16:creationId xmlns:a16="http://schemas.microsoft.com/office/drawing/2014/main" id="{2D6A33DA-79A0-4793-9871-FFA7573F6588}"/>
                    </a:ext>
                  </a:extLst>
                </p:cNvPr>
                <p:cNvPicPr/>
                <p:nvPr/>
              </p:nvPicPr>
              <p:blipFill>
                <a:blip r:embed="rId223"/>
                <a:stretch>
                  <a:fillRect/>
                </a:stretch>
              </p:blipFill>
              <p:spPr>
                <a:xfrm>
                  <a:off x="5093013" y="6493027"/>
                  <a:ext cx="262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82BF132E-D62E-4CF3-90D8-8347BE615546}"/>
                    </a:ext>
                  </a:extLst>
                </p14:cNvPr>
                <p14:cNvContentPartPr/>
                <p14:nvPr/>
              </p14:nvContentPartPr>
              <p14:xfrm>
                <a:off x="5533293" y="6476827"/>
                <a:ext cx="120240" cy="173160"/>
              </p14:xfrm>
            </p:contentPart>
          </mc:Choice>
          <mc:Fallback>
            <p:pic>
              <p:nvPicPr>
                <p:cNvPr id="145" name="Freihand 144">
                  <a:extLst>
                    <a:ext uri="{FF2B5EF4-FFF2-40B4-BE49-F238E27FC236}">
                      <a16:creationId xmlns:a16="http://schemas.microsoft.com/office/drawing/2014/main" id="{82BF132E-D62E-4CF3-90D8-8347BE615546}"/>
                    </a:ext>
                  </a:extLst>
                </p:cNvPr>
                <p:cNvPicPr/>
                <p:nvPr/>
              </p:nvPicPr>
              <p:blipFill>
                <a:blip r:embed="rId225"/>
                <a:stretch>
                  <a:fillRect/>
                </a:stretch>
              </p:blipFill>
              <p:spPr>
                <a:xfrm>
                  <a:off x="5528973" y="6472507"/>
                  <a:ext cx="128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6" name="Freihand 145">
                  <a:extLst>
                    <a:ext uri="{FF2B5EF4-FFF2-40B4-BE49-F238E27FC236}">
                      <a16:creationId xmlns:a16="http://schemas.microsoft.com/office/drawing/2014/main" id="{3FBA0A5E-1466-4EAD-82BC-AA3AF65B5F8F}"/>
                    </a:ext>
                  </a:extLst>
                </p14:cNvPr>
                <p14:cNvContentPartPr/>
                <p14:nvPr/>
              </p14:nvContentPartPr>
              <p14:xfrm>
                <a:off x="5667573" y="6547027"/>
                <a:ext cx="199080" cy="69120"/>
              </p14:xfrm>
            </p:contentPart>
          </mc:Choice>
          <mc:Fallback>
            <p:pic>
              <p:nvPicPr>
                <p:cNvPr id="146" name="Freihand 145">
                  <a:extLst>
                    <a:ext uri="{FF2B5EF4-FFF2-40B4-BE49-F238E27FC236}">
                      <a16:creationId xmlns:a16="http://schemas.microsoft.com/office/drawing/2014/main" id="{3FBA0A5E-1466-4EAD-82BC-AA3AF65B5F8F}"/>
                    </a:ext>
                  </a:extLst>
                </p:cNvPr>
                <p:cNvPicPr/>
                <p:nvPr/>
              </p:nvPicPr>
              <p:blipFill>
                <a:blip r:embed="rId227"/>
                <a:stretch>
                  <a:fillRect/>
                </a:stretch>
              </p:blipFill>
              <p:spPr>
                <a:xfrm>
                  <a:off x="5663253" y="6542707"/>
                  <a:ext cx="207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513C2245-2896-401A-9EB3-E72487E8D7D9}"/>
                    </a:ext>
                  </a:extLst>
                </p14:cNvPr>
                <p14:cNvContentPartPr/>
                <p14:nvPr/>
              </p14:nvContentPartPr>
              <p14:xfrm>
                <a:off x="5888253" y="6493027"/>
                <a:ext cx="297360" cy="120600"/>
              </p14:xfrm>
            </p:contentPart>
          </mc:Choice>
          <mc:Fallback>
            <p:pic>
              <p:nvPicPr>
                <p:cNvPr id="147" name="Freihand 146">
                  <a:extLst>
                    <a:ext uri="{FF2B5EF4-FFF2-40B4-BE49-F238E27FC236}">
                      <a16:creationId xmlns:a16="http://schemas.microsoft.com/office/drawing/2014/main" id="{513C2245-2896-401A-9EB3-E72487E8D7D9}"/>
                    </a:ext>
                  </a:extLst>
                </p:cNvPr>
                <p:cNvPicPr/>
                <p:nvPr/>
              </p:nvPicPr>
              <p:blipFill>
                <a:blip r:embed="rId229"/>
                <a:stretch>
                  <a:fillRect/>
                </a:stretch>
              </p:blipFill>
              <p:spPr>
                <a:xfrm>
                  <a:off x="5883933" y="6488707"/>
                  <a:ext cx="306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8" name="Freihand 147">
                  <a:extLst>
                    <a:ext uri="{FF2B5EF4-FFF2-40B4-BE49-F238E27FC236}">
                      <a16:creationId xmlns:a16="http://schemas.microsoft.com/office/drawing/2014/main" id="{265225F2-3500-4D13-9085-28C01D11E58C}"/>
                    </a:ext>
                  </a:extLst>
                </p14:cNvPr>
                <p14:cNvContentPartPr/>
                <p14:nvPr/>
              </p14:nvContentPartPr>
              <p14:xfrm>
                <a:off x="6283893" y="6443707"/>
                <a:ext cx="105480" cy="158040"/>
              </p14:xfrm>
            </p:contentPart>
          </mc:Choice>
          <mc:Fallback>
            <p:pic>
              <p:nvPicPr>
                <p:cNvPr id="148" name="Freihand 147">
                  <a:extLst>
                    <a:ext uri="{FF2B5EF4-FFF2-40B4-BE49-F238E27FC236}">
                      <a16:creationId xmlns:a16="http://schemas.microsoft.com/office/drawing/2014/main" id="{265225F2-3500-4D13-9085-28C01D11E58C}"/>
                    </a:ext>
                  </a:extLst>
                </p:cNvPr>
                <p:cNvPicPr/>
                <p:nvPr/>
              </p:nvPicPr>
              <p:blipFill>
                <a:blip r:embed="rId231"/>
                <a:stretch>
                  <a:fillRect/>
                </a:stretch>
              </p:blipFill>
              <p:spPr>
                <a:xfrm>
                  <a:off x="6279573" y="6439387"/>
                  <a:ext cx="114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 name="Freihand 148">
                  <a:extLst>
                    <a:ext uri="{FF2B5EF4-FFF2-40B4-BE49-F238E27FC236}">
                      <a16:creationId xmlns:a16="http://schemas.microsoft.com/office/drawing/2014/main" id="{6C8C5100-0E97-4CC6-AFEB-7AE58D487F5E}"/>
                    </a:ext>
                  </a:extLst>
                </p14:cNvPr>
                <p14:cNvContentPartPr/>
                <p14:nvPr/>
              </p14:nvContentPartPr>
              <p14:xfrm>
                <a:off x="6408093" y="6526507"/>
                <a:ext cx="123120" cy="78480"/>
              </p14:xfrm>
            </p:contentPart>
          </mc:Choice>
          <mc:Fallback>
            <p:pic>
              <p:nvPicPr>
                <p:cNvPr id="149" name="Freihand 148">
                  <a:extLst>
                    <a:ext uri="{FF2B5EF4-FFF2-40B4-BE49-F238E27FC236}">
                      <a16:creationId xmlns:a16="http://schemas.microsoft.com/office/drawing/2014/main" id="{6C8C5100-0E97-4CC6-AFEB-7AE58D487F5E}"/>
                    </a:ext>
                  </a:extLst>
                </p:cNvPr>
                <p:cNvPicPr/>
                <p:nvPr/>
              </p:nvPicPr>
              <p:blipFill>
                <a:blip r:embed="rId233"/>
                <a:stretch>
                  <a:fillRect/>
                </a:stretch>
              </p:blipFill>
              <p:spPr>
                <a:xfrm>
                  <a:off x="6403773" y="6522187"/>
                  <a:ext cx="131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 name="Freihand 149">
                  <a:extLst>
                    <a:ext uri="{FF2B5EF4-FFF2-40B4-BE49-F238E27FC236}">
                      <a16:creationId xmlns:a16="http://schemas.microsoft.com/office/drawing/2014/main" id="{1C910A45-4328-4BB7-9199-71D362A7D93E}"/>
                    </a:ext>
                  </a:extLst>
                </p14:cNvPr>
                <p14:cNvContentPartPr/>
                <p14:nvPr/>
              </p14:nvContentPartPr>
              <p14:xfrm>
                <a:off x="6538413" y="6428947"/>
                <a:ext cx="517680" cy="166680"/>
              </p14:xfrm>
            </p:contentPart>
          </mc:Choice>
          <mc:Fallback>
            <p:pic>
              <p:nvPicPr>
                <p:cNvPr id="150" name="Freihand 149">
                  <a:extLst>
                    <a:ext uri="{FF2B5EF4-FFF2-40B4-BE49-F238E27FC236}">
                      <a16:creationId xmlns:a16="http://schemas.microsoft.com/office/drawing/2014/main" id="{1C910A45-4328-4BB7-9199-71D362A7D93E}"/>
                    </a:ext>
                  </a:extLst>
                </p:cNvPr>
                <p:cNvPicPr/>
                <p:nvPr/>
              </p:nvPicPr>
              <p:blipFill>
                <a:blip r:embed="rId235"/>
                <a:stretch>
                  <a:fillRect/>
                </a:stretch>
              </p:blipFill>
              <p:spPr>
                <a:xfrm>
                  <a:off x="6534093" y="6424627"/>
                  <a:ext cx="526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2" name="Freihand 151">
                  <a:extLst>
                    <a:ext uri="{FF2B5EF4-FFF2-40B4-BE49-F238E27FC236}">
                      <a16:creationId xmlns:a16="http://schemas.microsoft.com/office/drawing/2014/main" id="{DD3A6DF0-A725-4F58-B62D-26079EE92922}"/>
                    </a:ext>
                  </a:extLst>
                </p14:cNvPr>
                <p14:cNvContentPartPr/>
                <p14:nvPr/>
              </p14:nvContentPartPr>
              <p14:xfrm>
                <a:off x="7221693" y="6333187"/>
                <a:ext cx="142920" cy="146880"/>
              </p14:xfrm>
            </p:contentPart>
          </mc:Choice>
          <mc:Fallback>
            <p:pic>
              <p:nvPicPr>
                <p:cNvPr id="152" name="Freihand 151">
                  <a:extLst>
                    <a:ext uri="{FF2B5EF4-FFF2-40B4-BE49-F238E27FC236}">
                      <a16:creationId xmlns:a16="http://schemas.microsoft.com/office/drawing/2014/main" id="{DD3A6DF0-A725-4F58-B62D-26079EE92922}"/>
                    </a:ext>
                  </a:extLst>
                </p:cNvPr>
                <p:cNvPicPr/>
                <p:nvPr/>
              </p:nvPicPr>
              <p:blipFill>
                <a:blip r:embed="rId237"/>
                <a:stretch>
                  <a:fillRect/>
                </a:stretch>
              </p:blipFill>
              <p:spPr>
                <a:xfrm>
                  <a:off x="7217373" y="6328867"/>
                  <a:ext cx="151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3" name="Freihand 152">
                  <a:extLst>
                    <a:ext uri="{FF2B5EF4-FFF2-40B4-BE49-F238E27FC236}">
                      <a16:creationId xmlns:a16="http://schemas.microsoft.com/office/drawing/2014/main" id="{76E9E832-4AC1-4836-95B4-977EC70E3DA1}"/>
                    </a:ext>
                  </a:extLst>
                </p14:cNvPr>
                <p14:cNvContentPartPr/>
                <p14:nvPr/>
              </p14:nvContentPartPr>
              <p14:xfrm>
                <a:off x="7404573" y="6308347"/>
                <a:ext cx="119880" cy="138600"/>
              </p14:xfrm>
            </p:contentPart>
          </mc:Choice>
          <mc:Fallback>
            <p:pic>
              <p:nvPicPr>
                <p:cNvPr id="153" name="Freihand 152">
                  <a:extLst>
                    <a:ext uri="{FF2B5EF4-FFF2-40B4-BE49-F238E27FC236}">
                      <a16:creationId xmlns:a16="http://schemas.microsoft.com/office/drawing/2014/main" id="{76E9E832-4AC1-4836-95B4-977EC70E3DA1}"/>
                    </a:ext>
                  </a:extLst>
                </p:cNvPr>
                <p:cNvPicPr/>
                <p:nvPr/>
              </p:nvPicPr>
              <p:blipFill>
                <a:blip r:embed="rId239"/>
                <a:stretch>
                  <a:fillRect/>
                </a:stretch>
              </p:blipFill>
              <p:spPr>
                <a:xfrm>
                  <a:off x="7400253" y="6304027"/>
                  <a:ext cx="128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4" name="Freihand 153">
                  <a:extLst>
                    <a:ext uri="{FF2B5EF4-FFF2-40B4-BE49-F238E27FC236}">
                      <a16:creationId xmlns:a16="http://schemas.microsoft.com/office/drawing/2014/main" id="{F61B4B6A-7E6A-4F55-ACD0-B24D5BDB6845}"/>
                    </a:ext>
                  </a:extLst>
                </p14:cNvPr>
                <p14:cNvContentPartPr/>
                <p14:nvPr/>
              </p14:nvContentPartPr>
              <p14:xfrm>
                <a:off x="7548933" y="6284587"/>
                <a:ext cx="135000" cy="134640"/>
              </p14:xfrm>
            </p:contentPart>
          </mc:Choice>
          <mc:Fallback>
            <p:pic>
              <p:nvPicPr>
                <p:cNvPr id="154" name="Freihand 153">
                  <a:extLst>
                    <a:ext uri="{FF2B5EF4-FFF2-40B4-BE49-F238E27FC236}">
                      <a16:creationId xmlns:a16="http://schemas.microsoft.com/office/drawing/2014/main" id="{F61B4B6A-7E6A-4F55-ACD0-B24D5BDB6845}"/>
                    </a:ext>
                  </a:extLst>
                </p:cNvPr>
                <p:cNvPicPr/>
                <p:nvPr/>
              </p:nvPicPr>
              <p:blipFill>
                <a:blip r:embed="rId241"/>
                <a:stretch>
                  <a:fillRect/>
                </a:stretch>
              </p:blipFill>
              <p:spPr>
                <a:xfrm>
                  <a:off x="7544613" y="6280267"/>
                  <a:ext cx="143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5" name="Freihand 154">
                  <a:extLst>
                    <a:ext uri="{FF2B5EF4-FFF2-40B4-BE49-F238E27FC236}">
                      <a16:creationId xmlns:a16="http://schemas.microsoft.com/office/drawing/2014/main" id="{521ACB04-A4C7-41E3-A0BA-2FFF63DF6AF5}"/>
                    </a:ext>
                  </a:extLst>
                </p14:cNvPr>
                <p14:cNvContentPartPr/>
                <p14:nvPr/>
              </p14:nvContentPartPr>
              <p14:xfrm>
                <a:off x="7586373" y="6252187"/>
                <a:ext cx="134640" cy="175680"/>
              </p14:xfrm>
            </p:contentPart>
          </mc:Choice>
          <mc:Fallback>
            <p:pic>
              <p:nvPicPr>
                <p:cNvPr id="155" name="Freihand 154">
                  <a:extLst>
                    <a:ext uri="{FF2B5EF4-FFF2-40B4-BE49-F238E27FC236}">
                      <a16:creationId xmlns:a16="http://schemas.microsoft.com/office/drawing/2014/main" id="{521ACB04-A4C7-41E3-A0BA-2FFF63DF6AF5}"/>
                    </a:ext>
                  </a:extLst>
                </p:cNvPr>
                <p:cNvPicPr/>
                <p:nvPr/>
              </p:nvPicPr>
              <p:blipFill>
                <a:blip r:embed="rId243"/>
                <a:stretch>
                  <a:fillRect/>
                </a:stretch>
              </p:blipFill>
              <p:spPr>
                <a:xfrm>
                  <a:off x="7582053" y="6247867"/>
                  <a:ext cx="143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6" name="Freihand 155">
                  <a:extLst>
                    <a:ext uri="{FF2B5EF4-FFF2-40B4-BE49-F238E27FC236}">
                      <a16:creationId xmlns:a16="http://schemas.microsoft.com/office/drawing/2014/main" id="{155C260F-9082-4367-A3D5-3AAA596AB2FC}"/>
                    </a:ext>
                  </a:extLst>
                </p14:cNvPr>
                <p14:cNvContentPartPr/>
                <p14:nvPr/>
              </p14:nvContentPartPr>
              <p14:xfrm>
                <a:off x="7767453" y="6144187"/>
                <a:ext cx="90720" cy="305280"/>
              </p14:xfrm>
            </p:contentPart>
          </mc:Choice>
          <mc:Fallback>
            <p:pic>
              <p:nvPicPr>
                <p:cNvPr id="156" name="Freihand 155">
                  <a:extLst>
                    <a:ext uri="{FF2B5EF4-FFF2-40B4-BE49-F238E27FC236}">
                      <a16:creationId xmlns:a16="http://schemas.microsoft.com/office/drawing/2014/main" id="{155C260F-9082-4367-A3D5-3AAA596AB2FC}"/>
                    </a:ext>
                  </a:extLst>
                </p:cNvPr>
                <p:cNvPicPr/>
                <p:nvPr/>
              </p:nvPicPr>
              <p:blipFill>
                <a:blip r:embed="rId245"/>
                <a:stretch>
                  <a:fillRect/>
                </a:stretch>
              </p:blipFill>
              <p:spPr>
                <a:xfrm>
                  <a:off x="7763133" y="6139867"/>
                  <a:ext cx="993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7" name="Freihand 156">
                  <a:extLst>
                    <a:ext uri="{FF2B5EF4-FFF2-40B4-BE49-F238E27FC236}">
                      <a16:creationId xmlns:a16="http://schemas.microsoft.com/office/drawing/2014/main" id="{4C604D3D-BBBE-4488-A020-1532CCBD969A}"/>
                    </a:ext>
                  </a:extLst>
                </p14:cNvPr>
                <p14:cNvContentPartPr/>
                <p14:nvPr/>
              </p14:nvContentPartPr>
              <p14:xfrm>
                <a:off x="7906053" y="6259747"/>
                <a:ext cx="81720" cy="109800"/>
              </p14:xfrm>
            </p:contentPart>
          </mc:Choice>
          <mc:Fallback>
            <p:pic>
              <p:nvPicPr>
                <p:cNvPr id="157" name="Freihand 156">
                  <a:extLst>
                    <a:ext uri="{FF2B5EF4-FFF2-40B4-BE49-F238E27FC236}">
                      <a16:creationId xmlns:a16="http://schemas.microsoft.com/office/drawing/2014/main" id="{4C604D3D-BBBE-4488-A020-1532CCBD969A}"/>
                    </a:ext>
                  </a:extLst>
                </p:cNvPr>
                <p:cNvPicPr/>
                <p:nvPr/>
              </p:nvPicPr>
              <p:blipFill>
                <a:blip r:embed="rId247"/>
                <a:stretch>
                  <a:fillRect/>
                </a:stretch>
              </p:blipFill>
              <p:spPr>
                <a:xfrm>
                  <a:off x="7901733" y="6255427"/>
                  <a:ext cx="90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8" name="Freihand 157">
                  <a:extLst>
                    <a:ext uri="{FF2B5EF4-FFF2-40B4-BE49-F238E27FC236}">
                      <a16:creationId xmlns:a16="http://schemas.microsoft.com/office/drawing/2014/main" id="{627488EE-F091-485C-B9A2-50EC7F51C66E}"/>
                    </a:ext>
                  </a:extLst>
                </p14:cNvPr>
                <p14:cNvContentPartPr/>
                <p14:nvPr/>
              </p14:nvContentPartPr>
              <p14:xfrm>
                <a:off x="8026653" y="6256147"/>
                <a:ext cx="121320" cy="119160"/>
              </p14:xfrm>
            </p:contentPart>
          </mc:Choice>
          <mc:Fallback>
            <p:pic>
              <p:nvPicPr>
                <p:cNvPr id="158" name="Freihand 157">
                  <a:extLst>
                    <a:ext uri="{FF2B5EF4-FFF2-40B4-BE49-F238E27FC236}">
                      <a16:creationId xmlns:a16="http://schemas.microsoft.com/office/drawing/2014/main" id="{627488EE-F091-485C-B9A2-50EC7F51C66E}"/>
                    </a:ext>
                  </a:extLst>
                </p:cNvPr>
                <p:cNvPicPr/>
                <p:nvPr/>
              </p:nvPicPr>
              <p:blipFill>
                <a:blip r:embed="rId249"/>
                <a:stretch>
                  <a:fillRect/>
                </a:stretch>
              </p:blipFill>
              <p:spPr>
                <a:xfrm>
                  <a:off x="8022333" y="6251827"/>
                  <a:ext cx="129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9" name="Freihand 158">
                  <a:extLst>
                    <a:ext uri="{FF2B5EF4-FFF2-40B4-BE49-F238E27FC236}">
                      <a16:creationId xmlns:a16="http://schemas.microsoft.com/office/drawing/2014/main" id="{B2E8EFD4-6937-4A70-AC36-5B15F2E1D75B}"/>
                    </a:ext>
                  </a:extLst>
                </p14:cNvPr>
                <p14:cNvContentPartPr/>
                <p14:nvPr/>
              </p14:nvContentPartPr>
              <p14:xfrm>
                <a:off x="8131773" y="6237787"/>
                <a:ext cx="33480" cy="163800"/>
              </p14:xfrm>
            </p:contentPart>
          </mc:Choice>
          <mc:Fallback>
            <p:pic>
              <p:nvPicPr>
                <p:cNvPr id="159" name="Freihand 158">
                  <a:extLst>
                    <a:ext uri="{FF2B5EF4-FFF2-40B4-BE49-F238E27FC236}">
                      <a16:creationId xmlns:a16="http://schemas.microsoft.com/office/drawing/2014/main" id="{B2E8EFD4-6937-4A70-AC36-5B15F2E1D75B}"/>
                    </a:ext>
                  </a:extLst>
                </p:cNvPr>
                <p:cNvPicPr/>
                <p:nvPr/>
              </p:nvPicPr>
              <p:blipFill>
                <a:blip r:embed="rId251"/>
                <a:stretch>
                  <a:fillRect/>
                </a:stretch>
              </p:blipFill>
              <p:spPr>
                <a:xfrm>
                  <a:off x="8127453" y="6233467"/>
                  <a:ext cx="42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0" name="Freihand 159">
                  <a:extLst>
                    <a:ext uri="{FF2B5EF4-FFF2-40B4-BE49-F238E27FC236}">
                      <a16:creationId xmlns:a16="http://schemas.microsoft.com/office/drawing/2014/main" id="{E18FF7D7-EBD2-4AA3-AEB7-93F64873DCE0}"/>
                    </a:ext>
                  </a:extLst>
                </p14:cNvPr>
                <p14:cNvContentPartPr/>
                <p14:nvPr/>
              </p14:nvContentPartPr>
              <p14:xfrm>
                <a:off x="8095773" y="6239227"/>
                <a:ext cx="198000" cy="132840"/>
              </p14:xfrm>
            </p:contentPart>
          </mc:Choice>
          <mc:Fallback>
            <p:pic>
              <p:nvPicPr>
                <p:cNvPr id="160" name="Freihand 159">
                  <a:extLst>
                    <a:ext uri="{FF2B5EF4-FFF2-40B4-BE49-F238E27FC236}">
                      <a16:creationId xmlns:a16="http://schemas.microsoft.com/office/drawing/2014/main" id="{E18FF7D7-EBD2-4AA3-AEB7-93F64873DCE0}"/>
                    </a:ext>
                  </a:extLst>
                </p:cNvPr>
                <p:cNvPicPr/>
                <p:nvPr/>
              </p:nvPicPr>
              <p:blipFill>
                <a:blip r:embed="rId253"/>
                <a:stretch>
                  <a:fillRect/>
                </a:stretch>
              </p:blipFill>
              <p:spPr>
                <a:xfrm>
                  <a:off x="8091453" y="6234907"/>
                  <a:ext cx="206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1" name="Freihand 160">
                  <a:extLst>
                    <a:ext uri="{FF2B5EF4-FFF2-40B4-BE49-F238E27FC236}">
                      <a16:creationId xmlns:a16="http://schemas.microsoft.com/office/drawing/2014/main" id="{6574C2F3-BE81-4C06-9762-36A40CE4F6CA}"/>
                    </a:ext>
                  </a:extLst>
                </p14:cNvPr>
                <p14:cNvContentPartPr/>
                <p14:nvPr/>
              </p14:nvContentPartPr>
              <p14:xfrm>
                <a:off x="8261013" y="6203587"/>
                <a:ext cx="148320" cy="143640"/>
              </p14:xfrm>
            </p:contentPart>
          </mc:Choice>
          <mc:Fallback>
            <p:pic>
              <p:nvPicPr>
                <p:cNvPr id="161" name="Freihand 160">
                  <a:extLst>
                    <a:ext uri="{FF2B5EF4-FFF2-40B4-BE49-F238E27FC236}">
                      <a16:creationId xmlns:a16="http://schemas.microsoft.com/office/drawing/2014/main" id="{6574C2F3-BE81-4C06-9762-36A40CE4F6CA}"/>
                    </a:ext>
                  </a:extLst>
                </p:cNvPr>
                <p:cNvPicPr/>
                <p:nvPr/>
              </p:nvPicPr>
              <p:blipFill>
                <a:blip r:embed="rId255"/>
                <a:stretch>
                  <a:fillRect/>
                </a:stretch>
              </p:blipFill>
              <p:spPr>
                <a:xfrm>
                  <a:off x="8256693" y="6199267"/>
                  <a:ext cx="156960" cy="152280"/>
                </a:xfrm>
                <a:prstGeom prst="rect">
                  <a:avLst/>
                </a:prstGeom>
              </p:spPr>
            </p:pic>
          </mc:Fallback>
        </mc:AlternateContent>
      </p:grpSp>
    </p:spTree>
    <p:extLst>
      <p:ext uri="{BB962C8B-B14F-4D97-AF65-F5344CB8AC3E}">
        <p14:creationId xmlns:p14="http://schemas.microsoft.com/office/powerpoint/2010/main" val="377483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59FF8-5B06-B63E-A3B3-455D7272246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4ADB0B9-B813-3607-3999-AF69D4BAD751}"/>
              </a:ext>
            </a:extLst>
          </p:cNvPr>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Trade with British Columbia, as percent of GDP (2009)</a:t>
            </a:r>
          </a:p>
        </p:txBody>
      </p:sp>
      <p:pic>
        <p:nvPicPr>
          <p:cNvPr id="6" name="Picture 1" descr="tbl02_01.gif">
            <a:extLst>
              <a:ext uri="{FF2B5EF4-FFF2-40B4-BE49-F238E27FC236}">
                <a16:creationId xmlns:a16="http://schemas.microsoft.com/office/drawing/2014/main" id="{78FA5A4C-8CA1-2DEC-988F-D284434166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9E26B9B8-3EBC-ECB6-EEE8-2119F451DD66}"/>
              </a:ext>
            </a:extLst>
          </p:cNvPr>
          <p:cNvSpPr txBox="1"/>
          <p:nvPr/>
        </p:nvSpPr>
        <p:spPr>
          <a:xfrm>
            <a:off x="3995192" y="3426319"/>
            <a:ext cx="1378904" cy="461665"/>
          </a:xfrm>
          <a:prstGeom prst="rect">
            <a:avLst/>
          </a:prstGeom>
          <a:noFill/>
        </p:spPr>
        <p:txBody>
          <a:bodyPr wrap="none" rtlCol="0">
            <a:spAutoFit/>
          </a:bodyPr>
          <a:lstStyle/>
          <a:p>
            <a:r>
              <a:rPr lang="de-DE" sz="2400" dirty="0" err="1">
                <a:latin typeface="Times New Roman" panose="02020603050405020304" pitchFamily="18" charset="0"/>
                <a:cs typeface="Times New Roman" panose="02020603050405020304" pitchFamily="18" charset="0"/>
              </a:rPr>
              <a:t>Interprete</a:t>
            </a:r>
            <a:endParaRPr lang="de-DE" sz="24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9F33B494-185D-6180-30A0-EAC19BEDF095}"/>
              </a:ext>
            </a:extLst>
          </p:cNvPr>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a:extLst>
              <a:ext uri="{FF2B5EF4-FFF2-40B4-BE49-F238E27FC236}">
                <a16:creationId xmlns:a16="http://schemas.microsoft.com/office/drawing/2014/main" id="{5B19DDED-FBE2-9A8C-1F7C-3EB3468F4B03}"/>
              </a:ext>
            </a:extLst>
          </p:cNvPr>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a:extLst>
              <a:ext uri="{FF2B5EF4-FFF2-40B4-BE49-F238E27FC236}">
                <a16:creationId xmlns:a16="http://schemas.microsoft.com/office/drawing/2014/main" id="{41591EA9-94FD-5457-9210-8CD907FF8B7B}"/>
              </a:ext>
            </a:extLst>
          </p:cNvPr>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a:extLst>
              <a:ext uri="{FF2B5EF4-FFF2-40B4-BE49-F238E27FC236}">
                <a16:creationId xmlns:a16="http://schemas.microsoft.com/office/drawing/2014/main" id="{73D1C124-408C-D1AB-2164-0D57CDF8C8BA}"/>
              </a:ext>
            </a:extLst>
          </p:cNvPr>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a:extLst>
              <a:ext uri="{FF2B5EF4-FFF2-40B4-BE49-F238E27FC236}">
                <a16:creationId xmlns:a16="http://schemas.microsoft.com/office/drawing/2014/main" id="{3D1A044A-53F5-2727-F9F9-ABB282BF5261}"/>
              </a:ext>
            </a:extLst>
          </p:cNvPr>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a:extLst>
              <a:ext uri="{FF2B5EF4-FFF2-40B4-BE49-F238E27FC236}">
                <a16:creationId xmlns:a16="http://schemas.microsoft.com/office/drawing/2014/main" id="{C4E1A40A-9972-F8C1-C71C-CD5101AD9A6E}"/>
              </a:ext>
            </a:extLst>
          </p:cNvPr>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9380C9F0-6B2D-372D-55CC-94AAF33041C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78DBDBE8-694F-4861-9CD6-276C9F172E90}"/>
                  </a:ext>
                </a:extLst>
              </p14:cNvPr>
              <p14:cNvContentPartPr/>
              <p14:nvPr/>
            </p14:nvContentPartPr>
            <p14:xfrm>
              <a:off x="1712973" y="1566067"/>
              <a:ext cx="135000" cy="165960"/>
            </p14:xfrm>
          </p:contentPart>
        </mc:Choice>
        <mc:Fallback>
          <p:pic>
            <p:nvPicPr>
              <p:cNvPr id="5" name="Freihand 4">
                <a:extLst>
                  <a:ext uri="{FF2B5EF4-FFF2-40B4-BE49-F238E27FC236}">
                    <a16:creationId xmlns:a16="http://schemas.microsoft.com/office/drawing/2014/main" id="{78DBDBE8-694F-4861-9CD6-276C9F172E90}"/>
                  </a:ext>
                </a:extLst>
              </p:cNvPr>
              <p:cNvPicPr/>
              <p:nvPr/>
            </p:nvPicPr>
            <p:blipFill>
              <a:blip r:embed="rId5"/>
              <a:stretch>
                <a:fillRect/>
              </a:stretch>
            </p:blipFill>
            <p:spPr>
              <a:xfrm>
                <a:off x="1708653" y="1561747"/>
                <a:ext cx="143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127C3DC1-D6D5-48D5-8F44-C1699B452824}"/>
                  </a:ext>
                </a:extLst>
              </p14:cNvPr>
              <p14:cNvContentPartPr/>
              <p14:nvPr/>
            </p14:nvContentPartPr>
            <p14:xfrm>
              <a:off x="1738893" y="1825267"/>
              <a:ext cx="151560" cy="135360"/>
            </p14:xfrm>
          </p:contentPart>
        </mc:Choice>
        <mc:Fallback>
          <p:pic>
            <p:nvPicPr>
              <p:cNvPr id="7" name="Freihand 6">
                <a:extLst>
                  <a:ext uri="{FF2B5EF4-FFF2-40B4-BE49-F238E27FC236}">
                    <a16:creationId xmlns:a16="http://schemas.microsoft.com/office/drawing/2014/main" id="{127C3DC1-D6D5-48D5-8F44-C1699B452824}"/>
                  </a:ext>
                </a:extLst>
              </p:cNvPr>
              <p:cNvPicPr/>
              <p:nvPr/>
            </p:nvPicPr>
            <p:blipFill>
              <a:blip r:embed="rId7"/>
              <a:stretch>
                <a:fillRect/>
              </a:stretch>
            </p:blipFill>
            <p:spPr>
              <a:xfrm>
                <a:off x="1734573" y="1820947"/>
                <a:ext cx="160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AE7DEF3B-E3FF-435B-A132-3DB471253026}"/>
                  </a:ext>
                </a:extLst>
              </p14:cNvPr>
              <p14:cNvContentPartPr/>
              <p14:nvPr/>
            </p14:nvContentPartPr>
            <p14:xfrm>
              <a:off x="1727013" y="2071867"/>
              <a:ext cx="147600" cy="156600"/>
            </p14:xfrm>
          </p:contentPart>
        </mc:Choice>
        <mc:Fallback>
          <p:pic>
            <p:nvPicPr>
              <p:cNvPr id="8" name="Freihand 7">
                <a:extLst>
                  <a:ext uri="{FF2B5EF4-FFF2-40B4-BE49-F238E27FC236}">
                    <a16:creationId xmlns:a16="http://schemas.microsoft.com/office/drawing/2014/main" id="{AE7DEF3B-E3FF-435B-A132-3DB471253026}"/>
                  </a:ext>
                </a:extLst>
              </p:cNvPr>
              <p:cNvPicPr/>
              <p:nvPr/>
            </p:nvPicPr>
            <p:blipFill>
              <a:blip r:embed="rId9"/>
              <a:stretch>
                <a:fillRect/>
              </a:stretch>
            </p:blipFill>
            <p:spPr>
              <a:xfrm>
                <a:off x="1722693" y="2067547"/>
                <a:ext cx="156240" cy="165240"/>
              </a:xfrm>
              <a:prstGeom prst="rect">
                <a:avLst/>
              </a:prstGeom>
            </p:spPr>
          </p:pic>
        </mc:Fallback>
      </mc:AlternateContent>
      <p:grpSp>
        <p:nvGrpSpPr>
          <p:cNvPr id="27" name="Gruppieren 26">
            <a:extLst>
              <a:ext uri="{FF2B5EF4-FFF2-40B4-BE49-F238E27FC236}">
                <a16:creationId xmlns:a16="http://schemas.microsoft.com/office/drawing/2014/main" id="{84B74558-C8FF-4922-B154-9EBB4204D312}"/>
              </a:ext>
            </a:extLst>
          </p:cNvPr>
          <p:cNvGrpSpPr/>
          <p:nvPr/>
        </p:nvGrpSpPr>
        <p:grpSpPr>
          <a:xfrm>
            <a:off x="1743573" y="2372107"/>
            <a:ext cx="116640" cy="354240"/>
            <a:chOff x="1743573" y="2372107"/>
            <a:chExt cx="116640" cy="354240"/>
          </a:xfrm>
        </p:grpSpPr>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A2948037-F299-4B61-BFF4-BE6ABBEE6D81}"/>
                    </a:ext>
                  </a:extLst>
                </p14:cNvPr>
                <p14:cNvContentPartPr/>
                <p14:nvPr/>
              </p14:nvContentPartPr>
              <p14:xfrm>
                <a:off x="1743573" y="2372107"/>
                <a:ext cx="113760" cy="129960"/>
              </p14:xfrm>
            </p:contentPart>
          </mc:Choice>
          <mc:Fallback>
            <p:pic>
              <p:nvPicPr>
                <p:cNvPr id="9" name="Freihand 8">
                  <a:extLst>
                    <a:ext uri="{FF2B5EF4-FFF2-40B4-BE49-F238E27FC236}">
                      <a16:creationId xmlns:a16="http://schemas.microsoft.com/office/drawing/2014/main" id="{A2948037-F299-4B61-BFF4-BE6ABBEE6D81}"/>
                    </a:ext>
                  </a:extLst>
                </p:cNvPr>
                <p:cNvPicPr/>
                <p:nvPr/>
              </p:nvPicPr>
              <p:blipFill>
                <a:blip r:embed="rId11"/>
                <a:stretch>
                  <a:fillRect/>
                </a:stretch>
              </p:blipFill>
              <p:spPr>
                <a:xfrm>
                  <a:off x="1739253" y="2367787"/>
                  <a:ext cx="122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4FB16AC4-666B-420B-A84B-B1D9EA0000C9}"/>
                    </a:ext>
                  </a:extLst>
                </p14:cNvPr>
                <p14:cNvContentPartPr/>
                <p14:nvPr/>
              </p14:nvContentPartPr>
              <p14:xfrm>
                <a:off x="1773813" y="2612947"/>
                <a:ext cx="86400" cy="113400"/>
              </p14:xfrm>
            </p:contentPart>
          </mc:Choice>
          <mc:Fallback>
            <p:pic>
              <p:nvPicPr>
                <p:cNvPr id="10" name="Freihand 9">
                  <a:extLst>
                    <a:ext uri="{FF2B5EF4-FFF2-40B4-BE49-F238E27FC236}">
                      <a16:creationId xmlns:a16="http://schemas.microsoft.com/office/drawing/2014/main" id="{4FB16AC4-666B-420B-A84B-B1D9EA0000C9}"/>
                    </a:ext>
                  </a:extLst>
                </p:cNvPr>
                <p:cNvPicPr/>
                <p:nvPr/>
              </p:nvPicPr>
              <p:blipFill>
                <a:blip r:embed="rId13"/>
                <a:stretch>
                  <a:fillRect/>
                </a:stretch>
              </p:blipFill>
              <p:spPr>
                <a:xfrm>
                  <a:off x="1769493" y="2608627"/>
                  <a:ext cx="95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1160D610-5538-4879-8696-D2FEE79F294F}"/>
                    </a:ext>
                  </a:extLst>
                </p14:cNvPr>
                <p14:cNvContentPartPr/>
                <p14:nvPr/>
              </p14:nvContentPartPr>
              <p14:xfrm>
                <a:off x="1792893" y="2569027"/>
                <a:ext cx="63720" cy="28800"/>
              </p14:xfrm>
            </p:contentPart>
          </mc:Choice>
          <mc:Fallback>
            <p:pic>
              <p:nvPicPr>
                <p:cNvPr id="11" name="Freihand 10">
                  <a:extLst>
                    <a:ext uri="{FF2B5EF4-FFF2-40B4-BE49-F238E27FC236}">
                      <a16:creationId xmlns:a16="http://schemas.microsoft.com/office/drawing/2014/main" id="{1160D610-5538-4879-8696-D2FEE79F294F}"/>
                    </a:ext>
                  </a:extLst>
                </p:cNvPr>
                <p:cNvPicPr/>
                <p:nvPr/>
              </p:nvPicPr>
              <p:blipFill>
                <a:blip r:embed="rId15"/>
                <a:stretch>
                  <a:fillRect/>
                </a:stretch>
              </p:blipFill>
              <p:spPr>
                <a:xfrm>
                  <a:off x="1788573" y="2564707"/>
                  <a:ext cx="7236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24878270-CDD1-47BE-B480-596659C6DAA3}"/>
                  </a:ext>
                </a:extLst>
              </p14:cNvPr>
              <p14:cNvContentPartPr/>
              <p14:nvPr/>
            </p14:nvContentPartPr>
            <p14:xfrm>
              <a:off x="1850493" y="2833627"/>
              <a:ext cx="107280" cy="146520"/>
            </p14:xfrm>
          </p:contentPart>
        </mc:Choice>
        <mc:Fallback>
          <p:pic>
            <p:nvPicPr>
              <p:cNvPr id="12" name="Freihand 11">
                <a:extLst>
                  <a:ext uri="{FF2B5EF4-FFF2-40B4-BE49-F238E27FC236}">
                    <a16:creationId xmlns:a16="http://schemas.microsoft.com/office/drawing/2014/main" id="{24878270-CDD1-47BE-B480-596659C6DAA3}"/>
                  </a:ext>
                </a:extLst>
              </p:cNvPr>
              <p:cNvPicPr/>
              <p:nvPr/>
            </p:nvPicPr>
            <p:blipFill>
              <a:blip r:embed="rId17"/>
              <a:stretch>
                <a:fillRect/>
              </a:stretch>
            </p:blipFill>
            <p:spPr>
              <a:xfrm>
                <a:off x="1846173" y="2829307"/>
                <a:ext cx="115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23EF5551-E9C7-4192-A026-3583A56A2FAD}"/>
                  </a:ext>
                </a:extLst>
              </p14:cNvPr>
              <p14:cNvContentPartPr/>
              <p14:nvPr/>
            </p14:nvContentPartPr>
            <p14:xfrm>
              <a:off x="9475293" y="1552387"/>
              <a:ext cx="96840" cy="139320"/>
            </p14:xfrm>
          </p:contentPart>
        </mc:Choice>
        <mc:Fallback>
          <p:pic>
            <p:nvPicPr>
              <p:cNvPr id="19" name="Freihand 18">
                <a:extLst>
                  <a:ext uri="{FF2B5EF4-FFF2-40B4-BE49-F238E27FC236}">
                    <a16:creationId xmlns:a16="http://schemas.microsoft.com/office/drawing/2014/main" id="{23EF5551-E9C7-4192-A026-3583A56A2FAD}"/>
                  </a:ext>
                </a:extLst>
              </p:cNvPr>
              <p:cNvPicPr/>
              <p:nvPr/>
            </p:nvPicPr>
            <p:blipFill>
              <a:blip r:embed="rId19"/>
              <a:stretch>
                <a:fillRect/>
              </a:stretch>
            </p:blipFill>
            <p:spPr>
              <a:xfrm>
                <a:off x="9470973" y="1548067"/>
                <a:ext cx="105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47568384-8E1C-4739-BC94-6E2FE16CD8D0}"/>
                  </a:ext>
                </a:extLst>
              </p14:cNvPr>
              <p14:cNvContentPartPr/>
              <p14:nvPr/>
            </p14:nvContentPartPr>
            <p14:xfrm>
              <a:off x="9460533" y="1813387"/>
              <a:ext cx="135360" cy="126360"/>
            </p14:xfrm>
          </p:contentPart>
        </mc:Choice>
        <mc:Fallback>
          <p:pic>
            <p:nvPicPr>
              <p:cNvPr id="20" name="Freihand 19">
                <a:extLst>
                  <a:ext uri="{FF2B5EF4-FFF2-40B4-BE49-F238E27FC236}">
                    <a16:creationId xmlns:a16="http://schemas.microsoft.com/office/drawing/2014/main" id="{47568384-8E1C-4739-BC94-6E2FE16CD8D0}"/>
                  </a:ext>
                </a:extLst>
              </p:cNvPr>
              <p:cNvPicPr/>
              <p:nvPr/>
            </p:nvPicPr>
            <p:blipFill>
              <a:blip r:embed="rId21"/>
              <a:stretch>
                <a:fillRect/>
              </a:stretch>
            </p:blipFill>
            <p:spPr>
              <a:xfrm>
                <a:off x="9456213" y="1809067"/>
                <a:ext cx="144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ED5783A6-0931-4519-9956-C01AD709DEAB}"/>
                  </a:ext>
                </a:extLst>
              </p14:cNvPr>
              <p14:cNvContentPartPr/>
              <p14:nvPr/>
            </p14:nvContentPartPr>
            <p14:xfrm>
              <a:off x="9439293" y="2080507"/>
              <a:ext cx="94320" cy="144000"/>
            </p14:xfrm>
          </p:contentPart>
        </mc:Choice>
        <mc:Fallback>
          <p:pic>
            <p:nvPicPr>
              <p:cNvPr id="21" name="Freihand 20">
                <a:extLst>
                  <a:ext uri="{FF2B5EF4-FFF2-40B4-BE49-F238E27FC236}">
                    <a16:creationId xmlns:a16="http://schemas.microsoft.com/office/drawing/2014/main" id="{ED5783A6-0931-4519-9956-C01AD709DEAB}"/>
                  </a:ext>
                </a:extLst>
              </p:cNvPr>
              <p:cNvPicPr/>
              <p:nvPr/>
            </p:nvPicPr>
            <p:blipFill>
              <a:blip r:embed="rId23"/>
              <a:stretch>
                <a:fillRect/>
              </a:stretch>
            </p:blipFill>
            <p:spPr>
              <a:xfrm>
                <a:off x="9434973" y="2076187"/>
                <a:ext cx="102960" cy="152640"/>
              </a:xfrm>
              <a:prstGeom prst="rect">
                <a:avLst/>
              </a:prstGeom>
            </p:spPr>
          </p:pic>
        </mc:Fallback>
      </mc:AlternateContent>
      <p:grpSp>
        <p:nvGrpSpPr>
          <p:cNvPr id="26" name="Gruppieren 25">
            <a:extLst>
              <a:ext uri="{FF2B5EF4-FFF2-40B4-BE49-F238E27FC236}">
                <a16:creationId xmlns:a16="http://schemas.microsoft.com/office/drawing/2014/main" id="{EAD4F31C-8A75-4F72-81DD-5F5505A2A189}"/>
              </a:ext>
            </a:extLst>
          </p:cNvPr>
          <p:cNvGrpSpPr/>
          <p:nvPr/>
        </p:nvGrpSpPr>
        <p:grpSpPr>
          <a:xfrm>
            <a:off x="9361533" y="2337187"/>
            <a:ext cx="134640" cy="380880"/>
            <a:chOff x="9361533" y="2337187"/>
            <a:chExt cx="134640" cy="380880"/>
          </a:xfrm>
        </p:grpSpPr>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74042BF5-954C-4A92-8D1B-6C2C71111AFD}"/>
                    </a:ext>
                  </a:extLst>
                </p14:cNvPr>
                <p14:cNvContentPartPr/>
                <p14:nvPr/>
              </p14:nvContentPartPr>
              <p14:xfrm>
                <a:off x="9384573" y="2337187"/>
                <a:ext cx="105480" cy="142200"/>
              </p14:xfrm>
            </p:contentPart>
          </mc:Choice>
          <mc:Fallback>
            <p:pic>
              <p:nvPicPr>
                <p:cNvPr id="22" name="Freihand 21">
                  <a:extLst>
                    <a:ext uri="{FF2B5EF4-FFF2-40B4-BE49-F238E27FC236}">
                      <a16:creationId xmlns:a16="http://schemas.microsoft.com/office/drawing/2014/main" id="{74042BF5-954C-4A92-8D1B-6C2C71111AFD}"/>
                    </a:ext>
                  </a:extLst>
                </p:cNvPr>
                <p:cNvPicPr/>
                <p:nvPr/>
              </p:nvPicPr>
              <p:blipFill>
                <a:blip r:embed="rId25"/>
                <a:stretch>
                  <a:fillRect/>
                </a:stretch>
              </p:blipFill>
              <p:spPr>
                <a:xfrm>
                  <a:off x="9380253" y="2332867"/>
                  <a:ext cx="114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0E679A25-FCED-49E3-887A-E23F032509FE}"/>
                    </a:ext>
                  </a:extLst>
                </p14:cNvPr>
                <p14:cNvContentPartPr/>
                <p14:nvPr/>
              </p14:nvContentPartPr>
              <p14:xfrm>
                <a:off x="9361533" y="2559667"/>
                <a:ext cx="99360" cy="158400"/>
              </p14:xfrm>
            </p:contentPart>
          </mc:Choice>
          <mc:Fallback>
            <p:pic>
              <p:nvPicPr>
                <p:cNvPr id="23" name="Freihand 22">
                  <a:extLst>
                    <a:ext uri="{FF2B5EF4-FFF2-40B4-BE49-F238E27FC236}">
                      <a16:creationId xmlns:a16="http://schemas.microsoft.com/office/drawing/2014/main" id="{0E679A25-FCED-49E3-887A-E23F032509FE}"/>
                    </a:ext>
                  </a:extLst>
                </p:cNvPr>
                <p:cNvPicPr/>
                <p:nvPr/>
              </p:nvPicPr>
              <p:blipFill>
                <a:blip r:embed="rId27"/>
                <a:stretch>
                  <a:fillRect/>
                </a:stretch>
              </p:blipFill>
              <p:spPr>
                <a:xfrm>
                  <a:off x="9357213" y="2555347"/>
                  <a:ext cx="108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10C9F5C8-2E5B-4644-8414-D6BD6325DDE2}"/>
                    </a:ext>
                  </a:extLst>
                </p14:cNvPr>
                <p14:cNvContentPartPr/>
                <p14:nvPr/>
              </p14:nvContentPartPr>
              <p14:xfrm>
                <a:off x="9364053" y="2535187"/>
                <a:ext cx="132120" cy="24120"/>
              </p14:xfrm>
            </p:contentPart>
          </mc:Choice>
          <mc:Fallback>
            <p:pic>
              <p:nvPicPr>
                <p:cNvPr id="24" name="Freihand 23">
                  <a:extLst>
                    <a:ext uri="{FF2B5EF4-FFF2-40B4-BE49-F238E27FC236}">
                      <a16:creationId xmlns:a16="http://schemas.microsoft.com/office/drawing/2014/main" id="{10C9F5C8-2E5B-4644-8414-D6BD6325DDE2}"/>
                    </a:ext>
                  </a:extLst>
                </p:cNvPr>
                <p:cNvPicPr/>
                <p:nvPr/>
              </p:nvPicPr>
              <p:blipFill>
                <a:blip r:embed="rId29"/>
                <a:stretch>
                  <a:fillRect/>
                </a:stretch>
              </p:blipFill>
              <p:spPr>
                <a:xfrm>
                  <a:off x="9359733" y="2530867"/>
                  <a:ext cx="140760" cy="3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D3BB572E-2F91-452B-8D5A-9E15175E3A29}"/>
                  </a:ext>
                </a:extLst>
              </p14:cNvPr>
              <p14:cNvContentPartPr/>
              <p14:nvPr/>
            </p14:nvContentPartPr>
            <p14:xfrm>
              <a:off x="9390333" y="2841907"/>
              <a:ext cx="129960" cy="144000"/>
            </p14:xfrm>
          </p:contentPart>
        </mc:Choice>
        <mc:Fallback>
          <p:pic>
            <p:nvPicPr>
              <p:cNvPr id="25" name="Freihand 24">
                <a:extLst>
                  <a:ext uri="{FF2B5EF4-FFF2-40B4-BE49-F238E27FC236}">
                    <a16:creationId xmlns:a16="http://schemas.microsoft.com/office/drawing/2014/main" id="{D3BB572E-2F91-452B-8D5A-9E15175E3A29}"/>
                  </a:ext>
                </a:extLst>
              </p:cNvPr>
              <p:cNvPicPr/>
              <p:nvPr/>
            </p:nvPicPr>
            <p:blipFill>
              <a:blip r:embed="rId31"/>
              <a:stretch>
                <a:fillRect/>
              </a:stretch>
            </p:blipFill>
            <p:spPr>
              <a:xfrm>
                <a:off x="9386013" y="2837587"/>
                <a:ext cx="138600" cy="152640"/>
              </a:xfrm>
              <a:prstGeom prst="rect">
                <a:avLst/>
              </a:prstGeom>
            </p:spPr>
          </p:pic>
        </mc:Fallback>
      </mc:AlternateContent>
      <p:grpSp>
        <p:nvGrpSpPr>
          <p:cNvPr id="32" name="Gruppieren 31">
            <a:extLst>
              <a:ext uri="{FF2B5EF4-FFF2-40B4-BE49-F238E27FC236}">
                <a16:creationId xmlns:a16="http://schemas.microsoft.com/office/drawing/2014/main" id="{90F65F7B-970D-4239-9E9B-60FAC595F470}"/>
              </a:ext>
            </a:extLst>
          </p:cNvPr>
          <p:cNvGrpSpPr/>
          <p:nvPr/>
        </p:nvGrpSpPr>
        <p:grpSpPr>
          <a:xfrm>
            <a:off x="3011853" y="4115587"/>
            <a:ext cx="347040" cy="244080"/>
            <a:chOff x="3011853" y="4115587"/>
            <a:chExt cx="347040" cy="244080"/>
          </a:xfrm>
        </p:grpSpPr>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CEA710B9-1BE4-4453-8688-F4EACE1FD160}"/>
                    </a:ext>
                  </a:extLst>
                </p14:cNvPr>
                <p14:cNvContentPartPr/>
                <p14:nvPr/>
              </p14:nvContentPartPr>
              <p14:xfrm>
                <a:off x="3033453" y="4197667"/>
                <a:ext cx="233640" cy="23400"/>
              </p14:xfrm>
            </p:contentPart>
          </mc:Choice>
          <mc:Fallback>
            <p:pic>
              <p:nvPicPr>
                <p:cNvPr id="28" name="Freihand 27">
                  <a:extLst>
                    <a:ext uri="{FF2B5EF4-FFF2-40B4-BE49-F238E27FC236}">
                      <a16:creationId xmlns:a16="http://schemas.microsoft.com/office/drawing/2014/main" id="{CEA710B9-1BE4-4453-8688-F4EACE1FD160}"/>
                    </a:ext>
                  </a:extLst>
                </p:cNvPr>
                <p:cNvPicPr/>
                <p:nvPr/>
              </p:nvPicPr>
              <p:blipFill>
                <a:blip r:embed="rId33"/>
                <a:stretch>
                  <a:fillRect/>
                </a:stretch>
              </p:blipFill>
              <p:spPr>
                <a:xfrm>
                  <a:off x="3029133" y="4193347"/>
                  <a:ext cx="242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46B1217A-035E-4C1B-847A-AEE41798B06B}"/>
                    </a:ext>
                  </a:extLst>
                </p14:cNvPr>
                <p14:cNvContentPartPr/>
                <p14:nvPr/>
              </p14:nvContentPartPr>
              <p14:xfrm>
                <a:off x="3011853" y="4278307"/>
                <a:ext cx="176760" cy="20520"/>
              </p14:xfrm>
            </p:contentPart>
          </mc:Choice>
          <mc:Fallback>
            <p:pic>
              <p:nvPicPr>
                <p:cNvPr id="29" name="Freihand 28">
                  <a:extLst>
                    <a:ext uri="{FF2B5EF4-FFF2-40B4-BE49-F238E27FC236}">
                      <a16:creationId xmlns:a16="http://schemas.microsoft.com/office/drawing/2014/main" id="{46B1217A-035E-4C1B-847A-AEE41798B06B}"/>
                    </a:ext>
                  </a:extLst>
                </p:cNvPr>
                <p:cNvPicPr/>
                <p:nvPr/>
              </p:nvPicPr>
              <p:blipFill>
                <a:blip r:embed="rId35"/>
                <a:stretch>
                  <a:fillRect/>
                </a:stretch>
              </p:blipFill>
              <p:spPr>
                <a:xfrm>
                  <a:off x="3007533" y="4273987"/>
                  <a:ext cx="185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EC63070B-A2BB-4093-9AF7-3B5700267A35}"/>
                    </a:ext>
                  </a:extLst>
                </p14:cNvPr>
                <p14:cNvContentPartPr/>
                <p14:nvPr/>
              </p14:nvContentPartPr>
              <p14:xfrm>
                <a:off x="3259533" y="4115587"/>
                <a:ext cx="99360" cy="244080"/>
              </p14:xfrm>
            </p:contentPart>
          </mc:Choice>
          <mc:Fallback>
            <p:pic>
              <p:nvPicPr>
                <p:cNvPr id="30" name="Freihand 29">
                  <a:extLst>
                    <a:ext uri="{FF2B5EF4-FFF2-40B4-BE49-F238E27FC236}">
                      <a16:creationId xmlns:a16="http://schemas.microsoft.com/office/drawing/2014/main" id="{EC63070B-A2BB-4093-9AF7-3B5700267A35}"/>
                    </a:ext>
                  </a:extLst>
                </p:cNvPr>
                <p:cNvPicPr/>
                <p:nvPr/>
              </p:nvPicPr>
              <p:blipFill>
                <a:blip r:embed="rId37"/>
                <a:stretch>
                  <a:fillRect/>
                </a:stretch>
              </p:blipFill>
              <p:spPr>
                <a:xfrm>
                  <a:off x="3255213" y="4111267"/>
                  <a:ext cx="108000" cy="25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0D5135C8-B758-4F76-A00C-C11BFAD540AD}"/>
                  </a:ext>
                </a:extLst>
              </p14:cNvPr>
              <p14:cNvContentPartPr/>
              <p14:nvPr/>
            </p14:nvContentPartPr>
            <p14:xfrm>
              <a:off x="3594333" y="4077067"/>
              <a:ext cx="359640" cy="231840"/>
            </p14:xfrm>
          </p:contentPart>
        </mc:Choice>
        <mc:Fallback>
          <p:pic>
            <p:nvPicPr>
              <p:cNvPr id="31" name="Freihand 30">
                <a:extLst>
                  <a:ext uri="{FF2B5EF4-FFF2-40B4-BE49-F238E27FC236}">
                    <a16:creationId xmlns:a16="http://schemas.microsoft.com/office/drawing/2014/main" id="{0D5135C8-B758-4F76-A00C-C11BFAD540AD}"/>
                  </a:ext>
                </a:extLst>
              </p:cNvPr>
              <p:cNvPicPr/>
              <p:nvPr/>
            </p:nvPicPr>
            <p:blipFill>
              <a:blip r:embed="rId39"/>
              <a:stretch>
                <a:fillRect/>
              </a:stretch>
            </p:blipFill>
            <p:spPr>
              <a:xfrm>
                <a:off x="3590013" y="4072747"/>
                <a:ext cx="368280" cy="240480"/>
              </a:xfrm>
              <a:prstGeom prst="rect">
                <a:avLst/>
              </a:prstGeom>
            </p:spPr>
          </p:pic>
        </mc:Fallback>
      </mc:AlternateContent>
      <p:grpSp>
        <p:nvGrpSpPr>
          <p:cNvPr id="46" name="Gruppieren 45">
            <a:extLst>
              <a:ext uri="{FF2B5EF4-FFF2-40B4-BE49-F238E27FC236}">
                <a16:creationId xmlns:a16="http://schemas.microsoft.com/office/drawing/2014/main" id="{C40E0D2F-B9D4-4BE7-A4D7-79CB8132790D}"/>
              </a:ext>
            </a:extLst>
          </p:cNvPr>
          <p:cNvGrpSpPr/>
          <p:nvPr/>
        </p:nvGrpSpPr>
        <p:grpSpPr>
          <a:xfrm>
            <a:off x="4111653" y="3955027"/>
            <a:ext cx="2612880" cy="309240"/>
            <a:chOff x="4111653" y="3955027"/>
            <a:chExt cx="2612880" cy="309240"/>
          </a:xfrm>
        </p:grpSpPr>
        <mc:AlternateContent xmlns:mc="http://schemas.openxmlformats.org/markup-compatibility/2006">
          <mc:Choice xmlns:p14="http://schemas.microsoft.com/office/powerpoint/2010/main" Requires="p14">
            <p:contentPart p14:bwMode="auto" r:id="rId40">
              <p14:nvContentPartPr>
                <p14:cNvPr id="33" name="Freihand 32">
                  <a:extLst>
                    <a:ext uri="{FF2B5EF4-FFF2-40B4-BE49-F238E27FC236}">
                      <a16:creationId xmlns:a16="http://schemas.microsoft.com/office/drawing/2014/main" id="{C0F5477A-F114-4862-A6D4-4C7340E45F02}"/>
                    </a:ext>
                  </a:extLst>
                </p14:cNvPr>
                <p14:cNvContentPartPr/>
                <p14:nvPr/>
              </p14:nvContentPartPr>
              <p14:xfrm>
                <a:off x="4158453" y="4024867"/>
                <a:ext cx="17640" cy="31320"/>
              </p14:xfrm>
            </p:contentPart>
          </mc:Choice>
          <mc:Fallback>
            <p:pic>
              <p:nvPicPr>
                <p:cNvPr id="33" name="Freihand 32">
                  <a:extLst>
                    <a:ext uri="{FF2B5EF4-FFF2-40B4-BE49-F238E27FC236}">
                      <a16:creationId xmlns:a16="http://schemas.microsoft.com/office/drawing/2014/main" id="{C0F5477A-F114-4862-A6D4-4C7340E45F02}"/>
                    </a:ext>
                  </a:extLst>
                </p:cNvPr>
                <p:cNvPicPr/>
                <p:nvPr/>
              </p:nvPicPr>
              <p:blipFill>
                <a:blip r:embed="rId41"/>
                <a:stretch>
                  <a:fillRect/>
                </a:stretch>
              </p:blipFill>
              <p:spPr>
                <a:xfrm>
                  <a:off x="4154133" y="4020547"/>
                  <a:ext cx="26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55CDE3E9-55A8-4604-8C62-F5E6E4D054E9}"/>
                    </a:ext>
                  </a:extLst>
                </p14:cNvPr>
                <p14:cNvContentPartPr/>
                <p14:nvPr/>
              </p14:nvContentPartPr>
              <p14:xfrm>
                <a:off x="4111653" y="3955027"/>
                <a:ext cx="339120" cy="309240"/>
              </p14:xfrm>
            </p:contentPart>
          </mc:Choice>
          <mc:Fallback>
            <p:pic>
              <p:nvPicPr>
                <p:cNvPr id="34" name="Freihand 33">
                  <a:extLst>
                    <a:ext uri="{FF2B5EF4-FFF2-40B4-BE49-F238E27FC236}">
                      <a16:creationId xmlns:a16="http://schemas.microsoft.com/office/drawing/2014/main" id="{55CDE3E9-55A8-4604-8C62-F5E6E4D054E9}"/>
                    </a:ext>
                  </a:extLst>
                </p:cNvPr>
                <p:cNvPicPr/>
                <p:nvPr/>
              </p:nvPicPr>
              <p:blipFill>
                <a:blip r:embed="rId43"/>
                <a:stretch>
                  <a:fillRect/>
                </a:stretch>
              </p:blipFill>
              <p:spPr>
                <a:xfrm>
                  <a:off x="4107333" y="3950707"/>
                  <a:ext cx="34776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5CB6CCD2-097E-487B-9B28-82290E3376C6}"/>
                    </a:ext>
                  </a:extLst>
                </p14:cNvPr>
                <p14:cNvContentPartPr/>
                <p14:nvPr/>
              </p14:nvContentPartPr>
              <p14:xfrm>
                <a:off x="4403973" y="4117387"/>
                <a:ext cx="123120" cy="117720"/>
              </p14:xfrm>
            </p:contentPart>
          </mc:Choice>
          <mc:Fallback>
            <p:pic>
              <p:nvPicPr>
                <p:cNvPr id="35" name="Freihand 34">
                  <a:extLst>
                    <a:ext uri="{FF2B5EF4-FFF2-40B4-BE49-F238E27FC236}">
                      <a16:creationId xmlns:a16="http://schemas.microsoft.com/office/drawing/2014/main" id="{5CB6CCD2-097E-487B-9B28-82290E3376C6}"/>
                    </a:ext>
                  </a:extLst>
                </p:cNvPr>
                <p:cNvPicPr/>
                <p:nvPr/>
              </p:nvPicPr>
              <p:blipFill>
                <a:blip r:embed="rId45"/>
                <a:stretch>
                  <a:fillRect/>
                </a:stretch>
              </p:blipFill>
              <p:spPr>
                <a:xfrm>
                  <a:off x="4399653" y="4113067"/>
                  <a:ext cx="131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3E1352D9-3E8C-4A71-AB6F-ECF18DDFF272}"/>
                    </a:ext>
                  </a:extLst>
                </p14:cNvPr>
                <p14:cNvContentPartPr/>
                <p14:nvPr/>
              </p14:nvContentPartPr>
              <p14:xfrm>
                <a:off x="4559853" y="3985987"/>
                <a:ext cx="341640" cy="232560"/>
              </p14:xfrm>
            </p:contentPart>
          </mc:Choice>
          <mc:Fallback>
            <p:pic>
              <p:nvPicPr>
                <p:cNvPr id="36" name="Freihand 35">
                  <a:extLst>
                    <a:ext uri="{FF2B5EF4-FFF2-40B4-BE49-F238E27FC236}">
                      <a16:creationId xmlns:a16="http://schemas.microsoft.com/office/drawing/2014/main" id="{3E1352D9-3E8C-4A71-AB6F-ECF18DDFF272}"/>
                    </a:ext>
                  </a:extLst>
                </p:cNvPr>
                <p:cNvPicPr/>
                <p:nvPr/>
              </p:nvPicPr>
              <p:blipFill>
                <a:blip r:embed="rId47"/>
                <a:stretch>
                  <a:fillRect/>
                </a:stretch>
              </p:blipFill>
              <p:spPr>
                <a:xfrm>
                  <a:off x="4555533" y="3981667"/>
                  <a:ext cx="3502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AFBB32B6-F559-496D-9008-9C42BA79408E}"/>
                    </a:ext>
                  </a:extLst>
                </p14:cNvPr>
                <p14:cNvContentPartPr/>
                <p14:nvPr/>
              </p14:nvContentPartPr>
              <p14:xfrm>
                <a:off x="4820493" y="3986347"/>
                <a:ext cx="27000" cy="18000"/>
              </p14:xfrm>
            </p:contentPart>
          </mc:Choice>
          <mc:Fallback>
            <p:pic>
              <p:nvPicPr>
                <p:cNvPr id="37" name="Freihand 36">
                  <a:extLst>
                    <a:ext uri="{FF2B5EF4-FFF2-40B4-BE49-F238E27FC236}">
                      <a16:creationId xmlns:a16="http://schemas.microsoft.com/office/drawing/2014/main" id="{AFBB32B6-F559-496D-9008-9C42BA79408E}"/>
                    </a:ext>
                  </a:extLst>
                </p:cNvPr>
                <p:cNvPicPr/>
                <p:nvPr/>
              </p:nvPicPr>
              <p:blipFill>
                <a:blip r:embed="rId49"/>
                <a:stretch>
                  <a:fillRect/>
                </a:stretch>
              </p:blipFill>
              <p:spPr>
                <a:xfrm>
                  <a:off x="4816173" y="3982027"/>
                  <a:ext cx="35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3FED778D-4B2C-43FB-B81B-799B141EB0D1}"/>
                    </a:ext>
                  </a:extLst>
                </p14:cNvPr>
                <p14:cNvContentPartPr/>
                <p14:nvPr/>
              </p14:nvContentPartPr>
              <p14:xfrm>
                <a:off x="5094813" y="3979147"/>
                <a:ext cx="192960" cy="204840"/>
              </p14:xfrm>
            </p:contentPart>
          </mc:Choice>
          <mc:Fallback>
            <p:pic>
              <p:nvPicPr>
                <p:cNvPr id="38" name="Freihand 37">
                  <a:extLst>
                    <a:ext uri="{FF2B5EF4-FFF2-40B4-BE49-F238E27FC236}">
                      <a16:creationId xmlns:a16="http://schemas.microsoft.com/office/drawing/2014/main" id="{3FED778D-4B2C-43FB-B81B-799B141EB0D1}"/>
                    </a:ext>
                  </a:extLst>
                </p:cNvPr>
                <p:cNvPicPr/>
                <p:nvPr/>
              </p:nvPicPr>
              <p:blipFill>
                <a:blip r:embed="rId51"/>
                <a:stretch>
                  <a:fillRect/>
                </a:stretch>
              </p:blipFill>
              <p:spPr>
                <a:xfrm>
                  <a:off x="5090493" y="3974827"/>
                  <a:ext cx="201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FD93274F-DCB4-46E4-A772-09098BD0788A}"/>
                    </a:ext>
                  </a:extLst>
                </p14:cNvPr>
                <p14:cNvContentPartPr/>
                <p14:nvPr/>
              </p14:nvContentPartPr>
              <p14:xfrm>
                <a:off x="5063493" y="4046107"/>
                <a:ext cx="98280" cy="10080"/>
              </p14:xfrm>
            </p:contentPart>
          </mc:Choice>
          <mc:Fallback>
            <p:pic>
              <p:nvPicPr>
                <p:cNvPr id="39" name="Freihand 38">
                  <a:extLst>
                    <a:ext uri="{FF2B5EF4-FFF2-40B4-BE49-F238E27FC236}">
                      <a16:creationId xmlns:a16="http://schemas.microsoft.com/office/drawing/2014/main" id="{FD93274F-DCB4-46E4-A772-09098BD0788A}"/>
                    </a:ext>
                  </a:extLst>
                </p:cNvPr>
                <p:cNvPicPr/>
                <p:nvPr/>
              </p:nvPicPr>
              <p:blipFill>
                <a:blip r:embed="rId53"/>
                <a:stretch>
                  <a:fillRect/>
                </a:stretch>
              </p:blipFill>
              <p:spPr>
                <a:xfrm>
                  <a:off x="5059173" y="4041787"/>
                  <a:ext cx="106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264E3F51-A681-4B67-B1AB-E9E284895228}"/>
                    </a:ext>
                  </a:extLst>
                </p14:cNvPr>
                <p14:cNvContentPartPr/>
                <p14:nvPr/>
              </p14:nvContentPartPr>
              <p14:xfrm>
                <a:off x="5277693" y="4099747"/>
                <a:ext cx="118440" cy="59400"/>
              </p14:xfrm>
            </p:contentPart>
          </mc:Choice>
          <mc:Fallback>
            <p:pic>
              <p:nvPicPr>
                <p:cNvPr id="40" name="Freihand 39">
                  <a:extLst>
                    <a:ext uri="{FF2B5EF4-FFF2-40B4-BE49-F238E27FC236}">
                      <a16:creationId xmlns:a16="http://schemas.microsoft.com/office/drawing/2014/main" id="{264E3F51-A681-4B67-B1AB-E9E284895228}"/>
                    </a:ext>
                  </a:extLst>
                </p:cNvPr>
                <p:cNvPicPr/>
                <p:nvPr/>
              </p:nvPicPr>
              <p:blipFill>
                <a:blip r:embed="rId55"/>
                <a:stretch>
                  <a:fillRect/>
                </a:stretch>
              </p:blipFill>
              <p:spPr>
                <a:xfrm>
                  <a:off x="5273373" y="4095427"/>
                  <a:ext cx="127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D460E431-9C98-41BF-827D-B86BD8F2A8E2}"/>
                    </a:ext>
                  </a:extLst>
                </p14:cNvPr>
                <p14:cNvContentPartPr/>
                <p14:nvPr/>
              </p14:nvContentPartPr>
              <p14:xfrm>
                <a:off x="5411973" y="4010107"/>
                <a:ext cx="242640" cy="158040"/>
              </p14:xfrm>
            </p:contentPart>
          </mc:Choice>
          <mc:Fallback>
            <p:pic>
              <p:nvPicPr>
                <p:cNvPr id="41" name="Freihand 40">
                  <a:extLst>
                    <a:ext uri="{FF2B5EF4-FFF2-40B4-BE49-F238E27FC236}">
                      <a16:creationId xmlns:a16="http://schemas.microsoft.com/office/drawing/2014/main" id="{D460E431-9C98-41BF-827D-B86BD8F2A8E2}"/>
                    </a:ext>
                  </a:extLst>
                </p:cNvPr>
                <p:cNvPicPr/>
                <p:nvPr/>
              </p:nvPicPr>
              <p:blipFill>
                <a:blip r:embed="rId57"/>
                <a:stretch>
                  <a:fillRect/>
                </a:stretch>
              </p:blipFill>
              <p:spPr>
                <a:xfrm>
                  <a:off x="5407653" y="4005787"/>
                  <a:ext cx="251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1C7873EC-3A4C-40D0-A934-6DA84C0EB248}"/>
                    </a:ext>
                  </a:extLst>
                </p14:cNvPr>
                <p14:cNvContentPartPr/>
                <p14:nvPr/>
              </p14:nvContentPartPr>
              <p14:xfrm>
                <a:off x="5858013" y="4066267"/>
                <a:ext cx="176760" cy="90000"/>
              </p14:xfrm>
            </p:contentPart>
          </mc:Choice>
          <mc:Fallback>
            <p:pic>
              <p:nvPicPr>
                <p:cNvPr id="42" name="Freihand 41">
                  <a:extLst>
                    <a:ext uri="{FF2B5EF4-FFF2-40B4-BE49-F238E27FC236}">
                      <a16:creationId xmlns:a16="http://schemas.microsoft.com/office/drawing/2014/main" id="{1C7873EC-3A4C-40D0-A934-6DA84C0EB248}"/>
                    </a:ext>
                  </a:extLst>
                </p:cNvPr>
                <p:cNvPicPr/>
                <p:nvPr/>
              </p:nvPicPr>
              <p:blipFill>
                <a:blip r:embed="rId59"/>
                <a:stretch>
                  <a:fillRect/>
                </a:stretch>
              </p:blipFill>
              <p:spPr>
                <a:xfrm>
                  <a:off x="5853693" y="4061947"/>
                  <a:ext cx="185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EE411106-426B-4AC4-AC04-FB05F5066836}"/>
                    </a:ext>
                  </a:extLst>
                </p14:cNvPr>
                <p14:cNvContentPartPr/>
                <p14:nvPr/>
              </p14:nvContentPartPr>
              <p14:xfrm>
                <a:off x="5986893" y="3972667"/>
                <a:ext cx="565560" cy="169920"/>
              </p14:xfrm>
            </p:contentPart>
          </mc:Choice>
          <mc:Fallback>
            <p:pic>
              <p:nvPicPr>
                <p:cNvPr id="43" name="Freihand 42">
                  <a:extLst>
                    <a:ext uri="{FF2B5EF4-FFF2-40B4-BE49-F238E27FC236}">
                      <a16:creationId xmlns:a16="http://schemas.microsoft.com/office/drawing/2014/main" id="{EE411106-426B-4AC4-AC04-FB05F5066836}"/>
                    </a:ext>
                  </a:extLst>
                </p:cNvPr>
                <p:cNvPicPr/>
                <p:nvPr/>
              </p:nvPicPr>
              <p:blipFill>
                <a:blip r:embed="rId61"/>
                <a:stretch>
                  <a:fillRect/>
                </a:stretch>
              </p:blipFill>
              <p:spPr>
                <a:xfrm>
                  <a:off x="5982573" y="3968347"/>
                  <a:ext cx="574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9CE75823-BEC0-4BF5-981D-011B770ABD98}"/>
                    </a:ext>
                  </a:extLst>
                </p14:cNvPr>
                <p14:cNvContentPartPr/>
                <p14:nvPr/>
              </p14:nvContentPartPr>
              <p14:xfrm>
                <a:off x="6597453" y="4018027"/>
                <a:ext cx="127080" cy="98640"/>
              </p14:xfrm>
            </p:contentPart>
          </mc:Choice>
          <mc:Fallback>
            <p:pic>
              <p:nvPicPr>
                <p:cNvPr id="44" name="Freihand 43">
                  <a:extLst>
                    <a:ext uri="{FF2B5EF4-FFF2-40B4-BE49-F238E27FC236}">
                      <a16:creationId xmlns:a16="http://schemas.microsoft.com/office/drawing/2014/main" id="{9CE75823-BEC0-4BF5-981D-011B770ABD98}"/>
                    </a:ext>
                  </a:extLst>
                </p:cNvPr>
                <p:cNvPicPr/>
                <p:nvPr/>
              </p:nvPicPr>
              <p:blipFill>
                <a:blip r:embed="rId63"/>
                <a:stretch>
                  <a:fillRect/>
                </a:stretch>
              </p:blipFill>
              <p:spPr>
                <a:xfrm>
                  <a:off x="6593133" y="4013707"/>
                  <a:ext cx="135720" cy="107280"/>
                </a:xfrm>
                <a:prstGeom prst="rect">
                  <a:avLst/>
                </a:prstGeom>
              </p:spPr>
            </p:pic>
          </mc:Fallback>
        </mc:AlternateContent>
      </p:grpSp>
      <p:grpSp>
        <p:nvGrpSpPr>
          <p:cNvPr id="62" name="Gruppieren 61">
            <a:extLst>
              <a:ext uri="{FF2B5EF4-FFF2-40B4-BE49-F238E27FC236}">
                <a16:creationId xmlns:a16="http://schemas.microsoft.com/office/drawing/2014/main" id="{FB0F3D35-0BFA-4603-8E76-5C599BC3549C}"/>
              </a:ext>
            </a:extLst>
          </p:cNvPr>
          <p:cNvGrpSpPr/>
          <p:nvPr/>
        </p:nvGrpSpPr>
        <p:grpSpPr>
          <a:xfrm>
            <a:off x="3551133" y="4446067"/>
            <a:ext cx="668160" cy="310320"/>
            <a:chOff x="3551133" y="4446067"/>
            <a:chExt cx="668160" cy="310320"/>
          </a:xfrm>
        </p:grpSpPr>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B708FE41-4141-4297-A618-CA65027AD1BB}"/>
                    </a:ext>
                  </a:extLst>
                </p14:cNvPr>
                <p14:cNvContentPartPr/>
                <p14:nvPr/>
              </p14:nvContentPartPr>
              <p14:xfrm>
                <a:off x="3551133" y="4470907"/>
                <a:ext cx="231480" cy="285480"/>
              </p14:xfrm>
            </p:contentPart>
          </mc:Choice>
          <mc:Fallback>
            <p:pic>
              <p:nvPicPr>
                <p:cNvPr id="47" name="Freihand 46">
                  <a:extLst>
                    <a:ext uri="{FF2B5EF4-FFF2-40B4-BE49-F238E27FC236}">
                      <a16:creationId xmlns:a16="http://schemas.microsoft.com/office/drawing/2014/main" id="{B708FE41-4141-4297-A618-CA65027AD1BB}"/>
                    </a:ext>
                  </a:extLst>
                </p:cNvPr>
                <p:cNvPicPr/>
                <p:nvPr/>
              </p:nvPicPr>
              <p:blipFill>
                <a:blip r:embed="rId65"/>
                <a:stretch>
                  <a:fillRect/>
                </a:stretch>
              </p:blipFill>
              <p:spPr>
                <a:xfrm>
                  <a:off x="3546813" y="4466587"/>
                  <a:ext cx="2401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F210009B-350E-47EB-B9D7-0BE42C90273F}"/>
                    </a:ext>
                  </a:extLst>
                </p14:cNvPr>
                <p14:cNvContentPartPr/>
                <p14:nvPr/>
              </p14:nvContentPartPr>
              <p14:xfrm>
                <a:off x="3960813" y="4446067"/>
                <a:ext cx="258480" cy="155520"/>
              </p14:xfrm>
            </p:contentPart>
          </mc:Choice>
          <mc:Fallback>
            <p:pic>
              <p:nvPicPr>
                <p:cNvPr id="48" name="Freihand 47">
                  <a:extLst>
                    <a:ext uri="{FF2B5EF4-FFF2-40B4-BE49-F238E27FC236}">
                      <a16:creationId xmlns:a16="http://schemas.microsoft.com/office/drawing/2014/main" id="{F210009B-350E-47EB-B9D7-0BE42C90273F}"/>
                    </a:ext>
                  </a:extLst>
                </p:cNvPr>
                <p:cNvPicPr/>
                <p:nvPr/>
              </p:nvPicPr>
              <p:blipFill>
                <a:blip r:embed="rId67"/>
                <a:stretch>
                  <a:fillRect/>
                </a:stretch>
              </p:blipFill>
              <p:spPr>
                <a:xfrm>
                  <a:off x="3956493" y="4441747"/>
                  <a:ext cx="267120" cy="164160"/>
                </a:xfrm>
                <a:prstGeom prst="rect">
                  <a:avLst/>
                </a:prstGeom>
              </p:spPr>
            </p:pic>
          </mc:Fallback>
        </mc:AlternateContent>
      </p:grpSp>
      <p:grpSp>
        <p:nvGrpSpPr>
          <p:cNvPr id="61" name="Gruppieren 60">
            <a:extLst>
              <a:ext uri="{FF2B5EF4-FFF2-40B4-BE49-F238E27FC236}">
                <a16:creationId xmlns:a16="http://schemas.microsoft.com/office/drawing/2014/main" id="{1B50CA05-888D-4296-B101-1C891F04FD63}"/>
              </a:ext>
            </a:extLst>
          </p:cNvPr>
          <p:cNvGrpSpPr/>
          <p:nvPr/>
        </p:nvGrpSpPr>
        <p:grpSpPr>
          <a:xfrm>
            <a:off x="4435653" y="4469467"/>
            <a:ext cx="626760" cy="116640"/>
            <a:chOff x="4435653" y="4469467"/>
            <a:chExt cx="626760" cy="116640"/>
          </a:xfrm>
        </p:grpSpPr>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CAC39BB2-E6CE-483A-9BC9-5BD9E7264A6F}"/>
                    </a:ext>
                  </a:extLst>
                </p14:cNvPr>
                <p14:cNvContentPartPr/>
                <p14:nvPr/>
              </p14:nvContentPartPr>
              <p14:xfrm>
                <a:off x="4435653" y="4512307"/>
                <a:ext cx="208080" cy="73440"/>
              </p14:xfrm>
            </p:contentPart>
          </mc:Choice>
          <mc:Fallback>
            <p:pic>
              <p:nvPicPr>
                <p:cNvPr id="49" name="Freihand 48">
                  <a:extLst>
                    <a:ext uri="{FF2B5EF4-FFF2-40B4-BE49-F238E27FC236}">
                      <a16:creationId xmlns:a16="http://schemas.microsoft.com/office/drawing/2014/main" id="{CAC39BB2-E6CE-483A-9BC9-5BD9E7264A6F}"/>
                    </a:ext>
                  </a:extLst>
                </p:cNvPr>
                <p:cNvPicPr/>
                <p:nvPr/>
              </p:nvPicPr>
              <p:blipFill>
                <a:blip r:embed="rId69"/>
                <a:stretch>
                  <a:fillRect/>
                </a:stretch>
              </p:blipFill>
              <p:spPr>
                <a:xfrm>
                  <a:off x="4431333" y="4507987"/>
                  <a:ext cx="216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6B0011D2-0AF4-4803-A444-645B3CB93018}"/>
                    </a:ext>
                  </a:extLst>
                </p14:cNvPr>
                <p14:cNvContentPartPr/>
                <p14:nvPr/>
              </p14:nvContentPartPr>
              <p14:xfrm>
                <a:off x="4633653" y="4469467"/>
                <a:ext cx="6840" cy="24120"/>
              </p14:xfrm>
            </p:contentPart>
          </mc:Choice>
          <mc:Fallback>
            <p:pic>
              <p:nvPicPr>
                <p:cNvPr id="50" name="Freihand 49">
                  <a:extLst>
                    <a:ext uri="{FF2B5EF4-FFF2-40B4-BE49-F238E27FC236}">
                      <a16:creationId xmlns:a16="http://schemas.microsoft.com/office/drawing/2014/main" id="{6B0011D2-0AF4-4803-A444-645B3CB93018}"/>
                    </a:ext>
                  </a:extLst>
                </p:cNvPr>
                <p:cNvPicPr/>
                <p:nvPr/>
              </p:nvPicPr>
              <p:blipFill>
                <a:blip r:embed="rId71"/>
                <a:stretch>
                  <a:fillRect/>
                </a:stretch>
              </p:blipFill>
              <p:spPr>
                <a:xfrm>
                  <a:off x="4629333" y="4465147"/>
                  <a:ext cx="15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813A02B0-D894-49D9-A8A4-E9D047EF035A}"/>
                    </a:ext>
                  </a:extLst>
                </p14:cNvPr>
                <p14:cNvContentPartPr/>
                <p14:nvPr/>
              </p14:nvContentPartPr>
              <p14:xfrm>
                <a:off x="4684413" y="4533187"/>
                <a:ext cx="145080" cy="52920"/>
              </p14:xfrm>
            </p:contentPart>
          </mc:Choice>
          <mc:Fallback>
            <p:pic>
              <p:nvPicPr>
                <p:cNvPr id="51" name="Freihand 50">
                  <a:extLst>
                    <a:ext uri="{FF2B5EF4-FFF2-40B4-BE49-F238E27FC236}">
                      <a16:creationId xmlns:a16="http://schemas.microsoft.com/office/drawing/2014/main" id="{813A02B0-D894-49D9-A8A4-E9D047EF035A}"/>
                    </a:ext>
                  </a:extLst>
                </p:cNvPr>
                <p:cNvPicPr/>
                <p:nvPr/>
              </p:nvPicPr>
              <p:blipFill>
                <a:blip r:embed="rId73"/>
                <a:stretch>
                  <a:fillRect/>
                </a:stretch>
              </p:blipFill>
              <p:spPr>
                <a:xfrm>
                  <a:off x="4680093" y="4528867"/>
                  <a:ext cx="153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00E52F45-8BC2-4073-9685-067AB6C89FAD}"/>
                    </a:ext>
                  </a:extLst>
                </p14:cNvPr>
                <p14:cNvContentPartPr/>
                <p14:nvPr/>
              </p14:nvContentPartPr>
              <p14:xfrm>
                <a:off x="4861893" y="4505827"/>
                <a:ext cx="200520" cy="71280"/>
              </p14:xfrm>
            </p:contentPart>
          </mc:Choice>
          <mc:Fallback>
            <p:pic>
              <p:nvPicPr>
                <p:cNvPr id="52" name="Freihand 51">
                  <a:extLst>
                    <a:ext uri="{FF2B5EF4-FFF2-40B4-BE49-F238E27FC236}">
                      <a16:creationId xmlns:a16="http://schemas.microsoft.com/office/drawing/2014/main" id="{00E52F45-8BC2-4073-9685-067AB6C89FAD}"/>
                    </a:ext>
                  </a:extLst>
                </p:cNvPr>
                <p:cNvPicPr/>
                <p:nvPr/>
              </p:nvPicPr>
              <p:blipFill>
                <a:blip r:embed="rId75"/>
                <a:stretch>
                  <a:fillRect/>
                </a:stretch>
              </p:blipFill>
              <p:spPr>
                <a:xfrm>
                  <a:off x="4857573" y="4501507"/>
                  <a:ext cx="209160" cy="79920"/>
                </a:xfrm>
                <a:prstGeom prst="rect">
                  <a:avLst/>
                </a:prstGeom>
              </p:spPr>
            </p:pic>
          </mc:Fallback>
        </mc:AlternateContent>
      </p:grpSp>
      <p:grpSp>
        <p:nvGrpSpPr>
          <p:cNvPr id="68" name="Gruppieren 67">
            <a:extLst>
              <a:ext uri="{FF2B5EF4-FFF2-40B4-BE49-F238E27FC236}">
                <a16:creationId xmlns:a16="http://schemas.microsoft.com/office/drawing/2014/main" id="{81571BEC-AF3B-4FD6-BADD-D9ACF051267B}"/>
              </a:ext>
            </a:extLst>
          </p:cNvPr>
          <p:cNvGrpSpPr/>
          <p:nvPr/>
        </p:nvGrpSpPr>
        <p:grpSpPr>
          <a:xfrm>
            <a:off x="5291013" y="4332307"/>
            <a:ext cx="1997640" cy="259200"/>
            <a:chOff x="5291013" y="4332307"/>
            <a:chExt cx="1997640" cy="259200"/>
          </a:xfrm>
        </p:grpSpPr>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554E9C78-42EF-4F7D-9A0E-5AC5F4014037}"/>
                    </a:ext>
                  </a:extLst>
                </p14:cNvPr>
                <p14:cNvContentPartPr/>
                <p14:nvPr/>
              </p14:nvContentPartPr>
              <p14:xfrm>
                <a:off x="5291013" y="4506547"/>
                <a:ext cx="120240" cy="72000"/>
              </p14:xfrm>
            </p:contentPart>
          </mc:Choice>
          <mc:Fallback>
            <p:pic>
              <p:nvPicPr>
                <p:cNvPr id="53" name="Freihand 52">
                  <a:extLst>
                    <a:ext uri="{FF2B5EF4-FFF2-40B4-BE49-F238E27FC236}">
                      <a16:creationId xmlns:a16="http://schemas.microsoft.com/office/drawing/2014/main" id="{554E9C78-42EF-4F7D-9A0E-5AC5F4014037}"/>
                    </a:ext>
                  </a:extLst>
                </p:cNvPr>
                <p:cNvPicPr/>
                <p:nvPr/>
              </p:nvPicPr>
              <p:blipFill>
                <a:blip r:embed="rId77"/>
                <a:stretch>
                  <a:fillRect/>
                </a:stretch>
              </p:blipFill>
              <p:spPr>
                <a:xfrm>
                  <a:off x="5286693" y="4502227"/>
                  <a:ext cx="128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CF8DE020-7484-46D2-9777-6B05F77F420F}"/>
                    </a:ext>
                  </a:extLst>
                </p14:cNvPr>
                <p14:cNvContentPartPr/>
                <p14:nvPr/>
              </p14:nvContentPartPr>
              <p14:xfrm>
                <a:off x="5414133" y="4508347"/>
                <a:ext cx="212760" cy="57600"/>
              </p14:xfrm>
            </p:contentPart>
          </mc:Choice>
          <mc:Fallback>
            <p:pic>
              <p:nvPicPr>
                <p:cNvPr id="54" name="Freihand 53">
                  <a:extLst>
                    <a:ext uri="{FF2B5EF4-FFF2-40B4-BE49-F238E27FC236}">
                      <a16:creationId xmlns:a16="http://schemas.microsoft.com/office/drawing/2014/main" id="{CF8DE020-7484-46D2-9777-6B05F77F420F}"/>
                    </a:ext>
                  </a:extLst>
                </p:cNvPr>
                <p:cNvPicPr/>
                <p:nvPr/>
              </p:nvPicPr>
              <p:blipFill>
                <a:blip r:embed="rId79"/>
                <a:stretch>
                  <a:fillRect/>
                </a:stretch>
              </p:blipFill>
              <p:spPr>
                <a:xfrm>
                  <a:off x="5409813" y="4504027"/>
                  <a:ext cx="221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3F3AD9AA-1AE5-4B68-9BC4-755A4F01711D}"/>
                    </a:ext>
                  </a:extLst>
                </p14:cNvPr>
                <p14:cNvContentPartPr/>
                <p14:nvPr/>
              </p14:nvContentPartPr>
              <p14:xfrm>
                <a:off x="5618613" y="4523827"/>
                <a:ext cx="96840" cy="67680"/>
              </p14:xfrm>
            </p:contentPart>
          </mc:Choice>
          <mc:Fallback>
            <p:pic>
              <p:nvPicPr>
                <p:cNvPr id="55" name="Freihand 54">
                  <a:extLst>
                    <a:ext uri="{FF2B5EF4-FFF2-40B4-BE49-F238E27FC236}">
                      <a16:creationId xmlns:a16="http://schemas.microsoft.com/office/drawing/2014/main" id="{3F3AD9AA-1AE5-4B68-9BC4-755A4F01711D}"/>
                    </a:ext>
                  </a:extLst>
                </p:cNvPr>
                <p:cNvPicPr/>
                <p:nvPr/>
              </p:nvPicPr>
              <p:blipFill>
                <a:blip r:embed="rId81"/>
                <a:stretch>
                  <a:fillRect/>
                </a:stretch>
              </p:blipFill>
              <p:spPr>
                <a:xfrm>
                  <a:off x="5614293" y="4519507"/>
                  <a:ext cx="105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4E011472-C95D-40E5-8CFA-147D58B4952E}"/>
                    </a:ext>
                  </a:extLst>
                </p14:cNvPr>
                <p14:cNvContentPartPr/>
                <p14:nvPr/>
              </p14:nvContentPartPr>
              <p14:xfrm>
                <a:off x="5751453" y="4496107"/>
                <a:ext cx="120960" cy="70200"/>
              </p14:xfrm>
            </p:contentPart>
          </mc:Choice>
          <mc:Fallback>
            <p:pic>
              <p:nvPicPr>
                <p:cNvPr id="56" name="Freihand 55">
                  <a:extLst>
                    <a:ext uri="{FF2B5EF4-FFF2-40B4-BE49-F238E27FC236}">
                      <a16:creationId xmlns:a16="http://schemas.microsoft.com/office/drawing/2014/main" id="{4E011472-C95D-40E5-8CFA-147D58B4952E}"/>
                    </a:ext>
                  </a:extLst>
                </p:cNvPr>
                <p:cNvPicPr/>
                <p:nvPr/>
              </p:nvPicPr>
              <p:blipFill>
                <a:blip r:embed="rId83"/>
                <a:stretch>
                  <a:fillRect/>
                </a:stretch>
              </p:blipFill>
              <p:spPr>
                <a:xfrm>
                  <a:off x="5747133" y="4491787"/>
                  <a:ext cx="129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3A8148A9-ADF1-4EAC-9266-DD9865E25E87}"/>
                    </a:ext>
                  </a:extLst>
                </p14:cNvPr>
                <p14:cNvContentPartPr/>
                <p14:nvPr/>
              </p14:nvContentPartPr>
              <p14:xfrm>
                <a:off x="5898693" y="4422667"/>
                <a:ext cx="162360" cy="112680"/>
              </p14:xfrm>
            </p:contentPart>
          </mc:Choice>
          <mc:Fallback>
            <p:pic>
              <p:nvPicPr>
                <p:cNvPr id="57" name="Freihand 56">
                  <a:extLst>
                    <a:ext uri="{FF2B5EF4-FFF2-40B4-BE49-F238E27FC236}">
                      <a16:creationId xmlns:a16="http://schemas.microsoft.com/office/drawing/2014/main" id="{3A8148A9-ADF1-4EAC-9266-DD9865E25E87}"/>
                    </a:ext>
                  </a:extLst>
                </p:cNvPr>
                <p:cNvPicPr/>
                <p:nvPr/>
              </p:nvPicPr>
              <p:blipFill>
                <a:blip r:embed="rId85"/>
                <a:stretch>
                  <a:fillRect/>
                </a:stretch>
              </p:blipFill>
              <p:spPr>
                <a:xfrm>
                  <a:off x="5894373" y="4418347"/>
                  <a:ext cx="171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0C7A04EC-2A3B-4A15-9355-6E17B89AFE24}"/>
                    </a:ext>
                  </a:extLst>
                </p14:cNvPr>
                <p14:cNvContentPartPr/>
                <p14:nvPr/>
              </p14:nvContentPartPr>
              <p14:xfrm>
                <a:off x="6085173" y="4369027"/>
                <a:ext cx="6840" cy="32040"/>
              </p14:xfrm>
            </p:contentPart>
          </mc:Choice>
          <mc:Fallback>
            <p:pic>
              <p:nvPicPr>
                <p:cNvPr id="58" name="Freihand 57">
                  <a:extLst>
                    <a:ext uri="{FF2B5EF4-FFF2-40B4-BE49-F238E27FC236}">
                      <a16:creationId xmlns:a16="http://schemas.microsoft.com/office/drawing/2014/main" id="{0C7A04EC-2A3B-4A15-9355-6E17B89AFE24}"/>
                    </a:ext>
                  </a:extLst>
                </p:cNvPr>
                <p:cNvPicPr/>
                <p:nvPr/>
              </p:nvPicPr>
              <p:blipFill>
                <a:blip r:embed="rId87"/>
                <a:stretch>
                  <a:fillRect/>
                </a:stretch>
              </p:blipFill>
              <p:spPr>
                <a:xfrm>
                  <a:off x="6080853" y="4364707"/>
                  <a:ext cx="15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05BFA24E-1032-4C9D-BF21-AE91F16C65BC}"/>
                    </a:ext>
                  </a:extLst>
                </p14:cNvPr>
                <p14:cNvContentPartPr/>
                <p14:nvPr/>
              </p14:nvContentPartPr>
              <p14:xfrm>
                <a:off x="6105333" y="4463347"/>
                <a:ext cx="251280" cy="58680"/>
              </p14:xfrm>
            </p:contentPart>
          </mc:Choice>
          <mc:Fallback>
            <p:pic>
              <p:nvPicPr>
                <p:cNvPr id="59" name="Freihand 58">
                  <a:extLst>
                    <a:ext uri="{FF2B5EF4-FFF2-40B4-BE49-F238E27FC236}">
                      <a16:creationId xmlns:a16="http://schemas.microsoft.com/office/drawing/2014/main" id="{05BFA24E-1032-4C9D-BF21-AE91F16C65BC}"/>
                    </a:ext>
                  </a:extLst>
                </p:cNvPr>
                <p:cNvPicPr/>
                <p:nvPr/>
              </p:nvPicPr>
              <p:blipFill>
                <a:blip r:embed="rId89"/>
                <a:stretch>
                  <a:fillRect/>
                </a:stretch>
              </p:blipFill>
              <p:spPr>
                <a:xfrm>
                  <a:off x="6101013" y="4459027"/>
                  <a:ext cx="259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Freihand 62">
                  <a:extLst>
                    <a:ext uri="{FF2B5EF4-FFF2-40B4-BE49-F238E27FC236}">
                      <a16:creationId xmlns:a16="http://schemas.microsoft.com/office/drawing/2014/main" id="{90BC2860-5269-4099-BF43-0714C2C1388F}"/>
                    </a:ext>
                  </a:extLst>
                </p14:cNvPr>
                <p14:cNvContentPartPr/>
                <p14:nvPr/>
              </p14:nvContentPartPr>
              <p14:xfrm>
                <a:off x="6576933" y="4333027"/>
                <a:ext cx="181440" cy="199440"/>
              </p14:xfrm>
            </p:contentPart>
          </mc:Choice>
          <mc:Fallback>
            <p:pic>
              <p:nvPicPr>
                <p:cNvPr id="63" name="Freihand 62">
                  <a:extLst>
                    <a:ext uri="{FF2B5EF4-FFF2-40B4-BE49-F238E27FC236}">
                      <a16:creationId xmlns:a16="http://schemas.microsoft.com/office/drawing/2014/main" id="{90BC2860-5269-4099-BF43-0714C2C1388F}"/>
                    </a:ext>
                  </a:extLst>
                </p:cNvPr>
                <p:cNvPicPr/>
                <p:nvPr/>
              </p:nvPicPr>
              <p:blipFill>
                <a:blip r:embed="rId91"/>
                <a:stretch>
                  <a:fillRect/>
                </a:stretch>
              </p:blipFill>
              <p:spPr>
                <a:xfrm>
                  <a:off x="6572613" y="4328707"/>
                  <a:ext cx="1900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4" name="Freihand 63">
                  <a:extLst>
                    <a:ext uri="{FF2B5EF4-FFF2-40B4-BE49-F238E27FC236}">
                      <a16:creationId xmlns:a16="http://schemas.microsoft.com/office/drawing/2014/main" id="{51A8F66C-5B83-4E7D-8AA6-3FCC1D20DAB9}"/>
                    </a:ext>
                  </a:extLst>
                </p14:cNvPr>
                <p14:cNvContentPartPr/>
                <p14:nvPr/>
              </p14:nvContentPartPr>
              <p14:xfrm>
                <a:off x="6518253" y="4362547"/>
                <a:ext cx="143280" cy="13680"/>
              </p14:xfrm>
            </p:contentPart>
          </mc:Choice>
          <mc:Fallback>
            <p:pic>
              <p:nvPicPr>
                <p:cNvPr id="64" name="Freihand 63">
                  <a:extLst>
                    <a:ext uri="{FF2B5EF4-FFF2-40B4-BE49-F238E27FC236}">
                      <a16:creationId xmlns:a16="http://schemas.microsoft.com/office/drawing/2014/main" id="{51A8F66C-5B83-4E7D-8AA6-3FCC1D20DAB9}"/>
                    </a:ext>
                  </a:extLst>
                </p:cNvPr>
                <p:cNvPicPr/>
                <p:nvPr/>
              </p:nvPicPr>
              <p:blipFill>
                <a:blip r:embed="rId93"/>
                <a:stretch>
                  <a:fillRect/>
                </a:stretch>
              </p:blipFill>
              <p:spPr>
                <a:xfrm>
                  <a:off x="6513933" y="4358227"/>
                  <a:ext cx="151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Freihand 64">
                  <a:extLst>
                    <a:ext uri="{FF2B5EF4-FFF2-40B4-BE49-F238E27FC236}">
                      <a16:creationId xmlns:a16="http://schemas.microsoft.com/office/drawing/2014/main" id="{3AE0B05A-7EE6-4B4E-BE75-5C2D4F9814B9}"/>
                    </a:ext>
                  </a:extLst>
                </p14:cNvPr>
                <p14:cNvContentPartPr/>
                <p14:nvPr/>
              </p14:nvContentPartPr>
              <p14:xfrm>
                <a:off x="6794013" y="4409347"/>
                <a:ext cx="91800" cy="62280"/>
              </p14:xfrm>
            </p:contentPart>
          </mc:Choice>
          <mc:Fallback>
            <p:pic>
              <p:nvPicPr>
                <p:cNvPr id="65" name="Freihand 64">
                  <a:extLst>
                    <a:ext uri="{FF2B5EF4-FFF2-40B4-BE49-F238E27FC236}">
                      <a16:creationId xmlns:a16="http://schemas.microsoft.com/office/drawing/2014/main" id="{3AE0B05A-7EE6-4B4E-BE75-5C2D4F9814B9}"/>
                    </a:ext>
                  </a:extLst>
                </p:cNvPr>
                <p:cNvPicPr/>
                <p:nvPr/>
              </p:nvPicPr>
              <p:blipFill>
                <a:blip r:embed="rId95"/>
                <a:stretch>
                  <a:fillRect/>
                </a:stretch>
              </p:blipFill>
              <p:spPr>
                <a:xfrm>
                  <a:off x="6789693" y="4405027"/>
                  <a:ext cx="100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6" name="Freihand 65">
                  <a:extLst>
                    <a:ext uri="{FF2B5EF4-FFF2-40B4-BE49-F238E27FC236}">
                      <a16:creationId xmlns:a16="http://schemas.microsoft.com/office/drawing/2014/main" id="{90153467-49F8-4B6C-8D93-3CBA25C705CC}"/>
                    </a:ext>
                  </a:extLst>
                </p14:cNvPr>
                <p14:cNvContentPartPr/>
                <p14:nvPr/>
              </p14:nvContentPartPr>
              <p14:xfrm>
                <a:off x="6936573" y="4332307"/>
                <a:ext cx="167040" cy="146520"/>
              </p14:xfrm>
            </p:contentPart>
          </mc:Choice>
          <mc:Fallback>
            <p:pic>
              <p:nvPicPr>
                <p:cNvPr id="66" name="Freihand 65">
                  <a:extLst>
                    <a:ext uri="{FF2B5EF4-FFF2-40B4-BE49-F238E27FC236}">
                      <a16:creationId xmlns:a16="http://schemas.microsoft.com/office/drawing/2014/main" id="{90153467-49F8-4B6C-8D93-3CBA25C705CC}"/>
                    </a:ext>
                  </a:extLst>
                </p:cNvPr>
                <p:cNvPicPr/>
                <p:nvPr/>
              </p:nvPicPr>
              <p:blipFill>
                <a:blip r:embed="rId97"/>
                <a:stretch>
                  <a:fillRect/>
                </a:stretch>
              </p:blipFill>
              <p:spPr>
                <a:xfrm>
                  <a:off x="6932253" y="4327987"/>
                  <a:ext cx="175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7" name="Freihand 66">
                  <a:extLst>
                    <a:ext uri="{FF2B5EF4-FFF2-40B4-BE49-F238E27FC236}">
                      <a16:creationId xmlns:a16="http://schemas.microsoft.com/office/drawing/2014/main" id="{DF561300-59FD-43F2-ACCA-A105807520DA}"/>
                    </a:ext>
                  </a:extLst>
                </p14:cNvPr>
                <p14:cNvContentPartPr/>
                <p14:nvPr/>
              </p14:nvContentPartPr>
              <p14:xfrm>
                <a:off x="7111173" y="4365067"/>
                <a:ext cx="177480" cy="101880"/>
              </p14:xfrm>
            </p:contentPart>
          </mc:Choice>
          <mc:Fallback>
            <p:pic>
              <p:nvPicPr>
                <p:cNvPr id="67" name="Freihand 66">
                  <a:extLst>
                    <a:ext uri="{FF2B5EF4-FFF2-40B4-BE49-F238E27FC236}">
                      <a16:creationId xmlns:a16="http://schemas.microsoft.com/office/drawing/2014/main" id="{DF561300-59FD-43F2-ACCA-A105807520DA}"/>
                    </a:ext>
                  </a:extLst>
                </p:cNvPr>
                <p:cNvPicPr/>
                <p:nvPr/>
              </p:nvPicPr>
              <p:blipFill>
                <a:blip r:embed="rId99"/>
                <a:stretch>
                  <a:fillRect/>
                </a:stretch>
              </p:blipFill>
              <p:spPr>
                <a:xfrm>
                  <a:off x="7106853" y="4360747"/>
                  <a:ext cx="186120" cy="110520"/>
                </a:xfrm>
                <a:prstGeom prst="rect">
                  <a:avLst/>
                </a:prstGeom>
              </p:spPr>
            </p:pic>
          </mc:Fallback>
        </mc:AlternateContent>
      </p:grpSp>
      <p:grpSp>
        <p:nvGrpSpPr>
          <p:cNvPr id="140" name="Gruppieren 139">
            <a:extLst>
              <a:ext uri="{FF2B5EF4-FFF2-40B4-BE49-F238E27FC236}">
                <a16:creationId xmlns:a16="http://schemas.microsoft.com/office/drawing/2014/main" id="{B3B5E116-C0DA-4527-8CFC-3ED2964A2541}"/>
              </a:ext>
            </a:extLst>
          </p:cNvPr>
          <p:cNvGrpSpPr/>
          <p:nvPr/>
        </p:nvGrpSpPr>
        <p:grpSpPr>
          <a:xfrm>
            <a:off x="3628533" y="4701667"/>
            <a:ext cx="4465800" cy="964800"/>
            <a:chOff x="3628533" y="4701667"/>
            <a:chExt cx="4465800" cy="964800"/>
          </a:xfrm>
        </p:grpSpPr>
        <mc:AlternateContent xmlns:mc="http://schemas.openxmlformats.org/markup-compatibility/2006">
          <mc:Choice xmlns:p14="http://schemas.microsoft.com/office/powerpoint/2010/main" Requires="p14">
            <p:contentPart p14:bwMode="auto" r:id="rId100">
              <p14:nvContentPartPr>
                <p14:cNvPr id="90" name="Freihand 89">
                  <a:extLst>
                    <a:ext uri="{FF2B5EF4-FFF2-40B4-BE49-F238E27FC236}">
                      <a16:creationId xmlns:a16="http://schemas.microsoft.com/office/drawing/2014/main" id="{99098EBF-3891-47DE-8445-D2009DAB8E19}"/>
                    </a:ext>
                  </a:extLst>
                </p14:cNvPr>
                <p14:cNvContentPartPr/>
                <p14:nvPr/>
              </p14:nvContentPartPr>
              <p14:xfrm>
                <a:off x="7049973" y="4701667"/>
                <a:ext cx="79200" cy="165240"/>
              </p14:xfrm>
            </p:contentPart>
          </mc:Choice>
          <mc:Fallback>
            <p:pic>
              <p:nvPicPr>
                <p:cNvPr id="90" name="Freihand 89">
                  <a:extLst>
                    <a:ext uri="{FF2B5EF4-FFF2-40B4-BE49-F238E27FC236}">
                      <a16:creationId xmlns:a16="http://schemas.microsoft.com/office/drawing/2014/main" id="{99098EBF-3891-47DE-8445-D2009DAB8E19}"/>
                    </a:ext>
                  </a:extLst>
                </p:cNvPr>
                <p:cNvPicPr/>
                <p:nvPr/>
              </p:nvPicPr>
              <p:blipFill>
                <a:blip r:embed="rId101"/>
                <a:stretch>
                  <a:fillRect/>
                </a:stretch>
              </p:blipFill>
              <p:spPr>
                <a:xfrm>
                  <a:off x="7045653" y="4697347"/>
                  <a:ext cx="878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1" name="Freihand 90">
                  <a:extLst>
                    <a:ext uri="{FF2B5EF4-FFF2-40B4-BE49-F238E27FC236}">
                      <a16:creationId xmlns:a16="http://schemas.microsoft.com/office/drawing/2014/main" id="{3B8081B9-6F53-438F-A37D-33307117CD8E}"/>
                    </a:ext>
                  </a:extLst>
                </p14:cNvPr>
                <p14:cNvContentPartPr/>
                <p14:nvPr/>
              </p14:nvContentPartPr>
              <p14:xfrm>
                <a:off x="7111893" y="4775107"/>
                <a:ext cx="108720" cy="83160"/>
              </p14:xfrm>
            </p:contentPart>
          </mc:Choice>
          <mc:Fallback>
            <p:pic>
              <p:nvPicPr>
                <p:cNvPr id="91" name="Freihand 90">
                  <a:extLst>
                    <a:ext uri="{FF2B5EF4-FFF2-40B4-BE49-F238E27FC236}">
                      <a16:creationId xmlns:a16="http://schemas.microsoft.com/office/drawing/2014/main" id="{3B8081B9-6F53-438F-A37D-33307117CD8E}"/>
                    </a:ext>
                  </a:extLst>
                </p:cNvPr>
                <p:cNvPicPr/>
                <p:nvPr/>
              </p:nvPicPr>
              <p:blipFill>
                <a:blip r:embed="rId103"/>
                <a:stretch>
                  <a:fillRect/>
                </a:stretch>
              </p:blipFill>
              <p:spPr>
                <a:xfrm>
                  <a:off x="7107573" y="4770787"/>
                  <a:ext cx="117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2" name="Freihand 91">
                  <a:extLst>
                    <a:ext uri="{FF2B5EF4-FFF2-40B4-BE49-F238E27FC236}">
                      <a16:creationId xmlns:a16="http://schemas.microsoft.com/office/drawing/2014/main" id="{78E04904-CFE2-4E14-91E4-9B1E211101C2}"/>
                    </a:ext>
                  </a:extLst>
                </p14:cNvPr>
                <p14:cNvContentPartPr/>
                <p14:nvPr/>
              </p14:nvContentPartPr>
              <p14:xfrm>
                <a:off x="7248333" y="4763227"/>
                <a:ext cx="149040" cy="75240"/>
              </p14:xfrm>
            </p:contentPart>
          </mc:Choice>
          <mc:Fallback>
            <p:pic>
              <p:nvPicPr>
                <p:cNvPr id="92" name="Freihand 91">
                  <a:extLst>
                    <a:ext uri="{FF2B5EF4-FFF2-40B4-BE49-F238E27FC236}">
                      <a16:creationId xmlns:a16="http://schemas.microsoft.com/office/drawing/2014/main" id="{78E04904-CFE2-4E14-91E4-9B1E211101C2}"/>
                    </a:ext>
                  </a:extLst>
                </p:cNvPr>
                <p:cNvPicPr/>
                <p:nvPr/>
              </p:nvPicPr>
              <p:blipFill>
                <a:blip r:embed="rId105"/>
                <a:stretch>
                  <a:fillRect/>
                </a:stretch>
              </p:blipFill>
              <p:spPr>
                <a:xfrm>
                  <a:off x="7244013" y="4758907"/>
                  <a:ext cx="157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3" name="Freihand 92">
                  <a:extLst>
                    <a:ext uri="{FF2B5EF4-FFF2-40B4-BE49-F238E27FC236}">
                      <a16:creationId xmlns:a16="http://schemas.microsoft.com/office/drawing/2014/main" id="{88365964-97EB-4417-A4D5-84CF137BEEED}"/>
                    </a:ext>
                  </a:extLst>
                </p14:cNvPr>
                <p14:cNvContentPartPr/>
                <p14:nvPr/>
              </p14:nvContentPartPr>
              <p14:xfrm>
                <a:off x="7354533" y="4713187"/>
                <a:ext cx="364320" cy="263160"/>
              </p14:xfrm>
            </p:contentPart>
          </mc:Choice>
          <mc:Fallback>
            <p:pic>
              <p:nvPicPr>
                <p:cNvPr id="93" name="Freihand 92">
                  <a:extLst>
                    <a:ext uri="{FF2B5EF4-FFF2-40B4-BE49-F238E27FC236}">
                      <a16:creationId xmlns:a16="http://schemas.microsoft.com/office/drawing/2014/main" id="{88365964-97EB-4417-A4D5-84CF137BEEED}"/>
                    </a:ext>
                  </a:extLst>
                </p:cNvPr>
                <p:cNvPicPr/>
                <p:nvPr/>
              </p:nvPicPr>
              <p:blipFill>
                <a:blip r:embed="rId107"/>
                <a:stretch>
                  <a:fillRect/>
                </a:stretch>
              </p:blipFill>
              <p:spPr>
                <a:xfrm>
                  <a:off x="7350213" y="4708867"/>
                  <a:ext cx="3729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5E8FD81C-C862-404D-A6C7-5EB4D1901186}"/>
                    </a:ext>
                  </a:extLst>
                </p14:cNvPr>
                <p14:cNvContentPartPr/>
                <p14:nvPr/>
              </p14:nvContentPartPr>
              <p14:xfrm>
                <a:off x="3636093" y="4906867"/>
                <a:ext cx="17640" cy="100080"/>
              </p14:xfrm>
            </p:contentPart>
          </mc:Choice>
          <mc:Fallback>
            <p:pic>
              <p:nvPicPr>
                <p:cNvPr id="69" name="Freihand 68">
                  <a:extLst>
                    <a:ext uri="{FF2B5EF4-FFF2-40B4-BE49-F238E27FC236}">
                      <a16:creationId xmlns:a16="http://schemas.microsoft.com/office/drawing/2014/main" id="{5E8FD81C-C862-404D-A6C7-5EB4D1901186}"/>
                    </a:ext>
                  </a:extLst>
                </p:cNvPr>
                <p:cNvPicPr/>
                <p:nvPr/>
              </p:nvPicPr>
              <p:blipFill>
                <a:blip r:embed="rId109"/>
                <a:stretch>
                  <a:fillRect/>
                </a:stretch>
              </p:blipFill>
              <p:spPr>
                <a:xfrm>
                  <a:off x="3631773" y="4902547"/>
                  <a:ext cx="2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DB422F9B-2ED8-4320-8ED8-1791EAD47E54}"/>
                    </a:ext>
                  </a:extLst>
                </p14:cNvPr>
                <p14:cNvContentPartPr/>
                <p14:nvPr/>
              </p14:nvContentPartPr>
              <p14:xfrm>
                <a:off x="3628533" y="4856827"/>
                <a:ext cx="28800" cy="8280"/>
              </p14:xfrm>
            </p:contentPart>
          </mc:Choice>
          <mc:Fallback>
            <p:pic>
              <p:nvPicPr>
                <p:cNvPr id="70" name="Freihand 69">
                  <a:extLst>
                    <a:ext uri="{FF2B5EF4-FFF2-40B4-BE49-F238E27FC236}">
                      <a16:creationId xmlns:a16="http://schemas.microsoft.com/office/drawing/2014/main" id="{DB422F9B-2ED8-4320-8ED8-1791EAD47E54}"/>
                    </a:ext>
                  </a:extLst>
                </p:cNvPr>
                <p:cNvPicPr/>
                <p:nvPr/>
              </p:nvPicPr>
              <p:blipFill>
                <a:blip r:embed="rId111"/>
                <a:stretch>
                  <a:fillRect/>
                </a:stretch>
              </p:blipFill>
              <p:spPr>
                <a:xfrm>
                  <a:off x="3624213" y="4852507"/>
                  <a:ext cx="37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0F8414DC-943D-4154-880A-104BAB245222}"/>
                    </a:ext>
                  </a:extLst>
                </p14:cNvPr>
                <p14:cNvContentPartPr/>
                <p14:nvPr/>
              </p14:nvContentPartPr>
              <p14:xfrm>
                <a:off x="3711333" y="4897867"/>
                <a:ext cx="69120" cy="93240"/>
              </p14:xfrm>
            </p:contentPart>
          </mc:Choice>
          <mc:Fallback>
            <p:pic>
              <p:nvPicPr>
                <p:cNvPr id="71" name="Freihand 70">
                  <a:extLst>
                    <a:ext uri="{FF2B5EF4-FFF2-40B4-BE49-F238E27FC236}">
                      <a16:creationId xmlns:a16="http://schemas.microsoft.com/office/drawing/2014/main" id="{0F8414DC-943D-4154-880A-104BAB245222}"/>
                    </a:ext>
                  </a:extLst>
                </p:cNvPr>
                <p:cNvPicPr/>
                <p:nvPr/>
              </p:nvPicPr>
              <p:blipFill>
                <a:blip r:embed="rId113"/>
                <a:stretch>
                  <a:fillRect/>
                </a:stretch>
              </p:blipFill>
              <p:spPr>
                <a:xfrm>
                  <a:off x="3707013" y="4893547"/>
                  <a:ext cx="77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102CA0E2-DD0C-4A2F-9471-467AB0048CCD}"/>
                    </a:ext>
                  </a:extLst>
                </p14:cNvPr>
                <p14:cNvContentPartPr/>
                <p14:nvPr/>
              </p14:nvContentPartPr>
              <p14:xfrm>
                <a:off x="4035333" y="4858627"/>
                <a:ext cx="354600" cy="149400"/>
              </p14:xfrm>
            </p:contentPart>
          </mc:Choice>
          <mc:Fallback>
            <p:pic>
              <p:nvPicPr>
                <p:cNvPr id="72" name="Freihand 71">
                  <a:extLst>
                    <a:ext uri="{FF2B5EF4-FFF2-40B4-BE49-F238E27FC236}">
                      <a16:creationId xmlns:a16="http://schemas.microsoft.com/office/drawing/2014/main" id="{102CA0E2-DD0C-4A2F-9471-467AB0048CCD}"/>
                    </a:ext>
                  </a:extLst>
                </p:cNvPr>
                <p:cNvPicPr/>
                <p:nvPr/>
              </p:nvPicPr>
              <p:blipFill>
                <a:blip r:embed="rId115"/>
                <a:stretch>
                  <a:fillRect/>
                </a:stretch>
              </p:blipFill>
              <p:spPr>
                <a:xfrm>
                  <a:off x="4031013" y="4854307"/>
                  <a:ext cx="363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43222C68-E442-4955-B41D-11E7C8AF1F36}"/>
                    </a:ext>
                  </a:extLst>
                </p14:cNvPr>
                <p14:cNvContentPartPr/>
                <p14:nvPr/>
              </p14:nvContentPartPr>
              <p14:xfrm>
                <a:off x="4396773" y="4851067"/>
                <a:ext cx="103680" cy="230760"/>
              </p14:xfrm>
            </p:contentPart>
          </mc:Choice>
          <mc:Fallback>
            <p:pic>
              <p:nvPicPr>
                <p:cNvPr id="73" name="Freihand 72">
                  <a:extLst>
                    <a:ext uri="{FF2B5EF4-FFF2-40B4-BE49-F238E27FC236}">
                      <a16:creationId xmlns:a16="http://schemas.microsoft.com/office/drawing/2014/main" id="{43222C68-E442-4955-B41D-11E7C8AF1F36}"/>
                    </a:ext>
                  </a:extLst>
                </p:cNvPr>
                <p:cNvPicPr/>
                <p:nvPr/>
              </p:nvPicPr>
              <p:blipFill>
                <a:blip r:embed="rId117"/>
                <a:stretch>
                  <a:fillRect/>
                </a:stretch>
              </p:blipFill>
              <p:spPr>
                <a:xfrm>
                  <a:off x="4392453" y="4846747"/>
                  <a:ext cx="112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CAB8B71D-FBBA-442E-9CAC-8980F59FFDF0}"/>
                    </a:ext>
                  </a:extLst>
                </p14:cNvPr>
                <p14:cNvContentPartPr/>
                <p14:nvPr/>
              </p14:nvContentPartPr>
              <p14:xfrm>
                <a:off x="4504413" y="4811827"/>
                <a:ext cx="103320" cy="109800"/>
              </p14:xfrm>
            </p:contentPart>
          </mc:Choice>
          <mc:Fallback>
            <p:pic>
              <p:nvPicPr>
                <p:cNvPr id="74" name="Freihand 73">
                  <a:extLst>
                    <a:ext uri="{FF2B5EF4-FFF2-40B4-BE49-F238E27FC236}">
                      <a16:creationId xmlns:a16="http://schemas.microsoft.com/office/drawing/2014/main" id="{CAB8B71D-FBBA-442E-9CAC-8980F59FFDF0}"/>
                    </a:ext>
                  </a:extLst>
                </p:cNvPr>
                <p:cNvPicPr/>
                <p:nvPr/>
              </p:nvPicPr>
              <p:blipFill>
                <a:blip r:embed="rId119"/>
                <a:stretch>
                  <a:fillRect/>
                </a:stretch>
              </p:blipFill>
              <p:spPr>
                <a:xfrm>
                  <a:off x="4500093" y="4807507"/>
                  <a:ext cx="111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E6A69B73-7B1E-4509-A891-8E271F2064BA}"/>
                    </a:ext>
                  </a:extLst>
                </p14:cNvPr>
                <p14:cNvContentPartPr/>
                <p14:nvPr/>
              </p14:nvContentPartPr>
              <p14:xfrm>
                <a:off x="4653093" y="4769707"/>
                <a:ext cx="38160" cy="128520"/>
              </p14:xfrm>
            </p:contentPart>
          </mc:Choice>
          <mc:Fallback>
            <p:pic>
              <p:nvPicPr>
                <p:cNvPr id="75" name="Freihand 74">
                  <a:extLst>
                    <a:ext uri="{FF2B5EF4-FFF2-40B4-BE49-F238E27FC236}">
                      <a16:creationId xmlns:a16="http://schemas.microsoft.com/office/drawing/2014/main" id="{E6A69B73-7B1E-4509-A891-8E271F2064BA}"/>
                    </a:ext>
                  </a:extLst>
                </p:cNvPr>
                <p:cNvPicPr/>
                <p:nvPr/>
              </p:nvPicPr>
              <p:blipFill>
                <a:blip r:embed="rId121"/>
                <a:stretch>
                  <a:fillRect/>
                </a:stretch>
              </p:blipFill>
              <p:spPr>
                <a:xfrm>
                  <a:off x="4648773" y="4765387"/>
                  <a:ext cx="46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E8E26C8B-154F-4B7C-B37B-643DE3A79461}"/>
                    </a:ext>
                  </a:extLst>
                </p14:cNvPr>
                <p14:cNvContentPartPr/>
                <p14:nvPr/>
              </p14:nvContentPartPr>
              <p14:xfrm>
                <a:off x="4708173" y="4848547"/>
                <a:ext cx="169200" cy="270720"/>
              </p14:xfrm>
            </p:contentPart>
          </mc:Choice>
          <mc:Fallback>
            <p:pic>
              <p:nvPicPr>
                <p:cNvPr id="76" name="Freihand 75">
                  <a:extLst>
                    <a:ext uri="{FF2B5EF4-FFF2-40B4-BE49-F238E27FC236}">
                      <a16:creationId xmlns:a16="http://schemas.microsoft.com/office/drawing/2014/main" id="{E8E26C8B-154F-4B7C-B37B-643DE3A79461}"/>
                    </a:ext>
                  </a:extLst>
                </p:cNvPr>
                <p:cNvPicPr/>
                <p:nvPr/>
              </p:nvPicPr>
              <p:blipFill>
                <a:blip r:embed="rId123"/>
                <a:stretch>
                  <a:fillRect/>
                </a:stretch>
              </p:blipFill>
              <p:spPr>
                <a:xfrm>
                  <a:off x="4703853" y="4844227"/>
                  <a:ext cx="1778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B6FFD55B-3420-4C58-9AD9-046E436B7932}"/>
                    </a:ext>
                  </a:extLst>
                </p14:cNvPr>
                <p14:cNvContentPartPr/>
                <p14:nvPr/>
              </p14:nvContentPartPr>
              <p14:xfrm>
                <a:off x="5170773" y="4824787"/>
                <a:ext cx="5040" cy="1440"/>
              </p14:xfrm>
            </p:contentPart>
          </mc:Choice>
          <mc:Fallback>
            <p:pic>
              <p:nvPicPr>
                <p:cNvPr id="79" name="Freihand 78">
                  <a:extLst>
                    <a:ext uri="{FF2B5EF4-FFF2-40B4-BE49-F238E27FC236}">
                      <a16:creationId xmlns:a16="http://schemas.microsoft.com/office/drawing/2014/main" id="{B6FFD55B-3420-4C58-9AD9-046E436B7932}"/>
                    </a:ext>
                  </a:extLst>
                </p:cNvPr>
                <p:cNvPicPr/>
                <p:nvPr/>
              </p:nvPicPr>
              <p:blipFill>
                <a:blip r:embed="rId125"/>
                <a:stretch>
                  <a:fillRect/>
                </a:stretch>
              </p:blipFill>
              <p:spPr>
                <a:xfrm>
                  <a:off x="5166453" y="4820467"/>
                  <a:ext cx="136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Freihand 79">
                  <a:extLst>
                    <a:ext uri="{FF2B5EF4-FFF2-40B4-BE49-F238E27FC236}">
                      <a16:creationId xmlns:a16="http://schemas.microsoft.com/office/drawing/2014/main" id="{99F0AFF7-B750-4802-BA73-FC888C7B7DFF}"/>
                    </a:ext>
                  </a:extLst>
                </p14:cNvPr>
                <p14:cNvContentPartPr/>
                <p14:nvPr/>
              </p14:nvContentPartPr>
              <p14:xfrm>
                <a:off x="5238813" y="4822267"/>
                <a:ext cx="360" cy="360"/>
              </p14:xfrm>
            </p:contentPart>
          </mc:Choice>
          <mc:Fallback>
            <p:pic>
              <p:nvPicPr>
                <p:cNvPr id="80" name="Freihand 79">
                  <a:extLst>
                    <a:ext uri="{FF2B5EF4-FFF2-40B4-BE49-F238E27FC236}">
                      <a16:creationId xmlns:a16="http://schemas.microsoft.com/office/drawing/2014/main" id="{99F0AFF7-B750-4802-BA73-FC888C7B7DFF}"/>
                    </a:ext>
                  </a:extLst>
                </p:cNvPr>
                <p:cNvPicPr/>
                <p:nvPr/>
              </p:nvPicPr>
              <p:blipFill>
                <a:blip r:embed="rId127"/>
                <a:stretch>
                  <a:fillRect/>
                </a:stretch>
              </p:blipFill>
              <p:spPr>
                <a:xfrm>
                  <a:off x="5234493" y="4817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D5060D2B-C4F4-4798-BFA8-B25E11C0E58E}"/>
                    </a:ext>
                  </a:extLst>
                </p14:cNvPr>
                <p14:cNvContentPartPr/>
                <p14:nvPr/>
              </p14:nvContentPartPr>
              <p14:xfrm>
                <a:off x="5168253" y="4774387"/>
                <a:ext cx="114480" cy="137520"/>
              </p14:xfrm>
            </p:contentPart>
          </mc:Choice>
          <mc:Fallback>
            <p:pic>
              <p:nvPicPr>
                <p:cNvPr id="82" name="Freihand 81">
                  <a:extLst>
                    <a:ext uri="{FF2B5EF4-FFF2-40B4-BE49-F238E27FC236}">
                      <a16:creationId xmlns:a16="http://schemas.microsoft.com/office/drawing/2014/main" id="{D5060D2B-C4F4-4798-BFA8-B25E11C0E58E}"/>
                    </a:ext>
                  </a:extLst>
                </p:cNvPr>
                <p:cNvPicPr/>
                <p:nvPr/>
              </p:nvPicPr>
              <p:blipFill>
                <a:blip r:embed="rId129"/>
                <a:stretch>
                  <a:fillRect/>
                </a:stretch>
              </p:blipFill>
              <p:spPr>
                <a:xfrm>
                  <a:off x="5163933" y="4770067"/>
                  <a:ext cx="123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055C49A9-7753-489A-B25A-920DE1CE2608}"/>
                    </a:ext>
                  </a:extLst>
                </p14:cNvPr>
                <p14:cNvContentPartPr/>
                <p14:nvPr/>
              </p14:nvContentPartPr>
              <p14:xfrm>
                <a:off x="5433213" y="4855747"/>
                <a:ext cx="102600" cy="3240"/>
              </p14:xfrm>
            </p:contentPart>
          </mc:Choice>
          <mc:Fallback>
            <p:pic>
              <p:nvPicPr>
                <p:cNvPr id="83" name="Freihand 82">
                  <a:extLst>
                    <a:ext uri="{FF2B5EF4-FFF2-40B4-BE49-F238E27FC236}">
                      <a16:creationId xmlns:a16="http://schemas.microsoft.com/office/drawing/2014/main" id="{055C49A9-7753-489A-B25A-920DE1CE2608}"/>
                    </a:ext>
                  </a:extLst>
                </p:cNvPr>
                <p:cNvPicPr/>
                <p:nvPr/>
              </p:nvPicPr>
              <p:blipFill>
                <a:blip r:embed="rId131"/>
                <a:stretch>
                  <a:fillRect/>
                </a:stretch>
              </p:blipFill>
              <p:spPr>
                <a:xfrm>
                  <a:off x="5428893" y="4851427"/>
                  <a:ext cx="111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11235E4E-7463-4769-824D-4EBB6A52A3E6}"/>
                    </a:ext>
                  </a:extLst>
                </p14:cNvPr>
                <p14:cNvContentPartPr/>
                <p14:nvPr/>
              </p14:nvContentPartPr>
              <p14:xfrm>
                <a:off x="5662533" y="4773307"/>
                <a:ext cx="151560" cy="144360"/>
              </p14:xfrm>
            </p:contentPart>
          </mc:Choice>
          <mc:Fallback>
            <p:pic>
              <p:nvPicPr>
                <p:cNvPr id="84" name="Freihand 83">
                  <a:extLst>
                    <a:ext uri="{FF2B5EF4-FFF2-40B4-BE49-F238E27FC236}">
                      <a16:creationId xmlns:a16="http://schemas.microsoft.com/office/drawing/2014/main" id="{11235E4E-7463-4769-824D-4EBB6A52A3E6}"/>
                    </a:ext>
                  </a:extLst>
                </p:cNvPr>
                <p:cNvPicPr/>
                <p:nvPr/>
              </p:nvPicPr>
              <p:blipFill>
                <a:blip r:embed="rId133"/>
                <a:stretch>
                  <a:fillRect/>
                </a:stretch>
              </p:blipFill>
              <p:spPr>
                <a:xfrm>
                  <a:off x="5658213" y="4768987"/>
                  <a:ext cx="160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A30EA86A-C428-4FE2-8ADA-C179F92E1DC9}"/>
                    </a:ext>
                  </a:extLst>
                </p14:cNvPr>
                <p14:cNvContentPartPr/>
                <p14:nvPr/>
              </p14:nvContentPartPr>
              <p14:xfrm>
                <a:off x="5851173" y="4779427"/>
                <a:ext cx="115200" cy="104040"/>
              </p14:xfrm>
            </p:contentPart>
          </mc:Choice>
          <mc:Fallback>
            <p:pic>
              <p:nvPicPr>
                <p:cNvPr id="85" name="Freihand 84">
                  <a:extLst>
                    <a:ext uri="{FF2B5EF4-FFF2-40B4-BE49-F238E27FC236}">
                      <a16:creationId xmlns:a16="http://schemas.microsoft.com/office/drawing/2014/main" id="{A30EA86A-C428-4FE2-8ADA-C179F92E1DC9}"/>
                    </a:ext>
                  </a:extLst>
                </p:cNvPr>
                <p:cNvPicPr/>
                <p:nvPr/>
              </p:nvPicPr>
              <p:blipFill>
                <a:blip r:embed="rId135"/>
                <a:stretch>
                  <a:fillRect/>
                </a:stretch>
              </p:blipFill>
              <p:spPr>
                <a:xfrm>
                  <a:off x="5846853" y="4775107"/>
                  <a:ext cx="123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EC865918-BB84-4A85-8C39-C7763CA7759D}"/>
                    </a:ext>
                  </a:extLst>
                </p14:cNvPr>
                <p14:cNvContentPartPr/>
                <p14:nvPr/>
              </p14:nvContentPartPr>
              <p14:xfrm>
                <a:off x="6165813" y="4752427"/>
                <a:ext cx="378720" cy="157320"/>
              </p14:xfrm>
            </p:contentPart>
          </mc:Choice>
          <mc:Fallback>
            <p:pic>
              <p:nvPicPr>
                <p:cNvPr id="86" name="Freihand 85">
                  <a:extLst>
                    <a:ext uri="{FF2B5EF4-FFF2-40B4-BE49-F238E27FC236}">
                      <a16:creationId xmlns:a16="http://schemas.microsoft.com/office/drawing/2014/main" id="{EC865918-BB84-4A85-8C39-C7763CA7759D}"/>
                    </a:ext>
                  </a:extLst>
                </p:cNvPr>
                <p:cNvPicPr/>
                <p:nvPr/>
              </p:nvPicPr>
              <p:blipFill>
                <a:blip r:embed="rId137"/>
                <a:stretch>
                  <a:fillRect/>
                </a:stretch>
              </p:blipFill>
              <p:spPr>
                <a:xfrm>
                  <a:off x="6161493" y="4748107"/>
                  <a:ext cx="387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486E43EB-CE1F-416E-AB7A-F3DC0E937E77}"/>
                    </a:ext>
                  </a:extLst>
                </p14:cNvPr>
                <p14:cNvContentPartPr/>
                <p14:nvPr/>
              </p14:nvContentPartPr>
              <p14:xfrm>
                <a:off x="6528333" y="4758187"/>
                <a:ext cx="28800" cy="36000"/>
              </p14:xfrm>
            </p:contentPart>
          </mc:Choice>
          <mc:Fallback>
            <p:pic>
              <p:nvPicPr>
                <p:cNvPr id="87" name="Freihand 86">
                  <a:extLst>
                    <a:ext uri="{FF2B5EF4-FFF2-40B4-BE49-F238E27FC236}">
                      <a16:creationId xmlns:a16="http://schemas.microsoft.com/office/drawing/2014/main" id="{486E43EB-CE1F-416E-AB7A-F3DC0E937E77}"/>
                    </a:ext>
                  </a:extLst>
                </p:cNvPr>
                <p:cNvPicPr/>
                <p:nvPr/>
              </p:nvPicPr>
              <p:blipFill>
                <a:blip r:embed="rId139"/>
                <a:stretch>
                  <a:fillRect/>
                </a:stretch>
              </p:blipFill>
              <p:spPr>
                <a:xfrm>
                  <a:off x="6524013" y="4753867"/>
                  <a:ext cx="37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7CE4630A-B365-4621-9310-AD1027774071}"/>
                    </a:ext>
                  </a:extLst>
                </p14:cNvPr>
                <p14:cNvContentPartPr/>
                <p14:nvPr/>
              </p14:nvContentPartPr>
              <p14:xfrm>
                <a:off x="6615453" y="4790587"/>
                <a:ext cx="99000" cy="93600"/>
              </p14:xfrm>
            </p:contentPart>
          </mc:Choice>
          <mc:Fallback>
            <p:pic>
              <p:nvPicPr>
                <p:cNvPr id="88" name="Freihand 87">
                  <a:extLst>
                    <a:ext uri="{FF2B5EF4-FFF2-40B4-BE49-F238E27FC236}">
                      <a16:creationId xmlns:a16="http://schemas.microsoft.com/office/drawing/2014/main" id="{7CE4630A-B365-4621-9310-AD1027774071}"/>
                    </a:ext>
                  </a:extLst>
                </p:cNvPr>
                <p:cNvPicPr/>
                <p:nvPr/>
              </p:nvPicPr>
              <p:blipFill>
                <a:blip r:embed="rId141"/>
                <a:stretch>
                  <a:fillRect/>
                </a:stretch>
              </p:blipFill>
              <p:spPr>
                <a:xfrm>
                  <a:off x="6611133" y="4786267"/>
                  <a:ext cx="107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C5325AF9-C9F7-42DD-B98E-4F928C5F9717}"/>
                    </a:ext>
                  </a:extLst>
                </p14:cNvPr>
                <p14:cNvContentPartPr/>
                <p14:nvPr/>
              </p14:nvContentPartPr>
              <p14:xfrm>
                <a:off x="6728133" y="4768627"/>
                <a:ext cx="93600" cy="103680"/>
              </p14:xfrm>
            </p:contentPart>
          </mc:Choice>
          <mc:Fallback>
            <p:pic>
              <p:nvPicPr>
                <p:cNvPr id="89" name="Freihand 88">
                  <a:extLst>
                    <a:ext uri="{FF2B5EF4-FFF2-40B4-BE49-F238E27FC236}">
                      <a16:creationId xmlns:a16="http://schemas.microsoft.com/office/drawing/2014/main" id="{C5325AF9-C9F7-42DD-B98E-4F928C5F9717}"/>
                    </a:ext>
                  </a:extLst>
                </p:cNvPr>
                <p:cNvPicPr/>
                <p:nvPr/>
              </p:nvPicPr>
              <p:blipFill>
                <a:blip r:embed="rId143"/>
                <a:stretch>
                  <a:fillRect/>
                </a:stretch>
              </p:blipFill>
              <p:spPr>
                <a:xfrm>
                  <a:off x="6723813" y="4764307"/>
                  <a:ext cx="102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7" name="Freihand 96">
                  <a:extLst>
                    <a:ext uri="{FF2B5EF4-FFF2-40B4-BE49-F238E27FC236}">
                      <a16:creationId xmlns:a16="http://schemas.microsoft.com/office/drawing/2014/main" id="{4D83A8AE-4941-48E3-9219-F8E72AB061BC}"/>
                    </a:ext>
                  </a:extLst>
                </p14:cNvPr>
                <p14:cNvContentPartPr/>
                <p14:nvPr/>
              </p14:nvContentPartPr>
              <p14:xfrm>
                <a:off x="3679293" y="5154187"/>
                <a:ext cx="223920" cy="150840"/>
              </p14:xfrm>
            </p:contentPart>
          </mc:Choice>
          <mc:Fallback>
            <p:pic>
              <p:nvPicPr>
                <p:cNvPr id="97" name="Freihand 96">
                  <a:extLst>
                    <a:ext uri="{FF2B5EF4-FFF2-40B4-BE49-F238E27FC236}">
                      <a16:creationId xmlns:a16="http://schemas.microsoft.com/office/drawing/2014/main" id="{4D83A8AE-4941-48E3-9219-F8E72AB061BC}"/>
                    </a:ext>
                  </a:extLst>
                </p:cNvPr>
                <p:cNvPicPr/>
                <p:nvPr/>
              </p:nvPicPr>
              <p:blipFill>
                <a:blip r:embed="rId145"/>
                <a:stretch>
                  <a:fillRect/>
                </a:stretch>
              </p:blipFill>
              <p:spPr>
                <a:xfrm>
                  <a:off x="3674973" y="5149867"/>
                  <a:ext cx="232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8" name="Freihand 97">
                  <a:extLst>
                    <a:ext uri="{FF2B5EF4-FFF2-40B4-BE49-F238E27FC236}">
                      <a16:creationId xmlns:a16="http://schemas.microsoft.com/office/drawing/2014/main" id="{F884E5BB-3D6C-4172-B50C-A8799E7428DE}"/>
                    </a:ext>
                  </a:extLst>
                </p14:cNvPr>
                <p14:cNvContentPartPr/>
                <p14:nvPr/>
              </p14:nvContentPartPr>
              <p14:xfrm>
                <a:off x="3920133" y="5226187"/>
                <a:ext cx="275760" cy="62280"/>
              </p14:xfrm>
            </p:contentPart>
          </mc:Choice>
          <mc:Fallback>
            <p:pic>
              <p:nvPicPr>
                <p:cNvPr id="98" name="Freihand 97">
                  <a:extLst>
                    <a:ext uri="{FF2B5EF4-FFF2-40B4-BE49-F238E27FC236}">
                      <a16:creationId xmlns:a16="http://schemas.microsoft.com/office/drawing/2014/main" id="{F884E5BB-3D6C-4172-B50C-A8799E7428DE}"/>
                    </a:ext>
                  </a:extLst>
                </p:cNvPr>
                <p:cNvPicPr/>
                <p:nvPr/>
              </p:nvPicPr>
              <p:blipFill>
                <a:blip r:embed="rId147"/>
                <a:stretch>
                  <a:fillRect/>
                </a:stretch>
              </p:blipFill>
              <p:spPr>
                <a:xfrm>
                  <a:off x="3915813" y="5221867"/>
                  <a:ext cx="284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0" name="Freihand 99">
                  <a:extLst>
                    <a:ext uri="{FF2B5EF4-FFF2-40B4-BE49-F238E27FC236}">
                      <a16:creationId xmlns:a16="http://schemas.microsoft.com/office/drawing/2014/main" id="{031D983F-E550-4524-9C44-F7DB508CD9B1}"/>
                    </a:ext>
                  </a:extLst>
                </p14:cNvPr>
                <p14:cNvContentPartPr/>
                <p14:nvPr/>
              </p14:nvContentPartPr>
              <p14:xfrm>
                <a:off x="4395693" y="5161387"/>
                <a:ext cx="241920" cy="130320"/>
              </p14:xfrm>
            </p:contentPart>
          </mc:Choice>
          <mc:Fallback>
            <p:pic>
              <p:nvPicPr>
                <p:cNvPr id="100" name="Freihand 99">
                  <a:extLst>
                    <a:ext uri="{FF2B5EF4-FFF2-40B4-BE49-F238E27FC236}">
                      <a16:creationId xmlns:a16="http://schemas.microsoft.com/office/drawing/2014/main" id="{031D983F-E550-4524-9C44-F7DB508CD9B1}"/>
                    </a:ext>
                  </a:extLst>
                </p:cNvPr>
                <p:cNvPicPr/>
                <p:nvPr/>
              </p:nvPicPr>
              <p:blipFill>
                <a:blip r:embed="rId149"/>
                <a:stretch>
                  <a:fillRect/>
                </a:stretch>
              </p:blipFill>
              <p:spPr>
                <a:xfrm>
                  <a:off x="4391373" y="5157067"/>
                  <a:ext cx="250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1" name="Freihand 100">
                  <a:extLst>
                    <a:ext uri="{FF2B5EF4-FFF2-40B4-BE49-F238E27FC236}">
                      <a16:creationId xmlns:a16="http://schemas.microsoft.com/office/drawing/2014/main" id="{E2DA361C-6A97-46DD-B586-56CEB2A4D433}"/>
                    </a:ext>
                  </a:extLst>
                </p14:cNvPr>
                <p14:cNvContentPartPr/>
                <p14:nvPr/>
              </p14:nvContentPartPr>
              <p14:xfrm>
                <a:off x="4820853" y="5148787"/>
                <a:ext cx="245520" cy="131760"/>
              </p14:xfrm>
            </p:contentPart>
          </mc:Choice>
          <mc:Fallback>
            <p:pic>
              <p:nvPicPr>
                <p:cNvPr id="101" name="Freihand 100">
                  <a:extLst>
                    <a:ext uri="{FF2B5EF4-FFF2-40B4-BE49-F238E27FC236}">
                      <a16:creationId xmlns:a16="http://schemas.microsoft.com/office/drawing/2014/main" id="{E2DA361C-6A97-46DD-B586-56CEB2A4D433}"/>
                    </a:ext>
                  </a:extLst>
                </p:cNvPr>
                <p:cNvPicPr/>
                <p:nvPr/>
              </p:nvPicPr>
              <p:blipFill>
                <a:blip r:embed="rId151"/>
                <a:stretch>
                  <a:fillRect/>
                </a:stretch>
              </p:blipFill>
              <p:spPr>
                <a:xfrm>
                  <a:off x="4816533" y="5144467"/>
                  <a:ext cx="254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2" name="Freihand 101">
                  <a:extLst>
                    <a:ext uri="{FF2B5EF4-FFF2-40B4-BE49-F238E27FC236}">
                      <a16:creationId xmlns:a16="http://schemas.microsoft.com/office/drawing/2014/main" id="{2607BDA9-C163-47E1-8D1C-D0FD2F9AA219}"/>
                    </a:ext>
                  </a:extLst>
                </p14:cNvPr>
                <p14:cNvContentPartPr/>
                <p14:nvPr/>
              </p14:nvContentPartPr>
              <p14:xfrm>
                <a:off x="5064933" y="5184067"/>
                <a:ext cx="156960" cy="75240"/>
              </p14:xfrm>
            </p:contentPart>
          </mc:Choice>
          <mc:Fallback>
            <p:pic>
              <p:nvPicPr>
                <p:cNvPr id="102" name="Freihand 101">
                  <a:extLst>
                    <a:ext uri="{FF2B5EF4-FFF2-40B4-BE49-F238E27FC236}">
                      <a16:creationId xmlns:a16="http://schemas.microsoft.com/office/drawing/2014/main" id="{2607BDA9-C163-47E1-8D1C-D0FD2F9AA219}"/>
                    </a:ext>
                  </a:extLst>
                </p:cNvPr>
                <p:cNvPicPr/>
                <p:nvPr/>
              </p:nvPicPr>
              <p:blipFill>
                <a:blip r:embed="rId153"/>
                <a:stretch>
                  <a:fillRect/>
                </a:stretch>
              </p:blipFill>
              <p:spPr>
                <a:xfrm>
                  <a:off x="5060613" y="5179747"/>
                  <a:ext cx="165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3" name="Freihand 102">
                  <a:extLst>
                    <a:ext uri="{FF2B5EF4-FFF2-40B4-BE49-F238E27FC236}">
                      <a16:creationId xmlns:a16="http://schemas.microsoft.com/office/drawing/2014/main" id="{EE5B7BD8-2987-4750-8927-CCFF76B52B11}"/>
                    </a:ext>
                  </a:extLst>
                </p14:cNvPr>
                <p14:cNvContentPartPr/>
                <p14:nvPr/>
              </p14:nvContentPartPr>
              <p14:xfrm>
                <a:off x="5220093" y="5098747"/>
                <a:ext cx="356040" cy="163800"/>
              </p14:xfrm>
            </p:contentPart>
          </mc:Choice>
          <mc:Fallback>
            <p:pic>
              <p:nvPicPr>
                <p:cNvPr id="103" name="Freihand 102">
                  <a:extLst>
                    <a:ext uri="{FF2B5EF4-FFF2-40B4-BE49-F238E27FC236}">
                      <a16:creationId xmlns:a16="http://schemas.microsoft.com/office/drawing/2014/main" id="{EE5B7BD8-2987-4750-8927-CCFF76B52B11}"/>
                    </a:ext>
                  </a:extLst>
                </p:cNvPr>
                <p:cNvPicPr/>
                <p:nvPr/>
              </p:nvPicPr>
              <p:blipFill>
                <a:blip r:embed="rId155"/>
                <a:stretch>
                  <a:fillRect/>
                </a:stretch>
              </p:blipFill>
              <p:spPr>
                <a:xfrm>
                  <a:off x="5215773" y="5094427"/>
                  <a:ext cx="364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4" name="Freihand 103">
                  <a:extLst>
                    <a:ext uri="{FF2B5EF4-FFF2-40B4-BE49-F238E27FC236}">
                      <a16:creationId xmlns:a16="http://schemas.microsoft.com/office/drawing/2014/main" id="{CB34A221-B177-48EA-AFC5-A5F57901E6C1}"/>
                    </a:ext>
                  </a:extLst>
                </p14:cNvPr>
                <p14:cNvContentPartPr/>
                <p14:nvPr/>
              </p14:nvContentPartPr>
              <p14:xfrm>
                <a:off x="5497653" y="5071027"/>
                <a:ext cx="360" cy="360"/>
              </p14:xfrm>
            </p:contentPart>
          </mc:Choice>
          <mc:Fallback>
            <p:pic>
              <p:nvPicPr>
                <p:cNvPr id="104" name="Freihand 103">
                  <a:extLst>
                    <a:ext uri="{FF2B5EF4-FFF2-40B4-BE49-F238E27FC236}">
                      <a16:creationId xmlns:a16="http://schemas.microsoft.com/office/drawing/2014/main" id="{CB34A221-B177-48EA-AFC5-A5F57901E6C1}"/>
                    </a:ext>
                  </a:extLst>
                </p:cNvPr>
                <p:cNvPicPr/>
                <p:nvPr/>
              </p:nvPicPr>
              <p:blipFill>
                <a:blip r:embed="rId127"/>
                <a:stretch>
                  <a:fillRect/>
                </a:stretch>
              </p:blipFill>
              <p:spPr>
                <a:xfrm>
                  <a:off x="5493333" y="5066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5" name="Freihand 104">
                  <a:extLst>
                    <a:ext uri="{FF2B5EF4-FFF2-40B4-BE49-F238E27FC236}">
                      <a16:creationId xmlns:a16="http://schemas.microsoft.com/office/drawing/2014/main" id="{3D49592E-BEF2-4F72-AB93-E51AF384CD10}"/>
                    </a:ext>
                  </a:extLst>
                </p14:cNvPr>
                <p14:cNvContentPartPr/>
                <p14:nvPr/>
              </p14:nvContentPartPr>
              <p14:xfrm>
                <a:off x="5711493" y="5095507"/>
                <a:ext cx="199800" cy="148680"/>
              </p14:xfrm>
            </p:contentPart>
          </mc:Choice>
          <mc:Fallback>
            <p:pic>
              <p:nvPicPr>
                <p:cNvPr id="105" name="Freihand 104">
                  <a:extLst>
                    <a:ext uri="{FF2B5EF4-FFF2-40B4-BE49-F238E27FC236}">
                      <a16:creationId xmlns:a16="http://schemas.microsoft.com/office/drawing/2014/main" id="{3D49592E-BEF2-4F72-AB93-E51AF384CD10}"/>
                    </a:ext>
                  </a:extLst>
                </p:cNvPr>
                <p:cNvPicPr/>
                <p:nvPr/>
              </p:nvPicPr>
              <p:blipFill>
                <a:blip r:embed="rId158"/>
                <a:stretch>
                  <a:fillRect/>
                </a:stretch>
              </p:blipFill>
              <p:spPr>
                <a:xfrm>
                  <a:off x="5707173" y="5091187"/>
                  <a:ext cx="208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6" name="Freihand 105">
                  <a:extLst>
                    <a:ext uri="{FF2B5EF4-FFF2-40B4-BE49-F238E27FC236}">
                      <a16:creationId xmlns:a16="http://schemas.microsoft.com/office/drawing/2014/main" id="{D0715913-8539-4960-BF28-1736BFA7A6D1}"/>
                    </a:ext>
                  </a:extLst>
                </p14:cNvPr>
                <p14:cNvContentPartPr/>
                <p14:nvPr/>
              </p14:nvContentPartPr>
              <p14:xfrm>
                <a:off x="5675853" y="5116387"/>
                <a:ext cx="132840" cy="1440"/>
              </p14:xfrm>
            </p:contentPart>
          </mc:Choice>
          <mc:Fallback>
            <p:pic>
              <p:nvPicPr>
                <p:cNvPr id="106" name="Freihand 105">
                  <a:extLst>
                    <a:ext uri="{FF2B5EF4-FFF2-40B4-BE49-F238E27FC236}">
                      <a16:creationId xmlns:a16="http://schemas.microsoft.com/office/drawing/2014/main" id="{D0715913-8539-4960-BF28-1736BFA7A6D1}"/>
                    </a:ext>
                  </a:extLst>
                </p:cNvPr>
                <p:cNvPicPr/>
                <p:nvPr/>
              </p:nvPicPr>
              <p:blipFill>
                <a:blip r:embed="rId160"/>
                <a:stretch>
                  <a:fillRect/>
                </a:stretch>
              </p:blipFill>
              <p:spPr>
                <a:xfrm>
                  <a:off x="5671533" y="5112067"/>
                  <a:ext cx="1414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7" name="Freihand 106">
                  <a:extLst>
                    <a:ext uri="{FF2B5EF4-FFF2-40B4-BE49-F238E27FC236}">
                      <a16:creationId xmlns:a16="http://schemas.microsoft.com/office/drawing/2014/main" id="{1392D083-516A-4914-AAC4-F8A938A4BE14}"/>
                    </a:ext>
                  </a:extLst>
                </p14:cNvPr>
                <p14:cNvContentPartPr/>
                <p14:nvPr/>
              </p14:nvContentPartPr>
              <p14:xfrm>
                <a:off x="5959893" y="5152387"/>
                <a:ext cx="122040" cy="100440"/>
              </p14:xfrm>
            </p:contentPart>
          </mc:Choice>
          <mc:Fallback>
            <p:pic>
              <p:nvPicPr>
                <p:cNvPr id="107" name="Freihand 106">
                  <a:extLst>
                    <a:ext uri="{FF2B5EF4-FFF2-40B4-BE49-F238E27FC236}">
                      <a16:creationId xmlns:a16="http://schemas.microsoft.com/office/drawing/2014/main" id="{1392D083-516A-4914-AAC4-F8A938A4BE14}"/>
                    </a:ext>
                  </a:extLst>
                </p:cNvPr>
                <p:cNvPicPr/>
                <p:nvPr/>
              </p:nvPicPr>
              <p:blipFill>
                <a:blip r:embed="rId162"/>
                <a:stretch>
                  <a:fillRect/>
                </a:stretch>
              </p:blipFill>
              <p:spPr>
                <a:xfrm>
                  <a:off x="5955573" y="5148067"/>
                  <a:ext cx="130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DA2A5C4E-F01E-420E-BB19-5FFFD1F514D2}"/>
                    </a:ext>
                  </a:extLst>
                </p14:cNvPr>
                <p14:cNvContentPartPr/>
                <p14:nvPr/>
              </p14:nvContentPartPr>
              <p14:xfrm>
                <a:off x="5709693" y="5135107"/>
                <a:ext cx="309600" cy="79560"/>
              </p14:xfrm>
            </p:contentPart>
          </mc:Choice>
          <mc:Fallback>
            <p:pic>
              <p:nvPicPr>
                <p:cNvPr id="109" name="Freihand 108">
                  <a:extLst>
                    <a:ext uri="{FF2B5EF4-FFF2-40B4-BE49-F238E27FC236}">
                      <a16:creationId xmlns:a16="http://schemas.microsoft.com/office/drawing/2014/main" id="{DA2A5C4E-F01E-420E-BB19-5FFFD1F514D2}"/>
                    </a:ext>
                  </a:extLst>
                </p:cNvPr>
                <p:cNvPicPr/>
                <p:nvPr/>
              </p:nvPicPr>
              <p:blipFill>
                <a:blip r:embed="rId164"/>
                <a:stretch>
                  <a:fillRect/>
                </a:stretch>
              </p:blipFill>
              <p:spPr>
                <a:xfrm>
                  <a:off x="5705373" y="5130787"/>
                  <a:ext cx="318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F9DAB251-4746-44C7-BB5F-00CF1788F312}"/>
                    </a:ext>
                  </a:extLst>
                </p14:cNvPr>
                <p14:cNvContentPartPr/>
                <p14:nvPr/>
              </p14:nvContentPartPr>
              <p14:xfrm>
                <a:off x="6212253" y="5125747"/>
                <a:ext cx="214200" cy="114120"/>
              </p14:xfrm>
            </p:contentPart>
          </mc:Choice>
          <mc:Fallback>
            <p:pic>
              <p:nvPicPr>
                <p:cNvPr id="110" name="Freihand 109">
                  <a:extLst>
                    <a:ext uri="{FF2B5EF4-FFF2-40B4-BE49-F238E27FC236}">
                      <a16:creationId xmlns:a16="http://schemas.microsoft.com/office/drawing/2014/main" id="{F9DAB251-4746-44C7-BB5F-00CF1788F312}"/>
                    </a:ext>
                  </a:extLst>
                </p:cNvPr>
                <p:cNvPicPr/>
                <p:nvPr/>
              </p:nvPicPr>
              <p:blipFill>
                <a:blip r:embed="rId166"/>
                <a:stretch>
                  <a:fillRect/>
                </a:stretch>
              </p:blipFill>
              <p:spPr>
                <a:xfrm>
                  <a:off x="6207933" y="5121427"/>
                  <a:ext cx="222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425BB8A1-6910-47F1-B013-F41B9ABCD701}"/>
                    </a:ext>
                  </a:extLst>
                </p14:cNvPr>
                <p14:cNvContentPartPr/>
                <p14:nvPr/>
              </p14:nvContentPartPr>
              <p14:xfrm>
                <a:off x="6396213" y="5029267"/>
                <a:ext cx="360" cy="360"/>
              </p14:xfrm>
            </p:contentPart>
          </mc:Choice>
          <mc:Fallback>
            <p:pic>
              <p:nvPicPr>
                <p:cNvPr id="111" name="Freihand 110">
                  <a:extLst>
                    <a:ext uri="{FF2B5EF4-FFF2-40B4-BE49-F238E27FC236}">
                      <a16:creationId xmlns:a16="http://schemas.microsoft.com/office/drawing/2014/main" id="{425BB8A1-6910-47F1-B013-F41B9ABCD701}"/>
                    </a:ext>
                  </a:extLst>
                </p:cNvPr>
                <p:cNvPicPr/>
                <p:nvPr/>
              </p:nvPicPr>
              <p:blipFill>
                <a:blip r:embed="rId127"/>
                <a:stretch>
                  <a:fillRect/>
                </a:stretch>
              </p:blipFill>
              <p:spPr>
                <a:xfrm>
                  <a:off x="6391893" y="5024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2" name="Freihand 111">
                  <a:extLst>
                    <a:ext uri="{FF2B5EF4-FFF2-40B4-BE49-F238E27FC236}">
                      <a16:creationId xmlns:a16="http://schemas.microsoft.com/office/drawing/2014/main" id="{266D82F6-D4E9-4CD6-93A3-34944E0F636D}"/>
                    </a:ext>
                  </a:extLst>
                </p14:cNvPr>
                <p14:cNvContentPartPr/>
                <p14:nvPr/>
              </p14:nvContentPartPr>
              <p14:xfrm>
                <a:off x="6492693" y="5042227"/>
                <a:ext cx="245160" cy="156960"/>
              </p14:xfrm>
            </p:contentPart>
          </mc:Choice>
          <mc:Fallback>
            <p:pic>
              <p:nvPicPr>
                <p:cNvPr id="112" name="Freihand 111">
                  <a:extLst>
                    <a:ext uri="{FF2B5EF4-FFF2-40B4-BE49-F238E27FC236}">
                      <a16:creationId xmlns:a16="http://schemas.microsoft.com/office/drawing/2014/main" id="{266D82F6-D4E9-4CD6-93A3-34944E0F636D}"/>
                    </a:ext>
                  </a:extLst>
                </p:cNvPr>
                <p:cNvPicPr/>
                <p:nvPr/>
              </p:nvPicPr>
              <p:blipFill>
                <a:blip r:embed="rId169"/>
                <a:stretch>
                  <a:fillRect/>
                </a:stretch>
              </p:blipFill>
              <p:spPr>
                <a:xfrm>
                  <a:off x="6488373" y="5037907"/>
                  <a:ext cx="253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3" name="Freihand 112">
                  <a:extLst>
                    <a:ext uri="{FF2B5EF4-FFF2-40B4-BE49-F238E27FC236}">
                      <a16:creationId xmlns:a16="http://schemas.microsoft.com/office/drawing/2014/main" id="{6AB74E71-897E-4F83-84D2-4318F0A4E412}"/>
                    </a:ext>
                  </a:extLst>
                </p14:cNvPr>
                <p14:cNvContentPartPr/>
                <p14:nvPr/>
              </p14:nvContentPartPr>
              <p14:xfrm>
                <a:off x="6794013" y="5121427"/>
                <a:ext cx="150120" cy="78120"/>
              </p14:xfrm>
            </p:contentPart>
          </mc:Choice>
          <mc:Fallback>
            <p:pic>
              <p:nvPicPr>
                <p:cNvPr id="113" name="Freihand 112">
                  <a:extLst>
                    <a:ext uri="{FF2B5EF4-FFF2-40B4-BE49-F238E27FC236}">
                      <a16:creationId xmlns:a16="http://schemas.microsoft.com/office/drawing/2014/main" id="{6AB74E71-897E-4F83-84D2-4318F0A4E412}"/>
                    </a:ext>
                  </a:extLst>
                </p:cNvPr>
                <p:cNvPicPr/>
                <p:nvPr/>
              </p:nvPicPr>
              <p:blipFill>
                <a:blip r:embed="rId171"/>
                <a:stretch>
                  <a:fillRect/>
                </a:stretch>
              </p:blipFill>
              <p:spPr>
                <a:xfrm>
                  <a:off x="6789693" y="5117107"/>
                  <a:ext cx="158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4" name="Freihand 113">
                  <a:extLst>
                    <a:ext uri="{FF2B5EF4-FFF2-40B4-BE49-F238E27FC236}">
                      <a16:creationId xmlns:a16="http://schemas.microsoft.com/office/drawing/2014/main" id="{B93B1863-6DAD-4111-866D-D81B28231650}"/>
                    </a:ext>
                  </a:extLst>
                </p14:cNvPr>
                <p14:cNvContentPartPr/>
                <p14:nvPr/>
              </p14:nvContentPartPr>
              <p14:xfrm>
                <a:off x="6921813" y="5009827"/>
                <a:ext cx="340560" cy="191160"/>
              </p14:xfrm>
            </p:contentPart>
          </mc:Choice>
          <mc:Fallback>
            <p:pic>
              <p:nvPicPr>
                <p:cNvPr id="114" name="Freihand 113">
                  <a:extLst>
                    <a:ext uri="{FF2B5EF4-FFF2-40B4-BE49-F238E27FC236}">
                      <a16:creationId xmlns:a16="http://schemas.microsoft.com/office/drawing/2014/main" id="{B93B1863-6DAD-4111-866D-D81B28231650}"/>
                    </a:ext>
                  </a:extLst>
                </p:cNvPr>
                <p:cNvPicPr/>
                <p:nvPr/>
              </p:nvPicPr>
              <p:blipFill>
                <a:blip r:embed="rId173"/>
                <a:stretch>
                  <a:fillRect/>
                </a:stretch>
              </p:blipFill>
              <p:spPr>
                <a:xfrm>
                  <a:off x="6917493" y="5005507"/>
                  <a:ext cx="349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5" name="Freihand 114">
                  <a:extLst>
                    <a:ext uri="{FF2B5EF4-FFF2-40B4-BE49-F238E27FC236}">
                      <a16:creationId xmlns:a16="http://schemas.microsoft.com/office/drawing/2014/main" id="{05E39907-8F76-4134-8235-3CD984A87DC2}"/>
                    </a:ext>
                  </a:extLst>
                </p14:cNvPr>
                <p14:cNvContentPartPr/>
                <p14:nvPr/>
              </p14:nvContentPartPr>
              <p14:xfrm>
                <a:off x="7272813" y="5080027"/>
                <a:ext cx="210600" cy="68760"/>
              </p14:xfrm>
            </p:contentPart>
          </mc:Choice>
          <mc:Fallback>
            <p:pic>
              <p:nvPicPr>
                <p:cNvPr id="115" name="Freihand 114">
                  <a:extLst>
                    <a:ext uri="{FF2B5EF4-FFF2-40B4-BE49-F238E27FC236}">
                      <a16:creationId xmlns:a16="http://schemas.microsoft.com/office/drawing/2014/main" id="{05E39907-8F76-4134-8235-3CD984A87DC2}"/>
                    </a:ext>
                  </a:extLst>
                </p:cNvPr>
                <p:cNvPicPr/>
                <p:nvPr/>
              </p:nvPicPr>
              <p:blipFill>
                <a:blip r:embed="rId175"/>
                <a:stretch>
                  <a:fillRect/>
                </a:stretch>
              </p:blipFill>
              <p:spPr>
                <a:xfrm>
                  <a:off x="7268493" y="5075707"/>
                  <a:ext cx="219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6" name="Freihand 115">
                  <a:extLst>
                    <a:ext uri="{FF2B5EF4-FFF2-40B4-BE49-F238E27FC236}">
                      <a16:creationId xmlns:a16="http://schemas.microsoft.com/office/drawing/2014/main" id="{4CB6BE21-C176-467E-8CD6-3A112AD9AB5D}"/>
                    </a:ext>
                  </a:extLst>
                </p14:cNvPr>
                <p14:cNvContentPartPr/>
                <p14:nvPr/>
              </p14:nvContentPartPr>
              <p14:xfrm>
                <a:off x="7497093" y="5003347"/>
                <a:ext cx="282240" cy="149760"/>
              </p14:xfrm>
            </p:contentPart>
          </mc:Choice>
          <mc:Fallback>
            <p:pic>
              <p:nvPicPr>
                <p:cNvPr id="116" name="Freihand 115">
                  <a:extLst>
                    <a:ext uri="{FF2B5EF4-FFF2-40B4-BE49-F238E27FC236}">
                      <a16:creationId xmlns:a16="http://schemas.microsoft.com/office/drawing/2014/main" id="{4CB6BE21-C176-467E-8CD6-3A112AD9AB5D}"/>
                    </a:ext>
                  </a:extLst>
                </p:cNvPr>
                <p:cNvPicPr/>
                <p:nvPr/>
              </p:nvPicPr>
              <p:blipFill>
                <a:blip r:embed="rId177"/>
                <a:stretch>
                  <a:fillRect/>
                </a:stretch>
              </p:blipFill>
              <p:spPr>
                <a:xfrm>
                  <a:off x="7492773" y="4999027"/>
                  <a:ext cx="290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7" name="Freihand 116">
                  <a:extLst>
                    <a:ext uri="{FF2B5EF4-FFF2-40B4-BE49-F238E27FC236}">
                      <a16:creationId xmlns:a16="http://schemas.microsoft.com/office/drawing/2014/main" id="{C62CF2B9-DA1A-4A5E-AFB7-5C472F950205}"/>
                    </a:ext>
                  </a:extLst>
                </p14:cNvPr>
                <p14:cNvContentPartPr/>
                <p14:nvPr/>
              </p14:nvContentPartPr>
              <p14:xfrm>
                <a:off x="7383333" y="4965187"/>
                <a:ext cx="360" cy="360"/>
              </p14:xfrm>
            </p:contentPart>
          </mc:Choice>
          <mc:Fallback>
            <p:pic>
              <p:nvPicPr>
                <p:cNvPr id="117" name="Freihand 116">
                  <a:extLst>
                    <a:ext uri="{FF2B5EF4-FFF2-40B4-BE49-F238E27FC236}">
                      <a16:creationId xmlns:a16="http://schemas.microsoft.com/office/drawing/2014/main" id="{C62CF2B9-DA1A-4A5E-AFB7-5C472F950205}"/>
                    </a:ext>
                  </a:extLst>
                </p:cNvPr>
                <p:cNvPicPr/>
                <p:nvPr/>
              </p:nvPicPr>
              <p:blipFill>
                <a:blip r:embed="rId127"/>
                <a:stretch>
                  <a:fillRect/>
                </a:stretch>
              </p:blipFill>
              <p:spPr>
                <a:xfrm>
                  <a:off x="7379013" y="4960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8" name="Freihand 117">
                  <a:extLst>
                    <a:ext uri="{FF2B5EF4-FFF2-40B4-BE49-F238E27FC236}">
                      <a16:creationId xmlns:a16="http://schemas.microsoft.com/office/drawing/2014/main" id="{969687E1-FD45-406E-82B3-426153C6F76F}"/>
                    </a:ext>
                  </a:extLst>
                </p14:cNvPr>
                <p14:cNvContentPartPr/>
                <p14:nvPr/>
              </p14:nvContentPartPr>
              <p14:xfrm>
                <a:off x="3698373" y="5415547"/>
                <a:ext cx="183960" cy="250920"/>
              </p14:xfrm>
            </p:contentPart>
          </mc:Choice>
          <mc:Fallback>
            <p:pic>
              <p:nvPicPr>
                <p:cNvPr id="118" name="Freihand 117">
                  <a:extLst>
                    <a:ext uri="{FF2B5EF4-FFF2-40B4-BE49-F238E27FC236}">
                      <a16:creationId xmlns:a16="http://schemas.microsoft.com/office/drawing/2014/main" id="{969687E1-FD45-406E-82B3-426153C6F76F}"/>
                    </a:ext>
                  </a:extLst>
                </p:cNvPr>
                <p:cNvPicPr/>
                <p:nvPr/>
              </p:nvPicPr>
              <p:blipFill>
                <a:blip r:embed="rId180"/>
                <a:stretch>
                  <a:fillRect/>
                </a:stretch>
              </p:blipFill>
              <p:spPr>
                <a:xfrm>
                  <a:off x="3694053" y="5411227"/>
                  <a:ext cx="1926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9" name="Freihand 118">
                  <a:extLst>
                    <a:ext uri="{FF2B5EF4-FFF2-40B4-BE49-F238E27FC236}">
                      <a16:creationId xmlns:a16="http://schemas.microsoft.com/office/drawing/2014/main" id="{5317106D-07E0-4DE6-A1DA-E924CDB9486D}"/>
                    </a:ext>
                  </a:extLst>
                </p14:cNvPr>
                <p14:cNvContentPartPr/>
                <p14:nvPr/>
              </p14:nvContentPartPr>
              <p14:xfrm>
                <a:off x="3854613" y="5552347"/>
                <a:ext cx="98640" cy="81360"/>
              </p14:xfrm>
            </p:contentPart>
          </mc:Choice>
          <mc:Fallback>
            <p:pic>
              <p:nvPicPr>
                <p:cNvPr id="119" name="Freihand 118">
                  <a:extLst>
                    <a:ext uri="{FF2B5EF4-FFF2-40B4-BE49-F238E27FC236}">
                      <a16:creationId xmlns:a16="http://schemas.microsoft.com/office/drawing/2014/main" id="{5317106D-07E0-4DE6-A1DA-E924CDB9486D}"/>
                    </a:ext>
                  </a:extLst>
                </p:cNvPr>
                <p:cNvPicPr/>
                <p:nvPr/>
              </p:nvPicPr>
              <p:blipFill>
                <a:blip r:embed="rId182"/>
                <a:stretch>
                  <a:fillRect/>
                </a:stretch>
              </p:blipFill>
              <p:spPr>
                <a:xfrm>
                  <a:off x="3850293" y="5548027"/>
                  <a:ext cx="107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0" name="Freihand 119">
                  <a:extLst>
                    <a:ext uri="{FF2B5EF4-FFF2-40B4-BE49-F238E27FC236}">
                      <a16:creationId xmlns:a16="http://schemas.microsoft.com/office/drawing/2014/main" id="{C48DA2CD-0007-47C0-B88A-DCD96C210295}"/>
                    </a:ext>
                  </a:extLst>
                </p14:cNvPr>
                <p14:cNvContentPartPr/>
                <p14:nvPr/>
              </p14:nvContentPartPr>
              <p14:xfrm>
                <a:off x="3998973" y="5458027"/>
                <a:ext cx="158760" cy="167760"/>
              </p14:xfrm>
            </p:contentPart>
          </mc:Choice>
          <mc:Fallback>
            <p:pic>
              <p:nvPicPr>
                <p:cNvPr id="120" name="Freihand 119">
                  <a:extLst>
                    <a:ext uri="{FF2B5EF4-FFF2-40B4-BE49-F238E27FC236}">
                      <a16:creationId xmlns:a16="http://schemas.microsoft.com/office/drawing/2014/main" id="{C48DA2CD-0007-47C0-B88A-DCD96C210295}"/>
                    </a:ext>
                  </a:extLst>
                </p:cNvPr>
                <p:cNvPicPr/>
                <p:nvPr/>
              </p:nvPicPr>
              <p:blipFill>
                <a:blip r:embed="rId184"/>
                <a:stretch>
                  <a:fillRect/>
                </a:stretch>
              </p:blipFill>
              <p:spPr>
                <a:xfrm>
                  <a:off x="3994653" y="5453707"/>
                  <a:ext cx="167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1" name="Freihand 120">
                  <a:extLst>
                    <a:ext uri="{FF2B5EF4-FFF2-40B4-BE49-F238E27FC236}">
                      <a16:creationId xmlns:a16="http://schemas.microsoft.com/office/drawing/2014/main" id="{B886F68B-9146-40D3-A452-0CFD84870B3F}"/>
                    </a:ext>
                  </a:extLst>
                </p14:cNvPr>
                <p14:cNvContentPartPr/>
                <p14:nvPr/>
              </p14:nvContentPartPr>
              <p14:xfrm>
                <a:off x="4215333" y="5541187"/>
                <a:ext cx="102600" cy="116640"/>
              </p14:xfrm>
            </p:contentPart>
          </mc:Choice>
          <mc:Fallback>
            <p:pic>
              <p:nvPicPr>
                <p:cNvPr id="121" name="Freihand 120">
                  <a:extLst>
                    <a:ext uri="{FF2B5EF4-FFF2-40B4-BE49-F238E27FC236}">
                      <a16:creationId xmlns:a16="http://schemas.microsoft.com/office/drawing/2014/main" id="{B886F68B-9146-40D3-A452-0CFD84870B3F}"/>
                    </a:ext>
                  </a:extLst>
                </p:cNvPr>
                <p:cNvPicPr/>
                <p:nvPr/>
              </p:nvPicPr>
              <p:blipFill>
                <a:blip r:embed="rId186"/>
                <a:stretch>
                  <a:fillRect/>
                </a:stretch>
              </p:blipFill>
              <p:spPr>
                <a:xfrm>
                  <a:off x="4211013" y="5536867"/>
                  <a:ext cx="111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2" name="Freihand 121">
                  <a:extLst>
                    <a:ext uri="{FF2B5EF4-FFF2-40B4-BE49-F238E27FC236}">
                      <a16:creationId xmlns:a16="http://schemas.microsoft.com/office/drawing/2014/main" id="{87079D29-471F-43A7-9DCA-9CA2A6D4EEFE}"/>
                    </a:ext>
                  </a:extLst>
                </p14:cNvPr>
                <p14:cNvContentPartPr/>
                <p14:nvPr/>
              </p14:nvContentPartPr>
              <p14:xfrm>
                <a:off x="4511253" y="5553067"/>
                <a:ext cx="178200" cy="78480"/>
              </p14:xfrm>
            </p:contentPart>
          </mc:Choice>
          <mc:Fallback>
            <p:pic>
              <p:nvPicPr>
                <p:cNvPr id="122" name="Freihand 121">
                  <a:extLst>
                    <a:ext uri="{FF2B5EF4-FFF2-40B4-BE49-F238E27FC236}">
                      <a16:creationId xmlns:a16="http://schemas.microsoft.com/office/drawing/2014/main" id="{87079D29-471F-43A7-9DCA-9CA2A6D4EEFE}"/>
                    </a:ext>
                  </a:extLst>
                </p:cNvPr>
                <p:cNvPicPr/>
                <p:nvPr/>
              </p:nvPicPr>
              <p:blipFill>
                <a:blip r:embed="rId188"/>
                <a:stretch>
                  <a:fillRect/>
                </a:stretch>
              </p:blipFill>
              <p:spPr>
                <a:xfrm>
                  <a:off x="4506933" y="5548747"/>
                  <a:ext cx="186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3" name="Freihand 122">
                  <a:extLst>
                    <a:ext uri="{FF2B5EF4-FFF2-40B4-BE49-F238E27FC236}">
                      <a16:creationId xmlns:a16="http://schemas.microsoft.com/office/drawing/2014/main" id="{DF5C7D17-D573-42A2-96DD-E625D6BC0A34}"/>
                    </a:ext>
                  </a:extLst>
                </p14:cNvPr>
                <p14:cNvContentPartPr/>
                <p14:nvPr/>
              </p14:nvContentPartPr>
              <p14:xfrm>
                <a:off x="4653093" y="5448667"/>
                <a:ext cx="661680" cy="188640"/>
              </p14:xfrm>
            </p:contentPart>
          </mc:Choice>
          <mc:Fallback>
            <p:pic>
              <p:nvPicPr>
                <p:cNvPr id="123" name="Freihand 122">
                  <a:extLst>
                    <a:ext uri="{FF2B5EF4-FFF2-40B4-BE49-F238E27FC236}">
                      <a16:creationId xmlns:a16="http://schemas.microsoft.com/office/drawing/2014/main" id="{DF5C7D17-D573-42A2-96DD-E625D6BC0A34}"/>
                    </a:ext>
                  </a:extLst>
                </p:cNvPr>
                <p:cNvPicPr/>
                <p:nvPr/>
              </p:nvPicPr>
              <p:blipFill>
                <a:blip r:embed="rId190"/>
                <a:stretch>
                  <a:fillRect/>
                </a:stretch>
              </p:blipFill>
              <p:spPr>
                <a:xfrm>
                  <a:off x="4648773" y="5444347"/>
                  <a:ext cx="670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4" name="Freihand 123">
                  <a:extLst>
                    <a:ext uri="{FF2B5EF4-FFF2-40B4-BE49-F238E27FC236}">
                      <a16:creationId xmlns:a16="http://schemas.microsoft.com/office/drawing/2014/main" id="{6EC2E899-0A5C-415B-BB0D-53596B7C7623}"/>
                    </a:ext>
                  </a:extLst>
                </p14:cNvPr>
                <p14:cNvContentPartPr/>
                <p14:nvPr/>
              </p14:nvContentPartPr>
              <p14:xfrm>
                <a:off x="5353653" y="5530027"/>
                <a:ext cx="183960" cy="116640"/>
              </p14:xfrm>
            </p:contentPart>
          </mc:Choice>
          <mc:Fallback>
            <p:pic>
              <p:nvPicPr>
                <p:cNvPr id="124" name="Freihand 123">
                  <a:extLst>
                    <a:ext uri="{FF2B5EF4-FFF2-40B4-BE49-F238E27FC236}">
                      <a16:creationId xmlns:a16="http://schemas.microsoft.com/office/drawing/2014/main" id="{6EC2E899-0A5C-415B-BB0D-53596B7C7623}"/>
                    </a:ext>
                  </a:extLst>
                </p:cNvPr>
                <p:cNvPicPr/>
                <p:nvPr/>
              </p:nvPicPr>
              <p:blipFill>
                <a:blip r:embed="rId192"/>
                <a:stretch>
                  <a:fillRect/>
                </a:stretch>
              </p:blipFill>
              <p:spPr>
                <a:xfrm>
                  <a:off x="5349333" y="5525707"/>
                  <a:ext cx="192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7" name="Freihand 126">
                  <a:extLst>
                    <a:ext uri="{FF2B5EF4-FFF2-40B4-BE49-F238E27FC236}">
                      <a16:creationId xmlns:a16="http://schemas.microsoft.com/office/drawing/2014/main" id="{3BCA77EE-9B82-456E-A072-5DC1214CB5D7}"/>
                    </a:ext>
                  </a:extLst>
                </p14:cNvPr>
                <p14:cNvContentPartPr/>
                <p14:nvPr/>
              </p14:nvContentPartPr>
              <p14:xfrm>
                <a:off x="5671533" y="5451907"/>
                <a:ext cx="97200" cy="181440"/>
              </p14:xfrm>
            </p:contentPart>
          </mc:Choice>
          <mc:Fallback>
            <p:pic>
              <p:nvPicPr>
                <p:cNvPr id="127" name="Freihand 126">
                  <a:extLst>
                    <a:ext uri="{FF2B5EF4-FFF2-40B4-BE49-F238E27FC236}">
                      <a16:creationId xmlns:a16="http://schemas.microsoft.com/office/drawing/2014/main" id="{3BCA77EE-9B82-456E-A072-5DC1214CB5D7}"/>
                    </a:ext>
                  </a:extLst>
                </p:cNvPr>
                <p:cNvPicPr/>
                <p:nvPr/>
              </p:nvPicPr>
              <p:blipFill>
                <a:blip r:embed="rId194"/>
                <a:stretch>
                  <a:fillRect/>
                </a:stretch>
              </p:blipFill>
              <p:spPr>
                <a:xfrm>
                  <a:off x="5667213" y="5447587"/>
                  <a:ext cx="1058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8" name="Freihand 127">
                  <a:extLst>
                    <a:ext uri="{FF2B5EF4-FFF2-40B4-BE49-F238E27FC236}">
                      <a16:creationId xmlns:a16="http://schemas.microsoft.com/office/drawing/2014/main" id="{14FEF6B9-69DE-4BD2-8048-6C0ADBF27550}"/>
                    </a:ext>
                  </a:extLst>
                </p14:cNvPr>
                <p14:cNvContentPartPr/>
                <p14:nvPr/>
              </p14:nvContentPartPr>
              <p14:xfrm>
                <a:off x="5816253" y="5491147"/>
                <a:ext cx="179640" cy="118440"/>
              </p14:xfrm>
            </p:contentPart>
          </mc:Choice>
          <mc:Fallback>
            <p:pic>
              <p:nvPicPr>
                <p:cNvPr id="128" name="Freihand 127">
                  <a:extLst>
                    <a:ext uri="{FF2B5EF4-FFF2-40B4-BE49-F238E27FC236}">
                      <a16:creationId xmlns:a16="http://schemas.microsoft.com/office/drawing/2014/main" id="{14FEF6B9-69DE-4BD2-8048-6C0ADBF27550}"/>
                    </a:ext>
                  </a:extLst>
                </p:cNvPr>
                <p:cNvPicPr/>
                <p:nvPr/>
              </p:nvPicPr>
              <p:blipFill>
                <a:blip r:embed="rId196"/>
                <a:stretch>
                  <a:fillRect/>
                </a:stretch>
              </p:blipFill>
              <p:spPr>
                <a:xfrm>
                  <a:off x="5811933" y="5486827"/>
                  <a:ext cx="188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0" name="Freihand 129">
                  <a:extLst>
                    <a:ext uri="{FF2B5EF4-FFF2-40B4-BE49-F238E27FC236}">
                      <a16:creationId xmlns:a16="http://schemas.microsoft.com/office/drawing/2014/main" id="{B40DB283-41E5-4ECB-875A-4D1A7C44CEB9}"/>
                    </a:ext>
                  </a:extLst>
                </p14:cNvPr>
                <p14:cNvContentPartPr/>
                <p14:nvPr/>
              </p14:nvContentPartPr>
              <p14:xfrm>
                <a:off x="6045933" y="5383867"/>
                <a:ext cx="619200" cy="213840"/>
              </p14:xfrm>
            </p:contentPart>
          </mc:Choice>
          <mc:Fallback>
            <p:pic>
              <p:nvPicPr>
                <p:cNvPr id="130" name="Freihand 129">
                  <a:extLst>
                    <a:ext uri="{FF2B5EF4-FFF2-40B4-BE49-F238E27FC236}">
                      <a16:creationId xmlns:a16="http://schemas.microsoft.com/office/drawing/2014/main" id="{B40DB283-41E5-4ECB-875A-4D1A7C44CEB9}"/>
                    </a:ext>
                  </a:extLst>
                </p:cNvPr>
                <p:cNvPicPr/>
                <p:nvPr/>
              </p:nvPicPr>
              <p:blipFill>
                <a:blip r:embed="rId198"/>
                <a:stretch>
                  <a:fillRect/>
                </a:stretch>
              </p:blipFill>
              <p:spPr>
                <a:xfrm>
                  <a:off x="6041613" y="5379547"/>
                  <a:ext cx="627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1" name="Freihand 130">
                  <a:extLst>
                    <a:ext uri="{FF2B5EF4-FFF2-40B4-BE49-F238E27FC236}">
                      <a16:creationId xmlns:a16="http://schemas.microsoft.com/office/drawing/2014/main" id="{A0015A2E-0DF9-4584-8448-771B1612C9CE}"/>
                    </a:ext>
                  </a:extLst>
                </p14:cNvPr>
                <p14:cNvContentPartPr/>
                <p14:nvPr/>
              </p14:nvContentPartPr>
              <p14:xfrm>
                <a:off x="6955653" y="5397547"/>
                <a:ext cx="2520" cy="18360"/>
              </p14:xfrm>
            </p:contentPart>
          </mc:Choice>
          <mc:Fallback>
            <p:pic>
              <p:nvPicPr>
                <p:cNvPr id="131" name="Freihand 130">
                  <a:extLst>
                    <a:ext uri="{FF2B5EF4-FFF2-40B4-BE49-F238E27FC236}">
                      <a16:creationId xmlns:a16="http://schemas.microsoft.com/office/drawing/2014/main" id="{A0015A2E-0DF9-4584-8448-771B1612C9CE}"/>
                    </a:ext>
                  </a:extLst>
                </p:cNvPr>
                <p:cNvPicPr/>
                <p:nvPr/>
              </p:nvPicPr>
              <p:blipFill>
                <a:blip r:embed="rId200"/>
                <a:stretch>
                  <a:fillRect/>
                </a:stretch>
              </p:blipFill>
              <p:spPr>
                <a:xfrm>
                  <a:off x="6951333" y="5393227"/>
                  <a:ext cx="11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2" name="Freihand 131">
                  <a:extLst>
                    <a:ext uri="{FF2B5EF4-FFF2-40B4-BE49-F238E27FC236}">
                      <a16:creationId xmlns:a16="http://schemas.microsoft.com/office/drawing/2014/main" id="{C050824B-A7E2-49EF-A891-9EF12C0F33E1}"/>
                    </a:ext>
                  </a:extLst>
                </p14:cNvPr>
                <p14:cNvContentPartPr/>
                <p14:nvPr/>
              </p14:nvContentPartPr>
              <p14:xfrm>
                <a:off x="6867813" y="5344987"/>
                <a:ext cx="130320" cy="171000"/>
              </p14:xfrm>
            </p:contentPart>
          </mc:Choice>
          <mc:Fallback>
            <p:pic>
              <p:nvPicPr>
                <p:cNvPr id="132" name="Freihand 131">
                  <a:extLst>
                    <a:ext uri="{FF2B5EF4-FFF2-40B4-BE49-F238E27FC236}">
                      <a16:creationId xmlns:a16="http://schemas.microsoft.com/office/drawing/2014/main" id="{C050824B-A7E2-49EF-A891-9EF12C0F33E1}"/>
                    </a:ext>
                  </a:extLst>
                </p:cNvPr>
                <p:cNvPicPr/>
                <p:nvPr/>
              </p:nvPicPr>
              <p:blipFill>
                <a:blip r:embed="rId202"/>
                <a:stretch>
                  <a:fillRect/>
                </a:stretch>
              </p:blipFill>
              <p:spPr>
                <a:xfrm>
                  <a:off x="6863493" y="5340667"/>
                  <a:ext cx="138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3" name="Freihand 132">
                  <a:extLst>
                    <a:ext uri="{FF2B5EF4-FFF2-40B4-BE49-F238E27FC236}">
                      <a16:creationId xmlns:a16="http://schemas.microsoft.com/office/drawing/2014/main" id="{5B68A082-3C0D-411E-ADB2-0DB8FFDFCB29}"/>
                    </a:ext>
                  </a:extLst>
                </p14:cNvPr>
                <p14:cNvContentPartPr/>
                <p14:nvPr/>
              </p14:nvContentPartPr>
              <p14:xfrm>
                <a:off x="7023693" y="5416267"/>
                <a:ext cx="255960" cy="76680"/>
              </p14:xfrm>
            </p:contentPart>
          </mc:Choice>
          <mc:Fallback>
            <p:pic>
              <p:nvPicPr>
                <p:cNvPr id="133" name="Freihand 132">
                  <a:extLst>
                    <a:ext uri="{FF2B5EF4-FFF2-40B4-BE49-F238E27FC236}">
                      <a16:creationId xmlns:a16="http://schemas.microsoft.com/office/drawing/2014/main" id="{5B68A082-3C0D-411E-ADB2-0DB8FFDFCB29}"/>
                    </a:ext>
                  </a:extLst>
                </p:cNvPr>
                <p:cNvPicPr/>
                <p:nvPr/>
              </p:nvPicPr>
              <p:blipFill>
                <a:blip r:embed="rId204"/>
                <a:stretch>
                  <a:fillRect/>
                </a:stretch>
              </p:blipFill>
              <p:spPr>
                <a:xfrm>
                  <a:off x="7019373" y="5411947"/>
                  <a:ext cx="264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4" name="Freihand 133">
                  <a:extLst>
                    <a:ext uri="{FF2B5EF4-FFF2-40B4-BE49-F238E27FC236}">
                      <a16:creationId xmlns:a16="http://schemas.microsoft.com/office/drawing/2014/main" id="{0917D4D7-6BD6-4B5F-BFCD-3B37A9258C93}"/>
                    </a:ext>
                  </a:extLst>
                </p14:cNvPr>
                <p14:cNvContentPartPr/>
                <p14:nvPr/>
              </p14:nvContentPartPr>
              <p14:xfrm>
                <a:off x="7332933" y="5274067"/>
                <a:ext cx="87480" cy="241560"/>
              </p14:xfrm>
            </p:contentPart>
          </mc:Choice>
          <mc:Fallback>
            <p:pic>
              <p:nvPicPr>
                <p:cNvPr id="134" name="Freihand 133">
                  <a:extLst>
                    <a:ext uri="{FF2B5EF4-FFF2-40B4-BE49-F238E27FC236}">
                      <a16:creationId xmlns:a16="http://schemas.microsoft.com/office/drawing/2014/main" id="{0917D4D7-6BD6-4B5F-BFCD-3B37A9258C93}"/>
                    </a:ext>
                  </a:extLst>
                </p:cNvPr>
                <p:cNvPicPr/>
                <p:nvPr/>
              </p:nvPicPr>
              <p:blipFill>
                <a:blip r:embed="rId206"/>
                <a:stretch>
                  <a:fillRect/>
                </a:stretch>
              </p:blipFill>
              <p:spPr>
                <a:xfrm>
                  <a:off x="7328613" y="5269747"/>
                  <a:ext cx="961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5" name="Freihand 134">
                  <a:extLst>
                    <a:ext uri="{FF2B5EF4-FFF2-40B4-BE49-F238E27FC236}">
                      <a16:creationId xmlns:a16="http://schemas.microsoft.com/office/drawing/2014/main" id="{89A999F9-3605-466A-B75E-596E4E254998}"/>
                    </a:ext>
                  </a:extLst>
                </p14:cNvPr>
                <p14:cNvContentPartPr/>
                <p14:nvPr/>
              </p14:nvContentPartPr>
              <p14:xfrm>
                <a:off x="7495293" y="5292787"/>
                <a:ext cx="160200" cy="137160"/>
              </p14:xfrm>
            </p:contentPart>
          </mc:Choice>
          <mc:Fallback>
            <p:pic>
              <p:nvPicPr>
                <p:cNvPr id="135" name="Freihand 134">
                  <a:extLst>
                    <a:ext uri="{FF2B5EF4-FFF2-40B4-BE49-F238E27FC236}">
                      <a16:creationId xmlns:a16="http://schemas.microsoft.com/office/drawing/2014/main" id="{89A999F9-3605-466A-B75E-596E4E254998}"/>
                    </a:ext>
                  </a:extLst>
                </p:cNvPr>
                <p:cNvPicPr/>
                <p:nvPr/>
              </p:nvPicPr>
              <p:blipFill>
                <a:blip r:embed="rId208"/>
                <a:stretch>
                  <a:fillRect/>
                </a:stretch>
              </p:blipFill>
              <p:spPr>
                <a:xfrm>
                  <a:off x="7490973" y="5288467"/>
                  <a:ext cx="168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6" name="Freihand 135">
                  <a:extLst>
                    <a:ext uri="{FF2B5EF4-FFF2-40B4-BE49-F238E27FC236}">
                      <a16:creationId xmlns:a16="http://schemas.microsoft.com/office/drawing/2014/main" id="{CAF4D8FA-251A-4D58-9102-C95A7F84C3A0}"/>
                    </a:ext>
                  </a:extLst>
                </p14:cNvPr>
                <p14:cNvContentPartPr/>
                <p14:nvPr/>
              </p14:nvContentPartPr>
              <p14:xfrm>
                <a:off x="7668453" y="5276947"/>
                <a:ext cx="127800" cy="177840"/>
              </p14:xfrm>
            </p:contentPart>
          </mc:Choice>
          <mc:Fallback>
            <p:pic>
              <p:nvPicPr>
                <p:cNvPr id="136" name="Freihand 135">
                  <a:extLst>
                    <a:ext uri="{FF2B5EF4-FFF2-40B4-BE49-F238E27FC236}">
                      <a16:creationId xmlns:a16="http://schemas.microsoft.com/office/drawing/2014/main" id="{CAF4D8FA-251A-4D58-9102-C95A7F84C3A0}"/>
                    </a:ext>
                  </a:extLst>
                </p:cNvPr>
                <p:cNvPicPr/>
                <p:nvPr/>
              </p:nvPicPr>
              <p:blipFill>
                <a:blip r:embed="rId210"/>
                <a:stretch>
                  <a:fillRect/>
                </a:stretch>
              </p:blipFill>
              <p:spPr>
                <a:xfrm>
                  <a:off x="7664133" y="5272627"/>
                  <a:ext cx="136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7" name="Freihand 136">
                  <a:extLst>
                    <a:ext uri="{FF2B5EF4-FFF2-40B4-BE49-F238E27FC236}">
                      <a16:creationId xmlns:a16="http://schemas.microsoft.com/office/drawing/2014/main" id="{EE6F2345-2FD7-4368-B2B6-E073FF304951}"/>
                    </a:ext>
                  </a:extLst>
                </p14:cNvPr>
                <p14:cNvContentPartPr/>
                <p14:nvPr/>
              </p14:nvContentPartPr>
              <p14:xfrm>
                <a:off x="7821453" y="5258587"/>
                <a:ext cx="98640" cy="163440"/>
              </p14:xfrm>
            </p:contentPart>
          </mc:Choice>
          <mc:Fallback>
            <p:pic>
              <p:nvPicPr>
                <p:cNvPr id="137" name="Freihand 136">
                  <a:extLst>
                    <a:ext uri="{FF2B5EF4-FFF2-40B4-BE49-F238E27FC236}">
                      <a16:creationId xmlns:a16="http://schemas.microsoft.com/office/drawing/2014/main" id="{EE6F2345-2FD7-4368-B2B6-E073FF304951}"/>
                    </a:ext>
                  </a:extLst>
                </p:cNvPr>
                <p:cNvPicPr/>
                <p:nvPr/>
              </p:nvPicPr>
              <p:blipFill>
                <a:blip r:embed="rId212"/>
                <a:stretch>
                  <a:fillRect/>
                </a:stretch>
              </p:blipFill>
              <p:spPr>
                <a:xfrm>
                  <a:off x="7817133" y="5254267"/>
                  <a:ext cx="107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 name="Freihand 137">
                  <a:extLst>
                    <a:ext uri="{FF2B5EF4-FFF2-40B4-BE49-F238E27FC236}">
                      <a16:creationId xmlns:a16="http://schemas.microsoft.com/office/drawing/2014/main" id="{32331880-9D58-46C5-9AAF-8D63C456F704}"/>
                    </a:ext>
                  </a:extLst>
                </p14:cNvPr>
                <p14:cNvContentPartPr/>
                <p14:nvPr/>
              </p14:nvContentPartPr>
              <p14:xfrm>
                <a:off x="7869693" y="5250667"/>
                <a:ext cx="138960" cy="166320"/>
              </p14:xfrm>
            </p:contentPart>
          </mc:Choice>
          <mc:Fallback>
            <p:pic>
              <p:nvPicPr>
                <p:cNvPr id="138" name="Freihand 137">
                  <a:extLst>
                    <a:ext uri="{FF2B5EF4-FFF2-40B4-BE49-F238E27FC236}">
                      <a16:creationId xmlns:a16="http://schemas.microsoft.com/office/drawing/2014/main" id="{32331880-9D58-46C5-9AAF-8D63C456F704}"/>
                    </a:ext>
                  </a:extLst>
                </p:cNvPr>
                <p:cNvPicPr/>
                <p:nvPr/>
              </p:nvPicPr>
              <p:blipFill>
                <a:blip r:embed="rId214"/>
                <a:stretch>
                  <a:fillRect/>
                </a:stretch>
              </p:blipFill>
              <p:spPr>
                <a:xfrm>
                  <a:off x="7865373" y="5246347"/>
                  <a:ext cx="147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9" name="Freihand 138">
                  <a:extLst>
                    <a:ext uri="{FF2B5EF4-FFF2-40B4-BE49-F238E27FC236}">
                      <a16:creationId xmlns:a16="http://schemas.microsoft.com/office/drawing/2014/main" id="{EA652DAD-6BF8-4C8B-B187-DE0C98F4AEAD}"/>
                    </a:ext>
                  </a:extLst>
                </p14:cNvPr>
                <p14:cNvContentPartPr/>
                <p14:nvPr/>
              </p14:nvContentPartPr>
              <p14:xfrm>
                <a:off x="6859533" y="5539027"/>
                <a:ext cx="1234800" cy="93960"/>
              </p14:xfrm>
            </p:contentPart>
          </mc:Choice>
          <mc:Fallback>
            <p:pic>
              <p:nvPicPr>
                <p:cNvPr id="139" name="Freihand 138">
                  <a:extLst>
                    <a:ext uri="{FF2B5EF4-FFF2-40B4-BE49-F238E27FC236}">
                      <a16:creationId xmlns:a16="http://schemas.microsoft.com/office/drawing/2014/main" id="{EA652DAD-6BF8-4C8B-B187-DE0C98F4AEAD}"/>
                    </a:ext>
                  </a:extLst>
                </p:cNvPr>
                <p:cNvPicPr/>
                <p:nvPr/>
              </p:nvPicPr>
              <p:blipFill>
                <a:blip r:embed="rId216"/>
                <a:stretch>
                  <a:fillRect/>
                </a:stretch>
              </p:blipFill>
              <p:spPr>
                <a:xfrm>
                  <a:off x="6855213" y="5534707"/>
                  <a:ext cx="1243440" cy="102600"/>
                </a:xfrm>
                <a:prstGeom prst="rect">
                  <a:avLst/>
                </a:prstGeom>
              </p:spPr>
            </p:pic>
          </mc:Fallback>
        </mc:AlternateContent>
      </p:grpSp>
    </p:spTree>
    <p:extLst>
      <p:ext uri="{BB962C8B-B14F-4D97-AF65-F5344CB8AC3E}">
        <p14:creationId xmlns:p14="http://schemas.microsoft.com/office/powerpoint/2010/main" val="16761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 Specific Factors</a:t>
            </a:r>
          </a:p>
        </p:txBody>
      </p:sp>
      <p:sp>
        <p:nvSpPr>
          <p:cNvPr id="6" name="Content Placeholder 2"/>
          <p:cNvSpPr txBox="1">
            <a:spLocks/>
          </p:cNvSpPr>
          <p:nvPr/>
        </p:nvSpPr>
        <p:spPr>
          <a:xfrm>
            <a:off x="46056" y="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If trade is fundamentally good for an economy, why is there so much opposition to opening up?</a:t>
            </a:r>
          </a:p>
          <a:p>
            <a:pPr marL="311045" indent="-311045" fontAlgn="base">
              <a:spcAft>
                <a:spcPct val="0"/>
              </a:spcAft>
              <a:buFont typeface="Arial" panose="020B0604020202020204" pitchFamily="34" charset="0"/>
              <a:buChar char="•"/>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Trade influences the income distribution</a:t>
            </a: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Main reasons:</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Exchange of production factors between sectors is not cost-free</a:t>
            </a: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Sectors differ in their demand for production factors</a:t>
            </a: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a:solidFill>
                  <a:srgbClr val="000000"/>
                </a:solidFill>
                <a:latin typeface="Arial" panose="020B0604020202020204" pitchFamily="34" charset="0"/>
                <a:cs typeface="Arial" panose="020B0604020202020204" pitchFamily="34" charset="0"/>
              </a:rPr>
              <a:t>Assumptions:</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 the short term some production factors cannot be exchanged between sectors, e.g.</a:t>
            </a:r>
          </a:p>
          <a:p>
            <a:pPr marL="311045"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a:solidFill>
                  <a:srgbClr val="000000"/>
                </a:solidFill>
                <a:latin typeface="Arial" panose="020B0604020202020204" pitchFamily="34" charset="0"/>
                <a:cs typeface="Arial" panose="020B0604020202020204" pitchFamily="34" charset="0"/>
              </a:rPr>
              <a:t>land</a:t>
            </a: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Industry-specific capital</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High-skilled </a:t>
            </a:r>
            <a:r>
              <a:rPr lang="en-US" sz="1600" kern="0" dirty="0" err="1">
                <a:solidFill>
                  <a:srgbClr val="000000"/>
                </a:solidFill>
                <a:latin typeface="Arial" panose="020B0604020202020204" pitchFamily="34" charset="0"/>
                <a:cs typeface="Arial" panose="020B0604020202020204" pitchFamily="34" charset="0"/>
              </a:rPr>
              <a:t>labour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381475" y="3530071"/>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Countries: 	A und B</a:t>
                </a:r>
              </a:p>
              <a:p>
                <a:pPr marL="342900" indent="-342900">
                  <a:buFont typeface="Arial" panose="020B0604020202020204" pitchFamily="34" charset="0"/>
                  <a:buChar char="•"/>
                </a:pPr>
                <a:r>
                  <a:rPr lang="de-DE" sz="2000" dirty="0"/>
                  <a:t>2 </a:t>
                </a:r>
                <a:r>
                  <a:rPr lang="de-DE" sz="2000" dirty="0" err="1"/>
                  <a:t>Goods</a:t>
                </a:r>
                <a:r>
                  <a:rPr lang="de-DE" sz="2000" dirty="0"/>
                  <a:t>:	</a:t>
                </a:r>
                <a:r>
                  <a:rPr lang="de-DE" sz="2000" dirty="0" err="1"/>
                  <a:t>Grain</a:t>
                </a:r>
                <a:r>
                  <a:rPr lang="de-DE" sz="2000" dirty="0"/>
                  <a:t> G und Machinery M </a:t>
                </a:r>
              </a:p>
              <a:p>
                <a:pPr marL="342900" indent="-342900">
                  <a:buFont typeface="Arial" panose="020B0604020202020204" pitchFamily="34" charset="0"/>
                  <a:buChar char="•"/>
                </a:pPr>
                <a:r>
                  <a:rPr lang="de-DE" sz="2000" dirty="0"/>
                  <a:t>2 </a:t>
                </a:r>
                <a:r>
                  <a:rPr lang="de-DE" sz="2000" dirty="0" err="1"/>
                  <a:t>Production</a:t>
                </a:r>
                <a:r>
                  <a:rPr lang="de-DE" sz="2000" dirty="0"/>
                  <a:t> </a:t>
                </a:r>
                <a:r>
                  <a:rPr lang="de-DE" sz="2000" dirty="0" err="1"/>
                  <a:t>factors</a:t>
                </a:r>
                <a:r>
                  <a:rPr lang="de-DE" sz="2000" dirty="0"/>
                  <a:t>: Labour L and  Capital K</a:t>
                </a:r>
                <a:r>
                  <a:rPr lang="de-DE" sz="2000" baseline="-25000" dirty="0"/>
                  <a:t>G</a:t>
                </a:r>
                <a:r>
                  <a:rPr lang="de-DE" sz="2000" dirty="0"/>
                  <a:t> and K</a:t>
                </a:r>
                <a:r>
                  <a:rPr lang="de-DE" sz="2000" baseline="-25000" dirty="0"/>
                  <a:t>M</a:t>
                </a:r>
              </a:p>
              <a:p>
                <a:pPr marL="342900" indent="-342900">
                  <a:buFont typeface="Arial" panose="020B0604020202020204" pitchFamily="34" charset="0"/>
                  <a:buChar char="•"/>
                </a:pPr>
                <a:r>
                  <a:rPr lang="de-DE" sz="2000" dirty="0"/>
                  <a:t>2x2x2-Model</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a:t>
                </a:r>
                <a:r>
                  <a:rPr lang="de-DE" sz="2000" dirty="0" err="1"/>
                  <a:t>is</a:t>
                </a:r>
                <a:r>
                  <a:rPr lang="de-DE" sz="2000" dirty="0"/>
                  <a:t> flexible </a:t>
                </a:r>
                <a:r>
                  <a:rPr lang="de-DE" sz="2000" dirty="0" err="1"/>
                  <a:t>between</a:t>
                </a:r>
                <a:r>
                  <a:rPr lang="de-DE" sz="2000" dirty="0"/>
                  <a:t> </a:t>
                </a:r>
                <a:r>
                  <a:rPr lang="de-DE" sz="2000" dirty="0" err="1"/>
                  <a:t>sectors</a:t>
                </a:r>
                <a:endParaRPr lang="de-DE" sz="2000" dirty="0"/>
              </a:p>
              <a:p>
                <a:pPr marL="800100" lvl="1" indent="-342900">
                  <a:buFont typeface="Wingdings" panose="05000000000000000000" pitchFamily="2" charset="2"/>
                  <a:buChar char="Ø"/>
                </a:pPr>
                <a:r>
                  <a:rPr lang="de-DE" sz="2000" dirty="0"/>
                  <a:t>Overall </a:t>
                </a:r>
                <a:r>
                  <a:rPr lang="de-DE" sz="2000" dirty="0" err="1"/>
                  <a:t>inelastic</a:t>
                </a:r>
                <a:r>
                  <a:rPr lang="de-DE" sz="2000" dirty="0"/>
                  <a:t> </a:t>
                </a:r>
                <a:r>
                  <a:rPr lang="de-DE" sz="2000" dirty="0" err="1"/>
                  <a:t>labour</a:t>
                </a:r>
                <a:r>
                  <a:rPr lang="de-DE" sz="2000" dirty="0"/>
                  <a:t> </a:t>
                </a:r>
                <a:r>
                  <a:rPr lang="de-DE" sz="2000" dirty="0" err="1"/>
                  <a:t>supply</a:t>
                </a:r>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a:t>
                </a:r>
                <a:r>
                  <a:rPr lang="de-DE" sz="2000" dirty="0" err="1"/>
                  <a:t>are</a:t>
                </a:r>
                <a:r>
                  <a:rPr lang="de-DE" sz="2000" dirty="0"/>
                  <a:t> </a:t>
                </a:r>
                <a:r>
                  <a:rPr lang="de-DE" sz="2000" dirty="0" err="1"/>
                  <a:t>sector</a:t>
                </a:r>
                <a:r>
                  <a:rPr lang="de-DE" sz="2000" dirty="0"/>
                  <a:t> </a:t>
                </a:r>
                <a:r>
                  <a:rPr lang="de-DE" sz="2000" dirty="0" err="1"/>
                  <a:t>specific</a:t>
                </a:r>
                <a:r>
                  <a:rPr lang="de-DE" sz="2000" dirty="0"/>
                  <a:t> an d </a:t>
                </a:r>
                <a:r>
                  <a:rPr lang="de-DE" sz="2000" dirty="0" err="1"/>
                  <a:t>cannot</a:t>
                </a:r>
                <a:r>
                  <a:rPr lang="de-DE" sz="2000" dirty="0"/>
                  <a:t> </a:t>
                </a:r>
                <a:r>
                  <a:rPr lang="de-DE" sz="2000" dirty="0" err="1"/>
                  <a:t>be</a:t>
                </a:r>
                <a:r>
                  <a:rPr lang="de-DE" sz="2000" dirty="0"/>
                  <a:t> </a:t>
                </a:r>
                <a:r>
                  <a:rPr lang="de-DE" sz="2000" dirty="0" err="1"/>
                  <a:t>moved</a:t>
                </a:r>
                <a:r>
                  <a:rPr lang="de-DE" sz="2000" dirty="0"/>
                  <a:t>.</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381475" y="3530071"/>
                <a:ext cx="7848872" cy="2784602"/>
              </a:xfrm>
              <a:prstGeom prst="rect">
                <a:avLst/>
              </a:prstGeom>
              <a:blipFill>
                <a:blip r:embed="rId3"/>
                <a:stretch>
                  <a:fillRect l="-699" t="-1094" b="-5689"/>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0CC3E7B-FC47-45A8-B5D0-41E08B2E2D80}"/>
                  </a:ext>
                </a:extLst>
              </p14:cNvPr>
              <p14:cNvContentPartPr/>
              <p14:nvPr/>
            </p14:nvContentPartPr>
            <p14:xfrm>
              <a:off x="863373" y="1310107"/>
              <a:ext cx="4048560" cy="78480"/>
            </p14:xfrm>
          </p:contentPart>
        </mc:Choice>
        <mc:Fallback>
          <p:pic>
            <p:nvPicPr>
              <p:cNvPr id="2" name="Freihand 1">
                <a:extLst>
                  <a:ext uri="{FF2B5EF4-FFF2-40B4-BE49-F238E27FC236}">
                    <a16:creationId xmlns:a16="http://schemas.microsoft.com/office/drawing/2014/main" id="{80CC3E7B-FC47-45A8-B5D0-41E08B2E2D80}"/>
                  </a:ext>
                </a:extLst>
              </p:cNvPr>
              <p:cNvPicPr/>
              <p:nvPr/>
            </p:nvPicPr>
            <p:blipFill>
              <a:blip r:embed="rId5"/>
              <a:stretch>
                <a:fillRect/>
              </a:stretch>
            </p:blipFill>
            <p:spPr>
              <a:xfrm>
                <a:off x="859053" y="1305787"/>
                <a:ext cx="4057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a:extLst>
                  <a:ext uri="{FF2B5EF4-FFF2-40B4-BE49-F238E27FC236}">
                    <a16:creationId xmlns:a16="http://schemas.microsoft.com/office/drawing/2014/main" id="{127BD6CD-2F8C-47B8-87AA-9E5C38922032}"/>
                  </a:ext>
                </a:extLst>
              </p14:cNvPr>
              <p14:cNvContentPartPr/>
              <p14:nvPr/>
            </p14:nvContentPartPr>
            <p14:xfrm>
              <a:off x="6463533" y="682987"/>
              <a:ext cx="1387440" cy="74880"/>
            </p14:xfrm>
          </p:contentPart>
        </mc:Choice>
        <mc:Fallback>
          <p:pic>
            <p:nvPicPr>
              <p:cNvPr id="12" name="Freihand 11">
                <a:extLst>
                  <a:ext uri="{FF2B5EF4-FFF2-40B4-BE49-F238E27FC236}">
                    <a16:creationId xmlns:a16="http://schemas.microsoft.com/office/drawing/2014/main" id="{127BD6CD-2F8C-47B8-87AA-9E5C38922032}"/>
                  </a:ext>
                </a:extLst>
              </p:cNvPr>
              <p:cNvPicPr/>
              <p:nvPr/>
            </p:nvPicPr>
            <p:blipFill>
              <a:blip r:embed="rId7"/>
              <a:stretch>
                <a:fillRect/>
              </a:stretch>
            </p:blipFill>
            <p:spPr>
              <a:xfrm>
                <a:off x="6459213" y="678667"/>
                <a:ext cx="1396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7885CE66-0A32-4BBA-9331-652BC656426B}"/>
                  </a:ext>
                </a:extLst>
              </p14:cNvPr>
              <p14:cNvContentPartPr/>
              <p14:nvPr/>
            </p14:nvContentPartPr>
            <p14:xfrm>
              <a:off x="5127573" y="280867"/>
              <a:ext cx="1685880" cy="71280"/>
            </p14:xfrm>
          </p:contentPart>
        </mc:Choice>
        <mc:Fallback>
          <p:pic>
            <p:nvPicPr>
              <p:cNvPr id="13" name="Freihand 12">
                <a:extLst>
                  <a:ext uri="{FF2B5EF4-FFF2-40B4-BE49-F238E27FC236}">
                    <a16:creationId xmlns:a16="http://schemas.microsoft.com/office/drawing/2014/main" id="{7885CE66-0A32-4BBA-9331-652BC656426B}"/>
                  </a:ext>
                </a:extLst>
              </p:cNvPr>
              <p:cNvPicPr/>
              <p:nvPr/>
            </p:nvPicPr>
            <p:blipFill>
              <a:blip r:embed="rId9"/>
              <a:stretch>
                <a:fillRect/>
              </a:stretch>
            </p:blipFill>
            <p:spPr>
              <a:xfrm>
                <a:off x="5123253" y="276547"/>
                <a:ext cx="1694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9" name="Freihand 148">
                <a:extLst>
                  <a:ext uri="{FF2B5EF4-FFF2-40B4-BE49-F238E27FC236}">
                    <a16:creationId xmlns:a16="http://schemas.microsoft.com/office/drawing/2014/main" id="{35F194DE-585E-4119-859D-595B3426FF02}"/>
                  </a:ext>
                </a:extLst>
              </p14:cNvPr>
              <p14:cNvContentPartPr/>
              <p14:nvPr/>
            </p14:nvContentPartPr>
            <p14:xfrm>
              <a:off x="7345893" y="2905627"/>
              <a:ext cx="1661400" cy="74160"/>
            </p14:xfrm>
          </p:contentPart>
        </mc:Choice>
        <mc:Fallback>
          <p:pic>
            <p:nvPicPr>
              <p:cNvPr id="149" name="Freihand 148">
                <a:extLst>
                  <a:ext uri="{FF2B5EF4-FFF2-40B4-BE49-F238E27FC236}">
                    <a16:creationId xmlns:a16="http://schemas.microsoft.com/office/drawing/2014/main" id="{35F194DE-585E-4119-859D-595B3426FF02}"/>
                  </a:ext>
                </a:extLst>
              </p:cNvPr>
              <p:cNvPicPr/>
              <p:nvPr/>
            </p:nvPicPr>
            <p:blipFill>
              <a:blip r:embed="rId11"/>
              <a:stretch>
                <a:fillRect/>
              </a:stretch>
            </p:blipFill>
            <p:spPr>
              <a:xfrm>
                <a:off x="7341573" y="2901307"/>
                <a:ext cx="1670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0" name="Freihand 149">
                <a:extLst>
                  <a:ext uri="{FF2B5EF4-FFF2-40B4-BE49-F238E27FC236}">
                    <a16:creationId xmlns:a16="http://schemas.microsoft.com/office/drawing/2014/main" id="{9ABDB703-7BBF-405D-B802-3146303A6993}"/>
                  </a:ext>
                </a:extLst>
              </p14:cNvPr>
              <p14:cNvContentPartPr/>
              <p14:nvPr/>
            </p14:nvContentPartPr>
            <p14:xfrm>
              <a:off x="10351173" y="2392987"/>
              <a:ext cx="963000" cy="438120"/>
            </p14:xfrm>
          </p:contentPart>
        </mc:Choice>
        <mc:Fallback>
          <p:pic>
            <p:nvPicPr>
              <p:cNvPr id="150" name="Freihand 149">
                <a:extLst>
                  <a:ext uri="{FF2B5EF4-FFF2-40B4-BE49-F238E27FC236}">
                    <a16:creationId xmlns:a16="http://schemas.microsoft.com/office/drawing/2014/main" id="{9ABDB703-7BBF-405D-B802-3146303A6993}"/>
                  </a:ext>
                </a:extLst>
              </p:cNvPr>
              <p:cNvPicPr/>
              <p:nvPr/>
            </p:nvPicPr>
            <p:blipFill>
              <a:blip r:embed="rId13"/>
              <a:stretch>
                <a:fillRect/>
              </a:stretch>
            </p:blipFill>
            <p:spPr>
              <a:xfrm>
                <a:off x="10346853" y="2388667"/>
                <a:ext cx="97164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2" name="Freihand 151">
                <a:extLst>
                  <a:ext uri="{FF2B5EF4-FFF2-40B4-BE49-F238E27FC236}">
                    <a16:creationId xmlns:a16="http://schemas.microsoft.com/office/drawing/2014/main" id="{F9F2A5CB-5A4A-4AD7-B169-041C8B1707BC}"/>
                  </a:ext>
                </a:extLst>
              </p14:cNvPr>
              <p14:cNvContentPartPr/>
              <p14:nvPr/>
            </p14:nvContentPartPr>
            <p14:xfrm>
              <a:off x="6700053" y="1439707"/>
              <a:ext cx="2979720" cy="2156760"/>
            </p14:xfrm>
          </p:contentPart>
        </mc:Choice>
        <mc:Fallback>
          <p:pic>
            <p:nvPicPr>
              <p:cNvPr id="152" name="Freihand 151">
                <a:extLst>
                  <a:ext uri="{FF2B5EF4-FFF2-40B4-BE49-F238E27FC236}">
                    <a16:creationId xmlns:a16="http://schemas.microsoft.com/office/drawing/2014/main" id="{F9F2A5CB-5A4A-4AD7-B169-041C8B1707BC}"/>
                  </a:ext>
                </a:extLst>
              </p:cNvPr>
              <p:cNvPicPr/>
              <p:nvPr/>
            </p:nvPicPr>
            <p:blipFill>
              <a:blip r:embed="rId15"/>
              <a:stretch>
                <a:fillRect/>
              </a:stretch>
            </p:blipFill>
            <p:spPr>
              <a:xfrm>
                <a:off x="6695733" y="1435387"/>
                <a:ext cx="2988360" cy="216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4" name="Freihand 153">
                <a:extLst>
                  <a:ext uri="{FF2B5EF4-FFF2-40B4-BE49-F238E27FC236}">
                    <a16:creationId xmlns:a16="http://schemas.microsoft.com/office/drawing/2014/main" id="{1FA7837B-2639-4820-A55B-67DA5FEA22FE}"/>
                  </a:ext>
                </a:extLst>
              </p14:cNvPr>
              <p14:cNvContentPartPr/>
              <p14:nvPr/>
            </p14:nvContentPartPr>
            <p14:xfrm>
              <a:off x="2182413" y="3820387"/>
              <a:ext cx="1108440" cy="77400"/>
            </p14:xfrm>
          </p:contentPart>
        </mc:Choice>
        <mc:Fallback>
          <p:pic>
            <p:nvPicPr>
              <p:cNvPr id="154" name="Freihand 153">
                <a:extLst>
                  <a:ext uri="{FF2B5EF4-FFF2-40B4-BE49-F238E27FC236}">
                    <a16:creationId xmlns:a16="http://schemas.microsoft.com/office/drawing/2014/main" id="{1FA7837B-2639-4820-A55B-67DA5FEA22FE}"/>
                  </a:ext>
                </a:extLst>
              </p:cNvPr>
              <p:cNvPicPr/>
              <p:nvPr/>
            </p:nvPicPr>
            <p:blipFill>
              <a:blip r:embed="rId17"/>
              <a:stretch>
                <a:fillRect/>
              </a:stretch>
            </p:blipFill>
            <p:spPr>
              <a:xfrm>
                <a:off x="2178093" y="3816067"/>
                <a:ext cx="1117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5" name="Freihand 154">
                <a:extLst>
                  <a:ext uri="{FF2B5EF4-FFF2-40B4-BE49-F238E27FC236}">
                    <a16:creationId xmlns:a16="http://schemas.microsoft.com/office/drawing/2014/main" id="{97CFD72F-F9E9-425C-86D2-2B615D6BEC45}"/>
                  </a:ext>
                </a:extLst>
              </p14:cNvPr>
              <p14:cNvContentPartPr/>
              <p14:nvPr/>
            </p14:nvContentPartPr>
            <p14:xfrm>
              <a:off x="829533" y="4090387"/>
              <a:ext cx="840600" cy="102240"/>
            </p14:xfrm>
          </p:contentPart>
        </mc:Choice>
        <mc:Fallback>
          <p:pic>
            <p:nvPicPr>
              <p:cNvPr id="155" name="Freihand 154">
                <a:extLst>
                  <a:ext uri="{FF2B5EF4-FFF2-40B4-BE49-F238E27FC236}">
                    <a16:creationId xmlns:a16="http://schemas.microsoft.com/office/drawing/2014/main" id="{97CFD72F-F9E9-425C-86D2-2B615D6BEC45}"/>
                  </a:ext>
                </a:extLst>
              </p:cNvPr>
              <p:cNvPicPr/>
              <p:nvPr/>
            </p:nvPicPr>
            <p:blipFill>
              <a:blip r:embed="rId19"/>
              <a:stretch>
                <a:fillRect/>
              </a:stretch>
            </p:blipFill>
            <p:spPr>
              <a:xfrm>
                <a:off x="825213" y="4086067"/>
                <a:ext cx="849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6" name="Freihand 155">
                <a:extLst>
                  <a:ext uri="{FF2B5EF4-FFF2-40B4-BE49-F238E27FC236}">
                    <a16:creationId xmlns:a16="http://schemas.microsoft.com/office/drawing/2014/main" id="{3163A108-D108-44F3-A6E7-BDC88742A9DB}"/>
                  </a:ext>
                </a:extLst>
              </p14:cNvPr>
              <p14:cNvContentPartPr/>
              <p14:nvPr/>
            </p14:nvContentPartPr>
            <p14:xfrm>
              <a:off x="2305893" y="4129987"/>
              <a:ext cx="802080" cy="94680"/>
            </p14:xfrm>
          </p:contentPart>
        </mc:Choice>
        <mc:Fallback>
          <p:pic>
            <p:nvPicPr>
              <p:cNvPr id="156" name="Freihand 155">
                <a:extLst>
                  <a:ext uri="{FF2B5EF4-FFF2-40B4-BE49-F238E27FC236}">
                    <a16:creationId xmlns:a16="http://schemas.microsoft.com/office/drawing/2014/main" id="{3163A108-D108-44F3-A6E7-BDC88742A9DB}"/>
                  </a:ext>
                </a:extLst>
              </p:cNvPr>
              <p:cNvPicPr/>
              <p:nvPr/>
            </p:nvPicPr>
            <p:blipFill>
              <a:blip r:embed="rId21"/>
              <a:stretch>
                <a:fillRect/>
              </a:stretch>
            </p:blipFill>
            <p:spPr>
              <a:xfrm>
                <a:off x="2301573" y="4125667"/>
                <a:ext cx="810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6" name="Freihand 195">
                <a:extLst>
                  <a:ext uri="{FF2B5EF4-FFF2-40B4-BE49-F238E27FC236}">
                    <a16:creationId xmlns:a16="http://schemas.microsoft.com/office/drawing/2014/main" id="{9DA3E064-2DB2-45ED-B4C1-6C0AEEAFF283}"/>
                  </a:ext>
                </a:extLst>
              </p14:cNvPr>
              <p14:cNvContentPartPr/>
              <p14:nvPr/>
            </p14:nvContentPartPr>
            <p14:xfrm>
              <a:off x="3618453" y="4482787"/>
              <a:ext cx="459360" cy="39240"/>
            </p14:xfrm>
          </p:contentPart>
        </mc:Choice>
        <mc:Fallback>
          <p:pic>
            <p:nvPicPr>
              <p:cNvPr id="196" name="Freihand 195">
                <a:extLst>
                  <a:ext uri="{FF2B5EF4-FFF2-40B4-BE49-F238E27FC236}">
                    <a16:creationId xmlns:a16="http://schemas.microsoft.com/office/drawing/2014/main" id="{9DA3E064-2DB2-45ED-B4C1-6C0AEEAFF283}"/>
                  </a:ext>
                </a:extLst>
              </p:cNvPr>
              <p:cNvPicPr/>
              <p:nvPr/>
            </p:nvPicPr>
            <p:blipFill>
              <a:blip r:embed="rId23"/>
              <a:stretch>
                <a:fillRect/>
              </a:stretch>
            </p:blipFill>
            <p:spPr>
              <a:xfrm>
                <a:off x="3614133" y="4478467"/>
                <a:ext cx="468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9" name="Freihand 198">
                <a:extLst>
                  <a:ext uri="{FF2B5EF4-FFF2-40B4-BE49-F238E27FC236}">
                    <a16:creationId xmlns:a16="http://schemas.microsoft.com/office/drawing/2014/main" id="{D6BEAFC3-A11E-4940-B687-EEB0494A5EEB}"/>
                  </a:ext>
                </a:extLst>
              </p14:cNvPr>
              <p14:cNvContentPartPr/>
              <p14:nvPr/>
            </p14:nvContentPartPr>
            <p14:xfrm>
              <a:off x="7147173" y="2525467"/>
              <a:ext cx="2097720" cy="634680"/>
            </p14:xfrm>
          </p:contentPart>
        </mc:Choice>
        <mc:Fallback>
          <p:pic>
            <p:nvPicPr>
              <p:cNvPr id="199" name="Freihand 198">
                <a:extLst>
                  <a:ext uri="{FF2B5EF4-FFF2-40B4-BE49-F238E27FC236}">
                    <a16:creationId xmlns:a16="http://schemas.microsoft.com/office/drawing/2014/main" id="{D6BEAFC3-A11E-4940-B687-EEB0494A5EEB}"/>
                  </a:ext>
                </a:extLst>
              </p:cNvPr>
              <p:cNvPicPr/>
              <p:nvPr/>
            </p:nvPicPr>
            <p:blipFill>
              <a:blip r:embed="rId25"/>
              <a:stretch>
                <a:fillRect/>
              </a:stretch>
            </p:blipFill>
            <p:spPr>
              <a:xfrm>
                <a:off x="7142853" y="2521147"/>
                <a:ext cx="2106360" cy="643320"/>
              </a:xfrm>
              <a:prstGeom prst="rect">
                <a:avLst/>
              </a:prstGeom>
            </p:spPr>
          </p:pic>
        </mc:Fallback>
      </mc:AlternateContent>
      <p:grpSp>
        <p:nvGrpSpPr>
          <p:cNvPr id="246" name="Gruppieren 245">
            <a:extLst>
              <a:ext uri="{FF2B5EF4-FFF2-40B4-BE49-F238E27FC236}">
                <a16:creationId xmlns:a16="http://schemas.microsoft.com/office/drawing/2014/main" id="{7D607170-4721-4521-8D59-27E5C90E8A42}"/>
              </a:ext>
            </a:extLst>
          </p:cNvPr>
          <p:cNvGrpSpPr/>
          <p:nvPr/>
        </p:nvGrpSpPr>
        <p:grpSpPr>
          <a:xfrm>
            <a:off x="6230253" y="4609147"/>
            <a:ext cx="462960" cy="1375920"/>
            <a:chOff x="6230253" y="4609147"/>
            <a:chExt cx="462960" cy="1375920"/>
          </a:xfrm>
        </p:grpSpPr>
        <mc:AlternateContent xmlns:mc="http://schemas.openxmlformats.org/markup-compatibility/2006">
          <mc:Choice xmlns:p14="http://schemas.microsoft.com/office/powerpoint/2010/main" Requires="p14">
            <p:contentPart p14:bwMode="auto" r:id="rId26">
              <p14:nvContentPartPr>
                <p14:cNvPr id="244" name="Freihand 243">
                  <a:extLst>
                    <a:ext uri="{FF2B5EF4-FFF2-40B4-BE49-F238E27FC236}">
                      <a16:creationId xmlns:a16="http://schemas.microsoft.com/office/drawing/2014/main" id="{7023AD2C-13D0-44A8-B9E5-E516887F74CB}"/>
                    </a:ext>
                  </a:extLst>
                </p14:cNvPr>
                <p14:cNvContentPartPr/>
                <p14:nvPr/>
              </p14:nvContentPartPr>
              <p14:xfrm>
                <a:off x="6230253" y="4609147"/>
                <a:ext cx="446400" cy="1238760"/>
              </p14:xfrm>
            </p:contentPart>
          </mc:Choice>
          <mc:Fallback>
            <p:pic>
              <p:nvPicPr>
                <p:cNvPr id="244" name="Freihand 243">
                  <a:extLst>
                    <a:ext uri="{FF2B5EF4-FFF2-40B4-BE49-F238E27FC236}">
                      <a16:creationId xmlns:a16="http://schemas.microsoft.com/office/drawing/2014/main" id="{7023AD2C-13D0-44A8-B9E5-E516887F74CB}"/>
                    </a:ext>
                  </a:extLst>
                </p:cNvPr>
                <p:cNvPicPr/>
                <p:nvPr/>
              </p:nvPicPr>
              <p:blipFill>
                <a:blip r:embed="rId27"/>
                <a:stretch>
                  <a:fillRect/>
                </a:stretch>
              </p:blipFill>
              <p:spPr>
                <a:xfrm>
                  <a:off x="6225933" y="4604827"/>
                  <a:ext cx="455040" cy="1247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5" name="Freihand 244">
                  <a:extLst>
                    <a:ext uri="{FF2B5EF4-FFF2-40B4-BE49-F238E27FC236}">
                      <a16:creationId xmlns:a16="http://schemas.microsoft.com/office/drawing/2014/main" id="{F984D0F2-7220-4C32-A785-601314438179}"/>
                    </a:ext>
                  </a:extLst>
                </p14:cNvPr>
                <p14:cNvContentPartPr/>
                <p14:nvPr/>
              </p14:nvContentPartPr>
              <p14:xfrm>
                <a:off x="6418173" y="5794267"/>
                <a:ext cx="275040" cy="190800"/>
              </p14:xfrm>
            </p:contentPart>
          </mc:Choice>
          <mc:Fallback>
            <p:pic>
              <p:nvPicPr>
                <p:cNvPr id="245" name="Freihand 244">
                  <a:extLst>
                    <a:ext uri="{FF2B5EF4-FFF2-40B4-BE49-F238E27FC236}">
                      <a16:creationId xmlns:a16="http://schemas.microsoft.com/office/drawing/2014/main" id="{F984D0F2-7220-4C32-A785-601314438179}"/>
                    </a:ext>
                  </a:extLst>
                </p:cNvPr>
                <p:cNvPicPr/>
                <p:nvPr/>
              </p:nvPicPr>
              <p:blipFill>
                <a:blip r:embed="rId29"/>
                <a:stretch>
                  <a:fillRect/>
                </a:stretch>
              </p:blipFill>
              <p:spPr>
                <a:xfrm>
                  <a:off x="6413853" y="5789947"/>
                  <a:ext cx="283680" cy="19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68" name="Freihand 267">
                <a:extLst>
                  <a:ext uri="{FF2B5EF4-FFF2-40B4-BE49-F238E27FC236}">
                    <a16:creationId xmlns:a16="http://schemas.microsoft.com/office/drawing/2014/main" id="{F3670BE0-C6B2-4167-A396-7D991122A893}"/>
                  </a:ext>
                </a:extLst>
              </p14:cNvPr>
              <p14:cNvContentPartPr/>
              <p14:nvPr/>
            </p14:nvContentPartPr>
            <p14:xfrm>
              <a:off x="4800693" y="5374507"/>
              <a:ext cx="484920" cy="27000"/>
            </p14:xfrm>
          </p:contentPart>
        </mc:Choice>
        <mc:Fallback>
          <p:pic>
            <p:nvPicPr>
              <p:cNvPr id="268" name="Freihand 267">
                <a:extLst>
                  <a:ext uri="{FF2B5EF4-FFF2-40B4-BE49-F238E27FC236}">
                    <a16:creationId xmlns:a16="http://schemas.microsoft.com/office/drawing/2014/main" id="{F3670BE0-C6B2-4167-A396-7D991122A893}"/>
                  </a:ext>
                </a:extLst>
              </p:cNvPr>
              <p:cNvPicPr/>
              <p:nvPr/>
            </p:nvPicPr>
            <p:blipFill>
              <a:blip r:embed="rId31"/>
              <a:stretch>
                <a:fillRect/>
              </a:stretch>
            </p:blipFill>
            <p:spPr>
              <a:xfrm>
                <a:off x="4796373" y="5370187"/>
                <a:ext cx="493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0" name="Freihand 269">
                <a:extLst>
                  <a:ext uri="{FF2B5EF4-FFF2-40B4-BE49-F238E27FC236}">
                    <a16:creationId xmlns:a16="http://schemas.microsoft.com/office/drawing/2014/main" id="{2E831E7B-9085-45A2-A88F-E729DA70DFF8}"/>
                  </a:ext>
                </a:extLst>
              </p14:cNvPr>
              <p14:cNvContentPartPr/>
              <p14:nvPr/>
            </p14:nvContentPartPr>
            <p14:xfrm>
              <a:off x="4351413" y="5665747"/>
              <a:ext cx="207000" cy="54360"/>
            </p14:xfrm>
          </p:contentPart>
        </mc:Choice>
        <mc:Fallback>
          <p:pic>
            <p:nvPicPr>
              <p:cNvPr id="270" name="Freihand 269">
                <a:extLst>
                  <a:ext uri="{FF2B5EF4-FFF2-40B4-BE49-F238E27FC236}">
                    <a16:creationId xmlns:a16="http://schemas.microsoft.com/office/drawing/2014/main" id="{2E831E7B-9085-45A2-A88F-E729DA70DFF8}"/>
                  </a:ext>
                </a:extLst>
              </p:cNvPr>
              <p:cNvPicPr/>
              <p:nvPr/>
            </p:nvPicPr>
            <p:blipFill>
              <a:blip r:embed="rId33"/>
              <a:stretch>
                <a:fillRect/>
              </a:stretch>
            </p:blipFill>
            <p:spPr>
              <a:xfrm>
                <a:off x="4347093" y="5661427"/>
                <a:ext cx="215640" cy="63000"/>
              </a:xfrm>
              <a:prstGeom prst="rect">
                <a:avLst/>
              </a:prstGeom>
            </p:spPr>
          </p:pic>
        </mc:Fallback>
      </mc:AlternateContent>
      <p:grpSp>
        <p:nvGrpSpPr>
          <p:cNvPr id="337" name="Gruppieren 336">
            <a:extLst>
              <a:ext uri="{FF2B5EF4-FFF2-40B4-BE49-F238E27FC236}">
                <a16:creationId xmlns:a16="http://schemas.microsoft.com/office/drawing/2014/main" id="{49A86D62-7821-4020-B60C-1E86F227D7BB}"/>
              </a:ext>
            </a:extLst>
          </p:cNvPr>
          <p:cNvGrpSpPr/>
          <p:nvPr/>
        </p:nvGrpSpPr>
        <p:grpSpPr>
          <a:xfrm>
            <a:off x="76413" y="1293547"/>
            <a:ext cx="12084480" cy="4179960"/>
            <a:chOff x="76413" y="1293547"/>
            <a:chExt cx="12084480" cy="4179960"/>
          </a:xfrm>
        </p:grpSpPr>
        <mc:AlternateContent xmlns:mc="http://schemas.openxmlformats.org/markup-compatibility/2006">
          <mc:Choice xmlns:p14="http://schemas.microsoft.com/office/powerpoint/2010/main" Requires="p14">
            <p:contentPart p14:bwMode="auto" r:id="rId34">
              <p14:nvContentPartPr>
                <p14:cNvPr id="14" name="Freihand 13">
                  <a:extLst>
                    <a:ext uri="{FF2B5EF4-FFF2-40B4-BE49-F238E27FC236}">
                      <a16:creationId xmlns:a16="http://schemas.microsoft.com/office/drawing/2014/main" id="{77D85838-CF14-4CB5-8AFD-04F64435F119}"/>
                    </a:ext>
                  </a:extLst>
                </p14:cNvPr>
                <p14:cNvContentPartPr/>
                <p14:nvPr/>
              </p14:nvContentPartPr>
              <p14:xfrm>
                <a:off x="7750533" y="1773787"/>
                <a:ext cx="143280" cy="14400"/>
              </p14:xfrm>
            </p:contentPart>
          </mc:Choice>
          <mc:Fallback>
            <p:pic>
              <p:nvPicPr>
                <p:cNvPr id="14" name="Freihand 13">
                  <a:extLst>
                    <a:ext uri="{FF2B5EF4-FFF2-40B4-BE49-F238E27FC236}">
                      <a16:creationId xmlns:a16="http://schemas.microsoft.com/office/drawing/2014/main" id="{77D85838-CF14-4CB5-8AFD-04F64435F119}"/>
                    </a:ext>
                  </a:extLst>
                </p:cNvPr>
                <p:cNvPicPr/>
                <p:nvPr/>
              </p:nvPicPr>
              <p:blipFill>
                <a:blip r:embed="rId35"/>
                <a:stretch>
                  <a:fillRect/>
                </a:stretch>
              </p:blipFill>
              <p:spPr>
                <a:xfrm>
                  <a:off x="7746213" y="1769467"/>
                  <a:ext cx="151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5" name="Freihand 14">
                  <a:extLst>
                    <a:ext uri="{FF2B5EF4-FFF2-40B4-BE49-F238E27FC236}">
                      <a16:creationId xmlns:a16="http://schemas.microsoft.com/office/drawing/2014/main" id="{857AD6A7-653E-4DCF-901C-DE696AB776FC}"/>
                    </a:ext>
                  </a:extLst>
                </p14:cNvPr>
                <p14:cNvContentPartPr/>
                <p14:nvPr/>
              </p14:nvContentPartPr>
              <p14:xfrm>
                <a:off x="7853493" y="1723027"/>
                <a:ext cx="151200" cy="126360"/>
              </p14:xfrm>
            </p:contentPart>
          </mc:Choice>
          <mc:Fallback>
            <p:pic>
              <p:nvPicPr>
                <p:cNvPr id="15" name="Freihand 14">
                  <a:extLst>
                    <a:ext uri="{FF2B5EF4-FFF2-40B4-BE49-F238E27FC236}">
                      <a16:creationId xmlns:a16="http://schemas.microsoft.com/office/drawing/2014/main" id="{857AD6A7-653E-4DCF-901C-DE696AB776FC}"/>
                    </a:ext>
                  </a:extLst>
                </p:cNvPr>
                <p:cNvPicPr/>
                <p:nvPr/>
              </p:nvPicPr>
              <p:blipFill>
                <a:blip r:embed="rId37"/>
                <a:stretch>
                  <a:fillRect/>
                </a:stretch>
              </p:blipFill>
              <p:spPr>
                <a:xfrm>
                  <a:off x="7849173" y="1718707"/>
                  <a:ext cx="1598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6" name="Freihand 15">
                  <a:extLst>
                    <a:ext uri="{FF2B5EF4-FFF2-40B4-BE49-F238E27FC236}">
                      <a16:creationId xmlns:a16="http://schemas.microsoft.com/office/drawing/2014/main" id="{D0009061-2AAF-4072-9F9E-1543E8EFC47F}"/>
                    </a:ext>
                  </a:extLst>
                </p14:cNvPr>
                <p14:cNvContentPartPr/>
                <p14:nvPr/>
              </p14:nvContentPartPr>
              <p14:xfrm>
                <a:off x="8108733" y="1638067"/>
                <a:ext cx="110520" cy="269640"/>
              </p14:xfrm>
            </p:contentPart>
          </mc:Choice>
          <mc:Fallback>
            <p:pic>
              <p:nvPicPr>
                <p:cNvPr id="16" name="Freihand 15">
                  <a:extLst>
                    <a:ext uri="{FF2B5EF4-FFF2-40B4-BE49-F238E27FC236}">
                      <a16:creationId xmlns:a16="http://schemas.microsoft.com/office/drawing/2014/main" id="{D0009061-2AAF-4072-9F9E-1543E8EFC47F}"/>
                    </a:ext>
                  </a:extLst>
                </p:cNvPr>
                <p:cNvPicPr/>
                <p:nvPr/>
              </p:nvPicPr>
              <p:blipFill>
                <a:blip r:embed="rId39"/>
                <a:stretch>
                  <a:fillRect/>
                </a:stretch>
              </p:blipFill>
              <p:spPr>
                <a:xfrm>
                  <a:off x="8104413" y="1633747"/>
                  <a:ext cx="1191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 name="Freihand 16">
                  <a:extLst>
                    <a:ext uri="{FF2B5EF4-FFF2-40B4-BE49-F238E27FC236}">
                      <a16:creationId xmlns:a16="http://schemas.microsoft.com/office/drawing/2014/main" id="{251792FA-2386-403A-9BB9-76A1D8DABEB3}"/>
                    </a:ext>
                  </a:extLst>
                </p14:cNvPr>
                <p14:cNvContentPartPr/>
                <p14:nvPr/>
              </p14:nvContentPartPr>
              <p14:xfrm>
                <a:off x="8247333" y="1729867"/>
                <a:ext cx="182520" cy="69120"/>
              </p14:xfrm>
            </p:contentPart>
          </mc:Choice>
          <mc:Fallback>
            <p:pic>
              <p:nvPicPr>
                <p:cNvPr id="17" name="Freihand 16">
                  <a:extLst>
                    <a:ext uri="{FF2B5EF4-FFF2-40B4-BE49-F238E27FC236}">
                      <a16:creationId xmlns:a16="http://schemas.microsoft.com/office/drawing/2014/main" id="{251792FA-2386-403A-9BB9-76A1D8DABEB3}"/>
                    </a:ext>
                  </a:extLst>
                </p:cNvPr>
                <p:cNvPicPr/>
                <p:nvPr/>
              </p:nvPicPr>
              <p:blipFill>
                <a:blip r:embed="rId41"/>
                <a:stretch>
                  <a:fillRect/>
                </a:stretch>
              </p:blipFill>
              <p:spPr>
                <a:xfrm>
                  <a:off x="8243013" y="1725547"/>
                  <a:ext cx="191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9" name="Freihand 18">
                  <a:extLst>
                    <a:ext uri="{FF2B5EF4-FFF2-40B4-BE49-F238E27FC236}">
                      <a16:creationId xmlns:a16="http://schemas.microsoft.com/office/drawing/2014/main" id="{CC2C42E9-A584-42F6-A5E9-77BD98A1A75E}"/>
                    </a:ext>
                  </a:extLst>
                </p14:cNvPr>
                <p14:cNvContentPartPr/>
                <p14:nvPr/>
              </p14:nvContentPartPr>
              <p14:xfrm>
                <a:off x="8521653" y="1734907"/>
                <a:ext cx="105840" cy="66600"/>
              </p14:xfrm>
            </p:contentPart>
          </mc:Choice>
          <mc:Fallback>
            <p:pic>
              <p:nvPicPr>
                <p:cNvPr id="19" name="Freihand 18">
                  <a:extLst>
                    <a:ext uri="{FF2B5EF4-FFF2-40B4-BE49-F238E27FC236}">
                      <a16:creationId xmlns:a16="http://schemas.microsoft.com/office/drawing/2014/main" id="{CC2C42E9-A584-42F6-A5E9-77BD98A1A75E}"/>
                    </a:ext>
                  </a:extLst>
                </p:cNvPr>
                <p:cNvPicPr/>
                <p:nvPr/>
              </p:nvPicPr>
              <p:blipFill>
                <a:blip r:embed="rId43"/>
                <a:stretch>
                  <a:fillRect/>
                </a:stretch>
              </p:blipFill>
              <p:spPr>
                <a:xfrm>
                  <a:off x="8517333" y="1730587"/>
                  <a:ext cx="114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 name="Freihand 19">
                  <a:extLst>
                    <a:ext uri="{FF2B5EF4-FFF2-40B4-BE49-F238E27FC236}">
                      <a16:creationId xmlns:a16="http://schemas.microsoft.com/office/drawing/2014/main" id="{E86A1A1C-CFD1-499C-A40B-72F05892648B}"/>
                    </a:ext>
                  </a:extLst>
                </p14:cNvPr>
                <p14:cNvContentPartPr/>
                <p14:nvPr/>
              </p14:nvContentPartPr>
              <p14:xfrm>
                <a:off x="8607333" y="1732747"/>
                <a:ext cx="101520" cy="91080"/>
              </p14:xfrm>
            </p:contentPart>
          </mc:Choice>
          <mc:Fallback>
            <p:pic>
              <p:nvPicPr>
                <p:cNvPr id="20" name="Freihand 19">
                  <a:extLst>
                    <a:ext uri="{FF2B5EF4-FFF2-40B4-BE49-F238E27FC236}">
                      <a16:creationId xmlns:a16="http://schemas.microsoft.com/office/drawing/2014/main" id="{E86A1A1C-CFD1-499C-A40B-72F05892648B}"/>
                    </a:ext>
                  </a:extLst>
                </p:cNvPr>
                <p:cNvPicPr/>
                <p:nvPr/>
              </p:nvPicPr>
              <p:blipFill>
                <a:blip r:embed="rId45"/>
                <a:stretch>
                  <a:fillRect/>
                </a:stretch>
              </p:blipFill>
              <p:spPr>
                <a:xfrm>
                  <a:off x="8603013" y="1728427"/>
                  <a:ext cx="110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A957B7DA-A35F-4ACE-A4D0-AEA919223165}"/>
                    </a:ext>
                  </a:extLst>
                </p14:cNvPr>
                <p14:cNvContentPartPr/>
                <p14:nvPr/>
              </p14:nvContentPartPr>
              <p14:xfrm>
                <a:off x="8705973" y="1733467"/>
                <a:ext cx="294480" cy="66960"/>
              </p14:xfrm>
            </p:contentPart>
          </mc:Choice>
          <mc:Fallback>
            <p:pic>
              <p:nvPicPr>
                <p:cNvPr id="21" name="Freihand 20">
                  <a:extLst>
                    <a:ext uri="{FF2B5EF4-FFF2-40B4-BE49-F238E27FC236}">
                      <a16:creationId xmlns:a16="http://schemas.microsoft.com/office/drawing/2014/main" id="{A957B7DA-A35F-4ACE-A4D0-AEA919223165}"/>
                    </a:ext>
                  </a:extLst>
                </p:cNvPr>
                <p:cNvPicPr/>
                <p:nvPr/>
              </p:nvPicPr>
              <p:blipFill>
                <a:blip r:embed="rId47"/>
                <a:stretch>
                  <a:fillRect/>
                </a:stretch>
              </p:blipFill>
              <p:spPr>
                <a:xfrm>
                  <a:off x="8701653" y="1729147"/>
                  <a:ext cx="303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 name="Freihand 21">
                  <a:extLst>
                    <a:ext uri="{FF2B5EF4-FFF2-40B4-BE49-F238E27FC236}">
                      <a16:creationId xmlns:a16="http://schemas.microsoft.com/office/drawing/2014/main" id="{38571501-B899-430E-ACB8-F663C2CD9BD3}"/>
                    </a:ext>
                  </a:extLst>
                </p14:cNvPr>
                <p14:cNvContentPartPr/>
                <p14:nvPr/>
              </p14:nvContentPartPr>
              <p14:xfrm>
                <a:off x="8969853" y="1735987"/>
                <a:ext cx="114480" cy="154440"/>
              </p14:xfrm>
            </p:contentPart>
          </mc:Choice>
          <mc:Fallback>
            <p:pic>
              <p:nvPicPr>
                <p:cNvPr id="22" name="Freihand 21">
                  <a:extLst>
                    <a:ext uri="{FF2B5EF4-FFF2-40B4-BE49-F238E27FC236}">
                      <a16:creationId xmlns:a16="http://schemas.microsoft.com/office/drawing/2014/main" id="{38571501-B899-430E-ACB8-F663C2CD9BD3}"/>
                    </a:ext>
                  </a:extLst>
                </p:cNvPr>
                <p:cNvPicPr/>
                <p:nvPr/>
              </p:nvPicPr>
              <p:blipFill>
                <a:blip r:embed="rId49"/>
                <a:stretch>
                  <a:fillRect/>
                </a:stretch>
              </p:blipFill>
              <p:spPr>
                <a:xfrm>
                  <a:off x="8965533" y="1731667"/>
                  <a:ext cx="123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3" name="Freihand 22">
                  <a:extLst>
                    <a:ext uri="{FF2B5EF4-FFF2-40B4-BE49-F238E27FC236}">
                      <a16:creationId xmlns:a16="http://schemas.microsoft.com/office/drawing/2014/main" id="{FCFA7DA2-BF72-4E07-9F6F-0D777807BC64}"/>
                    </a:ext>
                  </a:extLst>
                </p14:cNvPr>
                <p14:cNvContentPartPr/>
                <p14:nvPr/>
              </p14:nvContentPartPr>
              <p14:xfrm>
                <a:off x="9114573" y="1660747"/>
                <a:ext cx="36720" cy="132480"/>
              </p14:xfrm>
            </p:contentPart>
          </mc:Choice>
          <mc:Fallback>
            <p:pic>
              <p:nvPicPr>
                <p:cNvPr id="23" name="Freihand 22">
                  <a:extLst>
                    <a:ext uri="{FF2B5EF4-FFF2-40B4-BE49-F238E27FC236}">
                      <a16:creationId xmlns:a16="http://schemas.microsoft.com/office/drawing/2014/main" id="{FCFA7DA2-BF72-4E07-9F6F-0D777807BC64}"/>
                    </a:ext>
                  </a:extLst>
                </p:cNvPr>
                <p:cNvPicPr/>
                <p:nvPr/>
              </p:nvPicPr>
              <p:blipFill>
                <a:blip r:embed="rId51"/>
                <a:stretch>
                  <a:fillRect/>
                </a:stretch>
              </p:blipFill>
              <p:spPr>
                <a:xfrm>
                  <a:off x="9110253" y="1656427"/>
                  <a:ext cx="45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Freihand 23">
                  <a:extLst>
                    <a:ext uri="{FF2B5EF4-FFF2-40B4-BE49-F238E27FC236}">
                      <a16:creationId xmlns:a16="http://schemas.microsoft.com/office/drawing/2014/main" id="{01EB942A-04B3-4A11-90DB-11FF94998CDF}"/>
                    </a:ext>
                  </a:extLst>
                </p14:cNvPr>
                <p14:cNvContentPartPr/>
                <p14:nvPr/>
              </p14:nvContentPartPr>
              <p14:xfrm>
                <a:off x="9151293" y="1706467"/>
                <a:ext cx="117360" cy="86760"/>
              </p14:xfrm>
            </p:contentPart>
          </mc:Choice>
          <mc:Fallback>
            <p:pic>
              <p:nvPicPr>
                <p:cNvPr id="24" name="Freihand 23">
                  <a:extLst>
                    <a:ext uri="{FF2B5EF4-FFF2-40B4-BE49-F238E27FC236}">
                      <a16:creationId xmlns:a16="http://schemas.microsoft.com/office/drawing/2014/main" id="{01EB942A-04B3-4A11-90DB-11FF94998CDF}"/>
                    </a:ext>
                  </a:extLst>
                </p:cNvPr>
                <p:cNvPicPr/>
                <p:nvPr/>
              </p:nvPicPr>
              <p:blipFill>
                <a:blip r:embed="rId53"/>
                <a:stretch>
                  <a:fillRect/>
                </a:stretch>
              </p:blipFill>
              <p:spPr>
                <a:xfrm>
                  <a:off x="9146973" y="1702147"/>
                  <a:ext cx="126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6" name="Freihand 25">
                  <a:extLst>
                    <a:ext uri="{FF2B5EF4-FFF2-40B4-BE49-F238E27FC236}">
                      <a16:creationId xmlns:a16="http://schemas.microsoft.com/office/drawing/2014/main" id="{EE020416-0594-4C8F-A23D-D55BB6EA91D5}"/>
                    </a:ext>
                  </a:extLst>
                </p14:cNvPr>
                <p14:cNvContentPartPr/>
                <p14:nvPr/>
              </p14:nvContentPartPr>
              <p14:xfrm>
                <a:off x="9351093" y="1700707"/>
                <a:ext cx="93600" cy="86760"/>
              </p14:xfrm>
            </p:contentPart>
          </mc:Choice>
          <mc:Fallback>
            <p:pic>
              <p:nvPicPr>
                <p:cNvPr id="26" name="Freihand 25">
                  <a:extLst>
                    <a:ext uri="{FF2B5EF4-FFF2-40B4-BE49-F238E27FC236}">
                      <a16:creationId xmlns:a16="http://schemas.microsoft.com/office/drawing/2014/main" id="{EE020416-0594-4C8F-A23D-D55BB6EA91D5}"/>
                    </a:ext>
                  </a:extLst>
                </p:cNvPr>
                <p:cNvPicPr/>
                <p:nvPr/>
              </p:nvPicPr>
              <p:blipFill>
                <a:blip r:embed="rId55"/>
                <a:stretch>
                  <a:fillRect/>
                </a:stretch>
              </p:blipFill>
              <p:spPr>
                <a:xfrm>
                  <a:off x="9346773" y="1696387"/>
                  <a:ext cx="102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7" name="Freihand 26">
                  <a:extLst>
                    <a:ext uri="{FF2B5EF4-FFF2-40B4-BE49-F238E27FC236}">
                      <a16:creationId xmlns:a16="http://schemas.microsoft.com/office/drawing/2014/main" id="{4CCAECD5-7230-4C02-8496-E5EFEF1F66F7}"/>
                    </a:ext>
                  </a:extLst>
                </p14:cNvPr>
                <p14:cNvContentPartPr/>
                <p14:nvPr/>
              </p14:nvContentPartPr>
              <p14:xfrm>
                <a:off x="9437133" y="1706827"/>
                <a:ext cx="76320" cy="181440"/>
              </p14:xfrm>
            </p:contentPart>
          </mc:Choice>
          <mc:Fallback>
            <p:pic>
              <p:nvPicPr>
                <p:cNvPr id="27" name="Freihand 26">
                  <a:extLst>
                    <a:ext uri="{FF2B5EF4-FFF2-40B4-BE49-F238E27FC236}">
                      <a16:creationId xmlns:a16="http://schemas.microsoft.com/office/drawing/2014/main" id="{4CCAECD5-7230-4C02-8496-E5EFEF1F66F7}"/>
                    </a:ext>
                  </a:extLst>
                </p:cNvPr>
                <p:cNvPicPr/>
                <p:nvPr/>
              </p:nvPicPr>
              <p:blipFill>
                <a:blip r:embed="rId57"/>
                <a:stretch>
                  <a:fillRect/>
                </a:stretch>
              </p:blipFill>
              <p:spPr>
                <a:xfrm>
                  <a:off x="9432813" y="1702507"/>
                  <a:ext cx="84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 name="Freihand 27">
                  <a:extLst>
                    <a:ext uri="{FF2B5EF4-FFF2-40B4-BE49-F238E27FC236}">
                      <a16:creationId xmlns:a16="http://schemas.microsoft.com/office/drawing/2014/main" id="{405BE660-D6B0-4EB0-BB53-3D69EF520AFF}"/>
                    </a:ext>
                  </a:extLst>
                </p14:cNvPr>
                <p14:cNvContentPartPr/>
                <p14:nvPr/>
              </p14:nvContentPartPr>
              <p14:xfrm>
                <a:off x="9543693" y="1688467"/>
                <a:ext cx="95400" cy="79920"/>
              </p14:xfrm>
            </p:contentPart>
          </mc:Choice>
          <mc:Fallback>
            <p:pic>
              <p:nvPicPr>
                <p:cNvPr id="28" name="Freihand 27">
                  <a:extLst>
                    <a:ext uri="{FF2B5EF4-FFF2-40B4-BE49-F238E27FC236}">
                      <a16:creationId xmlns:a16="http://schemas.microsoft.com/office/drawing/2014/main" id="{405BE660-D6B0-4EB0-BB53-3D69EF520AFF}"/>
                    </a:ext>
                  </a:extLst>
                </p:cNvPr>
                <p:cNvPicPr/>
                <p:nvPr/>
              </p:nvPicPr>
              <p:blipFill>
                <a:blip r:embed="rId59"/>
                <a:stretch>
                  <a:fillRect/>
                </a:stretch>
              </p:blipFill>
              <p:spPr>
                <a:xfrm>
                  <a:off x="9539373" y="1684147"/>
                  <a:ext cx="104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 name="Freihand 28">
                  <a:extLst>
                    <a:ext uri="{FF2B5EF4-FFF2-40B4-BE49-F238E27FC236}">
                      <a16:creationId xmlns:a16="http://schemas.microsoft.com/office/drawing/2014/main" id="{D88013C7-DCD6-45E3-B782-E6C681E27A3A}"/>
                    </a:ext>
                  </a:extLst>
                </p14:cNvPr>
                <p14:cNvContentPartPr/>
                <p14:nvPr/>
              </p14:nvContentPartPr>
              <p14:xfrm>
                <a:off x="9631893" y="1705747"/>
                <a:ext cx="65880" cy="58320"/>
              </p14:xfrm>
            </p:contentPart>
          </mc:Choice>
          <mc:Fallback>
            <p:pic>
              <p:nvPicPr>
                <p:cNvPr id="29" name="Freihand 28">
                  <a:extLst>
                    <a:ext uri="{FF2B5EF4-FFF2-40B4-BE49-F238E27FC236}">
                      <a16:creationId xmlns:a16="http://schemas.microsoft.com/office/drawing/2014/main" id="{D88013C7-DCD6-45E3-B782-E6C681E27A3A}"/>
                    </a:ext>
                  </a:extLst>
                </p:cNvPr>
                <p:cNvPicPr/>
                <p:nvPr/>
              </p:nvPicPr>
              <p:blipFill>
                <a:blip r:embed="rId61"/>
                <a:stretch>
                  <a:fillRect/>
                </a:stretch>
              </p:blipFill>
              <p:spPr>
                <a:xfrm>
                  <a:off x="9627573" y="1701427"/>
                  <a:ext cx="74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 name="Freihand 29">
                  <a:extLst>
                    <a:ext uri="{FF2B5EF4-FFF2-40B4-BE49-F238E27FC236}">
                      <a16:creationId xmlns:a16="http://schemas.microsoft.com/office/drawing/2014/main" id="{AA3F77A1-5584-4461-AE7C-DB3DCA2616ED}"/>
                    </a:ext>
                  </a:extLst>
                </p14:cNvPr>
                <p14:cNvContentPartPr/>
                <p14:nvPr/>
              </p14:nvContentPartPr>
              <p14:xfrm>
                <a:off x="9702813" y="1705387"/>
                <a:ext cx="9360" cy="61560"/>
              </p14:xfrm>
            </p:contentPart>
          </mc:Choice>
          <mc:Fallback>
            <p:pic>
              <p:nvPicPr>
                <p:cNvPr id="30" name="Freihand 29">
                  <a:extLst>
                    <a:ext uri="{FF2B5EF4-FFF2-40B4-BE49-F238E27FC236}">
                      <a16:creationId xmlns:a16="http://schemas.microsoft.com/office/drawing/2014/main" id="{AA3F77A1-5584-4461-AE7C-DB3DCA2616ED}"/>
                    </a:ext>
                  </a:extLst>
                </p:cNvPr>
                <p:cNvPicPr/>
                <p:nvPr/>
              </p:nvPicPr>
              <p:blipFill>
                <a:blip r:embed="rId63"/>
                <a:stretch>
                  <a:fillRect/>
                </a:stretch>
              </p:blipFill>
              <p:spPr>
                <a:xfrm>
                  <a:off x="9698493" y="1701067"/>
                  <a:ext cx="18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 name="Freihand 30">
                  <a:extLst>
                    <a:ext uri="{FF2B5EF4-FFF2-40B4-BE49-F238E27FC236}">
                      <a16:creationId xmlns:a16="http://schemas.microsoft.com/office/drawing/2014/main" id="{F3D8FAF6-6D9B-474E-BEB4-F654D7C96729}"/>
                    </a:ext>
                  </a:extLst>
                </p14:cNvPr>
                <p14:cNvContentPartPr/>
                <p14:nvPr/>
              </p14:nvContentPartPr>
              <p14:xfrm>
                <a:off x="9758613" y="1618627"/>
                <a:ext cx="74160" cy="164160"/>
              </p14:xfrm>
            </p:contentPart>
          </mc:Choice>
          <mc:Fallback>
            <p:pic>
              <p:nvPicPr>
                <p:cNvPr id="31" name="Freihand 30">
                  <a:extLst>
                    <a:ext uri="{FF2B5EF4-FFF2-40B4-BE49-F238E27FC236}">
                      <a16:creationId xmlns:a16="http://schemas.microsoft.com/office/drawing/2014/main" id="{F3D8FAF6-6D9B-474E-BEB4-F654D7C96729}"/>
                    </a:ext>
                  </a:extLst>
                </p:cNvPr>
                <p:cNvPicPr/>
                <p:nvPr/>
              </p:nvPicPr>
              <p:blipFill>
                <a:blip r:embed="rId65"/>
                <a:stretch>
                  <a:fillRect/>
                </a:stretch>
              </p:blipFill>
              <p:spPr>
                <a:xfrm>
                  <a:off x="9754293" y="1614307"/>
                  <a:ext cx="82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2" name="Freihand 31">
                  <a:extLst>
                    <a:ext uri="{FF2B5EF4-FFF2-40B4-BE49-F238E27FC236}">
                      <a16:creationId xmlns:a16="http://schemas.microsoft.com/office/drawing/2014/main" id="{29CFD84E-F66B-4A8A-96ED-B21CC313E546}"/>
                    </a:ext>
                  </a:extLst>
                </p14:cNvPr>
                <p14:cNvContentPartPr/>
                <p14:nvPr/>
              </p14:nvContentPartPr>
              <p14:xfrm>
                <a:off x="9821973" y="1577587"/>
                <a:ext cx="3960" cy="23040"/>
              </p14:xfrm>
            </p:contentPart>
          </mc:Choice>
          <mc:Fallback>
            <p:pic>
              <p:nvPicPr>
                <p:cNvPr id="32" name="Freihand 31">
                  <a:extLst>
                    <a:ext uri="{FF2B5EF4-FFF2-40B4-BE49-F238E27FC236}">
                      <a16:creationId xmlns:a16="http://schemas.microsoft.com/office/drawing/2014/main" id="{29CFD84E-F66B-4A8A-96ED-B21CC313E546}"/>
                    </a:ext>
                  </a:extLst>
                </p:cNvPr>
                <p:cNvPicPr/>
                <p:nvPr/>
              </p:nvPicPr>
              <p:blipFill>
                <a:blip r:embed="rId67"/>
                <a:stretch>
                  <a:fillRect/>
                </a:stretch>
              </p:blipFill>
              <p:spPr>
                <a:xfrm>
                  <a:off x="9817653" y="1573267"/>
                  <a:ext cx="126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3" name="Freihand 32">
                  <a:extLst>
                    <a:ext uri="{FF2B5EF4-FFF2-40B4-BE49-F238E27FC236}">
                      <a16:creationId xmlns:a16="http://schemas.microsoft.com/office/drawing/2014/main" id="{EA795BEF-B3F2-44F7-837C-C26439252F6D}"/>
                    </a:ext>
                  </a:extLst>
                </p14:cNvPr>
                <p14:cNvContentPartPr/>
                <p14:nvPr/>
              </p14:nvContentPartPr>
              <p14:xfrm>
                <a:off x="9686973" y="1552387"/>
                <a:ext cx="360" cy="360"/>
              </p14:xfrm>
            </p:contentPart>
          </mc:Choice>
          <mc:Fallback>
            <p:pic>
              <p:nvPicPr>
                <p:cNvPr id="33" name="Freihand 32">
                  <a:extLst>
                    <a:ext uri="{FF2B5EF4-FFF2-40B4-BE49-F238E27FC236}">
                      <a16:creationId xmlns:a16="http://schemas.microsoft.com/office/drawing/2014/main" id="{EA795BEF-B3F2-44F7-837C-C26439252F6D}"/>
                    </a:ext>
                  </a:extLst>
                </p:cNvPr>
                <p:cNvPicPr/>
                <p:nvPr/>
              </p:nvPicPr>
              <p:blipFill>
                <a:blip r:embed="rId69"/>
                <a:stretch>
                  <a:fillRect/>
                </a:stretch>
              </p:blipFill>
              <p:spPr>
                <a:xfrm>
                  <a:off x="9682653" y="1548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 name="Freihand 33">
                  <a:extLst>
                    <a:ext uri="{FF2B5EF4-FFF2-40B4-BE49-F238E27FC236}">
                      <a16:creationId xmlns:a16="http://schemas.microsoft.com/office/drawing/2014/main" id="{EE408511-7AA1-4669-8F89-DE1EFA5711DF}"/>
                    </a:ext>
                  </a:extLst>
                </p14:cNvPr>
                <p14:cNvContentPartPr/>
                <p14:nvPr/>
              </p14:nvContentPartPr>
              <p14:xfrm>
                <a:off x="9848253" y="1685947"/>
                <a:ext cx="149400" cy="82440"/>
              </p14:xfrm>
            </p:contentPart>
          </mc:Choice>
          <mc:Fallback>
            <p:pic>
              <p:nvPicPr>
                <p:cNvPr id="34" name="Freihand 33">
                  <a:extLst>
                    <a:ext uri="{FF2B5EF4-FFF2-40B4-BE49-F238E27FC236}">
                      <a16:creationId xmlns:a16="http://schemas.microsoft.com/office/drawing/2014/main" id="{EE408511-7AA1-4669-8F89-DE1EFA5711DF}"/>
                    </a:ext>
                  </a:extLst>
                </p:cNvPr>
                <p:cNvPicPr/>
                <p:nvPr/>
              </p:nvPicPr>
              <p:blipFill>
                <a:blip r:embed="rId71"/>
                <a:stretch>
                  <a:fillRect/>
                </a:stretch>
              </p:blipFill>
              <p:spPr>
                <a:xfrm>
                  <a:off x="9843933" y="1681627"/>
                  <a:ext cx="158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 name="Freihand 34">
                  <a:extLst>
                    <a:ext uri="{FF2B5EF4-FFF2-40B4-BE49-F238E27FC236}">
                      <a16:creationId xmlns:a16="http://schemas.microsoft.com/office/drawing/2014/main" id="{0934F4CD-6F7A-4E3B-9C77-6C992730E638}"/>
                    </a:ext>
                  </a:extLst>
                </p14:cNvPr>
                <p14:cNvContentPartPr/>
                <p14:nvPr/>
              </p14:nvContentPartPr>
              <p14:xfrm>
                <a:off x="10018893" y="1675867"/>
                <a:ext cx="225360" cy="64800"/>
              </p14:xfrm>
            </p:contentPart>
          </mc:Choice>
          <mc:Fallback>
            <p:pic>
              <p:nvPicPr>
                <p:cNvPr id="35" name="Freihand 34">
                  <a:extLst>
                    <a:ext uri="{FF2B5EF4-FFF2-40B4-BE49-F238E27FC236}">
                      <a16:creationId xmlns:a16="http://schemas.microsoft.com/office/drawing/2014/main" id="{0934F4CD-6F7A-4E3B-9C77-6C992730E638}"/>
                    </a:ext>
                  </a:extLst>
                </p:cNvPr>
                <p:cNvPicPr/>
                <p:nvPr/>
              </p:nvPicPr>
              <p:blipFill>
                <a:blip r:embed="rId73"/>
                <a:stretch>
                  <a:fillRect/>
                </a:stretch>
              </p:blipFill>
              <p:spPr>
                <a:xfrm>
                  <a:off x="10014573" y="1671547"/>
                  <a:ext cx="234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 name="Freihand 35">
                  <a:extLst>
                    <a:ext uri="{FF2B5EF4-FFF2-40B4-BE49-F238E27FC236}">
                      <a16:creationId xmlns:a16="http://schemas.microsoft.com/office/drawing/2014/main" id="{D1EAAEDC-D9D3-41FD-AFD6-04A0764F704E}"/>
                    </a:ext>
                  </a:extLst>
                </p14:cNvPr>
                <p14:cNvContentPartPr/>
                <p14:nvPr/>
              </p14:nvContentPartPr>
              <p14:xfrm>
                <a:off x="10226253" y="1593067"/>
                <a:ext cx="360" cy="360"/>
              </p14:xfrm>
            </p:contentPart>
          </mc:Choice>
          <mc:Fallback>
            <p:pic>
              <p:nvPicPr>
                <p:cNvPr id="36" name="Freihand 35">
                  <a:extLst>
                    <a:ext uri="{FF2B5EF4-FFF2-40B4-BE49-F238E27FC236}">
                      <a16:creationId xmlns:a16="http://schemas.microsoft.com/office/drawing/2014/main" id="{D1EAAEDC-D9D3-41FD-AFD6-04A0764F704E}"/>
                    </a:ext>
                  </a:extLst>
                </p:cNvPr>
                <p:cNvPicPr/>
                <p:nvPr/>
              </p:nvPicPr>
              <p:blipFill>
                <a:blip r:embed="rId69"/>
                <a:stretch>
                  <a:fillRect/>
                </a:stretch>
              </p:blipFill>
              <p:spPr>
                <a:xfrm>
                  <a:off x="10221933" y="1588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7" name="Freihand 36">
                  <a:extLst>
                    <a:ext uri="{FF2B5EF4-FFF2-40B4-BE49-F238E27FC236}">
                      <a16:creationId xmlns:a16="http://schemas.microsoft.com/office/drawing/2014/main" id="{D5DA5A9E-16D9-47E0-B6F6-AE36FD3B3EF1}"/>
                    </a:ext>
                  </a:extLst>
                </p14:cNvPr>
                <p14:cNvContentPartPr/>
                <p14:nvPr/>
              </p14:nvContentPartPr>
              <p14:xfrm>
                <a:off x="10347573" y="1576867"/>
                <a:ext cx="223560" cy="159480"/>
              </p14:xfrm>
            </p:contentPart>
          </mc:Choice>
          <mc:Fallback>
            <p:pic>
              <p:nvPicPr>
                <p:cNvPr id="37" name="Freihand 36">
                  <a:extLst>
                    <a:ext uri="{FF2B5EF4-FFF2-40B4-BE49-F238E27FC236}">
                      <a16:creationId xmlns:a16="http://schemas.microsoft.com/office/drawing/2014/main" id="{D5DA5A9E-16D9-47E0-B6F6-AE36FD3B3EF1}"/>
                    </a:ext>
                  </a:extLst>
                </p:cNvPr>
                <p:cNvPicPr/>
                <p:nvPr/>
              </p:nvPicPr>
              <p:blipFill>
                <a:blip r:embed="rId76"/>
                <a:stretch>
                  <a:fillRect/>
                </a:stretch>
              </p:blipFill>
              <p:spPr>
                <a:xfrm>
                  <a:off x="10343253" y="1572547"/>
                  <a:ext cx="232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9" name="Freihand 38">
                  <a:extLst>
                    <a:ext uri="{FF2B5EF4-FFF2-40B4-BE49-F238E27FC236}">
                      <a16:creationId xmlns:a16="http://schemas.microsoft.com/office/drawing/2014/main" id="{D64D8A72-BCA8-4B7F-AACE-C6E48B6DFFA7}"/>
                    </a:ext>
                  </a:extLst>
                </p14:cNvPr>
                <p14:cNvContentPartPr/>
                <p14:nvPr/>
              </p14:nvContentPartPr>
              <p14:xfrm>
                <a:off x="10725573" y="1626547"/>
                <a:ext cx="107280" cy="79920"/>
              </p14:xfrm>
            </p:contentPart>
          </mc:Choice>
          <mc:Fallback>
            <p:pic>
              <p:nvPicPr>
                <p:cNvPr id="39" name="Freihand 38">
                  <a:extLst>
                    <a:ext uri="{FF2B5EF4-FFF2-40B4-BE49-F238E27FC236}">
                      <a16:creationId xmlns:a16="http://schemas.microsoft.com/office/drawing/2014/main" id="{D64D8A72-BCA8-4B7F-AACE-C6E48B6DFFA7}"/>
                    </a:ext>
                  </a:extLst>
                </p:cNvPr>
                <p:cNvPicPr/>
                <p:nvPr/>
              </p:nvPicPr>
              <p:blipFill>
                <a:blip r:embed="rId78"/>
                <a:stretch>
                  <a:fillRect/>
                </a:stretch>
              </p:blipFill>
              <p:spPr>
                <a:xfrm>
                  <a:off x="10721253" y="1622227"/>
                  <a:ext cx="115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0" name="Freihand 39">
                  <a:extLst>
                    <a:ext uri="{FF2B5EF4-FFF2-40B4-BE49-F238E27FC236}">
                      <a16:creationId xmlns:a16="http://schemas.microsoft.com/office/drawing/2014/main" id="{C9D9F3D5-6564-4CEC-BC7E-62EC3523DDD3}"/>
                    </a:ext>
                  </a:extLst>
                </p14:cNvPr>
                <p14:cNvContentPartPr/>
                <p14:nvPr/>
              </p14:nvContentPartPr>
              <p14:xfrm>
                <a:off x="10797573" y="1621867"/>
                <a:ext cx="192240" cy="216000"/>
              </p14:xfrm>
            </p:contentPart>
          </mc:Choice>
          <mc:Fallback>
            <p:pic>
              <p:nvPicPr>
                <p:cNvPr id="40" name="Freihand 39">
                  <a:extLst>
                    <a:ext uri="{FF2B5EF4-FFF2-40B4-BE49-F238E27FC236}">
                      <a16:creationId xmlns:a16="http://schemas.microsoft.com/office/drawing/2014/main" id="{C9D9F3D5-6564-4CEC-BC7E-62EC3523DDD3}"/>
                    </a:ext>
                  </a:extLst>
                </p:cNvPr>
                <p:cNvPicPr/>
                <p:nvPr/>
              </p:nvPicPr>
              <p:blipFill>
                <a:blip r:embed="rId80"/>
                <a:stretch>
                  <a:fillRect/>
                </a:stretch>
              </p:blipFill>
              <p:spPr>
                <a:xfrm>
                  <a:off x="10793253" y="1617547"/>
                  <a:ext cx="200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1" name="Freihand 40">
                  <a:extLst>
                    <a:ext uri="{FF2B5EF4-FFF2-40B4-BE49-F238E27FC236}">
                      <a16:creationId xmlns:a16="http://schemas.microsoft.com/office/drawing/2014/main" id="{717EC739-D2B2-45E2-A845-468020D8FCBD}"/>
                    </a:ext>
                  </a:extLst>
                </p14:cNvPr>
                <p14:cNvContentPartPr/>
                <p14:nvPr/>
              </p14:nvContentPartPr>
              <p14:xfrm>
                <a:off x="10974333" y="1543027"/>
                <a:ext cx="2520" cy="19440"/>
              </p14:xfrm>
            </p:contentPart>
          </mc:Choice>
          <mc:Fallback>
            <p:pic>
              <p:nvPicPr>
                <p:cNvPr id="41" name="Freihand 40">
                  <a:extLst>
                    <a:ext uri="{FF2B5EF4-FFF2-40B4-BE49-F238E27FC236}">
                      <a16:creationId xmlns:a16="http://schemas.microsoft.com/office/drawing/2014/main" id="{717EC739-D2B2-45E2-A845-468020D8FCBD}"/>
                    </a:ext>
                  </a:extLst>
                </p:cNvPr>
                <p:cNvPicPr/>
                <p:nvPr/>
              </p:nvPicPr>
              <p:blipFill>
                <a:blip r:embed="rId82"/>
                <a:stretch>
                  <a:fillRect/>
                </a:stretch>
              </p:blipFill>
              <p:spPr>
                <a:xfrm>
                  <a:off x="10970013" y="1538707"/>
                  <a:ext cx="11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2" name="Freihand 41">
                  <a:extLst>
                    <a:ext uri="{FF2B5EF4-FFF2-40B4-BE49-F238E27FC236}">
                      <a16:creationId xmlns:a16="http://schemas.microsoft.com/office/drawing/2014/main" id="{35B0E8A3-9B07-4239-9481-13825C9BC077}"/>
                    </a:ext>
                  </a:extLst>
                </p14:cNvPr>
                <p14:cNvContentPartPr/>
                <p14:nvPr/>
              </p14:nvContentPartPr>
              <p14:xfrm>
                <a:off x="11029053" y="1601347"/>
                <a:ext cx="131040" cy="83160"/>
              </p14:xfrm>
            </p:contentPart>
          </mc:Choice>
          <mc:Fallback>
            <p:pic>
              <p:nvPicPr>
                <p:cNvPr id="42" name="Freihand 41">
                  <a:extLst>
                    <a:ext uri="{FF2B5EF4-FFF2-40B4-BE49-F238E27FC236}">
                      <a16:creationId xmlns:a16="http://schemas.microsoft.com/office/drawing/2014/main" id="{35B0E8A3-9B07-4239-9481-13825C9BC077}"/>
                    </a:ext>
                  </a:extLst>
                </p:cNvPr>
                <p:cNvPicPr/>
                <p:nvPr/>
              </p:nvPicPr>
              <p:blipFill>
                <a:blip r:embed="rId84"/>
                <a:stretch>
                  <a:fillRect/>
                </a:stretch>
              </p:blipFill>
              <p:spPr>
                <a:xfrm>
                  <a:off x="11024733" y="1597027"/>
                  <a:ext cx="139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3" name="Freihand 42">
                  <a:extLst>
                    <a:ext uri="{FF2B5EF4-FFF2-40B4-BE49-F238E27FC236}">
                      <a16:creationId xmlns:a16="http://schemas.microsoft.com/office/drawing/2014/main" id="{9DD24CE2-3F50-41B3-B75E-BA043A3FA57D}"/>
                    </a:ext>
                  </a:extLst>
                </p14:cNvPr>
                <p14:cNvContentPartPr/>
                <p14:nvPr/>
              </p14:nvContentPartPr>
              <p14:xfrm>
                <a:off x="11243613" y="1541947"/>
                <a:ext cx="360" cy="360"/>
              </p14:xfrm>
            </p:contentPart>
          </mc:Choice>
          <mc:Fallback>
            <p:pic>
              <p:nvPicPr>
                <p:cNvPr id="43" name="Freihand 42">
                  <a:extLst>
                    <a:ext uri="{FF2B5EF4-FFF2-40B4-BE49-F238E27FC236}">
                      <a16:creationId xmlns:a16="http://schemas.microsoft.com/office/drawing/2014/main" id="{9DD24CE2-3F50-41B3-B75E-BA043A3FA57D}"/>
                    </a:ext>
                  </a:extLst>
                </p:cNvPr>
                <p:cNvPicPr/>
                <p:nvPr/>
              </p:nvPicPr>
              <p:blipFill>
                <a:blip r:embed="rId69"/>
                <a:stretch>
                  <a:fillRect/>
                </a:stretch>
              </p:blipFill>
              <p:spPr>
                <a:xfrm>
                  <a:off x="11239293" y="1537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4" name="Freihand 43">
                  <a:extLst>
                    <a:ext uri="{FF2B5EF4-FFF2-40B4-BE49-F238E27FC236}">
                      <a16:creationId xmlns:a16="http://schemas.microsoft.com/office/drawing/2014/main" id="{23341E9C-277A-448A-844F-128FC36A5B5E}"/>
                    </a:ext>
                  </a:extLst>
                </p14:cNvPr>
                <p14:cNvContentPartPr/>
                <p14:nvPr/>
              </p14:nvContentPartPr>
              <p14:xfrm>
                <a:off x="11169813" y="1504507"/>
                <a:ext cx="78480" cy="156240"/>
              </p14:xfrm>
            </p:contentPart>
          </mc:Choice>
          <mc:Fallback>
            <p:pic>
              <p:nvPicPr>
                <p:cNvPr id="44" name="Freihand 43">
                  <a:extLst>
                    <a:ext uri="{FF2B5EF4-FFF2-40B4-BE49-F238E27FC236}">
                      <a16:creationId xmlns:a16="http://schemas.microsoft.com/office/drawing/2014/main" id="{23341E9C-277A-448A-844F-128FC36A5B5E}"/>
                    </a:ext>
                  </a:extLst>
                </p:cNvPr>
                <p:cNvPicPr/>
                <p:nvPr/>
              </p:nvPicPr>
              <p:blipFill>
                <a:blip r:embed="rId87"/>
                <a:stretch>
                  <a:fillRect/>
                </a:stretch>
              </p:blipFill>
              <p:spPr>
                <a:xfrm>
                  <a:off x="11165493" y="1500187"/>
                  <a:ext cx="87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5" name="Freihand 44">
                  <a:extLst>
                    <a:ext uri="{FF2B5EF4-FFF2-40B4-BE49-F238E27FC236}">
                      <a16:creationId xmlns:a16="http://schemas.microsoft.com/office/drawing/2014/main" id="{C2AB4D91-A4B7-4F79-B66B-636F05D5A42D}"/>
                    </a:ext>
                  </a:extLst>
                </p14:cNvPr>
                <p14:cNvContentPartPr/>
                <p14:nvPr/>
              </p14:nvContentPartPr>
              <p14:xfrm>
                <a:off x="11245053" y="1517107"/>
                <a:ext cx="251640" cy="151920"/>
              </p14:xfrm>
            </p:contentPart>
          </mc:Choice>
          <mc:Fallback>
            <p:pic>
              <p:nvPicPr>
                <p:cNvPr id="45" name="Freihand 44">
                  <a:extLst>
                    <a:ext uri="{FF2B5EF4-FFF2-40B4-BE49-F238E27FC236}">
                      <a16:creationId xmlns:a16="http://schemas.microsoft.com/office/drawing/2014/main" id="{C2AB4D91-A4B7-4F79-B66B-636F05D5A42D}"/>
                    </a:ext>
                  </a:extLst>
                </p:cNvPr>
                <p:cNvPicPr/>
                <p:nvPr/>
              </p:nvPicPr>
              <p:blipFill>
                <a:blip r:embed="rId89"/>
                <a:stretch>
                  <a:fillRect/>
                </a:stretch>
              </p:blipFill>
              <p:spPr>
                <a:xfrm>
                  <a:off x="11240733" y="1512787"/>
                  <a:ext cx="260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6" name="Freihand 45">
                  <a:extLst>
                    <a:ext uri="{FF2B5EF4-FFF2-40B4-BE49-F238E27FC236}">
                      <a16:creationId xmlns:a16="http://schemas.microsoft.com/office/drawing/2014/main" id="{67EFCCFF-E3AE-4BDD-9B30-D470C47910E9}"/>
                    </a:ext>
                  </a:extLst>
                </p14:cNvPr>
                <p14:cNvContentPartPr/>
                <p14:nvPr/>
              </p14:nvContentPartPr>
              <p14:xfrm>
                <a:off x="11480853" y="1492267"/>
                <a:ext cx="235080" cy="154080"/>
              </p14:xfrm>
            </p:contentPart>
          </mc:Choice>
          <mc:Fallback>
            <p:pic>
              <p:nvPicPr>
                <p:cNvPr id="46" name="Freihand 45">
                  <a:extLst>
                    <a:ext uri="{FF2B5EF4-FFF2-40B4-BE49-F238E27FC236}">
                      <a16:creationId xmlns:a16="http://schemas.microsoft.com/office/drawing/2014/main" id="{67EFCCFF-E3AE-4BDD-9B30-D470C47910E9}"/>
                    </a:ext>
                  </a:extLst>
                </p:cNvPr>
                <p:cNvPicPr/>
                <p:nvPr/>
              </p:nvPicPr>
              <p:blipFill>
                <a:blip r:embed="rId91"/>
                <a:stretch>
                  <a:fillRect/>
                </a:stretch>
              </p:blipFill>
              <p:spPr>
                <a:xfrm>
                  <a:off x="11476533" y="1487947"/>
                  <a:ext cx="243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7" name="Freihand 46">
                  <a:extLst>
                    <a:ext uri="{FF2B5EF4-FFF2-40B4-BE49-F238E27FC236}">
                      <a16:creationId xmlns:a16="http://schemas.microsoft.com/office/drawing/2014/main" id="{D4BC0D00-0228-4881-8B4D-D7004EE44266}"/>
                    </a:ext>
                  </a:extLst>
                </p14:cNvPr>
                <p14:cNvContentPartPr/>
                <p14:nvPr/>
              </p14:nvContentPartPr>
              <p14:xfrm>
                <a:off x="11122293" y="1823827"/>
                <a:ext cx="126720" cy="84960"/>
              </p14:xfrm>
            </p:contentPart>
          </mc:Choice>
          <mc:Fallback>
            <p:pic>
              <p:nvPicPr>
                <p:cNvPr id="47" name="Freihand 46">
                  <a:extLst>
                    <a:ext uri="{FF2B5EF4-FFF2-40B4-BE49-F238E27FC236}">
                      <a16:creationId xmlns:a16="http://schemas.microsoft.com/office/drawing/2014/main" id="{D4BC0D00-0228-4881-8B4D-D7004EE44266}"/>
                    </a:ext>
                  </a:extLst>
                </p:cNvPr>
                <p:cNvPicPr/>
                <p:nvPr/>
              </p:nvPicPr>
              <p:blipFill>
                <a:blip r:embed="rId93"/>
                <a:stretch>
                  <a:fillRect/>
                </a:stretch>
              </p:blipFill>
              <p:spPr>
                <a:xfrm>
                  <a:off x="11117973" y="1819507"/>
                  <a:ext cx="135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 name="Freihand 47">
                  <a:extLst>
                    <a:ext uri="{FF2B5EF4-FFF2-40B4-BE49-F238E27FC236}">
                      <a16:creationId xmlns:a16="http://schemas.microsoft.com/office/drawing/2014/main" id="{FB633B81-7012-45F3-8803-3ACFE685FE9E}"/>
                    </a:ext>
                  </a:extLst>
                </p14:cNvPr>
                <p14:cNvContentPartPr/>
                <p14:nvPr/>
              </p14:nvContentPartPr>
              <p14:xfrm>
                <a:off x="11258733" y="1799707"/>
                <a:ext cx="92520" cy="94320"/>
              </p14:xfrm>
            </p:contentPart>
          </mc:Choice>
          <mc:Fallback>
            <p:pic>
              <p:nvPicPr>
                <p:cNvPr id="48" name="Freihand 47">
                  <a:extLst>
                    <a:ext uri="{FF2B5EF4-FFF2-40B4-BE49-F238E27FC236}">
                      <a16:creationId xmlns:a16="http://schemas.microsoft.com/office/drawing/2014/main" id="{FB633B81-7012-45F3-8803-3ACFE685FE9E}"/>
                    </a:ext>
                  </a:extLst>
                </p:cNvPr>
                <p:cNvPicPr/>
                <p:nvPr/>
              </p:nvPicPr>
              <p:blipFill>
                <a:blip r:embed="rId95"/>
                <a:stretch>
                  <a:fillRect/>
                </a:stretch>
              </p:blipFill>
              <p:spPr>
                <a:xfrm>
                  <a:off x="11254413" y="1795387"/>
                  <a:ext cx="101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Freihand 48">
                  <a:extLst>
                    <a:ext uri="{FF2B5EF4-FFF2-40B4-BE49-F238E27FC236}">
                      <a16:creationId xmlns:a16="http://schemas.microsoft.com/office/drawing/2014/main" id="{3624A8AF-E02E-4803-9080-AB02AC6A86F1}"/>
                    </a:ext>
                  </a:extLst>
                </p14:cNvPr>
                <p14:cNvContentPartPr/>
                <p14:nvPr/>
              </p14:nvContentPartPr>
              <p14:xfrm>
                <a:off x="11394813" y="1811947"/>
                <a:ext cx="95760" cy="61560"/>
              </p14:xfrm>
            </p:contentPart>
          </mc:Choice>
          <mc:Fallback>
            <p:pic>
              <p:nvPicPr>
                <p:cNvPr id="49" name="Freihand 48">
                  <a:extLst>
                    <a:ext uri="{FF2B5EF4-FFF2-40B4-BE49-F238E27FC236}">
                      <a16:creationId xmlns:a16="http://schemas.microsoft.com/office/drawing/2014/main" id="{3624A8AF-E02E-4803-9080-AB02AC6A86F1}"/>
                    </a:ext>
                  </a:extLst>
                </p:cNvPr>
                <p:cNvPicPr/>
                <p:nvPr/>
              </p:nvPicPr>
              <p:blipFill>
                <a:blip r:embed="rId97"/>
                <a:stretch>
                  <a:fillRect/>
                </a:stretch>
              </p:blipFill>
              <p:spPr>
                <a:xfrm>
                  <a:off x="11390493" y="1807627"/>
                  <a:ext cx="104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0" name="Freihand 49">
                  <a:extLst>
                    <a:ext uri="{FF2B5EF4-FFF2-40B4-BE49-F238E27FC236}">
                      <a16:creationId xmlns:a16="http://schemas.microsoft.com/office/drawing/2014/main" id="{85AF3B6F-B4A2-444E-9559-D280DE644E36}"/>
                    </a:ext>
                  </a:extLst>
                </p14:cNvPr>
                <p14:cNvContentPartPr/>
                <p14:nvPr/>
              </p14:nvContentPartPr>
              <p14:xfrm>
                <a:off x="11509653" y="1747867"/>
                <a:ext cx="65520" cy="144000"/>
              </p14:xfrm>
            </p:contentPart>
          </mc:Choice>
          <mc:Fallback>
            <p:pic>
              <p:nvPicPr>
                <p:cNvPr id="50" name="Freihand 49">
                  <a:extLst>
                    <a:ext uri="{FF2B5EF4-FFF2-40B4-BE49-F238E27FC236}">
                      <a16:creationId xmlns:a16="http://schemas.microsoft.com/office/drawing/2014/main" id="{85AF3B6F-B4A2-444E-9559-D280DE644E36}"/>
                    </a:ext>
                  </a:extLst>
                </p:cNvPr>
                <p:cNvPicPr/>
                <p:nvPr/>
              </p:nvPicPr>
              <p:blipFill>
                <a:blip r:embed="rId99"/>
                <a:stretch>
                  <a:fillRect/>
                </a:stretch>
              </p:blipFill>
              <p:spPr>
                <a:xfrm>
                  <a:off x="11505333" y="1743547"/>
                  <a:ext cx="74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 name="Freihand 50">
                  <a:extLst>
                    <a:ext uri="{FF2B5EF4-FFF2-40B4-BE49-F238E27FC236}">
                      <a16:creationId xmlns:a16="http://schemas.microsoft.com/office/drawing/2014/main" id="{5A0E34F6-FF73-4C26-BD9D-27AADFA0DD77}"/>
                    </a:ext>
                  </a:extLst>
                </p14:cNvPr>
                <p14:cNvContentPartPr/>
                <p14:nvPr/>
              </p14:nvContentPartPr>
              <p14:xfrm>
                <a:off x="11564733" y="1748227"/>
                <a:ext cx="205200" cy="98640"/>
              </p14:xfrm>
            </p:contentPart>
          </mc:Choice>
          <mc:Fallback>
            <p:pic>
              <p:nvPicPr>
                <p:cNvPr id="51" name="Freihand 50">
                  <a:extLst>
                    <a:ext uri="{FF2B5EF4-FFF2-40B4-BE49-F238E27FC236}">
                      <a16:creationId xmlns:a16="http://schemas.microsoft.com/office/drawing/2014/main" id="{5A0E34F6-FF73-4C26-BD9D-27AADFA0DD77}"/>
                    </a:ext>
                  </a:extLst>
                </p:cNvPr>
                <p:cNvPicPr/>
                <p:nvPr/>
              </p:nvPicPr>
              <p:blipFill>
                <a:blip r:embed="rId101"/>
                <a:stretch>
                  <a:fillRect/>
                </a:stretch>
              </p:blipFill>
              <p:spPr>
                <a:xfrm>
                  <a:off x="11560413" y="1743907"/>
                  <a:ext cx="213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3" name="Freihand 52">
                  <a:extLst>
                    <a:ext uri="{FF2B5EF4-FFF2-40B4-BE49-F238E27FC236}">
                      <a16:creationId xmlns:a16="http://schemas.microsoft.com/office/drawing/2014/main" id="{E03D44AB-E6DB-4B18-BE4C-A07BCDAA9503}"/>
                    </a:ext>
                  </a:extLst>
                </p14:cNvPr>
                <p14:cNvContentPartPr/>
                <p14:nvPr/>
              </p14:nvContentPartPr>
              <p14:xfrm>
                <a:off x="8023773" y="2459227"/>
                <a:ext cx="154800" cy="23040"/>
              </p14:xfrm>
            </p:contentPart>
          </mc:Choice>
          <mc:Fallback>
            <p:pic>
              <p:nvPicPr>
                <p:cNvPr id="53" name="Freihand 52">
                  <a:extLst>
                    <a:ext uri="{FF2B5EF4-FFF2-40B4-BE49-F238E27FC236}">
                      <a16:creationId xmlns:a16="http://schemas.microsoft.com/office/drawing/2014/main" id="{E03D44AB-E6DB-4B18-BE4C-A07BCDAA9503}"/>
                    </a:ext>
                  </a:extLst>
                </p:cNvPr>
                <p:cNvPicPr/>
                <p:nvPr/>
              </p:nvPicPr>
              <p:blipFill>
                <a:blip r:embed="rId103"/>
                <a:stretch>
                  <a:fillRect/>
                </a:stretch>
              </p:blipFill>
              <p:spPr>
                <a:xfrm>
                  <a:off x="8019453" y="2454907"/>
                  <a:ext cx="163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4" name="Freihand 53">
                  <a:extLst>
                    <a:ext uri="{FF2B5EF4-FFF2-40B4-BE49-F238E27FC236}">
                      <a16:creationId xmlns:a16="http://schemas.microsoft.com/office/drawing/2014/main" id="{81AA2EEC-647D-4BEA-8DDA-F2BC1E531BFC}"/>
                    </a:ext>
                  </a:extLst>
                </p14:cNvPr>
                <p14:cNvContentPartPr/>
                <p14:nvPr/>
              </p14:nvContentPartPr>
              <p14:xfrm>
                <a:off x="8174613" y="2427907"/>
                <a:ext cx="72360" cy="92160"/>
              </p14:xfrm>
            </p:contentPart>
          </mc:Choice>
          <mc:Fallback>
            <p:pic>
              <p:nvPicPr>
                <p:cNvPr id="54" name="Freihand 53">
                  <a:extLst>
                    <a:ext uri="{FF2B5EF4-FFF2-40B4-BE49-F238E27FC236}">
                      <a16:creationId xmlns:a16="http://schemas.microsoft.com/office/drawing/2014/main" id="{81AA2EEC-647D-4BEA-8DDA-F2BC1E531BFC}"/>
                    </a:ext>
                  </a:extLst>
                </p:cNvPr>
                <p:cNvPicPr/>
                <p:nvPr/>
              </p:nvPicPr>
              <p:blipFill>
                <a:blip r:embed="rId105"/>
                <a:stretch>
                  <a:fillRect/>
                </a:stretch>
              </p:blipFill>
              <p:spPr>
                <a:xfrm>
                  <a:off x="8170293" y="2423587"/>
                  <a:ext cx="81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5" name="Freihand 54">
                  <a:extLst>
                    <a:ext uri="{FF2B5EF4-FFF2-40B4-BE49-F238E27FC236}">
                      <a16:creationId xmlns:a16="http://schemas.microsoft.com/office/drawing/2014/main" id="{F4AB20C3-F077-47B2-BDBA-E5C23F089CAE}"/>
                    </a:ext>
                  </a:extLst>
                </p14:cNvPr>
                <p14:cNvContentPartPr/>
                <p14:nvPr/>
              </p14:nvContentPartPr>
              <p14:xfrm>
                <a:off x="8363973" y="2404507"/>
                <a:ext cx="81360" cy="150840"/>
              </p14:xfrm>
            </p:contentPart>
          </mc:Choice>
          <mc:Fallback>
            <p:pic>
              <p:nvPicPr>
                <p:cNvPr id="55" name="Freihand 54">
                  <a:extLst>
                    <a:ext uri="{FF2B5EF4-FFF2-40B4-BE49-F238E27FC236}">
                      <a16:creationId xmlns:a16="http://schemas.microsoft.com/office/drawing/2014/main" id="{F4AB20C3-F077-47B2-BDBA-E5C23F089CAE}"/>
                    </a:ext>
                  </a:extLst>
                </p:cNvPr>
                <p:cNvPicPr/>
                <p:nvPr/>
              </p:nvPicPr>
              <p:blipFill>
                <a:blip r:embed="rId107"/>
                <a:stretch>
                  <a:fillRect/>
                </a:stretch>
              </p:blipFill>
              <p:spPr>
                <a:xfrm>
                  <a:off x="8359653" y="2400187"/>
                  <a:ext cx="90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 name="Freihand 55">
                  <a:extLst>
                    <a:ext uri="{FF2B5EF4-FFF2-40B4-BE49-F238E27FC236}">
                      <a16:creationId xmlns:a16="http://schemas.microsoft.com/office/drawing/2014/main" id="{B58C1C51-175A-4A00-9421-92732C05A327}"/>
                    </a:ext>
                  </a:extLst>
                </p14:cNvPr>
                <p14:cNvContentPartPr/>
                <p14:nvPr/>
              </p14:nvContentPartPr>
              <p14:xfrm>
                <a:off x="8470173" y="2435467"/>
                <a:ext cx="127440" cy="53640"/>
              </p14:xfrm>
            </p:contentPart>
          </mc:Choice>
          <mc:Fallback>
            <p:pic>
              <p:nvPicPr>
                <p:cNvPr id="56" name="Freihand 55">
                  <a:extLst>
                    <a:ext uri="{FF2B5EF4-FFF2-40B4-BE49-F238E27FC236}">
                      <a16:creationId xmlns:a16="http://schemas.microsoft.com/office/drawing/2014/main" id="{B58C1C51-175A-4A00-9421-92732C05A327}"/>
                    </a:ext>
                  </a:extLst>
                </p:cNvPr>
                <p:cNvPicPr/>
                <p:nvPr/>
              </p:nvPicPr>
              <p:blipFill>
                <a:blip r:embed="rId109"/>
                <a:stretch>
                  <a:fillRect/>
                </a:stretch>
              </p:blipFill>
              <p:spPr>
                <a:xfrm>
                  <a:off x="8465853" y="2431147"/>
                  <a:ext cx="136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7" name="Freihand 56">
                  <a:extLst>
                    <a:ext uri="{FF2B5EF4-FFF2-40B4-BE49-F238E27FC236}">
                      <a16:creationId xmlns:a16="http://schemas.microsoft.com/office/drawing/2014/main" id="{7C0EF13B-D2A3-419B-BDB0-65B75A97AE4B}"/>
                    </a:ext>
                  </a:extLst>
                </p14:cNvPr>
                <p14:cNvContentPartPr/>
                <p14:nvPr/>
              </p14:nvContentPartPr>
              <p14:xfrm>
                <a:off x="8672493" y="2439427"/>
                <a:ext cx="86760" cy="62640"/>
              </p14:xfrm>
            </p:contentPart>
          </mc:Choice>
          <mc:Fallback>
            <p:pic>
              <p:nvPicPr>
                <p:cNvPr id="57" name="Freihand 56">
                  <a:extLst>
                    <a:ext uri="{FF2B5EF4-FFF2-40B4-BE49-F238E27FC236}">
                      <a16:creationId xmlns:a16="http://schemas.microsoft.com/office/drawing/2014/main" id="{7C0EF13B-D2A3-419B-BDB0-65B75A97AE4B}"/>
                    </a:ext>
                  </a:extLst>
                </p:cNvPr>
                <p:cNvPicPr/>
                <p:nvPr/>
              </p:nvPicPr>
              <p:blipFill>
                <a:blip r:embed="rId111"/>
                <a:stretch>
                  <a:fillRect/>
                </a:stretch>
              </p:blipFill>
              <p:spPr>
                <a:xfrm>
                  <a:off x="8668173" y="2435107"/>
                  <a:ext cx="95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8" name="Freihand 57">
                  <a:extLst>
                    <a:ext uri="{FF2B5EF4-FFF2-40B4-BE49-F238E27FC236}">
                      <a16:creationId xmlns:a16="http://schemas.microsoft.com/office/drawing/2014/main" id="{CF097C3E-A5F7-4512-BFFB-D2E2D2A7CFD5}"/>
                    </a:ext>
                  </a:extLst>
                </p14:cNvPr>
                <p14:cNvContentPartPr/>
                <p14:nvPr/>
              </p14:nvContentPartPr>
              <p14:xfrm>
                <a:off x="8753493" y="2450947"/>
                <a:ext cx="93960" cy="88560"/>
              </p14:xfrm>
            </p:contentPart>
          </mc:Choice>
          <mc:Fallback>
            <p:pic>
              <p:nvPicPr>
                <p:cNvPr id="58" name="Freihand 57">
                  <a:extLst>
                    <a:ext uri="{FF2B5EF4-FFF2-40B4-BE49-F238E27FC236}">
                      <a16:creationId xmlns:a16="http://schemas.microsoft.com/office/drawing/2014/main" id="{CF097C3E-A5F7-4512-BFFB-D2E2D2A7CFD5}"/>
                    </a:ext>
                  </a:extLst>
                </p:cNvPr>
                <p:cNvPicPr/>
                <p:nvPr/>
              </p:nvPicPr>
              <p:blipFill>
                <a:blip r:embed="rId113"/>
                <a:stretch>
                  <a:fillRect/>
                </a:stretch>
              </p:blipFill>
              <p:spPr>
                <a:xfrm>
                  <a:off x="8749173" y="2446627"/>
                  <a:ext cx="102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9" name="Freihand 58">
                  <a:extLst>
                    <a:ext uri="{FF2B5EF4-FFF2-40B4-BE49-F238E27FC236}">
                      <a16:creationId xmlns:a16="http://schemas.microsoft.com/office/drawing/2014/main" id="{E0290077-E39D-440D-8043-D9E86E713CD4}"/>
                    </a:ext>
                  </a:extLst>
                </p14:cNvPr>
                <p14:cNvContentPartPr/>
                <p14:nvPr/>
              </p14:nvContentPartPr>
              <p14:xfrm>
                <a:off x="8874813" y="2423587"/>
                <a:ext cx="396360" cy="186120"/>
              </p14:xfrm>
            </p:contentPart>
          </mc:Choice>
          <mc:Fallback>
            <p:pic>
              <p:nvPicPr>
                <p:cNvPr id="59" name="Freihand 58">
                  <a:extLst>
                    <a:ext uri="{FF2B5EF4-FFF2-40B4-BE49-F238E27FC236}">
                      <a16:creationId xmlns:a16="http://schemas.microsoft.com/office/drawing/2014/main" id="{E0290077-E39D-440D-8043-D9E86E713CD4}"/>
                    </a:ext>
                  </a:extLst>
                </p:cNvPr>
                <p:cNvPicPr/>
                <p:nvPr/>
              </p:nvPicPr>
              <p:blipFill>
                <a:blip r:embed="rId115"/>
                <a:stretch>
                  <a:fillRect/>
                </a:stretch>
              </p:blipFill>
              <p:spPr>
                <a:xfrm>
                  <a:off x="8870493" y="2419267"/>
                  <a:ext cx="4050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0" name="Freihand 59">
                  <a:extLst>
                    <a:ext uri="{FF2B5EF4-FFF2-40B4-BE49-F238E27FC236}">
                      <a16:creationId xmlns:a16="http://schemas.microsoft.com/office/drawing/2014/main" id="{F5E62CB3-138E-40DB-8C7D-EB18BDEF8ED8}"/>
                    </a:ext>
                  </a:extLst>
                </p14:cNvPr>
                <p14:cNvContentPartPr/>
                <p14:nvPr/>
              </p14:nvContentPartPr>
              <p14:xfrm>
                <a:off x="9278013" y="2398387"/>
                <a:ext cx="30240" cy="97560"/>
              </p14:xfrm>
            </p:contentPart>
          </mc:Choice>
          <mc:Fallback>
            <p:pic>
              <p:nvPicPr>
                <p:cNvPr id="60" name="Freihand 59">
                  <a:extLst>
                    <a:ext uri="{FF2B5EF4-FFF2-40B4-BE49-F238E27FC236}">
                      <a16:creationId xmlns:a16="http://schemas.microsoft.com/office/drawing/2014/main" id="{F5E62CB3-138E-40DB-8C7D-EB18BDEF8ED8}"/>
                    </a:ext>
                  </a:extLst>
                </p:cNvPr>
                <p:cNvPicPr/>
                <p:nvPr/>
              </p:nvPicPr>
              <p:blipFill>
                <a:blip r:embed="rId117"/>
                <a:stretch>
                  <a:fillRect/>
                </a:stretch>
              </p:blipFill>
              <p:spPr>
                <a:xfrm>
                  <a:off x="9273693" y="2394067"/>
                  <a:ext cx="38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1" name="Freihand 60">
                  <a:extLst>
                    <a:ext uri="{FF2B5EF4-FFF2-40B4-BE49-F238E27FC236}">
                      <a16:creationId xmlns:a16="http://schemas.microsoft.com/office/drawing/2014/main" id="{332D7776-DE4F-4C52-ACE2-D8210F060222}"/>
                    </a:ext>
                  </a:extLst>
                </p14:cNvPr>
                <p14:cNvContentPartPr/>
                <p14:nvPr/>
              </p14:nvContentPartPr>
              <p14:xfrm>
                <a:off x="9346413" y="2441587"/>
                <a:ext cx="43560" cy="68400"/>
              </p14:xfrm>
            </p:contentPart>
          </mc:Choice>
          <mc:Fallback>
            <p:pic>
              <p:nvPicPr>
                <p:cNvPr id="61" name="Freihand 60">
                  <a:extLst>
                    <a:ext uri="{FF2B5EF4-FFF2-40B4-BE49-F238E27FC236}">
                      <a16:creationId xmlns:a16="http://schemas.microsoft.com/office/drawing/2014/main" id="{332D7776-DE4F-4C52-ACE2-D8210F060222}"/>
                    </a:ext>
                  </a:extLst>
                </p:cNvPr>
                <p:cNvPicPr/>
                <p:nvPr/>
              </p:nvPicPr>
              <p:blipFill>
                <a:blip r:embed="rId119"/>
                <a:stretch>
                  <a:fillRect/>
                </a:stretch>
              </p:blipFill>
              <p:spPr>
                <a:xfrm>
                  <a:off x="9342093" y="2437267"/>
                  <a:ext cx="52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3" name="Freihand 62">
                  <a:extLst>
                    <a:ext uri="{FF2B5EF4-FFF2-40B4-BE49-F238E27FC236}">
                      <a16:creationId xmlns:a16="http://schemas.microsoft.com/office/drawing/2014/main" id="{BF695F40-F4CD-4867-B898-704CF69260A1}"/>
                    </a:ext>
                  </a:extLst>
                </p14:cNvPr>
                <p14:cNvContentPartPr/>
                <p14:nvPr/>
              </p14:nvContentPartPr>
              <p14:xfrm>
                <a:off x="9527133" y="2427907"/>
                <a:ext cx="138960" cy="56880"/>
              </p14:xfrm>
            </p:contentPart>
          </mc:Choice>
          <mc:Fallback>
            <p:pic>
              <p:nvPicPr>
                <p:cNvPr id="63" name="Freihand 62">
                  <a:extLst>
                    <a:ext uri="{FF2B5EF4-FFF2-40B4-BE49-F238E27FC236}">
                      <a16:creationId xmlns:a16="http://schemas.microsoft.com/office/drawing/2014/main" id="{BF695F40-F4CD-4867-B898-704CF69260A1}"/>
                    </a:ext>
                  </a:extLst>
                </p:cNvPr>
                <p:cNvPicPr/>
                <p:nvPr/>
              </p:nvPicPr>
              <p:blipFill>
                <a:blip r:embed="rId121"/>
                <a:stretch>
                  <a:fillRect/>
                </a:stretch>
              </p:blipFill>
              <p:spPr>
                <a:xfrm>
                  <a:off x="9522813" y="2423587"/>
                  <a:ext cx="147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4" name="Freihand 63">
                  <a:extLst>
                    <a:ext uri="{FF2B5EF4-FFF2-40B4-BE49-F238E27FC236}">
                      <a16:creationId xmlns:a16="http://schemas.microsoft.com/office/drawing/2014/main" id="{7D366079-7AB7-446F-B11C-FA089D228BE3}"/>
                    </a:ext>
                  </a:extLst>
                </p14:cNvPr>
                <p14:cNvContentPartPr/>
                <p14:nvPr/>
              </p14:nvContentPartPr>
              <p14:xfrm>
                <a:off x="9643773" y="2346187"/>
                <a:ext cx="360" cy="360"/>
              </p14:xfrm>
            </p:contentPart>
          </mc:Choice>
          <mc:Fallback>
            <p:pic>
              <p:nvPicPr>
                <p:cNvPr id="64" name="Freihand 63">
                  <a:extLst>
                    <a:ext uri="{FF2B5EF4-FFF2-40B4-BE49-F238E27FC236}">
                      <a16:creationId xmlns:a16="http://schemas.microsoft.com/office/drawing/2014/main" id="{7D366079-7AB7-446F-B11C-FA089D228BE3}"/>
                    </a:ext>
                  </a:extLst>
                </p:cNvPr>
                <p:cNvPicPr/>
                <p:nvPr/>
              </p:nvPicPr>
              <p:blipFill>
                <a:blip r:embed="rId69"/>
                <a:stretch>
                  <a:fillRect/>
                </a:stretch>
              </p:blipFill>
              <p:spPr>
                <a:xfrm>
                  <a:off x="9639453" y="2341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5" name="Freihand 64">
                  <a:extLst>
                    <a:ext uri="{FF2B5EF4-FFF2-40B4-BE49-F238E27FC236}">
                      <a16:creationId xmlns:a16="http://schemas.microsoft.com/office/drawing/2014/main" id="{E50F2B08-FF86-48EF-BAE0-F479F61EBA3A}"/>
                    </a:ext>
                  </a:extLst>
                </p14:cNvPr>
                <p14:cNvContentPartPr/>
                <p14:nvPr/>
              </p14:nvContentPartPr>
              <p14:xfrm>
                <a:off x="9842133" y="2299747"/>
                <a:ext cx="200520" cy="141840"/>
              </p14:xfrm>
            </p:contentPart>
          </mc:Choice>
          <mc:Fallback>
            <p:pic>
              <p:nvPicPr>
                <p:cNvPr id="65" name="Freihand 64">
                  <a:extLst>
                    <a:ext uri="{FF2B5EF4-FFF2-40B4-BE49-F238E27FC236}">
                      <a16:creationId xmlns:a16="http://schemas.microsoft.com/office/drawing/2014/main" id="{E50F2B08-FF86-48EF-BAE0-F479F61EBA3A}"/>
                    </a:ext>
                  </a:extLst>
                </p:cNvPr>
                <p:cNvPicPr/>
                <p:nvPr/>
              </p:nvPicPr>
              <p:blipFill>
                <a:blip r:embed="rId124"/>
                <a:stretch>
                  <a:fillRect/>
                </a:stretch>
              </p:blipFill>
              <p:spPr>
                <a:xfrm>
                  <a:off x="9837813" y="2295427"/>
                  <a:ext cx="209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7" name="Freihand 66">
                  <a:extLst>
                    <a:ext uri="{FF2B5EF4-FFF2-40B4-BE49-F238E27FC236}">
                      <a16:creationId xmlns:a16="http://schemas.microsoft.com/office/drawing/2014/main" id="{77BB283A-EE4B-4115-AC88-CF9B7EAB75B5}"/>
                    </a:ext>
                  </a:extLst>
                </p14:cNvPr>
                <p14:cNvContentPartPr/>
                <p14:nvPr/>
              </p14:nvContentPartPr>
              <p14:xfrm>
                <a:off x="10181973" y="2301547"/>
                <a:ext cx="66960" cy="185760"/>
              </p14:xfrm>
            </p:contentPart>
          </mc:Choice>
          <mc:Fallback>
            <p:pic>
              <p:nvPicPr>
                <p:cNvPr id="67" name="Freihand 66">
                  <a:extLst>
                    <a:ext uri="{FF2B5EF4-FFF2-40B4-BE49-F238E27FC236}">
                      <a16:creationId xmlns:a16="http://schemas.microsoft.com/office/drawing/2014/main" id="{77BB283A-EE4B-4115-AC88-CF9B7EAB75B5}"/>
                    </a:ext>
                  </a:extLst>
                </p:cNvPr>
                <p:cNvPicPr/>
                <p:nvPr/>
              </p:nvPicPr>
              <p:blipFill>
                <a:blip r:embed="rId126"/>
                <a:stretch>
                  <a:fillRect/>
                </a:stretch>
              </p:blipFill>
              <p:spPr>
                <a:xfrm>
                  <a:off x="10177653" y="2297227"/>
                  <a:ext cx="75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8" name="Freihand 67">
                  <a:extLst>
                    <a:ext uri="{FF2B5EF4-FFF2-40B4-BE49-F238E27FC236}">
                      <a16:creationId xmlns:a16="http://schemas.microsoft.com/office/drawing/2014/main" id="{1BB42B3F-F5E8-42C6-85A6-451FA7250BD6}"/>
                    </a:ext>
                  </a:extLst>
                </p14:cNvPr>
                <p14:cNvContentPartPr/>
                <p14:nvPr/>
              </p14:nvContentPartPr>
              <p14:xfrm>
                <a:off x="10265133" y="2296147"/>
                <a:ext cx="119160" cy="68040"/>
              </p14:xfrm>
            </p:contentPart>
          </mc:Choice>
          <mc:Fallback>
            <p:pic>
              <p:nvPicPr>
                <p:cNvPr id="68" name="Freihand 67">
                  <a:extLst>
                    <a:ext uri="{FF2B5EF4-FFF2-40B4-BE49-F238E27FC236}">
                      <a16:creationId xmlns:a16="http://schemas.microsoft.com/office/drawing/2014/main" id="{1BB42B3F-F5E8-42C6-85A6-451FA7250BD6}"/>
                    </a:ext>
                  </a:extLst>
                </p:cNvPr>
                <p:cNvPicPr/>
                <p:nvPr/>
              </p:nvPicPr>
              <p:blipFill>
                <a:blip r:embed="rId128"/>
                <a:stretch>
                  <a:fillRect/>
                </a:stretch>
              </p:blipFill>
              <p:spPr>
                <a:xfrm>
                  <a:off x="10260813" y="2291827"/>
                  <a:ext cx="127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0" name="Freihand 69">
                  <a:extLst>
                    <a:ext uri="{FF2B5EF4-FFF2-40B4-BE49-F238E27FC236}">
                      <a16:creationId xmlns:a16="http://schemas.microsoft.com/office/drawing/2014/main" id="{877380E0-2BB9-41D3-83D3-D3AB58CBB747}"/>
                    </a:ext>
                  </a:extLst>
                </p14:cNvPr>
                <p14:cNvContentPartPr/>
                <p14:nvPr/>
              </p14:nvContentPartPr>
              <p14:xfrm>
                <a:off x="10291053" y="2237107"/>
                <a:ext cx="93600" cy="135360"/>
              </p14:xfrm>
            </p:contentPart>
          </mc:Choice>
          <mc:Fallback>
            <p:pic>
              <p:nvPicPr>
                <p:cNvPr id="70" name="Freihand 69">
                  <a:extLst>
                    <a:ext uri="{FF2B5EF4-FFF2-40B4-BE49-F238E27FC236}">
                      <a16:creationId xmlns:a16="http://schemas.microsoft.com/office/drawing/2014/main" id="{877380E0-2BB9-41D3-83D3-D3AB58CBB747}"/>
                    </a:ext>
                  </a:extLst>
                </p:cNvPr>
                <p:cNvPicPr/>
                <p:nvPr/>
              </p:nvPicPr>
              <p:blipFill>
                <a:blip r:embed="rId130"/>
                <a:stretch>
                  <a:fillRect/>
                </a:stretch>
              </p:blipFill>
              <p:spPr>
                <a:xfrm>
                  <a:off x="10286733" y="2232787"/>
                  <a:ext cx="102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1" name="Freihand 70">
                  <a:extLst>
                    <a:ext uri="{FF2B5EF4-FFF2-40B4-BE49-F238E27FC236}">
                      <a16:creationId xmlns:a16="http://schemas.microsoft.com/office/drawing/2014/main" id="{4A4595F9-D61D-4272-B12D-343D9F51B892}"/>
                    </a:ext>
                  </a:extLst>
                </p14:cNvPr>
                <p14:cNvContentPartPr/>
                <p14:nvPr/>
              </p14:nvContentPartPr>
              <p14:xfrm>
                <a:off x="10399053" y="2296147"/>
                <a:ext cx="158760" cy="69120"/>
              </p14:xfrm>
            </p:contentPart>
          </mc:Choice>
          <mc:Fallback>
            <p:pic>
              <p:nvPicPr>
                <p:cNvPr id="71" name="Freihand 70">
                  <a:extLst>
                    <a:ext uri="{FF2B5EF4-FFF2-40B4-BE49-F238E27FC236}">
                      <a16:creationId xmlns:a16="http://schemas.microsoft.com/office/drawing/2014/main" id="{4A4595F9-D61D-4272-B12D-343D9F51B892}"/>
                    </a:ext>
                  </a:extLst>
                </p:cNvPr>
                <p:cNvPicPr/>
                <p:nvPr/>
              </p:nvPicPr>
              <p:blipFill>
                <a:blip r:embed="rId132"/>
                <a:stretch>
                  <a:fillRect/>
                </a:stretch>
              </p:blipFill>
              <p:spPr>
                <a:xfrm>
                  <a:off x="10394733" y="2291827"/>
                  <a:ext cx="167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2" name="Freihand 71">
                  <a:extLst>
                    <a:ext uri="{FF2B5EF4-FFF2-40B4-BE49-F238E27FC236}">
                      <a16:creationId xmlns:a16="http://schemas.microsoft.com/office/drawing/2014/main" id="{33B7D7FA-A4AF-4BDB-8CDE-6201EA99E9D1}"/>
                    </a:ext>
                  </a:extLst>
                </p14:cNvPr>
                <p14:cNvContentPartPr/>
                <p14:nvPr/>
              </p14:nvContentPartPr>
              <p14:xfrm>
                <a:off x="10535493" y="2278867"/>
                <a:ext cx="204480" cy="66960"/>
              </p14:xfrm>
            </p:contentPart>
          </mc:Choice>
          <mc:Fallback>
            <p:pic>
              <p:nvPicPr>
                <p:cNvPr id="72" name="Freihand 71">
                  <a:extLst>
                    <a:ext uri="{FF2B5EF4-FFF2-40B4-BE49-F238E27FC236}">
                      <a16:creationId xmlns:a16="http://schemas.microsoft.com/office/drawing/2014/main" id="{33B7D7FA-A4AF-4BDB-8CDE-6201EA99E9D1}"/>
                    </a:ext>
                  </a:extLst>
                </p:cNvPr>
                <p:cNvPicPr/>
                <p:nvPr/>
              </p:nvPicPr>
              <p:blipFill>
                <a:blip r:embed="rId134"/>
                <a:stretch>
                  <a:fillRect/>
                </a:stretch>
              </p:blipFill>
              <p:spPr>
                <a:xfrm>
                  <a:off x="10531173" y="2274547"/>
                  <a:ext cx="213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3" name="Freihand 72">
                  <a:extLst>
                    <a:ext uri="{FF2B5EF4-FFF2-40B4-BE49-F238E27FC236}">
                      <a16:creationId xmlns:a16="http://schemas.microsoft.com/office/drawing/2014/main" id="{2AFB84BF-8FB2-4C4E-BFE7-110761C5A1FC}"/>
                    </a:ext>
                  </a:extLst>
                </p14:cNvPr>
                <p14:cNvContentPartPr/>
                <p14:nvPr/>
              </p14:nvContentPartPr>
              <p14:xfrm>
                <a:off x="10784613" y="2282467"/>
                <a:ext cx="81360" cy="68760"/>
              </p14:xfrm>
            </p:contentPart>
          </mc:Choice>
          <mc:Fallback>
            <p:pic>
              <p:nvPicPr>
                <p:cNvPr id="73" name="Freihand 72">
                  <a:extLst>
                    <a:ext uri="{FF2B5EF4-FFF2-40B4-BE49-F238E27FC236}">
                      <a16:creationId xmlns:a16="http://schemas.microsoft.com/office/drawing/2014/main" id="{2AFB84BF-8FB2-4C4E-BFE7-110761C5A1FC}"/>
                    </a:ext>
                  </a:extLst>
                </p:cNvPr>
                <p:cNvPicPr/>
                <p:nvPr/>
              </p:nvPicPr>
              <p:blipFill>
                <a:blip r:embed="rId136"/>
                <a:stretch>
                  <a:fillRect/>
                </a:stretch>
              </p:blipFill>
              <p:spPr>
                <a:xfrm>
                  <a:off x="10780293" y="2278147"/>
                  <a:ext cx="90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4" name="Freihand 73">
                  <a:extLst>
                    <a:ext uri="{FF2B5EF4-FFF2-40B4-BE49-F238E27FC236}">
                      <a16:creationId xmlns:a16="http://schemas.microsoft.com/office/drawing/2014/main" id="{6419BDF6-8C54-446D-91B8-82D5DC38859B}"/>
                    </a:ext>
                  </a:extLst>
                </p14:cNvPr>
                <p14:cNvContentPartPr/>
                <p14:nvPr/>
              </p14:nvContentPartPr>
              <p14:xfrm>
                <a:off x="10872813" y="2179147"/>
                <a:ext cx="317880" cy="159120"/>
              </p14:xfrm>
            </p:contentPart>
          </mc:Choice>
          <mc:Fallback>
            <p:pic>
              <p:nvPicPr>
                <p:cNvPr id="74" name="Freihand 73">
                  <a:extLst>
                    <a:ext uri="{FF2B5EF4-FFF2-40B4-BE49-F238E27FC236}">
                      <a16:creationId xmlns:a16="http://schemas.microsoft.com/office/drawing/2014/main" id="{6419BDF6-8C54-446D-91B8-82D5DC38859B}"/>
                    </a:ext>
                  </a:extLst>
                </p:cNvPr>
                <p:cNvPicPr/>
                <p:nvPr/>
              </p:nvPicPr>
              <p:blipFill>
                <a:blip r:embed="rId138"/>
                <a:stretch>
                  <a:fillRect/>
                </a:stretch>
              </p:blipFill>
              <p:spPr>
                <a:xfrm>
                  <a:off x="10868493" y="2174827"/>
                  <a:ext cx="326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5" name="Freihand 74">
                  <a:extLst>
                    <a:ext uri="{FF2B5EF4-FFF2-40B4-BE49-F238E27FC236}">
                      <a16:creationId xmlns:a16="http://schemas.microsoft.com/office/drawing/2014/main" id="{F9993264-0828-4501-9262-C56F5CBD986A}"/>
                    </a:ext>
                  </a:extLst>
                </p14:cNvPr>
                <p14:cNvContentPartPr/>
                <p14:nvPr/>
              </p14:nvContentPartPr>
              <p14:xfrm>
                <a:off x="11191773" y="2183827"/>
                <a:ext cx="24840" cy="46800"/>
              </p14:xfrm>
            </p:contentPart>
          </mc:Choice>
          <mc:Fallback>
            <p:pic>
              <p:nvPicPr>
                <p:cNvPr id="75" name="Freihand 74">
                  <a:extLst>
                    <a:ext uri="{FF2B5EF4-FFF2-40B4-BE49-F238E27FC236}">
                      <a16:creationId xmlns:a16="http://schemas.microsoft.com/office/drawing/2014/main" id="{F9993264-0828-4501-9262-C56F5CBD986A}"/>
                    </a:ext>
                  </a:extLst>
                </p:cNvPr>
                <p:cNvPicPr/>
                <p:nvPr/>
              </p:nvPicPr>
              <p:blipFill>
                <a:blip r:embed="rId140"/>
                <a:stretch>
                  <a:fillRect/>
                </a:stretch>
              </p:blipFill>
              <p:spPr>
                <a:xfrm>
                  <a:off x="11187453" y="2179507"/>
                  <a:ext cx="33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6" name="Freihand 75">
                  <a:extLst>
                    <a:ext uri="{FF2B5EF4-FFF2-40B4-BE49-F238E27FC236}">
                      <a16:creationId xmlns:a16="http://schemas.microsoft.com/office/drawing/2014/main" id="{5523E33D-0B15-4CB7-9128-314D2F64268E}"/>
                    </a:ext>
                  </a:extLst>
                </p14:cNvPr>
                <p14:cNvContentPartPr/>
                <p14:nvPr/>
              </p14:nvContentPartPr>
              <p14:xfrm>
                <a:off x="11222013" y="2185267"/>
                <a:ext cx="194760" cy="132840"/>
              </p14:xfrm>
            </p:contentPart>
          </mc:Choice>
          <mc:Fallback>
            <p:pic>
              <p:nvPicPr>
                <p:cNvPr id="76" name="Freihand 75">
                  <a:extLst>
                    <a:ext uri="{FF2B5EF4-FFF2-40B4-BE49-F238E27FC236}">
                      <a16:creationId xmlns:a16="http://schemas.microsoft.com/office/drawing/2014/main" id="{5523E33D-0B15-4CB7-9128-314D2F64268E}"/>
                    </a:ext>
                  </a:extLst>
                </p:cNvPr>
                <p:cNvPicPr/>
                <p:nvPr/>
              </p:nvPicPr>
              <p:blipFill>
                <a:blip r:embed="rId142"/>
                <a:stretch>
                  <a:fillRect/>
                </a:stretch>
              </p:blipFill>
              <p:spPr>
                <a:xfrm>
                  <a:off x="11217693" y="2180947"/>
                  <a:ext cx="203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8" name="Freihand 77">
                  <a:extLst>
                    <a:ext uri="{FF2B5EF4-FFF2-40B4-BE49-F238E27FC236}">
                      <a16:creationId xmlns:a16="http://schemas.microsoft.com/office/drawing/2014/main" id="{2E5703A3-CCC0-4921-ABE9-8BEA6881EC27}"/>
                    </a:ext>
                  </a:extLst>
                </p14:cNvPr>
                <p14:cNvContentPartPr/>
                <p14:nvPr/>
              </p14:nvContentPartPr>
              <p14:xfrm>
                <a:off x="11449533" y="2096347"/>
                <a:ext cx="55080" cy="261360"/>
              </p14:xfrm>
            </p:contentPart>
          </mc:Choice>
          <mc:Fallback>
            <p:pic>
              <p:nvPicPr>
                <p:cNvPr id="78" name="Freihand 77">
                  <a:extLst>
                    <a:ext uri="{FF2B5EF4-FFF2-40B4-BE49-F238E27FC236}">
                      <a16:creationId xmlns:a16="http://schemas.microsoft.com/office/drawing/2014/main" id="{2E5703A3-CCC0-4921-ABE9-8BEA6881EC27}"/>
                    </a:ext>
                  </a:extLst>
                </p:cNvPr>
                <p:cNvPicPr/>
                <p:nvPr/>
              </p:nvPicPr>
              <p:blipFill>
                <a:blip r:embed="rId144"/>
                <a:stretch>
                  <a:fillRect/>
                </a:stretch>
              </p:blipFill>
              <p:spPr>
                <a:xfrm>
                  <a:off x="11445213" y="2092027"/>
                  <a:ext cx="63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0" name="Freihand 79">
                  <a:extLst>
                    <a:ext uri="{FF2B5EF4-FFF2-40B4-BE49-F238E27FC236}">
                      <a16:creationId xmlns:a16="http://schemas.microsoft.com/office/drawing/2014/main" id="{0A48B642-0F6A-474D-BD42-120A7EBB498E}"/>
                    </a:ext>
                  </a:extLst>
                </p14:cNvPr>
                <p14:cNvContentPartPr/>
                <p14:nvPr/>
              </p14:nvContentPartPr>
              <p14:xfrm>
                <a:off x="11518293" y="2224507"/>
                <a:ext cx="58320" cy="73800"/>
              </p14:xfrm>
            </p:contentPart>
          </mc:Choice>
          <mc:Fallback>
            <p:pic>
              <p:nvPicPr>
                <p:cNvPr id="80" name="Freihand 79">
                  <a:extLst>
                    <a:ext uri="{FF2B5EF4-FFF2-40B4-BE49-F238E27FC236}">
                      <a16:creationId xmlns:a16="http://schemas.microsoft.com/office/drawing/2014/main" id="{0A48B642-0F6A-474D-BD42-120A7EBB498E}"/>
                    </a:ext>
                  </a:extLst>
                </p:cNvPr>
                <p:cNvPicPr/>
                <p:nvPr/>
              </p:nvPicPr>
              <p:blipFill>
                <a:blip r:embed="rId146"/>
                <a:stretch>
                  <a:fillRect/>
                </a:stretch>
              </p:blipFill>
              <p:spPr>
                <a:xfrm>
                  <a:off x="11513973" y="2220187"/>
                  <a:ext cx="66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1" name="Freihand 80">
                  <a:extLst>
                    <a:ext uri="{FF2B5EF4-FFF2-40B4-BE49-F238E27FC236}">
                      <a16:creationId xmlns:a16="http://schemas.microsoft.com/office/drawing/2014/main" id="{0E238BAB-B7AD-4A5E-A4D1-58A40D651E7A}"/>
                    </a:ext>
                  </a:extLst>
                </p14:cNvPr>
                <p14:cNvContentPartPr/>
                <p14:nvPr/>
              </p14:nvContentPartPr>
              <p14:xfrm>
                <a:off x="11583093" y="2158267"/>
                <a:ext cx="108360" cy="132840"/>
              </p14:xfrm>
            </p:contentPart>
          </mc:Choice>
          <mc:Fallback>
            <p:pic>
              <p:nvPicPr>
                <p:cNvPr id="81" name="Freihand 80">
                  <a:extLst>
                    <a:ext uri="{FF2B5EF4-FFF2-40B4-BE49-F238E27FC236}">
                      <a16:creationId xmlns:a16="http://schemas.microsoft.com/office/drawing/2014/main" id="{0E238BAB-B7AD-4A5E-A4D1-58A40D651E7A}"/>
                    </a:ext>
                  </a:extLst>
                </p:cNvPr>
                <p:cNvPicPr/>
                <p:nvPr/>
              </p:nvPicPr>
              <p:blipFill>
                <a:blip r:embed="rId148"/>
                <a:stretch>
                  <a:fillRect/>
                </a:stretch>
              </p:blipFill>
              <p:spPr>
                <a:xfrm>
                  <a:off x="11578773" y="2153947"/>
                  <a:ext cx="117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2" name="Freihand 81">
                  <a:extLst>
                    <a:ext uri="{FF2B5EF4-FFF2-40B4-BE49-F238E27FC236}">
                      <a16:creationId xmlns:a16="http://schemas.microsoft.com/office/drawing/2014/main" id="{D31C8562-B822-4C7D-BC5A-ECBE0EBE2EE9}"/>
                    </a:ext>
                  </a:extLst>
                </p14:cNvPr>
                <p14:cNvContentPartPr/>
                <p14:nvPr/>
              </p14:nvContentPartPr>
              <p14:xfrm>
                <a:off x="11709093" y="2194267"/>
                <a:ext cx="209520" cy="87120"/>
              </p14:xfrm>
            </p:contentPart>
          </mc:Choice>
          <mc:Fallback>
            <p:pic>
              <p:nvPicPr>
                <p:cNvPr id="82" name="Freihand 81">
                  <a:extLst>
                    <a:ext uri="{FF2B5EF4-FFF2-40B4-BE49-F238E27FC236}">
                      <a16:creationId xmlns:a16="http://schemas.microsoft.com/office/drawing/2014/main" id="{D31C8562-B822-4C7D-BC5A-ECBE0EBE2EE9}"/>
                    </a:ext>
                  </a:extLst>
                </p:cNvPr>
                <p:cNvPicPr/>
                <p:nvPr/>
              </p:nvPicPr>
              <p:blipFill>
                <a:blip r:embed="rId150"/>
                <a:stretch>
                  <a:fillRect/>
                </a:stretch>
              </p:blipFill>
              <p:spPr>
                <a:xfrm>
                  <a:off x="11704773" y="2189947"/>
                  <a:ext cx="218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3" name="Freihand 82">
                  <a:extLst>
                    <a:ext uri="{FF2B5EF4-FFF2-40B4-BE49-F238E27FC236}">
                      <a16:creationId xmlns:a16="http://schemas.microsoft.com/office/drawing/2014/main" id="{E9BD5A8F-EDBE-45EA-AC16-1E835EC0837F}"/>
                    </a:ext>
                  </a:extLst>
                </p14:cNvPr>
                <p14:cNvContentPartPr/>
                <p14:nvPr/>
              </p14:nvContentPartPr>
              <p14:xfrm>
                <a:off x="11944173" y="2166187"/>
                <a:ext cx="10440" cy="20880"/>
              </p14:xfrm>
            </p:contentPart>
          </mc:Choice>
          <mc:Fallback>
            <p:pic>
              <p:nvPicPr>
                <p:cNvPr id="83" name="Freihand 82">
                  <a:extLst>
                    <a:ext uri="{FF2B5EF4-FFF2-40B4-BE49-F238E27FC236}">
                      <a16:creationId xmlns:a16="http://schemas.microsoft.com/office/drawing/2014/main" id="{E9BD5A8F-EDBE-45EA-AC16-1E835EC0837F}"/>
                    </a:ext>
                  </a:extLst>
                </p:cNvPr>
                <p:cNvPicPr/>
                <p:nvPr/>
              </p:nvPicPr>
              <p:blipFill>
                <a:blip r:embed="rId152"/>
                <a:stretch>
                  <a:fillRect/>
                </a:stretch>
              </p:blipFill>
              <p:spPr>
                <a:xfrm>
                  <a:off x="11939853" y="2161867"/>
                  <a:ext cx="190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4" name="Freihand 83">
                  <a:extLst>
                    <a:ext uri="{FF2B5EF4-FFF2-40B4-BE49-F238E27FC236}">
                      <a16:creationId xmlns:a16="http://schemas.microsoft.com/office/drawing/2014/main" id="{1DB67C15-96DF-42C0-8CA9-EABB0187A24B}"/>
                    </a:ext>
                  </a:extLst>
                </p14:cNvPr>
                <p14:cNvContentPartPr/>
                <p14:nvPr/>
              </p14:nvContentPartPr>
              <p14:xfrm>
                <a:off x="11936973" y="2200387"/>
                <a:ext cx="55800" cy="82440"/>
              </p14:xfrm>
            </p:contentPart>
          </mc:Choice>
          <mc:Fallback>
            <p:pic>
              <p:nvPicPr>
                <p:cNvPr id="84" name="Freihand 83">
                  <a:extLst>
                    <a:ext uri="{FF2B5EF4-FFF2-40B4-BE49-F238E27FC236}">
                      <a16:creationId xmlns:a16="http://schemas.microsoft.com/office/drawing/2014/main" id="{1DB67C15-96DF-42C0-8CA9-EABB0187A24B}"/>
                    </a:ext>
                  </a:extLst>
                </p:cNvPr>
                <p:cNvPicPr/>
                <p:nvPr/>
              </p:nvPicPr>
              <p:blipFill>
                <a:blip r:embed="rId154"/>
                <a:stretch>
                  <a:fillRect/>
                </a:stretch>
              </p:blipFill>
              <p:spPr>
                <a:xfrm>
                  <a:off x="11932653" y="2196067"/>
                  <a:ext cx="64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5" name="Freihand 84">
                  <a:extLst>
                    <a:ext uri="{FF2B5EF4-FFF2-40B4-BE49-F238E27FC236}">
                      <a16:creationId xmlns:a16="http://schemas.microsoft.com/office/drawing/2014/main" id="{1F525D4D-723D-41D7-BD8E-91CA9B0D64B7}"/>
                    </a:ext>
                  </a:extLst>
                </p14:cNvPr>
                <p14:cNvContentPartPr/>
                <p14:nvPr/>
              </p14:nvContentPartPr>
              <p14:xfrm>
                <a:off x="12006093" y="2128027"/>
                <a:ext cx="154800" cy="147600"/>
              </p14:xfrm>
            </p:contentPart>
          </mc:Choice>
          <mc:Fallback>
            <p:pic>
              <p:nvPicPr>
                <p:cNvPr id="85" name="Freihand 84">
                  <a:extLst>
                    <a:ext uri="{FF2B5EF4-FFF2-40B4-BE49-F238E27FC236}">
                      <a16:creationId xmlns:a16="http://schemas.microsoft.com/office/drawing/2014/main" id="{1F525D4D-723D-41D7-BD8E-91CA9B0D64B7}"/>
                    </a:ext>
                  </a:extLst>
                </p:cNvPr>
                <p:cNvPicPr/>
                <p:nvPr/>
              </p:nvPicPr>
              <p:blipFill>
                <a:blip r:embed="rId156"/>
                <a:stretch>
                  <a:fillRect/>
                </a:stretch>
              </p:blipFill>
              <p:spPr>
                <a:xfrm>
                  <a:off x="12001773" y="2123707"/>
                  <a:ext cx="163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7" name="Freihand 86">
                  <a:extLst>
                    <a:ext uri="{FF2B5EF4-FFF2-40B4-BE49-F238E27FC236}">
                      <a16:creationId xmlns:a16="http://schemas.microsoft.com/office/drawing/2014/main" id="{39905916-A6BD-4F4A-8AC9-34B47C8A1F41}"/>
                    </a:ext>
                  </a:extLst>
                </p14:cNvPr>
                <p14:cNvContentPartPr/>
                <p14:nvPr/>
              </p14:nvContentPartPr>
              <p14:xfrm>
                <a:off x="10184853" y="2569027"/>
                <a:ext cx="167760" cy="77040"/>
              </p14:xfrm>
            </p:contentPart>
          </mc:Choice>
          <mc:Fallback>
            <p:pic>
              <p:nvPicPr>
                <p:cNvPr id="87" name="Freihand 86">
                  <a:extLst>
                    <a:ext uri="{FF2B5EF4-FFF2-40B4-BE49-F238E27FC236}">
                      <a16:creationId xmlns:a16="http://schemas.microsoft.com/office/drawing/2014/main" id="{39905916-A6BD-4F4A-8AC9-34B47C8A1F41}"/>
                    </a:ext>
                  </a:extLst>
                </p:cNvPr>
                <p:cNvPicPr/>
                <p:nvPr/>
              </p:nvPicPr>
              <p:blipFill>
                <a:blip r:embed="rId158"/>
                <a:stretch>
                  <a:fillRect/>
                </a:stretch>
              </p:blipFill>
              <p:spPr>
                <a:xfrm>
                  <a:off x="10180533" y="2564707"/>
                  <a:ext cx="176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8" name="Freihand 87">
                  <a:extLst>
                    <a:ext uri="{FF2B5EF4-FFF2-40B4-BE49-F238E27FC236}">
                      <a16:creationId xmlns:a16="http://schemas.microsoft.com/office/drawing/2014/main" id="{DE083612-B47F-49E5-ACFE-0DC569FF982F}"/>
                    </a:ext>
                  </a:extLst>
                </p14:cNvPr>
                <p14:cNvContentPartPr/>
                <p14:nvPr/>
              </p14:nvContentPartPr>
              <p14:xfrm>
                <a:off x="10466013" y="2572987"/>
                <a:ext cx="212760" cy="76320"/>
              </p14:xfrm>
            </p:contentPart>
          </mc:Choice>
          <mc:Fallback>
            <p:pic>
              <p:nvPicPr>
                <p:cNvPr id="88" name="Freihand 87">
                  <a:extLst>
                    <a:ext uri="{FF2B5EF4-FFF2-40B4-BE49-F238E27FC236}">
                      <a16:creationId xmlns:a16="http://schemas.microsoft.com/office/drawing/2014/main" id="{DE083612-B47F-49E5-ACFE-0DC569FF982F}"/>
                    </a:ext>
                  </a:extLst>
                </p:cNvPr>
                <p:cNvPicPr/>
                <p:nvPr/>
              </p:nvPicPr>
              <p:blipFill>
                <a:blip r:embed="rId160"/>
                <a:stretch>
                  <a:fillRect/>
                </a:stretch>
              </p:blipFill>
              <p:spPr>
                <a:xfrm>
                  <a:off x="10461693" y="2568667"/>
                  <a:ext cx="221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9" name="Freihand 88">
                  <a:extLst>
                    <a:ext uri="{FF2B5EF4-FFF2-40B4-BE49-F238E27FC236}">
                      <a16:creationId xmlns:a16="http://schemas.microsoft.com/office/drawing/2014/main" id="{4B61DF87-4369-476C-8944-6FE4923E5B14}"/>
                    </a:ext>
                  </a:extLst>
                </p14:cNvPr>
                <p14:cNvContentPartPr/>
                <p14:nvPr/>
              </p14:nvContentPartPr>
              <p14:xfrm>
                <a:off x="10671933" y="2507827"/>
                <a:ext cx="57240" cy="135000"/>
              </p14:xfrm>
            </p:contentPart>
          </mc:Choice>
          <mc:Fallback>
            <p:pic>
              <p:nvPicPr>
                <p:cNvPr id="89" name="Freihand 88">
                  <a:extLst>
                    <a:ext uri="{FF2B5EF4-FFF2-40B4-BE49-F238E27FC236}">
                      <a16:creationId xmlns:a16="http://schemas.microsoft.com/office/drawing/2014/main" id="{4B61DF87-4369-476C-8944-6FE4923E5B14}"/>
                    </a:ext>
                  </a:extLst>
                </p:cNvPr>
                <p:cNvPicPr/>
                <p:nvPr/>
              </p:nvPicPr>
              <p:blipFill>
                <a:blip r:embed="rId162"/>
                <a:stretch>
                  <a:fillRect/>
                </a:stretch>
              </p:blipFill>
              <p:spPr>
                <a:xfrm>
                  <a:off x="10667613" y="2503507"/>
                  <a:ext cx="65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0" name="Freihand 89">
                  <a:extLst>
                    <a:ext uri="{FF2B5EF4-FFF2-40B4-BE49-F238E27FC236}">
                      <a16:creationId xmlns:a16="http://schemas.microsoft.com/office/drawing/2014/main" id="{DEDEA301-90F3-49CC-9407-E6088A2A7C04}"/>
                    </a:ext>
                  </a:extLst>
                </p14:cNvPr>
                <p14:cNvContentPartPr/>
                <p14:nvPr/>
              </p14:nvContentPartPr>
              <p14:xfrm>
                <a:off x="10719453" y="2559667"/>
                <a:ext cx="239760" cy="55800"/>
              </p14:xfrm>
            </p:contentPart>
          </mc:Choice>
          <mc:Fallback>
            <p:pic>
              <p:nvPicPr>
                <p:cNvPr id="90" name="Freihand 89">
                  <a:extLst>
                    <a:ext uri="{FF2B5EF4-FFF2-40B4-BE49-F238E27FC236}">
                      <a16:creationId xmlns:a16="http://schemas.microsoft.com/office/drawing/2014/main" id="{DEDEA301-90F3-49CC-9407-E6088A2A7C04}"/>
                    </a:ext>
                  </a:extLst>
                </p:cNvPr>
                <p:cNvPicPr/>
                <p:nvPr/>
              </p:nvPicPr>
              <p:blipFill>
                <a:blip r:embed="rId164"/>
                <a:stretch>
                  <a:fillRect/>
                </a:stretch>
              </p:blipFill>
              <p:spPr>
                <a:xfrm>
                  <a:off x="10715133" y="2555347"/>
                  <a:ext cx="248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1" name="Freihand 90">
                  <a:extLst>
                    <a:ext uri="{FF2B5EF4-FFF2-40B4-BE49-F238E27FC236}">
                      <a16:creationId xmlns:a16="http://schemas.microsoft.com/office/drawing/2014/main" id="{0D2699AF-8051-4846-99BF-0AB54D93EDDB}"/>
                    </a:ext>
                  </a:extLst>
                </p14:cNvPr>
                <p14:cNvContentPartPr/>
                <p14:nvPr/>
              </p14:nvContentPartPr>
              <p14:xfrm>
                <a:off x="10976133" y="2561827"/>
                <a:ext cx="13680" cy="45720"/>
              </p14:xfrm>
            </p:contentPart>
          </mc:Choice>
          <mc:Fallback>
            <p:pic>
              <p:nvPicPr>
                <p:cNvPr id="91" name="Freihand 90">
                  <a:extLst>
                    <a:ext uri="{FF2B5EF4-FFF2-40B4-BE49-F238E27FC236}">
                      <a16:creationId xmlns:a16="http://schemas.microsoft.com/office/drawing/2014/main" id="{0D2699AF-8051-4846-99BF-0AB54D93EDDB}"/>
                    </a:ext>
                  </a:extLst>
                </p:cNvPr>
                <p:cNvPicPr/>
                <p:nvPr/>
              </p:nvPicPr>
              <p:blipFill>
                <a:blip r:embed="rId166"/>
                <a:stretch>
                  <a:fillRect/>
                </a:stretch>
              </p:blipFill>
              <p:spPr>
                <a:xfrm>
                  <a:off x="10971813" y="2557507"/>
                  <a:ext cx="22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2" name="Freihand 91">
                  <a:extLst>
                    <a:ext uri="{FF2B5EF4-FFF2-40B4-BE49-F238E27FC236}">
                      <a16:creationId xmlns:a16="http://schemas.microsoft.com/office/drawing/2014/main" id="{C5B6FF7D-9954-41D3-B73C-2468BDD6BD1E}"/>
                    </a:ext>
                  </a:extLst>
                </p14:cNvPr>
                <p14:cNvContentPartPr/>
                <p14:nvPr/>
              </p14:nvContentPartPr>
              <p14:xfrm>
                <a:off x="11024733" y="2480827"/>
                <a:ext cx="28440" cy="65880"/>
              </p14:xfrm>
            </p:contentPart>
          </mc:Choice>
          <mc:Fallback>
            <p:pic>
              <p:nvPicPr>
                <p:cNvPr id="92" name="Freihand 91">
                  <a:extLst>
                    <a:ext uri="{FF2B5EF4-FFF2-40B4-BE49-F238E27FC236}">
                      <a16:creationId xmlns:a16="http://schemas.microsoft.com/office/drawing/2014/main" id="{C5B6FF7D-9954-41D3-B73C-2468BDD6BD1E}"/>
                    </a:ext>
                  </a:extLst>
                </p:cNvPr>
                <p:cNvPicPr/>
                <p:nvPr/>
              </p:nvPicPr>
              <p:blipFill>
                <a:blip r:embed="rId168"/>
                <a:stretch>
                  <a:fillRect/>
                </a:stretch>
              </p:blipFill>
              <p:spPr>
                <a:xfrm>
                  <a:off x="11020413" y="2476507"/>
                  <a:ext cx="37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4" name="Freihand 93">
                  <a:extLst>
                    <a:ext uri="{FF2B5EF4-FFF2-40B4-BE49-F238E27FC236}">
                      <a16:creationId xmlns:a16="http://schemas.microsoft.com/office/drawing/2014/main" id="{F96C4047-C181-4764-A09B-55256A6FC7D1}"/>
                    </a:ext>
                  </a:extLst>
                </p14:cNvPr>
                <p14:cNvContentPartPr/>
                <p14:nvPr/>
              </p14:nvContentPartPr>
              <p14:xfrm>
                <a:off x="10975053" y="2533027"/>
                <a:ext cx="79200" cy="84600"/>
              </p14:xfrm>
            </p:contentPart>
          </mc:Choice>
          <mc:Fallback>
            <p:pic>
              <p:nvPicPr>
                <p:cNvPr id="94" name="Freihand 93">
                  <a:extLst>
                    <a:ext uri="{FF2B5EF4-FFF2-40B4-BE49-F238E27FC236}">
                      <a16:creationId xmlns:a16="http://schemas.microsoft.com/office/drawing/2014/main" id="{F96C4047-C181-4764-A09B-55256A6FC7D1}"/>
                    </a:ext>
                  </a:extLst>
                </p:cNvPr>
                <p:cNvPicPr/>
                <p:nvPr/>
              </p:nvPicPr>
              <p:blipFill>
                <a:blip r:embed="rId170"/>
                <a:stretch>
                  <a:fillRect/>
                </a:stretch>
              </p:blipFill>
              <p:spPr>
                <a:xfrm>
                  <a:off x="10970733" y="2528707"/>
                  <a:ext cx="87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5" name="Freihand 94">
                  <a:extLst>
                    <a:ext uri="{FF2B5EF4-FFF2-40B4-BE49-F238E27FC236}">
                      <a16:creationId xmlns:a16="http://schemas.microsoft.com/office/drawing/2014/main" id="{D163F79A-AAEF-44AA-B9B0-B654FD13B7E9}"/>
                    </a:ext>
                  </a:extLst>
                </p14:cNvPr>
                <p14:cNvContentPartPr/>
                <p14:nvPr/>
              </p14:nvContentPartPr>
              <p14:xfrm>
                <a:off x="11079093" y="2442667"/>
                <a:ext cx="83160" cy="168120"/>
              </p14:xfrm>
            </p:contentPart>
          </mc:Choice>
          <mc:Fallback>
            <p:pic>
              <p:nvPicPr>
                <p:cNvPr id="95" name="Freihand 94">
                  <a:extLst>
                    <a:ext uri="{FF2B5EF4-FFF2-40B4-BE49-F238E27FC236}">
                      <a16:creationId xmlns:a16="http://schemas.microsoft.com/office/drawing/2014/main" id="{D163F79A-AAEF-44AA-B9B0-B654FD13B7E9}"/>
                    </a:ext>
                  </a:extLst>
                </p:cNvPr>
                <p:cNvPicPr/>
                <p:nvPr/>
              </p:nvPicPr>
              <p:blipFill>
                <a:blip r:embed="rId172"/>
                <a:stretch>
                  <a:fillRect/>
                </a:stretch>
              </p:blipFill>
              <p:spPr>
                <a:xfrm>
                  <a:off x="11074773" y="2438347"/>
                  <a:ext cx="91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6" name="Freihand 95">
                  <a:extLst>
                    <a:ext uri="{FF2B5EF4-FFF2-40B4-BE49-F238E27FC236}">
                      <a16:creationId xmlns:a16="http://schemas.microsoft.com/office/drawing/2014/main" id="{051A8320-33F9-467B-8B72-7CE6B3E80B62}"/>
                    </a:ext>
                  </a:extLst>
                </p14:cNvPr>
                <p14:cNvContentPartPr/>
                <p14:nvPr/>
              </p14:nvContentPartPr>
              <p14:xfrm>
                <a:off x="11188533" y="2526907"/>
                <a:ext cx="19080" cy="86400"/>
              </p14:xfrm>
            </p:contentPart>
          </mc:Choice>
          <mc:Fallback>
            <p:pic>
              <p:nvPicPr>
                <p:cNvPr id="96" name="Freihand 95">
                  <a:extLst>
                    <a:ext uri="{FF2B5EF4-FFF2-40B4-BE49-F238E27FC236}">
                      <a16:creationId xmlns:a16="http://schemas.microsoft.com/office/drawing/2014/main" id="{051A8320-33F9-467B-8B72-7CE6B3E80B62}"/>
                    </a:ext>
                  </a:extLst>
                </p:cNvPr>
                <p:cNvPicPr/>
                <p:nvPr/>
              </p:nvPicPr>
              <p:blipFill>
                <a:blip r:embed="rId174"/>
                <a:stretch>
                  <a:fillRect/>
                </a:stretch>
              </p:blipFill>
              <p:spPr>
                <a:xfrm>
                  <a:off x="11184213" y="2522587"/>
                  <a:ext cx="27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7" name="Freihand 96">
                  <a:extLst>
                    <a:ext uri="{FF2B5EF4-FFF2-40B4-BE49-F238E27FC236}">
                      <a16:creationId xmlns:a16="http://schemas.microsoft.com/office/drawing/2014/main" id="{BDA80FBD-25A3-4B8B-B576-EB8D0B67E944}"/>
                    </a:ext>
                  </a:extLst>
                </p14:cNvPr>
                <p14:cNvContentPartPr/>
                <p14:nvPr/>
              </p14:nvContentPartPr>
              <p14:xfrm>
                <a:off x="11215173" y="2445907"/>
                <a:ext cx="36360" cy="171720"/>
              </p14:xfrm>
            </p:contentPart>
          </mc:Choice>
          <mc:Fallback>
            <p:pic>
              <p:nvPicPr>
                <p:cNvPr id="97" name="Freihand 96">
                  <a:extLst>
                    <a:ext uri="{FF2B5EF4-FFF2-40B4-BE49-F238E27FC236}">
                      <a16:creationId xmlns:a16="http://schemas.microsoft.com/office/drawing/2014/main" id="{BDA80FBD-25A3-4B8B-B576-EB8D0B67E944}"/>
                    </a:ext>
                  </a:extLst>
                </p:cNvPr>
                <p:cNvPicPr/>
                <p:nvPr/>
              </p:nvPicPr>
              <p:blipFill>
                <a:blip r:embed="rId176"/>
                <a:stretch>
                  <a:fillRect/>
                </a:stretch>
              </p:blipFill>
              <p:spPr>
                <a:xfrm>
                  <a:off x="11210853" y="2441587"/>
                  <a:ext cx="45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8" name="Freihand 97">
                  <a:extLst>
                    <a:ext uri="{FF2B5EF4-FFF2-40B4-BE49-F238E27FC236}">
                      <a16:creationId xmlns:a16="http://schemas.microsoft.com/office/drawing/2014/main" id="{78501F7A-7ABF-427C-9C27-38D7C3C60D43}"/>
                    </a:ext>
                  </a:extLst>
                </p14:cNvPr>
                <p14:cNvContentPartPr/>
                <p14:nvPr/>
              </p14:nvContentPartPr>
              <p14:xfrm>
                <a:off x="11367093" y="2505667"/>
                <a:ext cx="95400" cy="93600"/>
              </p14:xfrm>
            </p:contentPart>
          </mc:Choice>
          <mc:Fallback>
            <p:pic>
              <p:nvPicPr>
                <p:cNvPr id="98" name="Freihand 97">
                  <a:extLst>
                    <a:ext uri="{FF2B5EF4-FFF2-40B4-BE49-F238E27FC236}">
                      <a16:creationId xmlns:a16="http://schemas.microsoft.com/office/drawing/2014/main" id="{78501F7A-7ABF-427C-9C27-38D7C3C60D43}"/>
                    </a:ext>
                  </a:extLst>
                </p:cNvPr>
                <p:cNvPicPr/>
                <p:nvPr/>
              </p:nvPicPr>
              <p:blipFill>
                <a:blip r:embed="rId178"/>
                <a:stretch>
                  <a:fillRect/>
                </a:stretch>
              </p:blipFill>
              <p:spPr>
                <a:xfrm>
                  <a:off x="11362773" y="2501347"/>
                  <a:ext cx="104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9" name="Freihand 98">
                  <a:extLst>
                    <a:ext uri="{FF2B5EF4-FFF2-40B4-BE49-F238E27FC236}">
                      <a16:creationId xmlns:a16="http://schemas.microsoft.com/office/drawing/2014/main" id="{B67A5523-A946-4CFB-8659-AD52BD46DCBF}"/>
                    </a:ext>
                  </a:extLst>
                </p14:cNvPr>
                <p14:cNvContentPartPr/>
                <p14:nvPr/>
              </p14:nvContentPartPr>
              <p14:xfrm>
                <a:off x="11481213" y="2479747"/>
                <a:ext cx="92520" cy="87120"/>
              </p14:xfrm>
            </p:contentPart>
          </mc:Choice>
          <mc:Fallback>
            <p:pic>
              <p:nvPicPr>
                <p:cNvPr id="99" name="Freihand 98">
                  <a:extLst>
                    <a:ext uri="{FF2B5EF4-FFF2-40B4-BE49-F238E27FC236}">
                      <a16:creationId xmlns:a16="http://schemas.microsoft.com/office/drawing/2014/main" id="{B67A5523-A946-4CFB-8659-AD52BD46DCBF}"/>
                    </a:ext>
                  </a:extLst>
                </p:cNvPr>
                <p:cNvPicPr/>
                <p:nvPr/>
              </p:nvPicPr>
              <p:blipFill>
                <a:blip r:embed="rId180"/>
                <a:stretch>
                  <a:fillRect/>
                </a:stretch>
              </p:blipFill>
              <p:spPr>
                <a:xfrm>
                  <a:off x="11476893" y="2475427"/>
                  <a:ext cx="101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0" name="Freihand 99">
                  <a:extLst>
                    <a:ext uri="{FF2B5EF4-FFF2-40B4-BE49-F238E27FC236}">
                      <a16:creationId xmlns:a16="http://schemas.microsoft.com/office/drawing/2014/main" id="{B7E1A116-D546-4F26-A965-BC5DCD133C55}"/>
                    </a:ext>
                  </a:extLst>
                </p14:cNvPr>
                <p14:cNvContentPartPr/>
                <p14:nvPr/>
              </p14:nvContentPartPr>
              <p14:xfrm>
                <a:off x="11566533" y="2507827"/>
                <a:ext cx="113400" cy="48240"/>
              </p14:xfrm>
            </p:contentPart>
          </mc:Choice>
          <mc:Fallback>
            <p:pic>
              <p:nvPicPr>
                <p:cNvPr id="100" name="Freihand 99">
                  <a:extLst>
                    <a:ext uri="{FF2B5EF4-FFF2-40B4-BE49-F238E27FC236}">
                      <a16:creationId xmlns:a16="http://schemas.microsoft.com/office/drawing/2014/main" id="{B7E1A116-D546-4F26-A965-BC5DCD133C55}"/>
                    </a:ext>
                  </a:extLst>
                </p:cNvPr>
                <p:cNvPicPr/>
                <p:nvPr/>
              </p:nvPicPr>
              <p:blipFill>
                <a:blip r:embed="rId182"/>
                <a:stretch>
                  <a:fillRect/>
                </a:stretch>
              </p:blipFill>
              <p:spPr>
                <a:xfrm>
                  <a:off x="11562213" y="2503507"/>
                  <a:ext cx="122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1" name="Freihand 100">
                  <a:extLst>
                    <a:ext uri="{FF2B5EF4-FFF2-40B4-BE49-F238E27FC236}">
                      <a16:creationId xmlns:a16="http://schemas.microsoft.com/office/drawing/2014/main" id="{9F421BA0-93B3-4358-BCEE-FA0E979BF66E}"/>
                    </a:ext>
                  </a:extLst>
                </p14:cNvPr>
                <p14:cNvContentPartPr/>
                <p14:nvPr/>
              </p14:nvContentPartPr>
              <p14:xfrm>
                <a:off x="11688933" y="2420707"/>
                <a:ext cx="226800" cy="140760"/>
              </p14:xfrm>
            </p:contentPart>
          </mc:Choice>
          <mc:Fallback>
            <p:pic>
              <p:nvPicPr>
                <p:cNvPr id="101" name="Freihand 100">
                  <a:extLst>
                    <a:ext uri="{FF2B5EF4-FFF2-40B4-BE49-F238E27FC236}">
                      <a16:creationId xmlns:a16="http://schemas.microsoft.com/office/drawing/2014/main" id="{9F421BA0-93B3-4358-BCEE-FA0E979BF66E}"/>
                    </a:ext>
                  </a:extLst>
                </p:cNvPr>
                <p:cNvPicPr/>
                <p:nvPr/>
              </p:nvPicPr>
              <p:blipFill>
                <a:blip r:embed="rId184"/>
                <a:stretch>
                  <a:fillRect/>
                </a:stretch>
              </p:blipFill>
              <p:spPr>
                <a:xfrm>
                  <a:off x="11684613" y="2416387"/>
                  <a:ext cx="235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2" name="Freihand 101">
                  <a:extLst>
                    <a:ext uri="{FF2B5EF4-FFF2-40B4-BE49-F238E27FC236}">
                      <a16:creationId xmlns:a16="http://schemas.microsoft.com/office/drawing/2014/main" id="{BE6D4DBC-58DB-4683-8AB6-5DEFEE4D6AF9}"/>
                    </a:ext>
                  </a:extLst>
                </p14:cNvPr>
                <p14:cNvContentPartPr/>
                <p14:nvPr/>
              </p14:nvContentPartPr>
              <p14:xfrm>
                <a:off x="10362333" y="2675227"/>
                <a:ext cx="851400" cy="131760"/>
              </p14:xfrm>
            </p:contentPart>
          </mc:Choice>
          <mc:Fallback>
            <p:pic>
              <p:nvPicPr>
                <p:cNvPr id="102" name="Freihand 101">
                  <a:extLst>
                    <a:ext uri="{FF2B5EF4-FFF2-40B4-BE49-F238E27FC236}">
                      <a16:creationId xmlns:a16="http://schemas.microsoft.com/office/drawing/2014/main" id="{BE6D4DBC-58DB-4683-8AB6-5DEFEE4D6AF9}"/>
                    </a:ext>
                  </a:extLst>
                </p:cNvPr>
                <p:cNvPicPr/>
                <p:nvPr/>
              </p:nvPicPr>
              <p:blipFill>
                <a:blip r:embed="rId186"/>
                <a:stretch>
                  <a:fillRect/>
                </a:stretch>
              </p:blipFill>
              <p:spPr>
                <a:xfrm>
                  <a:off x="10358013" y="2670907"/>
                  <a:ext cx="860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4" name="Freihand 103">
                  <a:extLst>
                    <a:ext uri="{FF2B5EF4-FFF2-40B4-BE49-F238E27FC236}">
                      <a16:creationId xmlns:a16="http://schemas.microsoft.com/office/drawing/2014/main" id="{01FBE644-685E-4F04-BF27-060B99524BD5}"/>
                    </a:ext>
                  </a:extLst>
                </p14:cNvPr>
                <p14:cNvContentPartPr/>
                <p14:nvPr/>
              </p14:nvContentPartPr>
              <p14:xfrm>
                <a:off x="10455933" y="2909587"/>
                <a:ext cx="129600" cy="110880"/>
              </p14:xfrm>
            </p:contentPart>
          </mc:Choice>
          <mc:Fallback>
            <p:pic>
              <p:nvPicPr>
                <p:cNvPr id="104" name="Freihand 103">
                  <a:extLst>
                    <a:ext uri="{FF2B5EF4-FFF2-40B4-BE49-F238E27FC236}">
                      <a16:creationId xmlns:a16="http://schemas.microsoft.com/office/drawing/2014/main" id="{01FBE644-685E-4F04-BF27-060B99524BD5}"/>
                    </a:ext>
                  </a:extLst>
                </p:cNvPr>
                <p:cNvPicPr/>
                <p:nvPr/>
              </p:nvPicPr>
              <p:blipFill>
                <a:blip r:embed="rId188"/>
                <a:stretch>
                  <a:fillRect/>
                </a:stretch>
              </p:blipFill>
              <p:spPr>
                <a:xfrm>
                  <a:off x="10451613" y="2905267"/>
                  <a:ext cx="138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5" name="Freihand 104">
                  <a:extLst>
                    <a:ext uri="{FF2B5EF4-FFF2-40B4-BE49-F238E27FC236}">
                      <a16:creationId xmlns:a16="http://schemas.microsoft.com/office/drawing/2014/main" id="{5A3A6F85-03FF-4939-81EB-D118C3B06533}"/>
                    </a:ext>
                  </a:extLst>
                </p14:cNvPr>
                <p14:cNvContentPartPr/>
                <p14:nvPr/>
              </p14:nvContentPartPr>
              <p14:xfrm>
                <a:off x="10609293" y="2941627"/>
                <a:ext cx="360" cy="360"/>
              </p14:xfrm>
            </p:contentPart>
          </mc:Choice>
          <mc:Fallback>
            <p:pic>
              <p:nvPicPr>
                <p:cNvPr id="105" name="Freihand 104">
                  <a:extLst>
                    <a:ext uri="{FF2B5EF4-FFF2-40B4-BE49-F238E27FC236}">
                      <a16:creationId xmlns:a16="http://schemas.microsoft.com/office/drawing/2014/main" id="{5A3A6F85-03FF-4939-81EB-D118C3B06533}"/>
                    </a:ext>
                  </a:extLst>
                </p:cNvPr>
                <p:cNvPicPr/>
                <p:nvPr/>
              </p:nvPicPr>
              <p:blipFill>
                <a:blip r:embed="rId69"/>
                <a:stretch>
                  <a:fillRect/>
                </a:stretch>
              </p:blipFill>
              <p:spPr>
                <a:xfrm>
                  <a:off x="10604973" y="2937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6" name="Freihand 105">
                  <a:extLst>
                    <a:ext uri="{FF2B5EF4-FFF2-40B4-BE49-F238E27FC236}">
                      <a16:creationId xmlns:a16="http://schemas.microsoft.com/office/drawing/2014/main" id="{D011624A-B34C-498E-9A5C-902C89ADD5C3}"/>
                    </a:ext>
                  </a:extLst>
                </p14:cNvPr>
                <p14:cNvContentPartPr/>
                <p14:nvPr/>
              </p14:nvContentPartPr>
              <p14:xfrm>
                <a:off x="10582653" y="2922907"/>
                <a:ext cx="87480" cy="88920"/>
              </p14:xfrm>
            </p:contentPart>
          </mc:Choice>
          <mc:Fallback>
            <p:pic>
              <p:nvPicPr>
                <p:cNvPr id="106" name="Freihand 105">
                  <a:extLst>
                    <a:ext uri="{FF2B5EF4-FFF2-40B4-BE49-F238E27FC236}">
                      <a16:creationId xmlns:a16="http://schemas.microsoft.com/office/drawing/2014/main" id="{D011624A-B34C-498E-9A5C-902C89ADD5C3}"/>
                    </a:ext>
                  </a:extLst>
                </p:cNvPr>
                <p:cNvPicPr/>
                <p:nvPr/>
              </p:nvPicPr>
              <p:blipFill>
                <a:blip r:embed="rId191"/>
                <a:stretch>
                  <a:fillRect/>
                </a:stretch>
              </p:blipFill>
              <p:spPr>
                <a:xfrm>
                  <a:off x="10578333" y="2918587"/>
                  <a:ext cx="96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7" name="Freihand 106">
                  <a:extLst>
                    <a:ext uri="{FF2B5EF4-FFF2-40B4-BE49-F238E27FC236}">
                      <a16:creationId xmlns:a16="http://schemas.microsoft.com/office/drawing/2014/main" id="{8859E014-EBA3-4101-BB6D-6857313EA3A3}"/>
                    </a:ext>
                  </a:extLst>
                </p14:cNvPr>
                <p14:cNvContentPartPr/>
                <p14:nvPr/>
              </p14:nvContentPartPr>
              <p14:xfrm>
                <a:off x="10684533" y="2923267"/>
                <a:ext cx="94680" cy="190800"/>
              </p14:xfrm>
            </p:contentPart>
          </mc:Choice>
          <mc:Fallback>
            <p:pic>
              <p:nvPicPr>
                <p:cNvPr id="107" name="Freihand 106">
                  <a:extLst>
                    <a:ext uri="{FF2B5EF4-FFF2-40B4-BE49-F238E27FC236}">
                      <a16:creationId xmlns:a16="http://schemas.microsoft.com/office/drawing/2014/main" id="{8859E014-EBA3-4101-BB6D-6857313EA3A3}"/>
                    </a:ext>
                  </a:extLst>
                </p:cNvPr>
                <p:cNvPicPr/>
                <p:nvPr/>
              </p:nvPicPr>
              <p:blipFill>
                <a:blip r:embed="rId193"/>
                <a:stretch>
                  <a:fillRect/>
                </a:stretch>
              </p:blipFill>
              <p:spPr>
                <a:xfrm>
                  <a:off x="10680213" y="2918947"/>
                  <a:ext cx="103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8" name="Freihand 107">
                  <a:extLst>
                    <a:ext uri="{FF2B5EF4-FFF2-40B4-BE49-F238E27FC236}">
                      <a16:creationId xmlns:a16="http://schemas.microsoft.com/office/drawing/2014/main" id="{95166097-836F-474B-AB13-ADBFE30C9C30}"/>
                    </a:ext>
                  </a:extLst>
                </p14:cNvPr>
                <p14:cNvContentPartPr/>
                <p14:nvPr/>
              </p14:nvContentPartPr>
              <p14:xfrm>
                <a:off x="10775613" y="2897707"/>
                <a:ext cx="93960" cy="118080"/>
              </p14:xfrm>
            </p:contentPart>
          </mc:Choice>
          <mc:Fallback>
            <p:pic>
              <p:nvPicPr>
                <p:cNvPr id="108" name="Freihand 107">
                  <a:extLst>
                    <a:ext uri="{FF2B5EF4-FFF2-40B4-BE49-F238E27FC236}">
                      <a16:creationId xmlns:a16="http://schemas.microsoft.com/office/drawing/2014/main" id="{95166097-836F-474B-AB13-ADBFE30C9C30}"/>
                    </a:ext>
                  </a:extLst>
                </p:cNvPr>
                <p:cNvPicPr/>
                <p:nvPr/>
              </p:nvPicPr>
              <p:blipFill>
                <a:blip r:embed="rId195"/>
                <a:stretch>
                  <a:fillRect/>
                </a:stretch>
              </p:blipFill>
              <p:spPr>
                <a:xfrm>
                  <a:off x="10771293" y="2893387"/>
                  <a:ext cx="102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9" name="Freihand 108">
                  <a:extLst>
                    <a:ext uri="{FF2B5EF4-FFF2-40B4-BE49-F238E27FC236}">
                      <a16:creationId xmlns:a16="http://schemas.microsoft.com/office/drawing/2014/main" id="{EB51D46D-6B77-4F07-83A0-751C3F044584}"/>
                    </a:ext>
                  </a:extLst>
                </p14:cNvPr>
                <p14:cNvContentPartPr/>
                <p14:nvPr/>
              </p14:nvContentPartPr>
              <p14:xfrm>
                <a:off x="10886133" y="2925067"/>
                <a:ext cx="73440" cy="80640"/>
              </p14:xfrm>
            </p:contentPart>
          </mc:Choice>
          <mc:Fallback>
            <p:pic>
              <p:nvPicPr>
                <p:cNvPr id="109" name="Freihand 108">
                  <a:extLst>
                    <a:ext uri="{FF2B5EF4-FFF2-40B4-BE49-F238E27FC236}">
                      <a16:creationId xmlns:a16="http://schemas.microsoft.com/office/drawing/2014/main" id="{EB51D46D-6B77-4F07-83A0-751C3F044584}"/>
                    </a:ext>
                  </a:extLst>
                </p:cNvPr>
                <p:cNvPicPr/>
                <p:nvPr/>
              </p:nvPicPr>
              <p:blipFill>
                <a:blip r:embed="rId197"/>
                <a:stretch>
                  <a:fillRect/>
                </a:stretch>
              </p:blipFill>
              <p:spPr>
                <a:xfrm>
                  <a:off x="10881813" y="2920747"/>
                  <a:ext cx="82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0" name="Freihand 109">
                  <a:extLst>
                    <a:ext uri="{FF2B5EF4-FFF2-40B4-BE49-F238E27FC236}">
                      <a16:creationId xmlns:a16="http://schemas.microsoft.com/office/drawing/2014/main" id="{394828D2-60AB-493F-8035-F739AF0742F0}"/>
                    </a:ext>
                  </a:extLst>
                </p14:cNvPr>
                <p14:cNvContentPartPr/>
                <p14:nvPr/>
              </p14:nvContentPartPr>
              <p14:xfrm>
                <a:off x="10995933" y="2916427"/>
                <a:ext cx="9000" cy="102960"/>
              </p14:xfrm>
            </p:contentPart>
          </mc:Choice>
          <mc:Fallback>
            <p:pic>
              <p:nvPicPr>
                <p:cNvPr id="110" name="Freihand 109">
                  <a:extLst>
                    <a:ext uri="{FF2B5EF4-FFF2-40B4-BE49-F238E27FC236}">
                      <a16:creationId xmlns:a16="http://schemas.microsoft.com/office/drawing/2014/main" id="{394828D2-60AB-493F-8035-F739AF0742F0}"/>
                    </a:ext>
                  </a:extLst>
                </p:cNvPr>
                <p:cNvPicPr/>
                <p:nvPr/>
              </p:nvPicPr>
              <p:blipFill>
                <a:blip r:embed="rId199"/>
                <a:stretch>
                  <a:fillRect/>
                </a:stretch>
              </p:blipFill>
              <p:spPr>
                <a:xfrm>
                  <a:off x="10991613" y="2912107"/>
                  <a:ext cx="17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1" name="Freihand 110">
                  <a:extLst>
                    <a:ext uri="{FF2B5EF4-FFF2-40B4-BE49-F238E27FC236}">
                      <a16:creationId xmlns:a16="http://schemas.microsoft.com/office/drawing/2014/main" id="{66711DF0-8DC5-4617-A326-DAE46F01FA8E}"/>
                    </a:ext>
                  </a:extLst>
                </p14:cNvPr>
                <p14:cNvContentPartPr/>
                <p14:nvPr/>
              </p14:nvContentPartPr>
              <p14:xfrm>
                <a:off x="10981533" y="2853427"/>
                <a:ext cx="23760" cy="35640"/>
              </p14:xfrm>
            </p:contentPart>
          </mc:Choice>
          <mc:Fallback>
            <p:pic>
              <p:nvPicPr>
                <p:cNvPr id="111" name="Freihand 110">
                  <a:extLst>
                    <a:ext uri="{FF2B5EF4-FFF2-40B4-BE49-F238E27FC236}">
                      <a16:creationId xmlns:a16="http://schemas.microsoft.com/office/drawing/2014/main" id="{66711DF0-8DC5-4617-A326-DAE46F01FA8E}"/>
                    </a:ext>
                  </a:extLst>
                </p:cNvPr>
                <p:cNvPicPr/>
                <p:nvPr/>
              </p:nvPicPr>
              <p:blipFill>
                <a:blip r:embed="rId201"/>
                <a:stretch>
                  <a:fillRect/>
                </a:stretch>
              </p:blipFill>
              <p:spPr>
                <a:xfrm>
                  <a:off x="10977213" y="2849107"/>
                  <a:ext cx="32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2" name="Freihand 111">
                  <a:extLst>
                    <a:ext uri="{FF2B5EF4-FFF2-40B4-BE49-F238E27FC236}">
                      <a16:creationId xmlns:a16="http://schemas.microsoft.com/office/drawing/2014/main" id="{1CED90D1-FAE2-4596-865B-8C6E0B180272}"/>
                    </a:ext>
                  </a:extLst>
                </p14:cNvPr>
                <p14:cNvContentPartPr/>
                <p14:nvPr/>
              </p14:nvContentPartPr>
              <p14:xfrm>
                <a:off x="11021493" y="2912467"/>
                <a:ext cx="132480" cy="79200"/>
              </p14:xfrm>
            </p:contentPart>
          </mc:Choice>
          <mc:Fallback>
            <p:pic>
              <p:nvPicPr>
                <p:cNvPr id="112" name="Freihand 111">
                  <a:extLst>
                    <a:ext uri="{FF2B5EF4-FFF2-40B4-BE49-F238E27FC236}">
                      <a16:creationId xmlns:a16="http://schemas.microsoft.com/office/drawing/2014/main" id="{1CED90D1-FAE2-4596-865B-8C6E0B180272}"/>
                    </a:ext>
                  </a:extLst>
                </p:cNvPr>
                <p:cNvPicPr/>
                <p:nvPr/>
              </p:nvPicPr>
              <p:blipFill>
                <a:blip r:embed="rId203"/>
                <a:stretch>
                  <a:fillRect/>
                </a:stretch>
              </p:blipFill>
              <p:spPr>
                <a:xfrm>
                  <a:off x="11017173" y="2908147"/>
                  <a:ext cx="141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3" name="Freihand 112">
                  <a:extLst>
                    <a:ext uri="{FF2B5EF4-FFF2-40B4-BE49-F238E27FC236}">
                      <a16:creationId xmlns:a16="http://schemas.microsoft.com/office/drawing/2014/main" id="{C61060C7-8727-41E9-BC4F-A5993DE5C3F1}"/>
                    </a:ext>
                  </a:extLst>
                </p14:cNvPr>
                <p14:cNvContentPartPr/>
                <p14:nvPr/>
              </p14:nvContentPartPr>
              <p14:xfrm>
                <a:off x="11156493" y="2778547"/>
                <a:ext cx="235800" cy="353880"/>
              </p14:xfrm>
            </p:contentPart>
          </mc:Choice>
          <mc:Fallback>
            <p:pic>
              <p:nvPicPr>
                <p:cNvPr id="113" name="Freihand 112">
                  <a:extLst>
                    <a:ext uri="{FF2B5EF4-FFF2-40B4-BE49-F238E27FC236}">
                      <a16:creationId xmlns:a16="http://schemas.microsoft.com/office/drawing/2014/main" id="{C61060C7-8727-41E9-BC4F-A5993DE5C3F1}"/>
                    </a:ext>
                  </a:extLst>
                </p:cNvPr>
                <p:cNvPicPr/>
                <p:nvPr/>
              </p:nvPicPr>
              <p:blipFill>
                <a:blip r:embed="rId205"/>
                <a:stretch>
                  <a:fillRect/>
                </a:stretch>
              </p:blipFill>
              <p:spPr>
                <a:xfrm>
                  <a:off x="11152173" y="2774227"/>
                  <a:ext cx="2444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5" name="Freihand 114">
                  <a:extLst>
                    <a:ext uri="{FF2B5EF4-FFF2-40B4-BE49-F238E27FC236}">
                      <a16:creationId xmlns:a16="http://schemas.microsoft.com/office/drawing/2014/main" id="{98068940-7097-4B90-BC55-1590D5B85A7C}"/>
                    </a:ext>
                  </a:extLst>
                </p14:cNvPr>
                <p14:cNvContentPartPr/>
                <p14:nvPr/>
              </p14:nvContentPartPr>
              <p14:xfrm>
                <a:off x="10446573" y="3200107"/>
                <a:ext cx="116640" cy="97920"/>
              </p14:xfrm>
            </p:contentPart>
          </mc:Choice>
          <mc:Fallback>
            <p:pic>
              <p:nvPicPr>
                <p:cNvPr id="115" name="Freihand 114">
                  <a:extLst>
                    <a:ext uri="{FF2B5EF4-FFF2-40B4-BE49-F238E27FC236}">
                      <a16:creationId xmlns:a16="http://schemas.microsoft.com/office/drawing/2014/main" id="{98068940-7097-4B90-BC55-1590D5B85A7C}"/>
                    </a:ext>
                  </a:extLst>
                </p:cNvPr>
                <p:cNvPicPr/>
                <p:nvPr/>
              </p:nvPicPr>
              <p:blipFill>
                <a:blip r:embed="rId207"/>
                <a:stretch>
                  <a:fillRect/>
                </a:stretch>
              </p:blipFill>
              <p:spPr>
                <a:xfrm>
                  <a:off x="10442253" y="3195787"/>
                  <a:ext cx="125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6" name="Freihand 115">
                  <a:extLst>
                    <a:ext uri="{FF2B5EF4-FFF2-40B4-BE49-F238E27FC236}">
                      <a16:creationId xmlns:a16="http://schemas.microsoft.com/office/drawing/2014/main" id="{BFF99C3C-9891-4A95-8B1D-CB888875EC19}"/>
                    </a:ext>
                  </a:extLst>
                </p14:cNvPr>
                <p14:cNvContentPartPr/>
                <p14:nvPr/>
              </p14:nvContentPartPr>
              <p14:xfrm>
                <a:off x="10576533" y="3208027"/>
                <a:ext cx="257400" cy="82080"/>
              </p14:xfrm>
            </p:contentPart>
          </mc:Choice>
          <mc:Fallback>
            <p:pic>
              <p:nvPicPr>
                <p:cNvPr id="116" name="Freihand 115">
                  <a:extLst>
                    <a:ext uri="{FF2B5EF4-FFF2-40B4-BE49-F238E27FC236}">
                      <a16:creationId xmlns:a16="http://schemas.microsoft.com/office/drawing/2014/main" id="{BFF99C3C-9891-4A95-8B1D-CB888875EC19}"/>
                    </a:ext>
                  </a:extLst>
                </p:cNvPr>
                <p:cNvPicPr/>
                <p:nvPr/>
              </p:nvPicPr>
              <p:blipFill>
                <a:blip r:embed="rId209"/>
                <a:stretch>
                  <a:fillRect/>
                </a:stretch>
              </p:blipFill>
              <p:spPr>
                <a:xfrm>
                  <a:off x="10572213" y="3203707"/>
                  <a:ext cx="266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7" name="Freihand 116">
                  <a:extLst>
                    <a:ext uri="{FF2B5EF4-FFF2-40B4-BE49-F238E27FC236}">
                      <a16:creationId xmlns:a16="http://schemas.microsoft.com/office/drawing/2014/main" id="{655B9F4A-F163-419D-88FF-6BA49925D23D}"/>
                    </a:ext>
                  </a:extLst>
                </p14:cNvPr>
                <p14:cNvContentPartPr/>
                <p14:nvPr/>
              </p14:nvContentPartPr>
              <p14:xfrm>
                <a:off x="10835013" y="3197227"/>
                <a:ext cx="71640" cy="67320"/>
              </p14:xfrm>
            </p:contentPart>
          </mc:Choice>
          <mc:Fallback>
            <p:pic>
              <p:nvPicPr>
                <p:cNvPr id="117" name="Freihand 116">
                  <a:extLst>
                    <a:ext uri="{FF2B5EF4-FFF2-40B4-BE49-F238E27FC236}">
                      <a16:creationId xmlns:a16="http://schemas.microsoft.com/office/drawing/2014/main" id="{655B9F4A-F163-419D-88FF-6BA49925D23D}"/>
                    </a:ext>
                  </a:extLst>
                </p:cNvPr>
                <p:cNvPicPr/>
                <p:nvPr/>
              </p:nvPicPr>
              <p:blipFill>
                <a:blip r:embed="rId211"/>
                <a:stretch>
                  <a:fillRect/>
                </a:stretch>
              </p:blipFill>
              <p:spPr>
                <a:xfrm>
                  <a:off x="10830693" y="3192907"/>
                  <a:ext cx="80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8" name="Freihand 117">
                  <a:extLst>
                    <a:ext uri="{FF2B5EF4-FFF2-40B4-BE49-F238E27FC236}">
                      <a16:creationId xmlns:a16="http://schemas.microsoft.com/office/drawing/2014/main" id="{3531ED32-75F8-42AE-8A69-49DCEF1210D2}"/>
                    </a:ext>
                  </a:extLst>
                </p14:cNvPr>
                <p14:cNvContentPartPr/>
                <p14:nvPr/>
              </p14:nvContentPartPr>
              <p14:xfrm>
                <a:off x="10979373" y="3111907"/>
                <a:ext cx="151560" cy="158040"/>
              </p14:xfrm>
            </p:contentPart>
          </mc:Choice>
          <mc:Fallback>
            <p:pic>
              <p:nvPicPr>
                <p:cNvPr id="118" name="Freihand 117">
                  <a:extLst>
                    <a:ext uri="{FF2B5EF4-FFF2-40B4-BE49-F238E27FC236}">
                      <a16:creationId xmlns:a16="http://schemas.microsoft.com/office/drawing/2014/main" id="{3531ED32-75F8-42AE-8A69-49DCEF1210D2}"/>
                    </a:ext>
                  </a:extLst>
                </p:cNvPr>
                <p:cNvPicPr/>
                <p:nvPr/>
              </p:nvPicPr>
              <p:blipFill>
                <a:blip r:embed="rId213"/>
                <a:stretch>
                  <a:fillRect/>
                </a:stretch>
              </p:blipFill>
              <p:spPr>
                <a:xfrm>
                  <a:off x="10975053" y="3107587"/>
                  <a:ext cx="160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9" name="Freihand 118">
                  <a:extLst>
                    <a:ext uri="{FF2B5EF4-FFF2-40B4-BE49-F238E27FC236}">
                      <a16:creationId xmlns:a16="http://schemas.microsoft.com/office/drawing/2014/main" id="{516D79FE-C4E2-47B0-951A-0844A0C5852B}"/>
                    </a:ext>
                  </a:extLst>
                </p14:cNvPr>
                <p14:cNvContentPartPr/>
                <p14:nvPr/>
              </p14:nvContentPartPr>
              <p14:xfrm>
                <a:off x="11130573" y="3145387"/>
                <a:ext cx="180360" cy="238320"/>
              </p14:xfrm>
            </p:contentPart>
          </mc:Choice>
          <mc:Fallback>
            <p:pic>
              <p:nvPicPr>
                <p:cNvPr id="119" name="Freihand 118">
                  <a:extLst>
                    <a:ext uri="{FF2B5EF4-FFF2-40B4-BE49-F238E27FC236}">
                      <a16:creationId xmlns:a16="http://schemas.microsoft.com/office/drawing/2014/main" id="{516D79FE-C4E2-47B0-951A-0844A0C5852B}"/>
                    </a:ext>
                  </a:extLst>
                </p:cNvPr>
                <p:cNvPicPr/>
                <p:nvPr/>
              </p:nvPicPr>
              <p:blipFill>
                <a:blip r:embed="rId215"/>
                <a:stretch>
                  <a:fillRect/>
                </a:stretch>
              </p:blipFill>
              <p:spPr>
                <a:xfrm>
                  <a:off x="11126253" y="3141067"/>
                  <a:ext cx="1890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1" name="Freihand 120">
                  <a:extLst>
                    <a:ext uri="{FF2B5EF4-FFF2-40B4-BE49-F238E27FC236}">
                      <a16:creationId xmlns:a16="http://schemas.microsoft.com/office/drawing/2014/main" id="{2D23D64C-6B17-4E39-8101-F24CC6F6F9CA}"/>
                    </a:ext>
                  </a:extLst>
                </p14:cNvPr>
                <p14:cNvContentPartPr/>
                <p14:nvPr/>
              </p14:nvContentPartPr>
              <p14:xfrm>
                <a:off x="11360973" y="3150787"/>
                <a:ext cx="82800" cy="82080"/>
              </p14:xfrm>
            </p:contentPart>
          </mc:Choice>
          <mc:Fallback>
            <p:pic>
              <p:nvPicPr>
                <p:cNvPr id="121" name="Freihand 120">
                  <a:extLst>
                    <a:ext uri="{FF2B5EF4-FFF2-40B4-BE49-F238E27FC236}">
                      <a16:creationId xmlns:a16="http://schemas.microsoft.com/office/drawing/2014/main" id="{2D23D64C-6B17-4E39-8101-F24CC6F6F9CA}"/>
                    </a:ext>
                  </a:extLst>
                </p:cNvPr>
                <p:cNvPicPr/>
                <p:nvPr/>
              </p:nvPicPr>
              <p:blipFill>
                <a:blip r:embed="rId217"/>
                <a:stretch>
                  <a:fillRect/>
                </a:stretch>
              </p:blipFill>
              <p:spPr>
                <a:xfrm>
                  <a:off x="11356653" y="3146467"/>
                  <a:ext cx="91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2" name="Freihand 121">
                  <a:extLst>
                    <a:ext uri="{FF2B5EF4-FFF2-40B4-BE49-F238E27FC236}">
                      <a16:creationId xmlns:a16="http://schemas.microsoft.com/office/drawing/2014/main" id="{27349CDD-0D1F-4F27-A7B8-2E35B3EB6A57}"/>
                    </a:ext>
                  </a:extLst>
                </p14:cNvPr>
                <p14:cNvContentPartPr/>
                <p14:nvPr/>
              </p14:nvContentPartPr>
              <p14:xfrm>
                <a:off x="11534133" y="3073387"/>
                <a:ext cx="212040" cy="118440"/>
              </p14:xfrm>
            </p:contentPart>
          </mc:Choice>
          <mc:Fallback>
            <p:pic>
              <p:nvPicPr>
                <p:cNvPr id="122" name="Freihand 121">
                  <a:extLst>
                    <a:ext uri="{FF2B5EF4-FFF2-40B4-BE49-F238E27FC236}">
                      <a16:creationId xmlns:a16="http://schemas.microsoft.com/office/drawing/2014/main" id="{27349CDD-0D1F-4F27-A7B8-2E35B3EB6A57}"/>
                    </a:ext>
                  </a:extLst>
                </p:cNvPr>
                <p:cNvPicPr/>
                <p:nvPr/>
              </p:nvPicPr>
              <p:blipFill>
                <a:blip r:embed="rId219"/>
                <a:stretch>
                  <a:fillRect/>
                </a:stretch>
              </p:blipFill>
              <p:spPr>
                <a:xfrm>
                  <a:off x="11529813" y="3069067"/>
                  <a:ext cx="220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3" name="Freihand 122">
                  <a:extLst>
                    <a:ext uri="{FF2B5EF4-FFF2-40B4-BE49-F238E27FC236}">
                      <a16:creationId xmlns:a16="http://schemas.microsoft.com/office/drawing/2014/main" id="{8629A050-62F4-441B-8F6D-180EE120C00A}"/>
                    </a:ext>
                  </a:extLst>
                </p14:cNvPr>
                <p14:cNvContentPartPr/>
                <p14:nvPr/>
              </p14:nvContentPartPr>
              <p14:xfrm>
                <a:off x="11774973" y="3073747"/>
                <a:ext cx="93240" cy="87480"/>
              </p14:xfrm>
            </p:contentPart>
          </mc:Choice>
          <mc:Fallback>
            <p:pic>
              <p:nvPicPr>
                <p:cNvPr id="123" name="Freihand 122">
                  <a:extLst>
                    <a:ext uri="{FF2B5EF4-FFF2-40B4-BE49-F238E27FC236}">
                      <a16:creationId xmlns:a16="http://schemas.microsoft.com/office/drawing/2014/main" id="{8629A050-62F4-441B-8F6D-180EE120C00A}"/>
                    </a:ext>
                  </a:extLst>
                </p:cNvPr>
                <p:cNvPicPr/>
                <p:nvPr/>
              </p:nvPicPr>
              <p:blipFill>
                <a:blip r:embed="rId221"/>
                <a:stretch>
                  <a:fillRect/>
                </a:stretch>
              </p:blipFill>
              <p:spPr>
                <a:xfrm>
                  <a:off x="11770653" y="3069427"/>
                  <a:ext cx="101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5" name="Freihand 124">
                  <a:extLst>
                    <a:ext uri="{FF2B5EF4-FFF2-40B4-BE49-F238E27FC236}">
                      <a16:creationId xmlns:a16="http://schemas.microsoft.com/office/drawing/2014/main" id="{17D4BC40-6E8F-4AE2-B25E-366E7A1E6696}"/>
                    </a:ext>
                  </a:extLst>
                </p14:cNvPr>
                <p14:cNvContentPartPr/>
                <p14:nvPr/>
              </p14:nvContentPartPr>
              <p14:xfrm>
                <a:off x="10434693" y="3381907"/>
                <a:ext cx="110880" cy="187920"/>
              </p14:xfrm>
            </p:contentPart>
          </mc:Choice>
          <mc:Fallback>
            <p:pic>
              <p:nvPicPr>
                <p:cNvPr id="125" name="Freihand 124">
                  <a:extLst>
                    <a:ext uri="{FF2B5EF4-FFF2-40B4-BE49-F238E27FC236}">
                      <a16:creationId xmlns:a16="http://schemas.microsoft.com/office/drawing/2014/main" id="{17D4BC40-6E8F-4AE2-B25E-366E7A1E6696}"/>
                    </a:ext>
                  </a:extLst>
                </p:cNvPr>
                <p:cNvPicPr/>
                <p:nvPr/>
              </p:nvPicPr>
              <p:blipFill>
                <a:blip r:embed="rId223"/>
                <a:stretch>
                  <a:fillRect/>
                </a:stretch>
              </p:blipFill>
              <p:spPr>
                <a:xfrm>
                  <a:off x="10430373" y="3377587"/>
                  <a:ext cx="119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6" name="Freihand 125">
                  <a:extLst>
                    <a:ext uri="{FF2B5EF4-FFF2-40B4-BE49-F238E27FC236}">
                      <a16:creationId xmlns:a16="http://schemas.microsoft.com/office/drawing/2014/main" id="{3020DE07-4A7B-437C-9C2C-614971FF2108}"/>
                    </a:ext>
                  </a:extLst>
                </p14:cNvPr>
                <p14:cNvContentPartPr/>
                <p14:nvPr/>
              </p14:nvContentPartPr>
              <p14:xfrm>
                <a:off x="10530093" y="3458227"/>
                <a:ext cx="83160" cy="73080"/>
              </p14:xfrm>
            </p:contentPart>
          </mc:Choice>
          <mc:Fallback>
            <p:pic>
              <p:nvPicPr>
                <p:cNvPr id="126" name="Freihand 125">
                  <a:extLst>
                    <a:ext uri="{FF2B5EF4-FFF2-40B4-BE49-F238E27FC236}">
                      <a16:creationId xmlns:a16="http://schemas.microsoft.com/office/drawing/2014/main" id="{3020DE07-4A7B-437C-9C2C-614971FF2108}"/>
                    </a:ext>
                  </a:extLst>
                </p:cNvPr>
                <p:cNvPicPr/>
                <p:nvPr/>
              </p:nvPicPr>
              <p:blipFill>
                <a:blip r:embed="rId225"/>
                <a:stretch>
                  <a:fillRect/>
                </a:stretch>
              </p:blipFill>
              <p:spPr>
                <a:xfrm>
                  <a:off x="10525773" y="3453907"/>
                  <a:ext cx="91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7" name="Freihand 126">
                  <a:extLst>
                    <a:ext uri="{FF2B5EF4-FFF2-40B4-BE49-F238E27FC236}">
                      <a16:creationId xmlns:a16="http://schemas.microsoft.com/office/drawing/2014/main" id="{C1414B48-90C1-4C8A-A7C7-43BB67D82997}"/>
                    </a:ext>
                  </a:extLst>
                </p14:cNvPr>
                <p14:cNvContentPartPr/>
                <p14:nvPr/>
              </p14:nvContentPartPr>
              <p14:xfrm>
                <a:off x="10724493" y="3356707"/>
                <a:ext cx="192600" cy="140760"/>
              </p14:xfrm>
            </p:contentPart>
          </mc:Choice>
          <mc:Fallback>
            <p:pic>
              <p:nvPicPr>
                <p:cNvPr id="127" name="Freihand 126">
                  <a:extLst>
                    <a:ext uri="{FF2B5EF4-FFF2-40B4-BE49-F238E27FC236}">
                      <a16:creationId xmlns:a16="http://schemas.microsoft.com/office/drawing/2014/main" id="{C1414B48-90C1-4C8A-A7C7-43BB67D82997}"/>
                    </a:ext>
                  </a:extLst>
                </p:cNvPr>
                <p:cNvPicPr/>
                <p:nvPr/>
              </p:nvPicPr>
              <p:blipFill>
                <a:blip r:embed="rId227"/>
                <a:stretch>
                  <a:fillRect/>
                </a:stretch>
              </p:blipFill>
              <p:spPr>
                <a:xfrm>
                  <a:off x="10720173" y="3352387"/>
                  <a:ext cx="201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8" name="Freihand 127">
                  <a:extLst>
                    <a:ext uri="{FF2B5EF4-FFF2-40B4-BE49-F238E27FC236}">
                      <a16:creationId xmlns:a16="http://schemas.microsoft.com/office/drawing/2014/main" id="{FA9D59B4-32B3-45E3-902C-455E25452AF0}"/>
                    </a:ext>
                  </a:extLst>
                </p14:cNvPr>
                <p14:cNvContentPartPr/>
                <p14:nvPr/>
              </p14:nvContentPartPr>
              <p14:xfrm>
                <a:off x="11084853" y="3398827"/>
                <a:ext cx="56880" cy="66960"/>
              </p14:xfrm>
            </p:contentPart>
          </mc:Choice>
          <mc:Fallback>
            <p:pic>
              <p:nvPicPr>
                <p:cNvPr id="128" name="Freihand 127">
                  <a:extLst>
                    <a:ext uri="{FF2B5EF4-FFF2-40B4-BE49-F238E27FC236}">
                      <a16:creationId xmlns:a16="http://schemas.microsoft.com/office/drawing/2014/main" id="{FA9D59B4-32B3-45E3-902C-455E25452AF0}"/>
                    </a:ext>
                  </a:extLst>
                </p:cNvPr>
                <p:cNvPicPr/>
                <p:nvPr/>
              </p:nvPicPr>
              <p:blipFill>
                <a:blip r:embed="rId229"/>
                <a:stretch>
                  <a:fillRect/>
                </a:stretch>
              </p:blipFill>
              <p:spPr>
                <a:xfrm>
                  <a:off x="11080533" y="3394507"/>
                  <a:ext cx="65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9" name="Freihand 128">
                  <a:extLst>
                    <a:ext uri="{FF2B5EF4-FFF2-40B4-BE49-F238E27FC236}">
                      <a16:creationId xmlns:a16="http://schemas.microsoft.com/office/drawing/2014/main" id="{0BF76879-8D7C-4553-8EF5-41E88C17753B}"/>
                    </a:ext>
                  </a:extLst>
                </p14:cNvPr>
                <p14:cNvContentPartPr/>
                <p14:nvPr/>
              </p14:nvContentPartPr>
              <p14:xfrm>
                <a:off x="11164773" y="3394867"/>
                <a:ext cx="182520" cy="56160"/>
              </p14:xfrm>
            </p:contentPart>
          </mc:Choice>
          <mc:Fallback>
            <p:pic>
              <p:nvPicPr>
                <p:cNvPr id="129" name="Freihand 128">
                  <a:extLst>
                    <a:ext uri="{FF2B5EF4-FFF2-40B4-BE49-F238E27FC236}">
                      <a16:creationId xmlns:a16="http://schemas.microsoft.com/office/drawing/2014/main" id="{0BF76879-8D7C-4553-8EF5-41E88C17753B}"/>
                    </a:ext>
                  </a:extLst>
                </p:cNvPr>
                <p:cNvPicPr/>
                <p:nvPr/>
              </p:nvPicPr>
              <p:blipFill>
                <a:blip r:embed="rId231"/>
                <a:stretch>
                  <a:fillRect/>
                </a:stretch>
              </p:blipFill>
              <p:spPr>
                <a:xfrm>
                  <a:off x="11160453" y="3390547"/>
                  <a:ext cx="191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0" name="Freihand 129">
                  <a:extLst>
                    <a:ext uri="{FF2B5EF4-FFF2-40B4-BE49-F238E27FC236}">
                      <a16:creationId xmlns:a16="http://schemas.microsoft.com/office/drawing/2014/main" id="{360480C5-73EB-4DBA-8E81-1B06C6ADF913}"/>
                    </a:ext>
                  </a:extLst>
                </p14:cNvPr>
                <p14:cNvContentPartPr/>
                <p14:nvPr/>
              </p14:nvContentPartPr>
              <p14:xfrm>
                <a:off x="11183133" y="3323587"/>
                <a:ext cx="143640" cy="114480"/>
              </p14:xfrm>
            </p:contentPart>
          </mc:Choice>
          <mc:Fallback>
            <p:pic>
              <p:nvPicPr>
                <p:cNvPr id="130" name="Freihand 129">
                  <a:extLst>
                    <a:ext uri="{FF2B5EF4-FFF2-40B4-BE49-F238E27FC236}">
                      <a16:creationId xmlns:a16="http://schemas.microsoft.com/office/drawing/2014/main" id="{360480C5-73EB-4DBA-8E81-1B06C6ADF913}"/>
                    </a:ext>
                  </a:extLst>
                </p:cNvPr>
                <p:cNvPicPr/>
                <p:nvPr/>
              </p:nvPicPr>
              <p:blipFill>
                <a:blip r:embed="rId233"/>
                <a:stretch>
                  <a:fillRect/>
                </a:stretch>
              </p:blipFill>
              <p:spPr>
                <a:xfrm>
                  <a:off x="11178813" y="3319267"/>
                  <a:ext cx="152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1" name="Freihand 130">
                  <a:extLst>
                    <a:ext uri="{FF2B5EF4-FFF2-40B4-BE49-F238E27FC236}">
                      <a16:creationId xmlns:a16="http://schemas.microsoft.com/office/drawing/2014/main" id="{FCDB90D4-F318-4ABA-8B6A-93ABB5B95218}"/>
                    </a:ext>
                  </a:extLst>
                </p14:cNvPr>
                <p14:cNvContentPartPr/>
                <p14:nvPr/>
              </p14:nvContentPartPr>
              <p14:xfrm>
                <a:off x="11313453" y="3336187"/>
                <a:ext cx="317520" cy="170640"/>
              </p14:xfrm>
            </p:contentPart>
          </mc:Choice>
          <mc:Fallback>
            <p:pic>
              <p:nvPicPr>
                <p:cNvPr id="131" name="Freihand 130">
                  <a:extLst>
                    <a:ext uri="{FF2B5EF4-FFF2-40B4-BE49-F238E27FC236}">
                      <a16:creationId xmlns:a16="http://schemas.microsoft.com/office/drawing/2014/main" id="{FCDB90D4-F318-4ABA-8B6A-93ABB5B95218}"/>
                    </a:ext>
                  </a:extLst>
                </p:cNvPr>
                <p:cNvPicPr/>
                <p:nvPr/>
              </p:nvPicPr>
              <p:blipFill>
                <a:blip r:embed="rId235"/>
                <a:stretch>
                  <a:fillRect/>
                </a:stretch>
              </p:blipFill>
              <p:spPr>
                <a:xfrm>
                  <a:off x="11309133" y="3331867"/>
                  <a:ext cx="326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3" name="Freihand 132">
                  <a:extLst>
                    <a:ext uri="{FF2B5EF4-FFF2-40B4-BE49-F238E27FC236}">
                      <a16:creationId xmlns:a16="http://schemas.microsoft.com/office/drawing/2014/main" id="{B59645B3-E3E6-4A9F-BF4D-F24CF81A5217}"/>
                    </a:ext>
                  </a:extLst>
                </p14:cNvPr>
                <p14:cNvContentPartPr/>
                <p14:nvPr/>
              </p14:nvContentPartPr>
              <p14:xfrm>
                <a:off x="10523973" y="3673867"/>
                <a:ext cx="104760" cy="143640"/>
              </p14:xfrm>
            </p:contentPart>
          </mc:Choice>
          <mc:Fallback>
            <p:pic>
              <p:nvPicPr>
                <p:cNvPr id="133" name="Freihand 132">
                  <a:extLst>
                    <a:ext uri="{FF2B5EF4-FFF2-40B4-BE49-F238E27FC236}">
                      <a16:creationId xmlns:a16="http://schemas.microsoft.com/office/drawing/2014/main" id="{B59645B3-E3E6-4A9F-BF4D-F24CF81A5217}"/>
                    </a:ext>
                  </a:extLst>
                </p:cNvPr>
                <p:cNvPicPr/>
                <p:nvPr/>
              </p:nvPicPr>
              <p:blipFill>
                <a:blip r:embed="rId237"/>
                <a:stretch>
                  <a:fillRect/>
                </a:stretch>
              </p:blipFill>
              <p:spPr>
                <a:xfrm>
                  <a:off x="10519653" y="3669547"/>
                  <a:ext cx="113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4" name="Freihand 133">
                  <a:extLst>
                    <a:ext uri="{FF2B5EF4-FFF2-40B4-BE49-F238E27FC236}">
                      <a16:creationId xmlns:a16="http://schemas.microsoft.com/office/drawing/2014/main" id="{3CBF371C-F730-41D7-949D-A539A772AACA}"/>
                    </a:ext>
                  </a:extLst>
                </p14:cNvPr>
                <p14:cNvContentPartPr/>
                <p14:nvPr/>
              </p14:nvContentPartPr>
              <p14:xfrm>
                <a:off x="10641693" y="3728227"/>
                <a:ext cx="87840" cy="73440"/>
              </p14:xfrm>
            </p:contentPart>
          </mc:Choice>
          <mc:Fallback>
            <p:pic>
              <p:nvPicPr>
                <p:cNvPr id="134" name="Freihand 133">
                  <a:extLst>
                    <a:ext uri="{FF2B5EF4-FFF2-40B4-BE49-F238E27FC236}">
                      <a16:creationId xmlns:a16="http://schemas.microsoft.com/office/drawing/2014/main" id="{3CBF371C-F730-41D7-949D-A539A772AACA}"/>
                    </a:ext>
                  </a:extLst>
                </p:cNvPr>
                <p:cNvPicPr/>
                <p:nvPr/>
              </p:nvPicPr>
              <p:blipFill>
                <a:blip r:embed="rId239"/>
                <a:stretch>
                  <a:fillRect/>
                </a:stretch>
              </p:blipFill>
              <p:spPr>
                <a:xfrm>
                  <a:off x="10637373" y="3723907"/>
                  <a:ext cx="96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5" name="Freihand 134">
                  <a:extLst>
                    <a:ext uri="{FF2B5EF4-FFF2-40B4-BE49-F238E27FC236}">
                      <a16:creationId xmlns:a16="http://schemas.microsoft.com/office/drawing/2014/main" id="{7E664D1E-985D-455B-8580-ED406811A8FF}"/>
                    </a:ext>
                  </a:extLst>
                </p14:cNvPr>
                <p14:cNvContentPartPr/>
                <p14:nvPr/>
              </p14:nvContentPartPr>
              <p14:xfrm>
                <a:off x="10892253" y="3669547"/>
                <a:ext cx="25200" cy="102600"/>
              </p14:xfrm>
            </p:contentPart>
          </mc:Choice>
          <mc:Fallback>
            <p:pic>
              <p:nvPicPr>
                <p:cNvPr id="135" name="Freihand 134">
                  <a:extLst>
                    <a:ext uri="{FF2B5EF4-FFF2-40B4-BE49-F238E27FC236}">
                      <a16:creationId xmlns:a16="http://schemas.microsoft.com/office/drawing/2014/main" id="{7E664D1E-985D-455B-8580-ED406811A8FF}"/>
                    </a:ext>
                  </a:extLst>
                </p:cNvPr>
                <p:cNvPicPr/>
                <p:nvPr/>
              </p:nvPicPr>
              <p:blipFill>
                <a:blip r:embed="rId241"/>
                <a:stretch>
                  <a:fillRect/>
                </a:stretch>
              </p:blipFill>
              <p:spPr>
                <a:xfrm>
                  <a:off x="10887933" y="3665227"/>
                  <a:ext cx="33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6" name="Freihand 135">
                  <a:extLst>
                    <a:ext uri="{FF2B5EF4-FFF2-40B4-BE49-F238E27FC236}">
                      <a16:creationId xmlns:a16="http://schemas.microsoft.com/office/drawing/2014/main" id="{60886BA4-8928-417E-B184-F07CC6C22D18}"/>
                    </a:ext>
                  </a:extLst>
                </p14:cNvPr>
                <p14:cNvContentPartPr/>
                <p14:nvPr/>
              </p14:nvContentPartPr>
              <p14:xfrm>
                <a:off x="10887573" y="3635347"/>
                <a:ext cx="106560" cy="32400"/>
              </p14:xfrm>
            </p:contentPart>
          </mc:Choice>
          <mc:Fallback>
            <p:pic>
              <p:nvPicPr>
                <p:cNvPr id="136" name="Freihand 135">
                  <a:extLst>
                    <a:ext uri="{FF2B5EF4-FFF2-40B4-BE49-F238E27FC236}">
                      <a16:creationId xmlns:a16="http://schemas.microsoft.com/office/drawing/2014/main" id="{60886BA4-8928-417E-B184-F07CC6C22D18}"/>
                    </a:ext>
                  </a:extLst>
                </p:cNvPr>
                <p:cNvPicPr/>
                <p:nvPr/>
              </p:nvPicPr>
              <p:blipFill>
                <a:blip r:embed="rId243"/>
                <a:stretch>
                  <a:fillRect/>
                </a:stretch>
              </p:blipFill>
              <p:spPr>
                <a:xfrm>
                  <a:off x="10883253" y="3631027"/>
                  <a:ext cx="115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7" name="Freihand 136">
                  <a:extLst>
                    <a:ext uri="{FF2B5EF4-FFF2-40B4-BE49-F238E27FC236}">
                      <a16:creationId xmlns:a16="http://schemas.microsoft.com/office/drawing/2014/main" id="{FFD62159-E390-4F48-96AF-5401F030668C}"/>
                    </a:ext>
                  </a:extLst>
                </p14:cNvPr>
                <p14:cNvContentPartPr/>
                <p14:nvPr/>
              </p14:nvContentPartPr>
              <p14:xfrm>
                <a:off x="10914573" y="3684307"/>
                <a:ext cx="120600" cy="100080"/>
              </p14:xfrm>
            </p:contentPart>
          </mc:Choice>
          <mc:Fallback>
            <p:pic>
              <p:nvPicPr>
                <p:cNvPr id="137" name="Freihand 136">
                  <a:extLst>
                    <a:ext uri="{FF2B5EF4-FFF2-40B4-BE49-F238E27FC236}">
                      <a16:creationId xmlns:a16="http://schemas.microsoft.com/office/drawing/2014/main" id="{FFD62159-E390-4F48-96AF-5401F030668C}"/>
                    </a:ext>
                  </a:extLst>
                </p:cNvPr>
                <p:cNvPicPr/>
                <p:nvPr/>
              </p:nvPicPr>
              <p:blipFill>
                <a:blip r:embed="rId245"/>
                <a:stretch>
                  <a:fillRect/>
                </a:stretch>
              </p:blipFill>
              <p:spPr>
                <a:xfrm>
                  <a:off x="10910253" y="3679987"/>
                  <a:ext cx="129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8" name="Freihand 137">
                  <a:extLst>
                    <a:ext uri="{FF2B5EF4-FFF2-40B4-BE49-F238E27FC236}">
                      <a16:creationId xmlns:a16="http://schemas.microsoft.com/office/drawing/2014/main" id="{F7C728B0-9363-470D-BECB-A58F13A84EEB}"/>
                    </a:ext>
                  </a:extLst>
                </p14:cNvPr>
                <p14:cNvContentPartPr/>
                <p14:nvPr/>
              </p14:nvContentPartPr>
              <p14:xfrm>
                <a:off x="11069733" y="3677107"/>
                <a:ext cx="83160" cy="33840"/>
              </p14:xfrm>
            </p:contentPart>
          </mc:Choice>
          <mc:Fallback>
            <p:pic>
              <p:nvPicPr>
                <p:cNvPr id="138" name="Freihand 137">
                  <a:extLst>
                    <a:ext uri="{FF2B5EF4-FFF2-40B4-BE49-F238E27FC236}">
                      <a16:creationId xmlns:a16="http://schemas.microsoft.com/office/drawing/2014/main" id="{F7C728B0-9363-470D-BECB-A58F13A84EEB}"/>
                    </a:ext>
                  </a:extLst>
                </p:cNvPr>
                <p:cNvPicPr/>
                <p:nvPr/>
              </p:nvPicPr>
              <p:blipFill>
                <a:blip r:embed="rId247"/>
                <a:stretch>
                  <a:fillRect/>
                </a:stretch>
              </p:blipFill>
              <p:spPr>
                <a:xfrm>
                  <a:off x="11065413" y="3672787"/>
                  <a:ext cx="918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9" name="Freihand 138">
                  <a:extLst>
                    <a:ext uri="{FF2B5EF4-FFF2-40B4-BE49-F238E27FC236}">
                      <a16:creationId xmlns:a16="http://schemas.microsoft.com/office/drawing/2014/main" id="{3EA580CA-6341-4CE3-8B8A-8D2C5F0BC1BA}"/>
                    </a:ext>
                  </a:extLst>
                </p14:cNvPr>
                <p14:cNvContentPartPr/>
                <p14:nvPr/>
              </p14:nvContentPartPr>
              <p14:xfrm>
                <a:off x="11202573" y="3656947"/>
                <a:ext cx="163440" cy="70200"/>
              </p14:xfrm>
            </p:contentPart>
          </mc:Choice>
          <mc:Fallback>
            <p:pic>
              <p:nvPicPr>
                <p:cNvPr id="139" name="Freihand 138">
                  <a:extLst>
                    <a:ext uri="{FF2B5EF4-FFF2-40B4-BE49-F238E27FC236}">
                      <a16:creationId xmlns:a16="http://schemas.microsoft.com/office/drawing/2014/main" id="{3EA580CA-6341-4CE3-8B8A-8D2C5F0BC1BA}"/>
                    </a:ext>
                  </a:extLst>
                </p:cNvPr>
                <p:cNvPicPr/>
                <p:nvPr/>
              </p:nvPicPr>
              <p:blipFill>
                <a:blip r:embed="rId249"/>
                <a:stretch>
                  <a:fillRect/>
                </a:stretch>
              </p:blipFill>
              <p:spPr>
                <a:xfrm>
                  <a:off x="11198253" y="3652627"/>
                  <a:ext cx="172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0" name="Freihand 139">
                  <a:extLst>
                    <a:ext uri="{FF2B5EF4-FFF2-40B4-BE49-F238E27FC236}">
                      <a16:creationId xmlns:a16="http://schemas.microsoft.com/office/drawing/2014/main" id="{1EC484F5-327B-4D93-9BE4-F4583CF14E81}"/>
                    </a:ext>
                  </a:extLst>
                </p14:cNvPr>
                <p14:cNvContentPartPr/>
                <p14:nvPr/>
              </p14:nvContentPartPr>
              <p14:xfrm>
                <a:off x="11373213" y="3633187"/>
                <a:ext cx="63360" cy="74880"/>
              </p14:xfrm>
            </p:contentPart>
          </mc:Choice>
          <mc:Fallback>
            <p:pic>
              <p:nvPicPr>
                <p:cNvPr id="140" name="Freihand 139">
                  <a:extLst>
                    <a:ext uri="{FF2B5EF4-FFF2-40B4-BE49-F238E27FC236}">
                      <a16:creationId xmlns:a16="http://schemas.microsoft.com/office/drawing/2014/main" id="{1EC484F5-327B-4D93-9BE4-F4583CF14E81}"/>
                    </a:ext>
                  </a:extLst>
                </p:cNvPr>
                <p:cNvPicPr/>
                <p:nvPr/>
              </p:nvPicPr>
              <p:blipFill>
                <a:blip r:embed="rId251"/>
                <a:stretch>
                  <a:fillRect/>
                </a:stretch>
              </p:blipFill>
              <p:spPr>
                <a:xfrm>
                  <a:off x="11368893" y="3628867"/>
                  <a:ext cx="72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1" name="Freihand 140">
                  <a:extLst>
                    <a:ext uri="{FF2B5EF4-FFF2-40B4-BE49-F238E27FC236}">
                      <a16:creationId xmlns:a16="http://schemas.microsoft.com/office/drawing/2014/main" id="{9F9D8F43-FD34-467A-8392-DA1B91E3FB6B}"/>
                    </a:ext>
                  </a:extLst>
                </p14:cNvPr>
                <p14:cNvContentPartPr/>
                <p14:nvPr/>
              </p14:nvContentPartPr>
              <p14:xfrm>
                <a:off x="11433693" y="3534907"/>
                <a:ext cx="80640" cy="154080"/>
              </p14:xfrm>
            </p:contentPart>
          </mc:Choice>
          <mc:Fallback>
            <p:pic>
              <p:nvPicPr>
                <p:cNvPr id="141" name="Freihand 140">
                  <a:extLst>
                    <a:ext uri="{FF2B5EF4-FFF2-40B4-BE49-F238E27FC236}">
                      <a16:creationId xmlns:a16="http://schemas.microsoft.com/office/drawing/2014/main" id="{9F9D8F43-FD34-467A-8392-DA1B91E3FB6B}"/>
                    </a:ext>
                  </a:extLst>
                </p:cNvPr>
                <p:cNvPicPr/>
                <p:nvPr/>
              </p:nvPicPr>
              <p:blipFill>
                <a:blip r:embed="rId253"/>
                <a:stretch>
                  <a:fillRect/>
                </a:stretch>
              </p:blipFill>
              <p:spPr>
                <a:xfrm>
                  <a:off x="11429373" y="3530587"/>
                  <a:ext cx="89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2" name="Freihand 141">
                  <a:extLst>
                    <a:ext uri="{FF2B5EF4-FFF2-40B4-BE49-F238E27FC236}">
                      <a16:creationId xmlns:a16="http://schemas.microsoft.com/office/drawing/2014/main" id="{22E4F734-0B50-4861-8774-6C1A0A4EF7FB}"/>
                    </a:ext>
                  </a:extLst>
                </p14:cNvPr>
                <p14:cNvContentPartPr/>
                <p14:nvPr/>
              </p14:nvContentPartPr>
              <p14:xfrm>
                <a:off x="11543853" y="3593587"/>
                <a:ext cx="6120" cy="66600"/>
              </p14:xfrm>
            </p:contentPart>
          </mc:Choice>
          <mc:Fallback>
            <p:pic>
              <p:nvPicPr>
                <p:cNvPr id="142" name="Freihand 141">
                  <a:extLst>
                    <a:ext uri="{FF2B5EF4-FFF2-40B4-BE49-F238E27FC236}">
                      <a16:creationId xmlns:a16="http://schemas.microsoft.com/office/drawing/2014/main" id="{22E4F734-0B50-4861-8774-6C1A0A4EF7FB}"/>
                    </a:ext>
                  </a:extLst>
                </p:cNvPr>
                <p:cNvPicPr/>
                <p:nvPr/>
              </p:nvPicPr>
              <p:blipFill>
                <a:blip r:embed="rId255"/>
                <a:stretch>
                  <a:fillRect/>
                </a:stretch>
              </p:blipFill>
              <p:spPr>
                <a:xfrm>
                  <a:off x="11539533" y="3589267"/>
                  <a:ext cx="14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3" name="Freihand 142">
                  <a:extLst>
                    <a:ext uri="{FF2B5EF4-FFF2-40B4-BE49-F238E27FC236}">
                      <a16:creationId xmlns:a16="http://schemas.microsoft.com/office/drawing/2014/main" id="{E6E60224-0BDB-4210-BF2E-03A6EEAD006D}"/>
                    </a:ext>
                  </a:extLst>
                </p14:cNvPr>
                <p14:cNvContentPartPr/>
                <p14:nvPr/>
              </p14:nvContentPartPr>
              <p14:xfrm>
                <a:off x="11578413" y="3498187"/>
                <a:ext cx="81000" cy="157320"/>
              </p14:xfrm>
            </p:contentPart>
          </mc:Choice>
          <mc:Fallback>
            <p:pic>
              <p:nvPicPr>
                <p:cNvPr id="143" name="Freihand 142">
                  <a:extLst>
                    <a:ext uri="{FF2B5EF4-FFF2-40B4-BE49-F238E27FC236}">
                      <a16:creationId xmlns:a16="http://schemas.microsoft.com/office/drawing/2014/main" id="{E6E60224-0BDB-4210-BF2E-03A6EEAD006D}"/>
                    </a:ext>
                  </a:extLst>
                </p:cNvPr>
                <p:cNvPicPr/>
                <p:nvPr/>
              </p:nvPicPr>
              <p:blipFill>
                <a:blip r:embed="rId257"/>
                <a:stretch>
                  <a:fillRect/>
                </a:stretch>
              </p:blipFill>
              <p:spPr>
                <a:xfrm>
                  <a:off x="11574093" y="3493867"/>
                  <a:ext cx="896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4" name="Freihand 143">
                  <a:extLst>
                    <a:ext uri="{FF2B5EF4-FFF2-40B4-BE49-F238E27FC236}">
                      <a16:creationId xmlns:a16="http://schemas.microsoft.com/office/drawing/2014/main" id="{7A403AB9-1C7D-4DC3-9154-507DC78BD70A}"/>
                    </a:ext>
                  </a:extLst>
                </p14:cNvPr>
                <p14:cNvContentPartPr/>
                <p14:nvPr/>
              </p14:nvContentPartPr>
              <p14:xfrm>
                <a:off x="11640693" y="3534907"/>
                <a:ext cx="22680" cy="116280"/>
              </p14:xfrm>
            </p:contentPart>
          </mc:Choice>
          <mc:Fallback>
            <p:pic>
              <p:nvPicPr>
                <p:cNvPr id="144" name="Freihand 143">
                  <a:extLst>
                    <a:ext uri="{FF2B5EF4-FFF2-40B4-BE49-F238E27FC236}">
                      <a16:creationId xmlns:a16="http://schemas.microsoft.com/office/drawing/2014/main" id="{7A403AB9-1C7D-4DC3-9154-507DC78BD70A}"/>
                    </a:ext>
                  </a:extLst>
                </p:cNvPr>
                <p:cNvPicPr/>
                <p:nvPr/>
              </p:nvPicPr>
              <p:blipFill>
                <a:blip r:embed="rId259"/>
                <a:stretch>
                  <a:fillRect/>
                </a:stretch>
              </p:blipFill>
              <p:spPr>
                <a:xfrm>
                  <a:off x="11636373" y="3530587"/>
                  <a:ext cx="31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5" name="Freihand 144">
                  <a:extLst>
                    <a:ext uri="{FF2B5EF4-FFF2-40B4-BE49-F238E27FC236}">
                      <a16:creationId xmlns:a16="http://schemas.microsoft.com/office/drawing/2014/main" id="{DA04F64A-038B-40CA-951E-A1A035F59A91}"/>
                    </a:ext>
                  </a:extLst>
                </p14:cNvPr>
                <p14:cNvContentPartPr/>
                <p14:nvPr/>
              </p14:nvContentPartPr>
              <p14:xfrm>
                <a:off x="11673813" y="3451747"/>
                <a:ext cx="145800" cy="307800"/>
              </p14:xfrm>
            </p:contentPart>
          </mc:Choice>
          <mc:Fallback>
            <p:pic>
              <p:nvPicPr>
                <p:cNvPr id="145" name="Freihand 144">
                  <a:extLst>
                    <a:ext uri="{FF2B5EF4-FFF2-40B4-BE49-F238E27FC236}">
                      <a16:creationId xmlns:a16="http://schemas.microsoft.com/office/drawing/2014/main" id="{DA04F64A-038B-40CA-951E-A1A035F59A91}"/>
                    </a:ext>
                  </a:extLst>
                </p:cNvPr>
                <p:cNvPicPr/>
                <p:nvPr/>
              </p:nvPicPr>
              <p:blipFill>
                <a:blip r:embed="rId261"/>
                <a:stretch>
                  <a:fillRect/>
                </a:stretch>
              </p:blipFill>
              <p:spPr>
                <a:xfrm>
                  <a:off x="11669493" y="3447427"/>
                  <a:ext cx="1544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6" name="Freihand 145">
                  <a:extLst>
                    <a:ext uri="{FF2B5EF4-FFF2-40B4-BE49-F238E27FC236}">
                      <a16:creationId xmlns:a16="http://schemas.microsoft.com/office/drawing/2014/main" id="{37253AD5-85B8-4C28-BEB5-3B0DA4D5AC59}"/>
                    </a:ext>
                  </a:extLst>
                </p14:cNvPr>
                <p14:cNvContentPartPr/>
                <p14:nvPr/>
              </p14:nvContentPartPr>
              <p14:xfrm>
                <a:off x="11703693" y="3398827"/>
                <a:ext cx="360" cy="360"/>
              </p14:xfrm>
            </p:contentPart>
          </mc:Choice>
          <mc:Fallback>
            <p:pic>
              <p:nvPicPr>
                <p:cNvPr id="146" name="Freihand 145">
                  <a:extLst>
                    <a:ext uri="{FF2B5EF4-FFF2-40B4-BE49-F238E27FC236}">
                      <a16:creationId xmlns:a16="http://schemas.microsoft.com/office/drawing/2014/main" id="{37253AD5-85B8-4C28-BEB5-3B0DA4D5AC59}"/>
                    </a:ext>
                  </a:extLst>
                </p:cNvPr>
                <p:cNvPicPr/>
                <p:nvPr/>
              </p:nvPicPr>
              <p:blipFill>
                <a:blip r:embed="rId69"/>
                <a:stretch>
                  <a:fillRect/>
                </a:stretch>
              </p:blipFill>
              <p:spPr>
                <a:xfrm>
                  <a:off x="11699373" y="3394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7" name="Freihand 146">
                  <a:extLst>
                    <a:ext uri="{FF2B5EF4-FFF2-40B4-BE49-F238E27FC236}">
                      <a16:creationId xmlns:a16="http://schemas.microsoft.com/office/drawing/2014/main" id="{81D14709-A43E-40F4-B846-23FB2FAD67FB}"/>
                    </a:ext>
                  </a:extLst>
                </p14:cNvPr>
                <p14:cNvContentPartPr/>
                <p14:nvPr/>
              </p14:nvContentPartPr>
              <p14:xfrm>
                <a:off x="11556813" y="3385507"/>
                <a:ext cx="25200" cy="20160"/>
              </p14:xfrm>
            </p:contentPart>
          </mc:Choice>
          <mc:Fallback>
            <p:pic>
              <p:nvPicPr>
                <p:cNvPr id="147" name="Freihand 146">
                  <a:extLst>
                    <a:ext uri="{FF2B5EF4-FFF2-40B4-BE49-F238E27FC236}">
                      <a16:creationId xmlns:a16="http://schemas.microsoft.com/office/drawing/2014/main" id="{81D14709-A43E-40F4-B846-23FB2FAD67FB}"/>
                    </a:ext>
                  </a:extLst>
                </p:cNvPr>
                <p:cNvPicPr/>
                <p:nvPr/>
              </p:nvPicPr>
              <p:blipFill>
                <a:blip r:embed="rId264"/>
                <a:stretch>
                  <a:fillRect/>
                </a:stretch>
              </p:blipFill>
              <p:spPr>
                <a:xfrm>
                  <a:off x="11552493" y="3381187"/>
                  <a:ext cx="33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01" name="Freihand 200">
                  <a:extLst>
                    <a:ext uri="{FF2B5EF4-FFF2-40B4-BE49-F238E27FC236}">
                      <a16:creationId xmlns:a16="http://schemas.microsoft.com/office/drawing/2014/main" id="{400933B3-C6C2-4CC2-A399-1BE2A322006D}"/>
                    </a:ext>
                  </a:extLst>
                </p14:cNvPr>
                <p14:cNvContentPartPr/>
                <p14:nvPr/>
              </p14:nvContentPartPr>
              <p14:xfrm>
                <a:off x="3860373" y="4163107"/>
                <a:ext cx="3037320" cy="743040"/>
              </p14:xfrm>
            </p:contentPart>
          </mc:Choice>
          <mc:Fallback>
            <p:pic>
              <p:nvPicPr>
                <p:cNvPr id="201" name="Freihand 200">
                  <a:extLst>
                    <a:ext uri="{FF2B5EF4-FFF2-40B4-BE49-F238E27FC236}">
                      <a16:creationId xmlns:a16="http://schemas.microsoft.com/office/drawing/2014/main" id="{400933B3-C6C2-4CC2-A399-1BE2A322006D}"/>
                    </a:ext>
                  </a:extLst>
                </p:cNvPr>
                <p:cNvPicPr/>
                <p:nvPr/>
              </p:nvPicPr>
              <p:blipFill>
                <a:blip r:embed="rId266"/>
                <a:stretch>
                  <a:fillRect/>
                </a:stretch>
              </p:blipFill>
              <p:spPr>
                <a:xfrm>
                  <a:off x="3856053" y="4158787"/>
                  <a:ext cx="304596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02" name="Freihand 201">
                  <a:extLst>
                    <a:ext uri="{FF2B5EF4-FFF2-40B4-BE49-F238E27FC236}">
                      <a16:creationId xmlns:a16="http://schemas.microsoft.com/office/drawing/2014/main" id="{43ACF68C-D41F-47C8-B4D1-904FD92FC516}"/>
                    </a:ext>
                  </a:extLst>
                </p14:cNvPr>
                <p14:cNvContentPartPr/>
                <p14:nvPr/>
              </p14:nvContentPartPr>
              <p14:xfrm>
                <a:off x="6792213" y="4088947"/>
                <a:ext cx="234720" cy="121320"/>
              </p14:xfrm>
            </p:contentPart>
          </mc:Choice>
          <mc:Fallback>
            <p:pic>
              <p:nvPicPr>
                <p:cNvPr id="202" name="Freihand 201">
                  <a:extLst>
                    <a:ext uri="{FF2B5EF4-FFF2-40B4-BE49-F238E27FC236}">
                      <a16:creationId xmlns:a16="http://schemas.microsoft.com/office/drawing/2014/main" id="{43ACF68C-D41F-47C8-B4D1-904FD92FC516}"/>
                    </a:ext>
                  </a:extLst>
                </p:cNvPr>
                <p:cNvPicPr/>
                <p:nvPr/>
              </p:nvPicPr>
              <p:blipFill>
                <a:blip r:embed="rId268"/>
                <a:stretch>
                  <a:fillRect/>
                </a:stretch>
              </p:blipFill>
              <p:spPr>
                <a:xfrm>
                  <a:off x="6787893" y="4084627"/>
                  <a:ext cx="243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04" name="Freihand 203">
                  <a:extLst>
                    <a:ext uri="{FF2B5EF4-FFF2-40B4-BE49-F238E27FC236}">
                      <a16:creationId xmlns:a16="http://schemas.microsoft.com/office/drawing/2014/main" id="{DB6B95AA-543F-49EF-931C-FA506D4DCF70}"/>
                    </a:ext>
                  </a:extLst>
                </p14:cNvPr>
                <p14:cNvContentPartPr/>
                <p14:nvPr/>
              </p14:nvContentPartPr>
              <p14:xfrm>
                <a:off x="7142493" y="3869707"/>
                <a:ext cx="177840" cy="83520"/>
              </p14:xfrm>
            </p:contentPart>
          </mc:Choice>
          <mc:Fallback>
            <p:pic>
              <p:nvPicPr>
                <p:cNvPr id="204" name="Freihand 203">
                  <a:extLst>
                    <a:ext uri="{FF2B5EF4-FFF2-40B4-BE49-F238E27FC236}">
                      <a16:creationId xmlns:a16="http://schemas.microsoft.com/office/drawing/2014/main" id="{DB6B95AA-543F-49EF-931C-FA506D4DCF70}"/>
                    </a:ext>
                  </a:extLst>
                </p:cNvPr>
                <p:cNvPicPr/>
                <p:nvPr/>
              </p:nvPicPr>
              <p:blipFill>
                <a:blip r:embed="rId270"/>
                <a:stretch>
                  <a:fillRect/>
                </a:stretch>
              </p:blipFill>
              <p:spPr>
                <a:xfrm>
                  <a:off x="7138173" y="3865387"/>
                  <a:ext cx="186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5" name="Freihand 204">
                  <a:extLst>
                    <a:ext uri="{FF2B5EF4-FFF2-40B4-BE49-F238E27FC236}">
                      <a16:creationId xmlns:a16="http://schemas.microsoft.com/office/drawing/2014/main" id="{23BB98BB-7196-4714-B2FD-1EFCC2D80C1F}"/>
                    </a:ext>
                  </a:extLst>
                </p14:cNvPr>
                <p14:cNvContentPartPr/>
                <p14:nvPr/>
              </p14:nvContentPartPr>
              <p14:xfrm>
                <a:off x="7294773" y="3776467"/>
                <a:ext cx="360" cy="360"/>
              </p14:xfrm>
            </p:contentPart>
          </mc:Choice>
          <mc:Fallback>
            <p:pic>
              <p:nvPicPr>
                <p:cNvPr id="205" name="Freihand 204">
                  <a:extLst>
                    <a:ext uri="{FF2B5EF4-FFF2-40B4-BE49-F238E27FC236}">
                      <a16:creationId xmlns:a16="http://schemas.microsoft.com/office/drawing/2014/main" id="{23BB98BB-7196-4714-B2FD-1EFCC2D80C1F}"/>
                    </a:ext>
                  </a:extLst>
                </p:cNvPr>
                <p:cNvPicPr/>
                <p:nvPr/>
              </p:nvPicPr>
              <p:blipFill>
                <a:blip r:embed="rId69"/>
                <a:stretch>
                  <a:fillRect/>
                </a:stretch>
              </p:blipFill>
              <p:spPr>
                <a:xfrm>
                  <a:off x="7290453" y="3772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6" name="Freihand 205">
                  <a:extLst>
                    <a:ext uri="{FF2B5EF4-FFF2-40B4-BE49-F238E27FC236}">
                      <a16:creationId xmlns:a16="http://schemas.microsoft.com/office/drawing/2014/main" id="{C04638FC-475F-4E5E-825B-57356B8F1746}"/>
                    </a:ext>
                  </a:extLst>
                </p14:cNvPr>
                <p14:cNvContentPartPr/>
                <p14:nvPr/>
              </p14:nvContentPartPr>
              <p14:xfrm>
                <a:off x="7518333" y="3786907"/>
                <a:ext cx="285480" cy="272520"/>
              </p14:xfrm>
            </p:contentPart>
          </mc:Choice>
          <mc:Fallback>
            <p:pic>
              <p:nvPicPr>
                <p:cNvPr id="206" name="Freihand 205">
                  <a:extLst>
                    <a:ext uri="{FF2B5EF4-FFF2-40B4-BE49-F238E27FC236}">
                      <a16:creationId xmlns:a16="http://schemas.microsoft.com/office/drawing/2014/main" id="{C04638FC-475F-4E5E-825B-57356B8F1746}"/>
                    </a:ext>
                  </a:extLst>
                </p:cNvPr>
                <p:cNvPicPr/>
                <p:nvPr/>
              </p:nvPicPr>
              <p:blipFill>
                <a:blip r:embed="rId273"/>
                <a:stretch>
                  <a:fillRect/>
                </a:stretch>
              </p:blipFill>
              <p:spPr>
                <a:xfrm>
                  <a:off x="7514013" y="3782587"/>
                  <a:ext cx="2941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7" name="Freihand 206">
                  <a:extLst>
                    <a:ext uri="{FF2B5EF4-FFF2-40B4-BE49-F238E27FC236}">
                      <a16:creationId xmlns:a16="http://schemas.microsoft.com/office/drawing/2014/main" id="{05E67214-AE74-4451-92A2-571124BB1040}"/>
                    </a:ext>
                  </a:extLst>
                </p14:cNvPr>
                <p14:cNvContentPartPr/>
                <p14:nvPr/>
              </p14:nvContentPartPr>
              <p14:xfrm>
                <a:off x="7817493" y="3778627"/>
                <a:ext cx="76680" cy="59760"/>
              </p14:xfrm>
            </p:contentPart>
          </mc:Choice>
          <mc:Fallback>
            <p:pic>
              <p:nvPicPr>
                <p:cNvPr id="207" name="Freihand 206">
                  <a:extLst>
                    <a:ext uri="{FF2B5EF4-FFF2-40B4-BE49-F238E27FC236}">
                      <a16:creationId xmlns:a16="http://schemas.microsoft.com/office/drawing/2014/main" id="{05E67214-AE74-4451-92A2-571124BB1040}"/>
                    </a:ext>
                  </a:extLst>
                </p:cNvPr>
                <p:cNvPicPr/>
                <p:nvPr/>
              </p:nvPicPr>
              <p:blipFill>
                <a:blip r:embed="rId275"/>
                <a:stretch>
                  <a:fillRect/>
                </a:stretch>
              </p:blipFill>
              <p:spPr>
                <a:xfrm>
                  <a:off x="7813173" y="3774307"/>
                  <a:ext cx="85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9" name="Freihand 208">
                  <a:extLst>
                    <a:ext uri="{FF2B5EF4-FFF2-40B4-BE49-F238E27FC236}">
                      <a16:creationId xmlns:a16="http://schemas.microsoft.com/office/drawing/2014/main" id="{D493E674-D2BB-4C83-9C3D-71E4FAEF7C74}"/>
                    </a:ext>
                  </a:extLst>
                </p14:cNvPr>
                <p14:cNvContentPartPr/>
                <p14:nvPr/>
              </p14:nvContentPartPr>
              <p14:xfrm>
                <a:off x="7733253" y="3782587"/>
                <a:ext cx="122400" cy="92160"/>
              </p14:xfrm>
            </p:contentPart>
          </mc:Choice>
          <mc:Fallback>
            <p:pic>
              <p:nvPicPr>
                <p:cNvPr id="209" name="Freihand 208">
                  <a:extLst>
                    <a:ext uri="{FF2B5EF4-FFF2-40B4-BE49-F238E27FC236}">
                      <a16:creationId xmlns:a16="http://schemas.microsoft.com/office/drawing/2014/main" id="{D493E674-D2BB-4C83-9C3D-71E4FAEF7C74}"/>
                    </a:ext>
                  </a:extLst>
                </p:cNvPr>
                <p:cNvPicPr/>
                <p:nvPr/>
              </p:nvPicPr>
              <p:blipFill>
                <a:blip r:embed="rId277"/>
                <a:stretch>
                  <a:fillRect/>
                </a:stretch>
              </p:blipFill>
              <p:spPr>
                <a:xfrm>
                  <a:off x="7728933" y="3778267"/>
                  <a:ext cx="131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0" name="Freihand 209">
                  <a:extLst>
                    <a:ext uri="{FF2B5EF4-FFF2-40B4-BE49-F238E27FC236}">
                      <a16:creationId xmlns:a16="http://schemas.microsoft.com/office/drawing/2014/main" id="{F6753125-C40D-446B-9258-A5F60C808B3B}"/>
                    </a:ext>
                  </a:extLst>
                </p14:cNvPr>
                <p14:cNvContentPartPr/>
                <p14:nvPr/>
              </p14:nvContentPartPr>
              <p14:xfrm>
                <a:off x="7870413" y="3762067"/>
                <a:ext cx="177120" cy="64800"/>
              </p14:xfrm>
            </p:contentPart>
          </mc:Choice>
          <mc:Fallback>
            <p:pic>
              <p:nvPicPr>
                <p:cNvPr id="210" name="Freihand 209">
                  <a:extLst>
                    <a:ext uri="{FF2B5EF4-FFF2-40B4-BE49-F238E27FC236}">
                      <a16:creationId xmlns:a16="http://schemas.microsoft.com/office/drawing/2014/main" id="{F6753125-C40D-446B-9258-A5F60C808B3B}"/>
                    </a:ext>
                  </a:extLst>
                </p:cNvPr>
                <p:cNvPicPr/>
                <p:nvPr/>
              </p:nvPicPr>
              <p:blipFill>
                <a:blip r:embed="rId279"/>
                <a:stretch>
                  <a:fillRect/>
                </a:stretch>
              </p:blipFill>
              <p:spPr>
                <a:xfrm>
                  <a:off x="7866093" y="3757747"/>
                  <a:ext cx="185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1" name="Freihand 210">
                  <a:extLst>
                    <a:ext uri="{FF2B5EF4-FFF2-40B4-BE49-F238E27FC236}">
                      <a16:creationId xmlns:a16="http://schemas.microsoft.com/office/drawing/2014/main" id="{430DEEFA-3606-4246-9C18-B0C72591ACE1}"/>
                    </a:ext>
                  </a:extLst>
                </p14:cNvPr>
                <p14:cNvContentPartPr/>
                <p14:nvPr/>
              </p14:nvContentPartPr>
              <p14:xfrm>
                <a:off x="8041053" y="3654787"/>
                <a:ext cx="246600" cy="151200"/>
              </p14:xfrm>
            </p:contentPart>
          </mc:Choice>
          <mc:Fallback>
            <p:pic>
              <p:nvPicPr>
                <p:cNvPr id="211" name="Freihand 210">
                  <a:extLst>
                    <a:ext uri="{FF2B5EF4-FFF2-40B4-BE49-F238E27FC236}">
                      <a16:creationId xmlns:a16="http://schemas.microsoft.com/office/drawing/2014/main" id="{430DEEFA-3606-4246-9C18-B0C72591ACE1}"/>
                    </a:ext>
                  </a:extLst>
                </p:cNvPr>
                <p:cNvPicPr/>
                <p:nvPr/>
              </p:nvPicPr>
              <p:blipFill>
                <a:blip r:embed="rId281"/>
                <a:stretch>
                  <a:fillRect/>
                </a:stretch>
              </p:blipFill>
              <p:spPr>
                <a:xfrm>
                  <a:off x="8036733" y="3650467"/>
                  <a:ext cx="255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2" name="Freihand 211">
                  <a:extLst>
                    <a:ext uri="{FF2B5EF4-FFF2-40B4-BE49-F238E27FC236}">
                      <a16:creationId xmlns:a16="http://schemas.microsoft.com/office/drawing/2014/main" id="{29D6C1B9-470F-4942-B07F-98A920D9D491}"/>
                    </a:ext>
                  </a:extLst>
                </p14:cNvPr>
                <p14:cNvContentPartPr/>
                <p14:nvPr/>
              </p14:nvContentPartPr>
              <p14:xfrm>
                <a:off x="8474853" y="3724987"/>
                <a:ext cx="9000" cy="65160"/>
              </p14:xfrm>
            </p:contentPart>
          </mc:Choice>
          <mc:Fallback>
            <p:pic>
              <p:nvPicPr>
                <p:cNvPr id="212" name="Freihand 211">
                  <a:extLst>
                    <a:ext uri="{FF2B5EF4-FFF2-40B4-BE49-F238E27FC236}">
                      <a16:creationId xmlns:a16="http://schemas.microsoft.com/office/drawing/2014/main" id="{29D6C1B9-470F-4942-B07F-98A920D9D491}"/>
                    </a:ext>
                  </a:extLst>
                </p:cNvPr>
                <p:cNvPicPr/>
                <p:nvPr/>
              </p:nvPicPr>
              <p:blipFill>
                <a:blip r:embed="rId283"/>
                <a:stretch>
                  <a:fillRect/>
                </a:stretch>
              </p:blipFill>
              <p:spPr>
                <a:xfrm>
                  <a:off x="8470533" y="3720667"/>
                  <a:ext cx="17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3" name="Freihand 212">
                  <a:extLst>
                    <a:ext uri="{FF2B5EF4-FFF2-40B4-BE49-F238E27FC236}">
                      <a16:creationId xmlns:a16="http://schemas.microsoft.com/office/drawing/2014/main" id="{72A3F798-54A4-464A-AD43-D7C50C243D5A}"/>
                    </a:ext>
                  </a:extLst>
                </p14:cNvPr>
                <p14:cNvContentPartPr/>
                <p14:nvPr/>
              </p14:nvContentPartPr>
              <p14:xfrm>
                <a:off x="8469813" y="3663067"/>
                <a:ext cx="95040" cy="24840"/>
              </p14:xfrm>
            </p:contentPart>
          </mc:Choice>
          <mc:Fallback>
            <p:pic>
              <p:nvPicPr>
                <p:cNvPr id="213" name="Freihand 212">
                  <a:extLst>
                    <a:ext uri="{FF2B5EF4-FFF2-40B4-BE49-F238E27FC236}">
                      <a16:creationId xmlns:a16="http://schemas.microsoft.com/office/drawing/2014/main" id="{72A3F798-54A4-464A-AD43-D7C50C243D5A}"/>
                    </a:ext>
                  </a:extLst>
                </p:cNvPr>
                <p:cNvPicPr/>
                <p:nvPr/>
              </p:nvPicPr>
              <p:blipFill>
                <a:blip r:embed="rId285"/>
                <a:stretch>
                  <a:fillRect/>
                </a:stretch>
              </p:blipFill>
              <p:spPr>
                <a:xfrm>
                  <a:off x="8465493" y="3658747"/>
                  <a:ext cx="103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4" name="Freihand 213">
                  <a:extLst>
                    <a:ext uri="{FF2B5EF4-FFF2-40B4-BE49-F238E27FC236}">
                      <a16:creationId xmlns:a16="http://schemas.microsoft.com/office/drawing/2014/main" id="{51FC8F00-1CD0-4DDB-8A07-1A2616A88243}"/>
                    </a:ext>
                  </a:extLst>
                </p14:cNvPr>
                <p14:cNvContentPartPr/>
                <p14:nvPr/>
              </p14:nvContentPartPr>
              <p14:xfrm>
                <a:off x="8526693" y="3687907"/>
                <a:ext cx="104040" cy="93600"/>
              </p14:xfrm>
            </p:contentPart>
          </mc:Choice>
          <mc:Fallback>
            <p:pic>
              <p:nvPicPr>
                <p:cNvPr id="214" name="Freihand 213">
                  <a:extLst>
                    <a:ext uri="{FF2B5EF4-FFF2-40B4-BE49-F238E27FC236}">
                      <a16:creationId xmlns:a16="http://schemas.microsoft.com/office/drawing/2014/main" id="{51FC8F00-1CD0-4DDB-8A07-1A2616A88243}"/>
                    </a:ext>
                  </a:extLst>
                </p:cNvPr>
                <p:cNvPicPr/>
                <p:nvPr/>
              </p:nvPicPr>
              <p:blipFill>
                <a:blip r:embed="rId287"/>
                <a:stretch>
                  <a:fillRect/>
                </a:stretch>
              </p:blipFill>
              <p:spPr>
                <a:xfrm>
                  <a:off x="8522373" y="3683587"/>
                  <a:ext cx="112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5" name="Freihand 214">
                  <a:extLst>
                    <a:ext uri="{FF2B5EF4-FFF2-40B4-BE49-F238E27FC236}">
                      <a16:creationId xmlns:a16="http://schemas.microsoft.com/office/drawing/2014/main" id="{C82F5687-1F8A-4F2E-9216-BE2CA99A33F4}"/>
                    </a:ext>
                  </a:extLst>
                </p14:cNvPr>
                <p14:cNvContentPartPr/>
                <p14:nvPr/>
              </p14:nvContentPartPr>
              <p14:xfrm>
                <a:off x="8754933" y="3681067"/>
                <a:ext cx="172080" cy="91800"/>
              </p14:xfrm>
            </p:contentPart>
          </mc:Choice>
          <mc:Fallback>
            <p:pic>
              <p:nvPicPr>
                <p:cNvPr id="215" name="Freihand 214">
                  <a:extLst>
                    <a:ext uri="{FF2B5EF4-FFF2-40B4-BE49-F238E27FC236}">
                      <a16:creationId xmlns:a16="http://schemas.microsoft.com/office/drawing/2014/main" id="{C82F5687-1F8A-4F2E-9216-BE2CA99A33F4}"/>
                    </a:ext>
                  </a:extLst>
                </p:cNvPr>
                <p:cNvPicPr/>
                <p:nvPr/>
              </p:nvPicPr>
              <p:blipFill>
                <a:blip r:embed="rId289"/>
                <a:stretch>
                  <a:fillRect/>
                </a:stretch>
              </p:blipFill>
              <p:spPr>
                <a:xfrm>
                  <a:off x="8750613" y="3676747"/>
                  <a:ext cx="180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6" name="Freihand 215">
                  <a:extLst>
                    <a:ext uri="{FF2B5EF4-FFF2-40B4-BE49-F238E27FC236}">
                      <a16:creationId xmlns:a16="http://schemas.microsoft.com/office/drawing/2014/main" id="{DB6EBF54-CECD-440C-8258-544750170ED2}"/>
                    </a:ext>
                  </a:extLst>
                </p14:cNvPr>
                <p14:cNvContentPartPr/>
                <p14:nvPr/>
              </p14:nvContentPartPr>
              <p14:xfrm>
                <a:off x="8969853" y="3583867"/>
                <a:ext cx="199800" cy="166680"/>
              </p14:xfrm>
            </p:contentPart>
          </mc:Choice>
          <mc:Fallback>
            <p:pic>
              <p:nvPicPr>
                <p:cNvPr id="216" name="Freihand 215">
                  <a:extLst>
                    <a:ext uri="{FF2B5EF4-FFF2-40B4-BE49-F238E27FC236}">
                      <a16:creationId xmlns:a16="http://schemas.microsoft.com/office/drawing/2014/main" id="{DB6EBF54-CECD-440C-8258-544750170ED2}"/>
                    </a:ext>
                  </a:extLst>
                </p:cNvPr>
                <p:cNvPicPr/>
                <p:nvPr/>
              </p:nvPicPr>
              <p:blipFill>
                <a:blip r:embed="rId291"/>
                <a:stretch>
                  <a:fillRect/>
                </a:stretch>
              </p:blipFill>
              <p:spPr>
                <a:xfrm>
                  <a:off x="8965533" y="3579547"/>
                  <a:ext cx="208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7" name="Freihand 216">
                  <a:extLst>
                    <a:ext uri="{FF2B5EF4-FFF2-40B4-BE49-F238E27FC236}">
                      <a16:creationId xmlns:a16="http://schemas.microsoft.com/office/drawing/2014/main" id="{5300CB84-186D-42A6-87FB-62B0BC4386CD}"/>
                    </a:ext>
                  </a:extLst>
                </p14:cNvPr>
                <p14:cNvContentPartPr/>
                <p14:nvPr/>
              </p14:nvContentPartPr>
              <p14:xfrm>
                <a:off x="8815773" y="3581347"/>
                <a:ext cx="24120" cy="2520"/>
              </p14:xfrm>
            </p:contentPart>
          </mc:Choice>
          <mc:Fallback>
            <p:pic>
              <p:nvPicPr>
                <p:cNvPr id="217" name="Freihand 216">
                  <a:extLst>
                    <a:ext uri="{FF2B5EF4-FFF2-40B4-BE49-F238E27FC236}">
                      <a16:creationId xmlns:a16="http://schemas.microsoft.com/office/drawing/2014/main" id="{5300CB84-186D-42A6-87FB-62B0BC4386CD}"/>
                    </a:ext>
                  </a:extLst>
                </p:cNvPr>
                <p:cNvPicPr/>
                <p:nvPr/>
              </p:nvPicPr>
              <p:blipFill>
                <a:blip r:embed="rId293"/>
                <a:stretch>
                  <a:fillRect/>
                </a:stretch>
              </p:blipFill>
              <p:spPr>
                <a:xfrm>
                  <a:off x="8811453" y="3577027"/>
                  <a:ext cx="32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8" name="Freihand 217">
                  <a:extLst>
                    <a:ext uri="{FF2B5EF4-FFF2-40B4-BE49-F238E27FC236}">
                      <a16:creationId xmlns:a16="http://schemas.microsoft.com/office/drawing/2014/main" id="{0F2A8981-65A1-4973-BEA8-C97C2AD04D04}"/>
                    </a:ext>
                  </a:extLst>
                </p14:cNvPr>
                <p14:cNvContentPartPr/>
                <p14:nvPr/>
              </p14:nvContentPartPr>
              <p14:xfrm>
                <a:off x="9166773" y="3601147"/>
                <a:ext cx="102600" cy="220320"/>
              </p14:xfrm>
            </p:contentPart>
          </mc:Choice>
          <mc:Fallback>
            <p:pic>
              <p:nvPicPr>
                <p:cNvPr id="218" name="Freihand 217">
                  <a:extLst>
                    <a:ext uri="{FF2B5EF4-FFF2-40B4-BE49-F238E27FC236}">
                      <a16:creationId xmlns:a16="http://schemas.microsoft.com/office/drawing/2014/main" id="{0F2A8981-65A1-4973-BEA8-C97C2AD04D04}"/>
                    </a:ext>
                  </a:extLst>
                </p:cNvPr>
                <p:cNvPicPr/>
                <p:nvPr/>
              </p:nvPicPr>
              <p:blipFill>
                <a:blip r:embed="rId295"/>
                <a:stretch>
                  <a:fillRect/>
                </a:stretch>
              </p:blipFill>
              <p:spPr>
                <a:xfrm>
                  <a:off x="9162453" y="3596827"/>
                  <a:ext cx="111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9" name="Freihand 218">
                  <a:extLst>
                    <a:ext uri="{FF2B5EF4-FFF2-40B4-BE49-F238E27FC236}">
                      <a16:creationId xmlns:a16="http://schemas.microsoft.com/office/drawing/2014/main" id="{1CD022D9-C526-4A1C-93C2-554314944323}"/>
                    </a:ext>
                  </a:extLst>
                </p14:cNvPr>
                <p14:cNvContentPartPr/>
                <p14:nvPr/>
              </p14:nvContentPartPr>
              <p14:xfrm>
                <a:off x="9274413" y="3467227"/>
                <a:ext cx="293760" cy="220320"/>
              </p14:xfrm>
            </p:contentPart>
          </mc:Choice>
          <mc:Fallback>
            <p:pic>
              <p:nvPicPr>
                <p:cNvPr id="219" name="Freihand 218">
                  <a:extLst>
                    <a:ext uri="{FF2B5EF4-FFF2-40B4-BE49-F238E27FC236}">
                      <a16:creationId xmlns:a16="http://schemas.microsoft.com/office/drawing/2014/main" id="{1CD022D9-C526-4A1C-93C2-554314944323}"/>
                    </a:ext>
                  </a:extLst>
                </p:cNvPr>
                <p:cNvPicPr/>
                <p:nvPr/>
              </p:nvPicPr>
              <p:blipFill>
                <a:blip r:embed="rId297"/>
                <a:stretch>
                  <a:fillRect/>
                </a:stretch>
              </p:blipFill>
              <p:spPr>
                <a:xfrm>
                  <a:off x="9270093" y="3462907"/>
                  <a:ext cx="302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0" name="Freihand 219">
                  <a:extLst>
                    <a:ext uri="{FF2B5EF4-FFF2-40B4-BE49-F238E27FC236}">
                      <a16:creationId xmlns:a16="http://schemas.microsoft.com/office/drawing/2014/main" id="{953214F6-943B-4C0E-AF8F-F73FEC74800B}"/>
                    </a:ext>
                  </a:extLst>
                </p14:cNvPr>
                <p14:cNvContentPartPr/>
                <p14:nvPr/>
              </p14:nvContentPartPr>
              <p14:xfrm>
                <a:off x="9566733" y="3464707"/>
                <a:ext cx="129240" cy="173520"/>
              </p14:xfrm>
            </p:contentPart>
          </mc:Choice>
          <mc:Fallback>
            <p:pic>
              <p:nvPicPr>
                <p:cNvPr id="220" name="Freihand 219">
                  <a:extLst>
                    <a:ext uri="{FF2B5EF4-FFF2-40B4-BE49-F238E27FC236}">
                      <a16:creationId xmlns:a16="http://schemas.microsoft.com/office/drawing/2014/main" id="{953214F6-943B-4C0E-AF8F-F73FEC74800B}"/>
                    </a:ext>
                  </a:extLst>
                </p:cNvPr>
                <p:cNvPicPr/>
                <p:nvPr/>
              </p:nvPicPr>
              <p:blipFill>
                <a:blip r:embed="rId299"/>
                <a:stretch>
                  <a:fillRect/>
                </a:stretch>
              </p:blipFill>
              <p:spPr>
                <a:xfrm>
                  <a:off x="9562413" y="3460387"/>
                  <a:ext cx="137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1" name="Freihand 220">
                  <a:extLst>
                    <a:ext uri="{FF2B5EF4-FFF2-40B4-BE49-F238E27FC236}">
                      <a16:creationId xmlns:a16="http://schemas.microsoft.com/office/drawing/2014/main" id="{562459FD-BEFB-458B-8556-B2A3D049D076}"/>
                    </a:ext>
                  </a:extLst>
                </p14:cNvPr>
                <p14:cNvContentPartPr/>
                <p14:nvPr/>
              </p14:nvContentPartPr>
              <p14:xfrm>
                <a:off x="7417533" y="4133227"/>
                <a:ext cx="154800" cy="105480"/>
              </p14:xfrm>
            </p:contentPart>
          </mc:Choice>
          <mc:Fallback>
            <p:pic>
              <p:nvPicPr>
                <p:cNvPr id="221" name="Freihand 220">
                  <a:extLst>
                    <a:ext uri="{FF2B5EF4-FFF2-40B4-BE49-F238E27FC236}">
                      <a16:creationId xmlns:a16="http://schemas.microsoft.com/office/drawing/2014/main" id="{562459FD-BEFB-458B-8556-B2A3D049D076}"/>
                    </a:ext>
                  </a:extLst>
                </p:cNvPr>
                <p:cNvPicPr/>
                <p:nvPr/>
              </p:nvPicPr>
              <p:blipFill>
                <a:blip r:embed="rId301"/>
                <a:stretch>
                  <a:fillRect/>
                </a:stretch>
              </p:blipFill>
              <p:spPr>
                <a:xfrm>
                  <a:off x="7413213" y="4128907"/>
                  <a:ext cx="163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2" name="Freihand 221">
                  <a:extLst>
                    <a:ext uri="{FF2B5EF4-FFF2-40B4-BE49-F238E27FC236}">
                      <a16:creationId xmlns:a16="http://schemas.microsoft.com/office/drawing/2014/main" id="{6B56D5A0-7A22-4A56-9952-9586E9B260A8}"/>
                    </a:ext>
                  </a:extLst>
                </p14:cNvPr>
                <p14:cNvContentPartPr/>
                <p14:nvPr/>
              </p14:nvContentPartPr>
              <p14:xfrm>
                <a:off x="7551813" y="4103707"/>
                <a:ext cx="84960" cy="124200"/>
              </p14:xfrm>
            </p:contentPart>
          </mc:Choice>
          <mc:Fallback>
            <p:pic>
              <p:nvPicPr>
                <p:cNvPr id="222" name="Freihand 221">
                  <a:extLst>
                    <a:ext uri="{FF2B5EF4-FFF2-40B4-BE49-F238E27FC236}">
                      <a16:creationId xmlns:a16="http://schemas.microsoft.com/office/drawing/2014/main" id="{6B56D5A0-7A22-4A56-9952-9586E9B260A8}"/>
                    </a:ext>
                  </a:extLst>
                </p:cNvPr>
                <p:cNvPicPr/>
                <p:nvPr/>
              </p:nvPicPr>
              <p:blipFill>
                <a:blip r:embed="rId303"/>
                <a:stretch>
                  <a:fillRect/>
                </a:stretch>
              </p:blipFill>
              <p:spPr>
                <a:xfrm>
                  <a:off x="7547493" y="4099387"/>
                  <a:ext cx="93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3" name="Freihand 222">
                  <a:extLst>
                    <a:ext uri="{FF2B5EF4-FFF2-40B4-BE49-F238E27FC236}">
                      <a16:creationId xmlns:a16="http://schemas.microsoft.com/office/drawing/2014/main" id="{BE76001F-393E-4859-B505-196101C3D9C0}"/>
                    </a:ext>
                  </a:extLst>
                </p14:cNvPr>
                <p14:cNvContentPartPr/>
                <p14:nvPr/>
              </p14:nvContentPartPr>
              <p14:xfrm>
                <a:off x="7876173" y="3989947"/>
                <a:ext cx="45720" cy="182520"/>
              </p14:xfrm>
            </p:contentPart>
          </mc:Choice>
          <mc:Fallback>
            <p:pic>
              <p:nvPicPr>
                <p:cNvPr id="223" name="Freihand 222">
                  <a:extLst>
                    <a:ext uri="{FF2B5EF4-FFF2-40B4-BE49-F238E27FC236}">
                      <a16:creationId xmlns:a16="http://schemas.microsoft.com/office/drawing/2014/main" id="{BE76001F-393E-4859-B505-196101C3D9C0}"/>
                    </a:ext>
                  </a:extLst>
                </p:cNvPr>
                <p:cNvPicPr/>
                <p:nvPr/>
              </p:nvPicPr>
              <p:blipFill>
                <a:blip r:embed="rId305"/>
                <a:stretch>
                  <a:fillRect/>
                </a:stretch>
              </p:blipFill>
              <p:spPr>
                <a:xfrm>
                  <a:off x="7871853" y="3985627"/>
                  <a:ext cx="54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4" name="Freihand 223">
                  <a:extLst>
                    <a:ext uri="{FF2B5EF4-FFF2-40B4-BE49-F238E27FC236}">
                      <a16:creationId xmlns:a16="http://schemas.microsoft.com/office/drawing/2014/main" id="{47D14411-BCF0-4E05-985D-87D4C79A6F8A}"/>
                    </a:ext>
                  </a:extLst>
                </p14:cNvPr>
                <p14:cNvContentPartPr/>
                <p14:nvPr/>
              </p14:nvContentPartPr>
              <p14:xfrm>
                <a:off x="7957173" y="3983107"/>
                <a:ext cx="288720" cy="146880"/>
              </p14:xfrm>
            </p:contentPart>
          </mc:Choice>
          <mc:Fallback>
            <p:pic>
              <p:nvPicPr>
                <p:cNvPr id="224" name="Freihand 223">
                  <a:extLst>
                    <a:ext uri="{FF2B5EF4-FFF2-40B4-BE49-F238E27FC236}">
                      <a16:creationId xmlns:a16="http://schemas.microsoft.com/office/drawing/2014/main" id="{47D14411-BCF0-4E05-985D-87D4C79A6F8A}"/>
                    </a:ext>
                  </a:extLst>
                </p:cNvPr>
                <p:cNvPicPr/>
                <p:nvPr/>
              </p:nvPicPr>
              <p:blipFill>
                <a:blip r:embed="rId307"/>
                <a:stretch>
                  <a:fillRect/>
                </a:stretch>
              </p:blipFill>
              <p:spPr>
                <a:xfrm>
                  <a:off x="7952853" y="3978787"/>
                  <a:ext cx="297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5" name="Freihand 224">
                  <a:extLst>
                    <a:ext uri="{FF2B5EF4-FFF2-40B4-BE49-F238E27FC236}">
                      <a16:creationId xmlns:a16="http://schemas.microsoft.com/office/drawing/2014/main" id="{2727D195-4D7C-4073-9A97-A5566022953A}"/>
                    </a:ext>
                  </a:extLst>
                </p14:cNvPr>
                <p14:cNvContentPartPr/>
                <p14:nvPr/>
              </p14:nvContentPartPr>
              <p14:xfrm>
                <a:off x="7815333" y="4212787"/>
                <a:ext cx="110880" cy="79560"/>
              </p14:xfrm>
            </p:contentPart>
          </mc:Choice>
          <mc:Fallback>
            <p:pic>
              <p:nvPicPr>
                <p:cNvPr id="225" name="Freihand 224">
                  <a:extLst>
                    <a:ext uri="{FF2B5EF4-FFF2-40B4-BE49-F238E27FC236}">
                      <a16:creationId xmlns:a16="http://schemas.microsoft.com/office/drawing/2014/main" id="{2727D195-4D7C-4073-9A97-A5566022953A}"/>
                    </a:ext>
                  </a:extLst>
                </p:cNvPr>
                <p:cNvPicPr/>
                <p:nvPr/>
              </p:nvPicPr>
              <p:blipFill>
                <a:blip r:embed="rId309"/>
                <a:stretch>
                  <a:fillRect/>
                </a:stretch>
              </p:blipFill>
              <p:spPr>
                <a:xfrm>
                  <a:off x="7811013" y="4208467"/>
                  <a:ext cx="119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6" name="Freihand 225">
                  <a:extLst>
                    <a:ext uri="{FF2B5EF4-FFF2-40B4-BE49-F238E27FC236}">
                      <a16:creationId xmlns:a16="http://schemas.microsoft.com/office/drawing/2014/main" id="{9CE658F4-3686-46BE-BFA0-6DDEAB14D619}"/>
                    </a:ext>
                  </a:extLst>
                </p14:cNvPr>
                <p14:cNvContentPartPr/>
                <p14:nvPr/>
              </p14:nvContentPartPr>
              <p14:xfrm>
                <a:off x="8311413" y="3856027"/>
                <a:ext cx="85680" cy="96480"/>
              </p14:xfrm>
            </p:contentPart>
          </mc:Choice>
          <mc:Fallback>
            <p:pic>
              <p:nvPicPr>
                <p:cNvPr id="226" name="Freihand 225">
                  <a:extLst>
                    <a:ext uri="{FF2B5EF4-FFF2-40B4-BE49-F238E27FC236}">
                      <a16:creationId xmlns:a16="http://schemas.microsoft.com/office/drawing/2014/main" id="{9CE658F4-3686-46BE-BFA0-6DDEAB14D619}"/>
                    </a:ext>
                  </a:extLst>
                </p:cNvPr>
                <p:cNvPicPr/>
                <p:nvPr/>
              </p:nvPicPr>
              <p:blipFill>
                <a:blip r:embed="rId311"/>
                <a:stretch>
                  <a:fillRect/>
                </a:stretch>
              </p:blipFill>
              <p:spPr>
                <a:xfrm>
                  <a:off x="8307093" y="3851707"/>
                  <a:ext cx="94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7" name="Freihand 226">
                  <a:extLst>
                    <a:ext uri="{FF2B5EF4-FFF2-40B4-BE49-F238E27FC236}">
                      <a16:creationId xmlns:a16="http://schemas.microsoft.com/office/drawing/2014/main" id="{9F602441-3EC6-4A9C-8447-FB6524B2539D}"/>
                    </a:ext>
                  </a:extLst>
                </p14:cNvPr>
                <p14:cNvContentPartPr/>
                <p14:nvPr/>
              </p14:nvContentPartPr>
              <p14:xfrm>
                <a:off x="8451453" y="4048627"/>
                <a:ext cx="360" cy="360"/>
              </p14:xfrm>
            </p:contentPart>
          </mc:Choice>
          <mc:Fallback>
            <p:pic>
              <p:nvPicPr>
                <p:cNvPr id="227" name="Freihand 226">
                  <a:extLst>
                    <a:ext uri="{FF2B5EF4-FFF2-40B4-BE49-F238E27FC236}">
                      <a16:creationId xmlns:a16="http://schemas.microsoft.com/office/drawing/2014/main" id="{9F602441-3EC6-4A9C-8447-FB6524B2539D}"/>
                    </a:ext>
                  </a:extLst>
                </p:cNvPr>
                <p:cNvPicPr/>
                <p:nvPr/>
              </p:nvPicPr>
              <p:blipFill>
                <a:blip r:embed="rId69"/>
                <a:stretch>
                  <a:fillRect/>
                </a:stretch>
              </p:blipFill>
              <p:spPr>
                <a:xfrm>
                  <a:off x="8447133" y="4044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8" name="Freihand 227">
                  <a:extLst>
                    <a:ext uri="{FF2B5EF4-FFF2-40B4-BE49-F238E27FC236}">
                      <a16:creationId xmlns:a16="http://schemas.microsoft.com/office/drawing/2014/main" id="{F08BF938-8A59-4B27-8EF2-4114DC12FE81}"/>
                    </a:ext>
                  </a:extLst>
                </p14:cNvPr>
                <p14:cNvContentPartPr/>
                <p14:nvPr/>
              </p14:nvContentPartPr>
              <p14:xfrm>
                <a:off x="8446053" y="3971227"/>
                <a:ext cx="110160" cy="92880"/>
              </p14:xfrm>
            </p:contentPart>
          </mc:Choice>
          <mc:Fallback>
            <p:pic>
              <p:nvPicPr>
                <p:cNvPr id="228" name="Freihand 227">
                  <a:extLst>
                    <a:ext uri="{FF2B5EF4-FFF2-40B4-BE49-F238E27FC236}">
                      <a16:creationId xmlns:a16="http://schemas.microsoft.com/office/drawing/2014/main" id="{F08BF938-8A59-4B27-8EF2-4114DC12FE81}"/>
                    </a:ext>
                  </a:extLst>
                </p:cNvPr>
                <p:cNvPicPr/>
                <p:nvPr/>
              </p:nvPicPr>
              <p:blipFill>
                <a:blip r:embed="rId314"/>
                <a:stretch>
                  <a:fillRect/>
                </a:stretch>
              </p:blipFill>
              <p:spPr>
                <a:xfrm>
                  <a:off x="8441733" y="3966907"/>
                  <a:ext cx="118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9" name="Freihand 228">
                  <a:extLst>
                    <a:ext uri="{FF2B5EF4-FFF2-40B4-BE49-F238E27FC236}">
                      <a16:creationId xmlns:a16="http://schemas.microsoft.com/office/drawing/2014/main" id="{97270FCD-0673-41DE-8C3C-7E6C0C1D29F9}"/>
                    </a:ext>
                  </a:extLst>
                </p14:cNvPr>
                <p14:cNvContentPartPr/>
                <p14:nvPr/>
              </p14:nvContentPartPr>
              <p14:xfrm>
                <a:off x="8579613" y="3884827"/>
                <a:ext cx="83520" cy="143640"/>
              </p14:xfrm>
            </p:contentPart>
          </mc:Choice>
          <mc:Fallback>
            <p:pic>
              <p:nvPicPr>
                <p:cNvPr id="229" name="Freihand 228">
                  <a:extLst>
                    <a:ext uri="{FF2B5EF4-FFF2-40B4-BE49-F238E27FC236}">
                      <a16:creationId xmlns:a16="http://schemas.microsoft.com/office/drawing/2014/main" id="{97270FCD-0673-41DE-8C3C-7E6C0C1D29F9}"/>
                    </a:ext>
                  </a:extLst>
                </p:cNvPr>
                <p:cNvPicPr/>
                <p:nvPr/>
              </p:nvPicPr>
              <p:blipFill>
                <a:blip r:embed="rId316"/>
                <a:stretch>
                  <a:fillRect/>
                </a:stretch>
              </p:blipFill>
              <p:spPr>
                <a:xfrm>
                  <a:off x="8575293" y="3880507"/>
                  <a:ext cx="92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0" name="Freihand 229">
                  <a:extLst>
                    <a:ext uri="{FF2B5EF4-FFF2-40B4-BE49-F238E27FC236}">
                      <a16:creationId xmlns:a16="http://schemas.microsoft.com/office/drawing/2014/main" id="{3D6F949F-D901-4E06-B3E6-8B3698088198}"/>
                    </a:ext>
                  </a:extLst>
                </p14:cNvPr>
                <p14:cNvContentPartPr/>
                <p14:nvPr/>
              </p14:nvContentPartPr>
              <p14:xfrm>
                <a:off x="8622813" y="3963307"/>
                <a:ext cx="110160" cy="63720"/>
              </p14:xfrm>
            </p:contentPart>
          </mc:Choice>
          <mc:Fallback>
            <p:pic>
              <p:nvPicPr>
                <p:cNvPr id="230" name="Freihand 229">
                  <a:extLst>
                    <a:ext uri="{FF2B5EF4-FFF2-40B4-BE49-F238E27FC236}">
                      <a16:creationId xmlns:a16="http://schemas.microsoft.com/office/drawing/2014/main" id="{3D6F949F-D901-4E06-B3E6-8B3698088198}"/>
                    </a:ext>
                  </a:extLst>
                </p:cNvPr>
                <p:cNvPicPr/>
                <p:nvPr/>
              </p:nvPicPr>
              <p:blipFill>
                <a:blip r:embed="rId318"/>
                <a:stretch>
                  <a:fillRect/>
                </a:stretch>
              </p:blipFill>
              <p:spPr>
                <a:xfrm>
                  <a:off x="8618493" y="3958987"/>
                  <a:ext cx="118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1" name="Freihand 230">
                  <a:extLst>
                    <a:ext uri="{FF2B5EF4-FFF2-40B4-BE49-F238E27FC236}">
                      <a16:creationId xmlns:a16="http://schemas.microsoft.com/office/drawing/2014/main" id="{4FAF6B25-7D69-41D3-85DB-54949B9F02D8}"/>
                    </a:ext>
                  </a:extLst>
                </p14:cNvPr>
                <p14:cNvContentPartPr/>
                <p14:nvPr/>
              </p14:nvContentPartPr>
              <p14:xfrm>
                <a:off x="8787693" y="3850267"/>
                <a:ext cx="72720" cy="151920"/>
              </p14:xfrm>
            </p:contentPart>
          </mc:Choice>
          <mc:Fallback>
            <p:pic>
              <p:nvPicPr>
                <p:cNvPr id="231" name="Freihand 230">
                  <a:extLst>
                    <a:ext uri="{FF2B5EF4-FFF2-40B4-BE49-F238E27FC236}">
                      <a16:creationId xmlns:a16="http://schemas.microsoft.com/office/drawing/2014/main" id="{4FAF6B25-7D69-41D3-85DB-54949B9F02D8}"/>
                    </a:ext>
                  </a:extLst>
                </p:cNvPr>
                <p:cNvPicPr/>
                <p:nvPr/>
              </p:nvPicPr>
              <p:blipFill>
                <a:blip r:embed="rId320"/>
                <a:stretch>
                  <a:fillRect/>
                </a:stretch>
              </p:blipFill>
              <p:spPr>
                <a:xfrm>
                  <a:off x="8783373" y="3845947"/>
                  <a:ext cx="81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2" name="Freihand 231">
                  <a:extLst>
                    <a:ext uri="{FF2B5EF4-FFF2-40B4-BE49-F238E27FC236}">
                      <a16:creationId xmlns:a16="http://schemas.microsoft.com/office/drawing/2014/main" id="{660A1EDA-9E6E-4B51-8F6B-B4A90231FB58}"/>
                    </a:ext>
                  </a:extLst>
                </p14:cNvPr>
                <p14:cNvContentPartPr/>
                <p14:nvPr/>
              </p14:nvContentPartPr>
              <p14:xfrm>
                <a:off x="8878773" y="3912187"/>
                <a:ext cx="62640" cy="82080"/>
              </p14:xfrm>
            </p:contentPart>
          </mc:Choice>
          <mc:Fallback>
            <p:pic>
              <p:nvPicPr>
                <p:cNvPr id="232" name="Freihand 231">
                  <a:extLst>
                    <a:ext uri="{FF2B5EF4-FFF2-40B4-BE49-F238E27FC236}">
                      <a16:creationId xmlns:a16="http://schemas.microsoft.com/office/drawing/2014/main" id="{660A1EDA-9E6E-4B51-8F6B-B4A90231FB58}"/>
                    </a:ext>
                  </a:extLst>
                </p:cNvPr>
                <p:cNvPicPr/>
                <p:nvPr/>
              </p:nvPicPr>
              <p:blipFill>
                <a:blip r:embed="rId322"/>
                <a:stretch>
                  <a:fillRect/>
                </a:stretch>
              </p:blipFill>
              <p:spPr>
                <a:xfrm>
                  <a:off x="8874453" y="3907867"/>
                  <a:ext cx="71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3" name="Freihand 232">
                  <a:extLst>
                    <a:ext uri="{FF2B5EF4-FFF2-40B4-BE49-F238E27FC236}">
                      <a16:creationId xmlns:a16="http://schemas.microsoft.com/office/drawing/2014/main" id="{23ABAC4F-AF67-4233-8ADA-0C8825C55F00}"/>
                    </a:ext>
                  </a:extLst>
                </p14:cNvPr>
                <p14:cNvContentPartPr/>
                <p14:nvPr/>
              </p14:nvContentPartPr>
              <p14:xfrm>
                <a:off x="8970573" y="3827227"/>
                <a:ext cx="112680" cy="141480"/>
              </p14:xfrm>
            </p:contentPart>
          </mc:Choice>
          <mc:Fallback>
            <p:pic>
              <p:nvPicPr>
                <p:cNvPr id="233" name="Freihand 232">
                  <a:extLst>
                    <a:ext uri="{FF2B5EF4-FFF2-40B4-BE49-F238E27FC236}">
                      <a16:creationId xmlns:a16="http://schemas.microsoft.com/office/drawing/2014/main" id="{23ABAC4F-AF67-4233-8ADA-0C8825C55F00}"/>
                    </a:ext>
                  </a:extLst>
                </p:cNvPr>
                <p:cNvPicPr/>
                <p:nvPr/>
              </p:nvPicPr>
              <p:blipFill>
                <a:blip r:embed="rId324"/>
                <a:stretch>
                  <a:fillRect/>
                </a:stretch>
              </p:blipFill>
              <p:spPr>
                <a:xfrm>
                  <a:off x="8966253" y="3822907"/>
                  <a:ext cx="121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4" name="Freihand 233">
                  <a:extLst>
                    <a:ext uri="{FF2B5EF4-FFF2-40B4-BE49-F238E27FC236}">
                      <a16:creationId xmlns:a16="http://schemas.microsoft.com/office/drawing/2014/main" id="{C11ECC68-5BE9-4631-83F2-1E2AF8D1726D}"/>
                    </a:ext>
                  </a:extLst>
                </p14:cNvPr>
                <p14:cNvContentPartPr/>
                <p14:nvPr/>
              </p14:nvContentPartPr>
              <p14:xfrm>
                <a:off x="9263973" y="3811027"/>
                <a:ext cx="102600" cy="128160"/>
              </p14:xfrm>
            </p:contentPart>
          </mc:Choice>
          <mc:Fallback>
            <p:pic>
              <p:nvPicPr>
                <p:cNvPr id="234" name="Freihand 233">
                  <a:extLst>
                    <a:ext uri="{FF2B5EF4-FFF2-40B4-BE49-F238E27FC236}">
                      <a16:creationId xmlns:a16="http://schemas.microsoft.com/office/drawing/2014/main" id="{C11ECC68-5BE9-4631-83F2-1E2AF8D1726D}"/>
                    </a:ext>
                  </a:extLst>
                </p:cNvPr>
                <p:cNvPicPr/>
                <p:nvPr/>
              </p:nvPicPr>
              <p:blipFill>
                <a:blip r:embed="rId326"/>
                <a:stretch>
                  <a:fillRect/>
                </a:stretch>
              </p:blipFill>
              <p:spPr>
                <a:xfrm>
                  <a:off x="9259653" y="3806707"/>
                  <a:ext cx="111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5" name="Freihand 234">
                  <a:extLst>
                    <a:ext uri="{FF2B5EF4-FFF2-40B4-BE49-F238E27FC236}">
                      <a16:creationId xmlns:a16="http://schemas.microsoft.com/office/drawing/2014/main" id="{68E29619-C3E3-4D55-A10A-1030B8380C35}"/>
                    </a:ext>
                  </a:extLst>
                </p14:cNvPr>
                <p14:cNvContentPartPr/>
                <p14:nvPr/>
              </p14:nvContentPartPr>
              <p14:xfrm>
                <a:off x="9359373" y="3849187"/>
                <a:ext cx="133560" cy="65520"/>
              </p14:xfrm>
            </p:contentPart>
          </mc:Choice>
          <mc:Fallback>
            <p:pic>
              <p:nvPicPr>
                <p:cNvPr id="235" name="Freihand 234">
                  <a:extLst>
                    <a:ext uri="{FF2B5EF4-FFF2-40B4-BE49-F238E27FC236}">
                      <a16:creationId xmlns:a16="http://schemas.microsoft.com/office/drawing/2014/main" id="{68E29619-C3E3-4D55-A10A-1030B8380C35}"/>
                    </a:ext>
                  </a:extLst>
                </p:cNvPr>
                <p:cNvPicPr/>
                <p:nvPr/>
              </p:nvPicPr>
              <p:blipFill>
                <a:blip r:embed="rId328"/>
                <a:stretch>
                  <a:fillRect/>
                </a:stretch>
              </p:blipFill>
              <p:spPr>
                <a:xfrm>
                  <a:off x="9355053" y="3844867"/>
                  <a:ext cx="142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6" name="Freihand 235">
                  <a:extLst>
                    <a:ext uri="{FF2B5EF4-FFF2-40B4-BE49-F238E27FC236}">
                      <a16:creationId xmlns:a16="http://schemas.microsoft.com/office/drawing/2014/main" id="{55A68276-BBC8-44C2-84FD-FD78C25BFD1F}"/>
                    </a:ext>
                  </a:extLst>
                </p14:cNvPr>
                <p14:cNvContentPartPr/>
                <p14:nvPr/>
              </p14:nvContentPartPr>
              <p14:xfrm>
                <a:off x="9496893" y="3763147"/>
                <a:ext cx="95760" cy="137520"/>
              </p14:xfrm>
            </p:contentPart>
          </mc:Choice>
          <mc:Fallback>
            <p:pic>
              <p:nvPicPr>
                <p:cNvPr id="236" name="Freihand 235">
                  <a:extLst>
                    <a:ext uri="{FF2B5EF4-FFF2-40B4-BE49-F238E27FC236}">
                      <a16:creationId xmlns:a16="http://schemas.microsoft.com/office/drawing/2014/main" id="{55A68276-BBC8-44C2-84FD-FD78C25BFD1F}"/>
                    </a:ext>
                  </a:extLst>
                </p:cNvPr>
                <p:cNvPicPr/>
                <p:nvPr/>
              </p:nvPicPr>
              <p:blipFill>
                <a:blip r:embed="rId330"/>
                <a:stretch>
                  <a:fillRect/>
                </a:stretch>
              </p:blipFill>
              <p:spPr>
                <a:xfrm>
                  <a:off x="9492573" y="3758827"/>
                  <a:ext cx="104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7" name="Freihand 236">
                  <a:extLst>
                    <a:ext uri="{FF2B5EF4-FFF2-40B4-BE49-F238E27FC236}">
                      <a16:creationId xmlns:a16="http://schemas.microsoft.com/office/drawing/2014/main" id="{1392B7D5-3D56-4895-AC76-0BC705D28960}"/>
                    </a:ext>
                  </a:extLst>
                </p14:cNvPr>
                <p14:cNvContentPartPr/>
                <p14:nvPr/>
              </p14:nvContentPartPr>
              <p14:xfrm>
                <a:off x="9579333" y="3763507"/>
                <a:ext cx="239040" cy="124560"/>
              </p14:xfrm>
            </p:contentPart>
          </mc:Choice>
          <mc:Fallback>
            <p:pic>
              <p:nvPicPr>
                <p:cNvPr id="237" name="Freihand 236">
                  <a:extLst>
                    <a:ext uri="{FF2B5EF4-FFF2-40B4-BE49-F238E27FC236}">
                      <a16:creationId xmlns:a16="http://schemas.microsoft.com/office/drawing/2014/main" id="{1392B7D5-3D56-4895-AC76-0BC705D28960}"/>
                    </a:ext>
                  </a:extLst>
                </p:cNvPr>
                <p:cNvPicPr/>
                <p:nvPr/>
              </p:nvPicPr>
              <p:blipFill>
                <a:blip r:embed="rId332"/>
                <a:stretch>
                  <a:fillRect/>
                </a:stretch>
              </p:blipFill>
              <p:spPr>
                <a:xfrm>
                  <a:off x="9575013" y="3759187"/>
                  <a:ext cx="247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 name="Freihand 2">
                  <a:extLst>
                    <a:ext uri="{FF2B5EF4-FFF2-40B4-BE49-F238E27FC236}">
                      <a16:creationId xmlns:a16="http://schemas.microsoft.com/office/drawing/2014/main" id="{4DEF69BB-4B09-4534-B319-F891149DB575}"/>
                    </a:ext>
                  </a:extLst>
                </p14:cNvPr>
                <p14:cNvContentPartPr/>
                <p14:nvPr/>
              </p14:nvContentPartPr>
              <p14:xfrm>
                <a:off x="1895493" y="2284627"/>
                <a:ext cx="2335680" cy="57960"/>
              </p14:xfrm>
            </p:contentPart>
          </mc:Choice>
          <mc:Fallback>
            <p:pic>
              <p:nvPicPr>
                <p:cNvPr id="3" name="Freihand 2">
                  <a:extLst>
                    <a:ext uri="{FF2B5EF4-FFF2-40B4-BE49-F238E27FC236}">
                      <a16:creationId xmlns:a16="http://schemas.microsoft.com/office/drawing/2014/main" id="{4DEF69BB-4B09-4534-B319-F891149DB575}"/>
                    </a:ext>
                  </a:extLst>
                </p:cNvPr>
                <p:cNvPicPr/>
                <p:nvPr/>
              </p:nvPicPr>
              <p:blipFill>
                <a:blip r:embed="rId334"/>
                <a:stretch>
                  <a:fillRect/>
                </a:stretch>
              </p:blipFill>
              <p:spPr>
                <a:xfrm>
                  <a:off x="1891173" y="2280307"/>
                  <a:ext cx="2344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9" name="Freihand 8">
                  <a:extLst>
                    <a:ext uri="{FF2B5EF4-FFF2-40B4-BE49-F238E27FC236}">
                      <a16:creationId xmlns:a16="http://schemas.microsoft.com/office/drawing/2014/main" id="{8297D3CE-881A-4DF6-8707-E3D0569D0292}"/>
                    </a:ext>
                  </a:extLst>
                </p14:cNvPr>
                <p14:cNvContentPartPr/>
                <p14:nvPr/>
              </p14:nvContentPartPr>
              <p14:xfrm>
                <a:off x="812613" y="2517187"/>
                <a:ext cx="2477520" cy="46080"/>
              </p14:xfrm>
            </p:contentPart>
          </mc:Choice>
          <mc:Fallback>
            <p:pic>
              <p:nvPicPr>
                <p:cNvPr id="9" name="Freihand 8">
                  <a:extLst>
                    <a:ext uri="{FF2B5EF4-FFF2-40B4-BE49-F238E27FC236}">
                      <a16:creationId xmlns:a16="http://schemas.microsoft.com/office/drawing/2014/main" id="{8297D3CE-881A-4DF6-8707-E3D0569D0292}"/>
                    </a:ext>
                  </a:extLst>
                </p:cNvPr>
                <p:cNvPicPr/>
                <p:nvPr/>
              </p:nvPicPr>
              <p:blipFill>
                <a:blip r:embed="rId336"/>
                <a:stretch>
                  <a:fillRect/>
                </a:stretch>
              </p:blipFill>
              <p:spPr>
                <a:xfrm>
                  <a:off x="808293" y="2512867"/>
                  <a:ext cx="2486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0" name="Freihand 9">
                  <a:extLst>
                    <a:ext uri="{FF2B5EF4-FFF2-40B4-BE49-F238E27FC236}">
                      <a16:creationId xmlns:a16="http://schemas.microsoft.com/office/drawing/2014/main" id="{164C77FE-4FF1-491D-94B6-87FB837C5439}"/>
                    </a:ext>
                  </a:extLst>
                </p14:cNvPr>
                <p14:cNvContentPartPr/>
                <p14:nvPr/>
              </p14:nvContentPartPr>
              <p14:xfrm>
                <a:off x="2261973" y="2960347"/>
                <a:ext cx="2481480" cy="79560"/>
              </p14:xfrm>
            </p:contentPart>
          </mc:Choice>
          <mc:Fallback>
            <p:pic>
              <p:nvPicPr>
                <p:cNvPr id="10" name="Freihand 9">
                  <a:extLst>
                    <a:ext uri="{FF2B5EF4-FFF2-40B4-BE49-F238E27FC236}">
                      <a16:creationId xmlns:a16="http://schemas.microsoft.com/office/drawing/2014/main" id="{164C77FE-4FF1-491D-94B6-87FB837C5439}"/>
                    </a:ext>
                  </a:extLst>
                </p:cNvPr>
                <p:cNvPicPr/>
                <p:nvPr/>
              </p:nvPicPr>
              <p:blipFill>
                <a:blip r:embed="rId338"/>
                <a:stretch>
                  <a:fillRect/>
                </a:stretch>
              </p:blipFill>
              <p:spPr>
                <a:xfrm>
                  <a:off x="2257653" y="2956027"/>
                  <a:ext cx="2490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1" name="Freihand 10">
                  <a:extLst>
                    <a:ext uri="{FF2B5EF4-FFF2-40B4-BE49-F238E27FC236}">
                      <a16:creationId xmlns:a16="http://schemas.microsoft.com/office/drawing/2014/main" id="{F1713B94-BB11-458A-9FBE-B2FA0DF63676}"/>
                    </a:ext>
                  </a:extLst>
                </p14:cNvPr>
                <p14:cNvContentPartPr/>
                <p14:nvPr/>
              </p14:nvContentPartPr>
              <p14:xfrm>
                <a:off x="793173" y="3244747"/>
                <a:ext cx="826560" cy="32040"/>
              </p14:xfrm>
            </p:contentPart>
          </mc:Choice>
          <mc:Fallback>
            <p:pic>
              <p:nvPicPr>
                <p:cNvPr id="11" name="Freihand 10">
                  <a:extLst>
                    <a:ext uri="{FF2B5EF4-FFF2-40B4-BE49-F238E27FC236}">
                      <a16:creationId xmlns:a16="http://schemas.microsoft.com/office/drawing/2014/main" id="{F1713B94-BB11-458A-9FBE-B2FA0DF63676}"/>
                    </a:ext>
                  </a:extLst>
                </p:cNvPr>
                <p:cNvPicPr/>
                <p:nvPr/>
              </p:nvPicPr>
              <p:blipFill>
                <a:blip r:embed="rId340"/>
                <a:stretch>
                  <a:fillRect/>
                </a:stretch>
              </p:blipFill>
              <p:spPr>
                <a:xfrm>
                  <a:off x="788853" y="3240427"/>
                  <a:ext cx="835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57" name="Freihand 156">
                  <a:extLst>
                    <a:ext uri="{FF2B5EF4-FFF2-40B4-BE49-F238E27FC236}">
                      <a16:creationId xmlns:a16="http://schemas.microsoft.com/office/drawing/2014/main" id="{2DF2877B-145C-413E-B806-5A94C7D072E0}"/>
                    </a:ext>
                  </a:extLst>
                </p14:cNvPr>
                <p14:cNvContentPartPr/>
                <p14:nvPr/>
              </p14:nvContentPartPr>
              <p14:xfrm>
                <a:off x="2330733" y="3879067"/>
                <a:ext cx="699120" cy="84600"/>
              </p14:xfrm>
            </p:contentPart>
          </mc:Choice>
          <mc:Fallback>
            <p:pic>
              <p:nvPicPr>
                <p:cNvPr id="157" name="Freihand 156">
                  <a:extLst>
                    <a:ext uri="{FF2B5EF4-FFF2-40B4-BE49-F238E27FC236}">
                      <a16:creationId xmlns:a16="http://schemas.microsoft.com/office/drawing/2014/main" id="{2DF2877B-145C-413E-B806-5A94C7D072E0}"/>
                    </a:ext>
                  </a:extLst>
                </p:cNvPr>
                <p:cNvPicPr/>
                <p:nvPr/>
              </p:nvPicPr>
              <p:blipFill>
                <a:blip r:embed="rId342"/>
                <a:stretch>
                  <a:fillRect/>
                </a:stretch>
              </p:blipFill>
              <p:spPr>
                <a:xfrm>
                  <a:off x="2326413" y="3874747"/>
                  <a:ext cx="707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58" name="Freihand 157">
                  <a:extLst>
                    <a:ext uri="{FF2B5EF4-FFF2-40B4-BE49-F238E27FC236}">
                      <a16:creationId xmlns:a16="http://schemas.microsoft.com/office/drawing/2014/main" id="{A9674BD4-4B86-43C7-9CC8-71A6AFA5E8E7}"/>
                    </a:ext>
                  </a:extLst>
                </p14:cNvPr>
                <p14:cNvContentPartPr/>
                <p14:nvPr/>
              </p14:nvContentPartPr>
              <p14:xfrm>
                <a:off x="2778573" y="3337267"/>
                <a:ext cx="605160" cy="558360"/>
              </p14:xfrm>
            </p:contentPart>
          </mc:Choice>
          <mc:Fallback>
            <p:pic>
              <p:nvPicPr>
                <p:cNvPr id="158" name="Freihand 157">
                  <a:extLst>
                    <a:ext uri="{FF2B5EF4-FFF2-40B4-BE49-F238E27FC236}">
                      <a16:creationId xmlns:a16="http://schemas.microsoft.com/office/drawing/2014/main" id="{A9674BD4-4B86-43C7-9CC8-71A6AFA5E8E7}"/>
                    </a:ext>
                  </a:extLst>
                </p:cNvPr>
                <p:cNvPicPr/>
                <p:nvPr/>
              </p:nvPicPr>
              <p:blipFill>
                <a:blip r:embed="rId344"/>
                <a:stretch>
                  <a:fillRect/>
                </a:stretch>
              </p:blipFill>
              <p:spPr>
                <a:xfrm>
                  <a:off x="2774253" y="3332947"/>
                  <a:ext cx="61380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59" name="Freihand 158">
                  <a:extLst>
                    <a:ext uri="{FF2B5EF4-FFF2-40B4-BE49-F238E27FC236}">
                      <a16:creationId xmlns:a16="http://schemas.microsoft.com/office/drawing/2014/main" id="{F568A6FA-44D7-4757-BF50-0CD5D62751DF}"/>
                    </a:ext>
                  </a:extLst>
                </p14:cNvPr>
                <p14:cNvContentPartPr/>
                <p14:nvPr/>
              </p14:nvContentPartPr>
              <p14:xfrm>
                <a:off x="2734653" y="3735427"/>
                <a:ext cx="289440" cy="186480"/>
              </p14:xfrm>
            </p:contentPart>
          </mc:Choice>
          <mc:Fallback>
            <p:pic>
              <p:nvPicPr>
                <p:cNvPr id="159" name="Freihand 158">
                  <a:extLst>
                    <a:ext uri="{FF2B5EF4-FFF2-40B4-BE49-F238E27FC236}">
                      <a16:creationId xmlns:a16="http://schemas.microsoft.com/office/drawing/2014/main" id="{F568A6FA-44D7-4757-BF50-0CD5D62751DF}"/>
                    </a:ext>
                  </a:extLst>
                </p:cNvPr>
                <p:cNvPicPr/>
                <p:nvPr/>
              </p:nvPicPr>
              <p:blipFill>
                <a:blip r:embed="rId346"/>
                <a:stretch>
                  <a:fillRect/>
                </a:stretch>
              </p:blipFill>
              <p:spPr>
                <a:xfrm>
                  <a:off x="2730333" y="3731107"/>
                  <a:ext cx="298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1" name="Freihand 160">
                  <a:extLst>
                    <a:ext uri="{FF2B5EF4-FFF2-40B4-BE49-F238E27FC236}">
                      <a16:creationId xmlns:a16="http://schemas.microsoft.com/office/drawing/2014/main" id="{6B8760A6-E661-4444-9484-7584C789DA81}"/>
                    </a:ext>
                  </a:extLst>
                </p14:cNvPr>
                <p14:cNvContentPartPr/>
                <p14:nvPr/>
              </p14:nvContentPartPr>
              <p14:xfrm>
                <a:off x="3034533" y="3157267"/>
                <a:ext cx="126720" cy="110520"/>
              </p14:xfrm>
            </p:contentPart>
          </mc:Choice>
          <mc:Fallback>
            <p:pic>
              <p:nvPicPr>
                <p:cNvPr id="161" name="Freihand 160">
                  <a:extLst>
                    <a:ext uri="{FF2B5EF4-FFF2-40B4-BE49-F238E27FC236}">
                      <a16:creationId xmlns:a16="http://schemas.microsoft.com/office/drawing/2014/main" id="{6B8760A6-E661-4444-9484-7584C789DA81}"/>
                    </a:ext>
                  </a:extLst>
                </p:cNvPr>
                <p:cNvPicPr/>
                <p:nvPr/>
              </p:nvPicPr>
              <p:blipFill>
                <a:blip r:embed="rId348"/>
                <a:stretch>
                  <a:fillRect/>
                </a:stretch>
              </p:blipFill>
              <p:spPr>
                <a:xfrm>
                  <a:off x="3030213" y="3152947"/>
                  <a:ext cx="135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3" name="Freihand 162">
                  <a:extLst>
                    <a:ext uri="{FF2B5EF4-FFF2-40B4-BE49-F238E27FC236}">
                      <a16:creationId xmlns:a16="http://schemas.microsoft.com/office/drawing/2014/main" id="{5D00B8A2-D007-4F52-9E0E-2972072ACCFA}"/>
                    </a:ext>
                  </a:extLst>
                </p14:cNvPr>
                <p14:cNvContentPartPr/>
                <p14:nvPr/>
              </p14:nvContentPartPr>
              <p14:xfrm>
                <a:off x="3177453" y="3161947"/>
                <a:ext cx="177120" cy="180360"/>
              </p14:xfrm>
            </p:contentPart>
          </mc:Choice>
          <mc:Fallback>
            <p:pic>
              <p:nvPicPr>
                <p:cNvPr id="163" name="Freihand 162">
                  <a:extLst>
                    <a:ext uri="{FF2B5EF4-FFF2-40B4-BE49-F238E27FC236}">
                      <a16:creationId xmlns:a16="http://schemas.microsoft.com/office/drawing/2014/main" id="{5D00B8A2-D007-4F52-9E0E-2972072ACCFA}"/>
                    </a:ext>
                  </a:extLst>
                </p:cNvPr>
                <p:cNvPicPr/>
                <p:nvPr/>
              </p:nvPicPr>
              <p:blipFill>
                <a:blip r:embed="rId350"/>
                <a:stretch>
                  <a:fillRect/>
                </a:stretch>
              </p:blipFill>
              <p:spPr>
                <a:xfrm>
                  <a:off x="3173133" y="3157627"/>
                  <a:ext cx="185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4" name="Freihand 163">
                  <a:extLst>
                    <a:ext uri="{FF2B5EF4-FFF2-40B4-BE49-F238E27FC236}">
                      <a16:creationId xmlns:a16="http://schemas.microsoft.com/office/drawing/2014/main" id="{6980F787-5D51-4771-9406-2C837345379E}"/>
                    </a:ext>
                  </a:extLst>
                </p14:cNvPr>
                <p14:cNvContentPartPr/>
                <p14:nvPr/>
              </p14:nvContentPartPr>
              <p14:xfrm>
                <a:off x="3323973" y="3124147"/>
                <a:ext cx="43920" cy="9720"/>
              </p14:xfrm>
            </p:contentPart>
          </mc:Choice>
          <mc:Fallback>
            <p:pic>
              <p:nvPicPr>
                <p:cNvPr id="164" name="Freihand 163">
                  <a:extLst>
                    <a:ext uri="{FF2B5EF4-FFF2-40B4-BE49-F238E27FC236}">
                      <a16:creationId xmlns:a16="http://schemas.microsoft.com/office/drawing/2014/main" id="{6980F787-5D51-4771-9406-2C837345379E}"/>
                    </a:ext>
                  </a:extLst>
                </p:cNvPr>
                <p:cNvPicPr/>
                <p:nvPr/>
              </p:nvPicPr>
              <p:blipFill>
                <a:blip r:embed="rId352"/>
                <a:stretch>
                  <a:fillRect/>
                </a:stretch>
              </p:blipFill>
              <p:spPr>
                <a:xfrm>
                  <a:off x="3319653" y="3119827"/>
                  <a:ext cx="52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5" name="Freihand 164">
                  <a:extLst>
                    <a:ext uri="{FF2B5EF4-FFF2-40B4-BE49-F238E27FC236}">
                      <a16:creationId xmlns:a16="http://schemas.microsoft.com/office/drawing/2014/main" id="{E1CF5B02-72E0-456C-9381-D2697552FD2A}"/>
                    </a:ext>
                  </a:extLst>
                </p14:cNvPr>
                <p14:cNvContentPartPr/>
                <p14:nvPr/>
              </p14:nvContentPartPr>
              <p14:xfrm>
                <a:off x="3386253" y="3139987"/>
                <a:ext cx="50040" cy="73440"/>
              </p14:xfrm>
            </p:contentPart>
          </mc:Choice>
          <mc:Fallback>
            <p:pic>
              <p:nvPicPr>
                <p:cNvPr id="165" name="Freihand 164">
                  <a:extLst>
                    <a:ext uri="{FF2B5EF4-FFF2-40B4-BE49-F238E27FC236}">
                      <a16:creationId xmlns:a16="http://schemas.microsoft.com/office/drawing/2014/main" id="{E1CF5B02-72E0-456C-9381-D2697552FD2A}"/>
                    </a:ext>
                  </a:extLst>
                </p:cNvPr>
                <p:cNvPicPr/>
                <p:nvPr/>
              </p:nvPicPr>
              <p:blipFill>
                <a:blip r:embed="rId354"/>
                <a:stretch>
                  <a:fillRect/>
                </a:stretch>
              </p:blipFill>
              <p:spPr>
                <a:xfrm>
                  <a:off x="3381933" y="3135667"/>
                  <a:ext cx="58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6" name="Freihand 165">
                  <a:extLst>
                    <a:ext uri="{FF2B5EF4-FFF2-40B4-BE49-F238E27FC236}">
                      <a16:creationId xmlns:a16="http://schemas.microsoft.com/office/drawing/2014/main" id="{BAA88198-A271-488B-83EF-598A05EB2AA0}"/>
                    </a:ext>
                  </a:extLst>
                </p14:cNvPr>
                <p14:cNvContentPartPr/>
                <p14:nvPr/>
              </p14:nvContentPartPr>
              <p14:xfrm>
                <a:off x="3467973" y="3096427"/>
                <a:ext cx="181440" cy="131400"/>
              </p14:xfrm>
            </p:contentPart>
          </mc:Choice>
          <mc:Fallback>
            <p:pic>
              <p:nvPicPr>
                <p:cNvPr id="166" name="Freihand 165">
                  <a:extLst>
                    <a:ext uri="{FF2B5EF4-FFF2-40B4-BE49-F238E27FC236}">
                      <a16:creationId xmlns:a16="http://schemas.microsoft.com/office/drawing/2014/main" id="{BAA88198-A271-488B-83EF-598A05EB2AA0}"/>
                    </a:ext>
                  </a:extLst>
                </p:cNvPr>
                <p:cNvPicPr/>
                <p:nvPr/>
              </p:nvPicPr>
              <p:blipFill>
                <a:blip r:embed="rId356"/>
                <a:stretch>
                  <a:fillRect/>
                </a:stretch>
              </p:blipFill>
              <p:spPr>
                <a:xfrm>
                  <a:off x="3463653" y="3092107"/>
                  <a:ext cx="190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67" name="Freihand 166">
                  <a:extLst>
                    <a:ext uri="{FF2B5EF4-FFF2-40B4-BE49-F238E27FC236}">
                      <a16:creationId xmlns:a16="http://schemas.microsoft.com/office/drawing/2014/main" id="{21E40129-F2BF-4844-921B-11175556C233}"/>
                    </a:ext>
                  </a:extLst>
                </p14:cNvPr>
                <p14:cNvContentPartPr/>
                <p14:nvPr/>
              </p14:nvContentPartPr>
              <p14:xfrm>
                <a:off x="3246933" y="3166627"/>
                <a:ext cx="70920" cy="68760"/>
              </p14:xfrm>
            </p:contentPart>
          </mc:Choice>
          <mc:Fallback>
            <p:pic>
              <p:nvPicPr>
                <p:cNvPr id="167" name="Freihand 166">
                  <a:extLst>
                    <a:ext uri="{FF2B5EF4-FFF2-40B4-BE49-F238E27FC236}">
                      <a16:creationId xmlns:a16="http://schemas.microsoft.com/office/drawing/2014/main" id="{21E40129-F2BF-4844-921B-11175556C233}"/>
                    </a:ext>
                  </a:extLst>
                </p:cNvPr>
                <p:cNvPicPr/>
                <p:nvPr/>
              </p:nvPicPr>
              <p:blipFill>
                <a:blip r:embed="rId358"/>
                <a:stretch>
                  <a:fillRect/>
                </a:stretch>
              </p:blipFill>
              <p:spPr>
                <a:xfrm>
                  <a:off x="3242613" y="3162307"/>
                  <a:ext cx="79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8" name="Freihand 167">
                  <a:extLst>
                    <a:ext uri="{FF2B5EF4-FFF2-40B4-BE49-F238E27FC236}">
                      <a16:creationId xmlns:a16="http://schemas.microsoft.com/office/drawing/2014/main" id="{4FDFE636-EFDD-4676-8EAA-9A3B4AC079E7}"/>
                    </a:ext>
                  </a:extLst>
                </p14:cNvPr>
                <p14:cNvContentPartPr/>
                <p14:nvPr/>
              </p14:nvContentPartPr>
              <p14:xfrm>
                <a:off x="3656973" y="3169147"/>
                <a:ext cx="125280" cy="53280"/>
              </p14:xfrm>
            </p:contentPart>
          </mc:Choice>
          <mc:Fallback>
            <p:pic>
              <p:nvPicPr>
                <p:cNvPr id="168" name="Freihand 167">
                  <a:extLst>
                    <a:ext uri="{FF2B5EF4-FFF2-40B4-BE49-F238E27FC236}">
                      <a16:creationId xmlns:a16="http://schemas.microsoft.com/office/drawing/2014/main" id="{4FDFE636-EFDD-4676-8EAA-9A3B4AC079E7}"/>
                    </a:ext>
                  </a:extLst>
                </p:cNvPr>
                <p:cNvPicPr/>
                <p:nvPr/>
              </p:nvPicPr>
              <p:blipFill>
                <a:blip r:embed="rId360"/>
                <a:stretch>
                  <a:fillRect/>
                </a:stretch>
              </p:blipFill>
              <p:spPr>
                <a:xfrm>
                  <a:off x="3652653" y="3164827"/>
                  <a:ext cx="133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70" name="Freihand 169">
                  <a:extLst>
                    <a:ext uri="{FF2B5EF4-FFF2-40B4-BE49-F238E27FC236}">
                      <a16:creationId xmlns:a16="http://schemas.microsoft.com/office/drawing/2014/main" id="{8CFDE8C9-923B-4F2C-8663-1CE762FDF70F}"/>
                    </a:ext>
                  </a:extLst>
                </p14:cNvPr>
                <p14:cNvContentPartPr/>
                <p14:nvPr/>
              </p14:nvContentPartPr>
              <p14:xfrm>
                <a:off x="3683253" y="3078787"/>
                <a:ext cx="251640" cy="150840"/>
              </p14:xfrm>
            </p:contentPart>
          </mc:Choice>
          <mc:Fallback>
            <p:pic>
              <p:nvPicPr>
                <p:cNvPr id="170" name="Freihand 169">
                  <a:extLst>
                    <a:ext uri="{FF2B5EF4-FFF2-40B4-BE49-F238E27FC236}">
                      <a16:creationId xmlns:a16="http://schemas.microsoft.com/office/drawing/2014/main" id="{8CFDE8C9-923B-4F2C-8663-1CE762FDF70F}"/>
                    </a:ext>
                  </a:extLst>
                </p:cNvPr>
                <p:cNvPicPr/>
                <p:nvPr/>
              </p:nvPicPr>
              <p:blipFill>
                <a:blip r:embed="rId362"/>
                <a:stretch>
                  <a:fillRect/>
                </a:stretch>
              </p:blipFill>
              <p:spPr>
                <a:xfrm>
                  <a:off x="3678933" y="3074467"/>
                  <a:ext cx="260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1" name="Freihand 170">
                  <a:extLst>
                    <a:ext uri="{FF2B5EF4-FFF2-40B4-BE49-F238E27FC236}">
                      <a16:creationId xmlns:a16="http://schemas.microsoft.com/office/drawing/2014/main" id="{A7278FAB-75DD-4C7B-B43B-EB1A9B1CF6B7}"/>
                    </a:ext>
                  </a:extLst>
                </p14:cNvPr>
                <p14:cNvContentPartPr/>
                <p14:nvPr/>
              </p14:nvContentPartPr>
              <p14:xfrm>
                <a:off x="3925173" y="3080947"/>
                <a:ext cx="183960" cy="143640"/>
              </p14:xfrm>
            </p:contentPart>
          </mc:Choice>
          <mc:Fallback>
            <p:pic>
              <p:nvPicPr>
                <p:cNvPr id="171" name="Freihand 170">
                  <a:extLst>
                    <a:ext uri="{FF2B5EF4-FFF2-40B4-BE49-F238E27FC236}">
                      <a16:creationId xmlns:a16="http://schemas.microsoft.com/office/drawing/2014/main" id="{A7278FAB-75DD-4C7B-B43B-EB1A9B1CF6B7}"/>
                    </a:ext>
                  </a:extLst>
                </p:cNvPr>
                <p:cNvPicPr/>
                <p:nvPr/>
              </p:nvPicPr>
              <p:blipFill>
                <a:blip r:embed="rId364"/>
                <a:stretch>
                  <a:fillRect/>
                </a:stretch>
              </p:blipFill>
              <p:spPr>
                <a:xfrm>
                  <a:off x="3920853" y="3076627"/>
                  <a:ext cx="192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3" name="Freihand 172">
                  <a:extLst>
                    <a:ext uri="{FF2B5EF4-FFF2-40B4-BE49-F238E27FC236}">
                      <a16:creationId xmlns:a16="http://schemas.microsoft.com/office/drawing/2014/main" id="{F9FFFDCF-95E4-4CD2-B70A-172EB4B029FB}"/>
                    </a:ext>
                  </a:extLst>
                </p14:cNvPr>
                <p14:cNvContentPartPr/>
                <p14:nvPr/>
              </p14:nvContentPartPr>
              <p14:xfrm>
                <a:off x="4232973" y="3092107"/>
                <a:ext cx="84960" cy="118800"/>
              </p14:xfrm>
            </p:contentPart>
          </mc:Choice>
          <mc:Fallback>
            <p:pic>
              <p:nvPicPr>
                <p:cNvPr id="173" name="Freihand 172">
                  <a:extLst>
                    <a:ext uri="{FF2B5EF4-FFF2-40B4-BE49-F238E27FC236}">
                      <a16:creationId xmlns:a16="http://schemas.microsoft.com/office/drawing/2014/main" id="{F9FFFDCF-95E4-4CD2-B70A-172EB4B029FB}"/>
                    </a:ext>
                  </a:extLst>
                </p:cNvPr>
                <p:cNvPicPr/>
                <p:nvPr/>
              </p:nvPicPr>
              <p:blipFill>
                <a:blip r:embed="rId366"/>
                <a:stretch>
                  <a:fillRect/>
                </a:stretch>
              </p:blipFill>
              <p:spPr>
                <a:xfrm>
                  <a:off x="4228653" y="3087787"/>
                  <a:ext cx="93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4" name="Freihand 173">
                  <a:extLst>
                    <a:ext uri="{FF2B5EF4-FFF2-40B4-BE49-F238E27FC236}">
                      <a16:creationId xmlns:a16="http://schemas.microsoft.com/office/drawing/2014/main" id="{949643EF-B8E4-4D60-BB53-88BEFF3B5A28}"/>
                    </a:ext>
                  </a:extLst>
                </p14:cNvPr>
                <p14:cNvContentPartPr/>
                <p14:nvPr/>
              </p14:nvContentPartPr>
              <p14:xfrm>
                <a:off x="4346373" y="3098947"/>
                <a:ext cx="91800" cy="84240"/>
              </p14:xfrm>
            </p:contentPart>
          </mc:Choice>
          <mc:Fallback>
            <p:pic>
              <p:nvPicPr>
                <p:cNvPr id="174" name="Freihand 173">
                  <a:extLst>
                    <a:ext uri="{FF2B5EF4-FFF2-40B4-BE49-F238E27FC236}">
                      <a16:creationId xmlns:a16="http://schemas.microsoft.com/office/drawing/2014/main" id="{949643EF-B8E4-4D60-BB53-88BEFF3B5A28}"/>
                    </a:ext>
                  </a:extLst>
                </p:cNvPr>
                <p:cNvPicPr/>
                <p:nvPr/>
              </p:nvPicPr>
              <p:blipFill>
                <a:blip r:embed="rId368"/>
                <a:stretch>
                  <a:fillRect/>
                </a:stretch>
              </p:blipFill>
              <p:spPr>
                <a:xfrm>
                  <a:off x="4342053" y="3094627"/>
                  <a:ext cx="100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5" name="Freihand 174">
                  <a:extLst>
                    <a:ext uri="{FF2B5EF4-FFF2-40B4-BE49-F238E27FC236}">
                      <a16:creationId xmlns:a16="http://schemas.microsoft.com/office/drawing/2014/main" id="{FD280403-CECB-40E9-A39D-676716FA8FC2}"/>
                    </a:ext>
                  </a:extLst>
                </p14:cNvPr>
                <p14:cNvContentPartPr/>
                <p14:nvPr/>
              </p14:nvContentPartPr>
              <p14:xfrm>
                <a:off x="4457973" y="3097147"/>
                <a:ext cx="104760" cy="61920"/>
              </p14:xfrm>
            </p:contentPart>
          </mc:Choice>
          <mc:Fallback>
            <p:pic>
              <p:nvPicPr>
                <p:cNvPr id="175" name="Freihand 174">
                  <a:extLst>
                    <a:ext uri="{FF2B5EF4-FFF2-40B4-BE49-F238E27FC236}">
                      <a16:creationId xmlns:a16="http://schemas.microsoft.com/office/drawing/2014/main" id="{FD280403-CECB-40E9-A39D-676716FA8FC2}"/>
                    </a:ext>
                  </a:extLst>
                </p:cNvPr>
                <p:cNvPicPr/>
                <p:nvPr/>
              </p:nvPicPr>
              <p:blipFill>
                <a:blip r:embed="rId370"/>
                <a:stretch>
                  <a:fillRect/>
                </a:stretch>
              </p:blipFill>
              <p:spPr>
                <a:xfrm>
                  <a:off x="4453653" y="3092827"/>
                  <a:ext cx="113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6" name="Freihand 175">
                  <a:extLst>
                    <a:ext uri="{FF2B5EF4-FFF2-40B4-BE49-F238E27FC236}">
                      <a16:creationId xmlns:a16="http://schemas.microsoft.com/office/drawing/2014/main" id="{90074BC4-FA33-46E5-9738-F903BDAF527D}"/>
                    </a:ext>
                  </a:extLst>
                </p14:cNvPr>
                <p14:cNvContentPartPr/>
                <p14:nvPr/>
              </p14:nvContentPartPr>
              <p14:xfrm>
                <a:off x="4581453" y="3033067"/>
                <a:ext cx="109440" cy="141840"/>
              </p14:xfrm>
            </p:contentPart>
          </mc:Choice>
          <mc:Fallback>
            <p:pic>
              <p:nvPicPr>
                <p:cNvPr id="176" name="Freihand 175">
                  <a:extLst>
                    <a:ext uri="{FF2B5EF4-FFF2-40B4-BE49-F238E27FC236}">
                      <a16:creationId xmlns:a16="http://schemas.microsoft.com/office/drawing/2014/main" id="{90074BC4-FA33-46E5-9738-F903BDAF527D}"/>
                    </a:ext>
                  </a:extLst>
                </p:cNvPr>
                <p:cNvPicPr/>
                <p:nvPr/>
              </p:nvPicPr>
              <p:blipFill>
                <a:blip r:embed="rId372"/>
                <a:stretch>
                  <a:fillRect/>
                </a:stretch>
              </p:blipFill>
              <p:spPr>
                <a:xfrm>
                  <a:off x="4577133" y="3028747"/>
                  <a:ext cx="118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7" name="Freihand 176">
                  <a:extLst>
                    <a:ext uri="{FF2B5EF4-FFF2-40B4-BE49-F238E27FC236}">
                      <a16:creationId xmlns:a16="http://schemas.microsoft.com/office/drawing/2014/main" id="{72FB2397-7224-4350-BDD9-AA375F4B2DE2}"/>
                    </a:ext>
                  </a:extLst>
                </p14:cNvPr>
                <p14:cNvContentPartPr/>
                <p14:nvPr/>
              </p14:nvContentPartPr>
              <p14:xfrm>
                <a:off x="4658493" y="3033787"/>
                <a:ext cx="202320" cy="87840"/>
              </p14:xfrm>
            </p:contentPart>
          </mc:Choice>
          <mc:Fallback>
            <p:pic>
              <p:nvPicPr>
                <p:cNvPr id="177" name="Freihand 176">
                  <a:extLst>
                    <a:ext uri="{FF2B5EF4-FFF2-40B4-BE49-F238E27FC236}">
                      <a16:creationId xmlns:a16="http://schemas.microsoft.com/office/drawing/2014/main" id="{72FB2397-7224-4350-BDD9-AA375F4B2DE2}"/>
                    </a:ext>
                  </a:extLst>
                </p:cNvPr>
                <p:cNvPicPr/>
                <p:nvPr/>
              </p:nvPicPr>
              <p:blipFill>
                <a:blip r:embed="rId374"/>
                <a:stretch>
                  <a:fillRect/>
                </a:stretch>
              </p:blipFill>
              <p:spPr>
                <a:xfrm>
                  <a:off x="4654173" y="3029467"/>
                  <a:ext cx="210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9" name="Freihand 178">
                  <a:extLst>
                    <a:ext uri="{FF2B5EF4-FFF2-40B4-BE49-F238E27FC236}">
                      <a16:creationId xmlns:a16="http://schemas.microsoft.com/office/drawing/2014/main" id="{EB067601-8454-4603-93F9-2DE0D618B631}"/>
                    </a:ext>
                  </a:extLst>
                </p14:cNvPr>
                <p14:cNvContentPartPr/>
                <p14:nvPr/>
              </p14:nvContentPartPr>
              <p14:xfrm>
                <a:off x="3664533" y="3832987"/>
                <a:ext cx="1266840" cy="96480"/>
              </p14:xfrm>
            </p:contentPart>
          </mc:Choice>
          <mc:Fallback>
            <p:pic>
              <p:nvPicPr>
                <p:cNvPr id="179" name="Freihand 178">
                  <a:extLst>
                    <a:ext uri="{FF2B5EF4-FFF2-40B4-BE49-F238E27FC236}">
                      <a16:creationId xmlns:a16="http://schemas.microsoft.com/office/drawing/2014/main" id="{EB067601-8454-4603-93F9-2DE0D618B631}"/>
                    </a:ext>
                  </a:extLst>
                </p:cNvPr>
                <p:cNvPicPr/>
                <p:nvPr/>
              </p:nvPicPr>
              <p:blipFill>
                <a:blip r:embed="rId376"/>
                <a:stretch>
                  <a:fillRect/>
                </a:stretch>
              </p:blipFill>
              <p:spPr>
                <a:xfrm>
                  <a:off x="3660213" y="3828667"/>
                  <a:ext cx="1275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80" name="Freihand 179">
                  <a:extLst>
                    <a:ext uri="{FF2B5EF4-FFF2-40B4-BE49-F238E27FC236}">
                      <a16:creationId xmlns:a16="http://schemas.microsoft.com/office/drawing/2014/main" id="{7BD80B8F-63DA-410F-AD38-8FBC76ECB4D8}"/>
                    </a:ext>
                  </a:extLst>
                </p14:cNvPr>
                <p14:cNvContentPartPr/>
                <p14:nvPr/>
              </p14:nvContentPartPr>
              <p14:xfrm>
                <a:off x="4332693" y="3562627"/>
                <a:ext cx="113040" cy="185760"/>
              </p14:xfrm>
            </p:contentPart>
          </mc:Choice>
          <mc:Fallback>
            <p:pic>
              <p:nvPicPr>
                <p:cNvPr id="180" name="Freihand 179">
                  <a:extLst>
                    <a:ext uri="{FF2B5EF4-FFF2-40B4-BE49-F238E27FC236}">
                      <a16:creationId xmlns:a16="http://schemas.microsoft.com/office/drawing/2014/main" id="{7BD80B8F-63DA-410F-AD38-8FBC76ECB4D8}"/>
                    </a:ext>
                  </a:extLst>
                </p:cNvPr>
                <p:cNvPicPr/>
                <p:nvPr/>
              </p:nvPicPr>
              <p:blipFill>
                <a:blip r:embed="rId378"/>
                <a:stretch>
                  <a:fillRect/>
                </a:stretch>
              </p:blipFill>
              <p:spPr>
                <a:xfrm>
                  <a:off x="4328373" y="3558307"/>
                  <a:ext cx="121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81" name="Freihand 180">
                  <a:extLst>
                    <a:ext uri="{FF2B5EF4-FFF2-40B4-BE49-F238E27FC236}">
                      <a16:creationId xmlns:a16="http://schemas.microsoft.com/office/drawing/2014/main" id="{C57A288A-CC02-4E24-8A05-4C759B6B2669}"/>
                    </a:ext>
                  </a:extLst>
                </p14:cNvPr>
                <p14:cNvContentPartPr/>
                <p14:nvPr/>
              </p14:nvContentPartPr>
              <p14:xfrm>
                <a:off x="4278693" y="3659827"/>
                <a:ext cx="200160" cy="112320"/>
              </p14:xfrm>
            </p:contentPart>
          </mc:Choice>
          <mc:Fallback>
            <p:pic>
              <p:nvPicPr>
                <p:cNvPr id="181" name="Freihand 180">
                  <a:extLst>
                    <a:ext uri="{FF2B5EF4-FFF2-40B4-BE49-F238E27FC236}">
                      <a16:creationId xmlns:a16="http://schemas.microsoft.com/office/drawing/2014/main" id="{C57A288A-CC02-4E24-8A05-4C759B6B2669}"/>
                    </a:ext>
                  </a:extLst>
                </p:cNvPr>
                <p:cNvPicPr/>
                <p:nvPr/>
              </p:nvPicPr>
              <p:blipFill>
                <a:blip r:embed="rId380"/>
                <a:stretch>
                  <a:fillRect/>
                </a:stretch>
              </p:blipFill>
              <p:spPr>
                <a:xfrm>
                  <a:off x="4274373" y="3655507"/>
                  <a:ext cx="208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83" name="Freihand 182">
                  <a:extLst>
                    <a:ext uri="{FF2B5EF4-FFF2-40B4-BE49-F238E27FC236}">
                      <a16:creationId xmlns:a16="http://schemas.microsoft.com/office/drawing/2014/main" id="{8384600A-5463-4879-91F4-D6C64AE48655}"/>
                    </a:ext>
                  </a:extLst>
                </p14:cNvPr>
                <p14:cNvContentPartPr/>
                <p14:nvPr/>
              </p14:nvContentPartPr>
              <p14:xfrm>
                <a:off x="4230813" y="3380467"/>
                <a:ext cx="174240" cy="92160"/>
              </p14:xfrm>
            </p:contentPart>
          </mc:Choice>
          <mc:Fallback>
            <p:pic>
              <p:nvPicPr>
                <p:cNvPr id="183" name="Freihand 182">
                  <a:extLst>
                    <a:ext uri="{FF2B5EF4-FFF2-40B4-BE49-F238E27FC236}">
                      <a16:creationId xmlns:a16="http://schemas.microsoft.com/office/drawing/2014/main" id="{8384600A-5463-4879-91F4-D6C64AE48655}"/>
                    </a:ext>
                  </a:extLst>
                </p:cNvPr>
                <p:cNvPicPr/>
                <p:nvPr/>
              </p:nvPicPr>
              <p:blipFill>
                <a:blip r:embed="rId382"/>
                <a:stretch>
                  <a:fillRect/>
                </a:stretch>
              </p:blipFill>
              <p:spPr>
                <a:xfrm>
                  <a:off x="4226493" y="3376147"/>
                  <a:ext cx="182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84" name="Freihand 183">
                  <a:extLst>
                    <a:ext uri="{FF2B5EF4-FFF2-40B4-BE49-F238E27FC236}">
                      <a16:creationId xmlns:a16="http://schemas.microsoft.com/office/drawing/2014/main" id="{8E8E15A3-F674-4AFE-9556-8E6158D63D9F}"/>
                    </a:ext>
                  </a:extLst>
                </p14:cNvPr>
                <p14:cNvContentPartPr/>
                <p14:nvPr/>
              </p14:nvContentPartPr>
              <p14:xfrm>
                <a:off x="4351773" y="3295147"/>
                <a:ext cx="360" cy="360"/>
              </p14:xfrm>
            </p:contentPart>
          </mc:Choice>
          <mc:Fallback>
            <p:pic>
              <p:nvPicPr>
                <p:cNvPr id="184" name="Freihand 183">
                  <a:extLst>
                    <a:ext uri="{FF2B5EF4-FFF2-40B4-BE49-F238E27FC236}">
                      <a16:creationId xmlns:a16="http://schemas.microsoft.com/office/drawing/2014/main" id="{8E8E15A3-F674-4AFE-9556-8E6158D63D9F}"/>
                    </a:ext>
                  </a:extLst>
                </p:cNvPr>
                <p:cNvPicPr/>
                <p:nvPr/>
              </p:nvPicPr>
              <p:blipFill>
                <a:blip r:embed="rId69"/>
                <a:stretch>
                  <a:fillRect/>
                </a:stretch>
              </p:blipFill>
              <p:spPr>
                <a:xfrm>
                  <a:off x="4347453" y="3290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86" name="Freihand 185">
                  <a:extLst>
                    <a:ext uri="{FF2B5EF4-FFF2-40B4-BE49-F238E27FC236}">
                      <a16:creationId xmlns:a16="http://schemas.microsoft.com/office/drawing/2014/main" id="{DDA76B5A-F9AB-471E-84B9-64E7564A12B2}"/>
                    </a:ext>
                  </a:extLst>
                </p14:cNvPr>
                <p14:cNvContentPartPr/>
                <p14:nvPr/>
              </p14:nvContentPartPr>
              <p14:xfrm>
                <a:off x="4455813" y="3297307"/>
                <a:ext cx="219240" cy="167400"/>
              </p14:xfrm>
            </p:contentPart>
          </mc:Choice>
          <mc:Fallback>
            <p:pic>
              <p:nvPicPr>
                <p:cNvPr id="186" name="Freihand 185">
                  <a:extLst>
                    <a:ext uri="{FF2B5EF4-FFF2-40B4-BE49-F238E27FC236}">
                      <a16:creationId xmlns:a16="http://schemas.microsoft.com/office/drawing/2014/main" id="{DDA76B5A-F9AB-471E-84B9-64E7564A12B2}"/>
                    </a:ext>
                  </a:extLst>
                </p:cNvPr>
                <p:cNvPicPr/>
                <p:nvPr/>
              </p:nvPicPr>
              <p:blipFill>
                <a:blip r:embed="rId385"/>
                <a:stretch>
                  <a:fillRect/>
                </a:stretch>
              </p:blipFill>
              <p:spPr>
                <a:xfrm>
                  <a:off x="4451493" y="3292987"/>
                  <a:ext cx="227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87" name="Freihand 186">
                  <a:extLst>
                    <a:ext uri="{FF2B5EF4-FFF2-40B4-BE49-F238E27FC236}">
                      <a16:creationId xmlns:a16="http://schemas.microsoft.com/office/drawing/2014/main" id="{56D87A4E-BE4B-4BAC-AB4C-228DC1252EAE}"/>
                    </a:ext>
                  </a:extLst>
                </p14:cNvPr>
                <p14:cNvContentPartPr/>
                <p14:nvPr/>
              </p14:nvContentPartPr>
              <p14:xfrm>
                <a:off x="4683693" y="3350227"/>
                <a:ext cx="87480" cy="101520"/>
              </p14:xfrm>
            </p:contentPart>
          </mc:Choice>
          <mc:Fallback>
            <p:pic>
              <p:nvPicPr>
                <p:cNvPr id="187" name="Freihand 186">
                  <a:extLst>
                    <a:ext uri="{FF2B5EF4-FFF2-40B4-BE49-F238E27FC236}">
                      <a16:creationId xmlns:a16="http://schemas.microsoft.com/office/drawing/2014/main" id="{56D87A4E-BE4B-4BAC-AB4C-228DC1252EAE}"/>
                    </a:ext>
                  </a:extLst>
                </p:cNvPr>
                <p:cNvPicPr/>
                <p:nvPr/>
              </p:nvPicPr>
              <p:blipFill>
                <a:blip r:embed="rId387"/>
                <a:stretch>
                  <a:fillRect/>
                </a:stretch>
              </p:blipFill>
              <p:spPr>
                <a:xfrm>
                  <a:off x="4679373" y="3345907"/>
                  <a:ext cx="96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88" name="Freihand 187">
                  <a:extLst>
                    <a:ext uri="{FF2B5EF4-FFF2-40B4-BE49-F238E27FC236}">
                      <a16:creationId xmlns:a16="http://schemas.microsoft.com/office/drawing/2014/main" id="{44542C8A-A14A-4495-960B-9BAD1B861A56}"/>
                    </a:ext>
                  </a:extLst>
                </p14:cNvPr>
                <p14:cNvContentPartPr/>
                <p14:nvPr/>
              </p14:nvContentPartPr>
              <p14:xfrm>
                <a:off x="4760733" y="3250507"/>
                <a:ext cx="189000" cy="280800"/>
              </p14:xfrm>
            </p:contentPart>
          </mc:Choice>
          <mc:Fallback>
            <p:pic>
              <p:nvPicPr>
                <p:cNvPr id="188" name="Freihand 187">
                  <a:extLst>
                    <a:ext uri="{FF2B5EF4-FFF2-40B4-BE49-F238E27FC236}">
                      <a16:creationId xmlns:a16="http://schemas.microsoft.com/office/drawing/2014/main" id="{44542C8A-A14A-4495-960B-9BAD1B861A56}"/>
                    </a:ext>
                  </a:extLst>
                </p:cNvPr>
                <p:cNvPicPr/>
                <p:nvPr/>
              </p:nvPicPr>
              <p:blipFill>
                <a:blip r:embed="rId389"/>
                <a:stretch>
                  <a:fillRect/>
                </a:stretch>
              </p:blipFill>
              <p:spPr>
                <a:xfrm>
                  <a:off x="4756413" y="3246187"/>
                  <a:ext cx="1976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89" name="Freihand 188">
                  <a:extLst>
                    <a:ext uri="{FF2B5EF4-FFF2-40B4-BE49-F238E27FC236}">
                      <a16:creationId xmlns:a16="http://schemas.microsoft.com/office/drawing/2014/main" id="{C4EA7F9E-5730-428C-9060-D0940EE89A4A}"/>
                    </a:ext>
                  </a:extLst>
                </p14:cNvPr>
                <p14:cNvContentPartPr/>
                <p14:nvPr/>
              </p14:nvContentPartPr>
              <p14:xfrm>
                <a:off x="4702053" y="3290467"/>
                <a:ext cx="126000" cy="23040"/>
              </p14:xfrm>
            </p:contentPart>
          </mc:Choice>
          <mc:Fallback>
            <p:pic>
              <p:nvPicPr>
                <p:cNvPr id="189" name="Freihand 188">
                  <a:extLst>
                    <a:ext uri="{FF2B5EF4-FFF2-40B4-BE49-F238E27FC236}">
                      <a16:creationId xmlns:a16="http://schemas.microsoft.com/office/drawing/2014/main" id="{C4EA7F9E-5730-428C-9060-D0940EE89A4A}"/>
                    </a:ext>
                  </a:extLst>
                </p:cNvPr>
                <p:cNvPicPr/>
                <p:nvPr/>
              </p:nvPicPr>
              <p:blipFill>
                <a:blip r:embed="rId391"/>
                <a:stretch>
                  <a:fillRect/>
                </a:stretch>
              </p:blipFill>
              <p:spPr>
                <a:xfrm>
                  <a:off x="4697733" y="3286147"/>
                  <a:ext cx="134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90" name="Freihand 189">
                  <a:extLst>
                    <a:ext uri="{FF2B5EF4-FFF2-40B4-BE49-F238E27FC236}">
                      <a16:creationId xmlns:a16="http://schemas.microsoft.com/office/drawing/2014/main" id="{8DB466CF-758F-44D3-944A-12E985F5F0BD}"/>
                    </a:ext>
                  </a:extLst>
                </p14:cNvPr>
                <p14:cNvContentPartPr/>
                <p14:nvPr/>
              </p14:nvContentPartPr>
              <p14:xfrm>
                <a:off x="5063133" y="3287587"/>
                <a:ext cx="110160" cy="109080"/>
              </p14:xfrm>
            </p:contentPart>
          </mc:Choice>
          <mc:Fallback>
            <p:pic>
              <p:nvPicPr>
                <p:cNvPr id="190" name="Freihand 189">
                  <a:extLst>
                    <a:ext uri="{FF2B5EF4-FFF2-40B4-BE49-F238E27FC236}">
                      <a16:creationId xmlns:a16="http://schemas.microsoft.com/office/drawing/2014/main" id="{8DB466CF-758F-44D3-944A-12E985F5F0BD}"/>
                    </a:ext>
                  </a:extLst>
                </p:cNvPr>
                <p:cNvPicPr/>
                <p:nvPr/>
              </p:nvPicPr>
              <p:blipFill>
                <a:blip r:embed="rId393"/>
                <a:stretch>
                  <a:fillRect/>
                </a:stretch>
              </p:blipFill>
              <p:spPr>
                <a:xfrm>
                  <a:off x="5058813" y="3283267"/>
                  <a:ext cx="118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91" name="Freihand 190">
                  <a:extLst>
                    <a:ext uri="{FF2B5EF4-FFF2-40B4-BE49-F238E27FC236}">
                      <a16:creationId xmlns:a16="http://schemas.microsoft.com/office/drawing/2014/main" id="{884AAEA5-C1DB-4508-B061-6E5825299909}"/>
                    </a:ext>
                  </a:extLst>
                </p14:cNvPr>
                <p14:cNvContentPartPr/>
                <p14:nvPr/>
              </p14:nvContentPartPr>
              <p14:xfrm>
                <a:off x="5200293" y="3265267"/>
                <a:ext cx="112680" cy="103680"/>
              </p14:xfrm>
            </p:contentPart>
          </mc:Choice>
          <mc:Fallback>
            <p:pic>
              <p:nvPicPr>
                <p:cNvPr id="191" name="Freihand 190">
                  <a:extLst>
                    <a:ext uri="{FF2B5EF4-FFF2-40B4-BE49-F238E27FC236}">
                      <a16:creationId xmlns:a16="http://schemas.microsoft.com/office/drawing/2014/main" id="{884AAEA5-C1DB-4508-B061-6E5825299909}"/>
                    </a:ext>
                  </a:extLst>
                </p:cNvPr>
                <p:cNvPicPr/>
                <p:nvPr/>
              </p:nvPicPr>
              <p:blipFill>
                <a:blip r:embed="rId395"/>
                <a:stretch>
                  <a:fillRect/>
                </a:stretch>
              </p:blipFill>
              <p:spPr>
                <a:xfrm>
                  <a:off x="5195973" y="3260947"/>
                  <a:ext cx="121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92" name="Freihand 191">
                  <a:extLst>
                    <a:ext uri="{FF2B5EF4-FFF2-40B4-BE49-F238E27FC236}">
                      <a16:creationId xmlns:a16="http://schemas.microsoft.com/office/drawing/2014/main" id="{6C5F1433-83B7-4D45-9CC0-E773DF59555A}"/>
                    </a:ext>
                  </a:extLst>
                </p14:cNvPr>
                <p14:cNvContentPartPr/>
                <p14:nvPr/>
              </p14:nvContentPartPr>
              <p14:xfrm>
                <a:off x="5305773" y="3273547"/>
                <a:ext cx="114120" cy="77040"/>
              </p14:xfrm>
            </p:contentPart>
          </mc:Choice>
          <mc:Fallback>
            <p:pic>
              <p:nvPicPr>
                <p:cNvPr id="192" name="Freihand 191">
                  <a:extLst>
                    <a:ext uri="{FF2B5EF4-FFF2-40B4-BE49-F238E27FC236}">
                      <a16:creationId xmlns:a16="http://schemas.microsoft.com/office/drawing/2014/main" id="{6C5F1433-83B7-4D45-9CC0-E773DF59555A}"/>
                    </a:ext>
                  </a:extLst>
                </p:cNvPr>
                <p:cNvPicPr/>
                <p:nvPr/>
              </p:nvPicPr>
              <p:blipFill>
                <a:blip r:embed="rId397"/>
                <a:stretch>
                  <a:fillRect/>
                </a:stretch>
              </p:blipFill>
              <p:spPr>
                <a:xfrm>
                  <a:off x="5301453" y="3269227"/>
                  <a:ext cx="122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93" name="Freihand 192">
                  <a:extLst>
                    <a:ext uri="{FF2B5EF4-FFF2-40B4-BE49-F238E27FC236}">
                      <a16:creationId xmlns:a16="http://schemas.microsoft.com/office/drawing/2014/main" id="{735A7639-5DDB-494B-A35A-FC4F1B6C641A}"/>
                    </a:ext>
                  </a:extLst>
                </p14:cNvPr>
                <p14:cNvContentPartPr/>
                <p14:nvPr/>
              </p14:nvContentPartPr>
              <p14:xfrm>
                <a:off x="5408733" y="3147547"/>
                <a:ext cx="65520" cy="220320"/>
              </p14:xfrm>
            </p:contentPart>
          </mc:Choice>
          <mc:Fallback>
            <p:pic>
              <p:nvPicPr>
                <p:cNvPr id="193" name="Freihand 192">
                  <a:extLst>
                    <a:ext uri="{FF2B5EF4-FFF2-40B4-BE49-F238E27FC236}">
                      <a16:creationId xmlns:a16="http://schemas.microsoft.com/office/drawing/2014/main" id="{735A7639-5DDB-494B-A35A-FC4F1B6C641A}"/>
                    </a:ext>
                  </a:extLst>
                </p:cNvPr>
                <p:cNvPicPr/>
                <p:nvPr/>
              </p:nvPicPr>
              <p:blipFill>
                <a:blip r:embed="rId399"/>
                <a:stretch>
                  <a:fillRect/>
                </a:stretch>
              </p:blipFill>
              <p:spPr>
                <a:xfrm>
                  <a:off x="5404413" y="3143227"/>
                  <a:ext cx="741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94" name="Freihand 193">
                  <a:extLst>
                    <a:ext uri="{FF2B5EF4-FFF2-40B4-BE49-F238E27FC236}">
                      <a16:creationId xmlns:a16="http://schemas.microsoft.com/office/drawing/2014/main" id="{BA061562-E20B-483B-8597-9C31F765DFA7}"/>
                    </a:ext>
                  </a:extLst>
                </p14:cNvPr>
                <p14:cNvContentPartPr/>
                <p14:nvPr/>
              </p14:nvContentPartPr>
              <p14:xfrm>
                <a:off x="5496213" y="3182827"/>
                <a:ext cx="226080" cy="104400"/>
              </p14:xfrm>
            </p:contentPart>
          </mc:Choice>
          <mc:Fallback>
            <p:pic>
              <p:nvPicPr>
                <p:cNvPr id="194" name="Freihand 193">
                  <a:extLst>
                    <a:ext uri="{FF2B5EF4-FFF2-40B4-BE49-F238E27FC236}">
                      <a16:creationId xmlns:a16="http://schemas.microsoft.com/office/drawing/2014/main" id="{BA061562-E20B-483B-8597-9C31F765DFA7}"/>
                    </a:ext>
                  </a:extLst>
                </p:cNvPr>
                <p:cNvPicPr/>
                <p:nvPr/>
              </p:nvPicPr>
              <p:blipFill>
                <a:blip r:embed="rId401"/>
                <a:stretch>
                  <a:fillRect/>
                </a:stretch>
              </p:blipFill>
              <p:spPr>
                <a:xfrm>
                  <a:off x="5491893" y="3178507"/>
                  <a:ext cx="234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97" name="Freihand 196">
                  <a:extLst>
                    <a:ext uri="{FF2B5EF4-FFF2-40B4-BE49-F238E27FC236}">
                      <a16:creationId xmlns:a16="http://schemas.microsoft.com/office/drawing/2014/main" id="{05655EF9-EAD8-46C9-9F9A-2EE5155BC24B}"/>
                    </a:ext>
                  </a:extLst>
                </p14:cNvPr>
                <p14:cNvContentPartPr/>
                <p14:nvPr/>
              </p14:nvContentPartPr>
              <p14:xfrm>
                <a:off x="4498653" y="4459747"/>
                <a:ext cx="574920" cy="79200"/>
              </p14:xfrm>
            </p:contentPart>
          </mc:Choice>
          <mc:Fallback>
            <p:pic>
              <p:nvPicPr>
                <p:cNvPr id="197" name="Freihand 196">
                  <a:extLst>
                    <a:ext uri="{FF2B5EF4-FFF2-40B4-BE49-F238E27FC236}">
                      <a16:creationId xmlns:a16="http://schemas.microsoft.com/office/drawing/2014/main" id="{05655EF9-EAD8-46C9-9F9A-2EE5155BC24B}"/>
                    </a:ext>
                  </a:extLst>
                </p:cNvPr>
                <p:cNvPicPr/>
                <p:nvPr/>
              </p:nvPicPr>
              <p:blipFill>
                <a:blip r:embed="rId403"/>
                <a:stretch>
                  <a:fillRect/>
                </a:stretch>
              </p:blipFill>
              <p:spPr>
                <a:xfrm>
                  <a:off x="4494333" y="4455427"/>
                  <a:ext cx="583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98" name="Freihand 197">
                  <a:extLst>
                    <a:ext uri="{FF2B5EF4-FFF2-40B4-BE49-F238E27FC236}">
                      <a16:creationId xmlns:a16="http://schemas.microsoft.com/office/drawing/2014/main" id="{3634DFBD-81DD-4E1C-8C4F-2A6362CC8B54}"/>
                    </a:ext>
                  </a:extLst>
                </p14:cNvPr>
                <p14:cNvContentPartPr/>
                <p14:nvPr/>
              </p14:nvContentPartPr>
              <p14:xfrm>
                <a:off x="3024093" y="4438147"/>
                <a:ext cx="579600" cy="59400"/>
              </p14:xfrm>
            </p:contentPart>
          </mc:Choice>
          <mc:Fallback>
            <p:pic>
              <p:nvPicPr>
                <p:cNvPr id="198" name="Freihand 197">
                  <a:extLst>
                    <a:ext uri="{FF2B5EF4-FFF2-40B4-BE49-F238E27FC236}">
                      <a16:creationId xmlns:a16="http://schemas.microsoft.com/office/drawing/2014/main" id="{3634DFBD-81DD-4E1C-8C4F-2A6362CC8B54}"/>
                    </a:ext>
                  </a:extLst>
                </p:cNvPr>
                <p:cNvPicPr/>
                <p:nvPr/>
              </p:nvPicPr>
              <p:blipFill>
                <a:blip r:embed="rId405"/>
                <a:stretch>
                  <a:fillRect/>
                </a:stretch>
              </p:blipFill>
              <p:spPr>
                <a:xfrm>
                  <a:off x="3019773" y="4433827"/>
                  <a:ext cx="588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7" name="Freihand 246">
                  <a:extLst>
                    <a:ext uri="{FF2B5EF4-FFF2-40B4-BE49-F238E27FC236}">
                      <a16:creationId xmlns:a16="http://schemas.microsoft.com/office/drawing/2014/main" id="{4DCCCBA1-ECEA-4A00-A8C7-C2632C0DD6AF}"/>
                    </a:ext>
                  </a:extLst>
                </p14:cNvPr>
                <p14:cNvContentPartPr/>
                <p14:nvPr/>
              </p14:nvContentPartPr>
              <p14:xfrm>
                <a:off x="3739053" y="4512307"/>
                <a:ext cx="2392920" cy="961200"/>
              </p14:xfrm>
            </p:contentPart>
          </mc:Choice>
          <mc:Fallback>
            <p:pic>
              <p:nvPicPr>
                <p:cNvPr id="247" name="Freihand 246">
                  <a:extLst>
                    <a:ext uri="{FF2B5EF4-FFF2-40B4-BE49-F238E27FC236}">
                      <a16:creationId xmlns:a16="http://schemas.microsoft.com/office/drawing/2014/main" id="{4DCCCBA1-ECEA-4A00-A8C7-C2632C0DD6AF}"/>
                    </a:ext>
                  </a:extLst>
                </p:cNvPr>
                <p:cNvPicPr/>
                <p:nvPr/>
              </p:nvPicPr>
              <p:blipFill>
                <a:blip r:embed="rId407"/>
                <a:stretch>
                  <a:fillRect/>
                </a:stretch>
              </p:blipFill>
              <p:spPr>
                <a:xfrm>
                  <a:off x="3734733" y="4507987"/>
                  <a:ext cx="2401560" cy="969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8" name="Freihand 247">
                  <a:extLst>
                    <a:ext uri="{FF2B5EF4-FFF2-40B4-BE49-F238E27FC236}">
                      <a16:creationId xmlns:a16="http://schemas.microsoft.com/office/drawing/2014/main" id="{A1C6A636-6B86-4766-8ACD-7DA88ACB77D7}"/>
                    </a:ext>
                  </a:extLst>
                </p14:cNvPr>
                <p14:cNvContentPartPr/>
                <p14:nvPr/>
              </p14:nvContentPartPr>
              <p14:xfrm>
                <a:off x="3712413" y="4465867"/>
                <a:ext cx="474120" cy="651600"/>
              </p14:xfrm>
            </p:contentPart>
          </mc:Choice>
          <mc:Fallback>
            <p:pic>
              <p:nvPicPr>
                <p:cNvPr id="248" name="Freihand 247">
                  <a:extLst>
                    <a:ext uri="{FF2B5EF4-FFF2-40B4-BE49-F238E27FC236}">
                      <a16:creationId xmlns:a16="http://schemas.microsoft.com/office/drawing/2014/main" id="{A1C6A636-6B86-4766-8ACD-7DA88ACB77D7}"/>
                    </a:ext>
                  </a:extLst>
                </p:cNvPr>
                <p:cNvPicPr/>
                <p:nvPr/>
              </p:nvPicPr>
              <p:blipFill>
                <a:blip r:embed="rId409"/>
                <a:stretch>
                  <a:fillRect/>
                </a:stretch>
              </p:blipFill>
              <p:spPr>
                <a:xfrm>
                  <a:off x="3708093" y="4461547"/>
                  <a:ext cx="48276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9" name="Freihand 248">
                  <a:extLst>
                    <a:ext uri="{FF2B5EF4-FFF2-40B4-BE49-F238E27FC236}">
                      <a16:creationId xmlns:a16="http://schemas.microsoft.com/office/drawing/2014/main" id="{CEE2D85E-55DA-44BD-8E12-62CDE6D52C28}"/>
                    </a:ext>
                  </a:extLst>
                </p14:cNvPr>
                <p14:cNvContentPartPr/>
                <p14:nvPr/>
              </p14:nvContentPartPr>
              <p14:xfrm>
                <a:off x="3669213" y="4896427"/>
                <a:ext cx="258120" cy="228960"/>
              </p14:xfrm>
            </p:contentPart>
          </mc:Choice>
          <mc:Fallback>
            <p:pic>
              <p:nvPicPr>
                <p:cNvPr id="249" name="Freihand 248">
                  <a:extLst>
                    <a:ext uri="{FF2B5EF4-FFF2-40B4-BE49-F238E27FC236}">
                      <a16:creationId xmlns:a16="http://schemas.microsoft.com/office/drawing/2014/main" id="{CEE2D85E-55DA-44BD-8E12-62CDE6D52C28}"/>
                    </a:ext>
                  </a:extLst>
                </p:cNvPr>
                <p:cNvPicPr/>
                <p:nvPr/>
              </p:nvPicPr>
              <p:blipFill>
                <a:blip r:embed="rId411"/>
                <a:stretch>
                  <a:fillRect/>
                </a:stretch>
              </p:blipFill>
              <p:spPr>
                <a:xfrm>
                  <a:off x="3664893" y="4892107"/>
                  <a:ext cx="2667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1" name="Freihand 250">
                  <a:extLst>
                    <a:ext uri="{FF2B5EF4-FFF2-40B4-BE49-F238E27FC236}">
                      <a16:creationId xmlns:a16="http://schemas.microsoft.com/office/drawing/2014/main" id="{61FA6DD1-3881-41D6-90A5-A93794608737}"/>
                    </a:ext>
                  </a:extLst>
                </p14:cNvPr>
                <p14:cNvContentPartPr/>
                <p14:nvPr/>
              </p14:nvContentPartPr>
              <p14:xfrm>
                <a:off x="4452573" y="5163547"/>
                <a:ext cx="95760" cy="180720"/>
              </p14:xfrm>
            </p:contentPart>
          </mc:Choice>
          <mc:Fallback>
            <p:pic>
              <p:nvPicPr>
                <p:cNvPr id="251" name="Freihand 250">
                  <a:extLst>
                    <a:ext uri="{FF2B5EF4-FFF2-40B4-BE49-F238E27FC236}">
                      <a16:creationId xmlns:a16="http://schemas.microsoft.com/office/drawing/2014/main" id="{61FA6DD1-3881-41D6-90A5-A93794608737}"/>
                    </a:ext>
                  </a:extLst>
                </p:cNvPr>
                <p:cNvPicPr/>
                <p:nvPr/>
              </p:nvPicPr>
              <p:blipFill>
                <a:blip r:embed="rId413"/>
                <a:stretch>
                  <a:fillRect/>
                </a:stretch>
              </p:blipFill>
              <p:spPr>
                <a:xfrm>
                  <a:off x="4448253" y="5159227"/>
                  <a:ext cx="1044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2" name="Freihand 251">
                  <a:extLst>
                    <a:ext uri="{FF2B5EF4-FFF2-40B4-BE49-F238E27FC236}">
                      <a16:creationId xmlns:a16="http://schemas.microsoft.com/office/drawing/2014/main" id="{3524E18E-DB26-4ECC-ADE0-BA5F26E18F6E}"/>
                    </a:ext>
                  </a:extLst>
                </p14:cNvPr>
                <p14:cNvContentPartPr/>
                <p14:nvPr/>
              </p14:nvContentPartPr>
              <p14:xfrm>
                <a:off x="4401453" y="5209987"/>
                <a:ext cx="221040" cy="145440"/>
              </p14:xfrm>
            </p:contentPart>
          </mc:Choice>
          <mc:Fallback>
            <p:pic>
              <p:nvPicPr>
                <p:cNvPr id="252" name="Freihand 251">
                  <a:extLst>
                    <a:ext uri="{FF2B5EF4-FFF2-40B4-BE49-F238E27FC236}">
                      <a16:creationId xmlns:a16="http://schemas.microsoft.com/office/drawing/2014/main" id="{3524E18E-DB26-4ECC-ADE0-BA5F26E18F6E}"/>
                    </a:ext>
                  </a:extLst>
                </p:cNvPr>
                <p:cNvPicPr/>
                <p:nvPr/>
              </p:nvPicPr>
              <p:blipFill>
                <a:blip r:embed="rId415"/>
                <a:stretch>
                  <a:fillRect/>
                </a:stretch>
              </p:blipFill>
              <p:spPr>
                <a:xfrm>
                  <a:off x="4397133" y="5205667"/>
                  <a:ext cx="229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4" name="Freihand 253">
                  <a:extLst>
                    <a:ext uri="{FF2B5EF4-FFF2-40B4-BE49-F238E27FC236}">
                      <a16:creationId xmlns:a16="http://schemas.microsoft.com/office/drawing/2014/main" id="{52EB6435-B8F3-4F05-B1FE-BAE58FA72C42}"/>
                    </a:ext>
                  </a:extLst>
                </p14:cNvPr>
                <p14:cNvContentPartPr/>
                <p14:nvPr/>
              </p14:nvContentPartPr>
              <p14:xfrm>
                <a:off x="4370853" y="4946467"/>
                <a:ext cx="95400" cy="171360"/>
              </p14:xfrm>
            </p:contentPart>
          </mc:Choice>
          <mc:Fallback>
            <p:pic>
              <p:nvPicPr>
                <p:cNvPr id="254" name="Freihand 253">
                  <a:extLst>
                    <a:ext uri="{FF2B5EF4-FFF2-40B4-BE49-F238E27FC236}">
                      <a16:creationId xmlns:a16="http://schemas.microsoft.com/office/drawing/2014/main" id="{52EB6435-B8F3-4F05-B1FE-BAE58FA72C42}"/>
                    </a:ext>
                  </a:extLst>
                </p:cNvPr>
                <p:cNvPicPr/>
                <p:nvPr/>
              </p:nvPicPr>
              <p:blipFill>
                <a:blip r:embed="rId417"/>
                <a:stretch>
                  <a:fillRect/>
                </a:stretch>
              </p:blipFill>
              <p:spPr>
                <a:xfrm>
                  <a:off x="4366533" y="4942147"/>
                  <a:ext cx="104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5" name="Freihand 254">
                  <a:extLst>
                    <a:ext uri="{FF2B5EF4-FFF2-40B4-BE49-F238E27FC236}">
                      <a16:creationId xmlns:a16="http://schemas.microsoft.com/office/drawing/2014/main" id="{F52AA909-D2E5-4C45-A315-BD9DF79B0048}"/>
                    </a:ext>
                  </a:extLst>
                </p14:cNvPr>
                <p14:cNvContentPartPr/>
                <p14:nvPr/>
              </p14:nvContentPartPr>
              <p14:xfrm>
                <a:off x="4465173" y="5025307"/>
                <a:ext cx="66960" cy="64800"/>
              </p14:xfrm>
            </p:contentPart>
          </mc:Choice>
          <mc:Fallback>
            <p:pic>
              <p:nvPicPr>
                <p:cNvPr id="255" name="Freihand 254">
                  <a:extLst>
                    <a:ext uri="{FF2B5EF4-FFF2-40B4-BE49-F238E27FC236}">
                      <a16:creationId xmlns:a16="http://schemas.microsoft.com/office/drawing/2014/main" id="{F52AA909-D2E5-4C45-A315-BD9DF79B0048}"/>
                    </a:ext>
                  </a:extLst>
                </p:cNvPr>
                <p:cNvPicPr/>
                <p:nvPr/>
              </p:nvPicPr>
              <p:blipFill>
                <a:blip r:embed="rId419"/>
                <a:stretch>
                  <a:fillRect/>
                </a:stretch>
              </p:blipFill>
              <p:spPr>
                <a:xfrm>
                  <a:off x="4460853" y="5020987"/>
                  <a:ext cx="75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6" name="Freihand 255">
                  <a:extLst>
                    <a:ext uri="{FF2B5EF4-FFF2-40B4-BE49-F238E27FC236}">
                      <a16:creationId xmlns:a16="http://schemas.microsoft.com/office/drawing/2014/main" id="{95C279D7-6FFC-4BA5-BBF9-0A2145EE26B5}"/>
                    </a:ext>
                  </a:extLst>
                </p14:cNvPr>
                <p14:cNvContentPartPr/>
                <p14:nvPr/>
              </p14:nvContentPartPr>
              <p14:xfrm>
                <a:off x="4556613" y="4951867"/>
                <a:ext cx="103680" cy="140040"/>
              </p14:xfrm>
            </p:contentPart>
          </mc:Choice>
          <mc:Fallback>
            <p:pic>
              <p:nvPicPr>
                <p:cNvPr id="256" name="Freihand 255">
                  <a:extLst>
                    <a:ext uri="{FF2B5EF4-FFF2-40B4-BE49-F238E27FC236}">
                      <a16:creationId xmlns:a16="http://schemas.microsoft.com/office/drawing/2014/main" id="{95C279D7-6FFC-4BA5-BBF9-0A2145EE26B5}"/>
                    </a:ext>
                  </a:extLst>
                </p:cNvPr>
                <p:cNvPicPr/>
                <p:nvPr/>
              </p:nvPicPr>
              <p:blipFill>
                <a:blip r:embed="rId421"/>
                <a:stretch>
                  <a:fillRect/>
                </a:stretch>
              </p:blipFill>
              <p:spPr>
                <a:xfrm>
                  <a:off x="4552293" y="4947547"/>
                  <a:ext cx="112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7" name="Freihand 256">
                  <a:extLst>
                    <a:ext uri="{FF2B5EF4-FFF2-40B4-BE49-F238E27FC236}">
                      <a16:creationId xmlns:a16="http://schemas.microsoft.com/office/drawing/2014/main" id="{DA30FE6F-3643-463F-89A0-E2D77F8494FE}"/>
                    </a:ext>
                  </a:extLst>
                </p14:cNvPr>
                <p14:cNvContentPartPr/>
                <p14:nvPr/>
              </p14:nvContentPartPr>
              <p14:xfrm>
                <a:off x="4631853" y="4911907"/>
                <a:ext cx="252360" cy="146880"/>
              </p14:xfrm>
            </p:contentPart>
          </mc:Choice>
          <mc:Fallback>
            <p:pic>
              <p:nvPicPr>
                <p:cNvPr id="257" name="Freihand 256">
                  <a:extLst>
                    <a:ext uri="{FF2B5EF4-FFF2-40B4-BE49-F238E27FC236}">
                      <a16:creationId xmlns:a16="http://schemas.microsoft.com/office/drawing/2014/main" id="{DA30FE6F-3643-463F-89A0-E2D77F8494FE}"/>
                    </a:ext>
                  </a:extLst>
                </p:cNvPr>
                <p:cNvPicPr/>
                <p:nvPr/>
              </p:nvPicPr>
              <p:blipFill>
                <a:blip r:embed="rId423"/>
                <a:stretch>
                  <a:fillRect/>
                </a:stretch>
              </p:blipFill>
              <p:spPr>
                <a:xfrm>
                  <a:off x="4627533" y="4907587"/>
                  <a:ext cx="261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8" name="Freihand 257">
                  <a:extLst>
                    <a:ext uri="{FF2B5EF4-FFF2-40B4-BE49-F238E27FC236}">
                      <a16:creationId xmlns:a16="http://schemas.microsoft.com/office/drawing/2014/main" id="{3FAD4021-68E7-46C5-817A-73E82520FE29}"/>
                    </a:ext>
                  </a:extLst>
                </p14:cNvPr>
                <p14:cNvContentPartPr/>
                <p14:nvPr/>
              </p14:nvContentPartPr>
              <p14:xfrm>
                <a:off x="4981773" y="4890667"/>
                <a:ext cx="48600" cy="157320"/>
              </p14:xfrm>
            </p:contentPart>
          </mc:Choice>
          <mc:Fallback>
            <p:pic>
              <p:nvPicPr>
                <p:cNvPr id="258" name="Freihand 257">
                  <a:extLst>
                    <a:ext uri="{FF2B5EF4-FFF2-40B4-BE49-F238E27FC236}">
                      <a16:creationId xmlns:a16="http://schemas.microsoft.com/office/drawing/2014/main" id="{3FAD4021-68E7-46C5-817A-73E82520FE29}"/>
                    </a:ext>
                  </a:extLst>
                </p:cNvPr>
                <p:cNvPicPr/>
                <p:nvPr/>
              </p:nvPicPr>
              <p:blipFill>
                <a:blip r:embed="rId425"/>
                <a:stretch>
                  <a:fillRect/>
                </a:stretch>
              </p:blipFill>
              <p:spPr>
                <a:xfrm>
                  <a:off x="4977453" y="4886347"/>
                  <a:ext cx="57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9" name="Freihand 258">
                  <a:extLst>
                    <a:ext uri="{FF2B5EF4-FFF2-40B4-BE49-F238E27FC236}">
                      <a16:creationId xmlns:a16="http://schemas.microsoft.com/office/drawing/2014/main" id="{DFF60D03-7FDD-4F77-92D2-71AA70AFEC5C}"/>
                    </a:ext>
                  </a:extLst>
                </p14:cNvPr>
                <p14:cNvContentPartPr/>
                <p14:nvPr/>
              </p14:nvContentPartPr>
              <p14:xfrm>
                <a:off x="5032893" y="4969147"/>
                <a:ext cx="160200" cy="84600"/>
              </p14:xfrm>
            </p:contentPart>
          </mc:Choice>
          <mc:Fallback>
            <p:pic>
              <p:nvPicPr>
                <p:cNvPr id="259" name="Freihand 258">
                  <a:extLst>
                    <a:ext uri="{FF2B5EF4-FFF2-40B4-BE49-F238E27FC236}">
                      <a16:creationId xmlns:a16="http://schemas.microsoft.com/office/drawing/2014/main" id="{DFF60D03-7FDD-4F77-92D2-71AA70AFEC5C}"/>
                    </a:ext>
                  </a:extLst>
                </p:cNvPr>
                <p:cNvPicPr/>
                <p:nvPr/>
              </p:nvPicPr>
              <p:blipFill>
                <a:blip r:embed="rId427"/>
                <a:stretch>
                  <a:fillRect/>
                </a:stretch>
              </p:blipFill>
              <p:spPr>
                <a:xfrm>
                  <a:off x="5028573" y="4964827"/>
                  <a:ext cx="168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0" name="Freihand 259">
                  <a:extLst>
                    <a:ext uri="{FF2B5EF4-FFF2-40B4-BE49-F238E27FC236}">
                      <a16:creationId xmlns:a16="http://schemas.microsoft.com/office/drawing/2014/main" id="{4C67D48E-34BA-4514-AD82-B29FB58596A7}"/>
                    </a:ext>
                  </a:extLst>
                </p14:cNvPr>
                <p14:cNvContentPartPr/>
                <p14:nvPr/>
              </p14:nvContentPartPr>
              <p14:xfrm>
                <a:off x="5173293" y="4931707"/>
                <a:ext cx="86760" cy="118800"/>
              </p14:xfrm>
            </p:contentPart>
          </mc:Choice>
          <mc:Fallback>
            <p:pic>
              <p:nvPicPr>
                <p:cNvPr id="260" name="Freihand 259">
                  <a:extLst>
                    <a:ext uri="{FF2B5EF4-FFF2-40B4-BE49-F238E27FC236}">
                      <a16:creationId xmlns:a16="http://schemas.microsoft.com/office/drawing/2014/main" id="{4C67D48E-34BA-4514-AD82-B29FB58596A7}"/>
                    </a:ext>
                  </a:extLst>
                </p:cNvPr>
                <p:cNvPicPr/>
                <p:nvPr/>
              </p:nvPicPr>
              <p:blipFill>
                <a:blip r:embed="rId429"/>
                <a:stretch>
                  <a:fillRect/>
                </a:stretch>
              </p:blipFill>
              <p:spPr>
                <a:xfrm>
                  <a:off x="5168973" y="4927387"/>
                  <a:ext cx="95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1" name="Freihand 260">
                  <a:extLst>
                    <a:ext uri="{FF2B5EF4-FFF2-40B4-BE49-F238E27FC236}">
                      <a16:creationId xmlns:a16="http://schemas.microsoft.com/office/drawing/2014/main" id="{90752912-C73A-4818-98C6-6427A94EFCD0}"/>
                    </a:ext>
                  </a:extLst>
                </p14:cNvPr>
                <p14:cNvContentPartPr/>
                <p14:nvPr/>
              </p14:nvContentPartPr>
              <p14:xfrm>
                <a:off x="5285973" y="4951507"/>
                <a:ext cx="176400" cy="89640"/>
              </p14:xfrm>
            </p:contentPart>
          </mc:Choice>
          <mc:Fallback>
            <p:pic>
              <p:nvPicPr>
                <p:cNvPr id="261" name="Freihand 260">
                  <a:extLst>
                    <a:ext uri="{FF2B5EF4-FFF2-40B4-BE49-F238E27FC236}">
                      <a16:creationId xmlns:a16="http://schemas.microsoft.com/office/drawing/2014/main" id="{90752912-C73A-4818-98C6-6427A94EFCD0}"/>
                    </a:ext>
                  </a:extLst>
                </p:cNvPr>
                <p:cNvPicPr/>
                <p:nvPr/>
              </p:nvPicPr>
              <p:blipFill>
                <a:blip r:embed="rId431"/>
                <a:stretch>
                  <a:fillRect/>
                </a:stretch>
              </p:blipFill>
              <p:spPr>
                <a:xfrm>
                  <a:off x="5281653" y="4947187"/>
                  <a:ext cx="185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2" name="Freihand 261">
                  <a:extLst>
                    <a:ext uri="{FF2B5EF4-FFF2-40B4-BE49-F238E27FC236}">
                      <a16:creationId xmlns:a16="http://schemas.microsoft.com/office/drawing/2014/main" id="{81896CFB-AF07-4D08-8597-1F9792CD0F73}"/>
                    </a:ext>
                  </a:extLst>
                </p14:cNvPr>
                <p14:cNvContentPartPr/>
                <p14:nvPr/>
              </p14:nvContentPartPr>
              <p14:xfrm>
                <a:off x="5571813" y="4921627"/>
                <a:ext cx="88200" cy="124200"/>
              </p14:xfrm>
            </p:contentPart>
          </mc:Choice>
          <mc:Fallback>
            <p:pic>
              <p:nvPicPr>
                <p:cNvPr id="262" name="Freihand 261">
                  <a:extLst>
                    <a:ext uri="{FF2B5EF4-FFF2-40B4-BE49-F238E27FC236}">
                      <a16:creationId xmlns:a16="http://schemas.microsoft.com/office/drawing/2014/main" id="{81896CFB-AF07-4D08-8597-1F9792CD0F73}"/>
                    </a:ext>
                  </a:extLst>
                </p:cNvPr>
                <p:cNvPicPr/>
                <p:nvPr/>
              </p:nvPicPr>
              <p:blipFill>
                <a:blip r:embed="rId433"/>
                <a:stretch>
                  <a:fillRect/>
                </a:stretch>
              </p:blipFill>
              <p:spPr>
                <a:xfrm>
                  <a:off x="5567493" y="4917307"/>
                  <a:ext cx="96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3" name="Freihand 262">
                  <a:extLst>
                    <a:ext uri="{FF2B5EF4-FFF2-40B4-BE49-F238E27FC236}">
                      <a16:creationId xmlns:a16="http://schemas.microsoft.com/office/drawing/2014/main" id="{1A6A02D1-A02D-47D3-9DDC-FE186BE83833}"/>
                    </a:ext>
                  </a:extLst>
                </p14:cNvPr>
                <p14:cNvContentPartPr/>
                <p14:nvPr/>
              </p14:nvContentPartPr>
              <p14:xfrm>
                <a:off x="5679453" y="4934947"/>
                <a:ext cx="98640" cy="69480"/>
              </p14:xfrm>
            </p:contentPart>
          </mc:Choice>
          <mc:Fallback>
            <p:pic>
              <p:nvPicPr>
                <p:cNvPr id="263" name="Freihand 262">
                  <a:extLst>
                    <a:ext uri="{FF2B5EF4-FFF2-40B4-BE49-F238E27FC236}">
                      <a16:creationId xmlns:a16="http://schemas.microsoft.com/office/drawing/2014/main" id="{1A6A02D1-A02D-47D3-9DDC-FE186BE83833}"/>
                    </a:ext>
                  </a:extLst>
                </p:cNvPr>
                <p:cNvPicPr/>
                <p:nvPr/>
              </p:nvPicPr>
              <p:blipFill>
                <a:blip r:embed="rId435"/>
                <a:stretch>
                  <a:fillRect/>
                </a:stretch>
              </p:blipFill>
              <p:spPr>
                <a:xfrm>
                  <a:off x="5675133" y="4930627"/>
                  <a:ext cx="107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4" name="Freihand 263">
                  <a:extLst>
                    <a:ext uri="{FF2B5EF4-FFF2-40B4-BE49-F238E27FC236}">
                      <a16:creationId xmlns:a16="http://schemas.microsoft.com/office/drawing/2014/main" id="{76EED022-6B3F-4265-8BC5-69E0A0A8248A}"/>
                    </a:ext>
                  </a:extLst>
                </p14:cNvPr>
                <p14:cNvContentPartPr/>
                <p14:nvPr/>
              </p14:nvContentPartPr>
              <p14:xfrm>
                <a:off x="5787453" y="4921987"/>
                <a:ext cx="85320" cy="226080"/>
              </p14:xfrm>
            </p:contentPart>
          </mc:Choice>
          <mc:Fallback>
            <p:pic>
              <p:nvPicPr>
                <p:cNvPr id="264" name="Freihand 263">
                  <a:extLst>
                    <a:ext uri="{FF2B5EF4-FFF2-40B4-BE49-F238E27FC236}">
                      <a16:creationId xmlns:a16="http://schemas.microsoft.com/office/drawing/2014/main" id="{76EED022-6B3F-4265-8BC5-69E0A0A8248A}"/>
                    </a:ext>
                  </a:extLst>
                </p:cNvPr>
                <p:cNvPicPr/>
                <p:nvPr/>
              </p:nvPicPr>
              <p:blipFill>
                <a:blip r:embed="rId437"/>
                <a:stretch>
                  <a:fillRect/>
                </a:stretch>
              </p:blipFill>
              <p:spPr>
                <a:xfrm>
                  <a:off x="5783133" y="4917667"/>
                  <a:ext cx="939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5" name="Freihand 264">
                  <a:extLst>
                    <a:ext uri="{FF2B5EF4-FFF2-40B4-BE49-F238E27FC236}">
                      <a16:creationId xmlns:a16="http://schemas.microsoft.com/office/drawing/2014/main" id="{294993AE-136F-4147-84F5-2BE744134FD2}"/>
                    </a:ext>
                  </a:extLst>
                </p14:cNvPr>
                <p14:cNvContentPartPr/>
                <p14:nvPr/>
              </p14:nvContentPartPr>
              <p14:xfrm>
                <a:off x="5861253" y="4909027"/>
                <a:ext cx="75600" cy="165960"/>
              </p14:xfrm>
            </p:contentPart>
          </mc:Choice>
          <mc:Fallback>
            <p:pic>
              <p:nvPicPr>
                <p:cNvPr id="265" name="Freihand 264">
                  <a:extLst>
                    <a:ext uri="{FF2B5EF4-FFF2-40B4-BE49-F238E27FC236}">
                      <a16:creationId xmlns:a16="http://schemas.microsoft.com/office/drawing/2014/main" id="{294993AE-136F-4147-84F5-2BE744134FD2}"/>
                    </a:ext>
                  </a:extLst>
                </p:cNvPr>
                <p:cNvPicPr/>
                <p:nvPr/>
              </p:nvPicPr>
              <p:blipFill>
                <a:blip r:embed="rId439"/>
                <a:stretch>
                  <a:fillRect/>
                </a:stretch>
              </p:blipFill>
              <p:spPr>
                <a:xfrm>
                  <a:off x="5856933" y="4904707"/>
                  <a:ext cx="84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6" name="Freihand 265">
                  <a:extLst>
                    <a:ext uri="{FF2B5EF4-FFF2-40B4-BE49-F238E27FC236}">
                      <a16:creationId xmlns:a16="http://schemas.microsoft.com/office/drawing/2014/main" id="{86564083-433A-4990-B02F-7C1108AD009B}"/>
                    </a:ext>
                  </a:extLst>
                </p14:cNvPr>
                <p14:cNvContentPartPr/>
                <p14:nvPr/>
              </p14:nvContentPartPr>
              <p14:xfrm>
                <a:off x="5957013" y="4856107"/>
                <a:ext cx="303840" cy="298440"/>
              </p14:xfrm>
            </p:contentPart>
          </mc:Choice>
          <mc:Fallback>
            <p:pic>
              <p:nvPicPr>
                <p:cNvPr id="266" name="Freihand 265">
                  <a:extLst>
                    <a:ext uri="{FF2B5EF4-FFF2-40B4-BE49-F238E27FC236}">
                      <a16:creationId xmlns:a16="http://schemas.microsoft.com/office/drawing/2014/main" id="{86564083-433A-4990-B02F-7C1108AD009B}"/>
                    </a:ext>
                  </a:extLst>
                </p:cNvPr>
                <p:cNvPicPr/>
                <p:nvPr/>
              </p:nvPicPr>
              <p:blipFill>
                <a:blip r:embed="rId441"/>
                <a:stretch>
                  <a:fillRect/>
                </a:stretch>
              </p:blipFill>
              <p:spPr>
                <a:xfrm>
                  <a:off x="5952693" y="4851787"/>
                  <a:ext cx="3124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9" name="Freihand 238">
                  <a:extLst>
                    <a:ext uri="{FF2B5EF4-FFF2-40B4-BE49-F238E27FC236}">
                      <a16:creationId xmlns:a16="http://schemas.microsoft.com/office/drawing/2014/main" id="{F53DD0B5-AD10-4250-80AB-5204CAFCB24D}"/>
                    </a:ext>
                  </a:extLst>
                </p14:cNvPr>
                <p14:cNvContentPartPr/>
                <p14:nvPr/>
              </p14:nvContentPartPr>
              <p14:xfrm>
                <a:off x="4760013" y="4524547"/>
                <a:ext cx="360" cy="360"/>
              </p14:xfrm>
            </p:contentPart>
          </mc:Choice>
          <mc:Fallback>
            <p:pic>
              <p:nvPicPr>
                <p:cNvPr id="239" name="Freihand 238">
                  <a:extLst>
                    <a:ext uri="{FF2B5EF4-FFF2-40B4-BE49-F238E27FC236}">
                      <a16:creationId xmlns:a16="http://schemas.microsoft.com/office/drawing/2014/main" id="{F53DD0B5-AD10-4250-80AB-5204CAFCB24D}"/>
                    </a:ext>
                  </a:extLst>
                </p:cNvPr>
                <p:cNvPicPr/>
                <p:nvPr/>
              </p:nvPicPr>
              <p:blipFill>
                <a:blip r:embed="rId69"/>
                <a:stretch>
                  <a:fillRect/>
                </a:stretch>
              </p:blipFill>
              <p:spPr>
                <a:xfrm>
                  <a:off x="4755693" y="4520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0" name="Freihand 239">
                  <a:extLst>
                    <a:ext uri="{FF2B5EF4-FFF2-40B4-BE49-F238E27FC236}">
                      <a16:creationId xmlns:a16="http://schemas.microsoft.com/office/drawing/2014/main" id="{25361DEB-48E7-4F35-AF40-1006DA6534F8}"/>
                    </a:ext>
                  </a:extLst>
                </p14:cNvPr>
                <p14:cNvContentPartPr/>
                <p14:nvPr/>
              </p14:nvContentPartPr>
              <p14:xfrm>
                <a:off x="4569573" y="4469827"/>
                <a:ext cx="590040" cy="77400"/>
              </p14:xfrm>
            </p:contentPart>
          </mc:Choice>
          <mc:Fallback>
            <p:pic>
              <p:nvPicPr>
                <p:cNvPr id="240" name="Freihand 239">
                  <a:extLst>
                    <a:ext uri="{FF2B5EF4-FFF2-40B4-BE49-F238E27FC236}">
                      <a16:creationId xmlns:a16="http://schemas.microsoft.com/office/drawing/2014/main" id="{25361DEB-48E7-4F35-AF40-1006DA6534F8}"/>
                    </a:ext>
                  </a:extLst>
                </p:cNvPr>
                <p:cNvPicPr/>
                <p:nvPr/>
              </p:nvPicPr>
              <p:blipFill>
                <a:blip r:embed="rId444"/>
                <a:stretch>
                  <a:fillRect/>
                </a:stretch>
              </p:blipFill>
              <p:spPr>
                <a:xfrm>
                  <a:off x="4565253" y="4465507"/>
                  <a:ext cx="598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42" name="Freihand 241">
                  <a:extLst>
                    <a:ext uri="{FF2B5EF4-FFF2-40B4-BE49-F238E27FC236}">
                      <a16:creationId xmlns:a16="http://schemas.microsoft.com/office/drawing/2014/main" id="{1B41019F-C1C9-436E-87F1-1EBF7F2A6FF5}"/>
                    </a:ext>
                  </a:extLst>
                </p14:cNvPr>
                <p14:cNvContentPartPr/>
                <p14:nvPr/>
              </p14:nvContentPartPr>
              <p14:xfrm>
                <a:off x="5259693" y="4518067"/>
                <a:ext cx="1041120" cy="98640"/>
              </p14:xfrm>
            </p:contentPart>
          </mc:Choice>
          <mc:Fallback>
            <p:pic>
              <p:nvPicPr>
                <p:cNvPr id="242" name="Freihand 241">
                  <a:extLst>
                    <a:ext uri="{FF2B5EF4-FFF2-40B4-BE49-F238E27FC236}">
                      <a16:creationId xmlns:a16="http://schemas.microsoft.com/office/drawing/2014/main" id="{1B41019F-C1C9-436E-87F1-1EBF7F2A6FF5}"/>
                    </a:ext>
                  </a:extLst>
                </p:cNvPr>
                <p:cNvPicPr/>
                <p:nvPr/>
              </p:nvPicPr>
              <p:blipFill>
                <a:blip r:embed="rId446"/>
                <a:stretch>
                  <a:fillRect/>
                </a:stretch>
              </p:blipFill>
              <p:spPr>
                <a:xfrm>
                  <a:off x="5255373" y="4513747"/>
                  <a:ext cx="1049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1" name="Freihand 270">
                  <a:extLst>
                    <a:ext uri="{FF2B5EF4-FFF2-40B4-BE49-F238E27FC236}">
                      <a16:creationId xmlns:a16="http://schemas.microsoft.com/office/drawing/2014/main" id="{FD5E6E71-9794-4146-A9A0-0D723CB07E49}"/>
                    </a:ext>
                  </a:extLst>
                </p14:cNvPr>
                <p14:cNvContentPartPr/>
                <p14:nvPr/>
              </p14:nvContentPartPr>
              <p14:xfrm>
                <a:off x="5196693" y="4056187"/>
                <a:ext cx="379800" cy="559800"/>
              </p14:xfrm>
            </p:contentPart>
          </mc:Choice>
          <mc:Fallback>
            <p:pic>
              <p:nvPicPr>
                <p:cNvPr id="271" name="Freihand 270">
                  <a:extLst>
                    <a:ext uri="{FF2B5EF4-FFF2-40B4-BE49-F238E27FC236}">
                      <a16:creationId xmlns:a16="http://schemas.microsoft.com/office/drawing/2014/main" id="{FD5E6E71-9794-4146-A9A0-0D723CB07E49}"/>
                    </a:ext>
                  </a:extLst>
                </p:cNvPr>
                <p:cNvPicPr/>
                <p:nvPr/>
              </p:nvPicPr>
              <p:blipFill>
                <a:blip r:embed="rId448"/>
                <a:stretch>
                  <a:fillRect/>
                </a:stretch>
              </p:blipFill>
              <p:spPr>
                <a:xfrm>
                  <a:off x="5192373" y="4051867"/>
                  <a:ext cx="38844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3" name="Freihand 272">
                  <a:extLst>
                    <a:ext uri="{FF2B5EF4-FFF2-40B4-BE49-F238E27FC236}">
                      <a16:creationId xmlns:a16="http://schemas.microsoft.com/office/drawing/2014/main" id="{9F8CECA6-B402-462C-B925-8085A98A200D}"/>
                    </a:ext>
                  </a:extLst>
                </p14:cNvPr>
                <p14:cNvContentPartPr/>
                <p14:nvPr/>
              </p14:nvContentPartPr>
              <p14:xfrm>
                <a:off x="5908413" y="4009387"/>
                <a:ext cx="455760" cy="617040"/>
              </p14:xfrm>
            </p:contentPart>
          </mc:Choice>
          <mc:Fallback>
            <p:pic>
              <p:nvPicPr>
                <p:cNvPr id="273" name="Freihand 272">
                  <a:extLst>
                    <a:ext uri="{FF2B5EF4-FFF2-40B4-BE49-F238E27FC236}">
                      <a16:creationId xmlns:a16="http://schemas.microsoft.com/office/drawing/2014/main" id="{9F8CECA6-B402-462C-B925-8085A98A200D}"/>
                    </a:ext>
                  </a:extLst>
                </p:cNvPr>
                <p:cNvPicPr/>
                <p:nvPr/>
              </p:nvPicPr>
              <p:blipFill>
                <a:blip r:embed="rId450"/>
                <a:stretch>
                  <a:fillRect/>
                </a:stretch>
              </p:blipFill>
              <p:spPr>
                <a:xfrm>
                  <a:off x="5904093" y="4005067"/>
                  <a:ext cx="46440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4" name="Freihand 273">
                  <a:extLst>
                    <a:ext uri="{FF2B5EF4-FFF2-40B4-BE49-F238E27FC236}">
                      <a16:creationId xmlns:a16="http://schemas.microsoft.com/office/drawing/2014/main" id="{907B8301-A905-468A-A39F-9B9146F82137}"/>
                    </a:ext>
                  </a:extLst>
                </p14:cNvPr>
                <p14:cNvContentPartPr/>
                <p14:nvPr/>
              </p14:nvContentPartPr>
              <p14:xfrm>
                <a:off x="820173" y="4402867"/>
                <a:ext cx="2102400" cy="87840"/>
              </p14:xfrm>
            </p:contentPart>
          </mc:Choice>
          <mc:Fallback>
            <p:pic>
              <p:nvPicPr>
                <p:cNvPr id="274" name="Freihand 273">
                  <a:extLst>
                    <a:ext uri="{FF2B5EF4-FFF2-40B4-BE49-F238E27FC236}">
                      <a16:creationId xmlns:a16="http://schemas.microsoft.com/office/drawing/2014/main" id="{907B8301-A905-468A-A39F-9B9146F82137}"/>
                    </a:ext>
                  </a:extLst>
                </p:cNvPr>
                <p:cNvPicPr/>
                <p:nvPr/>
              </p:nvPicPr>
              <p:blipFill>
                <a:blip r:embed="rId452"/>
                <a:stretch>
                  <a:fillRect/>
                </a:stretch>
              </p:blipFill>
              <p:spPr>
                <a:xfrm>
                  <a:off x="815853" y="4398547"/>
                  <a:ext cx="2111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5" name="Freihand 274">
                  <a:extLst>
                    <a:ext uri="{FF2B5EF4-FFF2-40B4-BE49-F238E27FC236}">
                      <a16:creationId xmlns:a16="http://schemas.microsoft.com/office/drawing/2014/main" id="{84CF128D-44BF-4940-B9CA-864013C65BE4}"/>
                    </a:ext>
                  </a:extLst>
                </p14:cNvPr>
                <p14:cNvContentPartPr/>
                <p14:nvPr/>
              </p14:nvContentPartPr>
              <p14:xfrm>
                <a:off x="745653" y="4756747"/>
                <a:ext cx="1360800" cy="55080"/>
              </p14:xfrm>
            </p:contentPart>
          </mc:Choice>
          <mc:Fallback>
            <p:pic>
              <p:nvPicPr>
                <p:cNvPr id="275" name="Freihand 274">
                  <a:extLst>
                    <a:ext uri="{FF2B5EF4-FFF2-40B4-BE49-F238E27FC236}">
                      <a16:creationId xmlns:a16="http://schemas.microsoft.com/office/drawing/2014/main" id="{84CF128D-44BF-4940-B9CA-864013C65BE4}"/>
                    </a:ext>
                  </a:extLst>
                </p:cNvPr>
                <p:cNvPicPr/>
                <p:nvPr/>
              </p:nvPicPr>
              <p:blipFill>
                <a:blip r:embed="rId454"/>
                <a:stretch>
                  <a:fillRect/>
                </a:stretch>
              </p:blipFill>
              <p:spPr>
                <a:xfrm>
                  <a:off x="741333" y="4752427"/>
                  <a:ext cx="1369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6" name="Freihand 275">
                  <a:extLst>
                    <a:ext uri="{FF2B5EF4-FFF2-40B4-BE49-F238E27FC236}">
                      <a16:creationId xmlns:a16="http://schemas.microsoft.com/office/drawing/2014/main" id="{F8FB3BAE-34A8-4A07-861A-1EE995DB14DB}"/>
                    </a:ext>
                  </a:extLst>
                </p14:cNvPr>
                <p14:cNvContentPartPr/>
                <p14:nvPr/>
              </p14:nvContentPartPr>
              <p14:xfrm>
                <a:off x="76413" y="1890427"/>
                <a:ext cx="809280" cy="3234960"/>
              </p14:xfrm>
            </p:contentPart>
          </mc:Choice>
          <mc:Fallback>
            <p:pic>
              <p:nvPicPr>
                <p:cNvPr id="276" name="Freihand 275">
                  <a:extLst>
                    <a:ext uri="{FF2B5EF4-FFF2-40B4-BE49-F238E27FC236}">
                      <a16:creationId xmlns:a16="http://schemas.microsoft.com/office/drawing/2014/main" id="{F8FB3BAE-34A8-4A07-861A-1EE995DB14DB}"/>
                    </a:ext>
                  </a:extLst>
                </p:cNvPr>
                <p:cNvPicPr/>
                <p:nvPr/>
              </p:nvPicPr>
              <p:blipFill>
                <a:blip r:embed="rId456"/>
                <a:stretch>
                  <a:fillRect/>
                </a:stretch>
              </p:blipFill>
              <p:spPr>
                <a:xfrm>
                  <a:off x="72093" y="1886107"/>
                  <a:ext cx="817920" cy="32436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7" name="Freihand 276">
                  <a:extLst>
                    <a:ext uri="{FF2B5EF4-FFF2-40B4-BE49-F238E27FC236}">
                      <a16:creationId xmlns:a16="http://schemas.microsoft.com/office/drawing/2014/main" id="{374B7421-09C7-42CF-8D80-25B29BD1B07F}"/>
                    </a:ext>
                  </a:extLst>
                </p14:cNvPr>
                <p14:cNvContentPartPr/>
                <p14:nvPr/>
              </p14:nvContentPartPr>
              <p14:xfrm>
                <a:off x="677973" y="1844347"/>
                <a:ext cx="276840" cy="128880"/>
              </p14:xfrm>
            </p:contentPart>
          </mc:Choice>
          <mc:Fallback>
            <p:pic>
              <p:nvPicPr>
                <p:cNvPr id="277" name="Freihand 276">
                  <a:extLst>
                    <a:ext uri="{FF2B5EF4-FFF2-40B4-BE49-F238E27FC236}">
                      <a16:creationId xmlns:a16="http://schemas.microsoft.com/office/drawing/2014/main" id="{374B7421-09C7-42CF-8D80-25B29BD1B07F}"/>
                    </a:ext>
                  </a:extLst>
                </p:cNvPr>
                <p:cNvPicPr/>
                <p:nvPr/>
              </p:nvPicPr>
              <p:blipFill>
                <a:blip r:embed="rId458"/>
                <a:stretch>
                  <a:fillRect/>
                </a:stretch>
              </p:blipFill>
              <p:spPr>
                <a:xfrm>
                  <a:off x="673653" y="1840027"/>
                  <a:ext cx="285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9" name="Freihand 278">
                  <a:extLst>
                    <a:ext uri="{FF2B5EF4-FFF2-40B4-BE49-F238E27FC236}">
                      <a16:creationId xmlns:a16="http://schemas.microsoft.com/office/drawing/2014/main" id="{1AA4588D-A6F9-422A-A6B2-F8E30511A225}"/>
                    </a:ext>
                  </a:extLst>
                </p14:cNvPr>
                <p14:cNvContentPartPr/>
                <p14:nvPr/>
              </p14:nvContentPartPr>
              <p14:xfrm>
                <a:off x="1103493" y="1812667"/>
                <a:ext cx="86400" cy="126000"/>
              </p14:xfrm>
            </p:contentPart>
          </mc:Choice>
          <mc:Fallback>
            <p:pic>
              <p:nvPicPr>
                <p:cNvPr id="279" name="Freihand 278">
                  <a:extLst>
                    <a:ext uri="{FF2B5EF4-FFF2-40B4-BE49-F238E27FC236}">
                      <a16:creationId xmlns:a16="http://schemas.microsoft.com/office/drawing/2014/main" id="{1AA4588D-A6F9-422A-A6B2-F8E30511A225}"/>
                    </a:ext>
                  </a:extLst>
                </p:cNvPr>
                <p:cNvPicPr/>
                <p:nvPr/>
              </p:nvPicPr>
              <p:blipFill>
                <a:blip r:embed="rId460"/>
                <a:stretch>
                  <a:fillRect/>
                </a:stretch>
              </p:blipFill>
              <p:spPr>
                <a:xfrm>
                  <a:off x="1099173" y="1808347"/>
                  <a:ext cx="95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0" name="Freihand 279">
                  <a:extLst>
                    <a:ext uri="{FF2B5EF4-FFF2-40B4-BE49-F238E27FC236}">
                      <a16:creationId xmlns:a16="http://schemas.microsoft.com/office/drawing/2014/main" id="{3822F60A-A04B-48CD-B5D0-5D5BFF689F33}"/>
                    </a:ext>
                  </a:extLst>
                </p14:cNvPr>
                <p14:cNvContentPartPr/>
                <p14:nvPr/>
              </p14:nvContentPartPr>
              <p14:xfrm>
                <a:off x="1210053" y="1833187"/>
                <a:ext cx="363600" cy="192600"/>
              </p14:xfrm>
            </p:contentPart>
          </mc:Choice>
          <mc:Fallback>
            <p:pic>
              <p:nvPicPr>
                <p:cNvPr id="280" name="Freihand 279">
                  <a:extLst>
                    <a:ext uri="{FF2B5EF4-FFF2-40B4-BE49-F238E27FC236}">
                      <a16:creationId xmlns:a16="http://schemas.microsoft.com/office/drawing/2014/main" id="{3822F60A-A04B-48CD-B5D0-5D5BFF689F33}"/>
                    </a:ext>
                  </a:extLst>
                </p:cNvPr>
                <p:cNvPicPr/>
                <p:nvPr/>
              </p:nvPicPr>
              <p:blipFill>
                <a:blip r:embed="rId462"/>
                <a:stretch>
                  <a:fillRect/>
                </a:stretch>
              </p:blipFill>
              <p:spPr>
                <a:xfrm>
                  <a:off x="1205733" y="1828867"/>
                  <a:ext cx="3722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1" name="Freihand 280">
                  <a:extLst>
                    <a:ext uri="{FF2B5EF4-FFF2-40B4-BE49-F238E27FC236}">
                      <a16:creationId xmlns:a16="http://schemas.microsoft.com/office/drawing/2014/main" id="{E31D1A3F-2B9D-4908-9B77-B38B2C41AABE}"/>
                    </a:ext>
                  </a:extLst>
                </p14:cNvPr>
                <p14:cNvContentPartPr/>
                <p14:nvPr/>
              </p14:nvContentPartPr>
              <p14:xfrm>
                <a:off x="1608573" y="1819147"/>
                <a:ext cx="257760" cy="57960"/>
              </p14:xfrm>
            </p:contentPart>
          </mc:Choice>
          <mc:Fallback>
            <p:pic>
              <p:nvPicPr>
                <p:cNvPr id="281" name="Freihand 280">
                  <a:extLst>
                    <a:ext uri="{FF2B5EF4-FFF2-40B4-BE49-F238E27FC236}">
                      <a16:creationId xmlns:a16="http://schemas.microsoft.com/office/drawing/2014/main" id="{E31D1A3F-2B9D-4908-9B77-B38B2C41AABE}"/>
                    </a:ext>
                  </a:extLst>
                </p:cNvPr>
                <p:cNvPicPr/>
                <p:nvPr/>
              </p:nvPicPr>
              <p:blipFill>
                <a:blip r:embed="rId464"/>
                <a:stretch>
                  <a:fillRect/>
                </a:stretch>
              </p:blipFill>
              <p:spPr>
                <a:xfrm>
                  <a:off x="1604253" y="1814827"/>
                  <a:ext cx="266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2" name="Freihand 281">
                  <a:extLst>
                    <a:ext uri="{FF2B5EF4-FFF2-40B4-BE49-F238E27FC236}">
                      <a16:creationId xmlns:a16="http://schemas.microsoft.com/office/drawing/2014/main" id="{F4D25741-9DBF-4F12-82D9-DD6D45A8ED29}"/>
                    </a:ext>
                  </a:extLst>
                </p14:cNvPr>
                <p14:cNvContentPartPr/>
                <p14:nvPr/>
              </p14:nvContentPartPr>
              <p14:xfrm>
                <a:off x="2070813" y="1722667"/>
                <a:ext cx="11160" cy="172440"/>
              </p14:xfrm>
            </p:contentPart>
          </mc:Choice>
          <mc:Fallback>
            <p:pic>
              <p:nvPicPr>
                <p:cNvPr id="282" name="Freihand 281">
                  <a:extLst>
                    <a:ext uri="{FF2B5EF4-FFF2-40B4-BE49-F238E27FC236}">
                      <a16:creationId xmlns:a16="http://schemas.microsoft.com/office/drawing/2014/main" id="{F4D25741-9DBF-4F12-82D9-DD6D45A8ED29}"/>
                    </a:ext>
                  </a:extLst>
                </p:cNvPr>
                <p:cNvPicPr/>
                <p:nvPr/>
              </p:nvPicPr>
              <p:blipFill>
                <a:blip r:embed="rId466"/>
                <a:stretch>
                  <a:fillRect/>
                </a:stretch>
              </p:blipFill>
              <p:spPr>
                <a:xfrm>
                  <a:off x="2066493" y="1718347"/>
                  <a:ext cx="19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3" name="Freihand 282">
                  <a:extLst>
                    <a:ext uri="{FF2B5EF4-FFF2-40B4-BE49-F238E27FC236}">
                      <a16:creationId xmlns:a16="http://schemas.microsoft.com/office/drawing/2014/main" id="{3A011906-8ADC-4B2C-B54A-A101C83E3A9A}"/>
                    </a:ext>
                  </a:extLst>
                </p14:cNvPr>
                <p14:cNvContentPartPr/>
                <p14:nvPr/>
              </p14:nvContentPartPr>
              <p14:xfrm>
                <a:off x="1989813" y="1706827"/>
                <a:ext cx="274680" cy="155160"/>
              </p14:xfrm>
            </p:contentPart>
          </mc:Choice>
          <mc:Fallback>
            <p:pic>
              <p:nvPicPr>
                <p:cNvPr id="283" name="Freihand 282">
                  <a:extLst>
                    <a:ext uri="{FF2B5EF4-FFF2-40B4-BE49-F238E27FC236}">
                      <a16:creationId xmlns:a16="http://schemas.microsoft.com/office/drawing/2014/main" id="{3A011906-8ADC-4B2C-B54A-A101C83E3A9A}"/>
                    </a:ext>
                  </a:extLst>
                </p:cNvPr>
                <p:cNvPicPr/>
                <p:nvPr/>
              </p:nvPicPr>
              <p:blipFill>
                <a:blip r:embed="rId468"/>
                <a:stretch>
                  <a:fillRect/>
                </a:stretch>
              </p:blipFill>
              <p:spPr>
                <a:xfrm>
                  <a:off x="1985493" y="1702507"/>
                  <a:ext cx="283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4" name="Freihand 283">
                  <a:extLst>
                    <a:ext uri="{FF2B5EF4-FFF2-40B4-BE49-F238E27FC236}">
                      <a16:creationId xmlns:a16="http://schemas.microsoft.com/office/drawing/2014/main" id="{3F2A8D5A-C5F3-43B2-9B12-DB80788DE772}"/>
                    </a:ext>
                  </a:extLst>
                </p14:cNvPr>
                <p14:cNvContentPartPr/>
                <p14:nvPr/>
              </p14:nvContentPartPr>
              <p14:xfrm>
                <a:off x="2197533" y="1713307"/>
                <a:ext cx="176400" cy="145080"/>
              </p14:xfrm>
            </p:contentPart>
          </mc:Choice>
          <mc:Fallback>
            <p:pic>
              <p:nvPicPr>
                <p:cNvPr id="284" name="Freihand 283">
                  <a:extLst>
                    <a:ext uri="{FF2B5EF4-FFF2-40B4-BE49-F238E27FC236}">
                      <a16:creationId xmlns:a16="http://schemas.microsoft.com/office/drawing/2014/main" id="{3F2A8D5A-C5F3-43B2-9B12-DB80788DE772}"/>
                    </a:ext>
                  </a:extLst>
                </p:cNvPr>
                <p:cNvPicPr/>
                <p:nvPr/>
              </p:nvPicPr>
              <p:blipFill>
                <a:blip r:embed="rId470"/>
                <a:stretch>
                  <a:fillRect/>
                </a:stretch>
              </p:blipFill>
              <p:spPr>
                <a:xfrm>
                  <a:off x="2193213" y="1708987"/>
                  <a:ext cx="185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5" name="Freihand 284">
                  <a:extLst>
                    <a:ext uri="{FF2B5EF4-FFF2-40B4-BE49-F238E27FC236}">
                      <a16:creationId xmlns:a16="http://schemas.microsoft.com/office/drawing/2014/main" id="{351A6B09-24A2-46FE-8BA6-2046244A5EE4}"/>
                    </a:ext>
                  </a:extLst>
                </p14:cNvPr>
                <p14:cNvContentPartPr/>
                <p14:nvPr/>
              </p14:nvContentPartPr>
              <p14:xfrm>
                <a:off x="2386533" y="1760467"/>
                <a:ext cx="180360" cy="72000"/>
              </p14:xfrm>
            </p:contentPart>
          </mc:Choice>
          <mc:Fallback>
            <p:pic>
              <p:nvPicPr>
                <p:cNvPr id="285" name="Freihand 284">
                  <a:extLst>
                    <a:ext uri="{FF2B5EF4-FFF2-40B4-BE49-F238E27FC236}">
                      <a16:creationId xmlns:a16="http://schemas.microsoft.com/office/drawing/2014/main" id="{351A6B09-24A2-46FE-8BA6-2046244A5EE4}"/>
                    </a:ext>
                  </a:extLst>
                </p:cNvPr>
                <p:cNvPicPr/>
                <p:nvPr/>
              </p:nvPicPr>
              <p:blipFill>
                <a:blip r:embed="rId472"/>
                <a:stretch>
                  <a:fillRect/>
                </a:stretch>
              </p:blipFill>
              <p:spPr>
                <a:xfrm>
                  <a:off x="2382213" y="1756147"/>
                  <a:ext cx="189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7" name="Freihand 286">
                  <a:extLst>
                    <a:ext uri="{FF2B5EF4-FFF2-40B4-BE49-F238E27FC236}">
                      <a16:creationId xmlns:a16="http://schemas.microsoft.com/office/drawing/2014/main" id="{D3967A9B-D105-4C9A-88EE-AB4242CC04D1}"/>
                    </a:ext>
                  </a:extLst>
                </p14:cNvPr>
                <p14:cNvContentPartPr/>
                <p14:nvPr/>
              </p14:nvContentPartPr>
              <p14:xfrm>
                <a:off x="2539893" y="1698187"/>
                <a:ext cx="212400" cy="108000"/>
              </p14:xfrm>
            </p:contentPart>
          </mc:Choice>
          <mc:Fallback>
            <p:pic>
              <p:nvPicPr>
                <p:cNvPr id="287" name="Freihand 286">
                  <a:extLst>
                    <a:ext uri="{FF2B5EF4-FFF2-40B4-BE49-F238E27FC236}">
                      <a16:creationId xmlns:a16="http://schemas.microsoft.com/office/drawing/2014/main" id="{D3967A9B-D105-4C9A-88EE-AB4242CC04D1}"/>
                    </a:ext>
                  </a:extLst>
                </p:cNvPr>
                <p:cNvPicPr/>
                <p:nvPr/>
              </p:nvPicPr>
              <p:blipFill>
                <a:blip r:embed="rId474"/>
                <a:stretch>
                  <a:fillRect/>
                </a:stretch>
              </p:blipFill>
              <p:spPr>
                <a:xfrm>
                  <a:off x="2535573" y="1693867"/>
                  <a:ext cx="221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8" name="Freihand 287">
                  <a:extLst>
                    <a:ext uri="{FF2B5EF4-FFF2-40B4-BE49-F238E27FC236}">
                      <a16:creationId xmlns:a16="http://schemas.microsoft.com/office/drawing/2014/main" id="{BC0808C3-FA36-48EB-83F9-E503E122CCA5}"/>
                    </a:ext>
                  </a:extLst>
                </p14:cNvPr>
                <p14:cNvContentPartPr/>
                <p14:nvPr/>
              </p14:nvContentPartPr>
              <p14:xfrm>
                <a:off x="2681013" y="1731667"/>
                <a:ext cx="71280" cy="93240"/>
              </p14:xfrm>
            </p:contentPart>
          </mc:Choice>
          <mc:Fallback>
            <p:pic>
              <p:nvPicPr>
                <p:cNvPr id="288" name="Freihand 287">
                  <a:extLst>
                    <a:ext uri="{FF2B5EF4-FFF2-40B4-BE49-F238E27FC236}">
                      <a16:creationId xmlns:a16="http://schemas.microsoft.com/office/drawing/2014/main" id="{BC0808C3-FA36-48EB-83F9-E503E122CCA5}"/>
                    </a:ext>
                  </a:extLst>
                </p:cNvPr>
                <p:cNvPicPr/>
                <p:nvPr/>
              </p:nvPicPr>
              <p:blipFill>
                <a:blip r:embed="rId476"/>
                <a:stretch>
                  <a:fillRect/>
                </a:stretch>
              </p:blipFill>
              <p:spPr>
                <a:xfrm>
                  <a:off x="2676693" y="1727347"/>
                  <a:ext cx="79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9" name="Freihand 288">
                  <a:extLst>
                    <a:ext uri="{FF2B5EF4-FFF2-40B4-BE49-F238E27FC236}">
                      <a16:creationId xmlns:a16="http://schemas.microsoft.com/office/drawing/2014/main" id="{0C050924-BFB6-4649-AA92-5F2FDED7471F}"/>
                    </a:ext>
                  </a:extLst>
                </p14:cNvPr>
                <p14:cNvContentPartPr/>
                <p14:nvPr/>
              </p14:nvContentPartPr>
              <p14:xfrm>
                <a:off x="2882253" y="1741027"/>
                <a:ext cx="217800" cy="67320"/>
              </p14:xfrm>
            </p:contentPart>
          </mc:Choice>
          <mc:Fallback>
            <p:pic>
              <p:nvPicPr>
                <p:cNvPr id="289" name="Freihand 288">
                  <a:extLst>
                    <a:ext uri="{FF2B5EF4-FFF2-40B4-BE49-F238E27FC236}">
                      <a16:creationId xmlns:a16="http://schemas.microsoft.com/office/drawing/2014/main" id="{0C050924-BFB6-4649-AA92-5F2FDED7471F}"/>
                    </a:ext>
                  </a:extLst>
                </p:cNvPr>
                <p:cNvPicPr/>
                <p:nvPr/>
              </p:nvPicPr>
              <p:blipFill>
                <a:blip r:embed="rId478"/>
                <a:stretch>
                  <a:fillRect/>
                </a:stretch>
              </p:blipFill>
              <p:spPr>
                <a:xfrm>
                  <a:off x="2877933" y="1736707"/>
                  <a:ext cx="226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0" name="Freihand 289">
                  <a:extLst>
                    <a:ext uri="{FF2B5EF4-FFF2-40B4-BE49-F238E27FC236}">
                      <a16:creationId xmlns:a16="http://schemas.microsoft.com/office/drawing/2014/main" id="{1DEC2429-C45E-4254-A782-013A69495CB2}"/>
                    </a:ext>
                  </a:extLst>
                </p14:cNvPr>
                <p14:cNvContentPartPr/>
                <p14:nvPr/>
              </p14:nvContentPartPr>
              <p14:xfrm>
                <a:off x="3102213" y="1739227"/>
                <a:ext cx="73800" cy="71640"/>
              </p14:xfrm>
            </p:contentPart>
          </mc:Choice>
          <mc:Fallback>
            <p:pic>
              <p:nvPicPr>
                <p:cNvPr id="290" name="Freihand 289">
                  <a:extLst>
                    <a:ext uri="{FF2B5EF4-FFF2-40B4-BE49-F238E27FC236}">
                      <a16:creationId xmlns:a16="http://schemas.microsoft.com/office/drawing/2014/main" id="{1DEC2429-C45E-4254-A782-013A69495CB2}"/>
                    </a:ext>
                  </a:extLst>
                </p:cNvPr>
                <p:cNvPicPr/>
                <p:nvPr/>
              </p:nvPicPr>
              <p:blipFill>
                <a:blip r:embed="rId480"/>
                <a:stretch>
                  <a:fillRect/>
                </a:stretch>
              </p:blipFill>
              <p:spPr>
                <a:xfrm>
                  <a:off x="3097893" y="1734907"/>
                  <a:ext cx="82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1" name="Freihand 290">
                  <a:extLst>
                    <a:ext uri="{FF2B5EF4-FFF2-40B4-BE49-F238E27FC236}">
                      <a16:creationId xmlns:a16="http://schemas.microsoft.com/office/drawing/2014/main" id="{AEB68D4D-A54A-458E-B70B-977E3948B998}"/>
                    </a:ext>
                  </a:extLst>
                </p14:cNvPr>
                <p14:cNvContentPartPr/>
                <p14:nvPr/>
              </p14:nvContentPartPr>
              <p14:xfrm>
                <a:off x="3206253" y="1659307"/>
                <a:ext cx="120600" cy="141840"/>
              </p14:xfrm>
            </p:contentPart>
          </mc:Choice>
          <mc:Fallback>
            <p:pic>
              <p:nvPicPr>
                <p:cNvPr id="291" name="Freihand 290">
                  <a:extLst>
                    <a:ext uri="{FF2B5EF4-FFF2-40B4-BE49-F238E27FC236}">
                      <a16:creationId xmlns:a16="http://schemas.microsoft.com/office/drawing/2014/main" id="{AEB68D4D-A54A-458E-B70B-977E3948B998}"/>
                    </a:ext>
                  </a:extLst>
                </p:cNvPr>
                <p:cNvPicPr/>
                <p:nvPr/>
              </p:nvPicPr>
              <p:blipFill>
                <a:blip r:embed="rId482"/>
                <a:stretch>
                  <a:fillRect/>
                </a:stretch>
              </p:blipFill>
              <p:spPr>
                <a:xfrm>
                  <a:off x="3201933" y="1654987"/>
                  <a:ext cx="129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2" name="Freihand 291">
                  <a:extLst>
                    <a:ext uri="{FF2B5EF4-FFF2-40B4-BE49-F238E27FC236}">
                      <a16:creationId xmlns:a16="http://schemas.microsoft.com/office/drawing/2014/main" id="{D1B8F760-398C-4990-A703-B2F4E3B2FFAD}"/>
                    </a:ext>
                  </a:extLst>
                </p14:cNvPr>
                <p14:cNvContentPartPr/>
                <p14:nvPr/>
              </p14:nvContentPartPr>
              <p14:xfrm>
                <a:off x="3391293" y="1709347"/>
                <a:ext cx="186480" cy="108360"/>
              </p14:xfrm>
            </p:contentPart>
          </mc:Choice>
          <mc:Fallback>
            <p:pic>
              <p:nvPicPr>
                <p:cNvPr id="292" name="Freihand 291">
                  <a:extLst>
                    <a:ext uri="{FF2B5EF4-FFF2-40B4-BE49-F238E27FC236}">
                      <a16:creationId xmlns:a16="http://schemas.microsoft.com/office/drawing/2014/main" id="{D1B8F760-398C-4990-A703-B2F4E3B2FFAD}"/>
                    </a:ext>
                  </a:extLst>
                </p:cNvPr>
                <p:cNvPicPr/>
                <p:nvPr/>
              </p:nvPicPr>
              <p:blipFill>
                <a:blip r:embed="rId484"/>
                <a:stretch>
                  <a:fillRect/>
                </a:stretch>
              </p:blipFill>
              <p:spPr>
                <a:xfrm>
                  <a:off x="3386973" y="1705027"/>
                  <a:ext cx="195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3" name="Freihand 292">
                  <a:extLst>
                    <a:ext uri="{FF2B5EF4-FFF2-40B4-BE49-F238E27FC236}">
                      <a16:creationId xmlns:a16="http://schemas.microsoft.com/office/drawing/2014/main" id="{2B0F9C2F-0802-473F-865E-18767CAEFD8B}"/>
                    </a:ext>
                  </a:extLst>
                </p14:cNvPr>
                <p14:cNvContentPartPr/>
                <p14:nvPr/>
              </p14:nvContentPartPr>
              <p14:xfrm>
                <a:off x="3967653" y="1663987"/>
                <a:ext cx="182520" cy="127800"/>
              </p14:xfrm>
            </p:contentPart>
          </mc:Choice>
          <mc:Fallback>
            <p:pic>
              <p:nvPicPr>
                <p:cNvPr id="293" name="Freihand 292">
                  <a:extLst>
                    <a:ext uri="{FF2B5EF4-FFF2-40B4-BE49-F238E27FC236}">
                      <a16:creationId xmlns:a16="http://schemas.microsoft.com/office/drawing/2014/main" id="{2B0F9C2F-0802-473F-865E-18767CAEFD8B}"/>
                    </a:ext>
                  </a:extLst>
                </p:cNvPr>
                <p:cNvPicPr/>
                <p:nvPr/>
              </p:nvPicPr>
              <p:blipFill>
                <a:blip r:embed="rId486"/>
                <a:stretch>
                  <a:fillRect/>
                </a:stretch>
              </p:blipFill>
              <p:spPr>
                <a:xfrm>
                  <a:off x="3963333" y="1659667"/>
                  <a:ext cx="191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4" name="Freihand 293">
                  <a:extLst>
                    <a:ext uri="{FF2B5EF4-FFF2-40B4-BE49-F238E27FC236}">
                      <a16:creationId xmlns:a16="http://schemas.microsoft.com/office/drawing/2014/main" id="{35B1B52B-8D5D-4F0C-BC30-2DA065D5B7C9}"/>
                    </a:ext>
                  </a:extLst>
                </p14:cNvPr>
                <p14:cNvContentPartPr/>
                <p14:nvPr/>
              </p14:nvContentPartPr>
              <p14:xfrm>
                <a:off x="4236933" y="1695667"/>
                <a:ext cx="72360" cy="93960"/>
              </p14:xfrm>
            </p:contentPart>
          </mc:Choice>
          <mc:Fallback>
            <p:pic>
              <p:nvPicPr>
                <p:cNvPr id="294" name="Freihand 293">
                  <a:extLst>
                    <a:ext uri="{FF2B5EF4-FFF2-40B4-BE49-F238E27FC236}">
                      <a16:creationId xmlns:a16="http://schemas.microsoft.com/office/drawing/2014/main" id="{35B1B52B-8D5D-4F0C-BC30-2DA065D5B7C9}"/>
                    </a:ext>
                  </a:extLst>
                </p:cNvPr>
                <p:cNvPicPr/>
                <p:nvPr/>
              </p:nvPicPr>
              <p:blipFill>
                <a:blip r:embed="rId488"/>
                <a:stretch>
                  <a:fillRect/>
                </a:stretch>
              </p:blipFill>
              <p:spPr>
                <a:xfrm>
                  <a:off x="4232613" y="1691347"/>
                  <a:ext cx="81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5" name="Freihand 294">
                  <a:extLst>
                    <a:ext uri="{FF2B5EF4-FFF2-40B4-BE49-F238E27FC236}">
                      <a16:creationId xmlns:a16="http://schemas.microsoft.com/office/drawing/2014/main" id="{97148851-BDF6-4C0F-8B2C-73D99789DEFF}"/>
                    </a:ext>
                  </a:extLst>
                </p14:cNvPr>
                <p14:cNvContentPartPr/>
                <p14:nvPr/>
              </p14:nvContentPartPr>
              <p14:xfrm>
                <a:off x="4230813" y="1725907"/>
                <a:ext cx="106560" cy="36360"/>
              </p14:xfrm>
            </p:contentPart>
          </mc:Choice>
          <mc:Fallback>
            <p:pic>
              <p:nvPicPr>
                <p:cNvPr id="295" name="Freihand 294">
                  <a:extLst>
                    <a:ext uri="{FF2B5EF4-FFF2-40B4-BE49-F238E27FC236}">
                      <a16:creationId xmlns:a16="http://schemas.microsoft.com/office/drawing/2014/main" id="{97148851-BDF6-4C0F-8B2C-73D99789DEFF}"/>
                    </a:ext>
                  </a:extLst>
                </p:cNvPr>
                <p:cNvPicPr/>
                <p:nvPr/>
              </p:nvPicPr>
              <p:blipFill>
                <a:blip r:embed="rId490"/>
                <a:stretch>
                  <a:fillRect/>
                </a:stretch>
              </p:blipFill>
              <p:spPr>
                <a:xfrm>
                  <a:off x="4226493" y="1721587"/>
                  <a:ext cx="115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6" name="Freihand 295">
                  <a:extLst>
                    <a:ext uri="{FF2B5EF4-FFF2-40B4-BE49-F238E27FC236}">
                      <a16:creationId xmlns:a16="http://schemas.microsoft.com/office/drawing/2014/main" id="{B1448CF5-9084-47F9-910B-8FA14C11DD6D}"/>
                    </a:ext>
                  </a:extLst>
                </p14:cNvPr>
                <p14:cNvContentPartPr/>
                <p14:nvPr/>
              </p14:nvContentPartPr>
              <p14:xfrm>
                <a:off x="4436373" y="1639147"/>
                <a:ext cx="131400" cy="118800"/>
              </p14:xfrm>
            </p:contentPart>
          </mc:Choice>
          <mc:Fallback>
            <p:pic>
              <p:nvPicPr>
                <p:cNvPr id="296" name="Freihand 295">
                  <a:extLst>
                    <a:ext uri="{FF2B5EF4-FFF2-40B4-BE49-F238E27FC236}">
                      <a16:creationId xmlns:a16="http://schemas.microsoft.com/office/drawing/2014/main" id="{B1448CF5-9084-47F9-910B-8FA14C11DD6D}"/>
                    </a:ext>
                  </a:extLst>
                </p:cNvPr>
                <p:cNvPicPr/>
                <p:nvPr/>
              </p:nvPicPr>
              <p:blipFill>
                <a:blip r:embed="rId492"/>
                <a:stretch>
                  <a:fillRect/>
                </a:stretch>
              </p:blipFill>
              <p:spPr>
                <a:xfrm>
                  <a:off x="4432053" y="1634827"/>
                  <a:ext cx="140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7" name="Freihand 296">
                  <a:extLst>
                    <a:ext uri="{FF2B5EF4-FFF2-40B4-BE49-F238E27FC236}">
                      <a16:creationId xmlns:a16="http://schemas.microsoft.com/office/drawing/2014/main" id="{2B8B22E0-92E2-45D6-8539-35B8258A403A}"/>
                    </a:ext>
                  </a:extLst>
                </p14:cNvPr>
                <p14:cNvContentPartPr/>
                <p14:nvPr/>
              </p14:nvContentPartPr>
              <p14:xfrm>
                <a:off x="4593333" y="1677307"/>
                <a:ext cx="121680" cy="120240"/>
              </p14:xfrm>
            </p:contentPart>
          </mc:Choice>
          <mc:Fallback>
            <p:pic>
              <p:nvPicPr>
                <p:cNvPr id="297" name="Freihand 296">
                  <a:extLst>
                    <a:ext uri="{FF2B5EF4-FFF2-40B4-BE49-F238E27FC236}">
                      <a16:creationId xmlns:a16="http://schemas.microsoft.com/office/drawing/2014/main" id="{2B8B22E0-92E2-45D6-8539-35B8258A403A}"/>
                    </a:ext>
                  </a:extLst>
                </p:cNvPr>
                <p:cNvPicPr/>
                <p:nvPr/>
              </p:nvPicPr>
              <p:blipFill>
                <a:blip r:embed="rId494"/>
                <a:stretch>
                  <a:fillRect/>
                </a:stretch>
              </p:blipFill>
              <p:spPr>
                <a:xfrm>
                  <a:off x="4589013" y="1672987"/>
                  <a:ext cx="130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8" name="Freihand 297">
                  <a:extLst>
                    <a:ext uri="{FF2B5EF4-FFF2-40B4-BE49-F238E27FC236}">
                      <a16:creationId xmlns:a16="http://schemas.microsoft.com/office/drawing/2014/main" id="{BEA888D6-E1DB-417B-BA11-2436431610E7}"/>
                    </a:ext>
                  </a:extLst>
                </p14:cNvPr>
                <p14:cNvContentPartPr/>
                <p14:nvPr/>
              </p14:nvContentPartPr>
              <p14:xfrm>
                <a:off x="4578573" y="1715467"/>
                <a:ext cx="141480" cy="42120"/>
              </p14:xfrm>
            </p:contentPart>
          </mc:Choice>
          <mc:Fallback>
            <p:pic>
              <p:nvPicPr>
                <p:cNvPr id="298" name="Freihand 297">
                  <a:extLst>
                    <a:ext uri="{FF2B5EF4-FFF2-40B4-BE49-F238E27FC236}">
                      <a16:creationId xmlns:a16="http://schemas.microsoft.com/office/drawing/2014/main" id="{BEA888D6-E1DB-417B-BA11-2436431610E7}"/>
                    </a:ext>
                  </a:extLst>
                </p:cNvPr>
                <p:cNvPicPr/>
                <p:nvPr/>
              </p:nvPicPr>
              <p:blipFill>
                <a:blip r:embed="rId496"/>
                <a:stretch>
                  <a:fillRect/>
                </a:stretch>
              </p:blipFill>
              <p:spPr>
                <a:xfrm>
                  <a:off x="4574253" y="1711147"/>
                  <a:ext cx="150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9" name="Freihand 298">
                  <a:extLst>
                    <a:ext uri="{FF2B5EF4-FFF2-40B4-BE49-F238E27FC236}">
                      <a16:creationId xmlns:a16="http://schemas.microsoft.com/office/drawing/2014/main" id="{E7CA5CB4-1EBC-4BEE-B069-E66693806BCE}"/>
                    </a:ext>
                  </a:extLst>
                </p14:cNvPr>
                <p14:cNvContentPartPr/>
                <p14:nvPr/>
              </p14:nvContentPartPr>
              <p14:xfrm>
                <a:off x="4864773" y="1599547"/>
                <a:ext cx="154080" cy="172800"/>
              </p14:xfrm>
            </p:contentPart>
          </mc:Choice>
          <mc:Fallback>
            <p:pic>
              <p:nvPicPr>
                <p:cNvPr id="299" name="Freihand 298">
                  <a:extLst>
                    <a:ext uri="{FF2B5EF4-FFF2-40B4-BE49-F238E27FC236}">
                      <a16:creationId xmlns:a16="http://schemas.microsoft.com/office/drawing/2014/main" id="{E7CA5CB4-1EBC-4BEE-B069-E66693806BCE}"/>
                    </a:ext>
                  </a:extLst>
                </p:cNvPr>
                <p:cNvPicPr/>
                <p:nvPr/>
              </p:nvPicPr>
              <p:blipFill>
                <a:blip r:embed="rId498"/>
                <a:stretch>
                  <a:fillRect/>
                </a:stretch>
              </p:blipFill>
              <p:spPr>
                <a:xfrm>
                  <a:off x="4860453" y="1595227"/>
                  <a:ext cx="162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2" name="Freihand 301">
                  <a:extLst>
                    <a:ext uri="{FF2B5EF4-FFF2-40B4-BE49-F238E27FC236}">
                      <a16:creationId xmlns:a16="http://schemas.microsoft.com/office/drawing/2014/main" id="{9C562F47-A57D-4619-8AB2-F8A4094D481B}"/>
                    </a:ext>
                  </a:extLst>
                </p14:cNvPr>
                <p14:cNvContentPartPr/>
                <p14:nvPr/>
              </p14:nvContentPartPr>
              <p14:xfrm>
                <a:off x="3561573" y="1439707"/>
                <a:ext cx="82800" cy="93600"/>
              </p14:xfrm>
            </p:contentPart>
          </mc:Choice>
          <mc:Fallback>
            <p:pic>
              <p:nvPicPr>
                <p:cNvPr id="302" name="Freihand 301">
                  <a:extLst>
                    <a:ext uri="{FF2B5EF4-FFF2-40B4-BE49-F238E27FC236}">
                      <a16:creationId xmlns:a16="http://schemas.microsoft.com/office/drawing/2014/main" id="{9C562F47-A57D-4619-8AB2-F8A4094D481B}"/>
                    </a:ext>
                  </a:extLst>
                </p:cNvPr>
                <p:cNvPicPr/>
                <p:nvPr/>
              </p:nvPicPr>
              <p:blipFill>
                <a:blip r:embed="rId500"/>
                <a:stretch>
                  <a:fillRect/>
                </a:stretch>
              </p:blipFill>
              <p:spPr>
                <a:xfrm>
                  <a:off x="3557253" y="1435387"/>
                  <a:ext cx="91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3" name="Freihand 302">
                  <a:extLst>
                    <a:ext uri="{FF2B5EF4-FFF2-40B4-BE49-F238E27FC236}">
                      <a16:creationId xmlns:a16="http://schemas.microsoft.com/office/drawing/2014/main" id="{1501A60F-059E-493B-B1BD-ABB02FB758E1}"/>
                    </a:ext>
                  </a:extLst>
                </p14:cNvPr>
                <p14:cNvContentPartPr/>
                <p14:nvPr/>
              </p14:nvContentPartPr>
              <p14:xfrm>
                <a:off x="3684693" y="1462027"/>
                <a:ext cx="68760" cy="77760"/>
              </p14:xfrm>
            </p:contentPart>
          </mc:Choice>
          <mc:Fallback>
            <p:pic>
              <p:nvPicPr>
                <p:cNvPr id="303" name="Freihand 302">
                  <a:extLst>
                    <a:ext uri="{FF2B5EF4-FFF2-40B4-BE49-F238E27FC236}">
                      <a16:creationId xmlns:a16="http://schemas.microsoft.com/office/drawing/2014/main" id="{1501A60F-059E-493B-B1BD-ABB02FB758E1}"/>
                    </a:ext>
                  </a:extLst>
                </p:cNvPr>
                <p:cNvPicPr/>
                <p:nvPr/>
              </p:nvPicPr>
              <p:blipFill>
                <a:blip r:embed="rId502"/>
                <a:stretch>
                  <a:fillRect/>
                </a:stretch>
              </p:blipFill>
              <p:spPr>
                <a:xfrm>
                  <a:off x="3680373" y="1457707"/>
                  <a:ext cx="77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4" name="Freihand 303">
                  <a:extLst>
                    <a:ext uri="{FF2B5EF4-FFF2-40B4-BE49-F238E27FC236}">
                      <a16:creationId xmlns:a16="http://schemas.microsoft.com/office/drawing/2014/main" id="{1945CC6A-BBBC-4180-A238-1818E3C23A72}"/>
                    </a:ext>
                  </a:extLst>
                </p14:cNvPr>
                <p14:cNvContentPartPr/>
                <p14:nvPr/>
              </p14:nvContentPartPr>
              <p14:xfrm>
                <a:off x="3753813" y="1494427"/>
                <a:ext cx="110160" cy="30600"/>
              </p14:xfrm>
            </p:contentPart>
          </mc:Choice>
          <mc:Fallback>
            <p:pic>
              <p:nvPicPr>
                <p:cNvPr id="304" name="Freihand 303">
                  <a:extLst>
                    <a:ext uri="{FF2B5EF4-FFF2-40B4-BE49-F238E27FC236}">
                      <a16:creationId xmlns:a16="http://schemas.microsoft.com/office/drawing/2014/main" id="{1945CC6A-BBBC-4180-A238-1818E3C23A72}"/>
                    </a:ext>
                  </a:extLst>
                </p:cNvPr>
                <p:cNvPicPr/>
                <p:nvPr/>
              </p:nvPicPr>
              <p:blipFill>
                <a:blip r:embed="rId504"/>
                <a:stretch>
                  <a:fillRect/>
                </a:stretch>
              </p:blipFill>
              <p:spPr>
                <a:xfrm>
                  <a:off x="3749493" y="1490107"/>
                  <a:ext cx="118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5" name="Freihand 304">
                  <a:extLst>
                    <a:ext uri="{FF2B5EF4-FFF2-40B4-BE49-F238E27FC236}">
                      <a16:creationId xmlns:a16="http://schemas.microsoft.com/office/drawing/2014/main" id="{2600F0E4-45E7-4282-807B-03B5A4156523}"/>
                    </a:ext>
                  </a:extLst>
                </p14:cNvPr>
                <p14:cNvContentPartPr/>
                <p14:nvPr/>
              </p14:nvContentPartPr>
              <p14:xfrm>
                <a:off x="3878733" y="1431787"/>
                <a:ext cx="155160" cy="89640"/>
              </p14:xfrm>
            </p:contentPart>
          </mc:Choice>
          <mc:Fallback>
            <p:pic>
              <p:nvPicPr>
                <p:cNvPr id="305" name="Freihand 304">
                  <a:extLst>
                    <a:ext uri="{FF2B5EF4-FFF2-40B4-BE49-F238E27FC236}">
                      <a16:creationId xmlns:a16="http://schemas.microsoft.com/office/drawing/2014/main" id="{2600F0E4-45E7-4282-807B-03B5A4156523}"/>
                    </a:ext>
                  </a:extLst>
                </p:cNvPr>
                <p:cNvPicPr/>
                <p:nvPr/>
              </p:nvPicPr>
              <p:blipFill>
                <a:blip r:embed="rId506"/>
                <a:stretch>
                  <a:fillRect/>
                </a:stretch>
              </p:blipFill>
              <p:spPr>
                <a:xfrm>
                  <a:off x="3874413" y="1427467"/>
                  <a:ext cx="163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6" name="Freihand 305">
                  <a:extLst>
                    <a:ext uri="{FF2B5EF4-FFF2-40B4-BE49-F238E27FC236}">
                      <a16:creationId xmlns:a16="http://schemas.microsoft.com/office/drawing/2014/main" id="{77F247D2-F4F7-482F-AC78-36911BBC8A19}"/>
                    </a:ext>
                  </a:extLst>
                </p14:cNvPr>
                <p14:cNvContentPartPr/>
                <p14:nvPr/>
              </p14:nvContentPartPr>
              <p14:xfrm>
                <a:off x="4012653" y="1424227"/>
                <a:ext cx="70200" cy="20520"/>
              </p14:xfrm>
            </p:contentPart>
          </mc:Choice>
          <mc:Fallback>
            <p:pic>
              <p:nvPicPr>
                <p:cNvPr id="306" name="Freihand 305">
                  <a:extLst>
                    <a:ext uri="{FF2B5EF4-FFF2-40B4-BE49-F238E27FC236}">
                      <a16:creationId xmlns:a16="http://schemas.microsoft.com/office/drawing/2014/main" id="{77F247D2-F4F7-482F-AC78-36911BBC8A19}"/>
                    </a:ext>
                  </a:extLst>
                </p:cNvPr>
                <p:cNvPicPr/>
                <p:nvPr/>
              </p:nvPicPr>
              <p:blipFill>
                <a:blip r:embed="rId508"/>
                <a:stretch>
                  <a:fillRect/>
                </a:stretch>
              </p:blipFill>
              <p:spPr>
                <a:xfrm>
                  <a:off x="4008333" y="1419907"/>
                  <a:ext cx="78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7" name="Freihand 306">
                  <a:extLst>
                    <a:ext uri="{FF2B5EF4-FFF2-40B4-BE49-F238E27FC236}">
                      <a16:creationId xmlns:a16="http://schemas.microsoft.com/office/drawing/2014/main" id="{E355DA99-88B4-4A17-BAFE-CD0DDD10E4B1}"/>
                    </a:ext>
                  </a:extLst>
                </p14:cNvPr>
                <p14:cNvContentPartPr/>
                <p14:nvPr/>
              </p14:nvContentPartPr>
              <p14:xfrm>
                <a:off x="3669213" y="1458427"/>
                <a:ext cx="90000" cy="209520"/>
              </p14:xfrm>
            </p:contentPart>
          </mc:Choice>
          <mc:Fallback>
            <p:pic>
              <p:nvPicPr>
                <p:cNvPr id="307" name="Freihand 306">
                  <a:extLst>
                    <a:ext uri="{FF2B5EF4-FFF2-40B4-BE49-F238E27FC236}">
                      <a16:creationId xmlns:a16="http://schemas.microsoft.com/office/drawing/2014/main" id="{E355DA99-88B4-4A17-BAFE-CD0DDD10E4B1}"/>
                    </a:ext>
                  </a:extLst>
                </p:cNvPr>
                <p:cNvPicPr/>
                <p:nvPr/>
              </p:nvPicPr>
              <p:blipFill>
                <a:blip r:embed="rId510"/>
                <a:stretch>
                  <a:fillRect/>
                </a:stretch>
              </p:blipFill>
              <p:spPr>
                <a:xfrm>
                  <a:off x="3664893" y="1454107"/>
                  <a:ext cx="986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8" name="Freihand 307">
                  <a:extLst>
                    <a:ext uri="{FF2B5EF4-FFF2-40B4-BE49-F238E27FC236}">
                      <a16:creationId xmlns:a16="http://schemas.microsoft.com/office/drawing/2014/main" id="{C20DC0E0-B5CC-4BE0-932A-5FFB8C25FEAF}"/>
                    </a:ext>
                  </a:extLst>
                </p14:cNvPr>
                <p14:cNvContentPartPr/>
                <p14:nvPr/>
              </p14:nvContentPartPr>
              <p14:xfrm>
                <a:off x="3812853" y="1465267"/>
                <a:ext cx="83160" cy="72720"/>
              </p14:xfrm>
            </p:contentPart>
          </mc:Choice>
          <mc:Fallback>
            <p:pic>
              <p:nvPicPr>
                <p:cNvPr id="308" name="Freihand 307">
                  <a:extLst>
                    <a:ext uri="{FF2B5EF4-FFF2-40B4-BE49-F238E27FC236}">
                      <a16:creationId xmlns:a16="http://schemas.microsoft.com/office/drawing/2014/main" id="{C20DC0E0-B5CC-4BE0-932A-5FFB8C25FEAF}"/>
                    </a:ext>
                  </a:extLst>
                </p:cNvPr>
                <p:cNvPicPr/>
                <p:nvPr/>
              </p:nvPicPr>
              <p:blipFill>
                <a:blip r:embed="rId512"/>
                <a:stretch>
                  <a:fillRect/>
                </a:stretch>
              </p:blipFill>
              <p:spPr>
                <a:xfrm>
                  <a:off x="3808533" y="1460947"/>
                  <a:ext cx="91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9" name="Freihand 308">
                  <a:extLst>
                    <a:ext uri="{FF2B5EF4-FFF2-40B4-BE49-F238E27FC236}">
                      <a16:creationId xmlns:a16="http://schemas.microsoft.com/office/drawing/2014/main" id="{2BD06D4F-061C-4CD2-9C86-749A9CBE577C}"/>
                    </a:ext>
                  </a:extLst>
                </p14:cNvPr>
                <p14:cNvContentPartPr/>
                <p14:nvPr/>
              </p14:nvContentPartPr>
              <p14:xfrm>
                <a:off x="3912933" y="1465627"/>
                <a:ext cx="56160" cy="48960"/>
              </p14:xfrm>
            </p:contentPart>
          </mc:Choice>
          <mc:Fallback>
            <p:pic>
              <p:nvPicPr>
                <p:cNvPr id="309" name="Freihand 308">
                  <a:extLst>
                    <a:ext uri="{FF2B5EF4-FFF2-40B4-BE49-F238E27FC236}">
                      <a16:creationId xmlns:a16="http://schemas.microsoft.com/office/drawing/2014/main" id="{2BD06D4F-061C-4CD2-9C86-749A9CBE577C}"/>
                    </a:ext>
                  </a:extLst>
                </p:cNvPr>
                <p:cNvPicPr/>
                <p:nvPr/>
              </p:nvPicPr>
              <p:blipFill>
                <a:blip r:embed="rId514"/>
                <a:stretch>
                  <a:fillRect/>
                </a:stretch>
              </p:blipFill>
              <p:spPr>
                <a:xfrm>
                  <a:off x="3908613" y="1461307"/>
                  <a:ext cx="64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0" name="Freihand 309">
                  <a:extLst>
                    <a:ext uri="{FF2B5EF4-FFF2-40B4-BE49-F238E27FC236}">
                      <a16:creationId xmlns:a16="http://schemas.microsoft.com/office/drawing/2014/main" id="{026F6ABE-2106-4058-9B67-47924AA8D3F7}"/>
                    </a:ext>
                  </a:extLst>
                </p14:cNvPr>
                <p14:cNvContentPartPr/>
                <p14:nvPr/>
              </p14:nvContentPartPr>
              <p14:xfrm>
                <a:off x="3983853" y="1405507"/>
                <a:ext cx="114120" cy="126720"/>
              </p14:xfrm>
            </p:contentPart>
          </mc:Choice>
          <mc:Fallback>
            <p:pic>
              <p:nvPicPr>
                <p:cNvPr id="310" name="Freihand 309">
                  <a:extLst>
                    <a:ext uri="{FF2B5EF4-FFF2-40B4-BE49-F238E27FC236}">
                      <a16:creationId xmlns:a16="http://schemas.microsoft.com/office/drawing/2014/main" id="{026F6ABE-2106-4058-9B67-47924AA8D3F7}"/>
                    </a:ext>
                  </a:extLst>
                </p:cNvPr>
                <p:cNvPicPr/>
                <p:nvPr/>
              </p:nvPicPr>
              <p:blipFill>
                <a:blip r:embed="rId516"/>
                <a:stretch>
                  <a:fillRect/>
                </a:stretch>
              </p:blipFill>
              <p:spPr>
                <a:xfrm>
                  <a:off x="3979533" y="1401187"/>
                  <a:ext cx="122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1" name="Freihand 310">
                  <a:extLst>
                    <a:ext uri="{FF2B5EF4-FFF2-40B4-BE49-F238E27FC236}">
                      <a16:creationId xmlns:a16="http://schemas.microsoft.com/office/drawing/2014/main" id="{A7CCDB30-3394-4295-B799-EEB35D1A5F2A}"/>
                    </a:ext>
                  </a:extLst>
                </p14:cNvPr>
                <p14:cNvContentPartPr/>
                <p14:nvPr/>
              </p14:nvContentPartPr>
              <p14:xfrm>
                <a:off x="4087533" y="1429267"/>
                <a:ext cx="85680" cy="65520"/>
              </p14:xfrm>
            </p:contentPart>
          </mc:Choice>
          <mc:Fallback>
            <p:pic>
              <p:nvPicPr>
                <p:cNvPr id="311" name="Freihand 310">
                  <a:extLst>
                    <a:ext uri="{FF2B5EF4-FFF2-40B4-BE49-F238E27FC236}">
                      <a16:creationId xmlns:a16="http://schemas.microsoft.com/office/drawing/2014/main" id="{A7CCDB30-3394-4295-B799-EEB35D1A5F2A}"/>
                    </a:ext>
                  </a:extLst>
                </p:cNvPr>
                <p:cNvPicPr/>
                <p:nvPr/>
              </p:nvPicPr>
              <p:blipFill>
                <a:blip r:embed="rId518"/>
                <a:stretch>
                  <a:fillRect/>
                </a:stretch>
              </p:blipFill>
              <p:spPr>
                <a:xfrm>
                  <a:off x="4083213" y="1424947"/>
                  <a:ext cx="94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3" name="Freihand 312">
                  <a:extLst>
                    <a:ext uri="{FF2B5EF4-FFF2-40B4-BE49-F238E27FC236}">
                      <a16:creationId xmlns:a16="http://schemas.microsoft.com/office/drawing/2014/main" id="{89E550B1-A80D-443B-BB2E-5BE74601770B}"/>
                    </a:ext>
                  </a:extLst>
                </p14:cNvPr>
                <p14:cNvContentPartPr/>
                <p14:nvPr/>
              </p14:nvContentPartPr>
              <p14:xfrm>
                <a:off x="4310733" y="1330627"/>
                <a:ext cx="143280" cy="183600"/>
              </p14:xfrm>
            </p:contentPart>
          </mc:Choice>
          <mc:Fallback>
            <p:pic>
              <p:nvPicPr>
                <p:cNvPr id="313" name="Freihand 312">
                  <a:extLst>
                    <a:ext uri="{FF2B5EF4-FFF2-40B4-BE49-F238E27FC236}">
                      <a16:creationId xmlns:a16="http://schemas.microsoft.com/office/drawing/2014/main" id="{89E550B1-A80D-443B-BB2E-5BE74601770B}"/>
                    </a:ext>
                  </a:extLst>
                </p:cNvPr>
                <p:cNvPicPr/>
                <p:nvPr/>
              </p:nvPicPr>
              <p:blipFill>
                <a:blip r:embed="rId520"/>
                <a:stretch>
                  <a:fillRect/>
                </a:stretch>
              </p:blipFill>
              <p:spPr>
                <a:xfrm>
                  <a:off x="4306413" y="1326307"/>
                  <a:ext cx="151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4" name="Freihand 313">
                  <a:extLst>
                    <a:ext uri="{FF2B5EF4-FFF2-40B4-BE49-F238E27FC236}">
                      <a16:creationId xmlns:a16="http://schemas.microsoft.com/office/drawing/2014/main" id="{CB108219-2528-4B11-B8B1-9047ADC47F35}"/>
                    </a:ext>
                  </a:extLst>
                </p14:cNvPr>
                <p14:cNvContentPartPr/>
                <p14:nvPr/>
              </p14:nvContentPartPr>
              <p14:xfrm>
                <a:off x="4479933" y="1385707"/>
                <a:ext cx="73440" cy="92880"/>
              </p14:xfrm>
            </p:contentPart>
          </mc:Choice>
          <mc:Fallback>
            <p:pic>
              <p:nvPicPr>
                <p:cNvPr id="314" name="Freihand 313">
                  <a:extLst>
                    <a:ext uri="{FF2B5EF4-FFF2-40B4-BE49-F238E27FC236}">
                      <a16:creationId xmlns:a16="http://schemas.microsoft.com/office/drawing/2014/main" id="{CB108219-2528-4B11-B8B1-9047ADC47F35}"/>
                    </a:ext>
                  </a:extLst>
                </p:cNvPr>
                <p:cNvPicPr/>
                <p:nvPr/>
              </p:nvPicPr>
              <p:blipFill>
                <a:blip r:embed="rId522"/>
                <a:stretch>
                  <a:fillRect/>
                </a:stretch>
              </p:blipFill>
              <p:spPr>
                <a:xfrm>
                  <a:off x="4475613" y="1381387"/>
                  <a:ext cx="82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5" name="Freihand 314">
                  <a:extLst>
                    <a:ext uri="{FF2B5EF4-FFF2-40B4-BE49-F238E27FC236}">
                      <a16:creationId xmlns:a16="http://schemas.microsoft.com/office/drawing/2014/main" id="{7EB0124B-3B95-4D0A-8E6C-29B308316856}"/>
                    </a:ext>
                  </a:extLst>
                </p14:cNvPr>
                <p14:cNvContentPartPr/>
                <p14:nvPr/>
              </p14:nvContentPartPr>
              <p14:xfrm>
                <a:off x="4580373" y="1384267"/>
                <a:ext cx="12960" cy="2520"/>
              </p14:xfrm>
            </p:contentPart>
          </mc:Choice>
          <mc:Fallback>
            <p:pic>
              <p:nvPicPr>
                <p:cNvPr id="315" name="Freihand 314">
                  <a:extLst>
                    <a:ext uri="{FF2B5EF4-FFF2-40B4-BE49-F238E27FC236}">
                      <a16:creationId xmlns:a16="http://schemas.microsoft.com/office/drawing/2014/main" id="{7EB0124B-3B95-4D0A-8E6C-29B308316856}"/>
                    </a:ext>
                  </a:extLst>
                </p:cNvPr>
                <p:cNvPicPr/>
                <p:nvPr/>
              </p:nvPicPr>
              <p:blipFill>
                <a:blip r:embed="rId524"/>
                <a:stretch>
                  <a:fillRect/>
                </a:stretch>
              </p:blipFill>
              <p:spPr>
                <a:xfrm>
                  <a:off x="4576053" y="1379947"/>
                  <a:ext cx="216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6" name="Freihand 315">
                  <a:extLst>
                    <a:ext uri="{FF2B5EF4-FFF2-40B4-BE49-F238E27FC236}">
                      <a16:creationId xmlns:a16="http://schemas.microsoft.com/office/drawing/2014/main" id="{356AEDDB-B3D7-45FC-8E6D-3270AC90C964}"/>
                    </a:ext>
                  </a:extLst>
                </p14:cNvPr>
                <p14:cNvContentPartPr/>
                <p14:nvPr/>
              </p14:nvContentPartPr>
              <p14:xfrm>
                <a:off x="4562733" y="1346827"/>
                <a:ext cx="166320" cy="104400"/>
              </p14:xfrm>
            </p:contentPart>
          </mc:Choice>
          <mc:Fallback>
            <p:pic>
              <p:nvPicPr>
                <p:cNvPr id="316" name="Freihand 315">
                  <a:extLst>
                    <a:ext uri="{FF2B5EF4-FFF2-40B4-BE49-F238E27FC236}">
                      <a16:creationId xmlns:a16="http://schemas.microsoft.com/office/drawing/2014/main" id="{356AEDDB-B3D7-45FC-8E6D-3270AC90C964}"/>
                    </a:ext>
                  </a:extLst>
                </p:cNvPr>
                <p:cNvPicPr/>
                <p:nvPr/>
              </p:nvPicPr>
              <p:blipFill>
                <a:blip r:embed="rId526"/>
                <a:stretch>
                  <a:fillRect/>
                </a:stretch>
              </p:blipFill>
              <p:spPr>
                <a:xfrm>
                  <a:off x="4558413" y="1342507"/>
                  <a:ext cx="174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7" name="Freihand 316">
                  <a:extLst>
                    <a:ext uri="{FF2B5EF4-FFF2-40B4-BE49-F238E27FC236}">
                      <a16:creationId xmlns:a16="http://schemas.microsoft.com/office/drawing/2014/main" id="{DFACDEDD-FBF9-4D63-94F0-9EA4B2B56D77}"/>
                    </a:ext>
                  </a:extLst>
                </p14:cNvPr>
                <p14:cNvContentPartPr/>
                <p14:nvPr/>
              </p14:nvContentPartPr>
              <p14:xfrm>
                <a:off x="4706013" y="1311187"/>
                <a:ext cx="190440" cy="109440"/>
              </p14:xfrm>
            </p:contentPart>
          </mc:Choice>
          <mc:Fallback>
            <p:pic>
              <p:nvPicPr>
                <p:cNvPr id="317" name="Freihand 316">
                  <a:extLst>
                    <a:ext uri="{FF2B5EF4-FFF2-40B4-BE49-F238E27FC236}">
                      <a16:creationId xmlns:a16="http://schemas.microsoft.com/office/drawing/2014/main" id="{DFACDEDD-FBF9-4D63-94F0-9EA4B2B56D77}"/>
                    </a:ext>
                  </a:extLst>
                </p:cNvPr>
                <p:cNvPicPr/>
                <p:nvPr/>
              </p:nvPicPr>
              <p:blipFill>
                <a:blip r:embed="rId528"/>
                <a:stretch>
                  <a:fillRect/>
                </a:stretch>
              </p:blipFill>
              <p:spPr>
                <a:xfrm>
                  <a:off x="4701693" y="1306867"/>
                  <a:ext cx="199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8" name="Freihand 317">
                  <a:extLst>
                    <a:ext uri="{FF2B5EF4-FFF2-40B4-BE49-F238E27FC236}">
                      <a16:creationId xmlns:a16="http://schemas.microsoft.com/office/drawing/2014/main" id="{48E37CFE-4A51-40D4-971A-BFB825CCEBA6}"/>
                    </a:ext>
                  </a:extLst>
                </p14:cNvPr>
                <p14:cNvContentPartPr/>
                <p14:nvPr/>
              </p14:nvContentPartPr>
              <p14:xfrm>
                <a:off x="4873413" y="1305067"/>
                <a:ext cx="16920" cy="7920"/>
              </p14:xfrm>
            </p:contentPart>
          </mc:Choice>
          <mc:Fallback>
            <p:pic>
              <p:nvPicPr>
                <p:cNvPr id="318" name="Freihand 317">
                  <a:extLst>
                    <a:ext uri="{FF2B5EF4-FFF2-40B4-BE49-F238E27FC236}">
                      <a16:creationId xmlns:a16="http://schemas.microsoft.com/office/drawing/2014/main" id="{48E37CFE-4A51-40D4-971A-BFB825CCEBA6}"/>
                    </a:ext>
                  </a:extLst>
                </p:cNvPr>
                <p:cNvPicPr/>
                <p:nvPr/>
              </p:nvPicPr>
              <p:blipFill>
                <a:blip r:embed="rId530"/>
                <a:stretch>
                  <a:fillRect/>
                </a:stretch>
              </p:blipFill>
              <p:spPr>
                <a:xfrm>
                  <a:off x="4869093" y="1300747"/>
                  <a:ext cx="25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9" name="Freihand 318">
                  <a:extLst>
                    <a:ext uri="{FF2B5EF4-FFF2-40B4-BE49-F238E27FC236}">
                      <a16:creationId xmlns:a16="http://schemas.microsoft.com/office/drawing/2014/main" id="{30BFD01F-2246-4F93-A83D-B0A3178A86E1}"/>
                    </a:ext>
                  </a:extLst>
                </p14:cNvPr>
                <p14:cNvContentPartPr/>
                <p14:nvPr/>
              </p14:nvContentPartPr>
              <p14:xfrm>
                <a:off x="4921293" y="1316227"/>
                <a:ext cx="74880" cy="71640"/>
              </p14:xfrm>
            </p:contentPart>
          </mc:Choice>
          <mc:Fallback>
            <p:pic>
              <p:nvPicPr>
                <p:cNvPr id="319" name="Freihand 318">
                  <a:extLst>
                    <a:ext uri="{FF2B5EF4-FFF2-40B4-BE49-F238E27FC236}">
                      <a16:creationId xmlns:a16="http://schemas.microsoft.com/office/drawing/2014/main" id="{30BFD01F-2246-4F93-A83D-B0A3178A86E1}"/>
                    </a:ext>
                  </a:extLst>
                </p:cNvPr>
                <p:cNvPicPr/>
                <p:nvPr/>
              </p:nvPicPr>
              <p:blipFill>
                <a:blip r:embed="rId532"/>
                <a:stretch>
                  <a:fillRect/>
                </a:stretch>
              </p:blipFill>
              <p:spPr>
                <a:xfrm>
                  <a:off x="4916973" y="1311907"/>
                  <a:ext cx="83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0" name="Freihand 319">
                  <a:extLst>
                    <a:ext uri="{FF2B5EF4-FFF2-40B4-BE49-F238E27FC236}">
                      <a16:creationId xmlns:a16="http://schemas.microsoft.com/office/drawing/2014/main" id="{4D00AD31-385D-4A71-B08F-83A8968DCCA5}"/>
                    </a:ext>
                  </a:extLst>
                </p14:cNvPr>
                <p14:cNvContentPartPr/>
                <p14:nvPr/>
              </p14:nvContentPartPr>
              <p14:xfrm>
                <a:off x="5029653" y="1465987"/>
                <a:ext cx="201240" cy="80280"/>
              </p14:xfrm>
            </p:contentPart>
          </mc:Choice>
          <mc:Fallback>
            <p:pic>
              <p:nvPicPr>
                <p:cNvPr id="320" name="Freihand 319">
                  <a:extLst>
                    <a:ext uri="{FF2B5EF4-FFF2-40B4-BE49-F238E27FC236}">
                      <a16:creationId xmlns:a16="http://schemas.microsoft.com/office/drawing/2014/main" id="{4D00AD31-385D-4A71-B08F-83A8968DCCA5}"/>
                    </a:ext>
                  </a:extLst>
                </p:cNvPr>
                <p:cNvPicPr/>
                <p:nvPr/>
              </p:nvPicPr>
              <p:blipFill>
                <a:blip r:embed="rId534"/>
                <a:stretch>
                  <a:fillRect/>
                </a:stretch>
              </p:blipFill>
              <p:spPr>
                <a:xfrm>
                  <a:off x="5025333" y="1461667"/>
                  <a:ext cx="209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1" name="Freihand 320">
                  <a:extLst>
                    <a:ext uri="{FF2B5EF4-FFF2-40B4-BE49-F238E27FC236}">
                      <a16:creationId xmlns:a16="http://schemas.microsoft.com/office/drawing/2014/main" id="{C5146EB9-2C55-4BA3-94F0-EA9C24A0F415}"/>
                    </a:ext>
                  </a:extLst>
                </p14:cNvPr>
                <p14:cNvContentPartPr/>
                <p14:nvPr/>
              </p14:nvContentPartPr>
              <p14:xfrm>
                <a:off x="4999053" y="1384267"/>
                <a:ext cx="168120" cy="173880"/>
              </p14:xfrm>
            </p:contentPart>
          </mc:Choice>
          <mc:Fallback>
            <p:pic>
              <p:nvPicPr>
                <p:cNvPr id="321" name="Freihand 320">
                  <a:extLst>
                    <a:ext uri="{FF2B5EF4-FFF2-40B4-BE49-F238E27FC236}">
                      <a16:creationId xmlns:a16="http://schemas.microsoft.com/office/drawing/2014/main" id="{C5146EB9-2C55-4BA3-94F0-EA9C24A0F415}"/>
                    </a:ext>
                  </a:extLst>
                </p:cNvPr>
                <p:cNvPicPr/>
                <p:nvPr/>
              </p:nvPicPr>
              <p:blipFill>
                <a:blip r:embed="rId536"/>
                <a:stretch>
                  <a:fillRect/>
                </a:stretch>
              </p:blipFill>
              <p:spPr>
                <a:xfrm>
                  <a:off x="4994733" y="1379947"/>
                  <a:ext cx="176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2" name="Freihand 321">
                  <a:extLst>
                    <a:ext uri="{FF2B5EF4-FFF2-40B4-BE49-F238E27FC236}">
                      <a16:creationId xmlns:a16="http://schemas.microsoft.com/office/drawing/2014/main" id="{39B53CCD-FEA8-40B4-8810-59AE06E3ABD6}"/>
                    </a:ext>
                  </a:extLst>
                </p14:cNvPr>
                <p14:cNvContentPartPr/>
                <p14:nvPr/>
              </p14:nvContentPartPr>
              <p14:xfrm>
                <a:off x="5021373" y="1380307"/>
                <a:ext cx="140040" cy="160200"/>
              </p14:xfrm>
            </p:contentPart>
          </mc:Choice>
          <mc:Fallback>
            <p:pic>
              <p:nvPicPr>
                <p:cNvPr id="322" name="Freihand 321">
                  <a:extLst>
                    <a:ext uri="{FF2B5EF4-FFF2-40B4-BE49-F238E27FC236}">
                      <a16:creationId xmlns:a16="http://schemas.microsoft.com/office/drawing/2014/main" id="{39B53CCD-FEA8-40B4-8810-59AE06E3ABD6}"/>
                    </a:ext>
                  </a:extLst>
                </p:cNvPr>
                <p:cNvPicPr/>
                <p:nvPr/>
              </p:nvPicPr>
              <p:blipFill>
                <a:blip r:embed="rId538"/>
                <a:stretch>
                  <a:fillRect/>
                </a:stretch>
              </p:blipFill>
              <p:spPr>
                <a:xfrm>
                  <a:off x="5017053" y="1375987"/>
                  <a:ext cx="148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4" name="Freihand 323">
                  <a:extLst>
                    <a:ext uri="{FF2B5EF4-FFF2-40B4-BE49-F238E27FC236}">
                      <a16:creationId xmlns:a16="http://schemas.microsoft.com/office/drawing/2014/main" id="{69109155-B0E7-4352-97AE-318644D01742}"/>
                    </a:ext>
                  </a:extLst>
                </p14:cNvPr>
                <p14:cNvContentPartPr/>
                <p14:nvPr/>
              </p14:nvContentPartPr>
              <p14:xfrm>
                <a:off x="5233413" y="1399027"/>
                <a:ext cx="41760" cy="151560"/>
              </p14:xfrm>
            </p:contentPart>
          </mc:Choice>
          <mc:Fallback>
            <p:pic>
              <p:nvPicPr>
                <p:cNvPr id="324" name="Freihand 323">
                  <a:extLst>
                    <a:ext uri="{FF2B5EF4-FFF2-40B4-BE49-F238E27FC236}">
                      <a16:creationId xmlns:a16="http://schemas.microsoft.com/office/drawing/2014/main" id="{69109155-B0E7-4352-97AE-318644D01742}"/>
                    </a:ext>
                  </a:extLst>
                </p:cNvPr>
                <p:cNvPicPr/>
                <p:nvPr/>
              </p:nvPicPr>
              <p:blipFill>
                <a:blip r:embed="rId540"/>
                <a:stretch>
                  <a:fillRect/>
                </a:stretch>
              </p:blipFill>
              <p:spPr>
                <a:xfrm>
                  <a:off x="5229093" y="1394707"/>
                  <a:ext cx="50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5" name="Freihand 324">
                  <a:extLst>
                    <a:ext uri="{FF2B5EF4-FFF2-40B4-BE49-F238E27FC236}">
                      <a16:creationId xmlns:a16="http://schemas.microsoft.com/office/drawing/2014/main" id="{AC91CACA-CD14-47D3-9882-1BB0672BB3DD}"/>
                    </a:ext>
                  </a:extLst>
                </p14:cNvPr>
                <p14:cNvContentPartPr/>
                <p14:nvPr/>
              </p14:nvContentPartPr>
              <p14:xfrm>
                <a:off x="5212173" y="1383547"/>
                <a:ext cx="81720" cy="86400"/>
              </p14:xfrm>
            </p:contentPart>
          </mc:Choice>
          <mc:Fallback>
            <p:pic>
              <p:nvPicPr>
                <p:cNvPr id="325" name="Freihand 324">
                  <a:extLst>
                    <a:ext uri="{FF2B5EF4-FFF2-40B4-BE49-F238E27FC236}">
                      <a16:creationId xmlns:a16="http://schemas.microsoft.com/office/drawing/2014/main" id="{AC91CACA-CD14-47D3-9882-1BB0672BB3DD}"/>
                    </a:ext>
                  </a:extLst>
                </p:cNvPr>
                <p:cNvPicPr/>
                <p:nvPr/>
              </p:nvPicPr>
              <p:blipFill>
                <a:blip r:embed="rId542"/>
                <a:stretch>
                  <a:fillRect/>
                </a:stretch>
              </p:blipFill>
              <p:spPr>
                <a:xfrm>
                  <a:off x="5207853" y="1379227"/>
                  <a:ext cx="90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6" name="Freihand 325">
                  <a:extLst>
                    <a:ext uri="{FF2B5EF4-FFF2-40B4-BE49-F238E27FC236}">
                      <a16:creationId xmlns:a16="http://schemas.microsoft.com/office/drawing/2014/main" id="{EC26B870-C31D-4DF0-AC14-0544B651BD6E}"/>
                    </a:ext>
                  </a:extLst>
                </p14:cNvPr>
                <p14:cNvContentPartPr/>
                <p14:nvPr/>
              </p14:nvContentPartPr>
              <p14:xfrm>
                <a:off x="5301813" y="1450147"/>
                <a:ext cx="81000" cy="66600"/>
              </p14:xfrm>
            </p:contentPart>
          </mc:Choice>
          <mc:Fallback>
            <p:pic>
              <p:nvPicPr>
                <p:cNvPr id="326" name="Freihand 325">
                  <a:extLst>
                    <a:ext uri="{FF2B5EF4-FFF2-40B4-BE49-F238E27FC236}">
                      <a16:creationId xmlns:a16="http://schemas.microsoft.com/office/drawing/2014/main" id="{EC26B870-C31D-4DF0-AC14-0544B651BD6E}"/>
                    </a:ext>
                  </a:extLst>
                </p:cNvPr>
                <p:cNvPicPr/>
                <p:nvPr/>
              </p:nvPicPr>
              <p:blipFill>
                <a:blip r:embed="rId544"/>
                <a:stretch>
                  <a:fillRect/>
                </a:stretch>
              </p:blipFill>
              <p:spPr>
                <a:xfrm>
                  <a:off x="5297493" y="1445827"/>
                  <a:ext cx="89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7" name="Freihand 326">
                  <a:extLst>
                    <a:ext uri="{FF2B5EF4-FFF2-40B4-BE49-F238E27FC236}">
                      <a16:creationId xmlns:a16="http://schemas.microsoft.com/office/drawing/2014/main" id="{8A043F36-6FDE-42D6-B42A-800DD093B9FC}"/>
                    </a:ext>
                  </a:extLst>
                </p14:cNvPr>
                <p14:cNvContentPartPr/>
                <p14:nvPr/>
              </p14:nvContentPartPr>
              <p14:xfrm>
                <a:off x="5357973" y="1434307"/>
                <a:ext cx="78840" cy="79200"/>
              </p14:xfrm>
            </p:contentPart>
          </mc:Choice>
          <mc:Fallback>
            <p:pic>
              <p:nvPicPr>
                <p:cNvPr id="327" name="Freihand 326">
                  <a:extLst>
                    <a:ext uri="{FF2B5EF4-FFF2-40B4-BE49-F238E27FC236}">
                      <a16:creationId xmlns:a16="http://schemas.microsoft.com/office/drawing/2014/main" id="{8A043F36-6FDE-42D6-B42A-800DD093B9FC}"/>
                    </a:ext>
                  </a:extLst>
                </p:cNvPr>
                <p:cNvPicPr/>
                <p:nvPr/>
              </p:nvPicPr>
              <p:blipFill>
                <a:blip r:embed="rId546"/>
                <a:stretch>
                  <a:fillRect/>
                </a:stretch>
              </p:blipFill>
              <p:spPr>
                <a:xfrm>
                  <a:off x="5353653" y="1429987"/>
                  <a:ext cx="87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8" name="Freihand 327">
                  <a:extLst>
                    <a:ext uri="{FF2B5EF4-FFF2-40B4-BE49-F238E27FC236}">
                      <a16:creationId xmlns:a16="http://schemas.microsoft.com/office/drawing/2014/main" id="{D40285E7-0F42-4721-9BDB-2EF222A6366E}"/>
                    </a:ext>
                  </a:extLst>
                </p14:cNvPr>
                <p14:cNvContentPartPr/>
                <p14:nvPr/>
              </p14:nvContentPartPr>
              <p14:xfrm>
                <a:off x="5438613" y="1389307"/>
                <a:ext cx="155880" cy="107280"/>
              </p14:xfrm>
            </p:contentPart>
          </mc:Choice>
          <mc:Fallback>
            <p:pic>
              <p:nvPicPr>
                <p:cNvPr id="328" name="Freihand 327">
                  <a:extLst>
                    <a:ext uri="{FF2B5EF4-FFF2-40B4-BE49-F238E27FC236}">
                      <a16:creationId xmlns:a16="http://schemas.microsoft.com/office/drawing/2014/main" id="{D40285E7-0F42-4721-9BDB-2EF222A6366E}"/>
                    </a:ext>
                  </a:extLst>
                </p:cNvPr>
                <p:cNvPicPr/>
                <p:nvPr/>
              </p:nvPicPr>
              <p:blipFill>
                <a:blip r:embed="rId548"/>
                <a:stretch>
                  <a:fillRect/>
                </a:stretch>
              </p:blipFill>
              <p:spPr>
                <a:xfrm>
                  <a:off x="5434293" y="1384987"/>
                  <a:ext cx="164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9" name="Freihand 328">
                  <a:extLst>
                    <a:ext uri="{FF2B5EF4-FFF2-40B4-BE49-F238E27FC236}">
                      <a16:creationId xmlns:a16="http://schemas.microsoft.com/office/drawing/2014/main" id="{D599FA76-3453-47AF-94AF-7DD01D032E68}"/>
                    </a:ext>
                  </a:extLst>
                </p14:cNvPr>
                <p14:cNvContentPartPr/>
                <p14:nvPr/>
              </p14:nvContentPartPr>
              <p14:xfrm>
                <a:off x="5606373" y="1422787"/>
                <a:ext cx="45000" cy="65520"/>
              </p14:xfrm>
            </p:contentPart>
          </mc:Choice>
          <mc:Fallback>
            <p:pic>
              <p:nvPicPr>
                <p:cNvPr id="329" name="Freihand 328">
                  <a:extLst>
                    <a:ext uri="{FF2B5EF4-FFF2-40B4-BE49-F238E27FC236}">
                      <a16:creationId xmlns:a16="http://schemas.microsoft.com/office/drawing/2014/main" id="{D599FA76-3453-47AF-94AF-7DD01D032E68}"/>
                    </a:ext>
                  </a:extLst>
                </p:cNvPr>
                <p:cNvPicPr/>
                <p:nvPr/>
              </p:nvPicPr>
              <p:blipFill>
                <a:blip r:embed="rId550"/>
                <a:stretch>
                  <a:fillRect/>
                </a:stretch>
              </p:blipFill>
              <p:spPr>
                <a:xfrm>
                  <a:off x="5602053" y="1418467"/>
                  <a:ext cx="53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0" name="Freihand 329">
                  <a:extLst>
                    <a:ext uri="{FF2B5EF4-FFF2-40B4-BE49-F238E27FC236}">
                      <a16:creationId xmlns:a16="http://schemas.microsoft.com/office/drawing/2014/main" id="{88A484FD-4A51-4D07-B238-58AD0FF8B368}"/>
                    </a:ext>
                  </a:extLst>
                </p14:cNvPr>
                <p14:cNvContentPartPr/>
                <p14:nvPr/>
              </p14:nvContentPartPr>
              <p14:xfrm>
                <a:off x="5679813" y="1346827"/>
                <a:ext cx="118800" cy="138600"/>
              </p14:xfrm>
            </p:contentPart>
          </mc:Choice>
          <mc:Fallback>
            <p:pic>
              <p:nvPicPr>
                <p:cNvPr id="330" name="Freihand 329">
                  <a:extLst>
                    <a:ext uri="{FF2B5EF4-FFF2-40B4-BE49-F238E27FC236}">
                      <a16:creationId xmlns:a16="http://schemas.microsoft.com/office/drawing/2014/main" id="{88A484FD-4A51-4D07-B238-58AD0FF8B368}"/>
                    </a:ext>
                  </a:extLst>
                </p:cNvPr>
                <p:cNvPicPr/>
                <p:nvPr/>
              </p:nvPicPr>
              <p:blipFill>
                <a:blip r:embed="rId552"/>
                <a:stretch>
                  <a:fillRect/>
                </a:stretch>
              </p:blipFill>
              <p:spPr>
                <a:xfrm>
                  <a:off x="5675493" y="1342507"/>
                  <a:ext cx="127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1" name="Freihand 330">
                  <a:extLst>
                    <a:ext uri="{FF2B5EF4-FFF2-40B4-BE49-F238E27FC236}">
                      <a16:creationId xmlns:a16="http://schemas.microsoft.com/office/drawing/2014/main" id="{42AFBB33-B495-412E-B7B2-D5692AA8F05B}"/>
                    </a:ext>
                  </a:extLst>
                </p14:cNvPr>
                <p14:cNvContentPartPr/>
                <p14:nvPr/>
              </p14:nvContentPartPr>
              <p14:xfrm>
                <a:off x="5777733" y="1379587"/>
                <a:ext cx="23400" cy="6840"/>
              </p14:xfrm>
            </p:contentPart>
          </mc:Choice>
          <mc:Fallback>
            <p:pic>
              <p:nvPicPr>
                <p:cNvPr id="331" name="Freihand 330">
                  <a:extLst>
                    <a:ext uri="{FF2B5EF4-FFF2-40B4-BE49-F238E27FC236}">
                      <a16:creationId xmlns:a16="http://schemas.microsoft.com/office/drawing/2014/main" id="{42AFBB33-B495-412E-B7B2-D5692AA8F05B}"/>
                    </a:ext>
                  </a:extLst>
                </p:cNvPr>
                <p:cNvPicPr/>
                <p:nvPr/>
              </p:nvPicPr>
              <p:blipFill>
                <a:blip r:embed="rId554"/>
                <a:stretch>
                  <a:fillRect/>
                </a:stretch>
              </p:blipFill>
              <p:spPr>
                <a:xfrm>
                  <a:off x="5773413" y="1375267"/>
                  <a:ext cx="32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2" name="Freihand 331">
                  <a:extLst>
                    <a:ext uri="{FF2B5EF4-FFF2-40B4-BE49-F238E27FC236}">
                      <a16:creationId xmlns:a16="http://schemas.microsoft.com/office/drawing/2014/main" id="{E0839961-ED57-4A66-A1A9-F9F11A240C7A}"/>
                    </a:ext>
                  </a:extLst>
                </p14:cNvPr>
                <p14:cNvContentPartPr/>
                <p14:nvPr/>
              </p14:nvContentPartPr>
              <p14:xfrm>
                <a:off x="5818773" y="1418467"/>
                <a:ext cx="90360" cy="47160"/>
              </p14:xfrm>
            </p:contentPart>
          </mc:Choice>
          <mc:Fallback>
            <p:pic>
              <p:nvPicPr>
                <p:cNvPr id="332" name="Freihand 331">
                  <a:extLst>
                    <a:ext uri="{FF2B5EF4-FFF2-40B4-BE49-F238E27FC236}">
                      <a16:creationId xmlns:a16="http://schemas.microsoft.com/office/drawing/2014/main" id="{E0839961-ED57-4A66-A1A9-F9F11A240C7A}"/>
                    </a:ext>
                  </a:extLst>
                </p:cNvPr>
                <p:cNvPicPr/>
                <p:nvPr/>
              </p:nvPicPr>
              <p:blipFill>
                <a:blip r:embed="rId556"/>
                <a:stretch>
                  <a:fillRect/>
                </a:stretch>
              </p:blipFill>
              <p:spPr>
                <a:xfrm>
                  <a:off x="5814453" y="1414147"/>
                  <a:ext cx="990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3" name="Freihand 332">
                  <a:extLst>
                    <a:ext uri="{FF2B5EF4-FFF2-40B4-BE49-F238E27FC236}">
                      <a16:creationId xmlns:a16="http://schemas.microsoft.com/office/drawing/2014/main" id="{9AE30949-17ED-47EB-BC9D-36D91FF7F3A4}"/>
                    </a:ext>
                  </a:extLst>
                </p14:cNvPr>
                <p14:cNvContentPartPr/>
                <p14:nvPr/>
              </p14:nvContentPartPr>
              <p14:xfrm>
                <a:off x="6003093" y="1351147"/>
                <a:ext cx="88200" cy="155160"/>
              </p14:xfrm>
            </p:contentPart>
          </mc:Choice>
          <mc:Fallback>
            <p:pic>
              <p:nvPicPr>
                <p:cNvPr id="333" name="Freihand 332">
                  <a:extLst>
                    <a:ext uri="{FF2B5EF4-FFF2-40B4-BE49-F238E27FC236}">
                      <a16:creationId xmlns:a16="http://schemas.microsoft.com/office/drawing/2014/main" id="{9AE30949-17ED-47EB-BC9D-36D91FF7F3A4}"/>
                    </a:ext>
                  </a:extLst>
                </p:cNvPr>
                <p:cNvPicPr/>
                <p:nvPr/>
              </p:nvPicPr>
              <p:blipFill>
                <a:blip r:embed="rId558"/>
                <a:stretch>
                  <a:fillRect/>
                </a:stretch>
              </p:blipFill>
              <p:spPr>
                <a:xfrm>
                  <a:off x="5998773" y="1346827"/>
                  <a:ext cx="96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4" name="Freihand 333">
                  <a:extLst>
                    <a:ext uri="{FF2B5EF4-FFF2-40B4-BE49-F238E27FC236}">
                      <a16:creationId xmlns:a16="http://schemas.microsoft.com/office/drawing/2014/main" id="{614446B1-FE4B-4F9C-AAEF-14E9E65ABF50}"/>
                    </a:ext>
                  </a:extLst>
                </p14:cNvPr>
                <p14:cNvContentPartPr/>
                <p14:nvPr/>
              </p14:nvContentPartPr>
              <p14:xfrm>
                <a:off x="6083733" y="1404787"/>
                <a:ext cx="81000" cy="57960"/>
              </p14:xfrm>
            </p:contentPart>
          </mc:Choice>
          <mc:Fallback>
            <p:pic>
              <p:nvPicPr>
                <p:cNvPr id="334" name="Freihand 333">
                  <a:extLst>
                    <a:ext uri="{FF2B5EF4-FFF2-40B4-BE49-F238E27FC236}">
                      <a16:creationId xmlns:a16="http://schemas.microsoft.com/office/drawing/2014/main" id="{614446B1-FE4B-4F9C-AAEF-14E9E65ABF50}"/>
                    </a:ext>
                  </a:extLst>
                </p:cNvPr>
                <p:cNvPicPr/>
                <p:nvPr/>
              </p:nvPicPr>
              <p:blipFill>
                <a:blip r:embed="rId560"/>
                <a:stretch>
                  <a:fillRect/>
                </a:stretch>
              </p:blipFill>
              <p:spPr>
                <a:xfrm>
                  <a:off x="6079413" y="1400467"/>
                  <a:ext cx="89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5" name="Freihand 334">
                  <a:extLst>
                    <a:ext uri="{FF2B5EF4-FFF2-40B4-BE49-F238E27FC236}">
                      <a16:creationId xmlns:a16="http://schemas.microsoft.com/office/drawing/2014/main" id="{274C1D36-EB73-4E39-819D-AF8521268C04}"/>
                    </a:ext>
                  </a:extLst>
                </p14:cNvPr>
                <p14:cNvContentPartPr/>
                <p14:nvPr/>
              </p14:nvContentPartPr>
              <p14:xfrm>
                <a:off x="6195333" y="1293547"/>
                <a:ext cx="178920" cy="161280"/>
              </p14:xfrm>
            </p:contentPart>
          </mc:Choice>
          <mc:Fallback>
            <p:pic>
              <p:nvPicPr>
                <p:cNvPr id="335" name="Freihand 334">
                  <a:extLst>
                    <a:ext uri="{FF2B5EF4-FFF2-40B4-BE49-F238E27FC236}">
                      <a16:creationId xmlns:a16="http://schemas.microsoft.com/office/drawing/2014/main" id="{274C1D36-EB73-4E39-819D-AF8521268C04}"/>
                    </a:ext>
                  </a:extLst>
                </p:cNvPr>
                <p:cNvPicPr/>
                <p:nvPr/>
              </p:nvPicPr>
              <p:blipFill>
                <a:blip r:embed="rId562"/>
                <a:stretch>
                  <a:fillRect/>
                </a:stretch>
              </p:blipFill>
              <p:spPr>
                <a:xfrm>
                  <a:off x="6191013" y="1289227"/>
                  <a:ext cx="187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6" name="Freihand 335">
                  <a:extLst>
                    <a:ext uri="{FF2B5EF4-FFF2-40B4-BE49-F238E27FC236}">
                      <a16:creationId xmlns:a16="http://schemas.microsoft.com/office/drawing/2014/main" id="{F4C4BE40-EF88-4694-8AFE-A697D75D55AD}"/>
                    </a:ext>
                  </a:extLst>
                </p14:cNvPr>
                <p14:cNvContentPartPr/>
                <p14:nvPr/>
              </p14:nvContentPartPr>
              <p14:xfrm>
                <a:off x="5737053" y="1377427"/>
                <a:ext cx="901080" cy="73440"/>
              </p14:xfrm>
            </p:contentPart>
          </mc:Choice>
          <mc:Fallback>
            <p:pic>
              <p:nvPicPr>
                <p:cNvPr id="336" name="Freihand 335">
                  <a:extLst>
                    <a:ext uri="{FF2B5EF4-FFF2-40B4-BE49-F238E27FC236}">
                      <a16:creationId xmlns:a16="http://schemas.microsoft.com/office/drawing/2014/main" id="{F4C4BE40-EF88-4694-8AFE-A697D75D55AD}"/>
                    </a:ext>
                  </a:extLst>
                </p:cNvPr>
                <p:cNvPicPr/>
                <p:nvPr/>
              </p:nvPicPr>
              <p:blipFill>
                <a:blip r:embed="rId564"/>
                <a:stretch>
                  <a:fillRect/>
                </a:stretch>
              </p:blipFill>
              <p:spPr>
                <a:xfrm>
                  <a:off x="5732733" y="1373107"/>
                  <a:ext cx="909720" cy="82080"/>
                </a:xfrm>
                <a:prstGeom prst="rect">
                  <a:avLst/>
                </a:prstGeom>
              </p:spPr>
            </p:pic>
          </mc:Fallback>
        </mc:AlternateContent>
      </p:grpSp>
    </p:spTree>
    <p:extLst>
      <p:ext uri="{BB962C8B-B14F-4D97-AF65-F5344CB8AC3E}">
        <p14:creationId xmlns:p14="http://schemas.microsoft.com/office/powerpoint/2010/main" val="412525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680765" y="237764"/>
            <a:ext cx="6276122" cy="564042"/>
          </a:xfrm>
          <a:prstGeom prst="rect">
            <a:avLst/>
          </a:prstGeom>
          <a:noFill/>
          <a:ln>
            <a:noFill/>
          </a:ln>
        </p:spPr>
        <p:txBody>
          <a:bodyPr vert="horz" wrap="square" lIns="81638" tIns="40819" rIns="81638" bIns="40819" anchorCtr="0" compatLnSpc="0">
            <a:spAutoFit/>
          </a:bodyPr>
          <a:lstStyle/>
          <a:p>
            <a:r>
              <a:rPr lang="de-DE" sz="3266" dirty="0" err="1">
                <a:latin typeface="Arial" pitchFamily="18"/>
                <a:ea typeface="Droid Sans Fallback" pitchFamily="2"/>
                <a:cs typeface="Lohit Hindi" pitchFamily="2"/>
              </a:rPr>
              <a:t>Neoclassical</a:t>
            </a:r>
            <a:r>
              <a:rPr lang="de-DE" sz="3266" dirty="0">
                <a:latin typeface="Arial" pitchFamily="18"/>
                <a:ea typeface="Droid Sans Fallback" pitchFamily="2"/>
                <a:cs typeface="Lohit Hindi" pitchFamily="2"/>
              </a:rPr>
              <a:t> </a:t>
            </a:r>
            <a:r>
              <a:rPr lang="de-DE" sz="3266" dirty="0" err="1">
                <a:latin typeface="Arial" pitchFamily="18"/>
                <a:ea typeface="Droid Sans Fallback" pitchFamily="2"/>
                <a:cs typeface="Lohit Hindi" pitchFamily="2"/>
              </a:rPr>
              <a:t>production</a:t>
            </a:r>
            <a:r>
              <a:rPr lang="de-DE" sz="3266" dirty="0">
                <a:latin typeface="Arial" pitchFamily="18"/>
                <a:ea typeface="Droid Sans Fallback" pitchFamily="2"/>
                <a:cs typeface="Lohit Hindi" pitchFamily="2"/>
              </a:rPr>
              <a:t> </a:t>
            </a:r>
            <a:r>
              <a:rPr lang="de-DE" sz="3266" dirty="0" err="1">
                <a:latin typeface="Arial" pitchFamily="18"/>
                <a:ea typeface="Droid Sans Fallback" pitchFamily="2"/>
                <a:cs typeface="Lohit Hindi" pitchFamily="2"/>
              </a:rPr>
              <a:t>function</a:t>
            </a:r>
            <a:endParaRPr lang="de-DE" sz="3266" dirty="0">
              <a:latin typeface="Arial" pitchFamily="18"/>
              <a:ea typeface="Droid Sans Fallback" pitchFamily="2"/>
              <a:cs typeface="Lohit Hindi" pitchFamily="2"/>
            </a:endParaRP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6106400" y="1147037"/>
            <a:ext cx="5872826" cy="830997"/>
          </a:xfrm>
          <a:prstGeom prst="rect">
            <a:avLst/>
          </a:prstGeom>
          <a:noFill/>
        </p:spPr>
        <p:txBody>
          <a:bodyPr wrap="none" rtlCol="0">
            <a:spAutoFit/>
          </a:bodyPr>
          <a:lstStyle/>
          <a:p>
            <a:pPr marL="342900" indent="-342900">
              <a:buFont typeface="Arial" panose="020B0604020202020204" pitchFamily="34" charset="0"/>
              <a:buChar char="•"/>
            </a:pPr>
            <a:r>
              <a:rPr lang="de-DE" sz="2400" b="1" dirty="0"/>
              <a:t>positive but </a:t>
            </a:r>
            <a:r>
              <a:rPr lang="de-DE" sz="2400" b="1" dirty="0" err="1"/>
              <a:t>decreasing</a:t>
            </a:r>
            <a:r>
              <a:rPr lang="de-DE" sz="2400" b="1" dirty="0"/>
              <a:t> marginal </a:t>
            </a:r>
            <a:r>
              <a:rPr lang="de-DE" sz="2400" b="1" dirty="0" err="1"/>
              <a:t>products</a:t>
            </a:r>
            <a:endParaRPr lang="de-DE" sz="2400" b="1" dirty="0"/>
          </a:p>
          <a:p>
            <a:pPr marL="342900" indent="-342900">
              <a:buFont typeface="Arial" panose="020B0604020202020204" pitchFamily="34" charset="0"/>
              <a:buChar char="•"/>
            </a:pPr>
            <a:r>
              <a:rPr lang="de-DE" sz="2400" b="1" dirty="0" err="1"/>
              <a:t>constant</a:t>
            </a:r>
            <a:r>
              <a:rPr lang="de-DE" sz="2400" b="1" dirty="0"/>
              <a:t> </a:t>
            </a:r>
            <a:r>
              <a:rPr lang="de-DE" sz="2400" b="1" dirty="0" err="1"/>
              <a:t>returns</a:t>
            </a:r>
            <a:r>
              <a:rPr lang="de-DE" sz="2400" b="1" dirty="0"/>
              <a:t> to </a:t>
            </a:r>
            <a:r>
              <a:rPr lang="de-DE" sz="2400" b="1" dirty="0" err="1"/>
              <a:t>scale</a:t>
            </a:r>
            <a:endParaRPr lang="de-DE" sz="2400" b="1" dirty="0"/>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BF2634E9-C5FB-44AF-BC9E-201BFBE37535}"/>
              </a:ext>
            </a:extLst>
          </p:cNvPr>
          <p:cNvGrpSpPr/>
          <p:nvPr/>
        </p:nvGrpSpPr>
        <p:grpSpPr>
          <a:xfrm>
            <a:off x="967053" y="41107"/>
            <a:ext cx="7455960" cy="1059120"/>
            <a:chOff x="967053" y="41107"/>
            <a:chExt cx="7455960" cy="1059120"/>
          </a:xfrm>
        </p:grpSpPr>
        <mc:AlternateContent xmlns:mc="http://schemas.openxmlformats.org/markup-compatibility/2006">
          <mc:Choice xmlns:p14="http://schemas.microsoft.com/office/powerpoint/2010/main" Requires="p14">
            <p:contentPart p14:bwMode="auto" r:id="rId10">
              <p14:nvContentPartPr>
                <p14:cNvPr id="2" name="Freihand 1">
                  <a:extLst>
                    <a:ext uri="{FF2B5EF4-FFF2-40B4-BE49-F238E27FC236}">
                      <a16:creationId xmlns:a16="http://schemas.microsoft.com/office/drawing/2014/main" id="{6A56BFB5-F9A9-4CB2-9BB4-D7D92D5057F7}"/>
                    </a:ext>
                  </a:extLst>
                </p14:cNvPr>
                <p14:cNvContentPartPr/>
                <p14:nvPr/>
              </p14:nvContentPartPr>
              <p14:xfrm>
                <a:off x="967053" y="688027"/>
                <a:ext cx="54360" cy="8280"/>
              </p14:xfrm>
            </p:contentPart>
          </mc:Choice>
          <mc:Fallback>
            <p:pic>
              <p:nvPicPr>
                <p:cNvPr id="2" name="Freihand 1">
                  <a:extLst>
                    <a:ext uri="{FF2B5EF4-FFF2-40B4-BE49-F238E27FC236}">
                      <a16:creationId xmlns:a16="http://schemas.microsoft.com/office/drawing/2014/main" id="{6A56BFB5-F9A9-4CB2-9BB4-D7D92D5057F7}"/>
                    </a:ext>
                  </a:extLst>
                </p:cNvPr>
                <p:cNvPicPr/>
                <p:nvPr/>
              </p:nvPicPr>
              <p:blipFill>
                <a:blip r:embed="rId11"/>
                <a:stretch>
                  <a:fillRect/>
                </a:stretch>
              </p:blipFill>
              <p:spPr>
                <a:xfrm>
                  <a:off x="962733" y="683707"/>
                  <a:ext cx="63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1A753FEB-C24A-4D36-A64E-9A55CEC6A7B8}"/>
                    </a:ext>
                  </a:extLst>
                </p14:cNvPr>
                <p14:cNvContentPartPr/>
                <p14:nvPr/>
              </p14:nvContentPartPr>
              <p14:xfrm>
                <a:off x="1190613" y="41107"/>
                <a:ext cx="7232400" cy="1059120"/>
              </p14:xfrm>
            </p:contentPart>
          </mc:Choice>
          <mc:Fallback>
            <p:pic>
              <p:nvPicPr>
                <p:cNvPr id="4" name="Freihand 3">
                  <a:extLst>
                    <a:ext uri="{FF2B5EF4-FFF2-40B4-BE49-F238E27FC236}">
                      <a16:creationId xmlns:a16="http://schemas.microsoft.com/office/drawing/2014/main" id="{1A753FEB-C24A-4D36-A64E-9A55CEC6A7B8}"/>
                    </a:ext>
                  </a:extLst>
                </p:cNvPr>
                <p:cNvPicPr/>
                <p:nvPr/>
              </p:nvPicPr>
              <p:blipFill>
                <a:blip r:embed="rId13"/>
                <a:stretch>
                  <a:fillRect/>
                </a:stretch>
              </p:blipFill>
              <p:spPr>
                <a:xfrm>
                  <a:off x="1186293" y="36787"/>
                  <a:ext cx="7241040" cy="10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6" name="Freihand 5">
                <a:extLst>
                  <a:ext uri="{FF2B5EF4-FFF2-40B4-BE49-F238E27FC236}">
                    <a16:creationId xmlns:a16="http://schemas.microsoft.com/office/drawing/2014/main" id="{1219C4DB-F6EB-4137-B727-0BFFC41CC5E7}"/>
                  </a:ext>
                </a:extLst>
              </p14:cNvPr>
              <p14:cNvContentPartPr/>
              <p14:nvPr/>
            </p14:nvContentPartPr>
            <p14:xfrm>
              <a:off x="6326013" y="1482547"/>
              <a:ext cx="5447520" cy="103680"/>
            </p14:xfrm>
          </p:contentPart>
        </mc:Choice>
        <mc:Fallback>
          <p:pic>
            <p:nvPicPr>
              <p:cNvPr id="6" name="Freihand 5">
                <a:extLst>
                  <a:ext uri="{FF2B5EF4-FFF2-40B4-BE49-F238E27FC236}">
                    <a16:creationId xmlns:a16="http://schemas.microsoft.com/office/drawing/2014/main" id="{1219C4DB-F6EB-4137-B727-0BFFC41CC5E7}"/>
                  </a:ext>
                </a:extLst>
              </p:cNvPr>
              <p:cNvPicPr/>
              <p:nvPr/>
            </p:nvPicPr>
            <p:blipFill>
              <a:blip r:embed="rId15"/>
              <a:stretch>
                <a:fillRect/>
              </a:stretch>
            </p:blipFill>
            <p:spPr>
              <a:xfrm>
                <a:off x="6321693" y="1478227"/>
                <a:ext cx="5456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6416872F-A433-4942-A99B-59BE8489221F}"/>
                  </a:ext>
                </a:extLst>
              </p14:cNvPr>
              <p14:cNvContentPartPr/>
              <p14:nvPr/>
            </p14:nvContentPartPr>
            <p14:xfrm>
              <a:off x="6517173" y="1957747"/>
              <a:ext cx="3141000" cy="47520"/>
            </p14:xfrm>
          </p:contentPart>
        </mc:Choice>
        <mc:Fallback>
          <p:pic>
            <p:nvPicPr>
              <p:cNvPr id="8" name="Freihand 7">
                <a:extLst>
                  <a:ext uri="{FF2B5EF4-FFF2-40B4-BE49-F238E27FC236}">
                    <a16:creationId xmlns:a16="http://schemas.microsoft.com/office/drawing/2014/main" id="{6416872F-A433-4942-A99B-59BE8489221F}"/>
                  </a:ext>
                </a:extLst>
              </p:cNvPr>
              <p:cNvPicPr/>
              <p:nvPr/>
            </p:nvPicPr>
            <p:blipFill>
              <a:blip r:embed="rId17"/>
              <a:stretch>
                <a:fillRect/>
              </a:stretch>
            </p:blipFill>
            <p:spPr>
              <a:xfrm>
                <a:off x="6512853" y="1953427"/>
                <a:ext cx="3149640" cy="56160"/>
              </a:xfrm>
              <a:prstGeom prst="rect">
                <a:avLst/>
              </a:prstGeom>
            </p:spPr>
          </p:pic>
        </mc:Fallback>
      </mc:AlternateContent>
    </p:spTree>
    <p:extLst>
      <p:ext uri="{BB962C8B-B14F-4D97-AF65-F5344CB8AC3E}">
        <p14:creationId xmlns:p14="http://schemas.microsoft.com/office/powerpoint/2010/main" val="184807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8C8F-7437-201C-CA2E-7FBF6F89E083}"/>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40C22EEC-7F08-AAA4-771D-80FF1C276DD9}"/>
              </a:ext>
            </a:extLst>
          </p:cNvPr>
          <p:cNvSpPr txBox="1">
            <a:spLocks/>
          </p:cNvSpPr>
          <p:nvPr/>
        </p:nvSpPr>
        <p:spPr>
          <a:xfrm>
            <a:off x="1938720" y="249482"/>
            <a:ext cx="7464960" cy="145381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b="1" dirty="0">
                <a:solidFill>
                  <a:sysClr val="windowText" lastClr="000000"/>
                </a:solidFill>
                <a:latin typeface="Times New Roman" panose="02020603050405020304" pitchFamily="18" charset="0"/>
                <a:cs typeface="Times New Roman" panose="02020603050405020304" pitchFamily="18" charset="0"/>
              </a:rPr>
              <a:t>The gravity model:</a:t>
            </a:r>
          </a:p>
          <a:p>
            <a:r>
              <a:rPr lang="en-US" sz="2903" b="1" dirty="0">
                <a:solidFill>
                  <a:sysClr val="windowText" lastClr="000000"/>
                </a:solidFill>
                <a:latin typeface="Times New Roman" panose="02020603050405020304" pitchFamily="18" charset="0"/>
                <a:cs typeface="Times New Roman" panose="02020603050405020304" pitchFamily="18" charset="0"/>
              </a:rPr>
              <a:t> who trades with whom and on which variables do the trading volumes depend?</a:t>
            </a:r>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7A6DBE56-6BFB-B37C-9D8F-37BBD8390841}"/>
              </a:ext>
            </a:extLst>
          </p:cNvPr>
          <p:cNvSpPr txBox="1">
            <a:spLocks noChangeArrowheads="1"/>
          </p:cNvSpPr>
          <p:nvPr/>
        </p:nvSpPr>
        <p:spPr>
          <a:xfrm>
            <a:off x="2270037" y="1825668"/>
            <a:ext cx="7955703" cy="4145760"/>
          </a:xfrm>
          <a:prstGeom prst="rect">
            <a:avLst/>
          </a:prstGeom>
          <a:noFill/>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altLang="en-US" sz="2177" dirty="0">
                <a:latin typeface="Times New Roman" panose="02020603050405020304" pitchFamily="18" charset="0"/>
                <a:cs typeface="Times New Roman" panose="02020603050405020304" pitchFamily="18" charset="0"/>
              </a:rPr>
              <a:t>Find the data on exports and imports of the 20 largest trading partners (countries) of the USA measured in US dollars</a:t>
            </a:r>
          </a:p>
          <a:p>
            <a:pPr>
              <a:spcBef>
                <a:spcPct val="50000"/>
              </a:spcBef>
            </a:pPr>
            <a:r>
              <a:rPr lang="en-US" altLang="en-US" sz="2177" dirty="0">
                <a:latin typeface="Times New Roman" panose="02020603050405020304" pitchFamily="18" charset="0"/>
                <a:cs typeface="Times New Roman" panose="02020603050405020304" pitchFamily="18" charset="0"/>
              </a:rPr>
              <a:t>Use the database International Trade Center (WTO/UNCTAD)</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hlinkClick r:id="rId3"/>
              </a:rPr>
              <a:t>https://www.trademap.org</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177"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9DE3281C-FBCC-9022-9C3E-8B5F9DF6DBA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E9670CA-90E4-475A-81DF-C4B728EDFF55}"/>
                  </a:ext>
                </a:extLst>
              </p14:cNvPr>
              <p14:cNvContentPartPr/>
              <p14:nvPr/>
            </p14:nvContentPartPr>
            <p14:xfrm>
              <a:off x="2243613" y="442507"/>
              <a:ext cx="6910200" cy="1638000"/>
            </p14:xfrm>
          </p:contentPart>
        </mc:Choice>
        <mc:Fallback xmlns="">
          <p:pic>
            <p:nvPicPr>
              <p:cNvPr id="2" name="Freihand 1">
                <a:extLst>
                  <a:ext uri="{FF2B5EF4-FFF2-40B4-BE49-F238E27FC236}">
                    <a16:creationId xmlns:a16="http://schemas.microsoft.com/office/drawing/2014/main" id="{AE9670CA-90E4-475A-81DF-C4B728EDFF55}"/>
                  </a:ext>
                </a:extLst>
              </p:cNvPr>
              <p:cNvPicPr/>
              <p:nvPr/>
            </p:nvPicPr>
            <p:blipFill>
              <a:blip r:embed="rId5"/>
              <a:stretch>
                <a:fillRect/>
              </a:stretch>
            </p:blipFill>
            <p:spPr>
              <a:xfrm>
                <a:off x="2239293" y="438187"/>
                <a:ext cx="6918840" cy="164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B9A7156-656C-4311-B460-81BC9BAAF626}"/>
                  </a:ext>
                </a:extLst>
              </p14:cNvPr>
              <p14:cNvContentPartPr/>
              <p14:nvPr/>
            </p14:nvContentPartPr>
            <p14:xfrm>
              <a:off x="4171413" y="700267"/>
              <a:ext cx="3006720" cy="118080"/>
            </p14:xfrm>
          </p:contentPart>
        </mc:Choice>
        <mc:Fallback xmlns="">
          <p:pic>
            <p:nvPicPr>
              <p:cNvPr id="3" name="Freihand 2">
                <a:extLst>
                  <a:ext uri="{FF2B5EF4-FFF2-40B4-BE49-F238E27FC236}">
                    <a16:creationId xmlns:a16="http://schemas.microsoft.com/office/drawing/2014/main" id="{6B9A7156-656C-4311-B460-81BC9BAAF626}"/>
                  </a:ext>
                </a:extLst>
              </p:cNvPr>
              <p:cNvPicPr/>
              <p:nvPr/>
            </p:nvPicPr>
            <p:blipFill>
              <a:blip r:embed="rId7"/>
              <a:stretch>
                <a:fillRect/>
              </a:stretch>
            </p:blipFill>
            <p:spPr>
              <a:xfrm>
                <a:off x="4167093" y="695947"/>
                <a:ext cx="3015360" cy="126720"/>
              </a:xfrm>
              <a:prstGeom prst="rect">
                <a:avLst/>
              </a:prstGeom>
            </p:spPr>
          </p:pic>
        </mc:Fallback>
      </mc:AlternateContent>
    </p:spTree>
    <p:extLst>
      <p:ext uri="{BB962C8B-B14F-4D97-AF65-F5344CB8AC3E}">
        <p14:creationId xmlns:p14="http://schemas.microsoft.com/office/powerpoint/2010/main" val="28969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Righ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Transformationcurve</a:t>
            </a:r>
            <a:r>
              <a:rPr lang="en-US" sz="2631" dirty="0">
                <a:solidFill>
                  <a:sysClr val="windowText" lastClr="000000"/>
                </a:solidFill>
              </a:rPr>
              <a:t> (production possibility frontier)</a:t>
            </a: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12681" y="3381630"/>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057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75000" lnSpcReduction="2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Marginal product of labor(MPL) and the slope of the transformation curve TC</a:t>
            </a: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GPL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625766"/>
              </a:xfrm>
              <a:prstGeom prst="rect">
                <a:avLst/>
              </a:prstGeom>
              <a:noFill/>
            </p:spPr>
            <p:txBody>
              <a:bodyPr wrap="square" rtlCol="0">
                <a:spAutoFit/>
              </a:bodyPr>
              <a:lstStyle/>
              <a:p>
                <a:r>
                  <a:rPr lang="de-DE" sz="2800" dirty="0" err="1"/>
                  <a:t>From</a:t>
                </a:r>
                <a:r>
                  <a:rPr lang="de-DE" sz="2800" dirty="0"/>
                  <a:t>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 </a:t>
                </a:r>
                <a:r>
                  <a:rPr lang="de-DE" sz="2800" dirty="0" err="1"/>
                  <a:t>follows</a:t>
                </a:r>
                <a:r>
                  <a:rPr lang="de-DE" sz="2800" dirty="0"/>
                  <a: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endParaRPr lang="de-DE" sz="2800" dirty="0">
                  <a:latin typeface="Cambria Math" panose="02040503050406030204" pitchFamily="18" charset="0"/>
                  <a:ea typeface="Cambria Math" panose="02040503050406030204" pitchFamily="18" charset="0"/>
                </a:endParaRPr>
              </a:p>
              <a:p>
                <a:r>
                  <a:rPr lang="de-DE" sz="2800" dirty="0" err="1">
                    <a:latin typeface="Cambria Math" panose="02040503050406030204" pitchFamily="18" charset="0"/>
                    <a:ea typeface="Cambria Math" panose="02040503050406030204" pitchFamily="18" charset="0"/>
                  </a:rPr>
                  <a:t>For</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the</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slope</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of</a:t>
                </a:r>
                <a:r>
                  <a:rPr lang="de-DE" sz="2800" dirty="0">
                    <a:latin typeface="Cambria Math" panose="02040503050406030204" pitchFamily="18" charset="0"/>
                    <a:ea typeface="Cambria Math" panose="02040503050406030204" pitchFamily="18" charset="0"/>
                  </a:rPr>
                  <a:t> TC</a:t>
                </a:r>
              </a:p>
            </p:txBody>
          </p:sp>
        </mc:Choice>
        <mc:Fallback xmlns="">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625766"/>
              </a:xfrm>
              <a:prstGeom prst="rect">
                <a:avLst/>
              </a:prstGeom>
              <a:blipFill>
                <a:blip r:embed="rId3"/>
                <a:stretch>
                  <a:fillRect l="-1612" b="-9363"/>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14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Labour</a:t>
            </a:r>
            <a:r>
              <a:rPr lang="en-US" sz="2631" dirty="0">
                <a:solidFill>
                  <a:sysClr val="windowText" lastClr="000000"/>
                </a:solidFill>
              </a:rPr>
              <a:t> market</a:t>
            </a: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0" y="1074632"/>
            <a:ext cx="1497153" cy="646331"/>
          </a:xfrm>
          <a:prstGeom prst="rect">
            <a:avLst/>
          </a:prstGeom>
          <a:noFill/>
        </p:spPr>
        <p:txBody>
          <a:bodyPr wrap="square" rtlCol="0">
            <a:spAutoFit/>
          </a:bodyPr>
          <a:lstStyle/>
          <a:p>
            <a:r>
              <a:rPr lang="de-DE" dirty="0"/>
              <a:t>Value </a:t>
            </a:r>
            <a:r>
              <a:rPr lang="de-DE" dirty="0" err="1"/>
              <a:t>of</a:t>
            </a:r>
            <a:r>
              <a:rPr lang="de-DE" dirty="0"/>
              <a:t> MPL,</a:t>
            </a:r>
          </a:p>
          <a:p>
            <a:r>
              <a:rPr lang="de-DE" dirty="0"/>
              <a:t>wage</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Value </a:t>
            </a:r>
            <a:r>
              <a:rPr lang="de-DE" dirty="0" err="1"/>
              <a:t>of</a:t>
            </a:r>
            <a:r>
              <a:rPr lang="de-DE" dirty="0"/>
              <a:t> MPL,</a:t>
            </a:r>
          </a:p>
          <a:p>
            <a:r>
              <a:rPr lang="de-DE" dirty="0"/>
              <a:t>wage</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Due to </a:t>
                </a:r>
                <a:r>
                  <a:rPr lang="de-DE" sz="1600" dirty="0" err="1"/>
                  <a:t>the</a:t>
                </a:r>
                <a:r>
                  <a:rPr lang="de-DE" sz="1600" dirty="0"/>
                  <a:t> </a:t>
                </a:r>
                <a:r>
                  <a:rPr lang="de-DE" sz="1600" dirty="0" err="1"/>
                  <a:t>mobility</a:t>
                </a:r>
                <a:r>
                  <a:rPr lang="de-DE" sz="1600" dirty="0"/>
                  <a:t> </a:t>
                </a:r>
                <a:r>
                  <a:rPr lang="de-DE" sz="1600" dirty="0" err="1"/>
                  <a:t>of</a:t>
                </a:r>
                <a:r>
                  <a:rPr lang="de-DE" sz="1600" dirty="0"/>
                  <a:t> </a:t>
                </a:r>
                <a:r>
                  <a:rPr lang="de-DE" sz="1600" dirty="0" err="1"/>
                  <a:t>labour</a:t>
                </a:r>
                <a:r>
                  <a:rPr lang="de-DE" sz="1600" dirty="0"/>
                  <a:t>, </a:t>
                </a:r>
                <a:r>
                  <a:rPr lang="de-DE" sz="1600" dirty="0" err="1"/>
                  <a:t>wages</a:t>
                </a:r>
                <a:r>
                  <a:rPr lang="de-DE" sz="1600" dirty="0"/>
                  <a:t> </a:t>
                </a:r>
                <a:r>
                  <a:rPr lang="de-DE" sz="1600" dirty="0" err="1"/>
                  <a:t>have</a:t>
                </a:r>
                <a:r>
                  <a:rPr lang="de-DE" sz="1600" dirty="0"/>
                  <a:t> to </a:t>
                </a:r>
                <a:r>
                  <a:rPr lang="de-DE" sz="1600" dirty="0" err="1"/>
                  <a:t>coincide</a:t>
                </a:r>
                <a:r>
                  <a:rPr lang="de-DE" sz="1600" dirty="0"/>
                  <a:t> in </a:t>
                </a:r>
                <a:r>
                  <a:rPr lang="de-DE" sz="1600" dirty="0" err="1"/>
                  <a:t>both</a:t>
                </a:r>
                <a:r>
                  <a:rPr lang="de-DE" sz="1600" dirty="0"/>
                  <a:t> </a:t>
                </a:r>
                <a:r>
                  <a:rPr lang="de-DE" sz="1600" dirty="0" err="1"/>
                  <a:t>sectors</a:t>
                </a:r>
                <a:r>
                  <a:rPr lang="de-DE" sz="1600" dirty="0"/>
                  <a:t>→</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a:t>
                </a:r>
                <a:r>
                  <a:rPr lang="de-DE" sz="1600" b="1" dirty="0" err="1">
                    <a:ea typeface="Cambria Math" panose="02040503050406030204" pitchFamily="18" charset="0"/>
                  </a:rPr>
                  <a:t>slope</a:t>
                </a:r>
                <a:r>
                  <a:rPr lang="de-DE" sz="1600" b="1" dirty="0">
                    <a:ea typeface="Cambria Math" panose="02040503050406030204" pitchFamily="18" charset="0"/>
                  </a:rPr>
                  <a:t> </a:t>
                </a:r>
                <a:r>
                  <a:rPr lang="de-DE" sz="1600" b="1" dirty="0" err="1">
                    <a:ea typeface="Cambria Math" panose="02040503050406030204" pitchFamily="18" charset="0"/>
                  </a:rPr>
                  <a:t>of</a:t>
                </a:r>
                <a:r>
                  <a:rPr lang="de-DE" sz="1600" b="1" dirty="0">
                    <a:ea typeface="Cambria Math" panose="02040503050406030204" pitchFamily="18" charset="0"/>
                  </a:rPr>
                  <a:t> TC = negative </a:t>
                </a:r>
                <a:r>
                  <a:rPr lang="de-DE" sz="1600" b="1" dirty="0" err="1">
                    <a:ea typeface="Cambria Math" panose="02040503050406030204" pitchFamily="18" charset="0"/>
                  </a:rPr>
                  <a:t>price</a:t>
                </a:r>
                <a:r>
                  <a:rPr lang="de-DE" sz="1600" b="1" dirty="0">
                    <a:ea typeface="Cambria Math" panose="02040503050406030204" pitchFamily="18" charset="0"/>
                  </a:rPr>
                  <a:t> </a:t>
                </a:r>
                <a:r>
                  <a:rPr lang="de-DE" sz="1600" b="1" dirty="0" err="1">
                    <a:ea typeface="Cambria Math" panose="02040503050406030204" pitchFamily="18" charset="0"/>
                  </a:rPr>
                  <a:t>ratio</a:t>
                </a:r>
                <a:endParaRPr lang="de-DE" sz="1600" b="1" dirty="0">
                  <a:ea typeface="Cambria Math" panose="02040503050406030204" pitchFamily="18" charset="0"/>
                </a:endParaRPr>
              </a:p>
            </p:txBody>
          </p:sp>
        </mc:Choice>
        <mc:Fallback xmlns="">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03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D72F1-FF75-4364-2E28-A97246514712}"/>
            </a:ext>
          </a:extLst>
        </p:cNvPr>
        <p:cNvGrpSpPr/>
        <p:nvPr/>
      </p:nvGrpSpPr>
      <p:grpSpPr>
        <a:xfrm>
          <a:off x="0" y="0"/>
          <a:ext cx="0" cy="0"/>
          <a:chOff x="0" y="0"/>
          <a:chExt cx="0" cy="0"/>
        </a:xfrm>
      </p:grpSpPr>
      <p:sp>
        <p:nvSpPr>
          <p:cNvPr id="38" name="Rechteck 37">
            <a:extLst>
              <a:ext uri="{FF2B5EF4-FFF2-40B4-BE49-F238E27FC236}">
                <a16:creationId xmlns:a16="http://schemas.microsoft.com/office/drawing/2014/main" id="{2C0BF898-369B-1D82-99FC-501923C4BC7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25481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3D1CD-F625-07C5-D5BD-4A102E7C7FE2}"/>
            </a:ext>
          </a:extLst>
        </p:cNvPr>
        <p:cNvGrpSpPr/>
        <p:nvPr/>
      </p:nvGrpSpPr>
      <p:grpSpPr>
        <a:xfrm>
          <a:off x="0" y="0"/>
          <a:ext cx="0" cy="0"/>
          <a:chOff x="0" y="0"/>
          <a:chExt cx="0" cy="0"/>
        </a:xfrm>
      </p:grpSpPr>
      <p:sp>
        <p:nvSpPr>
          <p:cNvPr id="38" name="Rechteck 37">
            <a:extLst>
              <a:ext uri="{FF2B5EF4-FFF2-40B4-BE49-F238E27FC236}">
                <a16:creationId xmlns:a16="http://schemas.microsoft.com/office/drawing/2014/main" id="{2C878F35-4F4B-C5CD-6FA6-2B292B7C0D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5468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Increase of the price of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 Value </a:t>
            </a:r>
            <a:r>
              <a:rPr lang="de-DE" dirty="0" err="1"/>
              <a:t>of</a:t>
            </a:r>
            <a:r>
              <a:rPr lang="de-DE" dirty="0"/>
              <a:t> MPL</a:t>
            </a:r>
          </a:p>
          <a:p>
            <a:r>
              <a:rPr lang="de-DE" dirty="0"/>
              <a:t>w=wage</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=Value </a:t>
            </a:r>
            <a:r>
              <a:rPr lang="de-DE" dirty="0" err="1"/>
              <a:t>of</a:t>
            </a:r>
            <a:r>
              <a:rPr lang="de-DE" dirty="0"/>
              <a:t> MPL</a:t>
            </a:r>
          </a:p>
          <a:p>
            <a:r>
              <a:rPr lang="de-DE" dirty="0"/>
              <a:t>w=wage</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990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4801314"/>
          </a:xfrm>
          <a:prstGeom prst="rect">
            <a:avLst/>
          </a:prstGeom>
          <a:noFill/>
        </p:spPr>
        <p:txBody>
          <a:bodyPr wrap="square" rtlCol="0">
            <a:spAutoFit/>
          </a:bodyPr>
          <a:lstStyle/>
          <a:p>
            <a:r>
              <a:rPr lang="en-US" sz="2200" b="1" u="sng" dirty="0"/>
              <a:t>Capital owners in the machinery sector:</a:t>
            </a:r>
            <a:r>
              <a:rPr lang="en-US" sz="2200" dirty="0"/>
              <a:t> Goods prices rise in nominal terms and also relative to the wage rate and relative to the grain sector. This increases income in this sector overall</a:t>
            </a:r>
          </a:p>
          <a:p>
            <a:r>
              <a:rPr lang="en-US" sz="2200" b="1" u="sng" dirty="0"/>
              <a:t>→ Better off</a:t>
            </a:r>
          </a:p>
          <a:p>
            <a:endParaRPr lang="de-DE" sz="2200" dirty="0"/>
          </a:p>
          <a:p>
            <a:r>
              <a:rPr lang="en-US" sz="2200" b="1" u="sng" dirty="0"/>
              <a:t>Capital owners in the grain sector: </a:t>
            </a:r>
            <a:r>
              <a:rPr lang="en-US" sz="2200" dirty="0"/>
              <a:t>the prices of goods remain unchanged in nominal terms, but they fall relative to the wage rate and relative to the machinery sector. This reduces income in this sector overall</a:t>
            </a:r>
          </a:p>
          <a:p>
            <a:r>
              <a:rPr lang="en-US" sz="2200" b="1" u="sng" dirty="0"/>
              <a:t>→ Worse off</a:t>
            </a:r>
          </a:p>
          <a:p>
            <a:endParaRPr lang="de-DE" sz="2200" dirty="0"/>
          </a:p>
          <a:p>
            <a:r>
              <a:rPr lang="en-US" sz="2200" b="1" u="sng" dirty="0"/>
              <a:t>Workers:</a:t>
            </a:r>
            <a:r>
              <a:rPr lang="en-US" sz="2200" u="sng" dirty="0"/>
              <a:t> </a:t>
            </a:r>
            <a:r>
              <a:rPr lang="en-US" sz="2200" dirty="0"/>
              <a:t>Wages are rising in nominal terms. However, they fall relative to the machinery sector, while they rise relative to the grain sector.</a:t>
            </a:r>
          </a:p>
          <a:p>
            <a:r>
              <a:rPr lang="en-US" sz="2200" b="1" u="sng" dirty="0"/>
              <a:t>→ Better or worse off depends on preferences (ambiguity)</a:t>
            </a:r>
            <a:endParaRPr lang="de-DE" sz="2200" u="sng"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4973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Production and consumption after foreign trade and a relative price increase of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217145" cy="369332"/>
          </a:xfrm>
          <a:prstGeom prst="rect">
            <a:avLst/>
          </a:prstGeom>
          <a:noFill/>
        </p:spPr>
        <p:txBody>
          <a:bodyPr wrap="none" rtlCol="0">
            <a:spAutoFit/>
          </a:bodyPr>
          <a:lstStyle/>
          <a:p>
            <a:r>
              <a:rPr lang="de-DE" dirty="0"/>
              <a:t>Price </a:t>
            </a:r>
            <a:r>
              <a:rPr lang="de-DE" dirty="0" err="1"/>
              <a:t>ratio</a:t>
            </a:r>
            <a:r>
              <a:rPr lang="de-DE" dirty="0"/>
              <a:t> </a:t>
            </a:r>
            <a:r>
              <a:rPr lang="de-DE" dirty="0" err="1"/>
              <a:t>for</a:t>
            </a:r>
            <a:r>
              <a:rPr lang="de-DE" dirty="0"/>
              <a:t> </a:t>
            </a:r>
            <a:r>
              <a:rPr lang="de-DE" dirty="0" err="1"/>
              <a:t>autarky</a:t>
            </a:r>
            <a:endParaRPr lang="de-DE" dirty="0"/>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536118" y="974106"/>
            <a:ext cx="663305"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2841740" cy="369332"/>
          </a:xfrm>
          <a:prstGeom prst="rect">
            <a:avLst/>
          </a:prstGeom>
          <a:noFill/>
        </p:spPr>
        <p:txBody>
          <a:bodyPr wrap="none" rtlCol="0">
            <a:spAutoFit/>
          </a:bodyPr>
          <a:lstStyle/>
          <a:p>
            <a:r>
              <a:rPr lang="de-DE" dirty="0" err="1"/>
              <a:t>Production</a:t>
            </a:r>
            <a:r>
              <a:rPr lang="de-DE" dirty="0"/>
              <a:t> </a:t>
            </a:r>
            <a:r>
              <a:rPr lang="de-DE" dirty="0" err="1"/>
              <a:t>point</a:t>
            </a:r>
            <a:r>
              <a:rPr lang="de-DE" dirty="0"/>
              <a:t> </a:t>
            </a:r>
            <a:r>
              <a:rPr lang="de-DE" dirty="0" err="1"/>
              <a:t>for</a:t>
            </a:r>
            <a:r>
              <a:rPr lang="de-DE" dirty="0"/>
              <a:t> </a:t>
            </a:r>
            <a:r>
              <a:rPr lang="de-DE" dirty="0" err="1"/>
              <a:t>autarky</a:t>
            </a:r>
            <a:endParaRPr lang="de-DE" dirty="0"/>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6901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Results:</a:t>
            </a:r>
          </a:p>
          <a:p>
            <a:r>
              <a:rPr lang="en-US" sz="2800" dirty="0">
                <a:solidFill>
                  <a:sysClr val="windowText" lastClr="000000"/>
                </a:solidFill>
              </a:rPr>
              <a:t>Specific factors model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119619" y="1690062"/>
            <a:ext cx="8461839" cy="4770537"/>
          </a:xfrm>
          <a:prstGeom prst="rect">
            <a:avLst/>
          </a:prstGeom>
          <a:noFill/>
        </p:spPr>
        <p:txBody>
          <a:bodyPr wrap="square" rtlCol="0">
            <a:spAutoFit/>
          </a:bodyPr>
          <a:lstStyle/>
          <a:p>
            <a:pPr marL="342900" indent="-342900">
              <a:buFont typeface="Arial" panose="020B0604020202020204" pitchFamily="34" charset="0"/>
              <a:buChar char="•"/>
            </a:pPr>
            <a:r>
              <a:rPr lang="en-US" sz="2000" b="1" dirty="0"/>
              <a:t>Export sector wins </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Import sector loses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The effects on the mobile factor are ambivalent</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BUT: Overall, the country wins!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r>
              <a:rPr lang="en-US" sz="2000" b="1" dirty="0"/>
              <a:t>	→ There is a redistribution mechanism so that all sectors can be 	 		better off compared to the situation without trade</a:t>
            </a:r>
          </a:p>
          <a:p>
            <a:endParaRPr lang="en-US" sz="2000" b="1" dirty="0"/>
          </a:p>
          <a:p>
            <a:endParaRPr lang="en-US" sz="2000" b="1" dirty="0"/>
          </a:p>
          <a:p>
            <a:endParaRPr lang="en-US" sz="2000" b="1" dirty="0"/>
          </a:p>
          <a:p>
            <a:r>
              <a:rPr lang="en-US" sz="1200" dirty="0"/>
              <a:t>The outcome could be reversible under specific welfare function</a:t>
            </a:r>
          </a:p>
          <a:p>
            <a:r>
              <a:rPr lang="en-US" sz="1200" dirty="0"/>
              <a:t>-&gt; Kaldor/Hicks/</a:t>
            </a:r>
            <a:r>
              <a:rPr lang="en-US" sz="1200" dirty="0" err="1"/>
              <a:t>Scitovsky</a:t>
            </a:r>
            <a:endParaRPr lang="en-US" sz="12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171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059AB-7564-5C9C-26E8-F160475C24F8}"/>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1886074E-9142-27D0-4EA6-7FB342F16073}"/>
              </a:ext>
            </a:extLst>
          </p:cNvPr>
          <p:cNvSpPr txBox="1">
            <a:spLocks/>
          </p:cNvSpPr>
          <p:nvPr/>
        </p:nvSpPr>
        <p:spPr>
          <a:xfrm>
            <a:off x="661382" y="164199"/>
            <a:ext cx="7464960" cy="299199"/>
          </a:xfrm>
          <a:prstGeom prst="rect">
            <a:avLst/>
          </a:prstGeom>
        </p:spPr>
        <p:txBody>
          <a:bodyPr>
            <a:normAutofit fontScale="25000" lnSpcReduction="20000"/>
          </a:bodyPr>
          <a:lstStyle>
            <a:lvl1pPr algn="ctr" rtl="0" hangingPunct="0">
              <a:tabLst/>
              <a:defRPr lang="de-DE" sz="4400" b="0" i="0" u="none" strike="noStrike" kern="1200">
                <a:ln>
                  <a:noFill/>
                </a:ln>
                <a:latin typeface="Arial" pitchFamily="18"/>
              </a:defRPr>
            </a:lvl1pPr>
          </a:lstStyle>
          <a:p>
            <a:r>
              <a:rPr lang="en-US" altLang="en-US" sz="11611" dirty="0">
                <a:solidFill>
                  <a:sysClr val="windowText" lastClr="000000"/>
                </a:solidFill>
                <a:latin typeface="Times New Roman" panose="02020603050405020304" pitchFamily="18" charset="0"/>
                <a:cs typeface="Times New Roman" panose="02020603050405020304" pitchFamily="18" charset="0"/>
              </a:rPr>
              <a:t>Trading Partners USA (2024 Goods)</a:t>
            </a:r>
          </a:p>
          <a:p>
            <a:br>
              <a:rPr lang="en-US" altLang="en-US" sz="11611" dirty="0">
                <a:solidFill>
                  <a:sysClr val="windowText" lastClr="000000"/>
                </a:solidFill>
                <a:latin typeface="Times New Roman" panose="02020603050405020304" pitchFamily="18" charset="0"/>
                <a:cs typeface="Times New Roman" panose="02020603050405020304" pitchFamily="18" charset="0"/>
              </a:rPr>
            </a:br>
            <a:endParaRPr lang="en-US" sz="1161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93E30E16-796E-A914-A3A9-4556F65A09C2}"/>
              </a:ext>
            </a:extLst>
          </p:cNvPr>
          <p:cNvSpPr/>
          <p:nvPr/>
        </p:nvSpPr>
        <p:spPr>
          <a:xfrm>
            <a:off x="2699490" y="5617969"/>
            <a:ext cx="594387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F383A607-4609-8852-EF37-BD91F4446662}"/>
              </a:ext>
            </a:extLst>
          </p:cNvPr>
          <p:cNvSpPr txBox="1"/>
          <p:nvPr/>
        </p:nvSpPr>
        <p:spPr>
          <a:xfrm>
            <a:off x="1938722" y="6107017"/>
            <a:ext cx="1215397"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a:t>
            </a:r>
          </a:p>
        </p:txBody>
      </p:sp>
      <p:sp>
        <p:nvSpPr>
          <p:cNvPr id="25" name="Rechteck 24">
            <a:extLst>
              <a:ext uri="{FF2B5EF4-FFF2-40B4-BE49-F238E27FC236}">
                <a16:creationId xmlns:a16="http://schemas.microsoft.com/office/drawing/2014/main" id="{D2B3257A-B1E0-435F-38C0-78A31DDA91A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463DEC49-21D0-4B3C-8546-7EAD1891793D}"/>
              </a:ext>
            </a:extLst>
          </p:cNvPr>
          <p:cNvPicPr>
            <a:picLocks noChangeAspect="1"/>
          </p:cNvPicPr>
          <p:nvPr/>
        </p:nvPicPr>
        <p:blipFill>
          <a:blip r:embed="rId3"/>
          <a:stretch>
            <a:fillRect/>
          </a:stretch>
        </p:blipFill>
        <p:spPr>
          <a:xfrm>
            <a:off x="335562" y="546045"/>
            <a:ext cx="3543542" cy="4644021"/>
          </a:xfrm>
          <a:prstGeom prst="rect">
            <a:avLst/>
          </a:prstGeom>
        </p:spPr>
      </p:pic>
      <p:pic>
        <p:nvPicPr>
          <p:cNvPr id="6" name="Grafik 5">
            <a:extLst>
              <a:ext uri="{FF2B5EF4-FFF2-40B4-BE49-F238E27FC236}">
                <a16:creationId xmlns:a16="http://schemas.microsoft.com/office/drawing/2014/main" id="{EBC1DEB5-3776-48C1-99F1-EED923291119}"/>
              </a:ext>
            </a:extLst>
          </p:cNvPr>
          <p:cNvPicPr>
            <a:picLocks noChangeAspect="1"/>
          </p:cNvPicPr>
          <p:nvPr/>
        </p:nvPicPr>
        <p:blipFill>
          <a:blip r:embed="rId4"/>
          <a:stretch>
            <a:fillRect/>
          </a:stretch>
        </p:blipFill>
        <p:spPr>
          <a:xfrm>
            <a:off x="4139626" y="667273"/>
            <a:ext cx="6300440" cy="3210460"/>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ED75B959-8CEA-4CCA-9C51-E7F37459D1C9}"/>
                  </a:ext>
                </a:extLst>
              </p14:cNvPr>
              <p14:cNvContentPartPr/>
              <p14:nvPr/>
            </p14:nvContentPartPr>
            <p14:xfrm>
              <a:off x="204933" y="631147"/>
              <a:ext cx="911160" cy="649080"/>
            </p14:xfrm>
          </p:contentPart>
        </mc:Choice>
        <mc:Fallback xmlns="">
          <p:pic>
            <p:nvPicPr>
              <p:cNvPr id="8" name="Freihand 7">
                <a:extLst>
                  <a:ext uri="{FF2B5EF4-FFF2-40B4-BE49-F238E27FC236}">
                    <a16:creationId xmlns:a16="http://schemas.microsoft.com/office/drawing/2014/main" id="{ED75B959-8CEA-4CCA-9C51-E7F37459D1C9}"/>
                  </a:ext>
                </a:extLst>
              </p:cNvPr>
              <p:cNvPicPr/>
              <p:nvPr/>
            </p:nvPicPr>
            <p:blipFill>
              <a:blip r:embed="rId6"/>
              <a:stretch>
                <a:fillRect/>
              </a:stretch>
            </p:blipFill>
            <p:spPr>
              <a:xfrm>
                <a:off x="200613" y="626827"/>
                <a:ext cx="919800" cy="657720"/>
              </a:xfrm>
              <a:prstGeom prst="rect">
                <a:avLst/>
              </a:prstGeom>
            </p:spPr>
          </p:pic>
        </mc:Fallback>
      </mc:AlternateContent>
      <p:grpSp>
        <p:nvGrpSpPr>
          <p:cNvPr id="11" name="Gruppieren 10">
            <a:extLst>
              <a:ext uri="{FF2B5EF4-FFF2-40B4-BE49-F238E27FC236}">
                <a16:creationId xmlns:a16="http://schemas.microsoft.com/office/drawing/2014/main" id="{A52D4551-F32C-42A0-879A-3E44E14E94EF}"/>
              </a:ext>
            </a:extLst>
          </p:cNvPr>
          <p:cNvGrpSpPr/>
          <p:nvPr/>
        </p:nvGrpSpPr>
        <p:grpSpPr>
          <a:xfrm>
            <a:off x="1932933" y="718987"/>
            <a:ext cx="826200" cy="775080"/>
            <a:chOff x="1932933" y="718987"/>
            <a:chExt cx="826200" cy="77508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91D6D208-6076-48E0-8A76-D632EA164918}"/>
                    </a:ext>
                  </a:extLst>
                </p14:cNvPr>
                <p14:cNvContentPartPr/>
                <p14:nvPr/>
              </p14:nvContentPartPr>
              <p14:xfrm>
                <a:off x="2044893" y="718987"/>
                <a:ext cx="714240" cy="345600"/>
              </p14:xfrm>
            </p:contentPart>
          </mc:Choice>
          <mc:Fallback xmlns="">
            <p:pic>
              <p:nvPicPr>
                <p:cNvPr id="9" name="Freihand 8">
                  <a:extLst>
                    <a:ext uri="{FF2B5EF4-FFF2-40B4-BE49-F238E27FC236}">
                      <a16:creationId xmlns:a16="http://schemas.microsoft.com/office/drawing/2014/main" id="{91D6D208-6076-48E0-8A76-D632EA164918}"/>
                    </a:ext>
                  </a:extLst>
                </p:cNvPr>
                <p:cNvPicPr/>
                <p:nvPr/>
              </p:nvPicPr>
              <p:blipFill>
                <a:blip r:embed="rId8"/>
                <a:stretch>
                  <a:fillRect/>
                </a:stretch>
              </p:blipFill>
              <p:spPr>
                <a:xfrm>
                  <a:off x="2040573" y="714667"/>
                  <a:ext cx="7228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A0D4DD80-F01A-4E9D-9C28-E17955B1BC1C}"/>
                    </a:ext>
                  </a:extLst>
                </p14:cNvPr>
                <p14:cNvContentPartPr/>
                <p14:nvPr/>
              </p14:nvContentPartPr>
              <p14:xfrm>
                <a:off x="1932933" y="1211107"/>
                <a:ext cx="797040" cy="282960"/>
              </p14:xfrm>
            </p:contentPart>
          </mc:Choice>
          <mc:Fallback xmlns="">
            <p:pic>
              <p:nvPicPr>
                <p:cNvPr id="10" name="Freihand 9">
                  <a:extLst>
                    <a:ext uri="{FF2B5EF4-FFF2-40B4-BE49-F238E27FC236}">
                      <a16:creationId xmlns:a16="http://schemas.microsoft.com/office/drawing/2014/main" id="{A0D4DD80-F01A-4E9D-9C28-E17955B1BC1C}"/>
                    </a:ext>
                  </a:extLst>
                </p:cNvPr>
                <p:cNvPicPr/>
                <p:nvPr/>
              </p:nvPicPr>
              <p:blipFill>
                <a:blip r:embed="rId10"/>
                <a:stretch>
                  <a:fillRect/>
                </a:stretch>
              </p:blipFill>
              <p:spPr>
                <a:xfrm>
                  <a:off x="1928613" y="1206787"/>
                  <a:ext cx="805680" cy="29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C58FC1EA-5B13-4899-A28B-8D64D2D2803D}"/>
                  </a:ext>
                </a:extLst>
              </p14:cNvPr>
              <p14:cNvContentPartPr/>
              <p14:nvPr/>
            </p14:nvContentPartPr>
            <p14:xfrm>
              <a:off x="4210293" y="4034587"/>
              <a:ext cx="214200" cy="219240"/>
            </p14:xfrm>
          </p:contentPart>
        </mc:Choice>
        <mc:Fallback xmlns="">
          <p:pic>
            <p:nvPicPr>
              <p:cNvPr id="12" name="Freihand 11">
                <a:extLst>
                  <a:ext uri="{FF2B5EF4-FFF2-40B4-BE49-F238E27FC236}">
                    <a16:creationId xmlns:a16="http://schemas.microsoft.com/office/drawing/2014/main" id="{C58FC1EA-5B13-4899-A28B-8D64D2D2803D}"/>
                  </a:ext>
                </a:extLst>
              </p:cNvPr>
              <p:cNvPicPr/>
              <p:nvPr/>
            </p:nvPicPr>
            <p:blipFill>
              <a:blip r:embed="rId12"/>
              <a:stretch>
                <a:fillRect/>
              </a:stretch>
            </p:blipFill>
            <p:spPr>
              <a:xfrm>
                <a:off x="4205973" y="4030267"/>
                <a:ext cx="2228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54ED3E23-52D0-4164-81AA-6CFB3E931101}"/>
                  </a:ext>
                </a:extLst>
              </p14:cNvPr>
              <p14:cNvContentPartPr/>
              <p14:nvPr/>
            </p14:nvContentPartPr>
            <p14:xfrm>
              <a:off x="4520973" y="4141867"/>
              <a:ext cx="24120" cy="11880"/>
            </p14:xfrm>
          </p:contentPart>
        </mc:Choice>
        <mc:Fallback xmlns="">
          <p:pic>
            <p:nvPicPr>
              <p:cNvPr id="13" name="Freihand 12">
                <a:extLst>
                  <a:ext uri="{FF2B5EF4-FFF2-40B4-BE49-F238E27FC236}">
                    <a16:creationId xmlns:a16="http://schemas.microsoft.com/office/drawing/2014/main" id="{54ED3E23-52D0-4164-81AA-6CFB3E931101}"/>
                  </a:ext>
                </a:extLst>
              </p:cNvPr>
              <p:cNvPicPr/>
              <p:nvPr/>
            </p:nvPicPr>
            <p:blipFill>
              <a:blip r:embed="rId14"/>
              <a:stretch>
                <a:fillRect/>
              </a:stretch>
            </p:blipFill>
            <p:spPr>
              <a:xfrm>
                <a:off x="4516653" y="4137547"/>
                <a:ext cx="32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56A37F4B-25F0-4C14-B727-E6E773AE8C8A}"/>
                  </a:ext>
                </a:extLst>
              </p14:cNvPr>
              <p14:cNvContentPartPr/>
              <p14:nvPr/>
            </p14:nvContentPartPr>
            <p14:xfrm>
              <a:off x="4450773" y="4137547"/>
              <a:ext cx="151200" cy="59400"/>
            </p14:xfrm>
          </p:contentPart>
        </mc:Choice>
        <mc:Fallback xmlns="">
          <p:pic>
            <p:nvPicPr>
              <p:cNvPr id="14" name="Freihand 13">
                <a:extLst>
                  <a:ext uri="{FF2B5EF4-FFF2-40B4-BE49-F238E27FC236}">
                    <a16:creationId xmlns:a16="http://schemas.microsoft.com/office/drawing/2014/main" id="{56A37F4B-25F0-4C14-B727-E6E773AE8C8A}"/>
                  </a:ext>
                </a:extLst>
              </p:cNvPr>
              <p:cNvPicPr/>
              <p:nvPr/>
            </p:nvPicPr>
            <p:blipFill>
              <a:blip r:embed="rId16"/>
              <a:stretch>
                <a:fillRect/>
              </a:stretch>
            </p:blipFill>
            <p:spPr>
              <a:xfrm>
                <a:off x="4446453" y="4133227"/>
                <a:ext cx="159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7E5E7950-D857-428E-8CD0-757C399540B1}"/>
                  </a:ext>
                </a:extLst>
              </p14:cNvPr>
              <p14:cNvContentPartPr/>
              <p14:nvPr/>
            </p14:nvContentPartPr>
            <p14:xfrm>
              <a:off x="4574973" y="4136107"/>
              <a:ext cx="118440" cy="93240"/>
            </p14:xfrm>
          </p:contentPart>
        </mc:Choice>
        <mc:Fallback xmlns="">
          <p:pic>
            <p:nvPicPr>
              <p:cNvPr id="15" name="Freihand 14">
                <a:extLst>
                  <a:ext uri="{FF2B5EF4-FFF2-40B4-BE49-F238E27FC236}">
                    <a16:creationId xmlns:a16="http://schemas.microsoft.com/office/drawing/2014/main" id="{7E5E7950-D857-428E-8CD0-757C399540B1}"/>
                  </a:ext>
                </a:extLst>
              </p:cNvPr>
              <p:cNvPicPr/>
              <p:nvPr/>
            </p:nvPicPr>
            <p:blipFill>
              <a:blip r:embed="rId18"/>
              <a:stretch>
                <a:fillRect/>
              </a:stretch>
            </p:blipFill>
            <p:spPr>
              <a:xfrm>
                <a:off x="4570653" y="4131787"/>
                <a:ext cx="127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4C651BFB-6687-46AB-9EC8-D73F88FF578B}"/>
                  </a:ext>
                </a:extLst>
              </p14:cNvPr>
              <p14:cNvContentPartPr/>
              <p14:nvPr/>
            </p14:nvContentPartPr>
            <p14:xfrm>
              <a:off x="4843173" y="4016587"/>
              <a:ext cx="158400" cy="159480"/>
            </p14:xfrm>
          </p:contentPart>
        </mc:Choice>
        <mc:Fallback xmlns="">
          <p:pic>
            <p:nvPicPr>
              <p:cNvPr id="17" name="Freihand 16">
                <a:extLst>
                  <a:ext uri="{FF2B5EF4-FFF2-40B4-BE49-F238E27FC236}">
                    <a16:creationId xmlns:a16="http://schemas.microsoft.com/office/drawing/2014/main" id="{4C651BFB-6687-46AB-9EC8-D73F88FF578B}"/>
                  </a:ext>
                </a:extLst>
              </p:cNvPr>
              <p:cNvPicPr/>
              <p:nvPr/>
            </p:nvPicPr>
            <p:blipFill>
              <a:blip r:embed="rId20"/>
              <a:stretch>
                <a:fillRect/>
              </a:stretch>
            </p:blipFill>
            <p:spPr>
              <a:xfrm>
                <a:off x="4838853" y="4012267"/>
                <a:ext cx="167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E90F6C5C-1E22-4A00-8C2A-F6A4E5A053DA}"/>
                  </a:ext>
                </a:extLst>
              </p14:cNvPr>
              <p14:cNvContentPartPr/>
              <p14:nvPr/>
            </p14:nvContentPartPr>
            <p14:xfrm>
              <a:off x="4997613" y="4111627"/>
              <a:ext cx="217080" cy="57960"/>
            </p14:xfrm>
          </p:contentPart>
        </mc:Choice>
        <mc:Fallback xmlns="">
          <p:pic>
            <p:nvPicPr>
              <p:cNvPr id="18" name="Freihand 17">
                <a:extLst>
                  <a:ext uri="{FF2B5EF4-FFF2-40B4-BE49-F238E27FC236}">
                    <a16:creationId xmlns:a16="http://schemas.microsoft.com/office/drawing/2014/main" id="{E90F6C5C-1E22-4A00-8C2A-F6A4E5A053DA}"/>
                  </a:ext>
                </a:extLst>
              </p:cNvPr>
              <p:cNvPicPr/>
              <p:nvPr/>
            </p:nvPicPr>
            <p:blipFill>
              <a:blip r:embed="rId22"/>
              <a:stretch>
                <a:fillRect/>
              </a:stretch>
            </p:blipFill>
            <p:spPr>
              <a:xfrm>
                <a:off x="4993293" y="4107307"/>
                <a:ext cx="225720" cy="66600"/>
              </a:xfrm>
              <a:prstGeom prst="rect">
                <a:avLst/>
              </a:prstGeom>
            </p:spPr>
          </p:pic>
        </mc:Fallback>
      </mc:AlternateContent>
      <p:grpSp>
        <p:nvGrpSpPr>
          <p:cNvPr id="42" name="Gruppieren 41">
            <a:extLst>
              <a:ext uri="{FF2B5EF4-FFF2-40B4-BE49-F238E27FC236}">
                <a16:creationId xmlns:a16="http://schemas.microsoft.com/office/drawing/2014/main" id="{23CF5EEC-4DDA-4405-B240-5F9828C521BD}"/>
              </a:ext>
            </a:extLst>
          </p:cNvPr>
          <p:cNvGrpSpPr/>
          <p:nvPr/>
        </p:nvGrpSpPr>
        <p:grpSpPr>
          <a:xfrm>
            <a:off x="5428893" y="4071667"/>
            <a:ext cx="806040" cy="115200"/>
            <a:chOff x="5428893" y="4071667"/>
            <a:chExt cx="806040" cy="115200"/>
          </a:xfrm>
        </p:grpSpPr>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4E017A9F-0A8D-4587-9806-E1AD9266D9EB}"/>
                    </a:ext>
                  </a:extLst>
                </p14:cNvPr>
                <p14:cNvContentPartPr/>
                <p14:nvPr/>
              </p14:nvContentPartPr>
              <p14:xfrm>
                <a:off x="5428893" y="4071667"/>
                <a:ext cx="419400" cy="115200"/>
              </p14:xfrm>
            </p:contentPart>
          </mc:Choice>
          <mc:Fallback xmlns="">
            <p:pic>
              <p:nvPicPr>
                <p:cNvPr id="20" name="Freihand 19">
                  <a:extLst>
                    <a:ext uri="{FF2B5EF4-FFF2-40B4-BE49-F238E27FC236}">
                      <a16:creationId xmlns:a16="http://schemas.microsoft.com/office/drawing/2014/main" id="{4E017A9F-0A8D-4587-9806-E1AD9266D9EB}"/>
                    </a:ext>
                  </a:extLst>
                </p:cNvPr>
                <p:cNvPicPr/>
                <p:nvPr/>
              </p:nvPicPr>
              <p:blipFill>
                <a:blip r:embed="rId24"/>
                <a:stretch>
                  <a:fillRect/>
                </a:stretch>
              </p:blipFill>
              <p:spPr>
                <a:xfrm>
                  <a:off x="5424573" y="4067347"/>
                  <a:ext cx="428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5DCEEFF5-7320-4AC0-A1DC-FB3BF0FC3126}"/>
                    </a:ext>
                  </a:extLst>
                </p14:cNvPr>
                <p14:cNvContentPartPr/>
                <p14:nvPr/>
              </p14:nvContentPartPr>
              <p14:xfrm>
                <a:off x="6003453" y="4111987"/>
                <a:ext cx="231480" cy="64800"/>
              </p14:xfrm>
            </p:contentPart>
          </mc:Choice>
          <mc:Fallback xmlns="">
            <p:pic>
              <p:nvPicPr>
                <p:cNvPr id="22" name="Freihand 21">
                  <a:extLst>
                    <a:ext uri="{FF2B5EF4-FFF2-40B4-BE49-F238E27FC236}">
                      <a16:creationId xmlns:a16="http://schemas.microsoft.com/office/drawing/2014/main" id="{5DCEEFF5-7320-4AC0-A1DC-FB3BF0FC3126}"/>
                    </a:ext>
                  </a:extLst>
                </p:cNvPr>
                <p:cNvPicPr/>
                <p:nvPr/>
              </p:nvPicPr>
              <p:blipFill>
                <a:blip r:embed="rId26"/>
                <a:stretch>
                  <a:fillRect/>
                </a:stretch>
              </p:blipFill>
              <p:spPr>
                <a:xfrm>
                  <a:off x="5999133" y="4107667"/>
                  <a:ext cx="24012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CA9F6E59-99DC-42F7-9B06-11766E1F2776}"/>
                  </a:ext>
                </a:extLst>
              </p14:cNvPr>
              <p14:cNvContentPartPr/>
              <p14:nvPr/>
            </p14:nvContentPartPr>
            <p14:xfrm>
              <a:off x="6236013" y="4010467"/>
              <a:ext cx="360" cy="360"/>
            </p14:xfrm>
          </p:contentPart>
        </mc:Choice>
        <mc:Fallback xmlns="">
          <p:pic>
            <p:nvPicPr>
              <p:cNvPr id="23" name="Freihand 22">
                <a:extLst>
                  <a:ext uri="{FF2B5EF4-FFF2-40B4-BE49-F238E27FC236}">
                    <a16:creationId xmlns:a16="http://schemas.microsoft.com/office/drawing/2014/main" id="{CA9F6E59-99DC-42F7-9B06-11766E1F2776}"/>
                  </a:ext>
                </a:extLst>
              </p:cNvPr>
              <p:cNvPicPr/>
              <p:nvPr/>
            </p:nvPicPr>
            <p:blipFill>
              <a:blip r:embed="rId28"/>
              <a:stretch>
                <a:fillRect/>
              </a:stretch>
            </p:blipFill>
            <p:spPr>
              <a:xfrm>
                <a:off x="6231693" y="4006147"/>
                <a:ext cx="9000" cy="9000"/>
              </a:xfrm>
              <a:prstGeom prst="rect">
                <a:avLst/>
              </a:prstGeom>
            </p:spPr>
          </p:pic>
        </mc:Fallback>
      </mc:AlternateContent>
      <p:grpSp>
        <p:nvGrpSpPr>
          <p:cNvPr id="41" name="Gruppieren 40">
            <a:extLst>
              <a:ext uri="{FF2B5EF4-FFF2-40B4-BE49-F238E27FC236}">
                <a16:creationId xmlns:a16="http://schemas.microsoft.com/office/drawing/2014/main" id="{75A3434A-84A0-4A3F-9C97-728951274892}"/>
              </a:ext>
            </a:extLst>
          </p:cNvPr>
          <p:cNvGrpSpPr/>
          <p:nvPr/>
        </p:nvGrpSpPr>
        <p:grpSpPr>
          <a:xfrm>
            <a:off x="6443733" y="4017307"/>
            <a:ext cx="1437480" cy="237960"/>
            <a:chOff x="6443733" y="4017307"/>
            <a:chExt cx="1437480" cy="237960"/>
          </a:xfrm>
        </p:grpSpPr>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EA7C984A-4C92-4F73-8F34-463797B92B62}"/>
                    </a:ext>
                  </a:extLst>
                </p14:cNvPr>
                <p14:cNvContentPartPr/>
                <p14:nvPr/>
              </p14:nvContentPartPr>
              <p14:xfrm>
                <a:off x="6526173" y="4045387"/>
                <a:ext cx="16200" cy="129960"/>
              </p14:xfrm>
            </p:contentPart>
          </mc:Choice>
          <mc:Fallback xmlns="">
            <p:pic>
              <p:nvPicPr>
                <p:cNvPr id="24" name="Freihand 23">
                  <a:extLst>
                    <a:ext uri="{FF2B5EF4-FFF2-40B4-BE49-F238E27FC236}">
                      <a16:creationId xmlns:a16="http://schemas.microsoft.com/office/drawing/2014/main" id="{EA7C984A-4C92-4F73-8F34-463797B92B62}"/>
                    </a:ext>
                  </a:extLst>
                </p:cNvPr>
                <p:cNvPicPr/>
                <p:nvPr/>
              </p:nvPicPr>
              <p:blipFill>
                <a:blip r:embed="rId30"/>
                <a:stretch>
                  <a:fillRect/>
                </a:stretch>
              </p:blipFill>
              <p:spPr>
                <a:xfrm>
                  <a:off x="6521853" y="4041067"/>
                  <a:ext cx="24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5E0AB924-4361-42CA-BE18-6C0006B7B0A1}"/>
                    </a:ext>
                  </a:extLst>
                </p14:cNvPr>
                <p14:cNvContentPartPr/>
                <p14:nvPr/>
              </p14:nvContentPartPr>
              <p14:xfrm>
                <a:off x="6443733" y="4024507"/>
                <a:ext cx="185400" cy="148680"/>
              </p14:xfrm>
            </p:contentPart>
          </mc:Choice>
          <mc:Fallback xmlns="">
            <p:pic>
              <p:nvPicPr>
                <p:cNvPr id="26" name="Freihand 25">
                  <a:extLst>
                    <a:ext uri="{FF2B5EF4-FFF2-40B4-BE49-F238E27FC236}">
                      <a16:creationId xmlns:a16="http://schemas.microsoft.com/office/drawing/2014/main" id="{5E0AB924-4361-42CA-BE18-6C0006B7B0A1}"/>
                    </a:ext>
                  </a:extLst>
                </p:cNvPr>
                <p:cNvPicPr/>
                <p:nvPr/>
              </p:nvPicPr>
              <p:blipFill>
                <a:blip r:embed="rId32"/>
                <a:stretch>
                  <a:fillRect/>
                </a:stretch>
              </p:blipFill>
              <p:spPr>
                <a:xfrm>
                  <a:off x="6439413" y="4020187"/>
                  <a:ext cx="194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6FE93A2D-BE7B-41AF-85EC-107B7FEC86BF}"/>
                    </a:ext>
                  </a:extLst>
                </p14:cNvPr>
                <p14:cNvContentPartPr/>
                <p14:nvPr/>
              </p14:nvContentPartPr>
              <p14:xfrm>
                <a:off x="6617973" y="4079587"/>
                <a:ext cx="236880" cy="67320"/>
              </p14:xfrm>
            </p:contentPart>
          </mc:Choice>
          <mc:Fallback xmlns="">
            <p:pic>
              <p:nvPicPr>
                <p:cNvPr id="27" name="Freihand 26">
                  <a:extLst>
                    <a:ext uri="{FF2B5EF4-FFF2-40B4-BE49-F238E27FC236}">
                      <a16:creationId xmlns:a16="http://schemas.microsoft.com/office/drawing/2014/main" id="{6FE93A2D-BE7B-41AF-85EC-107B7FEC86BF}"/>
                    </a:ext>
                  </a:extLst>
                </p:cNvPr>
                <p:cNvPicPr/>
                <p:nvPr/>
              </p:nvPicPr>
              <p:blipFill>
                <a:blip r:embed="rId34"/>
                <a:stretch>
                  <a:fillRect/>
                </a:stretch>
              </p:blipFill>
              <p:spPr>
                <a:xfrm>
                  <a:off x="6613653" y="4075267"/>
                  <a:ext cx="245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12D692C4-A2CA-437B-B98F-4A1A6808A283}"/>
                    </a:ext>
                  </a:extLst>
                </p14:cNvPr>
                <p14:cNvContentPartPr/>
                <p14:nvPr/>
              </p14:nvContentPartPr>
              <p14:xfrm>
                <a:off x="6872133" y="4099387"/>
                <a:ext cx="113760" cy="155880"/>
              </p14:xfrm>
            </p:contentPart>
          </mc:Choice>
          <mc:Fallback xmlns="">
            <p:pic>
              <p:nvPicPr>
                <p:cNvPr id="28" name="Freihand 27">
                  <a:extLst>
                    <a:ext uri="{FF2B5EF4-FFF2-40B4-BE49-F238E27FC236}">
                      <a16:creationId xmlns:a16="http://schemas.microsoft.com/office/drawing/2014/main" id="{12D692C4-A2CA-437B-B98F-4A1A6808A283}"/>
                    </a:ext>
                  </a:extLst>
                </p:cNvPr>
                <p:cNvPicPr/>
                <p:nvPr/>
              </p:nvPicPr>
              <p:blipFill>
                <a:blip r:embed="rId36"/>
                <a:stretch>
                  <a:fillRect/>
                </a:stretch>
              </p:blipFill>
              <p:spPr>
                <a:xfrm>
                  <a:off x="6867813" y="4095067"/>
                  <a:ext cx="122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217AA9BE-9CE5-4CA4-94EE-FA485FB02D52}"/>
                    </a:ext>
                  </a:extLst>
                </p14:cNvPr>
                <p14:cNvContentPartPr/>
                <p14:nvPr/>
              </p14:nvContentPartPr>
              <p14:xfrm>
                <a:off x="7021173" y="4017307"/>
                <a:ext cx="199440" cy="121320"/>
              </p14:xfrm>
            </p:contentPart>
          </mc:Choice>
          <mc:Fallback xmlns="">
            <p:pic>
              <p:nvPicPr>
                <p:cNvPr id="29" name="Freihand 28">
                  <a:extLst>
                    <a:ext uri="{FF2B5EF4-FFF2-40B4-BE49-F238E27FC236}">
                      <a16:creationId xmlns:a16="http://schemas.microsoft.com/office/drawing/2014/main" id="{217AA9BE-9CE5-4CA4-94EE-FA485FB02D52}"/>
                    </a:ext>
                  </a:extLst>
                </p:cNvPr>
                <p:cNvPicPr/>
                <p:nvPr/>
              </p:nvPicPr>
              <p:blipFill>
                <a:blip r:embed="rId38"/>
                <a:stretch>
                  <a:fillRect/>
                </a:stretch>
              </p:blipFill>
              <p:spPr>
                <a:xfrm>
                  <a:off x="7016853" y="4012987"/>
                  <a:ext cx="208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CE0A97E0-4AF4-4351-992D-52CBA3478729}"/>
                    </a:ext>
                  </a:extLst>
                </p14:cNvPr>
                <p14:cNvContentPartPr/>
                <p14:nvPr/>
              </p14:nvContentPartPr>
              <p14:xfrm>
                <a:off x="7229253" y="4084627"/>
                <a:ext cx="57960" cy="61200"/>
              </p14:xfrm>
            </p:contentPart>
          </mc:Choice>
          <mc:Fallback xmlns="">
            <p:pic>
              <p:nvPicPr>
                <p:cNvPr id="30" name="Freihand 29">
                  <a:extLst>
                    <a:ext uri="{FF2B5EF4-FFF2-40B4-BE49-F238E27FC236}">
                      <a16:creationId xmlns:a16="http://schemas.microsoft.com/office/drawing/2014/main" id="{CE0A97E0-4AF4-4351-992D-52CBA3478729}"/>
                    </a:ext>
                  </a:extLst>
                </p:cNvPr>
                <p:cNvPicPr/>
                <p:nvPr/>
              </p:nvPicPr>
              <p:blipFill>
                <a:blip r:embed="rId40"/>
                <a:stretch>
                  <a:fillRect/>
                </a:stretch>
              </p:blipFill>
              <p:spPr>
                <a:xfrm>
                  <a:off x="7224933" y="4080307"/>
                  <a:ext cx="66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5CD361A0-785A-43DE-8682-FA9EA9AA16A7}"/>
                    </a:ext>
                  </a:extLst>
                </p14:cNvPr>
                <p14:cNvContentPartPr/>
                <p14:nvPr/>
              </p14:nvContentPartPr>
              <p14:xfrm>
                <a:off x="7413213" y="4096867"/>
                <a:ext cx="283680" cy="42120"/>
              </p14:xfrm>
            </p:contentPart>
          </mc:Choice>
          <mc:Fallback xmlns="">
            <p:pic>
              <p:nvPicPr>
                <p:cNvPr id="31" name="Freihand 30">
                  <a:extLst>
                    <a:ext uri="{FF2B5EF4-FFF2-40B4-BE49-F238E27FC236}">
                      <a16:creationId xmlns:a16="http://schemas.microsoft.com/office/drawing/2014/main" id="{5CD361A0-785A-43DE-8682-FA9EA9AA16A7}"/>
                    </a:ext>
                  </a:extLst>
                </p:cNvPr>
                <p:cNvPicPr/>
                <p:nvPr/>
              </p:nvPicPr>
              <p:blipFill>
                <a:blip r:embed="rId42"/>
                <a:stretch>
                  <a:fillRect/>
                </a:stretch>
              </p:blipFill>
              <p:spPr>
                <a:xfrm>
                  <a:off x="7408893" y="4092547"/>
                  <a:ext cx="292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5E00A36E-2CD6-49A6-A05B-6D9DD7D01F17}"/>
                    </a:ext>
                  </a:extLst>
                </p14:cNvPr>
                <p14:cNvContentPartPr/>
                <p14:nvPr/>
              </p14:nvContentPartPr>
              <p14:xfrm>
                <a:off x="7728933" y="4058707"/>
                <a:ext cx="152280" cy="88560"/>
              </p14:xfrm>
            </p:contentPart>
          </mc:Choice>
          <mc:Fallback xmlns="">
            <p:pic>
              <p:nvPicPr>
                <p:cNvPr id="32" name="Freihand 31">
                  <a:extLst>
                    <a:ext uri="{FF2B5EF4-FFF2-40B4-BE49-F238E27FC236}">
                      <a16:creationId xmlns:a16="http://schemas.microsoft.com/office/drawing/2014/main" id="{5E00A36E-2CD6-49A6-A05B-6D9DD7D01F17}"/>
                    </a:ext>
                  </a:extLst>
                </p:cNvPr>
                <p:cNvPicPr/>
                <p:nvPr/>
              </p:nvPicPr>
              <p:blipFill>
                <a:blip r:embed="rId44"/>
                <a:stretch>
                  <a:fillRect/>
                </a:stretch>
              </p:blipFill>
              <p:spPr>
                <a:xfrm>
                  <a:off x="7724613" y="4054387"/>
                  <a:ext cx="160920" cy="97200"/>
                </a:xfrm>
                <a:prstGeom prst="rect">
                  <a:avLst/>
                </a:prstGeom>
              </p:spPr>
            </p:pic>
          </mc:Fallback>
        </mc:AlternateContent>
      </p:grpSp>
      <p:grpSp>
        <p:nvGrpSpPr>
          <p:cNvPr id="55" name="Gruppieren 54">
            <a:extLst>
              <a:ext uri="{FF2B5EF4-FFF2-40B4-BE49-F238E27FC236}">
                <a16:creationId xmlns:a16="http://schemas.microsoft.com/office/drawing/2014/main" id="{1FF99C80-06A8-42D8-8EB3-1801109ED868}"/>
              </a:ext>
            </a:extLst>
          </p:cNvPr>
          <p:cNvGrpSpPr/>
          <p:nvPr/>
        </p:nvGrpSpPr>
        <p:grpSpPr>
          <a:xfrm>
            <a:off x="4247013" y="4315387"/>
            <a:ext cx="1186200" cy="255960"/>
            <a:chOff x="4247013" y="4315387"/>
            <a:chExt cx="1186200" cy="255960"/>
          </a:xfrm>
        </p:grpSpPr>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AD0E514C-EC7C-4289-B039-899AEAE94F8A}"/>
                    </a:ext>
                  </a:extLst>
                </p14:cNvPr>
                <p14:cNvContentPartPr/>
                <p14:nvPr/>
              </p14:nvContentPartPr>
              <p14:xfrm>
                <a:off x="4247013" y="4372267"/>
                <a:ext cx="38520" cy="99000"/>
              </p14:xfrm>
            </p:contentPart>
          </mc:Choice>
          <mc:Fallback xmlns="">
            <p:pic>
              <p:nvPicPr>
                <p:cNvPr id="33" name="Freihand 32">
                  <a:extLst>
                    <a:ext uri="{FF2B5EF4-FFF2-40B4-BE49-F238E27FC236}">
                      <a16:creationId xmlns:a16="http://schemas.microsoft.com/office/drawing/2014/main" id="{AD0E514C-EC7C-4289-B039-899AEAE94F8A}"/>
                    </a:ext>
                  </a:extLst>
                </p:cNvPr>
                <p:cNvPicPr/>
                <p:nvPr/>
              </p:nvPicPr>
              <p:blipFill>
                <a:blip r:embed="rId46"/>
                <a:stretch>
                  <a:fillRect/>
                </a:stretch>
              </p:blipFill>
              <p:spPr>
                <a:xfrm>
                  <a:off x="4242693" y="4367947"/>
                  <a:ext cx="47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A56E8B33-B4B3-4ADE-8996-76D8B1720A54}"/>
                    </a:ext>
                  </a:extLst>
                </p14:cNvPr>
                <p14:cNvContentPartPr/>
                <p14:nvPr/>
              </p14:nvContentPartPr>
              <p14:xfrm>
                <a:off x="4250613" y="4346347"/>
                <a:ext cx="136800" cy="46800"/>
              </p14:xfrm>
            </p:contentPart>
          </mc:Choice>
          <mc:Fallback xmlns="">
            <p:pic>
              <p:nvPicPr>
                <p:cNvPr id="34" name="Freihand 33">
                  <a:extLst>
                    <a:ext uri="{FF2B5EF4-FFF2-40B4-BE49-F238E27FC236}">
                      <a16:creationId xmlns:a16="http://schemas.microsoft.com/office/drawing/2014/main" id="{A56E8B33-B4B3-4ADE-8996-76D8B1720A54}"/>
                    </a:ext>
                  </a:extLst>
                </p:cNvPr>
                <p:cNvPicPr/>
                <p:nvPr/>
              </p:nvPicPr>
              <p:blipFill>
                <a:blip r:embed="rId48"/>
                <a:stretch>
                  <a:fillRect/>
                </a:stretch>
              </p:blipFill>
              <p:spPr>
                <a:xfrm>
                  <a:off x="4246293" y="4342027"/>
                  <a:ext cx="145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F564D8A9-979A-4693-AAD1-EAA2D4835A51}"/>
                    </a:ext>
                  </a:extLst>
                </p14:cNvPr>
                <p14:cNvContentPartPr/>
                <p14:nvPr/>
              </p14:nvContentPartPr>
              <p14:xfrm>
                <a:off x="4262493" y="4428787"/>
                <a:ext cx="126360" cy="34560"/>
              </p14:xfrm>
            </p:contentPart>
          </mc:Choice>
          <mc:Fallback xmlns="">
            <p:pic>
              <p:nvPicPr>
                <p:cNvPr id="35" name="Freihand 34">
                  <a:extLst>
                    <a:ext uri="{FF2B5EF4-FFF2-40B4-BE49-F238E27FC236}">
                      <a16:creationId xmlns:a16="http://schemas.microsoft.com/office/drawing/2014/main" id="{F564D8A9-979A-4693-AAD1-EAA2D4835A51}"/>
                    </a:ext>
                  </a:extLst>
                </p:cNvPr>
                <p:cNvPicPr/>
                <p:nvPr/>
              </p:nvPicPr>
              <p:blipFill>
                <a:blip r:embed="rId50"/>
                <a:stretch>
                  <a:fillRect/>
                </a:stretch>
              </p:blipFill>
              <p:spPr>
                <a:xfrm>
                  <a:off x="4258173" y="4424467"/>
                  <a:ext cx="13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1A8DA454-1EC1-4C16-90DD-0A8DE94D4AEA}"/>
                    </a:ext>
                  </a:extLst>
                </p14:cNvPr>
                <p14:cNvContentPartPr/>
                <p14:nvPr/>
              </p14:nvContentPartPr>
              <p14:xfrm>
                <a:off x="4416573" y="4387387"/>
                <a:ext cx="107640" cy="93240"/>
              </p14:xfrm>
            </p:contentPart>
          </mc:Choice>
          <mc:Fallback xmlns="">
            <p:pic>
              <p:nvPicPr>
                <p:cNvPr id="36" name="Freihand 35">
                  <a:extLst>
                    <a:ext uri="{FF2B5EF4-FFF2-40B4-BE49-F238E27FC236}">
                      <a16:creationId xmlns:a16="http://schemas.microsoft.com/office/drawing/2014/main" id="{1A8DA454-1EC1-4C16-90DD-0A8DE94D4AEA}"/>
                    </a:ext>
                  </a:extLst>
                </p:cNvPr>
                <p:cNvPicPr/>
                <p:nvPr/>
              </p:nvPicPr>
              <p:blipFill>
                <a:blip r:embed="rId52"/>
                <a:stretch>
                  <a:fillRect/>
                </a:stretch>
              </p:blipFill>
              <p:spPr>
                <a:xfrm>
                  <a:off x="4412253" y="4383067"/>
                  <a:ext cx="116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0EF2596B-E6AA-4034-A6C5-D580E0179455}"/>
                    </a:ext>
                  </a:extLst>
                </p14:cNvPr>
                <p14:cNvContentPartPr/>
                <p14:nvPr/>
              </p14:nvContentPartPr>
              <p14:xfrm>
                <a:off x="4559853" y="4391347"/>
                <a:ext cx="85680" cy="180000"/>
              </p14:xfrm>
            </p:contentPart>
          </mc:Choice>
          <mc:Fallback xmlns="">
            <p:pic>
              <p:nvPicPr>
                <p:cNvPr id="37" name="Freihand 36">
                  <a:extLst>
                    <a:ext uri="{FF2B5EF4-FFF2-40B4-BE49-F238E27FC236}">
                      <a16:creationId xmlns:a16="http://schemas.microsoft.com/office/drawing/2014/main" id="{0EF2596B-E6AA-4034-A6C5-D580E0179455}"/>
                    </a:ext>
                  </a:extLst>
                </p:cNvPr>
                <p:cNvPicPr/>
                <p:nvPr/>
              </p:nvPicPr>
              <p:blipFill>
                <a:blip r:embed="rId54"/>
                <a:stretch>
                  <a:fillRect/>
                </a:stretch>
              </p:blipFill>
              <p:spPr>
                <a:xfrm>
                  <a:off x="4555533" y="4387027"/>
                  <a:ext cx="94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95C28B0A-9CBF-4D6D-AE4B-490EFD078EC3}"/>
                    </a:ext>
                  </a:extLst>
                </p14:cNvPr>
                <p14:cNvContentPartPr/>
                <p14:nvPr/>
              </p14:nvContentPartPr>
              <p14:xfrm>
                <a:off x="4684773" y="4380187"/>
                <a:ext cx="206280" cy="73080"/>
              </p14:xfrm>
            </p:contentPart>
          </mc:Choice>
          <mc:Fallback xmlns="">
            <p:pic>
              <p:nvPicPr>
                <p:cNvPr id="38" name="Freihand 37">
                  <a:extLst>
                    <a:ext uri="{FF2B5EF4-FFF2-40B4-BE49-F238E27FC236}">
                      <a16:creationId xmlns:a16="http://schemas.microsoft.com/office/drawing/2014/main" id="{95C28B0A-9CBF-4D6D-AE4B-490EFD078EC3}"/>
                    </a:ext>
                  </a:extLst>
                </p:cNvPr>
                <p:cNvPicPr/>
                <p:nvPr/>
              </p:nvPicPr>
              <p:blipFill>
                <a:blip r:embed="rId56"/>
                <a:stretch>
                  <a:fillRect/>
                </a:stretch>
              </p:blipFill>
              <p:spPr>
                <a:xfrm>
                  <a:off x="4680453" y="4375867"/>
                  <a:ext cx="214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C46ED63E-5D21-484D-AE35-A41F8DB1D3ED}"/>
                    </a:ext>
                  </a:extLst>
                </p14:cNvPr>
                <p14:cNvContentPartPr/>
                <p14:nvPr/>
              </p14:nvContentPartPr>
              <p14:xfrm>
                <a:off x="4860453" y="4315387"/>
                <a:ext cx="86400" cy="149040"/>
              </p14:xfrm>
            </p:contentPart>
          </mc:Choice>
          <mc:Fallback xmlns="">
            <p:pic>
              <p:nvPicPr>
                <p:cNvPr id="39" name="Freihand 38">
                  <a:extLst>
                    <a:ext uri="{FF2B5EF4-FFF2-40B4-BE49-F238E27FC236}">
                      <a16:creationId xmlns:a16="http://schemas.microsoft.com/office/drawing/2014/main" id="{C46ED63E-5D21-484D-AE35-A41F8DB1D3ED}"/>
                    </a:ext>
                  </a:extLst>
                </p:cNvPr>
                <p:cNvPicPr/>
                <p:nvPr/>
              </p:nvPicPr>
              <p:blipFill>
                <a:blip r:embed="rId58"/>
                <a:stretch>
                  <a:fillRect/>
                </a:stretch>
              </p:blipFill>
              <p:spPr>
                <a:xfrm>
                  <a:off x="4856133" y="4311067"/>
                  <a:ext cx="95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2BA0E7AA-3D9B-4018-97F3-B8E89E4A169A}"/>
                    </a:ext>
                  </a:extLst>
                </p14:cNvPr>
                <p14:cNvContentPartPr/>
                <p14:nvPr/>
              </p14:nvContentPartPr>
              <p14:xfrm>
                <a:off x="4949373" y="4365787"/>
                <a:ext cx="74160" cy="100800"/>
              </p14:xfrm>
            </p:contentPart>
          </mc:Choice>
          <mc:Fallback xmlns="">
            <p:pic>
              <p:nvPicPr>
                <p:cNvPr id="43" name="Freihand 42">
                  <a:extLst>
                    <a:ext uri="{FF2B5EF4-FFF2-40B4-BE49-F238E27FC236}">
                      <a16:creationId xmlns:a16="http://schemas.microsoft.com/office/drawing/2014/main" id="{2BA0E7AA-3D9B-4018-97F3-B8E89E4A169A}"/>
                    </a:ext>
                  </a:extLst>
                </p:cNvPr>
                <p:cNvPicPr/>
                <p:nvPr/>
              </p:nvPicPr>
              <p:blipFill>
                <a:blip r:embed="rId60"/>
                <a:stretch>
                  <a:fillRect/>
                </a:stretch>
              </p:blipFill>
              <p:spPr>
                <a:xfrm>
                  <a:off x="4945053" y="4361467"/>
                  <a:ext cx="82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707604DA-DD2A-4414-B6FA-ABB8AD2FAF44}"/>
                    </a:ext>
                  </a:extLst>
                </p14:cNvPr>
                <p14:cNvContentPartPr/>
                <p14:nvPr/>
              </p14:nvContentPartPr>
              <p14:xfrm>
                <a:off x="5168613" y="4368307"/>
                <a:ext cx="264600" cy="104040"/>
              </p14:xfrm>
            </p:contentPart>
          </mc:Choice>
          <mc:Fallback xmlns="">
            <p:pic>
              <p:nvPicPr>
                <p:cNvPr id="45" name="Freihand 44">
                  <a:extLst>
                    <a:ext uri="{FF2B5EF4-FFF2-40B4-BE49-F238E27FC236}">
                      <a16:creationId xmlns:a16="http://schemas.microsoft.com/office/drawing/2014/main" id="{707604DA-DD2A-4414-B6FA-ABB8AD2FAF44}"/>
                    </a:ext>
                  </a:extLst>
                </p:cNvPr>
                <p:cNvPicPr/>
                <p:nvPr/>
              </p:nvPicPr>
              <p:blipFill>
                <a:blip r:embed="rId62"/>
                <a:stretch>
                  <a:fillRect/>
                </a:stretch>
              </p:blipFill>
              <p:spPr>
                <a:xfrm>
                  <a:off x="5164293" y="4363987"/>
                  <a:ext cx="273240" cy="112680"/>
                </a:xfrm>
                <a:prstGeom prst="rect">
                  <a:avLst/>
                </a:prstGeom>
              </p:spPr>
            </p:pic>
          </mc:Fallback>
        </mc:AlternateContent>
      </p:grpSp>
      <p:grpSp>
        <p:nvGrpSpPr>
          <p:cNvPr id="76" name="Gruppieren 75">
            <a:extLst>
              <a:ext uri="{FF2B5EF4-FFF2-40B4-BE49-F238E27FC236}">
                <a16:creationId xmlns:a16="http://schemas.microsoft.com/office/drawing/2014/main" id="{C66F0EE7-B232-490F-BF63-7FEA926ADE16}"/>
              </a:ext>
            </a:extLst>
          </p:cNvPr>
          <p:cNvGrpSpPr/>
          <p:nvPr/>
        </p:nvGrpSpPr>
        <p:grpSpPr>
          <a:xfrm>
            <a:off x="4163133" y="4606267"/>
            <a:ext cx="1404720" cy="275400"/>
            <a:chOff x="4163133" y="4606267"/>
            <a:chExt cx="1404720" cy="275400"/>
          </a:xfrm>
        </p:grpSpPr>
        <mc:AlternateContent xmlns:mc="http://schemas.openxmlformats.org/markup-compatibility/2006" xmlns:p14="http://schemas.microsoft.com/office/powerpoint/2010/main">
          <mc:Choice Requires="p14">
            <p:contentPart p14:bwMode="auto" r:id="rId63">
              <p14:nvContentPartPr>
                <p14:cNvPr id="65" name="Freihand 64">
                  <a:extLst>
                    <a:ext uri="{FF2B5EF4-FFF2-40B4-BE49-F238E27FC236}">
                      <a16:creationId xmlns:a16="http://schemas.microsoft.com/office/drawing/2014/main" id="{713630D7-A16E-4848-92FE-E6008BB06803}"/>
                    </a:ext>
                  </a:extLst>
                </p14:cNvPr>
                <p14:cNvContentPartPr/>
                <p14:nvPr/>
              </p14:nvContentPartPr>
              <p14:xfrm>
                <a:off x="4163133" y="4707787"/>
                <a:ext cx="187200" cy="10080"/>
              </p14:xfrm>
            </p:contentPart>
          </mc:Choice>
          <mc:Fallback xmlns="">
            <p:pic>
              <p:nvPicPr>
                <p:cNvPr id="65" name="Freihand 64">
                  <a:extLst>
                    <a:ext uri="{FF2B5EF4-FFF2-40B4-BE49-F238E27FC236}">
                      <a16:creationId xmlns:a16="http://schemas.microsoft.com/office/drawing/2014/main" id="{713630D7-A16E-4848-92FE-E6008BB06803}"/>
                    </a:ext>
                  </a:extLst>
                </p:cNvPr>
                <p:cNvPicPr/>
                <p:nvPr/>
              </p:nvPicPr>
              <p:blipFill>
                <a:blip r:embed="rId64"/>
                <a:stretch>
                  <a:fillRect/>
                </a:stretch>
              </p:blipFill>
              <p:spPr>
                <a:xfrm>
                  <a:off x="4158813" y="4703467"/>
                  <a:ext cx="195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Freihand 65">
                  <a:extLst>
                    <a:ext uri="{FF2B5EF4-FFF2-40B4-BE49-F238E27FC236}">
                      <a16:creationId xmlns:a16="http://schemas.microsoft.com/office/drawing/2014/main" id="{4484FA5C-563C-49F1-B6DF-C2594439740F}"/>
                    </a:ext>
                  </a:extLst>
                </p14:cNvPr>
                <p14:cNvContentPartPr/>
                <p14:nvPr/>
              </p14:nvContentPartPr>
              <p14:xfrm>
                <a:off x="4315413" y="4631827"/>
                <a:ext cx="54720" cy="177480"/>
              </p14:xfrm>
            </p:contentPart>
          </mc:Choice>
          <mc:Fallback xmlns="">
            <p:pic>
              <p:nvPicPr>
                <p:cNvPr id="66" name="Freihand 65">
                  <a:extLst>
                    <a:ext uri="{FF2B5EF4-FFF2-40B4-BE49-F238E27FC236}">
                      <a16:creationId xmlns:a16="http://schemas.microsoft.com/office/drawing/2014/main" id="{4484FA5C-563C-49F1-B6DF-C2594439740F}"/>
                    </a:ext>
                  </a:extLst>
                </p:cNvPr>
                <p:cNvPicPr/>
                <p:nvPr/>
              </p:nvPicPr>
              <p:blipFill>
                <a:blip r:embed="rId66"/>
                <a:stretch>
                  <a:fillRect/>
                </a:stretch>
              </p:blipFill>
              <p:spPr>
                <a:xfrm>
                  <a:off x="4311093" y="4627507"/>
                  <a:ext cx="63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8" name="Freihand 67">
                  <a:extLst>
                    <a:ext uri="{FF2B5EF4-FFF2-40B4-BE49-F238E27FC236}">
                      <a16:creationId xmlns:a16="http://schemas.microsoft.com/office/drawing/2014/main" id="{B20D15C6-2829-4CDB-9917-26AB1D0A1B54}"/>
                    </a:ext>
                  </a:extLst>
                </p14:cNvPr>
                <p14:cNvContentPartPr/>
                <p14:nvPr/>
              </p14:nvContentPartPr>
              <p14:xfrm>
                <a:off x="4522413" y="4650547"/>
                <a:ext cx="25920" cy="139320"/>
              </p14:xfrm>
            </p:contentPart>
          </mc:Choice>
          <mc:Fallback xmlns="">
            <p:pic>
              <p:nvPicPr>
                <p:cNvPr id="68" name="Freihand 67">
                  <a:extLst>
                    <a:ext uri="{FF2B5EF4-FFF2-40B4-BE49-F238E27FC236}">
                      <a16:creationId xmlns:a16="http://schemas.microsoft.com/office/drawing/2014/main" id="{B20D15C6-2829-4CDB-9917-26AB1D0A1B54}"/>
                    </a:ext>
                  </a:extLst>
                </p:cNvPr>
                <p:cNvPicPr/>
                <p:nvPr/>
              </p:nvPicPr>
              <p:blipFill>
                <a:blip r:embed="rId68"/>
                <a:stretch>
                  <a:fillRect/>
                </a:stretch>
              </p:blipFill>
              <p:spPr>
                <a:xfrm>
                  <a:off x="4518093" y="4646227"/>
                  <a:ext cx="34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Freihand 68">
                  <a:extLst>
                    <a:ext uri="{FF2B5EF4-FFF2-40B4-BE49-F238E27FC236}">
                      <a16:creationId xmlns:a16="http://schemas.microsoft.com/office/drawing/2014/main" id="{D2F0F4D9-B816-44F1-97C3-6E1B1F36BBA6}"/>
                    </a:ext>
                  </a:extLst>
                </p14:cNvPr>
                <p14:cNvContentPartPr/>
                <p14:nvPr/>
              </p14:nvContentPartPr>
              <p14:xfrm>
                <a:off x="4536813" y="4614187"/>
                <a:ext cx="105480" cy="146160"/>
              </p14:xfrm>
            </p:contentPart>
          </mc:Choice>
          <mc:Fallback xmlns="">
            <p:pic>
              <p:nvPicPr>
                <p:cNvPr id="69" name="Freihand 68">
                  <a:extLst>
                    <a:ext uri="{FF2B5EF4-FFF2-40B4-BE49-F238E27FC236}">
                      <a16:creationId xmlns:a16="http://schemas.microsoft.com/office/drawing/2014/main" id="{D2F0F4D9-B816-44F1-97C3-6E1B1F36BBA6}"/>
                    </a:ext>
                  </a:extLst>
                </p:cNvPr>
                <p:cNvPicPr/>
                <p:nvPr/>
              </p:nvPicPr>
              <p:blipFill>
                <a:blip r:embed="rId70"/>
                <a:stretch>
                  <a:fillRect/>
                </a:stretch>
              </p:blipFill>
              <p:spPr>
                <a:xfrm>
                  <a:off x="4532493" y="4609867"/>
                  <a:ext cx="114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EF9072A7-A5C9-4E9C-8AE7-C100EA3CB95D}"/>
                    </a:ext>
                  </a:extLst>
                </p14:cNvPr>
                <p14:cNvContentPartPr/>
                <p14:nvPr/>
              </p14:nvContentPartPr>
              <p14:xfrm>
                <a:off x="4676493" y="4663867"/>
                <a:ext cx="145440" cy="84960"/>
              </p14:xfrm>
            </p:contentPart>
          </mc:Choice>
          <mc:Fallback xmlns="">
            <p:pic>
              <p:nvPicPr>
                <p:cNvPr id="70" name="Freihand 69">
                  <a:extLst>
                    <a:ext uri="{FF2B5EF4-FFF2-40B4-BE49-F238E27FC236}">
                      <a16:creationId xmlns:a16="http://schemas.microsoft.com/office/drawing/2014/main" id="{EF9072A7-A5C9-4E9C-8AE7-C100EA3CB95D}"/>
                    </a:ext>
                  </a:extLst>
                </p:cNvPr>
                <p:cNvPicPr/>
                <p:nvPr/>
              </p:nvPicPr>
              <p:blipFill>
                <a:blip r:embed="rId72"/>
                <a:stretch>
                  <a:fillRect/>
                </a:stretch>
              </p:blipFill>
              <p:spPr>
                <a:xfrm>
                  <a:off x="4672173" y="4659547"/>
                  <a:ext cx="154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2A8EBC83-24AD-4FFD-BAEF-02D8D58AF6F0}"/>
                    </a:ext>
                  </a:extLst>
                </p14:cNvPr>
                <p14:cNvContentPartPr/>
                <p14:nvPr/>
              </p14:nvContentPartPr>
              <p14:xfrm>
                <a:off x="4804293" y="4626427"/>
                <a:ext cx="34560" cy="31320"/>
              </p14:xfrm>
            </p:contentPart>
          </mc:Choice>
          <mc:Fallback xmlns="">
            <p:pic>
              <p:nvPicPr>
                <p:cNvPr id="71" name="Freihand 70">
                  <a:extLst>
                    <a:ext uri="{FF2B5EF4-FFF2-40B4-BE49-F238E27FC236}">
                      <a16:creationId xmlns:a16="http://schemas.microsoft.com/office/drawing/2014/main" id="{2A8EBC83-24AD-4FFD-BAEF-02D8D58AF6F0}"/>
                    </a:ext>
                  </a:extLst>
                </p:cNvPr>
                <p:cNvPicPr/>
                <p:nvPr/>
              </p:nvPicPr>
              <p:blipFill>
                <a:blip r:embed="rId74"/>
                <a:stretch>
                  <a:fillRect/>
                </a:stretch>
              </p:blipFill>
              <p:spPr>
                <a:xfrm>
                  <a:off x="4799973" y="4622107"/>
                  <a:ext cx="43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52570E69-53DC-46F4-BF3E-8C4D8C2FF654}"/>
                    </a:ext>
                  </a:extLst>
                </p14:cNvPr>
                <p14:cNvContentPartPr/>
                <p14:nvPr/>
              </p14:nvContentPartPr>
              <p14:xfrm>
                <a:off x="4839213" y="4606267"/>
                <a:ext cx="155520" cy="275400"/>
              </p14:xfrm>
            </p:contentPart>
          </mc:Choice>
          <mc:Fallback xmlns="">
            <p:pic>
              <p:nvPicPr>
                <p:cNvPr id="72" name="Freihand 71">
                  <a:extLst>
                    <a:ext uri="{FF2B5EF4-FFF2-40B4-BE49-F238E27FC236}">
                      <a16:creationId xmlns:a16="http://schemas.microsoft.com/office/drawing/2014/main" id="{52570E69-53DC-46F4-BF3E-8C4D8C2FF654}"/>
                    </a:ext>
                  </a:extLst>
                </p:cNvPr>
                <p:cNvPicPr/>
                <p:nvPr/>
              </p:nvPicPr>
              <p:blipFill>
                <a:blip r:embed="rId76"/>
                <a:stretch>
                  <a:fillRect/>
                </a:stretch>
              </p:blipFill>
              <p:spPr>
                <a:xfrm>
                  <a:off x="4834893" y="4601947"/>
                  <a:ext cx="1641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3E6F194C-2E31-416A-8F27-9BB1AC0E6FA2}"/>
                    </a:ext>
                  </a:extLst>
                </p14:cNvPr>
                <p14:cNvContentPartPr/>
                <p14:nvPr/>
              </p14:nvContentPartPr>
              <p14:xfrm>
                <a:off x="5043693" y="4610947"/>
                <a:ext cx="91080" cy="113760"/>
              </p14:xfrm>
            </p:contentPart>
          </mc:Choice>
          <mc:Fallback xmlns="">
            <p:pic>
              <p:nvPicPr>
                <p:cNvPr id="73" name="Freihand 72">
                  <a:extLst>
                    <a:ext uri="{FF2B5EF4-FFF2-40B4-BE49-F238E27FC236}">
                      <a16:creationId xmlns:a16="http://schemas.microsoft.com/office/drawing/2014/main" id="{3E6F194C-2E31-416A-8F27-9BB1AC0E6FA2}"/>
                    </a:ext>
                  </a:extLst>
                </p:cNvPr>
                <p:cNvPicPr/>
                <p:nvPr/>
              </p:nvPicPr>
              <p:blipFill>
                <a:blip r:embed="rId78"/>
                <a:stretch>
                  <a:fillRect/>
                </a:stretch>
              </p:blipFill>
              <p:spPr>
                <a:xfrm>
                  <a:off x="5039373" y="4606627"/>
                  <a:ext cx="99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EC26DD1D-B5AD-4A23-8138-EE4E5673A453}"/>
                    </a:ext>
                  </a:extLst>
                </p14:cNvPr>
                <p14:cNvContentPartPr/>
                <p14:nvPr/>
              </p14:nvContentPartPr>
              <p14:xfrm>
                <a:off x="5142693" y="4621747"/>
                <a:ext cx="302760" cy="93960"/>
              </p14:xfrm>
            </p:contentPart>
          </mc:Choice>
          <mc:Fallback xmlns="">
            <p:pic>
              <p:nvPicPr>
                <p:cNvPr id="74" name="Freihand 73">
                  <a:extLst>
                    <a:ext uri="{FF2B5EF4-FFF2-40B4-BE49-F238E27FC236}">
                      <a16:creationId xmlns:a16="http://schemas.microsoft.com/office/drawing/2014/main" id="{EC26DD1D-B5AD-4A23-8138-EE4E5673A453}"/>
                    </a:ext>
                  </a:extLst>
                </p:cNvPr>
                <p:cNvPicPr/>
                <p:nvPr/>
              </p:nvPicPr>
              <p:blipFill>
                <a:blip r:embed="rId80"/>
                <a:stretch>
                  <a:fillRect/>
                </a:stretch>
              </p:blipFill>
              <p:spPr>
                <a:xfrm>
                  <a:off x="5138373" y="4617427"/>
                  <a:ext cx="311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Freihand 74">
                  <a:extLst>
                    <a:ext uri="{FF2B5EF4-FFF2-40B4-BE49-F238E27FC236}">
                      <a16:creationId xmlns:a16="http://schemas.microsoft.com/office/drawing/2014/main" id="{62BBB276-18DF-462E-9A78-35B65F817674}"/>
                    </a:ext>
                  </a:extLst>
                </p14:cNvPr>
                <p14:cNvContentPartPr/>
                <p14:nvPr/>
              </p14:nvContentPartPr>
              <p14:xfrm>
                <a:off x="5447613" y="4608067"/>
                <a:ext cx="120240" cy="101520"/>
              </p14:xfrm>
            </p:contentPart>
          </mc:Choice>
          <mc:Fallback xmlns="">
            <p:pic>
              <p:nvPicPr>
                <p:cNvPr id="75" name="Freihand 74">
                  <a:extLst>
                    <a:ext uri="{FF2B5EF4-FFF2-40B4-BE49-F238E27FC236}">
                      <a16:creationId xmlns:a16="http://schemas.microsoft.com/office/drawing/2014/main" id="{62BBB276-18DF-462E-9A78-35B65F817674}"/>
                    </a:ext>
                  </a:extLst>
                </p:cNvPr>
                <p:cNvPicPr/>
                <p:nvPr/>
              </p:nvPicPr>
              <p:blipFill>
                <a:blip r:embed="rId82"/>
                <a:stretch>
                  <a:fillRect/>
                </a:stretch>
              </p:blipFill>
              <p:spPr>
                <a:xfrm>
                  <a:off x="5443293" y="4603747"/>
                  <a:ext cx="128880" cy="110160"/>
                </a:xfrm>
                <a:prstGeom prst="rect">
                  <a:avLst/>
                </a:prstGeom>
              </p:spPr>
            </p:pic>
          </mc:Fallback>
        </mc:AlternateContent>
      </p:grpSp>
      <p:grpSp>
        <p:nvGrpSpPr>
          <p:cNvPr id="100" name="Gruppieren 99">
            <a:extLst>
              <a:ext uri="{FF2B5EF4-FFF2-40B4-BE49-F238E27FC236}">
                <a16:creationId xmlns:a16="http://schemas.microsoft.com/office/drawing/2014/main" id="{826354A9-E679-42B8-B344-1C11C1392F17}"/>
              </a:ext>
            </a:extLst>
          </p:cNvPr>
          <p:cNvGrpSpPr/>
          <p:nvPr/>
        </p:nvGrpSpPr>
        <p:grpSpPr>
          <a:xfrm>
            <a:off x="5633373" y="4253467"/>
            <a:ext cx="2918160" cy="522720"/>
            <a:chOff x="5633373" y="4253467"/>
            <a:chExt cx="2918160" cy="522720"/>
          </a:xfrm>
        </p:grpSpPr>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E7F87CC5-C045-4848-85B9-D1419F81ED2F}"/>
                    </a:ext>
                  </a:extLst>
                </p14:cNvPr>
                <p14:cNvContentPartPr/>
                <p14:nvPr/>
              </p14:nvContentPartPr>
              <p14:xfrm>
                <a:off x="5633373" y="4384147"/>
                <a:ext cx="233280" cy="48960"/>
              </p14:xfrm>
            </p:contentPart>
          </mc:Choice>
          <mc:Fallback xmlns="">
            <p:pic>
              <p:nvPicPr>
                <p:cNvPr id="46" name="Freihand 45">
                  <a:extLst>
                    <a:ext uri="{FF2B5EF4-FFF2-40B4-BE49-F238E27FC236}">
                      <a16:creationId xmlns:a16="http://schemas.microsoft.com/office/drawing/2014/main" id="{E7F87CC5-C045-4848-85B9-D1419F81ED2F}"/>
                    </a:ext>
                  </a:extLst>
                </p:cNvPr>
                <p:cNvPicPr/>
                <p:nvPr/>
              </p:nvPicPr>
              <p:blipFill>
                <a:blip r:embed="rId84"/>
                <a:stretch>
                  <a:fillRect/>
                </a:stretch>
              </p:blipFill>
              <p:spPr>
                <a:xfrm>
                  <a:off x="5629053" y="4379827"/>
                  <a:ext cx="241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49755F91-0BB1-46DF-B366-E5BBE819AD9B}"/>
                    </a:ext>
                  </a:extLst>
                </p14:cNvPr>
                <p14:cNvContentPartPr/>
                <p14:nvPr/>
              </p14:nvContentPartPr>
              <p14:xfrm>
                <a:off x="5889333" y="4370467"/>
                <a:ext cx="302400" cy="56520"/>
              </p14:xfrm>
            </p:contentPart>
          </mc:Choice>
          <mc:Fallback xmlns="">
            <p:pic>
              <p:nvPicPr>
                <p:cNvPr id="47" name="Freihand 46">
                  <a:extLst>
                    <a:ext uri="{FF2B5EF4-FFF2-40B4-BE49-F238E27FC236}">
                      <a16:creationId xmlns:a16="http://schemas.microsoft.com/office/drawing/2014/main" id="{49755F91-0BB1-46DF-B366-E5BBE819AD9B}"/>
                    </a:ext>
                  </a:extLst>
                </p:cNvPr>
                <p:cNvPicPr/>
                <p:nvPr/>
              </p:nvPicPr>
              <p:blipFill>
                <a:blip r:embed="rId86"/>
                <a:stretch>
                  <a:fillRect/>
                </a:stretch>
              </p:blipFill>
              <p:spPr>
                <a:xfrm>
                  <a:off x="5885013" y="4366147"/>
                  <a:ext cx="311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F063B464-EEA8-4617-8E68-C25D7EA95797}"/>
                    </a:ext>
                  </a:extLst>
                </p14:cNvPr>
                <p14:cNvContentPartPr/>
                <p14:nvPr/>
              </p14:nvContentPartPr>
              <p14:xfrm>
                <a:off x="6193173" y="4330147"/>
                <a:ext cx="360" cy="360"/>
              </p14:xfrm>
            </p:contentPart>
          </mc:Choice>
          <mc:Fallback xmlns="">
            <p:pic>
              <p:nvPicPr>
                <p:cNvPr id="48" name="Freihand 47">
                  <a:extLst>
                    <a:ext uri="{FF2B5EF4-FFF2-40B4-BE49-F238E27FC236}">
                      <a16:creationId xmlns:a16="http://schemas.microsoft.com/office/drawing/2014/main" id="{F063B464-EEA8-4617-8E68-C25D7EA95797}"/>
                    </a:ext>
                  </a:extLst>
                </p:cNvPr>
                <p:cNvPicPr/>
                <p:nvPr/>
              </p:nvPicPr>
              <p:blipFill>
                <a:blip r:embed="rId28"/>
                <a:stretch>
                  <a:fillRect/>
                </a:stretch>
              </p:blipFill>
              <p:spPr>
                <a:xfrm>
                  <a:off x="6188853" y="432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43A8F003-64B0-475B-9F7E-53B1C6AA2008}"/>
                    </a:ext>
                  </a:extLst>
                </p14:cNvPr>
                <p14:cNvContentPartPr/>
                <p14:nvPr/>
              </p14:nvContentPartPr>
              <p14:xfrm>
                <a:off x="6419973" y="4274707"/>
                <a:ext cx="85680" cy="145440"/>
              </p14:xfrm>
            </p:contentPart>
          </mc:Choice>
          <mc:Fallback xmlns="">
            <p:pic>
              <p:nvPicPr>
                <p:cNvPr id="49" name="Freihand 48">
                  <a:extLst>
                    <a:ext uri="{FF2B5EF4-FFF2-40B4-BE49-F238E27FC236}">
                      <a16:creationId xmlns:a16="http://schemas.microsoft.com/office/drawing/2014/main" id="{43A8F003-64B0-475B-9F7E-53B1C6AA2008}"/>
                    </a:ext>
                  </a:extLst>
                </p:cNvPr>
                <p:cNvPicPr/>
                <p:nvPr/>
              </p:nvPicPr>
              <p:blipFill>
                <a:blip r:embed="rId89"/>
                <a:stretch>
                  <a:fillRect/>
                </a:stretch>
              </p:blipFill>
              <p:spPr>
                <a:xfrm>
                  <a:off x="6415653" y="4270387"/>
                  <a:ext cx="94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E0B74CE7-DCCA-470B-BC91-4483526C91BD}"/>
                    </a:ext>
                  </a:extLst>
                </p14:cNvPr>
                <p14:cNvContentPartPr/>
                <p14:nvPr/>
              </p14:nvContentPartPr>
              <p14:xfrm>
                <a:off x="6383253" y="4326187"/>
                <a:ext cx="96480" cy="11880"/>
              </p14:xfrm>
            </p:contentPart>
          </mc:Choice>
          <mc:Fallback xmlns="">
            <p:pic>
              <p:nvPicPr>
                <p:cNvPr id="50" name="Freihand 49">
                  <a:extLst>
                    <a:ext uri="{FF2B5EF4-FFF2-40B4-BE49-F238E27FC236}">
                      <a16:creationId xmlns:a16="http://schemas.microsoft.com/office/drawing/2014/main" id="{E0B74CE7-DCCA-470B-BC91-4483526C91BD}"/>
                    </a:ext>
                  </a:extLst>
                </p:cNvPr>
                <p:cNvPicPr/>
                <p:nvPr/>
              </p:nvPicPr>
              <p:blipFill>
                <a:blip r:embed="rId91"/>
                <a:stretch>
                  <a:fillRect/>
                </a:stretch>
              </p:blipFill>
              <p:spPr>
                <a:xfrm>
                  <a:off x="6378933" y="4321867"/>
                  <a:ext cx="105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64BD3B26-B7C6-4844-9351-1B736125D59D}"/>
                    </a:ext>
                  </a:extLst>
                </p14:cNvPr>
                <p14:cNvContentPartPr/>
                <p14:nvPr/>
              </p14:nvContentPartPr>
              <p14:xfrm>
                <a:off x="6547773" y="4343107"/>
                <a:ext cx="13320" cy="58680"/>
              </p14:xfrm>
            </p:contentPart>
          </mc:Choice>
          <mc:Fallback xmlns="">
            <p:pic>
              <p:nvPicPr>
                <p:cNvPr id="51" name="Freihand 50">
                  <a:extLst>
                    <a:ext uri="{FF2B5EF4-FFF2-40B4-BE49-F238E27FC236}">
                      <a16:creationId xmlns:a16="http://schemas.microsoft.com/office/drawing/2014/main" id="{64BD3B26-B7C6-4844-9351-1B736125D59D}"/>
                    </a:ext>
                  </a:extLst>
                </p:cNvPr>
                <p:cNvPicPr/>
                <p:nvPr/>
              </p:nvPicPr>
              <p:blipFill>
                <a:blip r:embed="rId93"/>
                <a:stretch>
                  <a:fillRect/>
                </a:stretch>
              </p:blipFill>
              <p:spPr>
                <a:xfrm>
                  <a:off x="6543453" y="4338787"/>
                  <a:ext cx="21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CE962B4C-F103-4E3A-8DE0-5241E3056CC6}"/>
                    </a:ext>
                  </a:extLst>
                </p14:cNvPr>
                <p14:cNvContentPartPr/>
                <p14:nvPr/>
              </p14:nvContentPartPr>
              <p14:xfrm>
                <a:off x="6543453" y="4340947"/>
                <a:ext cx="143280" cy="83160"/>
              </p14:xfrm>
            </p:contentPart>
          </mc:Choice>
          <mc:Fallback xmlns="">
            <p:pic>
              <p:nvPicPr>
                <p:cNvPr id="52" name="Freihand 51">
                  <a:extLst>
                    <a:ext uri="{FF2B5EF4-FFF2-40B4-BE49-F238E27FC236}">
                      <a16:creationId xmlns:a16="http://schemas.microsoft.com/office/drawing/2014/main" id="{CE962B4C-F103-4E3A-8DE0-5241E3056CC6}"/>
                    </a:ext>
                  </a:extLst>
                </p:cNvPr>
                <p:cNvPicPr/>
                <p:nvPr/>
              </p:nvPicPr>
              <p:blipFill>
                <a:blip r:embed="rId95"/>
                <a:stretch>
                  <a:fillRect/>
                </a:stretch>
              </p:blipFill>
              <p:spPr>
                <a:xfrm>
                  <a:off x="6539133" y="4336627"/>
                  <a:ext cx="151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E4E5DAE3-94E6-4471-AFB3-CE81E48FA2C1}"/>
                    </a:ext>
                  </a:extLst>
                </p14:cNvPr>
                <p14:cNvContentPartPr/>
                <p14:nvPr/>
              </p14:nvContentPartPr>
              <p14:xfrm>
                <a:off x="6706893" y="4288747"/>
                <a:ext cx="317880" cy="110880"/>
              </p14:xfrm>
            </p:contentPart>
          </mc:Choice>
          <mc:Fallback xmlns="">
            <p:pic>
              <p:nvPicPr>
                <p:cNvPr id="56" name="Freihand 55">
                  <a:extLst>
                    <a:ext uri="{FF2B5EF4-FFF2-40B4-BE49-F238E27FC236}">
                      <a16:creationId xmlns:a16="http://schemas.microsoft.com/office/drawing/2014/main" id="{E4E5DAE3-94E6-4471-AFB3-CE81E48FA2C1}"/>
                    </a:ext>
                  </a:extLst>
                </p:cNvPr>
                <p:cNvPicPr/>
                <p:nvPr/>
              </p:nvPicPr>
              <p:blipFill>
                <a:blip r:embed="rId97"/>
                <a:stretch>
                  <a:fillRect/>
                </a:stretch>
              </p:blipFill>
              <p:spPr>
                <a:xfrm>
                  <a:off x="6702573" y="4284427"/>
                  <a:ext cx="326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0FA56EF8-6071-4A46-A3C3-8F9120B1E0D4}"/>
                    </a:ext>
                  </a:extLst>
                </p14:cNvPr>
                <p14:cNvContentPartPr/>
                <p14:nvPr/>
              </p14:nvContentPartPr>
              <p14:xfrm>
                <a:off x="7024053" y="4320427"/>
                <a:ext cx="52200" cy="15480"/>
              </p14:xfrm>
            </p:contentPart>
          </mc:Choice>
          <mc:Fallback xmlns="">
            <p:pic>
              <p:nvPicPr>
                <p:cNvPr id="57" name="Freihand 56">
                  <a:extLst>
                    <a:ext uri="{FF2B5EF4-FFF2-40B4-BE49-F238E27FC236}">
                      <a16:creationId xmlns:a16="http://schemas.microsoft.com/office/drawing/2014/main" id="{0FA56EF8-6071-4A46-A3C3-8F9120B1E0D4}"/>
                    </a:ext>
                  </a:extLst>
                </p:cNvPr>
                <p:cNvPicPr/>
                <p:nvPr/>
              </p:nvPicPr>
              <p:blipFill>
                <a:blip r:embed="rId99"/>
                <a:stretch>
                  <a:fillRect/>
                </a:stretch>
              </p:blipFill>
              <p:spPr>
                <a:xfrm>
                  <a:off x="7019733" y="4316107"/>
                  <a:ext cx="60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9521ECA4-457D-4E15-AE69-5D94A197BDA5}"/>
                    </a:ext>
                  </a:extLst>
                </p14:cNvPr>
                <p14:cNvContentPartPr/>
                <p14:nvPr/>
              </p14:nvContentPartPr>
              <p14:xfrm>
                <a:off x="7012533" y="4365787"/>
                <a:ext cx="131400" cy="187200"/>
              </p14:xfrm>
            </p:contentPart>
          </mc:Choice>
          <mc:Fallback xmlns="">
            <p:pic>
              <p:nvPicPr>
                <p:cNvPr id="58" name="Freihand 57">
                  <a:extLst>
                    <a:ext uri="{FF2B5EF4-FFF2-40B4-BE49-F238E27FC236}">
                      <a16:creationId xmlns:a16="http://schemas.microsoft.com/office/drawing/2014/main" id="{9521ECA4-457D-4E15-AE69-5D94A197BDA5}"/>
                    </a:ext>
                  </a:extLst>
                </p:cNvPr>
                <p:cNvPicPr/>
                <p:nvPr/>
              </p:nvPicPr>
              <p:blipFill>
                <a:blip r:embed="rId101"/>
                <a:stretch>
                  <a:fillRect/>
                </a:stretch>
              </p:blipFill>
              <p:spPr>
                <a:xfrm>
                  <a:off x="7008213" y="4361467"/>
                  <a:ext cx="140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4E4FFE65-C72A-4E5E-8899-396467387043}"/>
                    </a:ext>
                  </a:extLst>
                </p14:cNvPr>
                <p14:cNvContentPartPr/>
                <p14:nvPr/>
              </p14:nvContentPartPr>
              <p14:xfrm>
                <a:off x="7303413" y="4327267"/>
                <a:ext cx="138600" cy="177840"/>
              </p14:xfrm>
            </p:contentPart>
          </mc:Choice>
          <mc:Fallback xmlns="">
            <p:pic>
              <p:nvPicPr>
                <p:cNvPr id="59" name="Freihand 58">
                  <a:extLst>
                    <a:ext uri="{FF2B5EF4-FFF2-40B4-BE49-F238E27FC236}">
                      <a16:creationId xmlns:a16="http://schemas.microsoft.com/office/drawing/2014/main" id="{4E4FFE65-C72A-4E5E-8899-396467387043}"/>
                    </a:ext>
                  </a:extLst>
                </p:cNvPr>
                <p:cNvPicPr/>
                <p:nvPr/>
              </p:nvPicPr>
              <p:blipFill>
                <a:blip r:embed="rId103"/>
                <a:stretch>
                  <a:fillRect/>
                </a:stretch>
              </p:blipFill>
              <p:spPr>
                <a:xfrm>
                  <a:off x="7299093" y="4322947"/>
                  <a:ext cx="14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1D9247F0-E964-412E-B728-D7BA32DB1C03}"/>
                    </a:ext>
                  </a:extLst>
                </p14:cNvPr>
                <p14:cNvContentPartPr/>
                <p14:nvPr/>
              </p14:nvContentPartPr>
              <p14:xfrm>
                <a:off x="7474773" y="4326907"/>
                <a:ext cx="111240" cy="79200"/>
              </p14:xfrm>
            </p:contentPart>
          </mc:Choice>
          <mc:Fallback xmlns="">
            <p:pic>
              <p:nvPicPr>
                <p:cNvPr id="60" name="Freihand 59">
                  <a:extLst>
                    <a:ext uri="{FF2B5EF4-FFF2-40B4-BE49-F238E27FC236}">
                      <a16:creationId xmlns:a16="http://schemas.microsoft.com/office/drawing/2014/main" id="{1D9247F0-E964-412E-B728-D7BA32DB1C03}"/>
                    </a:ext>
                  </a:extLst>
                </p:cNvPr>
                <p:cNvPicPr/>
                <p:nvPr/>
              </p:nvPicPr>
              <p:blipFill>
                <a:blip r:embed="rId105"/>
                <a:stretch>
                  <a:fillRect/>
                </a:stretch>
              </p:blipFill>
              <p:spPr>
                <a:xfrm>
                  <a:off x="7470453" y="4322587"/>
                  <a:ext cx="119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B5DD78F8-3E65-4E46-B585-D062546D34F6}"/>
                    </a:ext>
                  </a:extLst>
                </p14:cNvPr>
                <p14:cNvContentPartPr/>
                <p14:nvPr/>
              </p14:nvContentPartPr>
              <p14:xfrm>
                <a:off x="7479093" y="4253467"/>
                <a:ext cx="527040" cy="156240"/>
              </p14:xfrm>
            </p:contentPart>
          </mc:Choice>
          <mc:Fallback xmlns="">
            <p:pic>
              <p:nvPicPr>
                <p:cNvPr id="61" name="Freihand 60">
                  <a:extLst>
                    <a:ext uri="{FF2B5EF4-FFF2-40B4-BE49-F238E27FC236}">
                      <a16:creationId xmlns:a16="http://schemas.microsoft.com/office/drawing/2014/main" id="{B5DD78F8-3E65-4E46-B585-D062546D34F6}"/>
                    </a:ext>
                  </a:extLst>
                </p:cNvPr>
                <p:cNvPicPr/>
                <p:nvPr/>
              </p:nvPicPr>
              <p:blipFill>
                <a:blip r:embed="rId107"/>
                <a:stretch>
                  <a:fillRect/>
                </a:stretch>
              </p:blipFill>
              <p:spPr>
                <a:xfrm>
                  <a:off x="7474773" y="4249147"/>
                  <a:ext cx="535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ED64EBEF-53E8-4AD6-935C-D5E4D67FB956}"/>
                    </a:ext>
                  </a:extLst>
                </p14:cNvPr>
                <p14:cNvContentPartPr/>
                <p14:nvPr/>
              </p14:nvContentPartPr>
              <p14:xfrm>
                <a:off x="8034933" y="4327627"/>
                <a:ext cx="60480" cy="58320"/>
              </p14:xfrm>
            </p:contentPart>
          </mc:Choice>
          <mc:Fallback xmlns="">
            <p:pic>
              <p:nvPicPr>
                <p:cNvPr id="62" name="Freihand 61">
                  <a:extLst>
                    <a:ext uri="{FF2B5EF4-FFF2-40B4-BE49-F238E27FC236}">
                      <a16:creationId xmlns:a16="http://schemas.microsoft.com/office/drawing/2014/main" id="{ED64EBEF-53E8-4AD6-935C-D5E4D67FB956}"/>
                    </a:ext>
                  </a:extLst>
                </p:cNvPr>
                <p:cNvPicPr/>
                <p:nvPr/>
              </p:nvPicPr>
              <p:blipFill>
                <a:blip r:embed="rId109"/>
                <a:stretch>
                  <a:fillRect/>
                </a:stretch>
              </p:blipFill>
              <p:spPr>
                <a:xfrm>
                  <a:off x="8030613" y="4323307"/>
                  <a:ext cx="69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4A9A979A-2F06-45A9-8661-B9B03983E5F1}"/>
                    </a:ext>
                  </a:extLst>
                </p14:cNvPr>
                <p14:cNvContentPartPr/>
                <p14:nvPr/>
              </p14:nvContentPartPr>
              <p14:xfrm>
                <a:off x="8104773" y="4307467"/>
                <a:ext cx="73080" cy="78120"/>
              </p14:xfrm>
            </p:contentPart>
          </mc:Choice>
          <mc:Fallback xmlns="">
            <p:pic>
              <p:nvPicPr>
                <p:cNvPr id="63" name="Freihand 62">
                  <a:extLst>
                    <a:ext uri="{FF2B5EF4-FFF2-40B4-BE49-F238E27FC236}">
                      <a16:creationId xmlns:a16="http://schemas.microsoft.com/office/drawing/2014/main" id="{4A9A979A-2F06-45A9-8661-B9B03983E5F1}"/>
                    </a:ext>
                  </a:extLst>
                </p:cNvPr>
                <p:cNvPicPr/>
                <p:nvPr/>
              </p:nvPicPr>
              <p:blipFill>
                <a:blip r:embed="rId111"/>
                <a:stretch>
                  <a:fillRect/>
                </a:stretch>
              </p:blipFill>
              <p:spPr>
                <a:xfrm>
                  <a:off x="8100453" y="4303147"/>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A151EEF5-79DC-4E55-BF66-FF7FD7AA1C86}"/>
                    </a:ext>
                  </a:extLst>
                </p14:cNvPr>
                <p14:cNvContentPartPr/>
                <p14:nvPr/>
              </p14:nvContentPartPr>
              <p14:xfrm>
                <a:off x="5763693" y="4626427"/>
                <a:ext cx="158400" cy="101160"/>
              </p14:xfrm>
            </p:contentPart>
          </mc:Choice>
          <mc:Fallback xmlns="">
            <p:pic>
              <p:nvPicPr>
                <p:cNvPr id="77" name="Freihand 76">
                  <a:extLst>
                    <a:ext uri="{FF2B5EF4-FFF2-40B4-BE49-F238E27FC236}">
                      <a16:creationId xmlns:a16="http://schemas.microsoft.com/office/drawing/2014/main" id="{A151EEF5-79DC-4E55-BF66-FF7FD7AA1C86}"/>
                    </a:ext>
                  </a:extLst>
                </p:cNvPr>
                <p:cNvPicPr/>
                <p:nvPr/>
              </p:nvPicPr>
              <p:blipFill>
                <a:blip r:embed="rId113"/>
                <a:stretch>
                  <a:fillRect/>
                </a:stretch>
              </p:blipFill>
              <p:spPr>
                <a:xfrm>
                  <a:off x="5759373" y="4622107"/>
                  <a:ext cx="167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Freihand 77">
                  <a:extLst>
                    <a:ext uri="{FF2B5EF4-FFF2-40B4-BE49-F238E27FC236}">
                      <a16:creationId xmlns:a16="http://schemas.microsoft.com/office/drawing/2014/main" id="{648A1911-0422-44DE-B018-2F48951E774A}"/>
                    </a:ext>
                  </a:extLst>
                </p14:cNvPr>
                <p14:cNvContentPartPr/>
                <p14:nvPr/>
              </p14:nvContentPartPr>
              <p14:xfrm>
                <a:off x="5922813" y="4618507"/>
                <a:ext cx="112320" cy="74160"/>
              </p14:xfrm>
            </p:contentPart>
          </mc:Choice>
          <mc:Fallback xmlns="">
            <p:pic>
              <p:nvPicPr>
                <p:cNvPr id="78" name="Freihand 77">
                  <a:extLst>
                    <a:ext uri="{FF2B5EF4-FFF2-40B4-BE49-F238E27FC236}">
                      <a16:creationId xmlns:a16="http://schemas.microsoft.com/office/drawing/2014/main" id="{648A1911-0422-44DE-B018-2F48951E774A}"/>
                    </a:ext>
                  </a:extLst>
                </p:cNvPr>
                <p:cNvPicPr/>
                <p:nvPr/>
              </p:nvPicPr>
              <p:blipFill>
                <a:blip r:embed="rId115"/>
                <a:stretch>
                  <a:fillRect/>
                </a:stretch>
              </p:blipFill>
              <p:spPr>
                <a:xfrm>
                  <a:off x="5918493" y="4614187"/>
                  <a:ext cx="120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Freihand 78">
                  <a:extLst>
                    <a:ext uri="{FF2B5EF4-FFF2-40B4-BE49-F238E27FC236}">
                      <a16:creationId xmlns:a16="http://schemas.microsoft.com/office/drawing/2014/main" id="{F0AA3217-0F25-4936-9293-A1AA9007BE20}"/>
                    </a:ext>
                  </a:extLst>
                </p14:cNvPr>
                <p14:cNvContentPartPr/>
                <p14:nvPr/>
              </p14:nvContentPartPr>
              <p14:xfrm>
                <a:off x="6050973" y="4577827"/>
                <a:ext cx="105840" cy="107280"/>
              </p14:xfrm>
            </p:contentPart>
          </mc:Choice>
          <mc:Fallback xmlns="">
            <p:pic>
              <p:nvPicPr>
                <p:cNvPr id="79" name="Freihand 78">
                  <a:extLst>
                    <a:ext uri="{FF2B5EF4-FFF2-40B4-BE49-F238E27FC236}">
                      <a16:creationId xmlns:a16="http://schemas.microsoft.com/office/drawing/2014/main" id="{F0AA3217-0F25-4936-9293-A1AA9007BE20}"/>
                    </a:ext>
                  </a:extLst>
                </p:cNvPr>
                <p:cNvPicPr/>
                <p:nvPr/>
              </p:nvPicPr>
              <p:blipFill>
                <a:blip r:embed="rId117"/>
                <a:stretch>
                  <a:fillRect/>
                </a:stretch>
              </p:blipFill>
              <p:spPr>
                <a:xfrm>
                  <a:off x="6046653" y="4573507"/>
                  <a:ext cx="114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2FBC7C08-C10D-44DC-B7B1-F4792BAD1A98}"/>
                    </a:ext>
                  </a:extLst>
                </p14:cNvPr>
                <p14:cNvContentPartPr/>
                <p14:nvPr/>
              </p14:nvContentPartPr>
              <p14:xfrm>
                <a:off x="6173373" y="4595827"/>
                <a:ext cx="212400" cy="87480"/>
              </p14:xfrm>
            </p:contentPart>
          </mc:Choice>
          <mc:Fallback xmlns="">
            <p:pic>
              <p:nvPicPr>
                <p:cNvPr id="80" name="Freihand 79">
                  <a:extLst>
                    <a:ext uri="{FF2B5EF4-FFF2-40B4-BE49-F238E27FC236}">
                      <a16:creationId xmlns:a16="http://schemas.microsoft.com/office/drawing/2014/main" id="{2FBC7C08-C10D-44DC-B7B1-F4792BAD1A98}"/>
                    </a:ext>
                  </a:extLst>
                </p:cNvPr>
                <p:cNvPicPr/>
                <p:nvPr/>
              </p:nvPicPr>
              <p:blipFill>
                <a:blip r:embed="rId119"/>
                <a:stretch>
                  <a:fillRect/>
                </a:stretch>
              </p:blipFill>
              <p:spPr>
                <a:xfrm>
                  <a:off x="6169053" y="4591507"/>
                  <a:ext cx="221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D7676E7E-E888-47CA-B084-3F3CF1830AD5}"/>
                    </a:ext>
                  </a:extLst>
                </p14:cNvPr>
                <p14:cNvContentPartPr/>
                <p14:nvPr/>
              </p14:nvContentPartPr>
              <p14:xfrm>
                <a:off x="6547773" y="4628587"/>
                <a:ext cx="64440" cy="78120"/>
              </p14:xfrm>
            </p:contentPart>
          </mc:Choice>
          <mc:Fallback xmlns="">
            <p:pic>
              <p:nvPicPr>
                <p:cNvPr id="82" name="Freihand 81">
                  <a:extLst>
                    <a:ext uri="{FF2B5EF4-FFF2-40B4-BE49-F238E27FC236}">
                      <a16:creationId xmlns:a16="http://schemas.microsoft.com/office/drawing/2014/main" id="{D7676E7E-E888-47CA-B084-3F3CF1830AD5}"/>
                    </a:ext>
                  </a:extLst>
                </p:cNvPr>
                <p:cNvPicPr/>
                <p:nvPr/>
              </p:nvPicPr>
              <p:blipFill>
                <a:blip r:embed="rId121"/>
                <a:stretch>
                  <a:fillRect/>
                </a:stretch>
              </p:blipFill>
              <p:spPr>
                <a:xfrm>
                  <a:off x="6543453" y="4624267"/>
                  <a:ext cx="73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AE191F8F-ED0A-43F5-A439-ACDCECD68D93}"/>
                    </a:ext>
                  </a:extLst>
                </p14:cNvPr>
                <p14:cNvContentPartPr/>
                <p14:nvPr/>
              </p14:nvContentPartPr>
              <p14:xfrm>
                <a:off x="6573333" y="4565947"/>
                <a:ext cx="109080" cy="124200"/>
              </p14:xfrm>
            </p:contentPart>
          </mc:Choice>
          <mc:Fallback xmlns="">
            <p:pic>
              <p:nvPicPr>
                <p:cNvPr id="83" name="Freihand 82">
                  <a:extLst>
                    <a:ext uri="{FF2B5EF4-FFF2-40B4-BE49-F238E27FC236}">
                      <a16:creationId xmlns:a16="http://schemas.microsoft.com/office/drawing/2014/main" id="{AE191F8F-ED0A-43F5-A439-ACDCECD68D93}"/>
                    </a:ext>
                  </a:extLst>
                </p:cNvPr>
                <p:cNvPicPr/>
                <p:nvPr/>
              </p:nvPicPr>
              <p:blipFill>
                <a:blip r:embed="rId123"/>
                <a:stretch>
                  <a:fillRect/>
                </a:stretch>
              </p:blipFill>
              <p:spPr>
                <a:xfrm>
                  <a:off x="6569013" y="4561627"/>
                  <a:ext cx="117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816C7E2D-90E1-4111-99D9-B09D62306BBF}"/>
                    </a:ext>
                  </a:extLst>
                </p14:cNvPr>
                <p14:cNvContentPartPr/>
                <p14:nvPr/>
              </p14:nvContentPartPr>
              <p14:xfrm>
                <a:off x="6711213" y="4594387"/>
                <a:ext cx="93600" cy="102600"/>
              </p14:xfrm>
            </p:contentPart>
          </mc:Choice>
          <mc:Fallback xmlns="">
            <p:pic>
              <p:nvPicPr>
                <p:cNvPr id="84" name="Freihand 83">
                  <a:extLst>
                    <a:ext uri="{FF2B5EF4-FFF2-40B4-BE49-F238E27FC236}">
                      <a16:creationId xmlns:a16="http://schemas.microsoft.com/office/drawing/2014/main" id="{816C7E2D-90E1-4111-99D9-B09D62306BBF}"/>
                    </a:ext>
                  </a:extLst>
                </p:cNvPr>
                <p:cNvPicPr/>
                <p:nvPr/>
              </p:nvPicPr>
              <p:blipFill>
                <a:blip r:embed="rId125"/>
                <a:stretch>
                  <a:fillRect/>
                </a:stretch>
              </p:blipFill>
              <p:spPr>
                <a:xfrm>
                  <a:off x="6706893" y="4590067"/>
                  <a:ext cx="10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Freihand 84">
                  <a:extLst>
                    <a:ext uri="{FF2B5EF4-FFF2-40B4-BE49-F238E27FC236}">
                      <a16:creationId xmlns:a16="http://schemas.microsoft.com/office/drawing/2014/main" id="{418F7BDF-577E-432E-B11A-844B08BF4F60}"/>
                    </a:ext>
                  </a:extLst>
                </p14:cNvPr>
                <p14:cNvContentPartPr/>
                <p14:nvPr/>
              </p14:nvContentPartPr>
              <p14:xfrm>
                <a:off x="6883653" y="4670707"/>
                <a:ext cx="19800" cy="14400"/>
              </p14:xfrm>
            </p:contentPart>
          </mc:Choice>
          <mc:Fallback xmlns="">
            <p:pic>
              <p:nvPicPr>
                <p:cNvPr id="85" name="Freihand 84">
                  <a:extLst>
                    <a:ext uri="{FF2B5EF4-FFF2-40B4-BE49-F238E27FC236}">
                      <a16:creationId xmlns:a16="http://schemas.microsoft.com/office/drawing/2014/main" id="{418F7BDF-577E-432E-B11A-844B08BF4F60}"/>
                    </a:ext>
                  </a:extLst>
                </p:cNvPr>
                <p:cNvPicPr/>
                <p:nvPr/>
              </p:nvPicPr>
              <p:blipFill>
                <a:blip r:embed="rId127"/>
                <a:stretch>
                  <a:fillRect/>
                </a:stretch>
              </p:blipFill>
              <p:spPr>
                <a:xfrm>
                  <a:off x="6879333" y="4666387"/>
                  <a:ext cx="2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Freihand 86">
                  <a:extLst>
                    <a:ext uri="{FF2B5EF4-FFF2-40B4-BE49-F238E27FC236}">
                      <a16:creationId xmlns:a16="http://schemas.microsoft.com/office/drawing/2014/main" id="{6D727E7F-692E-47A4-A08C-8806533EEF1E}"/>
                    </a:ext>
                  </a:extLst>
                </p14:cNvPr>
                <p14:cNvContentPartPr/>
                <p14:nvPr/>
              </p14:nvContentPartPr>
              <p14:xfrm>
                <a:off x="7043133" y="4572427"/>
                <a:ext cx="75960" cy="131400"/>
              </p14:xfrm>
            </p:contentPart>
          </mc:Choice>
          <mc:Fallback xmlns="">
            <p:pic>
              <p:nvPicPr>
                <p:cNvPr id="87" name="Freihand 86">
                  <a:extLst>
                    <a:ext uri="{FF2B5EF4-FFF2-40B4-BE49-F238E27FC236}">
                      <a16:creationId xmlns:a16="http://schemas.microsoft.com/office/drawing/2014/main" id="{6D727E7F-692E-47A4-A08C-8806533EEF1E}"/>
                    </a:ext>
                  </a:extLst>
                </p:cNvPr>
                <p:cNvPicPr/>
                <p:nvPr/>
              </p:nvPicPr>
              <p:blipFill>
                <a:blip r:embed="rId129"/>
                <a:stretch>
                  <a:fillRect/>
                </a:stretch>
              </p:blipFill>
              <p:spPr>
                <a:xfrm>
                  <a:off x="7038813" y="4568107"/>
                  <a:ext cx="84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Freihand 87">
                  <a:extLst>
                    <a:ext uri="{FF2B5EF4-FFF2-40B4-BE49-F238E27FC236}">
                      <a16:creationId xmlns:a16="http://schemas.microsoft.com/office/drawing/2014/main" id="{A68C25F7-0012-4824-8245-9C59463FE1A7}"/>
                    </a:ext>
                  </a:extLst>
                </p14:cNvPr>
                <p14:cNvContentPartPr/>
                <p14:nvPr/>
              </p14:nvContentPartPr>
              <p14:xfrm>
                <a:off x="7124133" y="4621747"/>
                <a:ext cx="220320" cy="78120"/>
              </p14:xfrm>
            </p:contentPart>
          </mc:Choice>
          <mc:Fallback xmlns="">
            <p:pic>
              <p:nvPicPr>
                <p:cNvPr id="88" name="Freihand 87">
                  <a:extLst>
                    <a:ext uri="{FF2B5EF4-FFF2-40B4-BE49-F238E27FC236}">
                      <a16:creationId xmlns:a16="http://schemas.microsoft.com/office/drawing/2014/main" id="{A68C25F7-0012-4824-8245-9C59463FE1A7}"/>
                    </a:ext>
                  </a:extLst>
                </p:cNvPr>
                <p:cNvPicPr/>
                <p:nvPr/>
              </p:nvPicPr>
              <p:blipFill>
                <a:blip r:embed="rId131"/>
                <a:stretch>
                  <a:fillRect/>
                </a:stretch>
              </p:blipFill>
              <p:spPr>
                <a:xfrm>
                  <a:off x="7119813" y="4617427"/>
                  <a:ext cx="228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Freihand 88">
                  <a:extLst>
                    <a:ext uri="{FF2B5EF4-FFF2-40B4-BE49-F238E27FC236}">
                      <a16:creationId xmlns:a16="http://schemas.microsoft.com/office/drawing/2014/main" id="{85010D0D-5483-4EC9-A301-75AE01E38A6D}"/>
                    </a:ext>
                  </a:extLst>
                </p14:cNvPr>
                <p14:cNvContentPartPr/>
                <p14:nvPr/>
              </p14:nvContentPartPr>
              <p14:xfrm>
                <a:off x="7456773" y="4550827"/>
                <a:ext cx="164160" cy="128160"/>
              </p14:xfrm>
            </p:contentPart>
          </mc:Choice>
          <mc:Fallback xmlns="">
            <p:pic>
              <p:nvPicPr>
                <p:cNvPr id="89" name="Freihand 88">
                  <a:extLst>
                    <a:ext uri="{FF2B5EF4-FFF2-40B4-BE49-F238E27FC236}">
                      <a16:creationId xmlns:a16="http://schemas.microsoft.com/office/drawing/2014/main" id="{85010D0D-5483-4EC9-A301-75AE01E38A6D}"/>
                    </a:ext>
                  </a:extLst>
                </p:cNvPr>
                <p:cNvPicPr/>
                <p:nvPr/>
              </p:nvPicPr>
              <p:blipFill>
                <a:blip r:embed="rId133"/>
                <a:stretch>
                  <a:fillRect/>
                </a:stretch>
              </p:blipFill>
              <p:spPr>
                <a:xfrm>
                  <a:off x="7452453" y="4546507"/>
                  <a:ext cx="172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Freihand 90">
                  <a:extLst>
                    <a:ext uri="{FF2B5EF4-FFF2-40B4-BE49-F238E27FC236}">
                      <a16:creationId xmlns:a16="http://schemas.microsoft.com/office/drawing/2014/main" id="{5A018654-7B78-4468-83B8-CB009C005CF7}"/>
                    </a:ext>
                  </a:extLst>
                </p14:cNvPr>
                <p14:cNvContentPartPr/>
                <p14:nvPr/>
              </p14:nvContentPartPr>
              <p14:xfrm>
                <a:off x="7630293" y="4631827"/>
                <a:ext cx="157320" cy="46080"/>
              </p14:xfrm>
            </p:contentPart>
          </mc:Choice>
          <mc:Fallback xmlns="">
            <p:pic>
              <p:nvPicPr>
                <p:cNvPr id="91" name="Freihand 90">
                  <a:extLst>
                    <a:ext uri="{FF2B5EF4-FFF2-40B4-BE49-F238E27FC236}">
                      <a16:creationId xmlns:a16="http://schemas.microsoft.com/office/drawing/2014/main" id="{5A018654-7B78-4468-83B8-CB009C005CF7}"/>
                    </a:ext>
                  </a:extLst>
                </p:cNvPr>
                <p:cNvPicPr/>
                <p:nvPr/>
              </p:nvPicPr>
              <p:blipFill>
                <a:blip r:embed="rId135"/>
                <a:stretch>
                  <a:fillRect/>
                </a:stretch>
              </p:blipFill>
              <p:spPr>
                <a:xfrm>
                  <a:off x="7625973" y="4627507"/>
                  <a:ext cx="165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Freihand 91">
                  <a:extLst>
                    <a:ext uri="{FF2B5EF4-FFF2-40B4-BE49-F238E27FC236}">
                      <a16:creationId xmlns:a16="http://schemas.microsoft.com/office/drawing/2014/main" id="{22A48642-3062-4347-BB43-E8773F334AC7}"/>
                    </a:ext>
                  </a:extLst>
                </p14:cNvPr>
                <p14:cNvContentPartPr/>
                <p14:nvPr/>
              </p14:nvContentPartPr>
              <p14:xfrm>
                <a:off x="7772493" y="4617427"/>
                <a:ext cx="74880" cy="53640"/>
              </p14:xfrm>
            </p:contentPart>
          </mc:Choice>
          <mc:Fallback xmlns="">
            <p:pic>
              <p:nvPicPr>
                <p:cNvPr id="92" name="Freihand 91">
                  <a:extLst>
                    <a:ext uri="{FF2B5EF4-FFF2-40B4-BE49-F238E27FC236}">
                      <a16:creationId xmlns:a16="http://schemas.microsoft.com/office/drawing/2014/main" id="{22A48642-3062-4347-BB43-E8773F334AC7}"/>
                    </a:ext>
                  </a:extLst>
                </p:cNvPr>
                <p:cNvPicPr/>
                <p:nvPr/>
              </p:nvPicPr>
              <p:blipFill>
                <a:blip r:embed="rId137"/>
                <a:stretch>
                  <a:fillRect/>
                </a:stretch>
              </p:blipFill>
              <p:spPr>
                <a:xfrm>
                  <a:off x="7768173" y="4613107"/>
                  <a:ext cx="83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Freihand 92">
                  <a:extLst>
                    <a:ext uri="{FF2B5EF4-FFF2-40B4-BE49-F238E27FC236}">
                      <a16:creationId xmlns:a16="http://schemas.microsoft.com/office/drawing/2014/main" id="{0E7D7CAF-F4C7-4F5F-A650-220326363403}"/>
                    </a:ext>
                  </a:extLst>
                </p14:cNvPr>
                <p14:cNvContentPartPr/>
                <p14:nvPr/>
              </p14:nvContentPartPr>
              <p14:xfrm>
                <a:off x="7827213" y="4592227"/>
                <a:ext cx="94320" cy="183960"/>
              </p14:xfrm>
            </p:contentPart>
          </mc:Choice>
          <mc:Fallback xmlns="">
            <p:pic>
              <p:nvPicPr>
                <p:cNvPr id="93" name="Freihand 92">
                  <a:extLst>
                    <a:ext uri="{FF2B5EF4-FFF2-40B4-BE49-F238E27FC236}">
                      <a16:creationId xmlns:a16="http://schemas.microsoft.com/office/drawing/2014/main" id="{0E7D7CAF-F4C7-4F5F-A650-220326363403}"/>
                    </a:ext>
                  </a:extLst>
                </p:cNvPr>
                <p:cNvPicPr/>
                <p:nvPr/>
              </p:nvPicPr>
              <p:blipFill>
                <a:blip r:embed="rId139"/>
                <a:stretch>
                  <a:fillRect/>
                </a:stretch>
              </p:blipFill>
              <p:spPr>
                <a:xfrm>
                  <a:off x="7822893" y="4587907"/>
                  <a:ext cx="102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Freihand 93">
                  <a:extLst>
                    <a:ext uri="{FF2B5EF4-FFF2-40B4-BE49-F238E27FC236}">
                      <a16:creationId xmlns:a16="http://schemas.microsoft.com/office/drawing/2014/main" id="{6B0FB742-A220-45D2-822B-C35D12F1DFDE}"/>
                    </a:ext>
                  </a:extLst>
                </p14:cNvPr>
                <p14:cNvContentPartPr/>
                <p14:nvPr/>
              </p14:nvContentPartPr>
              <p14:xfrm>
                <a:off x="7940613" y="4591867"/>
                <a:ext cx="118080" cy="45360"/>
              </p14:xfrm>
            </p:contentPart>
          </mc:Choice>
          <mc:Fallback xmlns="">
            <p:pic>
              <p:nvPicPr>
                <p:cNvPr id="94" name="Freihand 93">
                  <a:extLst>
                    <a:ext uri="{FF2B5EF4-FFF2-40B4-BE49-F238E27FC236}">
                      <a16:creationId xmlns:a16="http://schemas.microsoft.com/office/drawing/2014/main" id="{6B0FB742-A220-45D2-822B-C35D12F1DFDE}"/>
                    </a:ext>
                  </a:extLst>
                </p:cNvPr>
                <p:cNvPicPr/>
                <p:nvPr/>
              </p:nvPicPr>
              <p:blipFill>
                <a:blip r:embed="rId141"/>
                <a:stretch>
                  <a:fillRect/>
                </a:stretch>
              </p:blipFill>
              <p:spPr>
                <a:xfrm>
                  <a:off x="7936293" y="4587547"/>
                  <a:ext cx="126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Freihand 94">
                  <a:extLst>
                    <a:ext uri="{FF2B5EF4-FFF2-40B4-BE49-F238E27FC236}">
                      <a16:creationId xmlns:a16="http://schemas.microsoft.com/office/drawing/2014/main" id="{80A4248B-0254-40E6-982A-8D8BB8F9DD5E}"/>
                    </a:ext>
                  </a:extLst>
                </p14:cNvPr>
                <p14:cNvContentPartPr/>
                <p14:nvPr/>
              </p14:nvContentPartPr>
              <p14:xfrm>
                <a:off x="8053653" y="4519867"/>
                <a:ext cx="85680" cy="135000"/>
              </p14:xfrm>
            </p:contentPart>
          </mc:Choice>
          <mc:Fallback xmlns="">
            <p:pic>
              <p:nvPicPr>
                <p:cNvPr id="95" name="Freihand 94">
                  <a:extLst>
                    <a:ext uri="{FF2B5EF4-FFF2-40B4-BE49-F238E27FC236}">
                      <a16:creationId xmlns:a16="http://schemas.microsoft.com/office/drawing/2014/main" id="{80A4248B-0254-40E6-982A-8D8BB8F9DD5E}"/>
                    </a:ext>
                  </a:extLst>
                </p:cNvPr>
                <p:cNvPicPr/>
                <p:nvPr/>
              </p:nvPicPr>
              <p:blipFill>
                <a:blip r:embed="rId143"/>
                <a:stretch>
                  <a:fillRect/>
                </a:stretch>
              </p:blipFill>
              <p:spPr>
                <a:xfrm>
                  <a:off x="8049333" y="4515547"/>
                  <a:ext cx="94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Freihand 95">
                  <a:extLst>
                    <a:ext uri="{FF2B5EF4-FFF2-40B4-BE49-F238E27FC236}">
                      <a16:creationId xmlns:a16="http://schemas.microsoft.com/office/drawing/2014/main" id="{A3E2B222-474D-4850-93D4-FBB6DA58FED0}"/>
                    </a:ext>
                  </a:extLst>
                </p14:cNvPr>
                <p14:cNvContentPartPr/>
                <p14:nvPr/>
              </p14:nvContentPartPr>
              <p14:xfrm>
                <a:off x="8207013" y="4559107"/>
                <a:ext cx="70560" cy="61920"/>
              </p14:xfrm>
            </p:contentPart>
          </mc:Choice>
          <mc:Fallback xmlns="">
            <p:pic>
              <p:nvPicPr>
                <p:cNvPr id="96" name="Freihand 95">
                  <a:extLst>
                    <a:ext uri="{FF2B5EF4-FFF2-40B4-BE49-F238E27FC236}">
                      <a16:creationId xmlns:a16="http://schemas.microsoft.com/office/drawing/2014/main" id="{A3E2B222-474D-4850-93D4-FBB6DA58FED0}"/>
                    </a:ext>
                  </a:extLst>
                </p:cNvPr>
                <p:cNvPicPr/>
                <p:nvPr/>
              </p:nvPicPr>
              <p:blipFill>
                <a:blip r:embed="rId145"/>
                <a:stretch>
                  <a:fillRect/>
                </a:stretch>
              </p:blipFill>
              <p:spPr>
                <a:xfrm>
                  <a:off x="8202693" y="4554787"/>
                  <a:ext cx="79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Freihand 96">
                  <a:extLst>
                    <a:ext uri="{FF2B5EF4-FFF2-40B4-BE49-F238E27FC236}">
                      <a16:creationId xmlns:a16="http://schemas.microsoft.com/office/drawing/2014/main" id="{6CD3173B-7007-47AA-BBF2-F84C630D90C6}"/>
                    </a:ext>
                  </a:extLst>
                </p14:cNvPr>
                <p14:cNvContentPartPr/>
                <p14:nvPr/>
              </p14:nvContentPartPr>
              <p14:xfrm>
                <a:off x="8286933" y="4552267"/>
                <a:ext cx="132840" cy="75600"/>
              </p14:xfrm>
            </p:contentPart>
          </mc:Choice>
          <mc:Fallback xmlns="">
            <p:pic>
              <p:nvPicPr>
                <p:cNvPr id="97" name="Freihand 96">
                  <a:extLst>
                    <a:ext uri="{FF2B5EF4-FFF2-40B4-BE49-F238E27FC236}">
                      <a16:creationId xmlns:a16="http://schemas.microsoft.com/office/drawing/2014/main" id="{6CD3173B-7007-47AA-BBF2-F84C630D90C6}"/>
                    </a:ext>
                  </a:extLst>
                </p:cNvPr>
                <p:cNvPicPr/>
                <p:nvPr/>
              </p:nvPicPr>
              <p:blipFill>
                <a:blip r:embed="rId147"/>
                <a:stretch>
                  <a:fillRect/>
                </a:stretch>
              </p:blipFill>
              <p:spPr>
                <a:xfrm>
                  <a:off x="8282613" y="4547947"/>
                  <a:ext cx="141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Freihand 97">
                  <a:extLst>
                    <a:ext uri="{FF2B5EF4-FFF2-40B4-BE49-F238E27FC236}">
                      <a16:creationId xmlns:a16="http://schemas.microsoft.com/office/drawing/2014/main" id="{D1FAEF8D-0531-4913-859C-C8E3B94CAA94}"/>
                    </a:ext>
                  </a:extLst>
                </p14:cNvPr>
                <p14:cNvContentPartPr/>
                <p14:nvPr/>
              </p14:nvContentPartPr>
              <p14:xfrm>
                <a:off x="8451453" y="4486747"/>
                <a:ext cx="55440" cy="125280"/>
              </p14:xfrm>
            </p:contentPart>
          </mc:Choice>
          <mc:Fallback xmlns="">
            <p:pic>
              <p:nvPicPr>
                <p:cNvPr id="98" name="Freihand 97">
                  <a:extLst>
                    <a:ext uri="{FF2B5EF4-FFF2-40B4-BE49-F238E27FC236}">
                      <a16:creationId xmlns:a16="http://schemas.microsoft.com/office/drawing/2014/main" id="{D1FAEF8D-0531-4913-859C-C8E3B94CAA94}"/>
                    </a:ext>
                  </a:extLst>
                </p:cNvPr>
                <p:cNvPicPr/>
                <p:nvPr/>
              </p:nvPicPr>
              <p:blipFill>
                <a:blip r:embed="rId149"/>
                <a:stretch>
                  <a:fillRect/>
                </a:stretch>
              </p:blipFill>
              <p:spPr>
                <a:xfrm>
                  <a:off x="8447133" y="4482427"/>
                  <a:ext cx="64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Freihand 98">
                  <a:extLst>
                    <a:ext uri="{FF2B5EF4-FFF2-40B4-BE49-F238E27FC236}">
                      <a16:creationId xmlns:a16="http://schemas.microsoft.com/office/drawing/2014/main" id="{815F7E94-55CA-4650-9280-C1F055A7B4CC}"/>
                    </a:ext>
                  </a:extLst>
                </p14:cNvPr>
                <p14:cNvContentPartPr/>
                <p14:nvPr/>
              </p14:nvContentPartPr>
              <p14:xfrm>
                <a:off x="8492853" y="4536427"/>
                <a:ext cx="58680" cy="75240"/>
              </p14:xfrm>
            </p:contentPart>
          </mc:Choice>
          <mc:Fallback xmlns="">
            <p:pic>
              <p:nvPicPr>
                <p:cNvPr id="99" name="Freihand 98">
                  <a:extLst>
                    <a:ext uri="{FF2B5EF4-FFF2-40B4-BE49-F238E27FC236}">
                      <a16:creationId xmlns:a16="http://schemas.microsoft.com/office/drawing/2014/main" id="{815F7E94-55CA-4650-9280-C1F055A7B4CC}"/>
                    </a:ext>
                  </a:extLst>
                </p:cNvPr>
                <p:cNvPicPr/>
                <p:nvPr/>
              </p:nvPicPr>
              <p:blipFill>
                <a:blip r:embed="rId151"/>
                <a:stretch>
                  <a:fillRect/>
                </a:stretch>
              </p:blipFill>
              <p:spPr>
                <a:xfrm>
                  <a:off x="8488533" y="4532107"/>
                  <a:ext cx="67320" cy="83880"/>
                </a:xfrm>
                <a:prstGeom prst="rect">
                  <a:avLst/>
                </a:prstGeom>
              </p:spPr>
            </p:pic>
          </mc:Fallback>
        </mc:AlternateContent>
      </p:grpSp>
      <p:grpSp>
        <p:nvGrpSpPr>
          <p:cNvPr id="109" name="Gruppieren 108">
            <a:extLst>
              <a:ext uri="{FF2B5EF4-FFF2-40B4-BE49-F238E27FC236}">
                <a16:creationId xmlns:a16="http://schemas.microsoft.com/office/drawing/2014/main" id="{C8057D73-AEA0-411C-861D-6B962AC376E1}"/>
              </a:ext>
            </a:extLst>
          </p:cNvPr>
          <p:cNvGrpSpPr/>
          <p:nvPr/>
        </p:nvGrpSpPr>
        <p:grpSpPr>
          <a:xfrm>
            <a:off x="4574973" y="4865467"/>
            <a:ext cx="844200" cy="154440"/>
            <a:chOff x="4574973" y="4865467"/>
            <a:chExt cx="844200" cy="154440"/>
          </a:xfrm>
        </p:grpSpPr>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C8BF2C24-10FE-43CE-BF12-B6B85439ED8F}"/>
                    </a:ext>
                  </a:extLst>
                </p14:cNvPr>
                <p14:cNvContentPartPr/>
                <p14:nvPr/>
              </p14:nvContentPartPr>
              <p14:xfrm>
                <a:off x="4574973" y="4865467"/>
                <a:ext cx="116280" cy="154440"/>
              </p14:xfrm>
            </p:contentPart>
          </mc:Choice>
          <mc:Fallback xmlns="">
            <p:pic>
              <p:nvPicPr>
                <p:cNvPr id="101" name="Freihand 100">
                  <a:extLst>
                    <a:ext uri="{FF2B5EF4-FFF2-40B4-BE49-F238E27FC236}">
                      <a16:creationId xmlns:a16="http://schemas.microsoft.com/office/drawing/2014/main" id="{C8BF2C24-10FE-43CE-BF12-B6B85439ED8F}"/>
                    </a:ext>
                  </a:extLst>
                </p:cNvPr>
                <p:cNvPicPr/>
                <p:nvPr/>
              </p:nvPicPr>
              <p:blipFill>
                <a:blip r:embed="rId153"/>
                <a:stretch>
                  <a:fillRect/>
                </a:stretch>
              </p:blipFill>
              <p:spPr>
                <a:xfrm>
                  <a:off x="4570653" y="4861147"/>
                  <a:ext cx="124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Freihand 101">
                  <a:extLst>
                    <a:ext uri="{FF2B5EF4-FFF2-40B4-BE49-F238E27FC236}">
                      <a16:creationId xmlns:a16="http://schemas.microsoft.com/office/drawing/2014/main" id="{0B5DD730-FBBB-4A33-AF6B-D2203F27E2B6}"/>
                    </a:ext>
                  </a:extLst>
                </p14:cNvPr>
                <p14:cNvContentPartPr/>
                <p14:nvPr/>
              </p14:nvContentPartPr>
              <p14:xfrm>
                <a:off x="4758933" y="4916587"/>
                <a:ext cx="101520" cy="84240"/>
              </p14:xfrm>
            </p:contentPart>
          </mc:Choice>
          <mc:Fallback xmlns="">
            <p:pic>
              <p:nvPicPr>
                <p:cNvPr id="102" name="Freihand 101">
                  <a:extLst>
                    <a:ext uri="{FF2B5EF4-FFF2-40B4-BE49-F238E27FC236}">
                      <a16:creationId xmlns:a16="http://schemas.microsoft.com/office/drawing/2014/main" id="{0B5DD730-FBBB-4A33-AF6B-D2203F27E2B6}"/>
                    </a:ext>
                  </a:extLst>
                </p:cNvPr>
                <p:cNvPicPr/>
                <p:nvPr/>
              </p:nvPicPr>
              <p:blipFill>
                <a:blip r:embed="rId155"/>
                <a:stretch>
                  <a:fillRect/>
                </a:stretch>
              </p:blipFill>
              <p:spPr>
                <a:xfrm>
                  <a:off x="4754613" y="4912267"/>
                  <a:ext cx="110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Freihand 102">
                  <a:extLst>
                    <a:ext uri="{FF2B5EF4-FFF2-40B4-BE49-F238E27FC236}">
                      <a16:creationId xmlns:a16="http://schemas.microsoft.com/office/drawing/2014/main" id="{3EAD5C9D-D3CB-4B1D-8749-9818CD5879D0}"/>
                    </a:ext>
                  </a:extLst>
                </p14:cNvPr>
                <p14:cNvContentPartPr/>
                <p14:nvPr/>
              </p14:nvContentPartPr>
              <p14:xfrm>
                <a:off x="4915173" y="4920547"/>
                <a:ext cx="44280" cy="53640"/>
              </p14:xfrm>
            </p:contentPart>
          </mc:Choice>
          <mc:Fallback xmlns="">
            <p:pic>
              <p:nvPicPr>
                <p:cNvPr id="103" name="Freihand 102">
                  <a:extLst>
                    <a:ext uri="{FF2B5EF4-FFF2-40B4-BE49-F238E27FC236}">
                      <a16:creationId xmlns:a16="http://schemas.microsoft.com/office/drawing/2014/main" id="{3EAD5C9D-D3CB-4B1D-8749-9818CD5879D0}"/>
                    </a:ext>
                  </a:extLst>
                </p:cNvPr>
                <p:cNvPicPr/>
                <p:nvPr/>
              </p:nvPicPr>
              <p:blipFill>
                <a:blip r:embed="rId157"/>
                <a:stretch>
                  <a:fillRect/>
                </a:stretch>
              </p:blipFill>
              <p:spPr>
                <a:xfrm>
                  <a:off x="4910853" y="4916227"/>
                  <a:ext cx="52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Freihand 103">
                  <a:extLst>
                    <a:ext uri="{FF2B5EF4-FFF2-40B4-BE49-F238E27FC236}">
                      <a16:creationId xmlns:a16="http://schemas.microsoft.com/office/drawing/2014/main" id="{0ADFA1E1-A741-4F5F-83BC-400129598114}"/>
                    </a:ext>
                  </a:extLst>
                </p14:cNvPr>
                <p14:cNvContentPartPr/>
                <p14:nvPr/>
              </p14:nvContentPartPr>
              <p14:xfrm>
                <a:off x="4978173" y="4918387"/>
                <a:ext cx="289080" cy="68040"/>
              </p14:xfrm>
            </p:contentPart>
          </mc:Choice>
          <mc:Fallback xmlns="">
            <p:pic>
              <p:nvPicPr>
                <p:cNvPr id="104" name="Freihand 103">
                  <a:extLst>
                    <a:ext uri="{FF2B5EF4-FFF2-40B4-BE49-F238E27FC236}">
                      <a16:creationId xmlns:a16="http://schemas.microsoft.com/office/drawing/2014/main" id="{0ADFA1E1-A741-4F5F-83BC-400129598114}"/>
                    </a:ext>
                  </a:extLst>
                </p:cNvPr>
                <p:cNvPicPr/>
                <p:nvPr/>
              </p:nvPicPr>
              <p:blipFill>
                <a:blip r:embed="rId159"/>
                <a:stretch>
                  <a:fillRect/>
                </a:stretch>
              </p:blipFill>
              <p:spPr>
                <a:xfrm>
                  <a:off x="4973853" y="4914067"/>
                  <a:ext cx="297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Freihand 104">
                  <a:extLst>
                    <a:ext uri="{FF2B5EF4-FFF2-40B4-BE49-F238E27FC236}">
                      <a16:creationId xmlns:a16="http://schemas.microsoft.com/office/drawing/2014/main" id="{0FA13538-38BC-4A01-8DC1-948DECBE01F3}"/>
                    </a:ext>
                  </a:extLst>
                </p14:cNvPr>
                <p14:cNvContentPartPr/>
                <p14:nvPr/>
              </p14:nvContentPartPr>
              <p14:xfrm>
                <a:off x="5262573" y="4889587"/>
                <a:ext cx="80640" cy="89280"/>
              </p14:xfrm>
            </p:contentPart>
          </mc:Choice>
          <mc:Fallback xmlns="">
            <p:pic>
              <p:nvPicPr>
                <p:cNvPr id="105" name="Freihand 104">
                  <a:extLst>
                    <a:ext uri="{FF2B5EF4-FFF2-40B4-BE49-F238E27FC236}">
                      <a16:creationId xmlns:a16="http://schemas.microsoft.com/office/drawing/2014/main" id="{0FA13538-38BC-4A01-8DC1-948DECBE01F3}"/>
                    </a:ext>
                  </a:extLst>
                </p:cNvPr>
                <p:cNvPicPr/>
                <p:nvPr/>
              </p:nvPicPr>
              <p:blipFill>
                <a:blip r:embed="rId161"/>
                <a:stretch>
                  <a:fillRect/>
                </a:stretch>
              </p:blipFill>
              <p:spPr>
                <a:xfrm>
                  <a:off x="5258253" y="4885267"/>
                  <a:ext cx="89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Freihand 105">
                  <a:extLst>
                    <a:ext uri="{FF2B5EF4-FFF2-40B4-BE49-F238E27FC236}">
                      <a16:creationId xmlns:a16="http://schemas.microsoft.com/office/drawing/2014/main" id="{A1467627-6D89-4591-ACAD-05E85C98A80E}"/>
                    </a:ext>
                  </a:extLst>
                </p14:cNvPr>
                <p14:cNvContentPartPr/>
                <p14:nvPr/>
              </p14:nvContentPartPr>
              <p14:xfrm>
                <a:off x="5350773" y="4896787"/>
                <a:ext cx="68400" cy="61560"/>
              </p14:xfrm>
            </p:contentPart>
          </mc:Choice>
          <mc:Fallback xmlns="">
            <p:pic>
              <p:nvPicPr>
                <p:cNvPr id="106" name="Freihand 105">
                  <a:extLst>
                    <a:ext uri="{FF2B5EF4-FFF2-40B4-BE49-F238E27FC236}">
                      <a16:creationId xmlns:a16="http://schemas.microsoft.com/office/drawing/2014/main" id="{A1467627-6D89-4591-ACAD-05E85C98A80E}"/>
                    </a:ext>
                  </a:extLst>
                </p:cNvPr>
                <p:cNvPicPr/>
                <p:nvPr/>
              </p:nvPicPr>
              <p:blipFill>
                <a:blip r:embed="rId163"/>
                <a:stretch>
                  <a:fillRect/>
                </a:stretch>
              </p:blipFill>
              <p:spPr>
                <a:xfrm>
                  <a:off x="5346453" y="4892467"/>
                  <a:ext cx="7704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07" name="Freihand 106">
                <a:extLst>
                  <a:ext uri="{FF2B5EF4-FFF2-40B4-BE49-F238E27FC236}">
                    <a16:creationId xmlns:a16="http://schemas.microsoft.com/office/drawing/2014/main" id="{1CDC87F1-B8B2-46DD-8C67-BC48E238AE9C}"/>
                  </a:ext>
                </a:extLst>
              </p14:cNvPr>
              <p14:cNvContentPartPr/>
              <p14:nvPr/>
            </p14:nvContentPartPr>
            <p14:xfrm>
              <a:off x="5632293" y="4848907"/>
              <a:ext cx="193320" cy="236880"/>
            </p14:xfrm>
          </p:contentPart>
        </mc:Choice>
        <mc:Fallback xmlns="">
          <p:pic>
            <p:nvPicPr>
              <p:cNvPr id="107" name="Freihand 106">
                <a:extLst>
                  <a:ext uri="{FF2B5EF4-FFF2-40B4-BE49-F238E27FC236}">
                    <a16:creationId xmlns:a16="http://schemas.microsoft.com/office/drawing/2014/main" id="{1CDC87F1-B8B2-46DD-8C67-BC48E238AE9C}"/>
                  </a:ext>
                </a:extLst>
              </p:cNvPr>
              <p:cNvPicPr/>
              <p:nvPr/>
            </p:nvPicPr>
            <p:blipFill>
              <a:blip r:embed="rId165"/>
              <a:stretch>
                <a:fillRect/>
              </a:stretch>
            </p:blipFill>
            <p:spPr>
              <a:xfrm>
                <a:off x="5627973" y="4844587"/>
                <a:ext cx="201960" cy="245520"/>
              </a:xfrm>
              <a:prstGeom prst="rect">
                <a:avLst/>
              </a:prstGeom>
            </p:spPr>
          </p:pic>
        </mc:Fallback>
      </mc:AlternateContent>
      <p:grpSp>
        <p:nvGrpSpPr>
          <p:cNvPr id="119" name="Gruppieren 118">
            <a:extLst>
              <a:ext uri="{FF2B5EF4-FFF2-40B4-BE49-F238E27FC236}">
                <a16:creationId xmlns:a16="http://schemas.microsoft.com/office/drawing/2014/main" id="{2C4C8B4B-4454-4820-9B04-550CA36D9B0D}"/>
              </a:ext>
            </a:extLst>
          </p:cNvPr>
          <p:cNvGrpSpPr/>
          <p:nvPr/>
        </p:nvGrpSpPr>
        <p:grpSpPr>
          <a:xfrm>
            <a:off x="6022533" y="4784467"/>
            <a:ext cx="1876680" cy="178200"/>
            <a:chOff x="6022533" y="4784467"/>
            <a:chExt cx="1876680" cy="178200"/>
          </a:xfrm>
        </p:grpSpPr>
        <mc:AlternateContent xmlns:mc="http://schemas.openxmlformats.org/markup-compatibility/2006" xmlns:p14="http://schemas.microsoft.com/office/powerpoint/2010/main">
          <mc:Choice Requires="p14">
            <p:contentPart p14:bwMode="auto" r:id="rId166">
              <p14:nvContentPartPr>
                <p14:cNvPr id="108" name="Freihand 107">
                  <a:extLst>
                    <a:ext uri="{FF2B5EF4-FFF2-40B4-BE49-F238E27FC236}">
                      <a16:creationId xmlns:a16="http://schemas.microsoft.com/office/drawing/2014/main" id="{98A0B945-287B-4D36-AE9D-B427C12F4484}"/>
                    </a:ext>
                  </a:extLst>
                </p14:cNvPr>
                <p14:cNvContentPartPr/>
                <p14:nvPr/>
              </p14:nvContentPartPr>
              <p14:xfrm>
                <a:off x="6022533" y="4866187"/>
                <a:ext cx="147960" cy="86760"/>
              </p14:xfrm>
            </p:contentPart>
          </mc:Choice>
          <mc:Fallback xmlns="">
            <p:pic>
              <p:nvPicPr>
                <p:cNvPr id="108" name="Freihand 107">
                  <a:extLst>
                    <a:ext uri="{FF2B5EF4-FFF2-40B4-BE49-F238E27FC236}">
                      <a16:creationId xmlns:a16="http://schemas.microsoft.com/office/drawing/2014/main" id="{98A0B945-287B-4D36-AE9D-B427C12F4484}"/>
                    </a:ext>
                  </a:extLst>
                </p:cNvPr>
                <p:cNvPicPr/>
                <p:nvPr/>
              </p:nvPicPr>
              <p:blipFill>
                <a:blip r:embed="rId167"/>
                <a:stretch>
                  <a:fillRect/>
                </a:stretch>
              </p:blipFill>
              <p:spPr>
                <a:xfrm>
                  <a:off x="6018213" y="4861867"/>
                  <a:ext cx="156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71C97E15-2E94-45B3-A311-36FCDBF85345}"/>
                    </a:ext>
                  </a:extLst>
                </p14:cNvPr>
                <p14:cNvContentPartPr/>
                <p14:nvPr/>
              </p14:nvContentPartPr>
              <p14:xfrm>
                <a:off x="6201093" y="4866187"/>
                <a:ext cx="91440" cy="96480"/>
              </p14:xfrm>
            </p:contentPart>
          </mc:Choice>
          <mc:Fallback xmlns="">
            <p:pic>
              <p:nvPicPr>
                <p:cNvPr id="110" name="Freihand 109">
                  <a:extLst>
                    <a:ext uri="{FF2B5EF4-FFF2-40B4-BE49-F238E27FC236}">
                      <a16:creationId xmlns:a16="http://schemas.microsoft.com/office/drawing/2014/main" id="{71C97E15-2E94-45B3-A311-36FCDBF85345}"/>
                    </a:ext>
                  </a:extLst>
                </p:cNvPr>
                <p:cNvPicPr/>
                <p:nvPr/>
              </p:nvPicPr>
              <p:blipFill>
                <a:blip r:embed="rId169"/>
                <a:stretch>
                  <a:fillRect/>
                </a:stretch>
              </p:blipFill>
              <p:spPr>
                <a:xfrm>
                  <a:off x="6196773" y="4861867"/>
                  <a:ext cx="100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8DD77B50-8BE8-44E0-B126-3315726CC082}"/>
                    </a:ext>
                  </a:extLst>
                </p14:cNvPr>
                <p14:cNvContentPartPr/>
                <p14:nvPr/>
              </p14:nvContentPartPr>
              <p14:xfrm>
                <a:off x="6301893" y="4892827"/>
                <a:ext cx="257400" cy="36000"/>
              </p14:xfrm>
            </p:contentPart>
          </mc:Choice>
          <mc:Fallback xmlns="">
            <p:pic>
              <p:nvPicPr>
                <p:cNvPr id="111" name="Freihand 110">
                  <a:extLst>
                    <a:ext uri="{FF2B5EF4-FFF2-40B4-BE49-F238E27FC236}">
                      <a16:creationId xmlns:a16="http://schemas.microsoft.com/office/drawing/2014/main" id="{8DD77B50-8BE8-44E0-B126-3315726CC082}"/>
                    </a:ext>
                  </a:extLst>
                </p:cNvPr>
                <p:cNvPicPr/>
                <p:nvPr/>
              </p:nvPicPr>
              <p:blipFill>
                <a:blip r:embed="rId171"/>
                <a:stretch>
                  <a:fillRect/>
                </a:stretch>
              </p:blipFill>
              <p:spPr>
                <a:xfrm>
                  <a:off x="6297573" y="4888507"/>
                  <a:ext cx="266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00F441DF-C5AA-4FC5-8515-A57033CE00C7}"/>
                    </a:ext>
                  </a:extLst>
                </p14:cNvPr>
                <p14:cNvContentPartPr/>
                <p14:nvPr/>
              </p14:nvContentPartPr>
              <p14:xfrm>
                <a:off x="6551373" y="4881307"/>
                <a:ext cx="94320" cy="51120"/>
              </p14:xfrm>
            </p:contentPart>
          </mc:Choice>
          <mc:Fallback xmlns="">
            <p:pic>
              <p:nvPicPr>
                <p:cNvPr id="112" name="Freihand 111">
                  <a:extLst>
                    <a:ext uri="{FF2B5EF4-FFF2-40B4-BE49-F238E27FC236}">
                      <a16:creationId xmlns:a16="http://schemas.microsoft.com/office/drawing/2014/main" id="{00F441DF-C5AA-4FC5-8515-A57033CE00C7}"/>
                    </a:ext>
                  </a:extLst>
                </p:cNvPr>
                <p:cNvPicPr/>
                <p:nvPr/>
              </p:nvPicPr>
              <p:blipFill>
                <a:blip r:embed="rId173"/>
                <a:stretch>
                  <a:fillRect/>
                </a:stretch>
              </p:blipFill>
              <p:spPr>
                <a:xfrm>
                  <a:off x="6547053" y="4876987"/>
                  <a:ext cx="102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8C3D7799-3BEF-4725-9D76-1EC6536A3B4C}"/>
                    </a:ext>
                  </a:extLst>
                </p14:cNvPr>
                <p14:cNvContentPartPr/>
                <p14:nvPr/>
              </p14:nvContentPartPr>
              <p14:xfrm>
                <a:off x="6690333" y="4807147"/>
                <a:ext cx="104400" cy="122760"/>
              </p14:xfrm>
            </p:contentPart>
          </mc:Choice>
          <mc:Fallback xmlns="">
            <p:pic>
              <p:nvPicPr>
                <p:cNvPr id="113" name="Freihand 112">
                  <a:extLst>
                    <a:ext uri="{FF2B5EF4-FFF2-40B4-BE49-F238E27FC236}">
                      <a16:creationId xmlns:a16="http://schemas.microsoft.com/office/drawing/2014/main" id="{8C3D7799-3BEF-4725-9D76-1EC6536A3B4C}"/>
                    </a:ext>
                  </a:extLst>
                </p:cNvPr>
                <p:cNvPicPr/>
                <p:nvPr/>
              </p:nvPicPr>
              <p:blipFill>
                <a:blip r:embed="rId175"/>
                <a:stretch>
                  <a:fillRect/>
                </a:stretch>
              </p:blipFill>
              <p:spPr>
                <a:xfrm>
                  <a:off x="6686013" y="4802827"/>
                  <a:ext cx="113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A7DEB6AB-DA41-43EA-B3FF-CA8649F696CD}"/>
                    </a:ext>
                  </a:extLst>
                </p14:cNvPr>
                <p14:cNvContentPartPr/>
                <p14:nvPr/>
              </p14:nvContentPartPr>
              <p14:xfrm>
                <a:off x="6948453" y="4819027"/>
                <a:ext cx="219600" cy="121320"/>
              </p14:xfrm>
            </p:contentPart>
          </mc:Choice>
          <mc:Fallback xmlns="">
            <p:pic>
              <p:nvPicPr>
                <p:cNvPr id="114" name="Freihand 113">
                  <a:extLst>
                    <a:ext uri="{FF2B5EF4-FFF2-40B4-BE49-F238E27FC236}">
                      <a16:creationId xmlns:a16="http://schemas.microsoft.com/office/drawing/2014/main" id="{A7DEB6AB-DA41-43EA-B3FF-CA8649F696CD}"/>
                    </a:ext>
                  </a:extLst>
                </p:cNvPr>
                <p:cNvPicPr/>
                <p:nvPr/>
              </p:nvPicPr>
              <p:blipFill>
                <a:blip r:embed="rId177"/>
                <a:stretch>
                  <a:fillRect/>
                </a:stretch>
              </p:blipFill>
              <p:spPr>
                <a:xfrm>
                  <a:off x="6944133" y="4814707"/>
                  <a:ext cx="228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Freihand 114">
                  <a:extLst>
                    <a:ext uri="{FF2B5EF4-FFF2-40B4-BE49-F238E27FC236}">
                      <a16:creationId xmlns:a16="http://schemas.microsoft.com/office/drawing/2014/main" id="{5A177EC4-A647-44BA-8E55-0A521C678586}"/>
                    </a:ext>
                  </a:extLst>
                </p14:cNvPr>
                <p14:cNvContentPartPr/>
                <p14:nvPr/>
              </p14:nvContentPartPr>
              <p14:xfrm>
                <a:off x="7182093" y="4810387"/>
                <a:ext cx="132120" cy="126000"/>
              </p14:xfrm>
            </p:contentPart>
          </mc:Choice>
          <mc:Fallback xmlns="">
            <p:pic>
              <p:nvPicPr>
                <p:cNvPr id="115" name="Freihand 114">
                  <a:extLst>
                    <a:ext uri="{FF2B5EF4-FFF2-40B4-BE49-F238E27FC236}">
                      <a16:creationId xmlns:a16="http://schemas.microsoft.com/office/drawing/2014/main" id="{5A177EC4-A647-44BA-8E55-0A521C678586}"/>
                    </a:ext>
                  </a:extLst>
                </p:cNvPr>
                <p:cNvPicPr/>
                <p:nvPr/>
              </p:nvPicPr>
              <p:blipFill>
                <a:blip r:embed="rId179"/>
                <a:stretch>
                  <a:fillRect/>
                </a:stretch>
              </p:blipFill>
              <p:spPr>
                <a:xfrm>
                  <a:off x="7177773" y="4806067"/>
                  <a:ext cx="140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Freihand 115">
                  <a:extLst>
                    <a:ext uri="{FF2B5EF4-FFF2-40B4-BE49-F238E27FC236}">
                      <a16:creationId xmlns:a16="http://schemas.microsoft.com/office/drawing/2014/main" id="{355447FD-C2AB-4633-AC06-AF66C38E7A73}"/>
                    </a:ext>
                  </a:extLst>
                </p14:cNvPr>
                <p14:cNvContentPartPr/>
                <p14:nvPr/>
              </p14:nvContentPartPr>
              <p14:xfrm>
                <a:off x="7328253" y="4784467"/>
                <a:ext cx="341280" cy="140760"/>
              </p14:xfrm>
            </p:contentPart>
          </mc:Choice>
          <mc:Fallback xmlns="">
            <p:pic>
              <p:nvPicPr>
                <p:cNvPr id="116" name="Freihand 115">
                  <a:extLst>
                    <a:ext uri="{FF2B5EF4-FFF2-40B4-BE49-F238E27FC236}">
                      <a16:creationId xmlns:a16="http://schemas.microsoft.com/office/drawing/2014/main" id="{355447FD-C2AB-4633-AC06-AF66C38E7A73}"/>
                    </a:ext>
                  </a:extLst>
                </p:cNvPr>
                <p:cNvPicPr/>
                <p:nvPr/>
              </p:nvPicPr>
              <p:blipFill>
                <a:blip r:embed="rId181"/>
                <a:stretch>
                  <a:fillRect/>
                </a:stretch>
              </p:blipFill>
              <p:spPr>
                <a:xfrm>
                  <a:off x="7323933" y="4780147"/>
                  <a:ext cx="349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Freihand 116">
                  <a:extLst>
                    <a:ext uri="{FF2B5EF4-FFF2-40B4-BE49-F238E27FC236}">
                      <a16:creationId xmlns:a16="http://schemas.microsoft.com/office/drawing/2014/main" id="{EA0DC2EC-082C-43C3-9D22-65E87CA087FE}"/>
                    </a:ext>
                  </a:extLst>
                </p14:cNvPr>
                <p14:cNvContentPartPr/>
                <p14:nvPr/>
              </p14:nvContentPartPr>
              <p14:xfrm>
                <a:off x="7674213" y="4841707"/>
                <a:ext cx="74160" cy="70920"/>
              </p14:xfrm>
            </p:contentPart>
          </mc:Choice>
          <mc:Fallback xmlns="">
            <p:pic>
              <p:nvPicPr>
                <p:cNvPr id="117" name="Freihand 116">
                  <a:extLst>
                    <a:ext uri="{FF2B5EF4-FFF2-40B4-BE49-F238E27FC236}">
                      <a16:creationId xmlns:a16="http://schemas.microsoft.com/office/drawing/2014/main" id="{EA0DC2EC-082C-43C3-9D22-65E87CA087FE}"/>
                    </a:ext>
                  </a:extLst>
                </p:cNvPr>
                <p:cNvPicPr/>
                <p:nvPr/>
              </p:nvPicPr>
              <p:blipFill>
                <a:blip r:embed="rId183"/>
                <a:stretch>
                  <a:fillRect/>
                </a:stretch>
              </p:blipFill>
              <p:spPr>
                <a:xfrm>
                  <a:off x="7669893" y="4837387"/>
                  <a:ext cx="82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Freihand 117">
                  <a:extLst>
                    <a:ext uri="{FF2B5EF4-FFF2-40B4-BE49-F238E27FC236}">
                      <a16:creationId xmlns:a16="http://schemas.microsoft.com/office/drawing/2014/main" id="{4D9BCB72-CA18-40D8-99AB-F0E5FEC5F2AE}"/>
                    </a:ext>
                  </a:extLst>
                </p14:cNvPr>
                <p14:cNvContentPartPr/>
                <p14:nvPr/>
              </p14:nvContentPartPr>
              <p14:xfrm>
                <a:off x="7781493" y="4831267"/>
                <a:ext cx="117720" cy="117000"/>
              </p14:xfrm>
            </p:contentPart>
          </mc:Choice>
          <mc:Fallback xmlns="">
            <p:pic>
              <p:nvPicPr>
                <p:cNvPr id="118" name="Freihand 117">
                  <a:extLst>
                    <a:ext uri="{FF2B5EF4-FFF2-40B4-BE49-F238E27FC236}">
                      <a16:creationId xmlns:a16="http://schemas.microsoft.com/office/drawing/2014/main" id="{4D9BCB72-CA18-40D8-99AB-F0E5FEC5F2AE}"/>
                    </a:ext>
                  </a:extLst>
                </p:cNvPr>
                <p:cNvPicPr/>
                <p:nvPr/>
              </p:nvPicPr>
              <p:blipFill>
                <a:blip r:embed="rId185"/>
                <a:stretch>
                  <a:fillRect/>
                </a:stretch>
              </p:blipFill>
              <p:spPr>
                <a:xfrm>
                  <a:off x="7777173" y="4826947"/>
                  <a:ext cx="126360" cy="125640"/>
                </a:xfrm>
                <a:prstGeom prst="rect">
                  <a:avLst/>
                </a:prstGeom>
              </p:spPr>
            </p:pic>
          </mc:Fallback>
        </mc:AlternateContent>
      </p:grpSp>
      <p:grpSp>
        <p:nvGrpSpPr>
          <p:cNvPr id="198" name="Gruppieren 197">
            <a:extLst>
              <a:ext uri="{FF2B5EF4-FFF2-40B4-BE49-F238E27FC236}">
                <a16:creationId xmlns:a16="http://schemas.microsoft.com/office/drawing/2014/main" id="{A5756095-7C03-4BAF-9C07-EF3E1436CD52}"/>
              </a:ext>
            </a:extLst>
          </p:cNvPr>
          <p:cNvGrpSpPr/>
          <p:nvPr/>
        </p:nvGrpSpPr>
        <p:grpSpPr>
          <a:xfrm>
            <a:off x="4133973" y="5072467"/>
            <a:ext cx="4097160" cy="1185120"/>
            <a:chOff x="4133973" y="5072467"/>
            <a:chExt cx="4097160" cy="1185120"/>
          </a:xfrm>
        </p:grpSpPr>
        <mc:AlternateContent xmlns:mc="http://schemas.openxmlformats.org/markup-compatibility/2006" xmlns:p14="http://schemas.microsoft.com/office/powerpoint/2010/main">
          <mc:Choice Requires="p14">
            <p:contentPart p14:bwMode="auto" r:id="rId186">
              <p14:nvContentPartPr>
                <p14:cNvPr id="120" name="Freihand 119">
                  <a:extLst>
                    <a:ext uri="{FF2B5EF4-FFF2-40B4-BE49-F238E27FC236}">
                      <a16:creationId xmlns:a16="http://schemas.microsoft.com/office/drawing/2014/main" id="{0D98FE83-E690-475A-89E2-209873B3EA33}"/>
                    </a:ext>
                  </a:extLst>
                </p14:cNvPr>
                <p14:cNvContentPartPr/>
                <p14:nvPr/>
              </p14:nvContentPartPr>
              <p14:xfrm>
                <a:off x="4154493" y="5228347"/>
                <a:ext cx="280080" cy="111240"/>
              </p14:xfrm>
            </p:contentPart>
          </mc:Choice>
          <mc:Fallback xmlns="">
            <p:pic>
              <p:nvPicPr>
                <p:cNvPr id="120" name="Freihand 119">
                  <a:extLst>
                    <a:ext uri="{FF2B5EF4-FFF2-40B4-BE49-F238E27FC236}">
                      <a16:creationId xmlns:a16="http://schemas.microsoft.com/office/drawing/2014/main" id="{0D98FE83-E690-475A-89E2-209873B3EA33}"/>
                    </a:ext>
                  </a:extLst>
                </p:cNvPr>
                <p:cNvPicPr/>
                <p:nvPr/>
              </p:nvPicPr>
              <p:blipFill>
                <a:blip r:embed="rId187"/>
                <a:stretch>
                  <a:fillRect/>
                </a:stretch>
              </p:blipFill>
              <p:spPr>
                <a:xfrm>
                  <a:off x="4150173" y="5224027"/>
                  <a:ext cx="288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1" name="Freihand 120">
                  <a:extLst>
                    <a:ext uri="{FF2B5EF4-FFF2-40B4-BE49-F238E27FC236}">
                      <a16:creationId xmlns:a16="http://schemas.microsoft.com/office/drawing/2014/main" id="{DAC5EC95-7F93-44D9-A7FC-E2D8998A64F3}"/>
                    </a:ext>
                  </a:extLst>
                </p14:cNvPr>
                <p14:cNvContentPartPr/>
                <p14:nvPr/>
              </p14:nvContentPartPr>
              <p14:xfrm>
                <a:off x="4492893" y="5198827"/>
                <a:ext cx="131040" cy="91800"/>
              </p14:xfrm>
            </p:contentPart>
          </mc:Choice>
          <mc:Fallback xmlns="">
            <p:pic>
              <p:nvPicPr>
                <p:cNvPr id="121" name="Freihand 120">
                  <a:extLst>
                    <a:ext uri="{FF2B5EF4-FFF2-40B4-BE49-F238E27FC236}">
                      <a16:creationId xmlns:a16="http://schemas.microsoft.com/office/drawing/2014/main" id="{DAC5EC95-7F93-44D9-A7FC-E2D8998A64F3}"/>
                    </a:ext>
                  </a:extLst>
                </p:cNvPr>
                <p:cNvPicPr/>
                <p:nvPr/>
              </p:nvPicPr>
              <p:blipFill>
                <a:blip r:embed="rId189"/>
                <a:stretch>
                  <a:fillRect/>
                </a:stretch>
              </p:blipFill>
              <p:spPr>
                <a:xfrm>
                  <a:off x="4488573" y="5194507"/>
                  <a:ext cx="139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Freihand 121">
                  <a:extLst>
                    <a:ext uri="{FF2B5EF4-FFF2-40B4-BE49-F238E27FC236}">
                      <a16:creationId xmlns:a16="http://schemas.microsoft.com/office/drawing/2014/main" id="{A7DEE4BF-2EAC-4F3D-AAA3-5A69C3C684A8}"/>
                    </a:ext>
                  </a:extLst>
                </p14:cNvPr>
                <p14:cNvContentPartPr/>
                <p14:nvPr/>
              </p14:nvContentPartPr>
              <p14:xfrm>
                <a:off x="4771893" y="5220787"/>
                <a:ext cx="290160" cy="102600"/>
              </p14:xfrm>
            </p:contentPart>
          </mc:Choice>
          <mc:Fallback xmlns="">
            <p:pic>
              <p:nvPicPr>
                <p:cNvPr id="122" name="Freihand 121">
                  <a:extLst>
                    <a:ext uri="{FF2B5EF4-FFF2-40B4-BE49-F238E27FC236}">
                      <a16:creationId xmlns:a16="http://schemas.microsoft.com/office/drawing/2014/main" id="{A7DEE4BF-2EAC-4F3D-AAA3-5A69C3C684A8}"/>
                    </a:ext>
                  </a:extLst>
                </p:cNvPr>
                <p:cNvPicPr/>
                <p:nvPr/>
              </p:nvPicPr>
              <p:blipFill>
                <a:blip r:embed="rId191"/>
                <a:stretch>
                  <a:fillRect/>
                </a:stretch>
              </p:blipFill>
              <p:spPr>
                <a:xfrm>
                  <a:off x="4767573" y="5216467"/>
                  <a:ext cx="298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Freihand 122">
                  <a:extLst>
                    <a:ext uri="{FF2B5EF4-FFF2-40B4-BE49-F238E27FC236}">
                      <a16:creationId xmlns:a16="http://schemas.microsoft.com/office/drawing/2014/main" id="{B8A42D96-42CC-423C-A7E1-CB896217882E}"/>
                    </a:ext>
                  </a:extLst>
                </p14:cNvPr>
                <p14:cNvContentPartPr/>
                <p14:nvPr/>
              </p14:nvContentPartPr>
              <p14:xfrm>
                <a:off x="5205693" y="5128627"/>
                <a:ext cx="244440" cy="171000"/>
              </p14:xfrm>
            </p:contentPart>
          </mc:Choice>
          <mc:Fallback xmlns="">
            <p:pic>
              <p:nvPicPr>
                <p:cNvPr id="123" name="Freihand 122">
                  <a:extLst>
                    <a:ext uri="{FF2B5EF4-FFF2-40B4-BE49-F238E27FC236}">
                      <a16:creationId xmlns:a16="http://schemas.microsoft.com/office/drawing/2014/main" id="{B8A42D96-42CC-423C-A7E1-CB896217882E}"/>
                    </a:ext>
                  </a:extLst>
                </p:cNvPr>
                <p:cNvPicPr/>
                <p:nvPr/>
              </p:nvPicPr>
              <p:blipFill>
                <a:blip r:embed="rId193"/>
                <a:stretch>
                  <a:fillRect/>
                </a:stretch>
              </p:blipFill>
              <p:spPr>
                <a:xfrm>
                  <a:off x="5201373" y="5124307"/>
                  <a:ext cx="253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Freihand 123">
                  <a:extLst>
                    <a:ext uri="{FF2B5EF4-FFF2-40B4-BE49-F238E27FC236}">
                      <a16:creationId xmlns:a16="http://schemas.microsoft.com/office/drawing/2014/main" id="{0EE106A6-B709-42B5-84A6-BFE6C8967700}"/>
                    </a:ext>
                  </a:extLst>
                </p14:cNvPr>
                <p14:cNvContentPartPr/>
                <p14:nvPr/>
              </p14:nvContentPartPr>
              <p14:xfrm>
                <a:off x="5457693" y="5218987"/>
                <a:ext cx="115920" cy="78120"/>
              </p14:xfrm>
            </p:contentPart>
          </mc:Choice>
          <mc:Fallback xmlns="">
            <p:pic>
              <p:nvPicPr>
                <p:cNvPr id="124" name="Freihand 123">
                  <a:extLst>
                    <a:ext uri="{FF2B5EF4-FFF2-40B4-BE49-F238E27FC236}">
                      <a16:creationId xmlns:a16="http://schemas.microsoft.com/office/drawing/2014/main" id="{0EE106A6-B709-42B5-84A6-BFE6C8967700}"/>
                    </a:ext>
                  </a:extLst>
                </p:cNvPr>
                <p:cNvPicPr/>
                <p:nvPr/>
              </p:nvPicPr>
              <p:blipFill>
                <a:blip r:embed="rId195"/>
                <a:stretch>
                  <a:fillRect/>
                </a:stretch>
              </p:blipFill>
              <p:spPr>
                <a:xfrm>
                  <a:off x="5453373" y="5214667"/>
                  <a:ext cx="124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C9463038-556A-4E79-AC67-CFD89571C979}"/>
                    </a:ext>
                  </a:extLst>
                </p14:cNvPr>
                <p14:cNvContentPartPr/>
                <p14:nvPr/>
              </p14:nvContentPartPr>
              <p14:xfrm>
                <a:off x="5576853" y="5224027"/>
                <a:ext cx="121680" cy="91800"/>
              </p14:xfrm>
            </p:contentPart>
          </mc:Choice>
          <mc:Fallback xmlns="">
            <p:pic>
              <p:nvPicPr>
                <p:cNvPr id="125" name="Freihand 124">
                  <a:extLst>
                    <a:ext uri="{FF2B5EF4-FFF2-40B4-BE49-F238E27FC236}">
                      <a16:creationId xmlns:a16="http://schemas.microsoft.com/office/drawing/2014/main" id="{C9463038-556A-4E79-AC67-CFD89571C979}"/>
                    </a:ext>
                  </a:extLst>
                </p:cNvPr>
                <p:cNvPicPr/>
                <p:nvPr/>
              </p:nvPicPr>
              <p:blipFill>
                <a:blip r:embed="rId197"/>
                <a:stretch>
                  <a:fillRect/>
                </a:stretch>
              </p:blipFill>
              <p:spPr>
                <a:xfrm>
                  <a:off x="5572533" y="5219707"/>
                  <a:ext cx="130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8C839D6D-81FB-4A01-A922-5AB13BB9C10D}"/>
                    </a:ext>
                  </a:extLst>
                </p14:cNvPr>
                <p14:cNvContentPartPr/>
                <p14:nvPr/>
              </p14:nvContentPartPr>
              <p14:xfrm>
                <a:off x="5843253" y="5123587"/>
                <a:ext cx="313560" cy="214560"/>
              </p14:xfrm>
            </p:contentPart>
          </mc:Choice>
          <mc:Fallback xmlns="">
            <p:pic>
              <p:nvPicPr>
                <p:cNvPr id="126" name="Freihand 125">
                  <a:extLst>
                    <a:ext uri="{FF2B5EF4-FFF2-40B4-BE49-F238E27FC236}">
                      <a16:creationId xmlns:a16="http://schemas.microsoft.com/office/drawing/2014/main" id="{8C839D6D-81FB-4A01-A922-5AB13BB9C10D}"/>
                    </a:ext>
                  </a:extLst>
                </p:cNvPr>
                <p:cNvPicPr/>
                <p:nvPr/>
              </p:nvPicPr>
              <p:blipFill>
                <a:blip r:embed="rId199"/>
                <a:stretch>
                  <a:fillRect/>
                </a:stretch>
              </p:blipFill>
              <p:spPr>
                <a:xfrm>
                  <a:off x="5838933" y="5119267"/>
                  <a:ext cx="322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A9A10AA1-5B87-4987-AFD8-0AB2DCCFE072}"/>
                    </a:ext>
                  </a:extLst>
                </p14:cNvPr>
                <p14:cNvContentPartPr/>
                <p14:nvPr/>
              </p14:nvContentPartPr>
              <p14:xfrm>
                <a:off x="6141693" y="5160667"/>
                <a:ext cx="360" cy="360"/>
              </p14:xfrm>
            </p:contentPart>
          </mc:Choice>
          <mc:Fallback xmlns="">
            <p:pic>
              <p:nvPicPr>
                <p:cNvPr id="127" name="Freihand 126">
                  <a:extLst>
                    <a:ext uri="{FF2B5EF4-FFF2-40B4-BE49-F238E27FC236}">
                      <a16:creationId xmlns:a16="http://schemas.microsoft.com/office/drawing/2014/main" id="{A9A10AA1-5B87-4987-AFD8-0AB2DCCFE072}"/>
                    </a:ext>
                  </a:extLst>
                </p:cNvPr>
                <p:cNvPicPr/>
                <p:nvPr/>
              </p:nvPicPr>
              <p:blipFill>
                <a:blip r:embed="rId28"/>
                <a:stretch>
                  <a:fillRect/>
                </a:stretch>
              </p:blipFill>
              <p:spPr>
                <a:xfrm>
                  <a:off x="6137373" y="515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Freihand 127">
                  <a:extLst>
                    <a:ext uri="{FF2B5EF4-FFF2-40B4-BE49-F238E27FC236}">
                      <a16:creationId xmlns:a16="http://schemas.microsoft.com/office/drawing/2014/main" id="{51888FFC-8EF9-4DBB-876E-8615E7D3B001}"/>
                    </a:ext>
                  </a:extLst>
                </p14:cNvPr>
                <p14:cNvContentPartPr/>
                <p14:nvPr/>
              </p14:nvContentPartPr>
              <p14:xfrm>
                <a:off x="6274533" y="5272987"/>
                <a:ext cx="360" cy="360"/>
              </p14:xfrm>
            </p:contentPart>
          </mc:Choice>
          <mc:Fallback xmlns="">
            <p:pic>
              <p:nvPicPr>
                <p:cNvPr id="128" name="Freihand 127">
                  <a:extLst>
                    <a:ext uri="{FF2B5EF4-FFF2-40B4-BE49-F238E27FC236}">
                      <a16:creationId xmlns:a16="http://schemas.microsoft.com/office/drawing/2014/main" id="{51888FFC-8EF9-4DBB-876E-8615E7D3B001}"/>
                    </a:ext>
                  </a:extLst>
                </p:cNvPr>
                <p:cNvPicPr/>
                <p:nvPr/>
              </p:nvPicPr>
              <p:blipFill>
                <a:blip r:embed="rId28"/>
                <a:stretch>
                  <a:fillRect/>
                </a:stretch>
              </p:blipFill>
              <p:spPr>
                <a:xfrm>
                  <a:off x="6270213" y="5268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5FEFEAB4-61A5-4898-8887-F19DF46F6CE4}"/>
                    </a:ext>
                  </a:extLst>
                </p14:cNvPr>
                <p14:cNvContentPartPr/>
                <p14:nvPr/>
              </p14:nvContentPartPr>
              <p14:xfrm>
                <a:off x="6220893" y="5137987"/>
                <a:ext cx="191160" cy="140040"/>
              </p14:xfrm>
            </p:contentPart>
          </mc:Choice>
          <mc:Fallback xmlns="">
            <p:pic>
              <p:nvPicPr>
                <p:cNvPr id="129" name="Freihand 128">
                  <a:extLst>
                    <a:ext uri="{FF2B5EF4-FFF2-40B4-BE49-F238E27FC236}">
                      <a16:creationId xmlns:a16="http://schemas.microsoft.com/office/drawing/2014/main" id="{5FEFEAB4-61A5-4898-8887-F19DF46F6CE4}"/>
                    </a:ext>
                  </a:extLst>
                </p:cNvPr>
                <p:cNvPicPr/>
                <p:nvPr/>
              </p:nvPicPr>
              <p:blipFill>
                <a:blip r:embed="rId203"/>
                <a:stretch>
                  <a:fillRect/>
                </a:stretch>
              </p:blipFill>
              <p:spPr>
                <a:xfrm>
                  <a:off x="6216573" y="5133667"/>
                  <a:ext cx="199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1" name="Freihand 130">
                  <a:extLst>
                    <a:ext uri="{FF2B5EF4-FFF2-40B4-BE49-F238E27FC236}">
                      <a16:creationId xmlns:a16="http://schemas.microsoft.com/office/drawing/2014/main" id="{3C1C3103-DEC3-47DB-8F70-399D60C818B5}"/>
                    </a:ext>
                  </a:extLst>
                </p14:cNvPr>
                <p14:cNvContentPartPr/>
                <p14:nvPr/>
              </p14:nvContentPartPr>
              <p14:xfrm>
                <a:off x="6597093" y="5180827"/>
                <a:ext cx="34560" cy="71640"/>
              </p14:xfrm>
            </p:contentPart>
          </mc:Choice>
          <mc:Fallback xmlns="">
            <p:pic>
              <p:nvPicPr>
                <p:cNvPr id="131" name="Freihand 130">
                  <a:extLst>
                    <a:ext uri="{FF2B5EF4-FFF2-40B4-BE49-F238E27FC236}">
                      <a16:creationId xmlns:a16="http://schemas.microsoft.com/office/drawing/2014/main" id="{3C1C3103-DEC3-47DB-8F70-399D60C818B5}"/>
                    </a:ext>
                  </a:extLst>
                </p:cNvPr>
                <p:cNvPicPr/>
                <p:nvPr/>
              </p:nvPicPr>
              <p:blipFill>
                <a:blip r:embed="rId205"/>
                <a:stretch>
                  <a:fillRect/>
                </a:stretch>
              </p:blipFill>
              <p:spPr>
                <a:xfrm>
                  <a:off x="6592773" y="5176507"/>
                  <a:ext cx="43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 name="Freihand 131">
                  <a:extLst>
                    <a:ext uri="{FF2B5EF4-FFF2-40B4-BE49-F238E27FC236}">
                      <a16:creationId xmlns:a16="http://schemas.microsoft.com/office/drawing/2014/main" id="{7AB209F6-2DC4-43A9-8D3E-E8448DFAD86E}"/>
                    </a:ext>
                  </a:extLst>
                </p14:cNvPr>
                <p14:cNvContentPartPr/>
                <p14:nvPr/>
              </p14:nvContentPartPr>
              <p14:xfrm>
                <a:off x="6612213" y="5103787"/>
                <a:ext cx="111240" cy="139680"/>
              </p14:xfrm>
            </p:contentPart>
          </mc:Choice>
          <mc:Fallback xmlns="">
            <p:pic>
              <p:nvPicPr>
                <p:cNvPr id="132" name="Freihand 131">
                  <a:extLst>
                    <a:ext uri="{FF2B5EF4-FFF2-40B4-BE49-F238E27FC236}">
                      <a16:creationId xmlns:a16="http://schemas.microsoft.com/office/drawing/2014/main" id="{7AB209F6-2DC4-43A9-8D3E-E8448DFAD86E}"/>
                    </a:ext>
                  </a:extLst>
                </p:cNvPr>
                <p:cNvPicPr/>
                <p:nvPr/>
              </p:nvPicPr>
              <p:blipFill>
                <a:blip r:embed="rId207"/>
                <a:stretch>
                  <a:fillRect/>
                </a:stretch>
              </p:blipFill>
              <p:spPr>
                <a:xfrm>
                  <a:off x="6607893" y="5099467"/>
                  <a:ext cx="119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3" name="Freihand 132">
                  <a:extLst>
                    <a:ext uri="{FF2B5EF4-FFF2-40B4-BE49-F238E27FC236}">
                      <a16:creationId xmlns:a16="http://schemas.microsoft.com/office/drawing/2014/main" id="{A5B0EA0C-1FA8-4A02-8417-7344689358B8}"/>
                    </a:ext>
                  </a:extLst>
                </p14:cNvPr>
                <p14:cNvContentPartPr/>
                <p14:nvPr/>
              </p14:nvContentPartPr>
              <p14:xfrm>
                <a:off x="6769173" y="5152387"/>
                <a:ext cx="109080" cy="101880"/>
              </p14:xfrm>
            </p:contentPart>
          </mc:Choice>
          <mc:Fallback xmlns="">
            <p:pic>
              <p:nvPicPr>
                <p:cNvPr id="133" name="Freihand 132">
                  <a:extLst>
                    <a:ext uri="{FF2B5EF4-FFF2-40B4-BE49-F238E27FC236}">
                      <a16:creationId xmlns:a16="http://schemas.microsoft.com/office/drawing/2014/main" id="{A5B0EA0C-1FA8-4A02-8417-7344689358B8}"/>
                    </a:ext>
                  </a:extLst>
                </p:cNvPr>
                <p:cNvPicPr/>
                <p:nvPr/>
              </p:nvPicPr>
              <p:blipFill>
                <a:blip r:embed="rId209"/>
                <a:stretch>
                  <a:fillRect/>
                </a:stretch>
              </p:blipFill>
              <p:spPr>
                <a:xfrm>
                  <a:off x="6764853" y="5148067"/>
                  <a:ext cx="117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Freihand 133">
                  <a:extLst>
                    <a:ext uri="{FF2B5EF4-FFF2-40B4-BE49-F238E27FC236}">
                      <a16:creationId xmlns:a16="http://schemas.microsoft.com/office/drawing/2014/main" id="{502DF631-1CFB-49B5-9474-4AF2CED1449B}"/>
                    </a:ext>
                  </a:extLst>
                </p14:cNvPr>
                <p14:cNvContentPartPr/>
                <p14:nvPr/>
              </p14:nvContentPartPr>
              <p14:xfrm>
                <a:off x="6942333" y="5245987"/>
                <a:ext cx="360" cy="360"/>
              </p14:xfrm>
            </p:contentPart>
          </mc:Choice>
          <mc:Fallback xmlns="">
            <p:pic>
              <p:nvPicPr>
                <p:cNvPr id="134" name="Freihand 133">
                  <a:extLst>
                    <a:ext uri="{FF2B5EF4-FFF2-40B4-BE49-F238E27FC236}">
                      <a16:creationId xmlns:a16="http://schemas.microsoft.com/office/drawing/2014/main" id="{502DF631-1CFB-49B5-9474-4AF2CED1449B}"/>
                    </a:ext>
                  </a:extLst>
                </p:cNvPr>
                <p:cNvPicPr/>
                <p:nvPr/>
              </p:nvPicPr>
              <p:blipFill>
                <a:blip r:embed="rId28"/>
                <a:stretch>
                  <a:fillRect/>
                </a:stretch>
              </p:blipFill>
              <p:spPr>
                <a:xfrm>
                  <a:off x="6938013" y="524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 name="Freihand 134">
                  <a:extLst>
                    <a:ext uri="{FF2B5EF4-FFF2-40B4-BE49-F238E27FC236}">
                      <a16:creationId xmlns:a16="http://schemas.microsoft.com/office/drawing/2014/main" id="{4C35EEEA-2BAB-4591-9F40-7762CC453E13}"/>
                    </a:ext>
                  </a:extLst>
                </p14:cNvPr>
                <p14:cNvContentPartPr/>
                <p14:nvPr/>
              </p14:nvContentPartPr>
              <p14:xfrm>
                <a:off x="7160493" y="5105947"/>
                <a:ext cx="116640" cy="103680"/>
              </p14:xfrm>
            </p:contentPart>
          </mc:Choice>
          <mc:Fallback xmlns="">
            <p:pic>
              <p:nvPicPr>
                <p:cNvPr id="135" name="Freihand 134">
                  <a:extLst>
                    <a:ext uri="{FF2B5EF4-FFF2-40B4-BE49-F238E27FC236}">
                      <a16:creationId xmlns:a16="http://schemas.microsoft.com/office/drawing/2014/main" id="{4C35EEEA-2BAB-4591-9F40-7762CC453E13}"/>
                    </a:ext>
                  </a:extLst>
                </p:cNvPr>
                <p:cNvPicPr/>
                <p:nvPr/>
              </p:nvPicPr>
              <p:blipFill>
                <a:blip r:embed="rId212"/>
                <a:stretch>
                  <a:fillRect/>
                </a:stretch>
              </p:blipFill>
              <p:spPr>
                <a:xfrm>
                  <a:off x="7156173" y="5101627"/>
                  <a:ext cx="125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6" name="Freihand 135">
                  <a:extLst>
                    <a:ext uri="{FF2B5EF4-FFF2-40B4-BE49-F238E27FC236}">
                      <a16:creationId xmlns:a16="http://schemas.microsoft.com/office/drawing/2014/main" id="{08588B3B-6E5D-4FDF-BA29-2308F4DDE131}"/>
                    </a:ext>
                  </a:extLst>
                </p14:cNvPr>
                <p14:cNvContentPartPr/>
                <p14:nvPr/>
              </p14:nvContentPartPr>
              <p14:xfrm>
                <a:off x="7284333" y="5072827"/>
                <a:ext cx="319320" cy="140040"/>
              </p14:xfrm>
            </p:contentPart>
          </mc:Choice>
          <mc:Fallback xmlns="">
            <p:pic>
              <p:nvPicPr>
                <p:cNvPr id="136" name="Freihand 135">
                  <a:extLst>
                    <a:ext uri="{FF2B5EF4-FFF2-40B4-BE49-F238E27FC236}">
                      <a16:creationId xmlns:a16="http://schemas.microsoft.com/office/drawing/2014/main" id="{08588B3B-6E5D-4FDF-BA29-2308F4DDE131}"/>
                    </a:ext>
                  </a:extLst>
                </p:cNvPr>
                <p:cNvPicPr/>
                <p:nvPr/>
              </p:nvPicPr>
              <p:blipFill>
                <a:blip r:embed="rId214"/>
                <a:stretch>
                  <a:fillRect/>
                </a:stretch>
              </p:blipFill>
              <p:spPr>
                <a:xfrm>
                  <a:off x="7280013" y="5068507"/>
                  <a:ext cx="327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3A3A822B-BC9C-40A2-9D06-7BE6D25E1228}"/>
                    </a:ext>
                  </a:extLst>
                </p14:cNvPr>
                <p14:cNvContentPartPr/>
                <p14:nvPr/>
              </p14:nvContentPartPr>
              <p14:xfrm>
                <a:off x="7573773" y="5076067"/>
                <a:ext cx="360" cy="360"/>
              </p14:xfrm>
            </p:contentPart>
          </mc:Choice>
          <mc:Fallback xmlns="">
            <p:pic>
              <p:nvPicPr>
                <p:cNvPr id="137" name="Freihand 136">
                  <a:extLst>
                    <a:ext uri="{FF2B5EF4-FFF2-40B4-BE49-F238E27FC236}">
                      <a16:creationId xmlns:a16="http://schemas.microsoft.com/office/drawing/2014/main" id="{3A3A822B-BC9C-40A2-9D06-7BE6D25E1228}"/>
                    </a:ext>
                  </a:extLst>
                </p:cNvPr>
                <p:cNvPicPr/>
                <p:nvPr/>
              </p:nvPicPr>
              <p:blipFill>
                <a:blip r:embed="rId28"/>
                <a:stretch>
                  <a:fillRect/>
                </a:stretch>
              </p:blipFill>
              <p:spPr>
                <a:xfrm>
                  <a:off x="7569453" y="5071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Freihand 137">
                  <a:extLst>
                    <a:ext uri="{FF2B5EF4-FFF2-40B4-BE49-F238E27FC236}">
                      <a16:creationId xmlns:a16="http://schemas.microsoft.com/office/drawing/2014/main" id="{5396353C-B5B1-41D1-8892-8D645CA3CAF0}"/>
                    </a:ext>
                  </a:extLst>
                </p14:cNvPr>
                <p14:cNvContentPartPr/>
                <p14:nvPr/>
              </p14:nvContentPartPr>
              <p14:xfrm>
                <a:off x="7663413" y="5131147"/>
                <a:ext cx="159480" cy="78120"/>
              </p14:xfrm>
            </p:contentPart>
          </mc:Choice>
          <mc:Fallback xmlns="">
            <p:pic>
              <p:nvPicPr>
                <p:cNvPr id="138" name="Freihand 137">
                  <a:extLst>
                    <a:ext uri="{FF2B5EF4-FFF2-40B4-BE49-F238E27FC236}">
                      <a16:creationId xmlns:a16="http://schemas.microsoft.com/office/drawing/2014/main" id="{5396353C-B5B1-41D1-8892-8D645CA3CAF0}"/>
                    </a:ext>
                  </a:extLst>
                </p:cNvPr>
                <p:cNvPicPr/>
                <p:nvPr/>
              </p:nvPicPr>
              <p:blipFill>
                <a:blip r:embed="rId217"/>
                <a:stretch>
                  <a:fillRect/>
                </a:stretch>
              </p:blipFill>
              <p:spPr>
                <a:xfrm>
                  <a:off x="7659093" y="5126827"/>
                  <a:ext cx="168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56D5D01D-9659-4AC6-8E7E-C552EF047407}"/>
                    </a:ext>
                  </a:extLst>
                </p14:cNvPr>
                <p14:cNvContentPartPr/>
                <p14:nvPr/>
              </p14:nvContentPartPr>
              <p14:xfrm>
                <a:off x="7979133" y="5106667"/>
                <a:ext cx="154800" cy="79200"/>
              </p14:xfrm>
            </p:contentPart>
          </mc:Choice>
          <mc:Fallback xmlns="">
            <p:pic>
              <p:nvPicPr>
                <p:cNvPr id="139" name="Freihand 138">
                  <a:extLst>
                    <a:ext uri="{FF2B5EF4-FFF2-40B4-BE49-F238E27FC236}">
                      <a16:creationId xmlns:a16="http://schemas.microsoft.com/office/drawing/2014/main" id="{56D5D01D-9659-4AC6-8E7E-C552EF047407}"/>
                    </a:ext>
                  </a:extLst>
                </p:cNvPr>
                <p:cNvPicPr/>
                <p:nvPr/>
              </p:nvPicPr>
              <p:blipFill>
                <a:blip r:embed="rId219"/>
                <a:stretch>
                  <a:fillRect/>
                </a:stretch>
              </p:blipFill>
              <p:spPr>
                <a:xfrm>
                  <a:off x="7974813" y="5102347"/>
                  <a:ext cx="163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0" name="Freihand 139">
                  <a:extLst>
                    <a:ext uri="{FF2B5EF4-FFF2-40B4-BE49-F238E27FC236}">
                      <a16:creationId xmlns:a16="http://schemas.microsoft.com/office/drawing/2014/main" id="{5BED2C9C-5169-4391-B249-E382B3F83ABF}"/>
                    </a:ext>
                  </a:extLst>
                </p14:cNvPr>
                <p14:cNvContentPartPr/>
                <p14:nvPr/>
              </p14:nvContentPartPr>
              <p14:xfrm>
                <a:off x="8149053" y="5072467"/>
                <a:ext cx="82080" cy="91440"/>
              </p14:xfrm>
            </p:contentPart>
          </mc:Choice>
          <mc:Fallback xmlns="">
            <p:pic>
              <p:nvPicPr>
                <p:cNvPr id="140" name="Freihand 139">
                  <a:extLst>
                    <a:ext uri="{FF2B5EF4-FFF2-40B4-BE49-F238E27FC236}">
                      <a16:creationId xmlns:a16="http://schemas.microsoft.com/office/drawing/2014/main" id="{5BED2C9C-5169-4391-B249-E382B3F83ABF}"/>
                    </a:ext>
                  </a:extLst>
                </p:cNvPr>
                <p:cNvPicPr/>
                <p:nvPr/>
              </p:nvPicPr>
              <p:blipFill>
                <a:blip r:embed="rId221"/>
                <a:stretch>
                  <a:fillRect/>
                </a:stretch>
              </p:blipFill>
              <p:spPr>
                <a:xfrm>
                  <a:off x="8144733" y="5068147"/>
                  <a:ext cx="90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 name="Freihand 140">
                  <a:extLst>
                    <a:ext uri="{FF2B5EF4-FFF2-40B4-BE49-F238E27FC236}">
                      <a16:creationId xmlns:a16="http://schemas.microsoft.com/office/drawing/2014/main" id="{F889F54A-639C-4FD2-8E76-CEFE6F8754DC}"/>
                    </a:ext>
                  </a:extLst>
                </p14:cNvPr>
                <p14:cNvContentPartPr/>
                <p14:nvPr/>
              </p14:nvContentPartPr>
              <p14:xfrm>
                <a:off x="4133973" y="5486107"/>
                <a:ext cx="250200" cy="110880"/>
              </p14:xfrm>
            </p:contentPart>
          </mc:Choice>
          <mc:Fallback xmlns="">
            <p:pic>
              <p:nvPicPr>
                <p:cNvPr id="141" name="Freihand 140">
                  <a:extLst>
                    <a:ext uri="{FF2B5EF4-FFF2-40B4-BE49-F238E27FC236}">
                      <a16:creationId xmlns:a16="http://schemas.microsoft.com/office/drawing/2014/main" id="{F889F54A-639C-4FD2-8E76-CEFE6F8754DC}"/>
                    </a:ext>
                  </a:extLst>
                </p:cNvPr>
                <p:cNvPicPr/>
                <p:nvPr/>
              </p:nvPicPr>
              <p:blipFill>
                <a:blip r:embed="rId223"/>
                <a:stretch>
                  <a:fillRect/>
                </a:stretch>
              </p:blipFill>
              <p:spPr>
                <a:xfrm>
                  <a:off x="4129653" y="5481787"/>
                  <a:ext cx="258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2" name="Freihand 141">
                  <a:extLst>
                    <a:ext uri="{FF2B5EF4-FFF2-40B4-BE49-F238E27FC236}">
                      <a16:creationId xmlns:a16="http://schemas.microsoft.com/office/drawing/2014/main" id="{DBCC7C30-7C95-49F2-A1DA-4FB4F6CFE3B8}"/>
                    </a:ext>
                  </a:extLst>
                </p14:cNvPr>
                <p14:cNvContentPartPr/>
                <p14:nvPr/>
              </p14:nvContentPartPr>
              <p14:xfrm>
                <a:off x="4446453" y="5490427"/>
                <a:ext cx="100440" cy="91440"/>
              </p14:xfrm>
            </p:contentPart>
          </mc:Choice>
          <mc:Fallback xmlns="">
            <p:pic>
              <p:nvPicPr>
                <p:cNvPr id="142" name="Freihand 141">
                  <a:extLst>
                    <a:ext uri="{FF2B5EF4-FFF2-40B4-BE49-F238E27FC236}">
                      <a16:creationId xmlns:a16="http://schemas.microsoft.com/office/drawing/2014/main" id="{DBCC7C30-7C95-49F2-A1DA-4FB4F6CFE3B8}"/>
                    </a:ext>
                  </a:extLst>
                </p:cNvPr>
                <p:cNvPicPr/>
                <p:nvPr/>
              </p:nvPicPr>
              <p:blipFill>
                <a:blip r:embed="rId225"/>
                <a:stretch>
                  <a:fillRect/>
                </a:stretch>
              </p:blipFill>
              <p:spPr>
                <a:xfrm>
                  <a:off x="4442133" y="5486107"/>
                  <a:ext cx="109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Freihand 142">
                  <a:extLst>
                    <a:ext uri="{FF2B5EF4-FFF2-40B4-BE49-F238E27FC236}">
                      <a16:creationId xmlns:a16="http://schemas.microsoft.com/office/drawing/2014/main" id="{9D891DCD-83A0-4AE0-A039-FCA28B6DA230}"/>
                    </a:ext>
                  </a:extLst>
                </p14:cNvPr>
                <p14:cNvContentPartPr/>
                <p14:nvPr/>
              </p14:nvContentPartPr>
              <p14:xfrm>
                <a:off x="4677213" y="5429587"/>
                <a:ext cx="232560" cy="224280"/>
              </p14:xfrm>
            </p:contentPart>
          </mc:Choice>
          <mc:Fallback xmlns="">
            <p:pic>
              <p:nvPicPr>
                <p:cNvPr id="143" name="Freihand 142">
                  <a:extLst>
                    <a:ext uri="{FF2B5EF4-FFF2-40B4-BE49-F238E27FC236}">
                      <a16:creationId xmlns:a16="http://schemas.microsoft.com/office/drawing/2014/main" id="{9D891DCD-83A0-4AE0-A039-FCA28B6DA230}"/>
                    </a:ext>
                  </a:extLst>
                </p:cNvPr>
                <p:cNvPicPr/>
                <p:nvPr/>
              </p:nvPicPr>
              <p:blipFill>
                <a:blip r:embed="rId227"/>
                <a:stretch>
                  <a:fillRect/>
                </a:stretch>
              </p:blipFill>
              <p:spPr>
                <a:xfrm>
                  <a:off x="4672893" y="5425267"/>
                  <a:ext cx="2412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Freihand 143">
                  <a:extLst>
                    <a:ext uri="{FF2B5EF4-FFF2-40B4-BE49-F238E27FC236}">
                      <a16:creationId xmlns:a16="http://schemas.microsoft.com/office/drawing/2014/main" id="{71C48ED2-1528-4111-AAF7-E367BA834928}"/>
                    </a:ext>
                  </a:extLst>
                </p14:cNvPr>
                <p14:cNvContentPartPr/>
                <p14:nvPr/>
              </p14:nvContentPartPr>
              <p14:xfrm>
                <a:off x="5051253" y="5402227"/>
                <a:ext cx="266400" cy="139320"/>
              </p14:xfrm>
            </p:contentPart>
          </mc:Choice>
          <mc:Fallback xmlns="">
            <p:pic>
              <p:nvPicPr>
                <p:cNvPr id="144" name="Freihand 143">
                  <a:extLst>
                    <a:ext uri="{FF2B5EF4-FFF2-40B4-BE49-F238E27FC236}">
                      <a16:creationId xmlns:a16="http://schemas.microsoft.com/office/drawing/2014/main" id="{71C48ED2-1528-4111-AAF7-E367BA834928}"/>
                    </a:ext>
                  </a:extLst>
                </p:cNvPr>
                <p:cNvPicPr/>
                <p:nvPr/>
              </p:nvPicPr>
              <p:blipFill>
                <a:blip r:embed="rId229"/>
                <a:stretch>
                  <a:fillRect/>
                </a:stretch>
              </p:blipFill>
              <p:spPr>
                <a:xfrm>
                  <a:off x="5046933" y="5397907"/>
                  <a:ext cx="275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5" name="Freihand 144">
                  <a:extLst>
                    <a:ext uri="{FF2B5EF4-FFF2-40B4-BE49-F238E27FC236}">
                      <a16:creationId xmlns:a16="http://schemas.microsoft.com/office/drawing/2014/main" id="{D199BDF1-8F69-440E-A117-CF204F1AD6C1}"/>
                    </a:ext>
                  </a:extLst>
                </p14:cNvPr>
                <p14:cNvContentPartPr/>
                <p14:nvPr/>
              </p14:nvContentPartPr>
              <p14:xfrm>
                <a:off x="5479293" y="5443987"/>
                <a:ext cx="194400" cy="89640"/>
              </p14:xfrm>
            </p:contentPart>
          </mc:Choice>
          <mc:Fallback xmlns="">
            <p:pic>
              <p:nvPicPr>
                <p:cNvPr id="145" name="Freihand 144">
                  <a:extLst>
                    <a:ext uri="{FF2B5EF4-FFF2-40B4-BE49-F238E27FC236}">
                      <a16:creationId xmlns:a16="http://schemas.microsoft.com/office/drawing/2014/main" id="{D199BDF1-8F69-440E-A117-CF204F1AD6C1}"/>
                    </a:ext>
                  </a:extLst>
                </p:cNvPr>
                <p:cNvPicPr/>
                <p:nvPr/>
              </p:nvPicPr>
              <p:blipFill>
                <a:blip r:embed="rId231"/>
                <a:stretch>
                  <a:fillRect/>
                </a:stretch>
              </p:blipFill>
              <p:spPr>
                <a:xfrm>
                  <a:off x="5474973" y="5439667"/>
                  <a:ext cx="203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2B37A79B-DC12-48C0-AA7E-90D3FA807B13}"/>
                    </a:ext>
                  </a:extLst>
                </p14:cNvPr>
                <p14:cNvContentPartPr/>
                <p14:nvPr/>
              </p14:nvContentPartPr>
              <p14:xfrm>
                <a:off x="5703573" y="5476747"/>
                <a:ext cx="344880" cy="70560"/>
              </p14:xfrm>
            </p:contentPart>
          </mc:Choice>
          <mc:Fallback xmlns="">
            <p:pic>
              <p:nvPicPr>
                <p:cNvPr id="146" name="Freihand 145">
                  <a:extLst>
                    <a:ext uri="{FF2B5EF4-FFF2-40B4-BE49-F238E27FC236}">
                      <a16:creationId xmlns:a16="http://schemas.microsoft.com/office/drawing/2014/main" id="{2B37A79B-DC12-48C0-AA7E-90D3FA807B13}"/>
                    </a:ext>
                  </a:extLst>
                </p:cNvPr>
                <p:cNvPicPr/>
                <p:nvPr/>
              </p:nvPicPr>
              <p:blipFill>
                <a:blip r:embed="rId233"/>
                <a:stretch>
                  <a:fillRect/>
                </a:stretch>
              </p:blipFill>
              <p:spPr>
                <a:xfrm>
                  <a:off x="5699253" y="5472427"/>
                  <a:ext cx="353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1A5BA8A0-C709-4A03-9429-0D826867E066}"/>
                    </a:ext>
                  </a:extLst>
                </p14:cNvPr>
                <p14:cNvContentPartPr/>
                <p14:nvPr/>
              </p14:nvContentPartPr>
              <p14:xfrm>
                <a:off x="6088053" y="5406187"/>
                <a:ext cx="360" cy="360"/>
              </p14:xfrm>
            </p:contentPart>
          </mc:Choice>
          <mc:Fallback xmlns="">
            <p:pic>
              <p:nvPicPr>
                <p:cNvPr id="147" name="Freihand 146">
                  <a:extLst>
                    <a:ext uri="{FF2B5EF4-FFF2-40B4-BE49-F238E27FC236}">
                      <a16:creationId xmlns:a16="http://schemas.microsoft.com/office/drawing/2014/main" id="{1A5BA8A0-C709-4A03-9429-0D826867E066}"/>
                    </a:ext>
                  </a:extLst>
                </p:cNvPr>
                <p:cNvPicPr/>
                <p:nvPr/>
              </p:nvPicPr>
              <p:blipFill>
                <a:blip r:embed="rId28"/>
                <a:stretch>
                  <a:fillRect/>
                </a:stretch>
              </p:blipFill>
              <p:spPr>
                <a:xfrm>
                  <a:off x="6083733" y="540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8" name="Freihand 147">
                  <a:extLst>
                    <a:ext uri="{FF2B5EF4-FFF2-40B4-BE49-F238E27FC236}">
                      <a16:creationId xmlns:a16="http://schemas.microsoft.com/office/drawing/2014/main" id="{2FBF5C16-9E21-4F1A-8127-30C5AC016284}"/>
                    </a:ext>
                  </a:extLst>
                </p14:cNvPr>
                <p14:cNvContentPartPr/>
                <p14:nvPr/>
              </p14:nvContentPartPr>
              <p14:xfrm>
                <a:off x="6190293" y="5372707"/>
                <a:ext cx="50400" cy="162360"/>
              </p14:xfrm>
            </p:contentPart>
          </mc:Choice>
          <mc:Fallback xmlns="">
            <p:pic>
              <p:nvPicPr>
                <p:cNvPr id="148" name="Freihand 147">
                  <a:extLst>
                    <a:ext uri="{FF2B5EF4-FFF2-40B4-BE49-F238E27FC236}">
                      <a16:creationId xmlns:a16="http://schemas.microsoft.com/office/drawing/2014/main" id="{2FBF5C16-9E21-4F1A-8127-30C5AC016284}"/>
                    </a:ext>
                  </a:extLst>
                </p:cNvPr>
                <p:cNvPicPr/>
                <p:nvPr/>
              </p:nvPicPr>
              <p:blipFill>
                <a:blip r:embed="rId236"/>
                <a:stretch>
                  <a:fillRect/>
                </a:stretch>
              </p:blipFill>
              <p:spPr>
                <a:xfrm>
                  <a:off x="6185973" y="5368387"/>
                  <a:ext cx="59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 name="Freihand 148">
                  <a:extLst>
                    <a:ext uri="{FF2B5EF4-FFF2-40B4-BE49-F238E27FC236}">
                      <a16:creationId xmlns:a16="http://schemas.microsoft.com/office/drawing/2014/main" id="{F0B329AA-AF86-422B-9455-FFDDD52798DF}"/>
                    </a:ext>
                  </a:extLst>
                </p14:cNvPr>
                <p14:cNvContentPartPr/>
                <p14:nvPr/>
              </p14:nvContentPartPr>
              <p14:xfrm>
                <a:off x="6139533" y="5424187"/>
                <a:ext cx="134280" cy="15840"/>
              </p14:xfrm>
            </p:contentPart>
          </mc:Choice>
          <mc:Fallback xmlns="">
            <p:pic>
              <p:nvPicPr>
                <p:cNvPr id="149" name="Freihand 148">
                  <a:extLst>
                    <a:ext uri="{FF2B5EF4-FFF2-40B4-BE49-F238E27FC236}">
                      <a16:creationId xmlns:a16="http://schemas.microsoft.com/office/drawing/2014/main" id="{F0B329AA-AF86-422B-9455-FFDDD52798DF}"/>
                    </a:ext>
                  </a:extLst>
                </p:cNvPr>
                <p:cNvPicPr/>
                <p:nvPr/>
              </p:nvPicPr>
              <p:blipFill>
                <a:blip r:embed="rId238"/>
                <a:stretch>
                  <a:fillRect/>
                </a:stretch>
              </p:blipFill>
              <p:spPr>
                <a:xfrm>
                  <a:off x="6135213" y="5419867"/>
                  <a:ext cx="142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0" name="Freihand 149">
                  <a:extLst>
                    <a:ext uri="{FF2B5EF4-FFF2-40B4-BE49-F238E27FC236}">
                      <a16:creationId xmlns:a16="http://schemas.microsoft.com/office/drawing/2014/main" id="{090485B1-324C-4B34-B99B-A11A5CBF30A0}"/>
                    </a:ext>
                  </a:extLst>
                </p14:cNvPr>
                <p14:cNvContentPartPr/>
                <p14:nvPr/>
              </p14:nvContentPartPr>
              <p14:xfrm>
                <a:off x="6295053" y="5415547"/>
                <a:ext cx="181440" cy="97560"/>
              </p14:xfrm>
            </p:contentPart>
          </mc:Choice>
          <mc:Fallback xmlns="">
            <p:pic>
              <p:nvPicPr>
                <p:cNvPr id="150" name="Freihand 149">
                  <a:extLst>
                    <a:ext uri="{FF2B5EF4-FFF2-40B4-BE49-F238E27FC236}">
                      <a16:creationId xmlns:a16="http://schemas.microsoft.com/office/drawing/2014/main" id="{090485B1-324C-4B34-B99B-A11A5CBF30A0}"/>
                    </a:ext>
                  </a:extLst>
                </p:cNvPr>
                <p:cNvPicPr/>
                <p:nvPr/>
              </p:nvPicPr>
              <p:blipFill>
                <a:blip r:embed="rId240"/>
                <a:stretch>
                  <a:fillRect/>
                </a:stretch>
              </p:blipFill>
              <p:spPr>
                <a:xfrm>
                  <a:off x="6290733" y="5411227"/>
                  <a:ext cx="190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1" name="Freihand 150">
                  <a:extLst>
                    <a:ext uri="{FF2B5EF4-FFF2-40B4-BE49-F238E27FC236}">
                      <a16:creationId xmlns:a16="http://schemas.microsoft.com/office/drawing/2014/main" id="{A95E114A-8850-4EDB-BF5B-5C678F7B7884}"/>
                    </a:ext>
                  </a:extLst>
                </p14:cNvPr>
                <p14:cNvContentPartPr/>
                <p14:nvPr/>
              </p14:nvContentPartPr>
              <p14:xfrm>
                <a:off x="6506013" y="5392507"/>
                <a:ext cx="327600" cy="98640"/>
              </p14:xfrm>
            </p:contentPart>
          </mc:Choice>
          <mc:Fallback xmlns="">
            <p:pic>
              <p:nvPicPr>
                <p:cNvPr id="151" name="Freihand 150">
                  <a:extLst>
                    <a:ext uri="{FF2B5EF4-FFF2-40B4-BE49-F238E27FC236}">
                      <a16:creationId xmlns:a16="http://schemas.microsoft.com/office/drawing/2014/main" id="{A95E114A-8850-4EDB-BF5B-5C678F7B7884}"/>
                    </a:ext>
                  </a:extLst>
                </p:cNvPr>
                <p:cNvPicPr/>
                <p:nvPr/>
              </p:nvPicPr>
              <p:blipFill>
                <a:blip r:embed="rId242"/>
                <a:stretch>
                  <a:fillRect/>
                </a:stretch>
              </p:blipFill>
              <p:spPr>
                <a:xfrm>
                  <a:off x="6501693" y="5388187"/>
                  <a:ext cx="336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2" name="Freihand 151">
                  <a:extLst>
                    <a:ext uri="{FF2B5EF4-FFF2-40B4-BE49-F238E27FC236}">
                      <a16:creationId xmlns:a16="http://schemas.microsoft.com/office/drawing/2014/main" id="{1A1C86E6-65EC-42CE-AA36-45E028C2F066}"/>
                    </a:ext>
                  </a:extLst>
                </p14:cNvPr>
                <p14:cNvContentPartPr/>
                <p14:nvPr/>
              </p14:nvContentPartPr>
              <p14:xfrm>
                <a:off x="6792213" y="5444347"/>
                <a:ext cx="116280" cy="203400"/>
              </p14:xfrm>
            </p:contentPart>
          </mc:Choice>
          <mc:Fallback xmlns="">
            <p:pic>
              <p:nvPicPr>
                <p:cNvPr id="152" name="Freihand 151">
                  <a:extLst>
                    <a:ext uri="{FF2B5EF4-FFF2-40B4-BE49-F238E27FC236}">
                      <a16:creationId xmlns:a16="http://schemas.microsoft.com/office/drawing/2014/main" id="{1A1C86E6-65EC-42CE-AA36-45E028C2F066}"/>
                    </a:ext>
                  </a:extLst>
                </p:cNvPr>
                <p:cNvPicPr/>
                <p:nvPr/>
              </p:nvPicPr>
              <p:blipFill>
                <a:blip r:embed="rId244"/>
                <a:stretch>
                  <a:fillRect/>
                </a:stretch>
              </p:blipFill>
              <p:spPr>
                <a:xfrm>
                  <a:off x="6787893" y="5440027"/>
                  <a:ext cx="124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3" name="Freihand 152">
                  <a:extLst>
                    <a:ext uri="{FF2B5EF4-FFF2-40B4-BE49-F238E27FC236}">
                      <a16:creationId xmlns:a16="http://schemas.microsoft.com/office/drawing/2014/main" id="{09A3FC79-0AD2-45FE-BFF5-9BCDC1493EC7}"/>
                    </a:ext>
                  </a:extLst>
                </p14:cNvPr>
                <p14:cNvContentPartPr/>
                <p14:nvPr/>
              </p14:nvContentPartPr>
              <p14:xfrm>
                <a:off x="6909213" y="5338507"/>
                <a:ext cx="5760" cy="22680"/>
              </p14:xfrm>
            </p:contentPart>
          </mc:Choice>
          <mc:Fallback xmlns="">
            <p:pic>
              <p:nvPicPr>
                <p:cNvPr id="153" name="Freihand 152">
                  <a:extLst>
                    <a:ext uri="{FF2B5EF4-FFF2-40B4-BE49-F238E27FC236}">
                      <a16:creationId xmlns:a16="http://schemas.microsoft.com/office/drawing/2014/main" id="{09A3FC79-0AD2-45FE-BFF5-9BCDC1493EC7}"/>
                    </a:ext>
                  </a:extLst>
                </p:cNvPr>
                <p:cNvPicPr/>
                <p:nvPr/>
              </p:nvPicPr>
              <p:blipFill>
                <a:blip r:embed="rId246"/>
                <a:stretch>
                  <a:fillRect/>
                </a:stretch>
              </p:blipFill>
              <p:spPr>
                <a:xfrm>
                  <a:off x="6904893" y="5334187"/>
                  <a:ext cx="14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4" name="Freihand 153">
                  <a:extLst>
                    <a:ext uri="{FF2B5EF4-FFF2-40B4-BE49-F238E27FC236}">
                      <a16:creationId xmlns:a16="http://schemas.microsoft.com/office/drawing/2014/main" id="{E2A8EDCB-0C9C-4DA8-B7AA-C4069591BB6F}"/>
                    </a:ext>
                  </a:extLst>
                </p14:cNvPr>
                <p14:cNvContentPartPr/>
                <p14:nvPr/>
              </p14:nvContentPartPr>
              <p14:xfrm>
                <a:off x="7106133" y="5411227"/>
                <a:ext cx="105840" cy="208440"/>
              </p14:xfrm>
            </p:contentPart>
          </mc:Choice>
          <mc:Fallback xmlns="">
            <p:pic>
              <p:nvPicPr>
                <p:cNvPr id="154" name="Freihand 153">
                  <a:extLst>
                    <a:ext uri="{FF2B5EF4-FFF2-40B4-BE49-F238E27FC236}">
                      <a16:creationId xmlns:a16="http://schemas.microsoft.com/office/drawing/2014/main" id="{E2A8EDCB-0C9C-4DA8-B7AA-C4069591BB6F}"/>
                    </a:ext>
                  </a:extLst>
                </p:cNvPr>
                <p:cNvPicPr/>
                <p:nvPr/>
              </p:nvPicPr>
              <p:blipFill>
                <a:blip r:embed="rId248"/>
                <a:stretch>
                  <a:fillRect/>
                </a:stretch>
              </p:blipFill>
              <p:spPr>
                <a:xfrm>
                  <a:off x="7101813" y="5406907"/>
                  <a:ext cx="1144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5" name="Freihand 154">
                  <a:extLst>
                    <a:ext uri="{FF2B5EF4-FFF2-40B4-BE49-F238E27FC236}">
                      <a16:creationId xmlns:a16="http://schemas.microsoft.com/office/drawing/2014/main" id="{EC14B5BA-B8AD-4411-8022-E2D5A2EA2A0C}"/>
                    </a:ext>
                  </a:extLst>
                </p14:cNvPr>
                <p14:cNvContentPartPr/>
                <p14:nvPr/>
              </p14:nvContentPartPr>
              <p14:xfrm>
                <a:off x="7244733" y="5351827"/>
                <a:ext cx="195120" cy="120600"/>
              </p14:xfrm>
            </p:contentPart>
          </mc:Choice>
          <mc:Fallback xmlns="">
            <p:pic>
              <p:nvPicPr>
                <p:cNvPr id="155" name="Freihand 154">
                  <a:extLst>
                    <a:ext uri="{FF2B5EF4-FFF2-40B4-BE49-F238E27FC236}">
                      <a16:creationId xmlns:a16="http://schemas.microsoft.com/office/drawing/2014/main" id="{EC14B5BA-B8AD-4411-8022-E2D5A2EA2A0C}"/>
                    </a:ext>
                  </a:extLst>
                </p:cNvPr>
                <p:cNvPicPr/>
                <p:nvPr/>
              </p:nvPicPr>
              <p:blipFill>
                <a:blip r:embed="rId250"/>
                <a:stretch>
                  <a:fillRect/>
                </a:stretch>
              </p:blipFill>
              <p:spPr>
                <a:xfrm>
                  <a:off x="7240413" y="5347507"/>
                  <a:ext cx="203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6" name="Freihand 155">
                  <a:extLst>
                    <a:ext uri="{FF2B5EF4-FFF2-40B4-BE49-F238E27FC236}">
                      <a16:creationId xmlns:a16="http://schemas.microsoft.com/office/drawing/2014/main" id="{CAEBFA88-5A13-491E-8AA3-62B2490EEF08}"/>
                    </a:ext>
                  </a:extLst>
                </p14:cNvPr>
                <p14:cNvContentPartPr/>
                <p14:nvPr/>
              </p14:nvContentPartPr>
              <p14:xfrm>
                <a:off x="7422933" y="5324467"/>
                <a:ext cx="72000" cy="142200"/>
              </p14:xfrm>
            </p:contentPart>
          </mc:Choice>
          <mc:Fallback xmlns="">
            <p:pic>
              <p:nvPicPr>
                <p:cNvPr id="156" name="Freihand 155">
                  <a:extLst>
                    <a:ext uri="{FF2B5EF4-FFF2-40B4-BE49-F238E27FC236}">
                      <a16:creationId xmlns:a16="http://schemas.microsoft.com/office/drawing/2014/main" id="{CAEBFA88-5A13-491E-8AA3-62B2490EEF08}"/>
                    </a:ext>
                  </a:extLst>
                </p:cNvPr>
                <p:cNvPicPr/>
                <p:nvPr/>
              </p:nvPicPr>
              <p:blipFill>
                <a:blip r:embed="rId252"/>
                <a:stretch>
                  <a:fillRect/>
                </a:stretch>
              </p:blipFill>
              <p:spPr>
                <a:xfrm>
                  <a:off x="7418613" y="5320147"/>
                  <a:ext cx="80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7" name="Freihand 156">
                  <a:extLst>
                    <a:ext uri="{FF2B5EF4-FFF2-40B4-BE49-F238E27FC236}">
                      <a16:creationId xmlns:a16="http://schemas.microsoft.com/office/drawing/2014/main" id="{6BC4401A-91CF-438F-B62C-653A606284F4}"/>
                    </a:ext>
                  </a:extLst>
                </p14:cNvPr>
                <p14:cNvContentPartPr/>
                <p14:nvPr/>
              </p14:nvContentPartPr>
              <p14:xfrm>
                <a:off x="7508973" y="5365867"/>
                <a:ext cx="501480" cy="106200"/>
              </p14:xfrm>
            </p:contentPart>
          </mc:Choice>
          <mc:Fallback xmlns="">
            <p:pic>
              <p:nvPicPr>
                <p:cNvPr id="157" name="Freihand 156">
                  <a:extLst>
                    <a:ext uri="{FF2B5EF4-FFF2-40B4-BE49-F238E27FC236}">
                      <a16:creationId xmlns:a16="http://schemas.microsoft.com/office/drawing/2014/main" id="{6BC4401A-91CF-438F-B62C-653A606284F4}"/>
                    </a:ext>
                  </a:extLst>
                </p:cNvPr>
                <p:cNvPicPr/>
                <p:nvPr/>
              </p:nvPicPr>
              <p:blipFill>
                <a:blip r:embed="rId254"/>
                <a:stretch>
                  <a:fillRect/>
                </a:stretch>
              </p:blipFill>
              <p:spPr>
                <a:xfrm>
                  <a:off x="7504653" y="5361547"/>
                  <a:ext cx="510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0" name="Freihand 159">
                  <a:extLst>
                    <a:ext uri="{FF2B5EF4-FFF2-40B4-BE49-F238E27FC236}">
                      <a16:creationId xmlns:a16="http://schemas.microsoft.com/office/drawing/2014/main" id="{509E5E8B-19D6-42E3-8879-6E5C7FAFF77A}"/>
                    </a:ext>
                  </a:extLst>
                </p14:cNvPr>
                <p14:cNvContentPartPr/>
                <p14:nvPr/>
              </p14:nvContentPartPr>
              <p14:xfrm>
                <a:off x="4272573" y="5794267"/>
                <a:ext cx="245880" cy="12240"/>
              </p14:xfrm>
            </p:contentPart>
          </mc:Choice>
          <mc:Fallback xmlns="">
            <p:pic>
              <p:nvPicPr>
                <p:cNvPr id="160" name="Freihand 159">
                  <a:extLst>
                    <a:ext uri="{FF2B5EF4-FFF2-40B4-BE49-F238E27FC236}">
                      <a16:creationId xmlns:a16="http://schemas.microsoft.com/office/drawing/2014/main" id="{509E5E8B-19D6-42E3-8879-6E5C7FAFF77A}"/>
                    </a:ext>
                  </a:extLst>
                </p:cNvPr>
                <p:cNvPicPr/>
                <p:nvPr/>
              </p:nvPicPr>
              <p:blipFill>
                <a:blip r:embed="rId256"/>
                <a:stretch>
                  <a:fillRect/>
                </a:stretch>
              </p:blipFill>
              <p:spPr>
                <a:xfrm>
                  <a:off x="4268253" y="5789947"/>
                  <a:ext cx="254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1" name="Freihand 160">
                  <a:extLst>
                    <a:ext uri="{FF2B5EF4-FFF2-40B4-BE49-F238E27FC236}">
                      <a16:creationId xmlns:a16="http://schemas.microsoft.com/office/drawing/2014/main" id="{E0660E5A-87FA-466C-A14D-76C881E4C416}"/>
                    </a:ext>
                  </a:extLst>
                </p14:cNvPr>
                <p14:cNvContentPartPr/>
                <p14:nvPr/>
              </p14:nvContentPartPr>
              <p14:xfrm>
                <a:off x="4492533" y="5746027"/>
                <a:ext cx="58680" cy="131040"/>
              </p14:xfrm>
            </p:contentPart>
          </mc:Choice>
          <mc:Fallback xmlns="">
            <p:pic>
              <p:nvPicPr>
                <p:cNvPr id="161" name="Freihand 160">
                  <a:extLst>
                    <a:ext uri="{FF2B5EF4-FFF2-40B4-BE49-F238E27FC236}">
                      <a16:creationId xmlns:a16="http://schemas.microsoft.com/office/drawing/2014/main" id="{E0660E5A-87FA-466C-A14D-76C881E4C416}"/>
                    </a:ext>
                  </a:extLst>
                </p:cNvPr>
                <p:cNvPicPr/>
                <p:nvPr/>
              </p:nvPicPr>
              <p:blipFill>
                <a:blip r:embed="rId258"/>
                <a:stretch>
                  <a:fillRect/>
                </a:stretch>
              </p:blipFill>
              <p:spPr>
                <a:xfrm>
                  <a:off x="4488213" y="5741707"/>
                  <a:ext cx="67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2" name="Freihand 161">
                  <a:extLst>
                    <a:ext uri="{FF2B5EF4-FFF2-40B4-BE49-F238E27FC236}">
                      <a16:creationId xmlns:a16="http://schemas.microsoft.com/office/drawing/2014/main" id="{2A93C277-B526-47C0-A74A-CB45F8C3BFA6}"/>
                    </a:ext>
                  </a:extLst>
                </p14:cNvPr>
                <p14:cNvContentPartPr/>
                <p14:nvPr/>
              </p14:nvContentPartPr>
              <p14:xfrm>
                <a:off x="4754613" y="5752147"/>
                <a:ext cx="183600" cy="123480"/>
              </p14:xfrm>
            </p:contentPart>
          </mc:Choice>
          <mc:Fallback xmlns="">
            <p:pic>
              <p:nvPicPr>
                <p:cNvPr id="162" name="Freihand 161">
                  <a:extLst>
                    <a:ext uri="{FF2B5EF4-FFF2-40B4-BE49-F238E27FC236}">
                      <a16:creationId xmlns:a16="http://schemas.microsoft.com/office/drawing/2014/main" id="{2A93C277-B526-47C0-A74A-CB45F8C3BFA6}"/>
                    </a:ext>
                  </a:extLst>
                </p:cNvPr>
                <p:cNvPicPr/>
                <p:nvPr/>
              </p:nvPicPr>
              <p:blipFill>
                <a:blip r:embed="rId260"/>
                <a:stretch>
                  <a:fillRect/>
                </a:stretch>
              </p:blipFill>
              <p:spPr>
                <a:xfrm>
                  <a:off x="4750293" y="5747827"/>
                  <a:ext cx="19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3" name="Freihand 162">
                  <a:extLst>
                    <a:ext uri="{FF2B5EF4-FFF2-40B4-BE49-F238E27FC236}">
                      <a16:creationId xmlns:a16="http://schemas.microsoft.com/office/drawing/2014/main" id="{CEB275C9-B63B-41A8-8402-469760FAC18D}"/>
                    </a:ext>
                  </a:extLst>
                </p14:cNvPr>
                <p14:cNvContentPartPr/>
                <p14:nvPr/>
              </p14:nvContentPartPr>
              <p14:xfrm>
                <a:off x="4941093" y="5761147"/>
                <a:ext cx="102240" cy="85680"/>
              </p14:xfrm>
            </p:contentPart>
          </mc:Choice>
          <mc:Fallback xmlns="">
            <p:pic>
              <p:nvPicPr>
                <p:cNvPr id="163" name="Freihand 162">
                  <a:extLst>
                    <a:ext uri="{FF2B5EF4-FFF2-40B4-BE49-F238E27FC236}">
                      <a16:creationId xmlns:a16="http://schemas.microsoft.com/office/drawing/2014/main" id="{CEB275C9-B63B-41A8-8402-469760FAC18D}"/>
                    </a:ext>
                  </a:extLst>
                </p:cNvPr>
                <p:cNvPicPr/>
                <p:nvPr/>
              </p:nvPicPr>
              <p:blipFill>
                <a:blip r:embed="rId262"/>
                <a:stretch>
                  <a:fillRect/>
                </a:stretch>
              </p:blipFill>
              <p:spPr>
                <a:xfrm>
                  <a:off x="4936773" y="5756827"/>
                  <a:ext cx="110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4" name="Freihand 163">
                  <a:extLst>
                    <a:ext uri="{FF2B5EF4-FFF2-40B4-BE49-F238E27FC236}">
                      <a16:creationId xmlns:a16="http://schemas.microsoft.com/office/drawing/2014/main" id="{FFB73862-5395-48C8-9F66-A14A56068537}"/>
                    </a:ext>
                  </a:extLst>
                </p14:cNvPr>
                <p14:cNvContentPartPr/>
                <p14:nvPr/>
              </p14:nvContentPartPr>
              <p14:xfrm>
                <a:off x="5078253" y="5743867"/>
                <a:ext cx="96120" cy="89640"/>
              </p14:xfrm>
            </p:contentPart>
          </mc:Choice>
          <mc:Fallback xmlns="">
            <p:pic>
              <p:nvPicPr>
                <p:cNvPr id="164" name="Freihand 163">
                  <a:extLst>
                    <a:ext uri="{FF2B5EF4-FFF2-40B4-BE49-F238E27FC236}">
                      <a16:creationId xmlns:a16="http://schemas.microsoft.com/office/drawing/2014/main" id="{FFB73862-5395-48C8-9F66-A14A56068537}"/>
                    </a:ext>
                  </a:extLst>
                </p:cNvPr>
                <p:cNvPicPr/>
                <p:nvPr/>
              </p:nvPicPr>
              <p:blipFill>
                <a:blip r:embed="rId264"/>
                <a:stretch>
                  <a:fillRect/>
                </a:stretch>
              </p:blipFill>
              <p:spPr>
                <a:xfrm>
                  <a:off x="5073933" y="5739547"/>
                  <a:ext cx="104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FB9C8548-3553-49E7-BE60-FA94EF7ACF79}"/>
                    </a:ext>
                  </a:extLst>
                </p14:cNvPr>
                <p14:cNvContentPartPr/>
                <p14:nvPr/>
              </p14:nvContentPartPr>
              <p14:xfrm>
                <a:off x="5180853" y="5762227"/>
                <a:ext cx="206280" cy="59400"/>
              </p14:xfrm>
            </p:contentPart>
          </mc:Choice>
          <mc:Fallback xmlns="">
            <p:pic>
              <p:nvPicPr>
                <p:cNvPr id="165" name="Freihand 164">
                  <a:extLst>
                    <a:ext uri="{FF2B5EF4-FFF2-40B4-BE49-F238E27FC236}">
                      <a16:creationId xmlns:a16="http://schemas.microsoft.com/office/drawing/2014/main" id="{FB9C8548-3553-49E7-BE60-FA94EF7ACF79}"/>
                    </a:ext>
                  </a:extLst>
                </p:cNvPr>
                <p:cNvPicPr/>
                <p:nvPr/>
              </p:nvPicPr>
              <p:blipFill>
                <a:blip r:embed="rId266"/>
                <a:stretch>
                  <a:fillRect/>
                </a:stretch>
              </p:blipFill>
              <p:spPr>
                <a:xfrm>
                  <a:off x="5176533" y="5757907"/>
                  <a:ext cx="214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8" name="Freihand 167">
                  <a:extLst>
                    <a:ext uri="{FF2B5EF4-FFF2-40B4-BE49-F238E27FC236}">
                      <a16:creationId xmlns:a16="http://schemas.microsoft.com/office/drawing/2014/main" id="{EDB7EDD6-D0F7-46A2-AB83-E4F0005496CA}"/>
                    </a:ext>
                  </a:extLst>
                </p14:cNvPr>
                <p14:cNvContentPartPr/>
                <p14:nvPr/>
              </p14:nvContentPartPr>
              <p14:xfrm>
                <a:off x="5576853" y="5698147"/>
                <a:ext cx="130320" cy="146880"/>
              </p14:xfrm>
            </p:contentPart>
          </mc:Choice>
          <mc:Fallback xmlns="">
            <p:pic>
              <p:nvPicPr>
                <p:cNvPr id="168" name="Freihand 167">
                  <a:extLst>
                    <a:ext uri="{FF2B5EF4-FFF2-40B4-BE49-F238E27FC236}">
                      <a16:creationId xmlns:a16="http://schemas.microsoft.com/office/drawing/2014/main" id="{EDB7EDD6-D0F7-46A2-AB83-E4F0005496CA}"/>
                    </a:ext>
                  </a:extLst>
                </p:cNvPr>
                <p:cNvPicPr/>
                <p:nvPr/>
              </p:nvPicPr>
              <p:blipFill>
                <a:blip r:embed="rId268"/>
                <a:stretch>
                  <a:fillRect/>
                </a:stretch>
              </p:blipFill>
              <p:spPr>
                <a:xfrm>
                  <a:off x="5572533" y="5693827"/>
                  <a:ext cx="138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 name="Freihand 168">
                  <a:extLst>
                    <a:ext uri="{FF2B5EF4-FFF2-40B4-BE49-F238E27FC236}">
                      <a16:creationId xmlns:a16="http://schemas.microsoft.com/office/drawing/2014/main" id="{1C9A4F32-46FC-4698-8DF7-BD9CFD98D70D}"/>
                    </a:ext>
                  </a:extLst>
                </p14:cNvPr>
                <p14:cNvContentPartPr/>
                <p14:nvPr/>
              </p14:nvContentPartPr>
              <p14:xfrm>
                <a:off x="5744613" y="5823787"/>
                <a:ext cx="22320" cy="8280"/>
              </p14:xfrm>
            </p:contentPart>
          </mc:Choice>
          <mc:Fallback xmlns="">
            <p:pic>
              <p:nvPicPr>
                <p:cNvPr id="169" name="Freihand 168">
                  <a:extLst>
                    <a:ext uri="{FF2B5EF4-FFF2-40B4-BE49-F238E27FC236}">
                      <a16:creationId xmlns:a16="http://schemas.microsoft.com/office/drawing/2014/main" id="{1C9A4F32-46FC-4698-8DF7-BD9CFD98D70D}"/>
                    </a:ext>
                  </a:extLst>
                </p:cNvPr>
                <p:cNvPicPr/>
                <p:nvPr/>
              </p:nvPicPr>
              <p:blipFill>
                <a:blip r:embed="rId270"/>
                <a:stretch>
                  <a:fillRect/>
                </a:stretch>
              </p:blipFill>
              <p:spPr>
                <a:xfrm>
                  <a:off x="5740293" y="5819467"/>
                  <a:ext cx="30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1" name="Freihand 170">
                  <a:extLst>
                    <a:ext uri="{FF2B5EF4-FFF2-40B4-BE49-F238E27FC236}">
                      <a16:creationId xmlns:a16="http://schemas.microsoft.com/office/drawing/2014/main" id="{CBF3FBC3-8F70-4069-BC44-1CE4F2912738}"/>
                    </a:ext>
                  </a:extLst>
                </p14:cNvPr>
                <p14:cNvContentPartPr/>
                <p14:nvPr/>
              </p14:nvContentPartPr>
              <p14:xfrm>
                <a:off x="5910933" y="5679067"/>
                <a:ext cx="93240" cy="157320"/>
              </p14:xfrm>
            </p:contentPart>
          </mc:Choice>
          <mc:Fallback xmlns="">
            <p:pic>
              <p:nvPicPr>
                <p:cNvPr id="171" name="Freihand 170">
                  <a:extLst>
                    <a:ext uri="{FF2B5EF4-FFF2-40B4-BE49-F238E27FC236}">
                      <a16:creationId xmlns:a16="http://schemas.microsoft.com/office/drawing/2014/main" id="{CBF3FBC3-8F70-4069-BC44-1CE4F2912738}"/>
                    </a:ext>
                  </a:extLst>
                </p:cNvPr>
                <p:cNvPicPr/>
                <p:nvPr/>
              </p:nvPicPr>
              <p:blipFill>
                <a:blip r:embed="rId272"/>
                <a:stretch>
                  <a:fillRect/>
                </a:stretch>
              </p:blipFill>
              <p:spPr>
                <a:xfrm>
                  <a:off x="5906613" y="5674747"/>
                  <a:ext cx="101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2" name="Freihand 171">
                  <a:extLst>
                    <a:ext uri="{FF2B5EF4-FFF2-40B4-BE49-F238E27FC236}">
                      <a16:creationId xmlns:a16="http://schemas.microsoft.com/office/drawing/2014/main" id="{68A5B00D-1306-4203-8085-2EDFF4D6B76D}"/>
                    </a:ext>
                  </a:extLst>
                </p14:cNvPr>
                <p14:cNvContentPartPr/>
                <p14:nvPr/>
              </p14:nvContentPartPr>
              <p14:xfrm>
                <a:off x="5982573" y="5765467"/>
                <a:ext cx="81720" cy="69120"/>
              </p14:xfrm>
            </p:contentPart>
          </mc:Choice>
          <mc:Fallback xmlns="">
            <p:pic>
              <p:nvPicPr>
                <p:cNvPr id="172" name="Freihand 171">
                  <a:extLst>
                    <a:ext uri="{FF2B5EF4-FFF2-40B4-BE49-F238E27FC236}">
                      <a16:creationId xmlns:a16="http://schemas.microsoft.com/office/drawing/2014/main" id="{68A5B00D-1306-4203-8085-2EDFF4D6B76D}"/>
                    </a:ext>
                  </a:extLst>
                </p:cNvPr>
                <p:cNvPicPr/>
                <p:nvPr/>
              </p:nvPicPr>
              <p:blipFill>
                <a:blip r:embed="rId274"/>
                <a:stretch>
                  <a:fillRect/>
                </a:stretch>
              </p:blipFill>
              <p:spPr>
                <a:xfrm>
                  <a:off x="5978253" y="5761147"/>
                  <a:ext cx="90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3" name="Freihand 172">
                  <a:extLst>
                    <a:ext uri="{FF2B5EF4-FFF2-40B4-BE49-F238E27FC236}">
                      <a16:creationId xmlns:a16="http://schemas.microsoft.com/office/drawing/2014/main" id="{6C3956EC-98BA-4FCC-BF64-5325E9B82FCA}"/>
                    </a:ext>
                  </a:extLst>
                </p14:cNvPr>
                <p14:cNvContentPartPr/>
                <p14:nvPr/>
              </p14:nvContentPartPr>
              <p14:xfrm>
                <a:off x="6078693" y="5763667"/>
                <a:ext cx="87120" cy="167040"/>
              </p14:xfrm>
            </p:contentPart>
          </mc:Choice>
          <mc:Fallback xmlns="">
            <p:pic>
              <p:nvPicPr>
                <p:cNvPr id="173" name="Freihand 172">
                  <a:extLst>
                    <a:ext uri="{FF2B5EF4-FFF2-40B4-BE49-F238E27FC236}">
                      <a16:creationId xmlns:a16="http://schemas.microsoft.com/office/drawing/2014/main" id="{6C3956EC-98BA-4FCC-BF64-5325E9B82FCA}"/>
                    </a:ext>
                  </a:extLst>
                </p:cNvPr>
                <p:cNvPicPr/>
                <p:nvPr/>
              </p:nvPicPr>
              <p:blipFill>
                <a:blip r:embed="rId276"/>
                <a:stretch>
                  <a:fillRect/>
                </a:stretch>
              </p:blipFill>
              <p:spPr>
                <a:xfrm>
                  <a:off x="6074373" y="5759347"/>
                  <a:ext cx="95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 name="Freihand 173">
                  <a:extLst>
                    <a:ext uri="{FF2B5EF4-FFF2-40B4-BE49-F238E27FC236}">
                      <a16:creationId xmlns:a16="http://schemas.microsoft.com/office/drawing/2014/main" id="{D6E2660C-31EA-463D-9704-3A211FBFA85C}"/>
                    </a:ext>
                  </a:extLst>
                </p14:cNvPr>
                <p14:cNvContentPartPr/>
                <p14:nvPr/>
              </p14:nvContentPartPr>
              <p14:xfrm>
                <a:off x="6088773" y="5737747"/>
                <a:ext cx="137880" cy="117000"/>
              </p14:xfrm>
            </p:contentPart>
          </mc:Choice>
          <mc:Fallback xmlns="">
            <p:pic>
              <p:nvPicPr>
                <p:cNvPr id="174" name="Freihand 173">
                  <a:extLst>
                    <a:ext uri="{FF2B5EF4-FFF2-40B4-BE49-F238E27FC236}">
                      <a16:creationId xmlns:a16="http://schemas.microsoft.com/office/drawing/2014/main" id="{D6E2660C-31EA-463D-9704-3A211FBFA85C}"/>
                    </a:ext>
                  </a:extLst>
                </p:cNvPr>
                <p:cNvPicPr/>
                <p:nvPr/>
              </p:nvPicPr>
              <p:blipFill>
                <a:blip r:embed="rId278"/>
                <a:stretch>
                  <a:fillRect/>
                </a:stretch>
              </p:blipFill>
              <p:spPr>
                <a:xfrm>
                  <a:off x="6084453" y="5733427"/>
                  <a:ext cx="146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5" name="Freihand 174">
                  <a:extLst>
                    <a:ext uri="{FF2B5EF4-FFF2-40B4-BE49-F238E27FC236}">
                      <a16:creationId xmlns:a16="http://schemas.microsoft.com/office/drawing/2014/main" id="{2F6DA763-ACE7-4AF8-8919-8633F9F34A86}"/>
                    </a:ext>
                  </a:extLst>
                </p14:cNvPr>
                <p14:cNvContentPartPr/>
                <p14:nvPr/>
              </p14:nvContentPartPr>
              <p14:xfrm>
                <a:off x="6176253" y="5743507"/>
                <a:ext cx="151920" cy="239760"/>
              </p14:xfrm>
            </p:contentPart>
          </mc:Choice>
          <mc:Fallback xmlns="">
            <p:pic>
              <p:nvPicPr>
                <p:cNvPr id="175" name="Freihand 174">
                  <a:extLst>
                    <a:ext uri="{FF2B5EF4-FFF2-40B4-BE49-F238E27FC236}">
                      <a16:creationId xmlns:a16="http://schemas.microsoft.com/office/drawing/2014/main" id="{2F6DA763-ACE7-4AF8-8919-8633F9F34A86}"/>
                    </a:ext>
                  </a:extLst>
                </p:cNvPr>
                <p:cNvPicPr/>
                <p:nvPr/>
              </p:nvPicPr>
              <p:blipFill>
                <a:blip r:embed="rId280"/>
                <a:stretch>
                  <a:fillRect/>
                </a:stretch>
              </p:blipFill>
              <p:spPr>
                <a:xfrm>
                  <a:off x="6171933" y="5739187"/>
                  <a:ext cx="1605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6" name="Freihand 175">
                  <a:extLst>
                    <a:ext uri="{FF2B5EF4-FFF2-40B4-BE49-F238E27FC236}">
                      <a16:creationId xmlns:a16="http://schemas.microsoft.com/office/drawing/2014/main" id="{ECB914AB-F390-4BD9-9DD3-733DD20E0703}"/>
                    </a:ext>
                  </a:extLst>
                </p14:cNvPr>
                <p14:cNvContentPartPr/>
                <p14:nvPr/>
              </p14:nvContentPartPr>
              <p14:xfrm>
                <a:off x="6329973" y="5730907"/>
                <a:ext cx="76320" cy="93960"/>
              </p14:xfrm>
            </p:contentPart>
          </mc:Choice>
          <mc:Fallback xmlns="">
            <p:pic>
              <p:nvPicPr>
                <p:cNvPr id="176" name="Freihand 175">
                  <a:extLst>
                    <a:ext uri="{FF2B5EF4-FFF2-40B4-BE49-F238E27FC236}">
                      <a16:creationId xmlns:a16="http://schemas.microsoft.com/office/drawing/2014/main" id="{ECB914AB-F390-4BD9-9DD3-733DD20E0703}"/>
                    </a:ext>
                  </a:extLst>
                </p:cNvPr>
                <p:cNvPicPr/>
                <p:nvPr/>
              </p:nvPicPr>
              <p:blipFill>
                <a:blip r:embed="rId282"/>
                <a:stretch>
                  <a:fillRect/>
                </a:stretch>
              </p:blipFill>
              <p:spPr>
                <a:xfrm>
                  <a:off x="6325653" y="5726587"/>
                  <a:ext cx="84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7" name="Freihand 176">
                  <a:extLst>
                    <a:ext uri="{FF2B5EF4-FFF2-40B4-BE49-F238E27FC236}">
                      <a16:creationId xmlns:a16="http://schemas.microsoft.com/office/drawing/2014/main" id="{63D4AB20-16D1-4029-9016-9CAE20AA514F}"/>
                    </a:ext>
                  </a:extLst>
                </p14:cNvPr>
                <p14:cNvContentPartPr/>
                <p14:nvPr/>
              </p14:nvContentPartPr>
              <p14:xfrm>
                <a:off x="6407373" y="5656027"/>
                <a:ext cx="123840" cy="149760"/>
              </p14:xfrm>
            </p:contentPart>
          </mc:Choice>
          <mc:Fallback xmlns="">
            <p:pic>
              <p:nvPicPr>
                <p:cNvPr id="177" name="Freihand 176">
                  <a:extLst>
                    <a:ext uri="{FF2B5EF4-FFF2-40B4-BE49-F238E27FC236}">
                      <a16:creationId xmlns:a16="http://schemas.microsoft.com/office/drawing/2014/main" id="{63D4AB20-16D1-4029-9016-9CAE20AA514F}"/>
                    </a:ext>
                  </a:extLst>
                </p:cNvPr>
                <p:cNvPicPr/>
                <p:nvPr/>
              </p:nvPicPr>
              <p:blipFill>
                <a:blip r:embed="rId284"/>
                <a:stretch>
                  <a:fillRect/>
                </a:stretch>
              </p:blipFill>
              <p:spPr>
                <a:xfrm>
                  <a:off x="6403053" y="5651707"/>
                  <a:ext cx="132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8" name="Freihand 177">
                  <a:extLst>
                    <a:ext uri="{FF2B5EF4-FFF2-40B4-BE49-F238E27FC236}">
                      <a16:creationId xmlns:a16="http://schemas.microsoft.com/office/drawing/2014/main" id="{C63F82B0-A0CC-48A0-841E-A02C38B661A2}"/>
                    </a:ext>
                  </a:extLst>
                </p14:cNvPr>
                <p14:cNvContentPartPr/>
                <p14:nvPr/>
              </p14:nvContentPartPr>
              <p14:xfrm>
                <a:off x="6671253" y="5662507"/>
                <a:ext cx="119520" cy="135360"/>
              </p14:xfrm>
            </p:contentPart>
          </mc:Choice>
          <mc:Fallback xmlns="">
            <p:pic>
              <p:nvPicPr>
                <p:cNvPr id="178" name="Freihand 177">
                  <a:extLst>
                    <a:ext uri="{FF2B5EF4-FFF2-40B4-BE49-F238E27FC236}">
                      <a16:creationId xmlns:a16="http://schemas.microsoft.com/office/drawing/2014/main" id="{C63F82B0-A0CC-48A0-841E-A02C38B661A2}"/>
                    </a:ext>
                  </a:extLst>
                </p:cNvPr>
                <p:cNvPicPr/>
                <p:nvPr/>
              </p:nvPicPr>
              <p:blipFill>
                <a:blip r:embed="rId286"/>
                <a:stretch>
                  <a:fillRect/>
                </a:stretch>
              </p:blipFill>
              <p:spPr>
                <a:xfrm>
                  <a:off x="6666933" y="5658187"/>
                  <a:ext cx="128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9" name="Freihand 178">
                  <a:extLst>
                    <a:ext uri="{FF2B5EF4-FFF2-40B4-BE49-F238E27FC236}">
                      <a16:creationId xmlns:a16="http://schemas.microsoft.com/office/drawing/2014/main" id="{F7155DD4-20C9-4B26-B4E9-D2B78095AF2D}"/>
                    </a:ext>
                  </a:extLst>
                </p14:cNvPr>
                <p14:cNvContentPartPr/>
                <p14:nvPr/>
              </p14:nvContentPartPr>
              <p14:xfrm>
                <a:off x="6772053" y="5734147"/>
                <a:ext cx="226800" cy="57240"/>
              </p14:xfrm>
            </p:contentPart>
          </mc:Choice>
          <mc:Fallback xmlns="">
            <p:pic>
              <p:nvPicPr>
                <p:cNvPr id="179" name="Freihand 178">
                  <a:extLst>
                    <a:ext uri="{FF2B5EF4-FFF2-40B4-BE49-F238E27FC236}">
                      <a16:creationId xmlns:a16="http://schemas.microsoft.com/office/drawing/2014/main" id="{F7155DD4-20C9-4B26-B4E9-D2B78095AF2D}"/>
                    </a:ext>
                  </a:extLst>
                </p:cNvPr>
                <p:cNvPicPr/>
                <p:nvPr/>
              </p:nvPicPr>
              <p:blipFill>
                <a:blip r:embed="rId288"/>
                <a:stretch>
                  <a:fillRect/>
                </a:stretch>
              </p:blipFill>
              <p:spPr>
                <a:xfrm>
                  <a:off x="6767733" y="5729827"/>
                  <a:ext cx="235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B3C94674-78AA-4001-9D6F-B5B95FAE687A}"/>
                    </a:ext>
                  </a:extLst>
                </p14:cNvPr>
                <p14:cNvContentPartPr/>
                <p14:nvPr/>
              </p14:nvContentPartPr>
              <p14:xfrm>
                <a:off x="7071573" y="5655307"/>
                <a:ext cx="156240" cy="123120"/>
              </p14:xfrm>
            </p:contentPart>
          </mc:Choice>
          <mc:Fallback xmlns="">
            <p:pic>
              <p:nvPicPr>
                <p:cNvPr id="180" name="Freihand 179">
                  <a:extLst>
                    <a:ext uri="{FF2B5EF4-FFF2-40B4-BE49-F238E27FC236}">
                      <a16:creationId xmlns:a16="http://schemas.microsoft.com/office/drawing/2014/main" id="{B3C94674-78AA-4001-9D6F-B5B95FAE687A}"/>
                    </a:ext>
                  </a:extLst>
                </p:cNvPr>
                <p:cNvPicPr/>
                <p:nvPr/>
              </p:nvPicPr>
              <p:blipFill>
                <a:blip r:embed="rId290"/>
                <a:stretch>
                  <a:fillRect/>
                </a:stretch>
              </p:blipFill>
              <p:spPr>
                <a:xfrm>
                  <a:off x="7067253" y="5650987"/>
                  <a:ext cx="164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1" name="Freihand 180">
                  <a:extLst>
                    <a:ext uri="{FF2B5EF4-FFF2-40B4-BE49-F238E27FC236}">
                      <a16:creationId xmlns:a16="http://schemas.microsoft.com/office/drawing/2014/main" id="{A90F7451-D902-49D8-92B7-0A5CDFCE47BD}"/>
                    </a:ext>
                  </a:extLst>
                </p14:cNvPr>
                <p14:cNvContentPartPr/>
                <p14:nvPr/>
              </p14:nvContentPartPr>
              <p14:xfrm>
                <a:off x="7063653" y="5658187"/>
                <a:ext cx="113400" cy="21600"/>
              </p14:xfrm>
            </p:contentPart>
          </mc:Choice>
          <mc:Fallback xmlns="">
            <p:pic>
              <p:nvPicPr>
                <p:cNvPr id="181" name="Freihand 180">
                  <a:extLst>
                    <a:ext uri="{FF2B5EF4-FFF2-40B4-BE49-F238E27FC236}">
                      <a16:creationId xmlns:a16="http://schemas.microsoft.com/office/drawing/2014/main" id="{A90F7451-D902-49D8-92B7-0A5CDFCE47BD}"/>
                    </a:ext>
                  </a:extLst>
                </p:cNvPr>
                <p:cNvPicPr/>
                <p:nvPr/>
              </p:nvPicPr>
              <p:blipFill>
                <a:blip r:embed="rId292"/>
                <a:stretch>
                  <a:fillRect/>
                </a:stretch>
              </p:blipFill>
              <p:spPr>
                <a:xfrm>
                  <a:off x="7059333" y="5653867"/>
                  <a:ext cx="122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Freihand 181">
                  <a:extLst>
                    <a:ext uri="{FF2B5EF4-FFF2-40B4-BE49-F238E27FC236}">
                      <a16:creationId xmlns:a16="http://schemas.microsoft.com/office/drawing/2014/main" id="{E3DC81E1-71E0-49B7-A45C-D68DAAA958C4}"/>
                    </a:ext>
                  </a:extLst>
                </p14:cNvPr>
                <p14:cNvContentPartPr/>
                <p14:nvPr/>
              </p14:nvContentPartPr>
              <p14:xfrm>
                <a:off x="7286493" y="5710027"/>
                <a:ext cx="123120" cy="217440"/>
              </p14:xfrm>
            </p:contentPart>
          </mc:Choice>
          <mc:Fallback xmlns="">
            <p:pic>
              <p:nvPicPr>
                <p:cNvPr id="182" name="Freihand 181">
                  <a:extLst>
                    <a:ext uri="{FF2B5EF4-FFF2-40B4-BE49-F238E27FC236}">
                      <a16:creationId xmlns:a16="http://schemas.microsoft.com/office/drawing/2014/main" id="{E3DC81E1-71E0-49B7-A45C-D68DAAA958C4}"/>
                    </a:ext>
                  </a:extLst>
                </p:cNvPr>
                <p:cNvPicPr/>
                <p:nvPr/>
              </p:nvPicPr>
              <p:blipFill>
                <a:blip r:embed="rId294"/>
                <a:stretch>
                  <a:fillRect/>
                </a:stretch>
              </p:blipFill>
              <p:spPr>
                <a:xfrm>
                  <a:off x="7282173" y="5705707"/>
                  <a:ext cx="131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D83290A8-EFFE-43B2-9749-F68A0FAF47B9}"/>
                    </a:ext>
                  </a:extLst>
                </p14:cNvPr>
                <p14:cNvContentPartPr/>
                <p14:nvPr/>
              </p14:nvContentPartPr>
              <p14:xfrm>
                <a:off x="7545333" y="5684827"/>
                <a:ext cx="172080" cy="63720"/>
              </p14:xfrm>
            </p:contentPart>
          </mc:Choice>
          <mc:Fallback xmlns="">
            <p:pic>
              <p:nvPicPr>
                <p:cNvPr id="183" name="Freihand 182">
                  <a:extLst>
                    <a:ext uri="{FF2B5EF4-FFF2-40B4-BE49-F238E27FC236}">
                      <a16:creationId xmlns:a16="http://schemas.microsoft.com/office/drawing/2014/main" id="{D83290A8-EFFE-43B2-9749-F68A0FAF47B9}"/>
                    </a:ext>
                  </a:extLst>
                </p:cNvPr>
                <p:cNvPicPr/>
                <p:nvPr/>
              </p:nvPicPr>
              <p:blipFill>
                <a:blip r:embed="rId296"/>
                <a:stretch>
                  <a:fillRect/>
                </a:stretch>
              </p:blipFill>
              <p:spPr>
                <a:xfrm>
                  <a:off x="7541013" y="5680507"/>
                  <a:ext cx="180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14E8C187-456C-4196-9B75-CE913431FF84}"/>
                    </a:ext>
                  </a:extLst>
                </p14:cNvPr>
                <p14:cNvContentPartPr/>
                <p14:nvPr/>
              </p14:nvContentPartPr>
              <p14:xfrm>
                <a:off x="7711653" y="5639107"/>
                <a:ext cx="24120" cy="21240"/>
              </p14:xfrm>
            </p:contentPart>
          </mc:Choice>
          <mc:Fallback xmlns="">
            <p:pic>
              <p:nvPicPr>
                <p:cNvPr id="184" name="Freihand 183">
                  <a:extLst>
                    <a:ext uri="{FF2B5EF4-FFF2-40B4-BE49-F238E27FC236}">
                      <a16:creationId xmlns:a16="http://schemas.microsoft.com/office/drawing/2014/main" id="{14E8C187-456C-4196-9B75-CE913431FF84}"/>
                    </a:ext>
                  </a:extLst>
                </p:cNvPr>
                <p:cNvPicPr/>
                <p:nvPr/>
              </p:nvPicPr>
              <p:blipFill>
                <a:blip r:embed="rId298"/>
                <a:stretch>
                  <a:fillRect/>
                </a:stretch>
              </p:blipFill>
              <p:spPr>
                <a:xfrm>
                  <a:off x="7707333" y="5634787"/>
                  <a:ext cx="32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Freihand 184">
                  <a:extLst>
                    <a:ext uri="{FF2B5EF4-FFF2-40B4-BE49-F238E27FC236}">
                      <a16:creationId xmlns:a16="http://schemas.microsoft.com/office/drawing/2014/main" id="{F1BBBB0D-F347-4C9B-8BFE-6EA36A94D8BB}"/>
                    </a:ext>
                  </a:extLst>
                </p14:cNvPr>
                <p14:cNvContentPartPr/>
                <p14:nvPr/>
              </p14:nvContentPartPr>
              <p14:xfrm>
                <a:off x="7888413" y="5596627"/>
                <a:ext cx="254160" cy="141120"/>
              </p14:xfrm>
            </p:contentPart>
          </mc:Choice>
          <mc:Fallback xmlns="">
            <p:pic>
              <p:nvPicPr>
                <p:cNvPr id="185" name="Freihand 184">
                  <a:extLst>
                    <a:ext uri="{FF2B5EF4-FFF2-40B4-BE49-F238E27FC236}">
                      <a16:creationId xmlns:a16="http://schemas.microsoft.com/office/drawing/2014/main" id="{F1BBBB0D-F347-4C9B-8BFE-6EA36A94D8BB}"/>
                    </a:ext>
                  </a:extLst>
                </p:cNvPr>
                <p:cNvPicPr/>
                <p:nvPr/>
              </p:nvPicPr>
              <p:blipFill>
                <a:blip r:embed="rId300"/>
                <a:stretch>
                  <a:fillRect/>
                </a:stretch>
              </p:blipFill>
              <p:spPr>
                <a:xfrm>
                  <a:off x="7884093" y="5592307"/>
                  <a:ext cx="262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9551B1B2-D355-4FB5-ADDF-C83A752DC560}"/>
                    </a:ext>
                  </a:extLst>
                </p14:cNvPr>
                <p14:cNvContentPartPr/>
                <p14:nvPr/>
              </p14:nvContentPartPr>
              <p14:xfrm>
                <a:off x="4699533" y="6034387"/>
                <a:ext cx="254520" cy="131760"/>
              </p14:xfrm>
            </p:contentPart>
          </mc:Choice>
          <mc:Fallback xmlns="">
            <p:pic>
              <p:nvPicPr>
                <p:cNvPr id="186" name="Freihand 185">
                  <a:extLst>
                    <a:ext uri="{FF2B5EF4-FFF2-40B4-BE49-F238E27FC236}">
                      <a16:creationId xmlns:a16="http://schemas.microsoft.com/office/drawing/2014/main" id="{9551B1B2-D355-4FB5-ADDF-C83A752DC560}"/>
                    </a:ext>
                  </a:extLst>
                </p:cNvPr>
                <p:cNvPicPr/>
                <p:nvPr/>
              </p:nvPicPr>
              <p:blipFill>
                <a:blip r:embed="rId302"/>
                <a:stretch>
                  <a:fillRect/>
                </a:stretch>
              </p:blipFill>
              <p:spPr>
                <a:xfrm>
                  <a:off x="4695213" y="6030067"/>
                  <a:ext cx="263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7" name="Freihand 186">
                  <a:extLst>
                    <a:ext uri="{FF2B5EF4-FFF2-40B4-BE49-F238E27FC236}">
                      <a16:creationId xmlns:a16="http://schemas.microsoft.com/office/drawing/2014/main" id="{F513C09D-1098-4BBC-B110-E9F303730D56}"/>
                    </a:ext>
                  </a:extLst>
                </p14:cNvPr>
                <p14:cNvContentPartPr/>
                <p14:nvPr/>
              </p14:nvContentPartPr>
              <p14:xfrm>
                <a:off x="4985373" y="5989747"/>
                <a:ext cx="237600" cy="134640"/>
              </p14:xfrm>
            </p:contentPart>
          </mc:Choice>
          <mc:Fallback xmlns="">
            <p:pic>
              <p:nvPicPr>
                <p:cNvPr id="187" name="Freihand 186">
                  <a:extLst>
                    <a:ext uri="{FF2B5EF4-FFF2-40B4-BE49-F238E27FC236}">
                      <a16:creationId xmlns:a16="http://schemas.microsoft.com/office/drawing/2014/main" id="{F513C09D-1098-4BBC-B110-E9F303730D56}"/>
                    </a:ext>
                  </a:extLst>
                </p:cNvPr>
                <p:cNvPicPr/>
                <p:nvPr/>
              </p:nvPicPr>
              <p:blipFill>
                <a:blip r:embed="rId304"/>
                <a:stretch>
                  <a:fillRect/>
                </a:stretch>
              </p:blipFill>
              <p:spPr>
                <a:xfrm>
                  <a:off x="4981053" y="5985427"/>
                  <a:ext cx="246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8" name="Freihand 187">
                  <a:extLst>
                    <a:ext uri="{FF2B5EF4-FFF2-40B4-BE49-F238E27FC236}">
                      <a16:creationId xmlns:a16="http://schemas.microsoft.com/office/drawing/2014/main" id="{37D8A4F3-CE50-4276-B84B-D2AA61EBA59F}"/>
                    </a:ext>
                  </a:extLst>
                </p14:cNvPr>
                <p14:cNvContentPartPr/>
                <p14:nvPr/>
              </p14:nvContentPartPr>
              <p14:xfrm>
                <a:off x="5260413" y="5977507"/>
                <a:ext cx="167040" cy="140400"/>
              </p14:xfrm>
            </p:contentPart>
          </mc:Choice>
          <mc:Fallback xmlns="">
            <p:pic>
              <p:nvPicPr>
                <p:cNvPr id="188" name="Freihand 187">
                  <a:extLst>
                    <a:ext uri="{FF2B5EF4-FFF2-40B4-BE49-F238E27FC236}">
                      <a16:creationId xmlns:a16="http://schemas.microsoft.com/office/drawing/2014/main" id="{37D8A4F3-CE50-4276-B84B-D2AA61EBA59F}"/>
                    </a:ext>
                  </a:extLst>
                </p:cNvPr>
                <p:cNvPicPr/>
                <p:nvPr/>
              </p:nvPicPr>
              <p:blipFill>
                <a:blip r:embed="rId306"/>
                <a:stretch>
                  <a:fillRect/>
                </a:stretch>
              </p:blipFill>
              <p:spPr>
                <a:xfrm>
                  <a:off x="5256093" y="5973187"/>
                  <a:ext cx="175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1" name="Freihand 190">
                  <a:extLst>
                    <a:ext uri="{FF2B5EF4-FFF2-40B4-BE49-F238E27FC236}">
                      <a16:creationId xmlns:a16="http://schemas.microsoft.com/office/drawing/2014/main" id="{AB3B900F-AEB1-40B4-AD69-76ED2764A686}"/>
                    </a:ext>
                  </a:extLst>
                </p14:cNvPr>
                <p14:cNvContentPartPr/>
                <p14:nvPr/>
              </p14:nvContentPartPr>
              <p14:xfrm>
                <a:off x="5576853" y="5926027"/>
                <a:ext cx="92520" cy="242280"/>
              </p14:xfrm>
            </p:contentPart>
          </mc:Choice>
          <mc:Fallback xmlns="">
            <p:pic>
              <p:nvPicPr>
                <p:cNvPr id="191" name="Freihand 190">
                  <a:extLst>
                    <a:ext uri="{FF2B5EF4-FFF2-40B4-BE49-F238E27FC236}">
                      <a16:creationId xmlns:a16="http://schemas.microsoft.com/office/drawing/2014/main" id="{AB3B900F-AEB1-40B4-AD69-76ED2764A686}"/>
                    </a:ext>
                  </a:extLst>
                </p:cNvPr>
                <p:cNvPicPr/>
                <p:nvPr/>
              </p:nvPicPr>
              <p:blipFill>
                <a:blip r:embed="rId308"/>
                <a:stretch>
                  <a:fillRect/>
                </a:stretch>
              </p:blipFill>
              <p:spPr>
                <a:xfrm>
                  <a:off x="5572533" y="5921707"/>
                  <a:ext cx="101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2" name="Freihand 191">
                  <a:extLst>
                    <a:ext uri="{FF2B5EF4-FFF2-40B4-BE49-F238E27FC236}">
                      <a16:creationId xmlns:a16="http://schemas.microsoft.com/office/drawing/2014/main" id="{B93F5187-1BDD-495C-A7BB-E1E093E9C1B0}"/>
                    </a:ext>
                  </a:extLst>
                </p14:cNvPr>
                <p14:cNvContentPartPr/>
                <p14:nvPr/>
              </p14:nvContentPartPr>
              <p14:xfrm>
                <a:off x="5753253" y="5960227"/>
                <a:ext cx="199800" cy="198360"/>
              </p14:xfrm>
            </p:contentPart>
          </mc:Choice>
          <mc:Fallback xmlns="">
            <p:pic>
              <p:nvPicPr>
                <p:cNvPr id="192" name="Freihand 191">
                  <a:extLst>
                    <a:ext uri="{FF2B5EF4-FFF2-40B4-BE49-F238E27FC236}">
                      <a16:creationId xmlns:a16="http://schemas.microsoft.com/office/drawing/2014/main" id="{B93F5187-1BDD-495C-A7BB-E1E093E9C1B0}"/>
                    </a:ext>
                  </a:extLst>
                </p:cNvPr>
                <p:cNvPicPr/>
                <p:nvPr/>
              </p:nvPicPr>
              <p:blipFill>
                <a:blip r:embed="rId310"/>
                <a:stretch>
                  <a:fillRect/>
                </a:stretch>
              </p:blipFill>
              <p:spPr>
                <a:xfrm>
                  <a:off x="5748933" y="5955907"/>
                  <a:ext cx="208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3" name="Freihand 192">
                  <a:extLst>
                    <a:ext uri="{FF2B5EF4-FFF2-40B4-BE49-F238E27FC236}">
                      <a16:creationId xmlns:a16="http://schemas.microsoft.com/office/drawing/2014/main" id="{F8111440-42D7-42E0-A450-52D440ED4D3C}"/>
                    </a:ext>
                  </a:extLst>
                </p14:cNvPr>
                <p14:cNvContentPartPr/>
                <p14:nvPr/>
              </p14:nvContentPartPr>
              <p14:xfrm>
                <a:off x="6048093" y="5991907"/>
                <a:ext cx="30240" cy="131400"/>
              </p14:xfrm>
            </p:contentPart>
          </mc:Choice>
          <mc:Fallback xmlns="">
            <p:pic>
              <p:nvPicPr>
                <p:cNvPr id="193" name="Freihand 192">
                  <a:extLst>
                    <a:ext uri="{FF2B5EF4-FFF2-40B4-BE49-F238E27FC236}">
                      <a16:creationId xmlns:a16="http://schemas.microsoft.com/office/drawing/2014/main" id="{F8111440-42D7-42E0-A450-52D440ED4D3C}"/>
                    </a:ext>
                  </a:extLst>
                </p:cNvPr>
                <p:cNvPicPr/>
                <p:nvPr/>
              </p:nvPicPr>
              <p:blipFill>
                <a:blip r:embed="rId312"/>
                <a:stretch>
                  <a:fillRect/>
                </a:stretch>
              </p:blipFill>
              <p:spPr>
                <a:xfrm>
                  <a:off x="6043773" y="5987587"/>
                  <a:ext cx="38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4" name="Freihand 193">
                  <a:extLst>
                    <a:ext uri="{FF2B5EF4-FFF2-40B4-BE49-F238E27FC236}">
                      <a16:creationId xmlns:a16="http://schemas.microsoft.com/office/drawing/2014/main" id="{AC01A023-3CA4-4217-8697-509D6AF9C9A3}"/>
                    </a:ext>
                  </a:extLst>
                </p14:cNvPr>
                <p14:cNvContentPartPr/>
                <p14:nvPr/>
              </p14:nvContentPartPr>
              <p14:xfrm>
                <a:off x="5943693" y="5956267"/>
                <a:ext cx="173160" cy="167400"/>
              </p14:xfrm>
            </p:contentPart>
          </mc:Choice>
          <mc:Fallback xmlns="">
            <p:pic>
              <p:nvPicPr>
                <p:cNvPr id="194" name="Freihand 193">
                  <a:extLst>
                    <a:ext uri="{FF2B5EF4-FFF2-40B4-BE49-F238E27FC236}">
                      <a16:creationId xmlns:a16="http://schemas.microsoft.com/office/drawing/2014/main" id="{AC01A023-3CA4-4217-8697-509D6AF9C9A3}"/>
                    </a:ext>
                  </a:extLst>
                </p:cNvPr>
                <p:cNvPicPr/>
                <p:nvPr/>
              </p:nvPicPr>
              <p:blipFill>
                <a:blip r:embed="rId314"/>
                <a:stretch>
                  <a:fillRect/>
                </a:stretch>
              </p:blipFill>
              <p:spPr>
                <a:xfrm>
                  <a:off x="5939373" y="5951947"/>
                  <a:ext cx="181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5" name="Freihand 194">
                  <a:extLst>
                    <a:ext uri="{FF2B5EF4-FFF2-40B4-BE49-F238E27FC236}">
                      <a16:creationId xmlns:a16="http://schemas.microsoft.com/office/drawing/2014/main" id="{041F12B8-63A1-45D7-AC82-C75FE5925500}"/>
                    </a:ext>
                  </a:extLst>
                </p14:cNvPr>
                <p14:cNvContentPartPr/>
                <p14:nvPr/>
              </p14:nvContentPartPr>
              <p14:xfrm>
                <a:off x="6154293" y="5980387"/>
                <a:ext cx="51120" cy="136080"/>
              </p14:xfrm>
            </p:contentPart>
          </mc:Choice>
          <mc:Fallback xmlns="">
            <p:pic>
              <p:nvPicPr>
                <p:cNvPr id="195" name="Freihand 194">
                  <a:extLst>
                    <a:ext uri="{FF2B5EF4-FFF2-40B4-BE49-F238E27FC236}">
                      <a16:creationId xmlns:a16="http://schemas.microsoft.com/office/drawing/2014/main" id="{041F12B8-63A1-45D7-AC82-C75FE5925500}"/>
                    </a:ext>
                  </a:extLst>
                </p:cNvPr>
                <p:cNvPicPr/>
                <p:nvPr/>
              </p:nvPicPr>
              <p:blipFill>
                <a:blip r:embed="rId316"/>
                <a:stretch>
                  <a:fillRect/>
                </a:stretch>
              </p:blipFill>
              <p:spPr>
                <a:xfrm>
                  <a:off x="6149973" y="5976067"/>
                  <a:ext cx="59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6" name="Freihand 195">
                  <a:extLst>
                    <a:ext uri="{FF2B5EF4-FFF2-40B4-BE49-F238E27FC236}">
                      <a16:creationId xmlns:a16="http://schemas.microsoft.com/office/drawing/2014/main" id="{94ED81F9-29FC-4AED-B72D-B2958682AE5F}"/>
                    </a:ext>
                  </a:extLst>
                </p14:cNvPr>
                <p14:cNvContentPartPr/>
                <p14:nvPr/>
              </p14:nvContentPartPr>
              <p14:xfrm>
                <a:off x="6127293" y="5963827"/>
                <a:ext cx="153360" cy="77040"/>
              </p14:xfrm>
            </p:contentPart>
          </mc:Choice>
          <mc:Fallback xmlns="">
            <p:pic>
              <p:nvPicPr>
                <p:cNvPr id="196" name="Freihand 195">
                  <a:extLst>
                    <a:ext uri="{FF2B5EF4-FFF2-40B4-BE49-F238E27FC236}">
                      <a16:creationId xmlns:a16="http://schemas.microsoft.com/office/drawing/2014/main" id="{94ED81F9-29FC-4AED-B72D-B2958682AE5F}"/>
                    </a:ext>
                  </a:extLst>
                </p:cNvPr>
                <p:cNvPicPr/>
                <p:nvPr/>
              </p:nvPicPr>
              <p:blipFill>
                <a:blip r:embed="rId318"/>
                <a:stretch>
                  <a:fillRect/>
                </a:stretch>
              </p:blipFill>
              <p:spPr>
                <a:xfrm>
                  <a:off x="6122973" y="5959507"/>
                  <a:ext cx="162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7" name="Freihand 196">
                  <a:extLst>
                    <a:ext uri="{FF2B5EF4-FFF2-40B4-BE49-F238E27FC236}">
                      <a16:creationId xmlns:a16="http://schemas.microsoft.com/office/drawing/2014/main" id="{94E0CE4A-637D-4536-9010-50C08C7D167B}"/>
                    </a:ext>
                  </a:extLst>
                </p14:cNvPr>
                <p14:cNvContentPartPr/>
                <p14:nvPr/>
              </p14:nvContentPartPr>
              <p14:xfrm>
                <a:off x="6171573" y="5935747"/>
                <a:ext cx="211320" cy="321840"/>
              </p14:xfrm>
            </p:contentPart>
          </mc:Choice>
          <mc:Fallback xmlns="">
            <p:pic>
              <p:nvPicPr>
                <p:cNvPr id="197" name="Freihand 196">
                  <a:extLst>
                    <a:ext uri="{FF2B5EF4-FFF2-40B4-BE49-F238E27FC236}">
                      <a16:creationId xmlns:a16="http://schemas.microsoft.com/office/drawing/2014/main" id="{94E0CE4A-637D-4536-9010-50C08C7D167B}"/>
                    </a:ext>
                  </a:extLst>
                </p:cNvPr>
                <p:cNvPicPr/>
                <p:nvPr/>
              </p:nvPicPr>
              <p:blipFill>
                <a:blip r:embed="rId320"/>
                <a:stretch>
                  <a:fillRect/>
                </a:stretch>
              </p:blipFill>
              <p:spPr>
                <a:xfrm>
                  <a:off x="6167253" y="5931427"/>
                  <a:ext cx="219960" cy="330480"/>
                </a:xfrm>
                <a:prstGeom prst="rect">
                  <a:avLst/>
                </a:prstGeom>
              </p:spPr>
            </p:pic>
          </mc:Fallback>
        </mc:AlternateContent>
      </p:grpSp>
      <p:grpSp>
        <p:nvGrpSpPr>
          <p:cNvPr id="208" name="Gruppieren 207">
            <a:extLst>
              <a:ext uri="{FF2B5EF4-FFF2-40B4-BE49-F238E27FC236}">
                <a16:creationId xmlns:a16="http://schemas.microsoft.com/office/drawing/2014/main" id="{E49E7533-63FF-41E8-B01C-075FC5F1BA77}"/>
              </a:ext>
            </a:extLst>
          </p:cNvPr>
          <p:cNvGrpSpPr/>
          <p:nvPr/>
        </p:nvGrpSpPr>
        <p:grpSpPr>
          <a:xfrm>
            <a:off x="170013" y="148387"/>
            <a:ext cx="732960" cy="182520"/>
            <a:chOff x="170013" y="148387"/>
            <a:chExt cx="732960" cy="182520"/>
          </a:xfrm>
        </p:grpSpPr>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B4A8612B-1F8E-45D5-98D4-5BBA3375E0BB}"/>
                    </a:ext>
                  </a:extLst>
                </p14:cNvPr>
                <p14:cNvContentPartPr/>
                <p14:nvPr/>
              </p14:nvContentPartPr>
              <p14:xfrm>
                <a:off x="446853" y="169267"/>
                <a:ext cx="195480" cy="124560"/>
              </p14:xfrm>
            </p:contentPart>
          </mc:Choice>
          <mc:Fallback xmlns="">
            <p:pic>
              <p:nvPicPr>
                <p:cNvPr id="203" name="Freihand 202">
                  <a:extLst>
                    <a:ext uri="{FF2B5EF4-FFF2-40B4-BE49-F238E27FC236}">
                      <a16:creationId xmlns:a16="http://schemas.microsoft.com/office/drawing/2014/main" id="{B4A8612B-1F8E-45D5-98D4-5BBA3375E0BB}"/>
                    </a:ext>
                  </a:extLst>
                </p:cNvPr>
                <p:cNvPicPr/>
                <p:nvPr/>
              </p:nvPicPr>
              <p:blipFill>
                <a:blip r:embed="rId322"/>
                <a:stretch>
                  <a:fillRect/>
                </a:stretch>
              </p:blipFill>
              <p:spPr>
                <a:xfrm>
                  <a:off x="442533" y="164947"/>
                  <a:ext cx="204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16113F32-0B90-4CEC-B137-FD1A14442930}"/>
                    </a:ext>
                  </a:extLst>
                </p14:cNvPr>
                <p14:cNvContentPartPr/>
                <p14:nvPr/>
              </p14:nvContentPartPr>
              <p14:xfrm>
                <a:off x="647733" y="159547"/>
                <a:ext cx="102960" cy="138240"/>
              </p14:xfrm>
            </p:contentPart>
          </mc:Choice>
          <mc:Fallback xmlns="">
            <p:pic>
              <p:nvPicPr>
                <p:cNvPr id="204" name="Freihand 203">
                  <a:extLst>
                    <a:ext uri="{FF2B5EF4-FFF2-40B4-BE49-F238E27FC236}">
                      <a16:creationId xmlns:a16="http://schemas.microsoft.com/office/drawing/2014/main" id="{16113F32-0B90-4CEC-B137-FD1A14442930}"/>
                    </a:ext>
                  </a:extLst>
                </p:cNvPr>
                <p:cNvPicPr/>
                <p:nvPr/>
              </p:nvPicPr>
              <p:blipFill>
                <a:blip r:embed="rId324"/>
                <a:stretch>
                  <a:fillRect/>
                </a:stretch>
              </p:blipFill>
              <p:spPr>
                <a:xfrm>
                  <a:off x="643413" y="155227"/>
                  <a:ext cx="111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4759D50B-0633-4359-B047-7004B2ABDBAC}"/>
                    </a:ext>
                  </a:extLst>
                </p14:cNvPr>
                <p14:cNvContentPartPr/>
                <p14:nvPr/>
              </p14:nvContentPartPr>
              <p14:xfrm>
                <a:off x="780933" y="148387"/>
                <a:ext cx="122040" cy="182520"/>
              </p14:xfrm>
            </p:contentPart>
          </mc:Choice>
          <mc:Fallback xmlns="">
            <p:pic>
              <p:nvPicPr>
                <p:cNvPr id="205" name="Freihand 204">
                  <a:extLst>
                    <a:ext uri="{FF2B5EF4-FFF2-40B4-BE49-F238E27FC236}">
                      <a16:creationId xmlns:a16="http://schemas.microsoft.com/office/drawing/2014/main" id="{4759D50B-0633-4359-B047-7004B2ABDBAC}"/>
                    </a:ext>
                  </a:extLst>
                </p:cNvPr>
                <p:cNvPicPr/>
                <p:nvPr/>
              </p:nvPicPr>
              <p:blipFill>
                <a:blip r:embed="rId326"/>
                <a:stretch>
                  <a:fillRect/>
                </a:stretch>
              </p:blipFill>
              <p:spPr>
                <a:xfrm>
                  <a:off x="776613" y="144067"/>
                  <a:ext cx="130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7" name="Freihand 206">
                  <a:extLst>
                    <a:ext uri="{FF2B5EF4-FFF2-40B4-BE49-F238E27FC236}">
                      <a16:creationId xmlns:a16="http://schemas.microsoft.com/office/drawing/2014/main" id="{F9B6A7DC-864E-42A9-B574-910ED45A8A0C}"/>
                    </a:ext>
                  </a:extLst>
                </p14:cNvPr>
                <p14:cNvContentPartPr/>
                <p14:nvPr/>
              </p14:nvContentPartPr>
              <p14:xfrm>
                <a:off x="170013" y="158107"/>
                <a:ext cx="116640" cy="154080"/>
              </p14:xfrm>
            </p:contentPart>
          </mc:Choice>
          <mc:Fallback xmlns="">
            <p:pic>
              <p:nvPicPr>
                <p:cNvPr id="207" name="Freihand 206">
                  <a:extLst>
                    <a:ext uri="{FF2B5EF4-FFF2-40B4-BE49-F238E27FC236}">
                      <a16:creationId xmlns:a16="http://schemas.microsoft.com/office/drawing/2014/main" id="{F9B6A7DC-864E-42A9-B574-910ED45A8A0C}"/>
                    </a:ext>
                  </a:extLst>
                </p:cNvPr>
                <p:cNvPicPr/>
                <p:nvPr/>
              </p:nvPicPr>
              <p:blipFill>
                <a:blip r:embed="rId328"/>
                <a:stretch>
                  <a:fillRect/>
                </a:stretch>
              </p:blipFill>
              <p:spPr>
                <a:xfrm>
                  <a:off x="165693" y="153787"/>
                  <a:ext cx="12528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9">
            <p14:nvContentPartPr>
              <p14:cNvPr id="224" name="Freihand 223">
                <a:extLst>
                  <a:ext uri="{FF2B5EF4-FFF2-40B4-BE49-F238E27FC236}">
                    <a16:creationId xmlns:a16="http://schemas.microsoft.com/office/drawing/2014/main" id="{9644398C-C693-4C74-B50B-4081867DFBD9}"/>
                  </a:ext>
                </a:extLst>
              </p14:cNvPr>
              <p14:cNvContentPartPr/>
              <p14:nvPr/>
            </p14:nvContentPartPr>
            <p14:xfrm>
              <a:off x="222933" y="1426747"/>
              <a:ext cx="1222200" cy="298800"/>
            </p14:xfrm>
          </p:contentPart>
        </mc:Choice>
        <mc:Fallback xmlns="">
          <p:pic>
            <p:nvPicPr>
              <p:cNvPr id="224" name="Freihand 223">
                <a:extLst>
                  <a:ext uri="{FF2B5EF4-FFF2-40B4-BE49-F238E27FC236}">
                    <a16:creationId xmlns:a16="http://schemas.microsoft.com/office/drawing/2014/main" id="{9644398C-C693-4C74-B50B-4081867DFBD9}"/>
                  </a:ext>
                </a:extLst>
              </p:cNvPr>
              <p:cNvPicPr/>
              <p:nvPr/>
            </p:nvPicPr>
            <p:blipFill>
              <a:blip r:embed="rId330"/>
              <a:stretch>
                <a:fillRect/>
              </a:stretch>
            </p:blipFill>
            <p:spPr>
              <a:xfrm>
                <a:off x="218613" y="1422427"/>
                <a:ext cx="1230840" cy="307440"/>
              </a:xfrm>
              <a:prstGeom prst="rect">
                <a:avLst/>
              </a:prstGeom>
            </p:spPr>
          </p:pic>
        </mc:Fallback>
      </mc:AlternateContent>
      <p:grpSp>
        <p:nvGrpSpPr>
          <p:cNvPr id="237" name="Gruppieren 236">
            <a:extLst>
              <a:ext uri="{FF2B5EF4-FFF2-40B4-BE49-F238E27FC236}">
                <a16:creationId xmlns:a16="http://schemas.microsoft.com/office/drawing/2014/main" id="{EE85F141-9931-4770-90A3-A41DE7F5CB69}"/>
              </a:ext>
            </a:extLst>
          </p:cNvPr>
          <p:cNvGrpSpPr/>
          <p:nvPr/>
        </p:nvGrpSpPr>
        <p:grpSpPr>
          <a:xfrm>
            <a:off x="38613" y="1219747"/>
            <a:ext cx="2813400" cy="5505840"/>
            <a:chOff x="38613" y="1219747"/>
            <a:chExt cx="2813400" cy="5505840"/>
          </a:xfrm>
        </p:grpSpPr>
        <mc:AlternateContent xmlns:mc="http://schemas.openxmlformats.org/markup-compatibility/2006" xmlns:p14="http://schemas.microsoft.com/office/powerpoint/2010/main">
          <mc:Choice Requires="p14">
            <p:contentPart p14:bwMode="auto" r:id="rId331">
              <p14:nvContentPartPr>
                <p14:cNvPr id="222" name="Freihand 221">
                  <a:extLst>
                    <a:ext uri="{FF2B5EF4-FFF2-40B4-BE49-F238E27FC236}">
                      <a16:creationId xmlns:a16="http://schemas.microsoft.com/office/drawing/2014/main" id="{EDF701CE-A953-47BF-B6CC-8E7FB9BACDBF}"/>
                    </a:ext>
                  </a:extLst>
                </p14:cNvPr>
                <p14:cNvContentPartPr/>
                <p14:nvPr/>
              </p14:nvContentPartPr>
              <p14:xfrm>
                <a:off x="2184213" y="1595587"/>
                <a:ext cx="667800" cy="30600"/>
              </p14:xfrm>
            </p:contentPart>
          </mc:Choice>
          <mc:Fallback xmlns="">
            <p:pic>
              <p:nvPicPr>
                <p:cNvPr id="222" name="Freihand 221">
                  <a:extLst>
                    <a:ext uri="{FF2B5EF4-FFF2-40B4-BE49-F238E27FC236}">
                      <a16:creationId xmlns:a16="http://schemas.microsoft.com/office/drawing/2014/main" id="{EDF701CE-A953-47BF-B6CC-8E7FB9BACDBF}"/>
                    </a:ext>
                  </a:extLst>
                </p:cNvPr>
                <p:cNvPicPr/>
                <p:nvPr/>
              </p:nvPicPr>
              <p:blipFill>
                <a:blip r:embed="rId332"/>
                <a:stretch>
                  <a:fillRect/>
                </a:stretch>
              </p:blipFill>
              <p:spPr>
                <a:xfrm>
                  <a:off x="2179893" y="1591267"/>
                  <a:ext cx="676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3" name="Freihand 222">
                  <a:extLst>
                    <a:ext uri="{FF2B5EF4-FFF2-40B4-BE49-F238E27FC236}">
                      <a16:creationId xmlns:a16="http://schemas.microsoft.com/office/drawing/2014/main" id="{9B7AB7E6-8643-4199-B7D0-B3FEB63309B3}"/>
                    </a:ext>
                  </a:extLst>
                </p14:cNvPr>
                <p14:cNvContentPartPr/>
                <p14:nvPr/>
              </p14:nvContentPartPr>
              <p14:xfrm>
                <a:off x="2070813" y="1869187"/>
                <a:ext cx="460800" cy="13320"/>
              </p14:xfrm>
            </p:contentPart>
          </mc:Choice>
          <mc:Fallback xmlns="">
            <p:pic>
              <p:nvPicPr>
                <p:cNvPr id="223" name="Freihand 222">
                  <a:extLst>
                    <a:ext uri="{FF2B5EF4-FFF2-40B4-BE49-F238E27FC236}">
                      <a16:creationId xmlns:a16="http://schemas.microsoft.com/office/drawing/2014/main" id="{9B7AB7E6-8643-4199-B7D0-B3FEB63309B3}"/>
                    </a:ext>
                  </a:extLst>
                </p:cNvPr>
                <p:cNvPicPr/>
                <p:nvPr/>
              </p:nvPicPr>
              <p:blipFill>
                <a:blip r:embed="rId334"/>
                <a:stretch>
                  <a:fillRect/>
                </a:stretch>
              </p:blipFill>
              <p:spPr>
                <a:xfrm>
                  <a:off x="2066493" y="1864867"/>
                  <a:ext cx="46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9" name="Freihand 208">
                  <a:extLst>
                    <a:ext uri="{FF2B5EF4-FFF2-40B4-BE49-F238E27FC236}">
                      <a16:creationId xmlns:a16="http://schemas.microsoft.com/office/drawing/2014/main" id="{AE53C2B7-ABF4-48DC-876F-074D84397DAA}"/>
                    </a:ext>
                  </a:extLst>
                </p14:cNvPr>
                <p14:cNvContentPartPr/>
                <p14:nvPr/>
              </p14:nvContentPartPr>
              <p14:xfrm>
                <a:off x="114213" y="1275907"/>
                <a:ext cx="117360" cy="102240"/>
              </p14:xfrm>
            </p:contentPart>
          </mc:Choice>
          <mc:Fallback xmlns="">
            <p:pic>
              <p:nvPicPr>
                <p:cNvPr id="209" name="Freihand 208">
                  <a:extLst>
                    <a:ext uri="{FF2B5EF4-FFF2-40B4-BE49-F238E27FC236}">
                      <a16:creationId xmlns:a16="http://schemas.microsoft.com/office/drawing/2014/main" id="{AE53C2B7-ABF4-48DC-876F-074D84397DAA}"/>
                    </a:ext>
                  </a:extLst>
                </p:cNvPr>
                <p:cNvPicPr/>
                <p:nvPr/>
              </p:nvPicPr>
              <p:blipFill>
                <a:blip r:embed="rId336"/>
                <a:stretch>
                  <a:fillRect/>
                </a:stretch>
              </p:blipFill>
              <p:spPr>
                <a:xfrm>
                  <a:off x="109893" y="1271587"/>
                  <a:ext cx="126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0" name="Freihand 209">
                  <a:extLst>
                    <a:ext uri="{FF2B5EF4-FFF2-40B4-BE49-F238E27FC236}">
                      <a16:creationId xmlns:a16="http://schemas.microsoft.com/office/drawing/2014/main" id="{1E3E399D-F97F-4BE2-BF59-DD39A6F8CF8D}"/>
                    </a:ext>
                  </a:extLst>
                </p14:cNvPr>
                <p14:cNvContentPartPr/>
                <p14:nvPr/>
              </p14:nvContentPartPr>
              <p14:xfrm>
                <a:off x="47973" y="1219747"/>
                <a:ext cx="198000" cy="247320"/>
              </p14:xfrm>
            </p:contentPart>
          </mc:Choice>
          <mc:Fallback xmlns="">
            <p:pic>
              <p:nvPicPr>
                <p:cNvPr id="210" name="Freihand 209">
                  <a:extLst>
                    <a:ext uri="{FF2B5EF4-FFF2-40B4-BE49-F238E27FC236}">
                      <a16:creationId xmlns:a16="http://schemas.microsoft.com/office/drawing/2014/main" id="{1E3E399D-F97F-4BE2-BF59-DD39A6F8CF8D}"/>
                    </a:ext>
                  </a:extLst>
                </p:cNvPr>
                <p:cNvPicPr/>
                <p:nvPr/>
              </p:nvPicPr>
              <p:blipFill>
                <a:blip r:embed="rId338"/>
                <a:stretch>
                  <a:fillRect/>
                </a:stretch>
              </p:blipFill>
              <p:spPr>
                <a:xfrm>
                  <a:off x="43653" y="1215427"/>
                  <a:ext cx="206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9" name="Freihand 198">
                  <a:extLst>
                    <a:ext uri="{FF2B5EF4-FFF2-40B4-BE49-F238E27FC236}">
                      <a16:creationId xmlns:a16="http://schemas.microsoft.com/office/drawing/2014/main" id="{96294222-FD93-42FC-9ADD-8CF9975D79DD}"/>
                    </a:ext>
                  </a:extLst>
                </p14:cNvPr>
                <p14:cNvContentPartPr/>
                <p14:nvPr/>
              </p14:nvContentPartPr>
              <p14:xfrm>
                <a:off x="340293" y="1849747"/>
                <a:ext cx="889920" cy="70200"/>
              </p14:xfrm>
            </p:contentPart>
          </mc:Choice>
          <mc:Fallback xmlns="">
            <p:pic>
              <p:nvPicPr>
                <p:cNvPr id="199" name="Freihand 198">
                  <a:extLst>
                    <a:ext uri="{FF2B5EF4-FFF2-40B4-BE49-F238E27FC236}">
                      <a16:creationId xmlns:a16="http://schemas.microsoft.com/office/drawing/2014/main" id="{96294222-FD93-42FC-9ADD-8CF9975D79DD}"/>
                    </a:ext>
                  </a:extLst>
                </p:cNvPr>
                <p:cNvPicPr/>
                <p:nvPr/>
              </p:nvPicPr>
              <p:blipFill>
                <a:blip r:embed="rId340"/>
                <a:stretch>
                  <a:fillRect/>
                </a:stretch>
              </p:blipFill>
              <p:spPr>
                <a:xfrm>
                  <a:off x="335973" y="1845427"/>
                  <a:ext cx="898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0" name="Freihand 199">
                  <a:extLst>
                    <a:ext uri="{FF2B5EF4-FFF2-40B4-BE49-F238E27FC236}">
                      <a16:creationId xmlns:a16="http://schemas.microsoft.com/office/drawing/2014/main" id="{C004EDAE-F831-4B4F-8ECC-75FE47FCB672}"/>
                    </a:ext>
                  </a:extLst>
                </p14:cNvPr>
                <p14:cNvContentPartPr/>
                <p14:nvPr/>
              </p14:nvContentPartPr>
              <p14:xfrm>
                <a:off x="324453" y="2150707"/>
                <a:ext cx="657720" cy="37080"/>
              </p14:xfrm>
            </p:contentPart>
          </mc:Choice>
          <mc:Fallback xmlns="">
            <p:pic>
              <p:nvPicPr>
                <p:cNvPr id="200" name="Freihand 199">
                  <a:extLst>
                    <a:ext uri="{FF2B5EF4-FFF2-40B4-BE49-F238E27FC236}">
                      <a16:creationId xmlns:a16="http://schemas.microsoft.com/office/drawing/2014/main" id="{C004EDAE-F831-4B4F-8ECC-75FE47FCB672}"/>
                    </a:ext>
                  </a:extLst>
                </p:cNvPr>
                <p:cNvPicPr/>
                <p:nvPr/>
              </p:nvPicPr>
              <p:blipFill>
                <a:blip r:embed="rId342"/>
                <a:stretch>
                  <a:fillRect/>
                </a:stretch>
              </p:blipFill>
              <p:spPr>
                <a:xfrm>
                  <a:off x="320133" y="2146387"/>
                  <a:ext cx="666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1" name="Freihand 200">
                  <a:extLst>
                    <a:ext uri="{FF2B5EF4-FFF2-40B4-BE49-F238E27FC236}">
                      <a16:creationId xmlns:a16="http://schemas.microsoft.com/office/drawing/2014/main" id="{22BE2BB6-D778-4BC5-A97C-3EC230673C35}"/>
                    </a:ext>
                  </a:extLst>
                </p14:cNvPr>
                <p14:cNvContentPartPr/>
                <p14:nvPr/>
              </p14:nvContentPartPr>
              <p14:xfrm>
                <a:off x="412293" y="2300827"/>
                <a:ext cx="896400" cy="79560"/>
              </p14:xfrm>
            </p:contentPart>
          </mc:Choice>
          <mc:Fallback xmlns="">
            <p:pic>
              <p:nvPicPr>
                <p:cNvPr id="201" name="Freihand 200">
                  <a:extLst>
                    <a:ext uri="{FF2B5EF4-FFF2-40B4-BE49-F238E27FC236}">
                      <a16:creationId xmlns:a16="http://schemas.microsoft.com/office/drawing/2014/main" id="{22BE2BB6-D778-4BC5-A97C-3EC230673C35}"/>
                    </a:ext>
                  </a:extLst>
                </p:cNvPr>
                <p:cNvPicPr/>
                <p:nvPr/>
              </p:nvPicPr>
              <p:blipFill>
                <a:blip r:embed="rId344"/>
                <a:stretch>
                  <a:fillRect/>
                </a:stretch>
              </p:blipFill>
              <p:spPr>
                <a:xfrm>
                  <a:off x="407973" y="2296507"/>
                  <a:ext cx="905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2" name="Freihand 211">
                  <a:extLst>
                    <a:ext uri="{FF2B5EF4-FFF2-40B4-BE49-F238E27FC236}">
                      <a16:creationId xmlns:a16="http://schemas.microsoft.com/office/drawing/2014/main" id="{1C579930-7DF0-45F6-9644-E090D083875A}"/>
                    </a:ext>
                  </a:extLst>
                </p14:cNvPr>
                <p14:cNvContentPartPr/>
                <p14:nvPr/>
              </p14:nvContentPartPr>
              <p14:xfrm>
                <a:off x="144813" y="2175547"/>
                <a:ext cx="90000" cy="107280"/>
              </p14:xfrm>
            </p:contentPart>
          </mc:Choice>
          <mc:Fallback xmlns="">
            <p:pic>
              <p:nvPicPr>
                <p:cNvPr id="212" name="Freihand 211">
                  <a:extLst>
                    <a:ext uri="{FF2B5EF4-FFF2-40B4-BE49-F238E27FC236}">
                      <a16:creationId xmlns:a16="http://schemas.microsoft.com/office/drawing/2014/main" id="{1C579930-7DF0-45F6-9644-E090D083875A}"/>
                    </a:ext>
                  </a:extLst>
                </p:cNvPr>
                <p:cNvPicPr/>
                <p:nvPr/>
              </p:nvPicPr>
              <p:blipFill>
                <a:blip r:embed="rId346"/>
                <a:stretch>
                  <a:fillRect/>
                </a:stretch>
              </p:blipFill>
              <p:spPr>
                <a:xfrm>
                  <a:off x="140493" y="2171227"/>
                  <a:ext cx="98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3" name="Freihand 212">
                  <a:extLst>
                    <a:ext uri="{FF2B5EF4-FFF2-40B4-BE49-F238E27FC236}">
                      <a16:creationId xmlns:a16="http://schemas.microsoft.com/office/drawing/2014/main" id="{FF46E1BB-8A1B-47C7-9283-09849AE672FF}"/>
                    </a:ext>
                  </a:extLst>
                </p14:cNvPr>
                <p14:cNvContentPartPr/>
                <p14:nvPr/>
              </p14:nvContentPartPr>
              <p14:xfrm>
                <a:off x="75333" y="2109307"/>
                <a:ext cx="217080" cy="222480"/>
              </p14:xfrm>
            </p:contentPart>
          </mc:Choice>
          <mc:Fallback xmlns="">
            <p:pic>
              <p:nvPicPr>
                <p:cNvPr id="213" name="Freihand 212">
                  <a:extLst>
                    <a:ext uri="{FF2B5EF4-FFF2-40B4-BE49-F238E27FC236}">
                      <a16:creationId xmlns:a16="http://schemas.microsoft.com/office/drawing/2014/main" id="{FF46E1BB-8A1B-47C7-9283-09849AE672FF}"/>
                    </a:ext>
                  </a:extLst>
                </p:cNvPr>
                <p:cNvPicPr/>
                <p:nvPr/>
              </p:nvPicPr>
              <p:blipFill>
                <a:blip r:embed="rId348"/>
                <a:stretch>
                  <a:fillRect/>
                </a:stretch>
              </p:blipFill>
              <p:spPr>
                <a:xfrm>
                  <a:off x="71013" y="2104987"/>
                  <a:ext cx="225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5" name="Freihand 214">
                  <a:extLst>
                    <a:ext uri="{FF2B5EF4-FFF2-40B4-BE49-F238E27FC236}">
                      <a16:creationId xmlns:a16="http://schemas.microsoft.com/office/drawing/2014/main" id="{A37FF8B7-6CB4-4F09-8A22-CE7F0E7E368C}"/>
                    </a:ext>
                  </a:extLst>
                </p14:cNvPr>
                <p14:cNvContentPartPr/>
                <p14:nvPr/>
              </p14:nvContentPartPr>
              <p14:xfrm>
                <a:off x="109893" y="1942267"/>
                <a:ext cx="80640" cy="123840"/>
              </p14:xfrm>
            </p:contentPart>
          </mc:Choice>
          <mc:Fallback xmlns="">
            <p:pic>
              <p:nvPicPr>
                <p:cNvPr id="215" name="Freihand 214">
                  <a:extLst>
                    <a:ext uri="{FF2B5EF4-FFF2-40B4-BE49-F238E27FC236}">
                      <a16:creationId xmlns:a16="http://schemas.microsoft.com/office/drawing/2014/main" id="{A37FF8B7-6CB4-4F09-8A22-CE7F0E7E368C}"/>
                    </a:ext>
                  </a:extLst>
                </p:cNvPr>
                <p:cNvPicPr/>
                <p:nvPr/>
              </p:nvPicPr>
              <p:blipFill>
                <a:blip r:embed="rId350"/>
                <a:stretch>
                  <a:fillRect/>
                </a:stretch>
              </p:blipFill>
              <p:spPr>
                <a:xfrm>
                  <a:off x="105573" y="1937947"/>
                  <a:ext cx="89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6" name="Freihand 215">
                  <a:extLst>
                    <a:ext uri="{FF2B5EF4-FFF2-40B4-BE49-F238E27FC236}">
                      <a16:creationId xmlns:a16="http://schemas.microsoft.com/office/drawing/2014/main" id="{3A4F7773-8BA6-48CF-8CAF-7639133CF96E}"/>
                    </a:ext>
                  </a:extLst>
                </p14:cNvPr>
                <p14:cNvContentPartPr/>
                <p14:nvPr/>
              </p14:nvContentPartPr>
              <p14:xfrm>
                <a:off x="50853" y="1875307"/>
                <a:ext cx="201240" cy="210600"/>
              </p14:xfrm>
            </p:contentPart>
          </mc:Choice>
          <mc:Fallback xmlns="">
            <p:pic>
              <p:nvPicPr>
                <p:cNvPr id="216" name="Freihand 215">
                  <a:extLst>
                    <a:ext uri="{FF2B5EF4-FFF2-40B4-BE49-F238E27FC236}">
                      <a16:creationId xmlns:a16="http://schemas.microsoft.com/office/drawing/2014/main" id="{3A4F7773-8BA6-48CF-8CAF-7639133CF96E}"/>
                    </a:ext>
                  </a:extLst>
                </p:cNvPr>
                <p:cNvPicPr/>
                <p:nvPr/>
              </p:nvPicPr>
              <p:blipFill>
                <a:blip r:embed="rId352"/>
                <a:stretch>
                  <a:fillRect/>
                </a:stretch>
              </p:blipFill>
              <p:spPr>
                <a:xfrm>
                  <a:off x="46533" y="1870987"/>
                  <a:ext cx="209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8" name="Freihand 217">
                  <a:extLst>
                    <a:ext uri="{FF2B5EF4-FFF2-40B4-BE49-F238E27FC236}">
                      <a16:creationId xmlns:a16="http://schemas.microsoft.com/office/drawing/2014/main" id="{0C6CA78B-5218-4C51-B861-10380A98ADD2}"/>
                    </a:ext>
                  </a:extLst>
                </p14:cNvPr>
                <p14:cNvContentPartPr/>
                <p14:nvPr/>
              </p14:nvContentPartPr>
              <p14:xfrm>
                <a:off x="95133" y="1714387"/>
                <a:ext cx="79920" cy="107280"/>
              </p14:xfrm>
            </p:contentPart>
          </mc:Choice>
          <mc:Fallback xmlns="">
            <p:pic>
              <p:nvPicPr>
                <p:cNvPr id="218" name="Freihand 217">
                  <a:extLst>
                    <a:ext uri="{FF2B5EF4-FFF2-40B4-BE49-F238E27FC236}">
                      <a16:creationId xmlns:a16="http://schemas.microsoft.com/office/drawing/2014/main" id="{0C6CA78B-5218-4C51-B861-10380A98ADD2}"/>
                    </a:ext>
                  </a:extLst>
                </p:cNvPr>
                <p:cNvPicPr/>
                <p:nvPr/>
              </p:nvPicPr>
              <p:blipFill>
                <a:blip r:embed="rId354"/>
                <a:stretch>
                  <a:fillRect/>
                </a:stretch>
              </p:blipFill>
              <p:spPr>
                <a:xfrm>
                  <a:off x="90813" y="1710067"/>
                  <a:ext cx="88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9" name="Freihand 218">
                  <a:extLst>
                    <a:ext uri="{FF2B5EF4-FFF2-40B4-BE49-F238E27FC236}">
                      <a16:creationId xmlns:a16="http://schemas.microsoft.com/office/drawing/2014/main" id="{AC860C64-E70D-48F7-9AC9-77F89CE773DA}"/>
                    </a:ext>
                  </a:extLst>
                </p14:cNvPr>
                <p14:cNvContentPartPr/>
                <p14:nvPr/>
              </p14:nvContentPartPr>
              <p14:xfrm>
                <a:off x="91173" y="1682707"/>
                <a:ext cx="106200" cy="6840"/>
              </p14:xfrm>
            </p:contentPart>
          </mc:Choice>
          <mc:Fallback xmlns="">
            <p:pic>
              <p:nvPicPr>
                <p:cNvPr id="219" name="Freihand 218">
                  <a:extLst>
                    <a:ext uri="{FF2B5EF4-FFF2-40B4-BE49-F238E27FC236}">
                      <a16:creationId xmlns:a16="http://schemas.microsoft.com/office/drawing/2014/main" id="{AC860C64-E70D-48F7-9AC9-77F89CE773DA}"/>
                    </a:ext>
                  </a:extLst>
                </p:cNvPr>
                <p:cNvPicPr/>
                <p:nvPr/>
              </p:nvPicPr>
              <p:blipFill>
                <a:blip r:embed="rId356"/>
                <a:stretch>
                  <a:fillRect/>
                </a:stretch>
              </p:blipFill>
              <p:spPr>
                <a:xfrm>
                  <a:off x="86853" y="1678387"/>
                  <a:ext cx="114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0" name="Freihand 219">
                  <a:extLst>
                    <a:ext uri="{FF2B5EF4-FFF2-40B4-BE49-F238E27FC236}">
                      <a16:creationId xmlns:a16="http://schemas.microsoft.com/office/drawing/2014/main" id="{8BBEE884-9146-414E-B2C3-271AAF49B2CF}"/>
                    </a:ext>
                  </a:extLst>
                </p14:cNvPr>
                <p14:cNvContentPartPr/>
                <p14:nvPr/>
              </p14:nvContentPartPr>
              <p14:xfrm>
                <a:off x="38613" y="1637347"/>
                <a:ext cx="205560" cy="221760"/>
              </p14:xfrm>
            </p:contentPart>
          </mc:Choice>
          <mc:Fallback xmlns="">
            <p:pic>
              <p:nvPicPr>
                <p:cNvPr id="220" name="Freihand 219">
                  <a:extLst>
                    <a:ext uri="{FF2B5EF4-FFF2-40B4-BE49-F238E27FC236}">
                      <a16:creationId xmlns:a16="http://schemas.microsoft.com/office/drawing/2014/main" id="{8BBEE884-9146-414E-B2C3-271AAF49B2CF}"/>
                    </a:ext>
                  </a:extLst>
                </p:cNvPr>
                <p:cNvPicPr/>
                <p:nvPr/>
              </p:nvPicPr>
              <p:blipFill>
                <a:blip r:embed="rId358"/>
                <a:stretch>
                  <a:fillRect/>
                </a:stretch>
              </p:blipFill>
              <p:spPr>
                <a:xfrm>
                  <a:off x="34293" y="1633027"/>
                  <a:ext cx="214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6" name="Freihand 225">
                  <a:extLst>
                    <a:ext uri="{FF2B5EF4-FFF2-40B4-BE49-F238E27FC236}">
                      <a16:creationId xmlns:a16="http://schemas.microsoft.com/office/drawing/2014/main" id="{C5A498CF-7EFF-4664-9827-E0CCBF2FF209}"/>
                    </a:ext>
                  </a:extLst>
                </p14:cNvPr>
                <p14:cNvContentPartPr/>
                <p14:nvPr/>
              </p14:nvContentPartPr>
              <p14:xfrm>
                <a:off x="327693" y="1362667"/>
                <a:ext cx="900000" cy="378360"/>
              </p14:xfrm>
            </p:contentPart>
          </mc:Choice>
          <mc:Fallback xmlns="">
            <p:pic>
              <p:nvPicPr>
                <p:cNvPr id="226" name="Freihand 225">
                  <a:extLst>
                    <a:ext uri="{FF2B5EF4-FFF2-40B4-BE49-F238E27FC236}">
                      <a16:creationId xmlns:a16="http://schemas.microsoft.com/office/drawing/2014/main" id="{C5A498CF-7EFF-4664-9827-E0CCBF2FF209}"/>
                    </a:ext>
                  </a:extLst>
                </p:cNvPr>
                <p:cNvPicPr/>
                <p:nvPr/>
              </p:nvPicPr>
              <p:blipFill>
                <a:blip r:embed="rId360"/>
                <a:stretch>
                  <a:fillRect/>
                </a:stretch>
              </p:blipFill>
              <p:spPr>
                <a:xfrm>
                  <a:off x="323373" y="1358347"/>
                  <a:ext cx="90864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7" name="Freihand 226">
                  <a:extLst>
                    <a:ext uri="{FF2B5EF4-FFF2-40B4-BE49-F238E27FC236}">
                      <a16:creationId xmlns:a16="http://schemas.microsoft.com/office/drawing/2014/main" id="{B2329314-96BF-4460-8EFB-12E58D1F286C}"/>
                    </a:ext>
                  </a:extLst>
                </p14:cNvPr>
                <p14:cNvContentPartPr/>
                <p14:nvPr/>
              </p14:nvContentPartPr>
              <p14:xfrm>
                <a:off x="857253" y="1733107"/>
                <a:ext cx="176760" cy="4129920"/>
              </p14:xfrm>
            </p:contentPart>
          </mc:Choice>
          <mc:Fallback xmlns="">
            <p:pic>
              <p:nvPicPr>
                <p:cNvPr id="227" name="Freihand 226">
                  <a:extLst>
                    <a:ext uri="{FF2B5EF4-FFF2-40B4-BE49-F238E27FC236}">
                      <a16:creationId xmlns:a16="http://schemas.microsoft.com/office/drawing/2014/main" id="{B2329314-96BF-4460-8EFB-12E58D1F286C}"/>
                    </a:ext>
                  </a:extLst>
                </p:cNvPr>
                <p:cNvPicPr/>
                <p:nvPr/>
              </p:nvPicPr>
              <p:blipFill>
                <a:blip r:embed="rId362"/>
                <a:stretch>
                  <a:fillRect/>
                </a:stretch>
              </p:blipFill>
              <p:spPr>
                <a:xfrm>
                  <a:off x="852933" y="1728787"/>
                  <a:ext cx="185400" cy="41385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8" name="Freihand 227">
                  <a:extLst>
                    <a:ext uri="{FF2B5EF4-FFF2-40B4-BE49-F238E27FC236}">
                      <a16:creationId xmlns:a16="http://schemas.microsoft.com/office/drawing/2014/main" id="{F14D00EF-0F94-4974-82F4-1D90721F24DC}"/>
                    </a:ext>
                  </a:extLst>
                </p14:cNvPr>
                <p14:cNvContentPartPr/>
                <p14:nvPr/>
              </p14:nvContentPartPr>
              <p14:xfrm>
                <a:off x="851853" y="5628667"/>
                <a:ext cx="340920" cy="392040"/>
              </p14:xfrm>
            </p:contentPart>
          </mc:Choice>
          <mc:Fallback xmlns="">
            <p:pic>
              <p:nvPicPr>
                <p:cNvPr id="228" name="Freihand 227">
                  <a:extLst>
                    <a:ext uri="{FF2B5EF4-FFF2-40B4-BE49-F238E27FC236}">
                      <a16:creationId xmlns:a16="http://schemas.microsoft.com/office/drawing/2014/main" id="{F14D00EF-0F94-4974-82F4-1D90721F24DC}"/>
                    </a:ext>
                  </a:extLst>
                </p:cNvPr>
                <p:cNvPicPr/>
                <p:nvPr/>
              </p:nvPicPr>
              <p:blipFill>
                <a:blip r:embed="rId364"/>
                <a:stretch>
                  <a:fillRect/>
                </a:stretch>
              </p:blipFill>
              <p:spPr>
                <a:xfrm>
                  <a:off x="847533" y="5624347"/>
                  <a:ext cx="3495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0" name="Freihand 229">
                  <a:extLst>
                    <a:ext uri="{FF2B5EF4-FFF2-40B4-BE49-F238E27FC236}">
                      <a16:creationId xmlns:a16="http://schemas.microsoft.com/office/drawing/2014/main" id="{C00C0B78-01D1-4495-839D-F9E75896618B}"/>
                    </a:ext>
                  </a:extLst>
                </p14:cNvPr>
                <p14:cNvContentPartPr/>
                <p14:nvPr/>
              </p14:nvContentPartPr>
              <p14:xfrm>
                <a:off x="729813" y="6266227"/>
                <a:ext cx="111960" cy="253080"/>
              </p14:xfrm>
            </p:contentPart>
          </mc:Choice>
          <mc:Fallback xmlns="">
            <p:pic>
              <p:nvPicPr>
                <p:cNvPr id="230" name="Freihand 229">
                  <a:extLst>
                    <a:ext uri="{FF2B5EF4-FFF2-40B4-BE49-F238E27FC236}">
                      <a16:creationId xmlns:a16="http://schemas.microsoft.com/office/drawing/2014/main" id="{C00C0B78-01D1-4495-839D-F9E75896618B}"/>
                    </a:ext>
                  </a:extLst>
                </p:cNvPr>
                <p:cNvPicPr/>
                <p:nvPr/>
              </p:nvPicPr>
              <p:blipFill>
                <a:blip r:embed="rId366"/>
                <a:stretch>
                  <a:fillRect/>
                </a:stretch>
              </p:blipFill>
              <p:spPr>
                <a:xfrm>
                  <a:off x="725493" y="6261547"/>
                  <a:ext cx="120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1" name="Freihand 230">
                  <a:extLst>
                    <a:ext uri="{FF2B5EF4-FFF2-40B4-BE49-F238E27FC236}">
                      <a16:creationId xmlns:a16="http://schemas.microsoft.com/office/drawing/2014/main" id="{9D7FD4E5-E475-4BDA-B89E-9434A0046BB1}"/>
                    </a:ext>
                  </a:extLst>
                </p14:cNvPr>
                <p14:cNvContentPartPr/>
                <p14:nvPr/>
              </p14:nvContentPartPr>
              <p14:xfrm>
                <a:off x="602733" y="6185947"/>
                <a:ext cx="352080" cy="209520"/>
              </p14:xfrm>
            </p:contentPart>
          </mc:Choice>
          <mc:Fallback xmlns="">
            <p:pic>
              <p:nvPicPr>
                <p:cNvPr id="231" name="Freihand 230">
                  <a:extLst>
                    <a:ext uri="{FF2B5EF4-FFF2-40B4-BE49-F238E27FC236}">
                      <a16:creationId xmlns:a16="http://schemas.microsoft.com/office/drawing/2014/main" id="{9D7FD4E5-E475-4BDA-B89E-9434A0046BB1}"/>
                    </a:ext>
                  </a:extLst>
                </p:cNvPr>
                <p:cNvPicPr/>
                <p:nvPr/>
              </p:nvPicPr>
              <p:blipFill>
                <a:blip r:embed="rId368"/>
                <a:stretch>
                  <a:fillRect/>
                </a:stretch>
              </p:blipFill>
              <p:spPr>
                <a:xfrm>
                  <a:off x="598413" y="6181627"/>
                  <a:ext cx="360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DFEDEF83-AAEF-454C-ACFD-2071543C684F}"/>
                    </a:ext>
                  </a:extLst>
                </p14:cNvPr>
                <p14:cNvContentPartPr/>
                <p14:nvPr/>
              </p14:nvContentPartPr>
              <p14:xfrm>
                <a:off x="950493" y="6241387"/>
                <a:ext cx="92880" cy="135000"/>
              </p14:xfrm>
            </p:contentPart>
          </mc:Choice>
          <mc:Fallback xmlns="">
            <p:pic>
              <p:nvPicPr>
                <p:cNvPr id="232" name="Freihand 231">
                  <a:extLst>
                    <a:ext uri="{FF2B5EF4-FFF2-40B4-BE49-F238E27FC236}">
                      <a16:creationId xmlns:a16="http://schemas.microsoft.com/office/drawing/2014/main" id="{DFEDEF83-AAEF-454C-ACFD-2071543C684F}"/>
                    </a:ext>
                  </a:extLst>
                </p:cNvPr>
                <p:cNvPicPr/>
                <p:nvPr/>
              </p:nvPicPr>
              <p:blipFill>
                <a:blip r:embed="rId370"/>
                <a:stretch>
                  <a:fillRect/>
                </a:stretch>
              </p:blipFill>
              <p:spPr>
                <a:xfrm>
                  <a:off x="946173" y="6237067"/>
                  <a:ext cx="101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3" name="Freihand 232">
                  <a:extLst>
                    <a:ext uri="{FF2B5EF4-FFF2-40B4-BE49-F238E27FC236}">
                      <a16:creationId xmlns:a16="http://schemas.microsoft.com/office/drawing/2014/main" id="{EC8EBD46-4D74-467C-B6DC-7AD56676D4B1}"/>
                    </a:ext>
                  </a:extLst>
                </p14:cNvPr>
                <p14:cNvContentPartPr/>
                <p14:nvPr/>
              </p14:nvContentPartPr>
              <p14:xfrm>
                <a:off x="1003773" y="5905147"/>
                <a:ext cx="387360" cy="382680"/>
              </p14:xfrm>
            </p:contentPart>
          </mc:Choice>
          <mc:Fallback xmlns="">
            <p:pic>
              <p:nvPicPr>
                <p:cNvPr id="233" name="Freihand 232">
                  <a:extLst>
                    <a:ext uri="{FF2B5EF4-FFF2-40B4-BE49-F238E27FC236}">
                      <a16:creationId xmlns:a16="http://schemas.microsoft.com/office/drawing/2014/main" id="{EC8EBD46-4D74-467C-B6DC-7AD56676D4B1}"/>
                    </a:ext>
                  </a:extLst>
                </p:cNvPr>
                <p:cNvPicPr/>
                <p:nvPr/>
              </p:nvPicPr>
              <p:blipFill>
                <a:blip r:embed="rId372"/>
                <a:stretch>
                  <a:fillRect/>
                </a:stretch>
              </p:blipFill>
              <p:spPr>
                <a:xfrm>
                  <a:off x="999453" y="5900827"/>
                  <a:ext cx="39600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4" name="Freihand 233">
                  <a:extLst>
                    <a:ext uri="{FF2B5EF4-FFF2-40B4-BE49-F238E27FC236}">
                      <a16:creationId xmlns:a16="http://schemas.microsoft.com/office/drawing/2014/main" id="{98CE62F6-0E5D-4188-883B-35E25A94A233}"/>
                    </a:ext>
                  </a:extLst>
                </p14:cNvPr>
                <p14:cNvContentPartPr/>
                <p14:nvPr/>
              </p14:nvContentPartPr>
              <p14:xfrm>
                <a:off x="1471053" y="5677627"/>
                <a:ext cx="200160" cy="240840"/>
              </p14:xfrm>
            </p:contentPart>
          </mc:Choice>
          <mc:Fallback xmlns="">
            <p:pic>
              <p:nvPicPr>
                <p:cNvPr id="234" name="Freihand 233">
                  <a:extLst>
                    <a:ext uri="{FF2B5EF4-FFF2-40B4-BE49-F238E27FC236}">
                      <a16:creationId xmlns:a16="http://schemas.microsoft.com/office/drawing/2014/main" id="{98CE62F6-0E5D-4188-883B-35E25A94A233}"/>
                    </a:ext>
                  </a:extLst>
                </p:cNvPr>
                <p:cNvPicPr/>
                <p:nvPr/>
              </p:nvPicPr>
              <p:blipFill>
                <a:blip r:embed="rId374"/>
                <a:stretch>
                  <a:fillRect/>
                </a:stretch>
              </p:blipFill>
              <p:spPr>
                <a:xfrm>
                  <a:off x="1466733" y="5673307"/>
                  <a:ext cx="208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5" name="Freihand 234">
                  <a:extLst>
                    <a:ext uri="{FF2B5EF4-FFF2-40B4-BE49-F238E27FC236}">
                      <a16:creationId xmlns:a16="http://schemas.microsoft.com/office/drawing/2014/main" id="{075152A8-8CE4-4476-8D22-BB8F2D2A4FC0}"/>
                    </a:ext>
                  </a:extLst>
                </p14:cNvPr>
                <p14:cNvContentPartPr/>
                <p14:nvPr/>
              </p14:nvContentPartPr>
              <p14:xfrm>
                <a:off x="1639533" y="5597347"/>
                <a:ext cx="365400" cy="218160"/>
              </p14:xfrm>
            </p:contentPart>
          </mc:Choice>
          <mc:Fallback xmlns="">
            <p:pic>
              <p:nvPicPr>
                <p:cNvPr id="235" name="Freihand 234">
                  <a:extLst>
                    <a:ext uri="{FF2B5EF4-FFF2-40B4-BE49-F238E27FC236}">
                      <a16:creationId xmlns:a16="http://schemas.microsoft.com/office/drawing/2014/main" id="{075152A8-8CE4-4476-8D22-BB8F2D2A4FC0}"/>
                    </a:ext>
                  </a:extLst>
                </p:cNvPr>
                <p:cNvPicPr/>
                <p:nvPr/>
              </p:nvPicPr>
              <p:blipFill>
                <a:blip r:embed="rId376"/>
                <a:stretch>
                  <a:fillRect/>
                </a:stretch>
              </p:blipFill>
              <p:spPr>
                <a:xfrm>
                  <a:off x="1635213" y="5593027"/>
                  <a:ext cx="3740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6" name="Freihand 235">
                  <a:extLst>
                    <a:ext uri="{FF2B5EF4-FFF2-40B4-BE49-F238E27FC236}">
                      <a16:creationId xmlns:a16="http://schemas.microsoft.com/office/drawing/2014/main" id="{AD3A2594-C27B-4BF0-A422-3BE46BB44FA6}"/>
                    </a:ext>
                  </a:extLst>
                </p14:cNvPr>
                <p14:cNvContentPartPr/>
                <p14:nvPr/>
              </p14:nvContentPartPr>
              <p14:xfrm>
                <a:off x="759693" y="5562067"/>
                <a:ext cx="1767960" cy="1163520"/>
              </p14:xfrm>
            </p:contentPart>
          </mc:Choice>
          <mc:Fallback xmlns="">
            <p:pic>
              <p:nvPicPr>
                <p:cNvPr id="236" name="Freihand 235">
                  <a:extLst>
                    <a:ext uri="{FF2B5EF4-FFF2-40B4-BE49-F238E27FC236}">
                      <a16:creationId xmlns:a16="http://schemas.microsoft.com/office/drawing/2014/main" id="{AD3A2594-C27B-4BF0-A422-3BE46BB44FA6}"/>
                    </a:ext>
                  </a:extLst>
                </p:cNvPr>
                <p:cNvPicPr/>
                <p:nvPr/>
              </p:nvPicPr>
              <p:blipFill>
                <a:blip r:embed="rId378"/>
                <a:stretch>
                  <a:fillRect/>
                </a:stretch>
              </p:blipFill>
              <p:spPr>
                <a:xfrm>
                  <a:off x="755373" y="5557747"/>
                  <a:ext cx="1776600" cy="1172160"/>
                </a:xfrm>
                <a:prstGeom prst="rect">
                  <a:avLst/>
                </a:prstGeom>
              </p:spPr>
            </p:pic>
          </mc:Fallback>
        </mc:AlternateContent>
      </p:grpSp>
    </p:spTree>
    <p:extLst>
      <p:ext uri="{BB962C8B-B14F-4D97-AF65-F5344CB8AC3E}">
        <p14:creationId xmlns:p14="http://schemas.microsoft.com/office/powerpoint/2010/main" val="349934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A7F7-8B6A-BA21-46C4-976A5B29B49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DC76A8C-406C-A642-D784-780840299FF2}"/>
              </a:ext>
            </a:extLst>
          </p:cNvPr>
          <p:cNvSpPr txBox="1">
            <a:spLocks/>
          </p:cNvSpPr>
          <p:nvPr/>
        </p:nvSpPr>
        <p:spPr>
          <a:xfrm>
            <a:off x="1336934" y="1478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Gravity model: Size and Distance</a:t>
            </a:r>
          </a:p>
        </p:txBody>
      </p:sp>
      <p:sp>
        <p:nvSpPr>
          <p:cNvPr id="6" name="Content Placeholder 2">
            <a:extLst>
              <a:ext uri="{FF2B5EF4-FFF2-40B4-BE49-F238E27FC236}">
                <a16:creationId xmlns:a16="http://schemas.microsoft.com/office/drawing/2014/main" id="{D32BA75C-73A8-AFE3-126D-0EF791B81920}"/>
              </a:ext>
            </a:extLst>
          </p:cNvPr>
          <p:cNvSpPr txBox="1">
            <a:spLocks/>
          </p:cNvSpPr>
          <p:nvPr/>
        </p:nvSpPr>
        <p:spPr>
          <a:xfrm>
            <a:off x="773723" y="1124744"/>
            <a:ext cx="10519508"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The descriptive empirical findings on the regional distribution of international trade flows in the USA reveal two correlations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The larger the trading partners, the greater the trade volume</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The smaller the distance between the trading partners, the greater the trade</a:t>
            </a:r>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AE58962D-2E5F-4ED6-3136-D6F4DF83188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D3C18A3-E841-4098-AB79-C49FABBAA2C9}"/>
                  </a:ext>
                </a:extLst>
              </p14:cNvPr>
              <p14:cNvContentPartPr/>
              <p14:nvPr/>
            </p14:nvContentPartPr>
            <p14:xfrm>
              <a:off x="3465093" y="5839987"/>
              <a:ext cx="13680" cy="6120"/>
            </p14:xfrm>
          </p:contentPart>
        </mc:Choice>
        <mc:Fallback xmlns="">
          <p:pic>
            <p:nvPicPr>
              <p:cNvPr id="2" name="Freihand 1">
                <a:extLst>
                  <a:ext uri="{FF2B5EF4-FFF2-40B4-BE49-F238E27FC236}">
                    <a16:creationId xmlns:a16="http://schemas.microsoft.com/office/drawing/2014/main" id="{AD3C18A3-E841-4098-AB79-C49FABBAA2C9}"/>
                  </a:ext>
                </a:extLst>
              </p:cNvPr>
              <p:cNvPicPr/>
              <p:nvPr/>
            </p:nvPicPr>
            <p:blipFill>
              <a:blip r:embed="rId4"/>
              <a:stretch>
                <a:fillRect/>
              </a:stretch>
            </p:blipFill>
            <p:spPr>
              <a:xfrm>
                <a:off x="3460773" y="5835667"/>
                <a:ext cx="22320" cy="14760"/>
              </a:xfrm>
              <a:prstGeom prst="rect">
                <a:avLst/>
              </a:prstGeom>
            </p:spPr>
          </p:pic>
        </mc:Fallback>
      </mc:AlternateContent>
      <p:grpSp>
        <p:nvGrpSpPr>
          <p:cNvPr id="14" name="Gruppieren 13">
            <a:extLst>
              <a:ext uri="{FF2B5EF4-FFF2-40B4-BE49-F238E27FC236}">
                <a16:creationId xmlns:a16="http://schemas.microsoft.com/office/drawing/2014/main" id="{9FC5DB0D-5A39-4188-B882-774E4ADCD79B}"/>
              </a:ext>
            </a:extLst>
          </p:cNvPr>
          <p:cNvGrpSpPr/>
          <p:nvPr/>
        </p:nvGrpSpPr>
        <p:grpSpPr>
          <a:xfrm>
            <a:off x="2935173" y="2738947"/>
            <a:ext cx="813600" cy="295560"/>
            <a:chOff x="2935173" y="2738947"/>
            <a:chExt cx="813600" cy="2955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7A532D6-5CBC-477D-B447-AE6F01270152}"/>
                    </a:ext>
                  </a:extLst>
                </p14:cNvPr>
                <p14:cNvContentPartPr/>
                <p14:nvPr/>
              </p14:nvContentPartPr>
              <p14:xfrm>
                <a:off x="2935173" y="2830387"/>
                <a:ext cx="96480" cy="204120"/>
              </p14:xfrm>
            </p:contentPart>
          </mc:Choice>
          <mc:Fallback xmlns="">
            <p:pic>
              <p:nvPicPr>
                <p:cNvPr id="3" name="Freihand 2">
                  <a:extLst>
                    <a:ext uri="{FF2B5EF4-FFF2-40B4-BE49-F238E27FC236}">
                      <a16:creationId xmlns:a16="http://schemas.microsoft.com/office/drawing/2014/main" id="{17A532D6-5CBC-477D-B447-AE6F01270152}"/>
                    </a:ext>
                  </a:extLst>
                </p:cNvPr>
                <p:cNvPicPr/>
                <p:nvPr/>
              </p:nvPicPr>
              <p:blipFill>
                <a:blip r:embed="rId6"/>
                <a:stretch>
                  <a:fillRect/>
                </a:stretch>
              </p:blipFill>
              <p:spPr>
                <a:xfrm>
                  <a:off x="2930853" y="2826067"/>
                  <a:ext cx="105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55F5B7E-E3F6-4456-AAB1-F332B3BA3C30}"/>
                    </a:ext>
                  </a:extLst>
                </p14:cNvPr>
                <p14:cNvContentPartPr/>
                <p14:nvPr/>
              </p14:nvContentPartPr>
              <p14:xfrm>
                <a:off x="3075213" y="2755147"/>
                <a:ext cx="100440" cy="145440"/>
              </p14:xfrm>
            </p:contentPart>
          </mc:Choice>
          <mc:Fallback xmlns="">
            <p:pic>
              <p:nvPicPr>
                <p:cNvPr id="7" name="Freihand 6">
                  <a:extLst>
                    <a:ext uri="{FF2B5EF4-FFF2-40B4-BE49-F238E27FC236}">
                      <a16:creationId xmlns:a16="http://schemas.microsoft.com/office/drawing/2014/main" id="{D55F5B7E-E3F6-4456-AAB1-F332B3BA3C30}"/>
                    </a:ext>
                  </a:extLst>
                </p:cNvPr>
                <p:cNvPicPr/>
                <p:nvPr/>
              </p:nvPicPr>
              <p:blipFill>
                <a:blip r:embed="rId8"/>
                <a:stretch>
                  <a:fillRect/>
                </a:stretch>
              </p:blipFill>
              <p:spPr>
                <a:xfrm>
                  <a:off x="3070893" y="2750827"/>
                  <a:ext cx="109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736A004-8EB6-4109-B274-9CC0228CDE62}"/>
                    </a:ext>
                  </a:extLst>
                </p14:cNvPr>
                <p14:cNvContentPartPr/>
                <p14:nvPr/>
              </p14:nvContentPartPr>
              <p14:xfrm>
                <a:off x="3203733" y="2814187"/>
                <a:ext cx="81720" cy="209520"/>
              </p14:xfrm>
            </p:contentPart>
          </mc:Choice>
          <mc:Fallback xmlns="">
            <p:pic>
              <p:nvPicPr>
                <p:cNvPr id="8" name="Freihand 7">
                  <a:extLst>
                    <a:ext uri="{FF2B5EF4-FFF2-40B4-BE49-F238E27FC236}">
                      <a16:creationId xmlns:a16="http://schemas.microsoft.com/office/drawing/2014/main" id="{3736A004-8EB6-4109-B274-9CC0228CDE62}"/>
                    </a:ext>
                  </a:extLst>
                </p:cNvPr>
                <p:cNvPicPr/>
                <p:nvPr/>
              </p:nvPicPr>
              <p:blipFill>
                <a:blip r:embed="rId10"/>
                <a:stretch>
                  <a:fillRect/>
                </a:stretch>
              </p:blipFill>
              <p:spPr>
                <a:xfrm>
                  <a:off x="3199413" y="2809867"/>
                  <a:ext cx="90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4E7A0E2-7B71-4244-B38B-B45FB255D578}"/>
                    </a:ext>
                  </a:extLst>
                </p14:cNvPr>
                <p14:cNvContentPartPr/>
                <p14:nvPr/>
              </p14:nvContentPartPr>
              <p14:xfrm>
                <a:off x="3275373" y="2821747"/>
                <a:ext cx="94320" cy="88200"/>
              </p14:xfrm>
            </p:contentPart>
          </mc:Choice>
          <mc:Fallback xmlns="">
            <p:pic>
              <p:nvPicPr>
                <p:cNvPr id="9" name="Freihand 8">
                  <a:extLst>
                    <a:ext uri="{FF2B5EF4-FFF2-40B4-BE49-F238E27FC236}">
                      <a16:creationId xmlns:a16="http://schemas.microsoft.com/office/drawing/2014/main" id="{04E7A0E2-7B71-4244-B38B-B45FB255D578}"/>
                    </a:ext>
                  </a:extLst>
                </p:cNvPr>
                <p:cNvPicPr/>
                <p:nvPr/>
              </p:nvPicPr>
              <p:blipFill>
                <a:blip r:embed="rId12"/>
                <a:stretch>
                  <a:fillRect/>
                </a:stretch>
              </p:blipFill>
              <p:spPr>
                <a:xfrm>
                  <a:off x="3271053" y="2817427"/>
                  <a:ext cx="102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21DDC5DE-6FC2-45AC-88DF-DDA5D6653F71}"/>
                    </a:ext>
                  </a:extLst>
                </p14:cNvPr>
                <p14:cNvContentPartPr/>
                <p14:nvPr/>
              </p14:nvContentPartPr>
              <p14:xfrm>
                <a:off x="3375453" y="2826427"/>
                <a:ext cx="30960" cy="69480"/>
              </p14:xfrm>
            </p:contentPart>
          </mc:Choice>
          <mc:Fallback xmlns="">
            <p:pic>
              <p:nvPicPr>
                <p:cNvPr id="10" name="Freihand 9">
                  <a:extLst>
                    <a:ext uri="{FF2B5EF4-FFF2-40B4-BE49-F238E27FC236}">
                      <a16:creationId xmlns:a16="http://schemas.microsoft.com/office/drawing/2014/main" id="{21DDC5DE-6FC2-45AC-88DF-DDA5D6653F71}"/>
                    </a:ext>
                  </a:extLst>
                </p:cNvPr>
                <p:cNvPicPr/>
                <p:nvPr/>
              </p:nvPicPr>
              <p:blipFill>
                <a:blip r:embed="rId14"/>
                <a:stretch>
                  <a:fillRect/>
                </a:stretch>
              </p:blipFill>
              <p:spPr>
                <a:xfrm>
                  <a:off x="3371133" y="2822107"/>
                  <a:ext cx="39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1018A3F-ACAF-4E09-863A-88B44B69C2EE}"/>
                    </a:ext>
                  </a:extLst>
                </p14:cNvPr>
                <p14:cNvContentPartPr/>
                <p14:nvPr/>
              </p14:nvContentPartPr>
              <p14:xfrm>
                <a:off x="3466173" y="2749387"/>
                <a:ext cx="360" cy="360"/>
              </p14:xfrm>
            </p:contentPart>
          </mc:Choice>
          <mc:Fallback xmlns="">
            <p:pic>
              <p:nvPicPr>
                <p:cNvPr id="11" name="Freihand 10">
                  <a:extLst>
                    <a:ext uri="{FF2B5EF4-FFF2-40B4-BE49-F238E27FC236}">
                      <a16:creationId xmlns:a16="http://schemas.microsoft.com/office/drawing/2014/main" id="{A1018A3F-ACAF-4E09-863A-88B44B69C2EE}"/>
                    </a:ext>
                  </a:extLst>
                </p:cNvPr>
                <p:cNvPicPr/>
                <p:nvPr/>
              </p:nvPicPr>
              <p:blipFill>
                <a:blip r:embed="rId16"/>
                <a:stretch>
                  <a:fillRect/>
                </a:stretch>
              </p:blipFill>
              <p:spPr>
                <a:xfrm>
                  <a:off x="3461853" y="2745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DC1E4F11-ADA3-4EDB-AA91-254CDBEFDF69}"/>
                    </a:ext>
                  </a:extLst>
                </p14:cNvPr>
                <p14:cNvContentPartPr/>
                <p14:nvPr/>
              </p14:nvContentPartPr>
              <p14:xfrm>
                <a:off x="3432333" y="2827867"/>
                <a:ext cx="96120" cy="63360"/>
              </p14:xfrm>
            </p:contentPart>
          </mc:Choice>
          <mc:Fallback xmlns="">
            <p:pic>
              <p:nvPicPr>
                <p:cNvPr id="12" name="Freihand 11">
                  <a:extLst>
                    <a:ext uri="{FF2B5EF4-FFF2-40B4-BE49-F238E27FC236}">
                      <a16:creationId xmlns:a16="http://schemas.microsoft.com/office/drawing/2014/main" id="{DC1E4F11-ADA3-4EDB-AA91-254CDBEFDF69}"/>
                    </a:ext>
                  </a:extLst>
                </p:cNvPr>
                <p:cNvPicPr/>
                <p:nvPr/>
              </p:nvPicPr>
              <p:blipFill>
                <a:blip r:embed="rId18"/>
                <a:stretch>
                  <a:fillRect/>
                </a:stretch>
              </p:blipFill>
              <p:spPr>
                <a:xfrm>
                  <a:off x="3428013" y="2823547"/>
                  <a:ext cx="104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2F4AC8C2-7725-4198-B483-8AA6FC5F82C1}"/>
                    </a:ext>
                  </a:extLst>
                </p14:cNvPr>
                <p14:cNvContentPartPr/>
                <p14:nvPr/>
              </p14:nvContentPartPr>
              <p14:xfrm>
                <a:off x="3529893" y="2738947"/>
                <a:ext cx="218880" cy="157680"/>
              </p14:xfrm>
            </p:contentPart>
          </mc:Choice>
          <mc:Fallback xmlns="">
            <p:pic>
              <p:nvPicPr>
                <p:cNvPr id="13" name="Freihand 12">
                  <a:extLst>
                    <a:ext uri="{FF2B5EF4-FFF2-40B4-BE49-F238E27FC236}">
                      <a16:creationId xmlns:a16="http://schemas.microsoft.com/office/drawing/2014/main" id="{2F4AC8C2-7725-4198-B483-8AA6FC5F82C1}"/>
                    </a:ext>
                  </a:extLst>
                </p:cNvPr>
                <p:cNvPicPr/>
                <p:nvPr/>
              </p:nvPicPr>
              <p:blipFill>
                <a:blip r:embed="rId20"/>
                <a:stretch>
                  <a:fillRect/>
                </a:stretch>
              </p:blipFill>
              <p:spPr>
                <a:xfrm>
                  <a:off x="3525573" y="2734627"/>
                  <a:ext cx="227520" cy="166320"/>
                </a:xfrm>
                <a:prstGeom prst="rect">
                  <a:avLst/>
                </a:prstGeom>
              </p:spPr>
            </p:pic>
          </mc:Fallback>
        </mc:AlternateContent>
      </p:grpSp>
      <p:grpSp>
        <p:nvGrpSpPr>
          <p:cNvPr id="20" name="Gruppieren 19">
            <a:extLst>
              <a:ext uri="{FF2B5EF4-FFF2-40B4-BE49-F238E27FC236}">
                <a16:creationId xmlns:a16="http://schemas.microsoft.com/office/drawing/2014/main" id="{3B32C973-D420-46CD-8D72-0A2749050C12}"/>
              </a:ext>
            </a:extLst>
          </p:cNvPr>
          <p:cNvGrpSpPr/>
          <p:nvPr/>
        </p:nvGrpSpPr>
        <p:grpSpPr>
          <a:xfrm>
            <a:off x="3898533" y="2712667"/>
            <a:ext cx="633240" cy="186120"/>
            <a:chOff x="3898533" y="2712667"/>
            <a:chExt cx="633240" cy="18612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8E0786A-1F67-4654-8094-A1C79EC9130F}"/>
                    </a:ext>
                  </a:extLst>
                </p14:cNvPr>
                <p14:cNvContentPartPr/>
                <p14:nvPr/>
              </p14:nvContentPartPr>
              <p14:xfrm>
                <a:off x="3898533" y="2712667"/>
                <a:ext cx="141840" cy="153360"/>
              </p14:xfrm>
            </p:contentPart>
          </mc:Choice>
          <mc:Fallback xmlns="">
            <p:pic>
              <p:nvPicPr>
                <p:cNvPr id="15" name="Freihand 14">
                  <a:extLst>
                    <a:ext uri="{FF2B5EF4-FFF2-40B4-BE49-F238E27FC236}">
                      <a16:creationId xmlns:a16="http://schemas.microsoft.com/office/drawing/2014/main" id="{18E0786A-1F67-4654-8094-A1C79EC9130F}"/>
                    </a:ext>
                  </a:extLst>
                </p:cNvPr>
                <p:cNvPicPr/>
                <p:nvPr/>
              </p:nvPicPr>
              <p:blipFill>
                <a:blip r:embed="rId22"/>
                <a:stretch>
                  <a:fillRect/>
                </a:stretch>
              </p:blipFill>
              <p:spPr>
                <a:xfrm>
                  <a:off x="3894213" y="2708347"/>
                  <a:ext cx="150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62BB8B4D-D357-4A4F-A7CE-6F31E354AA71}"/>
                    </a:ext>
                  </a:extLst>
                </p14:cNvPr>
                <p14:cNvContentPartPr/>
                <p14:nvPr/>
              </p14:nvContentPartPr>
              <p14:xfrm>
                <a:off x="4079613" y="2730667"/>
                <a:ext cx="117720" cy="83160"/>
              </p14:xfrm>
            </p:contentPart>
          </mc:Choice>
          <mc:Fallback xmlns="">
            <p:pic>
              <p:nvPicPr>
                <p:cNvPr id="16" name="Freihand 15">
                  <a:extLst>
                    <a:ext uri="{FF2B5EF4-FFF2-40B4-BE49-F238E27FC236}">
                      <a16:creationId xmlns:a16="http://schemas.microsoft.com/office/drawing/2014/main" id="{62BB8B4D-D357-4A4F-A7CE-6F31E354AA71}"/>
                    </a:ext>
                  </a:extLst>
                </p:cNvPr>
                <p:cNvPicPr/>
                <p:nvPr/>
              </p:nvPicPr>
              <p:blipFill>
                <a:blip r:embed="rId24"/>
                <a:stretch>
                  <a:fillRect/>
                </a:stretch>
              </p:blipFill>
              <p:spPr>
                <a:xfrm>
                  <a:off x="4075293" y="2726347"/>
                  <a:ext cx="126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0CB17C2-EF4F-4740-9489-A5A3EB03FF88}"/>
                    </a:ext>
                  </a:extLst>
                </p14:cNvPr>
                <p14:cNvContentPartPr/>
                <p14:nvPr/>
              </p14:nvContentPartPr>
              <p14:xfrm>
                <a:off x="4142973" y="2818147"/>
                <a:ext cx="88560" cy="21240"/>
              </p14:xfrm>
            </p:contentPart>
          </mc:Choice>
          <mc:Fallback xmlns="">
            <p:pic>
              <p:nvPicPr>
                <p:cNvPr id="17" name="Freihand 16">
                  <a:extLst>
                    <a:ext uri="{FF2B5EF4-FFF2-40B4-BE49-F238E27FC236}">
                      <a16:creationId xmlns:a16="http://schemas.microsoft.com/office/drawing/2014/main" id="{B0CB17C2-EF4F-4740-9489-A5A3EB03FF88}"/>
                    </a:ext>
                  </a:extLst>
                </p:cNvPr>
                <p:cNvPicPr/>
                <p:nvPr/>
              </p:nvPicPr>
              <p:blipFill>
                <a:blip r:embed="rId26"/>
                <a:stretch>
                  <a:fillRect/>
                </a:stretch>
              </p:blipFill>
              <p:spPr>
                <a:xfrm>
                  <a:off x="4138653" y="2813827"/>
                  <a:ext cx="97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BFDFD66-EB18-4188-B436-EDD35D136376}"/>
                    </a:ext>
                  </a:extLst>
                </p14:cNvPr>
                <p14:cNvContentPartPr/>
                <p14:nvPr/>
              </p14:nvContentPartPr>
              <p14:xfrm>
                <a:off x="4230813" y="2796907"/>
                <a:ext cx="170640" cy="34560"/>
              </p14:xfrm>
            </p:contentPart>
          </mc:Choice>
          <mc:Fallback xmlns="">
            <p:pic>
              <p:nvPicPr>
                <p:cNvPr id="18" name="Freihand 17">
                  <a:extLst>
                    <a:ext uri="{FF2B5EF4-FFF2-40B4-BE49-F238E27FC236}">
                      <a16:creationId xmlns:a16="http://schemas.microsoft.com/office/drawing/2014/main" id="{6BFDFD66-EB18-4188-B436-EDD35D136376}"/>
                    </a:ext>
                  </a:extLst>
                </p:cNvPr>
                <p:cNvPicPr/>
                <p:nvPr/>
              </p:nvPicPr>
              <p:blipFill>
                <a:blip r:embed="rId28"/>
                <a:stretch>
                  <a:fillRect/>
                </a:stretch>
              </p:blipFill>
              <p:spPr>
                <a:xfrm>
                  <a:off x="4226493" y="2792587"/>
                  <a:ext cx="179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0DF69DCA-CF2B-4434-85EE-0BF8A4720009}"/>
                    </a:ext>
                  </a:extLst>
                </p14:cNvPr>
                <p14:cNvContentPartPr/>
                <p14:nvPr/>
              </p14:nvContentPartPr>
              <p14:xfrm>
                <a:off x="4416573" y="2718787"/>
                <a:ext cx="115200" cy="180000"/>
              </p14:xfrm>
            </p:contentPart>
          </mc:Choice>
          <mc:Fallback xmlns="">
            <p:pic>
              <p:nvPicPr>
                <p:cNvPr id="19" name="Freihand 18">
                  <a:extLst>
                    <a:ext uri="{FF2B5EF4-FFF2-40B4-BE49-F238E27FC236}">
                      <a16:creationId xmlns:a16="http://schemas.microsoft.com/office/drawing/2014/main" id="{0DF69DCA-CF2B-4434-85EE-0BF8A4720009}"/>
                    </a:ext>
                  </a:extLst>
                </p:cNvPr>
                <p:cNvPicPr/>
                <p:nvPr/>
              </p:nvPicPr>
              <p:blipFill>
                <a:blip r:embed="rId30"/>
                <a:stretch>
                  <a:fillRect/>
                </a:stretch>
              </p:blipFill>
              <p:spPr>
                <a:xfrm>
                  <a:off x="4412253" y="2714467"/>
                  <a:ext cx="123840" cy="18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838FCEE-41D2-4E7E-A044-0C7A3DB8C0B6}"/>
                  </a:ext>
                </a:extLst>
              </p14:cNvPr>
              <p14:cNvContentPartPr/>
              <p14:nvPr/>
            </p14:nvContentPartPr>
            <p14:xfrm>
              <a:off x="5530773" y="2356267"/>
              <a:ext cx="754560" cy="309240"/>
            </p14:xfrm>
          </p:contentPart>
        </mc:Choice>
        <mc:Fallback xmlns="">
          <p:pic>
            <p:nvPicPr>
              <p:cNvPr id="21" name="Freihand 20">
                <a:extLst>
                  <a:ext uri="{FF2B5EF4-FFF2-40B4-BE49-F238E27FC236}">
                    <a16:creationId xmlns:a16="http://schemas.microsoft.com/office/drawing/2014/main" id="{3838FCEE-41D2-4E7E-A044-0C7A3DB8C0B6}"/>
                  </a:ext>
                </a:extLst>
              </p:cNvPr>
              <p:cNvPicPr/>
              <p:nvPr/>
            </p:nvPicPr>
            <p:blipFill>
              <a:blip r:embed="rId32"/>
              <a:stretch>
                <a:fillRect/>
              </a:stretch>
            </p:blipFill>
            <p:spPr>
              <a:xfrm>
                <a:off x="5526453" y="2351947"/>
                <a:ext cx="763200" cy="317880"/>
              </a:xfrm>
              <a:prstGeom prst="rect">
                <a:avLst/>
              </a:prstGeom>
            </p:spPr>
          </p:pic>
        </mc:Fallback>
      </mc:AlternateContent>
      <p:grpSp>
        <p:nvGrpSpPr>
          <p:cNvPr id="30" name="Gruppieren 29">
            <a:extLst>
              <a:ext uri="{FF2B5EF4-FFF2-40B4-BE49-F238E27FC236}">
                <a16:creationId xmlns:a16="http://schemas.microsoft.com/office/drawing/2014/main" id="{05700A42-7A3A-4C7F-B5B3-EE1ACA33DFE9}"/>
              </a:ext>
            </a:extLst>
          </p:cNvPr>
          <p:cNvGrpSpPr/>
          <p:nvPr/>
        </p:nvGrpSpPr>
        <p:grpSpPr>
          <a:xfrm>
            <a:off x="5694573" y="2108587"/>
            <a:ext cx="524520" cy="161640"/>
            <a:chOff x="5694573" y="2108587"/>
            <a:chExt cx="524520" cy="16164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4170239C-248C-4138-B665-C1AA732EB31B}"/>
                    </a:ext>
                  </a:extLst>
                </p14:cNvPr>
                <p14:cNvContentPartPr/>
                <p14:nvPr/>
              </p14:nvContentPartPr>
              <p14:xfrm>
                <a:off x="5694573" y="2108587"/>
                <a:ext cx="85320" cy="122400"/>
              </p14:xfrm>
            </p:contentPart>
          </mc:Choice>
          <mc:Fallback xmlns="">
            <p:pic>
              <p:nvPicPr>
                <p:cNvPr id="22" name="Freihand 21">
                  <a:extLst>
                    <a:ext uri="{FF2B5EF4-FFF2-40B4-BE49-F238E27FC236}">
                      <a16:creationId xmlns:a16="http://schemas.microsoft.com/office/drawing/2014/main" id="{4170239C-248C-4138-B665-C1AA732EB31B}"/>
                    </a:ext>
                  </a:extLst>
                </p:cNvPr>
                <p:cNvPicPr/>
                <p:nvPr/>
              </p:nvPicPr>
              <p:blipFill>
                <a:blip r:embed="rId34"/>
                <a:stretch>
                  <a:fillRect/>
                </a:stretch>
              </p:blipFill>
              <p:spPr>
                <a:xfrm>
                  <a:off x="5690253" y="2104267"/>
                  <a:ext cx="93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D029DFF2-3846-4852-8021-0BB9AF1DC8E1}"/>
                    </a:ext>
                  </a:extLst>
                </p14:cNvPr>
                <p14:cNvContentPartPr/>
                <p14:nvPr/>
              </p14:nvContentPartPr>
              <p14:xfrm>
                <a:off x="5762973" y="2156107"/>
                <a:ext cx="209160" cy="61920"/>
              </p14:xfrm>
            </p:contentPart>
          </mc:Choice>
          <mc:Fallback xmlns="">
            <p:pic>
              <p:nvPicPr>
                <p:cNvPr id="23" name="Freihand 22">
                  <a:extLst>
                    <a:ext uri="{FF2B5EF4-FFF2-40B4-BE49-F238E27FC236}">
                      <a16:creationId xmlns:a16="http://schemas.microsoft.com/office/drawing/2014/main" id="{D029DFF2-3846-4852-8021-0BB9AF1DC8E1}"/>
                    </a:ext>
                  </a:extLst>
                </p:cNvPr>
                <p:cNvPicPr/>
                <p:nvPr/>
              </p:nvPicPr>
              <p:blipFill>
                <a:blip r:embed="rId36"/>
                <a:stretch>
                  <a:fillRect/>
                </a:stretch>
              </p:blipFill>
              <p:spPr>
                <a:xfrm>
                  <a:off x="5758653" y="2151787"/>
                  <a:ext cx="217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A0374353-D09C-4EB7-BF71-6C5138B1484B}"/>
                    </a:ext>
                  </a:extLst>
                </p14:cNvPr>
                <p14:cNvContentPartPr/>
                <p14:nvPr/>
              </p14:nvContentPartPr>
              <p14:xfrm>
                <a:off x="5971053" y="2114347"/>
                <a:ext cx="248040" cy="155880"/>
              </p14:xfrm>
            </p:contentPart>
          </mc:Choice>
          <mc:Fallback xmlns="">
            <p:pic>
              <p:nvPicPr>
                <p:cNvPr id="24" name="Freihand 23">
                  <a:extLst>
                    <a:ext uri="{FF2B5EF4-FFF2-40B4-BE49-F238E27FC236}">
                      <a16:creationId xmlns:a16="http://schemas.microsoft.com/office/drawing/2014/main" id="{A0374353-D09C-4EB7-BF71-6C5138B1484B}"/>
                    </a:ext>
                  </a:extLst>
                </p:cNvPr>
                <p:cNvPicPr/>
                <p:nvPr/>
              </p:nvPicPr>
              <p:blipFill>
                <a:blip r:embed="rId38"/>
                <a:stretch>
                  <a:fillRect/>
                </a:stretch>
              </p:blipFill>
              <p:spPr>
                <a:xfrm>
                  <a:off x="5966733" y="2110027"/>
                  <a:ext cx="256680" cy="164520"/>
                </a:xfrm>
                <a:prstGeom prst="rect">
                  <a:avLst/>
                </a:prstGeom>
              </p:spPr>
            </p:pic>
          </mc:Fallback>
        </mc:AlternateContent>
      </p:grpSp>
      <p:grpSp>
        <p:nvGrpSpPr>
          <p:cNvPr id="29" name="Gruppieren 28">
            <a:extLst>
              <a:ext uri="{FF2B5EF4-FFF2-40B4-BE49-F238E27FC236}">
                <a16:creationId xmlns:a16="http://schemas.microsoft.com/office/drawing/2014/main" id="{90ACFF4B-30AF-4F5F-882D-DE2309FBDA87}"/>
              </a:ext>
            </a:extLst>
          </p:cNvPr>
          <p:cNvGrpSpPr/>
          <p:nvPr/>
        </p:nvGrpSpPr>
        <p:grpSpPr>
          <a:xfrm>
            <a:off x="8290173" y="2806627"/>
            <a:ext cx="815760" cy="489600"/>
            <a:chOff x="8290173" y="2806627"/>
            <a:chExt cx="815760" cy="489600"/>
          </a:xfrm>
        </p:grpSpPr>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D1383283-20DC-4ED0-A768-414C174F4529}"/>
                    </a:ext>
                  </a:extLst>
                </p14:cNvPr>
                <p14:cNvContentPartPr/>
                <p14:nvPr/>
              </p14:nvContentPartPr>
              <p14:xfrm>
                <a:off x="8290173" y="3107947"/>
                <a:ext cx="682200" cy="188280"/>
              </p14:xfrm>
            </p:contentPart>
          </mc:Choice>
          <mc:Fallback xmlns="">
            <p:pic>
              <p:nvPicPr>
                <p:cNvPr id="25" name="Freihand 24">
                  <a:extLst>
                    <a:ext uri="{FF2B5EF4-FFF2-40B4-BE49-F238E27FC236}">
                      <a16:creationId xmlns:a16="http://schemas.microsoft.com/office/drawing/2014/main" id="{D1383283-20DC-4ED0-A768-414C174F4529}"/>
                    </a:ext>
                  </a:extLst>
                </p:cNvPr>
                <p:cNvPicPr/>
                <p:nvPr/>
              </p:nvPicPr>
              <p:blipFill>
                <a:blip r:embed="rId40"/>
                <a:stretch>
                  <a:fillRect/>
                </a:stretch>
              </p:blipFill>
              <p:spPr>
                <a:xfrm>
                  <a:off x="8285853" y="3103627"/>
                  <a:ext cx="690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55282FEA-2E2C-4134-A0B4-AD905A8F0457}"/>
                    </a:ext>
                  </a:extLst>
                </p14:cNvPr>
                <p14:cNvContentPartPr/>
                <p14:nvPr/>
              </p14:nvContentPartPr>
              <p14:xfrm>
                <a:off x="8478813" y="2806627"/>
                <a:ext cx="146520" cy="168840"/>
              </p14:xfrm>
            </p:contentPart>
          </mc:Choice>
          <mc:Fallback xmlns="">
            <p:pic>
              <p:nvPicPr>
                <p:cNvPr id="26" name="Freihand 25">
                  <a:extLst>
                    <a:ext uri="{FF2B5EF4-FFF2-40B4-BE49-F238E27FC236}">
                      <a16:creationId xmlns:a16="http://schemas.microsoft.com/office/drawing/2014/main" id="{55282FEA-2E2C-4134-A0B4-AD905A8F0457}"/>
                    </a:ext>
                  </a:extLst>
                </p:cNvPr>
                <p:cNvPicPr/>
                <p:nvPr/>
              </p:nvPicPr>
              <p:blipFill>
                <a:blip r:embed="rId42"/>
                <a:stretch>
                  <a:fillRect/>
                </a:stretch>
              </p:blipFill>
              <p:spPr>
                <a:xfrm>
                  <a:off x="8474493" y="2802307"/>
                  <a:ext cx="155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A46137BF-A142-494D-B7CF-C97DB6416A0F}"/>
                    </a:ext>
                  </a:extLst>
                </p14:cNvPr>
                <p14:cNvContentPartPr/>
                <p14:nvPr/>
              </p14:nvContentPartPr>
              <p14:xfrm>
                <a:off x="8609853" y="2904907"/>
                <a:ext cx="171000" cy="54360"/>
              </p14:xfrm>
            </p:contentPart>
          </mc:Choice>
          <mc:Fallback xmlns="">
            <p:pic>
              <p:nvPicPr>
                <p:cNvPr id="27" name="Freihand 26">
                  <a:extLst>
                    <a:ext uri="{FF2B5EF4-FFF2-40B4-BE49-F238E27FC236}">
                      <a16:creationId xmlns:a16="http://schemas.microsoft.com/office/drawing/2014/main" id="{A46137BF-A142-494D-B7CF-C97DB6416A0F}"/>
                    </a:ext>
                  </a:extLst>
                </p:cNvPr>
                <p:cNvPicPr/>
                <p:nvPr/>
              </p:nvPicPr>
              <p:blipFill>
                <a:blip r:embed="rId44"/>
                <a:stretch>
                  <a:fillRect/>
                </a:stretch>
              </p:blipFill>
              <p:spPr>
                <a:xfrm>
                  <a:off x="8605533" y="2900587"/>
                  <a:ext cx="179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4A8D97E0-357C-4DED-BCDB-864492979FCE}"/>
                    </a:ext>
                  </a:extLst>
                </p14:cNvPr>
                <p14:cNvContentPartPr/>
                <p14:nvPr/>
              </p14:nvContentPartPr>
              <p14:xfrm>
                <a:off x="8770773" y="2833627"/>
                <a:ext cx="335160" cy="231480"/>
              </p14:xfrm>
            </p:contentPart>
          </mc:Choice>
          <mc:Fallback xmlns="">
            <p:pic>
              <p:nvPicPr>
                <p:cNvPr id="28" name="Freihand 27">
                  <a:extLst>
                    <a:ext uri="{FF2B5EF4-FFF2-40B4-BE49-F238E27FC236}">
                      <a16:creationId xmlns:a16="http://schemas.microsoft.com/office/drawing/2014/main" id="{4A8D97E0-357C-4DED-BCDB-864492979FCE}"/>
                    </a:ext>
                  </a:extLst>
                </p:cNvPr>
                <p:cNvPicPr/>
                <p:nvPr/>
              </p:nvPicPr>
              <p:blipFill>
                <a:blip r:embed="rId46"/>
                <a:stretch>
                  <a:fillRect/>
                </a:stretch>
              </p:blipFill>
              <p:spPr>
                <a:xfrm>
                  <a:off x="8766453" y="2829307"/>
                  <a:ext cx="343800" cy="240120"/>
                </a:xfrm>
                <a:prstGeom prst="rect">
                  <a:avLst/>
                </a:prstGeom>
              </p:spPr>
            </p:pic>
          </mc:Fallback>
        </mc:AlternateContent>
      </p:grpSp>
      <p:grpSp>
        <p:nvGrpSpPr>
          <p:cNvPr id="35" name="Gruppieren 34">
            <a:extLst>
              <a:ext uri="{FF2B5EF4-FFF2-40B4-BE49-F238E27FC236}">
                <a16:creationId xmlns:a16="http://schemas.microsoft.com/office/drawing/2014/main" id="{C0126E22-2E3D-41D1-8F8E-A9B51FD6BCE3}"/>
              </a:ext>
            </a:extLst>
          </p:cNvPr>
          <p:cNvGrpSpPr/>
          <p:nvPr/>
        </p:nvGrpSpPr>
        <p:grpSpPr>
          <a:xfrm>
            <a:off x="10380333" y="2985907"/>
            <a:ext cx="968760" cy="300600"/>
            <a:chOff x="10380333" y="2985907"/>
            <a:chExt cx="968760" cy="300600"/>
          </a:xfrm>
        </p:grpSpPr>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63D41D3-E467-47F6-AFDD-15352074DC07}"/>
                    </a:ext>
                  </a:extLst>
                </p14:cNvPr>
                <p14:cNvContentPartPr/>
                <p14:nvPr/>
              </p14:nvContentPartPr>
              <p14:xfrm>
                <a:off x="10380333" y="3120907"/>
                <a:ext cx="118440" cy="165600"/>
              </p14:xfrm>
            </p:contentPart>
          </mc:Choice>
          <mc:Fallback xmlns="">
            <p:pic>
              <p:nvPicPr>
                <p:cNvPr id="31" name="Freihand 30">
                  <a:extLst>
                    <a:ext uri="{FF2B5EF4-FFF2-40B4-BE49-F238E27FC236}">
                      <a16:creationId xmlns:a16="http://schemas.microsoft.com/office/drawing/2014/main" id="{663D41D3-E467-47F6-AFDD-15352074DC07}"/>
                    </a:ext>
                  </a:extLst>
                </p:cNvPr>
                <p:cNvPicPr/>
                <p:nvPr/>
              </p:nvPicPr>
              <p:blipFill>
                <a:blip r:embed="rId48"/>
                <a:stretch>
                  <a:fillRect/>
                </a:stretch>
              </p:blipFill>
              <p:spPr>
                <a:xfrm>
                  <a:off x="10376013" y="3116587"/>
                  <a:ext cx="127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4AF013BC-3C03-4CD1-BDFF-740645D1CD8E}"/>
                    </a:ext>
                  </a:extLst>
                </p14:cNvPr>
                <p14:cNvContentPartPr/>
                <p14:nvPr/>
              </p14:nvContentPartPr>
              <p14:xfrm>
                <a:off x="10544133" y="3128107"/>
                <a:ext cx="69480" cy="92880"/>
              </p14:xfrm>
            </p:contentPart>
          </mc:Choice>
          <mc:Fallback xmlns="">
            <p:pic>
              <p:nvPicPr>
                <p:cNvPr id="32" name="Freihand 31">
                  <a:extLst>
                    <a:ext uri="{FF2B5EF4-FFF2-40B4-BE49-F238E27FC236}">
                      <a16:creationId xmlns:a16="http://schemas.microsoft.com/office/drawing/2014/main" id="{4AF013BC-3C03-4CD1-BDFF-740645D1CD8E}"/>
                    </a:ext>
                  </a:extLst>
                </p:cNvPr>
                <p:cNvPicPr/>
                <p:nvPr/>
              </p:nvPicPr>
              <p:blipFill>
                <a:blip r:embed="rId50"/>
                <a:stretch>
                  <a:fillRect/>
                </a:stretch>
              </p:blipFill>
              <p:spPr>
                <a:xfrm>
                  <a:off x="10539813" y="3123787"/>
                  <a:ext cx="78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4D16CFE-432B-4047-8ED0-E5F1FF391D64}"/>
                    </a:ext>
                  </a:extLst>
                </p14:cNvPr>
                <p14:cNvContentPartPr/>
                <p14:nvPr/>
              </p14:nvContentPartPr>
              <p14:xfrm>
                <a:off x="10667973" y="2985907"/>
                <a:ext cx="471240" cy="235440"/>
              </p14:xfrm>
            </p:contentPart>
          </mc:Choice>
          <mc:Fallback xmlns="">
            <p:pic>
              <p:nvPicPr>
                <p:cNvPr id="33" name="Freihand 32">
                  <a:extLst>
                    <a:ext uri="{FF2B5EF4-FFF2-40B4-BE49-F238E27FC236}">
                      <a16:creationId xmlns:a16="http://schemas.microsoft.com/office/drawing/2014/main" id="{84D16CFE-432B-4047-8ED0-E5F1FF391D64}"/>
                    </a:ext>
                  </a:extLst>
                </p:cNvPr>
                <p:cNvPicPr/>
                <p:nvPr/>
              </p:nvPicPr>
              <p:blipFill>
                <a:blip r:embed="rId52"/>
                <a:stretch>
                  <a:fillRect/>
                </a:stretch>
              </p:blipFill>
              <p:spPr>
                <a:xfrm>
                  <a:off x="10663653" y="2981587"/>
                  <a:ext cx="479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45CD3E92-736C-4A9A-B0C5-CF182CD00578}"/>
                    </a:ext>
                  </a:extLst>
                </p14:cNvPr>
                <p14:cNvContentPartPr/>
                <p14:nvPr/>
              </p14:nvContentPartPr>
              <p14:xfrm>
                <a:off x="11178093" y="3061507"/>
                <a:ext cx="171000" cy="132480"/>
              </p14:xfrm>
            </p:contentPart>
          </mc:Choice>
          <mc:Fallback xmlns="">
            <p:pic>
              <p:nvPicPr>
                <p:cNvPr id="34" name="Freihand 33">
                  <a:extLst>
                    <a:ext uri="{FF2B5EF4-FFF2-40B4-BE49-F238E27FC236}">
                      <a16:creationId xmlns:a16="http://schemas.microsoft.com/office/drawing/2014/main" id="{45CD3E92-736C-4A9A-B0C5-CF182CD00578}"/>
                    </a:ext>
                  </a:extLst>
                </p:cNvPr>
                <p:cNvPicPr/>
                <p:nvPr/>
              </p:nvPicPr>
              <p:blipFill>
                <a:blip r:embed="rId54"/>
                <a:stretch>
                  <a:fillRect/>
                </a:stretch>
              </p:blipFill>
              <p:spPr>
                <a:xfrm>
                  <a:off x="11173773" y="3057187"/>
                  <a:ext cx="179640" cy="141120"/>
                </a:xfrm>
                <a:prstGeom prst="rect">
                  <a:avLst/>
                </a:prstGeom>
              </p:spPr>
            </p:pic>
          </mc:Fallback>
        </mc:AlternateContent>
      </p:grpSp>
    </p:spTree>
    <p:extLst>
      <p:ext uri="{BB962C8B-B14F-4D97-AF65-F5344CB8AC3E}">
        <p14:creationId xmlns:p14="http://schemas.microsoft.com/office/powerpoint/2010/main" val="121763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EFF8-AB8F-B99A-3A04-777A2FFF0EC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C1BF35-CC40-93D1-A25C-7846DB243B2F}"/>
              </a:ext>
            </a:extLst>
          </p:cNvPr>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Gravity Model: Size</a:t>
            </a:r>
          </a:p>
        </p:txBody>
      </p:sp>
      <p:sp>
        <p:nvSpPr>
          <p:cNvPr id="6" name="Content Placeholder 2">
            <a:extLst>
              <a:ext uri="{FF2B5EF4-FFF2-40B4-BE49-F238E27FC236}">
                <a16:creationId xmlns:a16="http://schemas.microsoft.com/office/drawing/2014/main" id="{76BE3209-706D-4B0A-5D98-B901A190B1AF}"/>
              </a:ext>
            </a:extLst>
          </p:cNvPr>
          <p:cNvSpPr txBox="1">
            <a:spLocks/>
          </p:cNvSpPr>
          <p:nvPr/>
        </p:nvSpPr>
        <p:spPr>
          <a:xfrm>
            <a:off x="715901" y="1115791"/>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In fact, the size of an economy is directly related to the volume of imports and exports.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Larger economies produce more goods and services, so they have more to sell in the export market.</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Larger economies generate more income from the goods and services sold, so they are able to buy more imports.</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DF03615-6004-2D1D-4232-672F2798FAE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EF35872-B6C7-48C3-ADF5-5CA579EF3B9E}"/>
                  </a:ext>
                </a:extLst>
              </p14:cNvPr>
              <p14:cNvContentPartPr/>
              <p14:nvPr/>
            </p14:nvContentPartPr>
            <p14:xfrm>
              <a:off x="1246053" y="2553187"/>
              <a:ext cx="3061080" cy="130320"/>
            </p14:xfrm>
          </p:contentPart>
        </mc:Choice>
        <mc:Fallback xmlns="">
          <p:pic>
            <p:nvPicPr>
              <p:cNvPr id="2" name="Freihand 1">
                <a:extLst>
                  <a:ext uri="{FF2B5EF4-FFF2-40B4-BE49-F238E27FC236}">
                    <a16:creationId xmlns:a16="http://schemas.microsoft.com/office/drawing/2014/main" id="{8EF35872-B6C7-48C3-ADF5-5CA579EF3B9E}"/>
                  </a:ext>
                </a:extLst>
              </p:cNvPr>
              <p:cNvPicPr/>
              <p:nvPr/>
            </p:nvPicPr>
            <p:blipFill>
              <a:blip r:embed="rId4"/>
              <a:stretch>
                <a:fillRect/>
              </a:stretch>
            </p:blipFill>
            <p:spPr>
              <a:xfrm>
                <a:off x="1241733" y="2548867"/>
                <a:ext cx="3069720" cy="138960"/>
              </a:xfrm>
              <a:prstGeom prst="rect">
                <a:avLst/>
              </a:prstGeom>
            </p:spPr>
          </p:pic>
        </mc:Fallback>
      </mc:AlternateContent>
      <p:grpSp>
        <p:nvGrpSpPr>
          <p:cNvPr id="9" name="Gruppieren 8">
            <a:extLst>
              <a:ext uri="{FF2B5EF4-FFF2-40B4-BE49-F238E27FC236}">
                <a16:creationId xmlns:a16="http://schemas.microsoft.com/office/drawing/2014/main" id="{3155B675-55EB-4783-99E0-A928B10107A1}"/>
              </a:ext>
            </a:extLst>
          </p:cNvPr>
          <p:cNvGrpSpPr/>
          <p:nvPr/>
        </p:nvGrpSpPr>
        <p:grpSpPr>
          <a:xfrm>
            <a:off x="1844733" y="2603587"/>
            <a:ext cx="5739480" cy="506160"/>
            <a:chOff x="1844733" y="2603587"/>
            <a:chExt cx="5739480" cy="5061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4C1F9EC-0F3A-4FAB-A47D-87F659ADD0CA}"/>
                    </a:ext>
                  </a:extLst>
                </p14:cNvPr>
                <p14:cNvContentPartPr/>
                <p14:nvPr/>
              </p14:nvContentPartPr>
              <p14:xfrm>
                <a:off x="5248893" y="2645707"/>
                <a:ext cx="2335320" cy="41400"/>
              </p14:xfrm>
            </p:contentPart>
          </mc:Choice>
          <mc:Fallback xmlns="">
            <p:pic>
              <p:nvPicPr>
                <p:cNvPr id="3" name="Freihand 2">
                  <a:extLst>
                    <a:ext uri="{FF2B5EF4-FFF2-40B4-BE49-F238E27FC236}">
                      <a16:creationId xmlns:a16="http://schemas.microsoft.com/office/drawing/2014/main" id="{D4C1F9EC-0F3A-4FAB-A47D-87F659ADD0CA}"/>
                    </a:ext>
                  </a:extLst>
                </p:cNvPr>
                <p:cNvPicPr/>
                <p:nvPr/>
              </p:nvPicPr>
              <p:blipFill>
                <a:blip r:embed="rId6"/>
                <a:stretch>
                  <a:fillRect/>
                </a:stretch>
              </p:blipFill>
              <p:spPr>
                <a:xfrm>
                  <a:off x="5244573" y="2641387"/>
                  <a:ext cx="2343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3170D58-6F0C-40B2-BFC7-DCB83CBF6BE0}"/>
                    </a:ext>
                  </a:extLst>
                </p14:cNvPr>
                <p14:cNvContentPartPr/>
                <p14:nvPr/>
              </p14:nvContentPartPr>
              <p14:xfrm>
                <a:off x="1844733" y="3037027"/>
                <a:ext cx="3994560" cy="19800"/>
              </p14:xfrm>
            </p:contentPart>
          </mc:Choice>
          <mc:Fallback xmlns="">
            <p:pic>
              <p:nvPicPr>
                <p:cNvPr id="7" name="Freihand 6">
                  <a:extLst>
                    <a:ext uri="{FF2B5EF4-FFF2-40B4-BE49-F238E27FC236}">
                      <a16:creationId xmlns:a16="http://schemas.microsoft.com/office/drawing/2014/main" id="{F3170D58-6F0C-40B2-BFC7-DCB83CBF6BE0}"/>
                    </a:ext>
                  </a:extLst>
                </p:cNvPr>
                <p:cNvPicPr/>
                <p:nvPr/>
              </p:nvPicPr>
              <p:blipFill>
                <a:blip r:embed="rId8"/>
                <a:stretch>
                  <a:fillRect/>
                </a:stretch>
              </p:blipFill>
              <p:spPr>
                <a:xfrm>
                  <a:off x="1840413" y="3032707"/>
                  <a:ext cx="4003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A9126BA-D165-42E8-B9FA-34EE77FD42ED}"/>
                    </a:ext>
                  </a:extLst>
                </p14:cNvPr>
                <p14:cNvContentPartPr/>
                <p14:nvPr/>
              </p14:nvContentPartPr>
              <p14:xfrm>
                <a:off x="3452853" y="2603587"/>
                <a:ext cx="2915280" cy="506160"/>
              </p14:xfrm>
            </p:contentPart>
          </mc:Choice>
          <mc:Fallback xmlns="">
            <p:pic>
              <p:nvPicPr>
                <p:cNvPr id="8" name="Freihand 7">
                  <a:extLst>
                    <a:ext uri="{FF2B5EF4-FFF2-40B4-BE49-F238E27FC236}">
                      <a16:creationId xmlns:a16="http://schemas.microsoft.com/office/drawing/2014/main" id="{EA9126BA-D165-42E8-B9FA-34EE77FD42ED}"/>
                    </a:ext>
                  </a:extLst>
                </p:cNvPr>
                <p:cNvPicPr/>
                <p:nvPr/>
              </p:nvPicPr>
              <p:blipFill>
                <a:blip r:embed="rId10"/>
                <a:stretch>
                  <a:fillRect/>
                </a:stretch>
              </p:blipFill>
              <p:spPr>
                <a:xfrm>
                  <a:off x="3448533" y="2599267"/>
                  <a:ext cx="2923920" cy="51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808F97B-17FC-4E18-ABD9-E82883513BE5}"/>
                  </a:ext>
                </a:extLst>
              </p14:cNvPr>
              <p14:cNvContentPartPr/>
              <p14:nvPr/>
            </p14:nvContentPartPr>
            <p14:xfrm>
              <a:off x="1899093" y="3703027"/>
              <a:ext cx="4070880" cy="70920"/>
            </p14:xfrm>
          </p:contentPart>
        </mc:Choice>
        <mc:Fallback xmlns="">
          <p:pic>
            <p:nvPicPr>
              <p:cNvPr id="10" name="Freihand 9">
                <a:extLst>
                  <a:ext uri="{FF2B5EF4-FFF2-40B4-BE49-F238E27FC236}">
                    <a16:creationId xmlns:a16="http://schemas.microsoft.com/office/drawing/2014/main" id="{6808F97B-17FC-4E18-ABD9-E82883513BE5}"/>
                  </a:ext>
                </a:extLst>
              </p:cNvPr>
              <p:cNvPicPr/>
              <p:nvPr/>
            </p:nvPicPr>
            <p:blipFill>
              <a:blip r:embed="rId12"/>
              <a:stretch>
                <a:fillRect/>
              </a:stretch>
            </p:blipFill>
            <p:spPr>
              <a:xfrm>
                <a:off x="1894773" y="3698707"/>
                <a:ext cx="4079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7CC88F35-820B-406C-B789-4DB8E825D0C8}"/>
                  </a:ext>
                </a:extLst>
              </p14:cNvPr>
              <p14:cNvContentPartPr/>
              <p14:nvPr/>
            </p14:nvContentPartPr>
            <p14:xfrm>
              <a:off x="4984293" y="4236907"/>
              <a:ext cx="2361600" cy="21240"/>
            </p14:xfrm>
          </p:contentPart>
        </mc:Choice>
        <mc:Fallback xmlns="">
          <p:pic>
            <p:nvPicPr>
              <p:cNvPr id="11" name="Freihand 10">
                <a:extLst>
                  <a:ext uri="{FF2B5EF4-FFF2-40B4-BE49-F238E27FC236}">
                    <a16:creationId xmlns:a16="http://schemas.microsoft.com/office/drawing/2014/main" id="{7CC88F35-820B-406C-B789-4DB8E825D0C8}"/>
                  </a:ext>
                </a:extLst>
              </p:cNvPr>
              <p:cNvPicPr/>
              <p:nvPr/>
            </p:nvPicPr>
            <p:blipFill>
              <a:blip r:embed="rId14"/>
              <a:stretch>
                <a:fillRect/>
              </a:stretch>
            </p:blipFill>
            <p:spPr>
              <a:xfrm>
                <a:off x="4979973" y="4232587"/>
                <a:ext cx="2370240" cy="29880"/>
              </a:xfrm>
              <a:prstGeom prst="rect">
                <a:avLst/>
              </a:prstGeom>
            </p:spPr>
          </p:pic>
        </mc:Fallback>
      </mc:AlternateContent>
    </p:spTree>
    <p:extLst>
      <p:ext uri="{BB962C8B-B14F-4D97-AF65-F5344CB8AC3E}">
        <p14:creationId xmlns:p14="http://schemas.microsoft.com/office/powerpoint/2010/main" val="243617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983E7-49B1-C9C1-BB85-60BA88269AE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2B3CCDF-BF57-174B-AB8D-CED7EDD19ECA}"/>
              </a:ext>
            </a:extLst>
          </p:cNvPr>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Gravity Model: Distance</a:t>
            </a:r>
          </a:p>
        </p:txBody>
      </p:sp>
      <p:sp>
        <p:nvSpPr>
          <p:cNvPr id="6" name="Content Placeholder 2">
            <a:extLst>
              <a:ext uri="{FF2B5EF4-FFF2-40B4-BE49-F238E27FC236}">
                <a16:creationId xmlns:a16="http://schemas.microsoft.com/office/drawing/2014/main" id="{71A43B7B-155D-F080-6931-BDAFB5D25FCE}"/>
              </a:ext>
            </a:extLst>
          </p:cNvPr>
          <p:cNvSpPr txBox="1">
            <a:spLocks/>
          </p:cNvSpPr>
          <p:nvPr/>
        </p:nvSpPr>
        <p:spPr>
          <a:xfrm>
            <a:off x="923302" y="1107479"/>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In terms of the distance between two markets that are located in different countries, </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a greater distance also means higher transportation costs and therefore higher export and import costs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In general, these higher costs will translate into a reduction in trade volumes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This results in an inversely proportional relationship between distance and trade volume</a:t>
            </a:r>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3580082-903E-48D5-18EA-0955C2CA816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1EFC2BE2-422E-4218-B472-A174C84BEE58}"/>
              </a:ext>
            </a:extLst>
          </p:cNvPr>
          <p:cNvGrpSpPr/>
          <p:nvPr/>
        </p:nvGrpSpPr>
        <p:grpSpPr>
          <a:xfrm>
            <a:off x="1585173" y="2542027"/>
            <a:ext cx="5833800" cy="140400"/>
            <a:chOff x="1585173" y="2542027"/>
            <a:chExt cx="5833800" cy="140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E5600AE-B99C-4802-AAFA-89757B5281CC}"/>
                    </a:ext>
                  </a:extLst>
                </p14:cNvPr>
                <p14:cNvContentPartPr/>
                <p14:nvPr/>
              </p14:nvContentPartPr>
              <p14:xfrm>
                <a:off x="1585173" y="2542027"/>
                <a:ext cx="1731600" cy="140400"/>
              </p14:xfrm>
            </p:contentPart>
          </mc:Choice>
          <mc:Fallback xmlns="">
            <p:pic>
              <p:nvPicPr>
                <p:cNvPr id="2" name="Freihand 1">
                  <a:extLst>
                    <a:ext uri="{FF2B5EF4-FFF2-40B4-BE49-F238E27FC236}">
                      <a16:creationId xmlns:a16="http://schemas.microsoft.com/office/drawing/2014/main" id="{CE5600AE-B99C-4802-AAFA-89757B5281CC}"/>
                    </a:ext>
                  </a:extLst>
                </p:cNvPr>
                <p:cNvPicPr/>
                <p:nvPr/>
              </p:nvPicPr>
              <p:blipFill>
                <a:blip r:embed="rId4"/>
                <a:stretch>
                  <a:fillRect/>
                </a:stretch>
              </p:blipFill>
              <p:spPr>
                <a:xfrm>
                  <a:off x="1580853" y="2537707"/>
                  <a:ext cx="1740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12069E3-324D-408C-A30D-CDFDE869A2E3}"/>
                    </a:ext>
                  </a:extLst>
                </p14:cNvPr>
                <p14:cNvContentPartPr/>
                <p14:nvPr/>
              </p14:nvContentPartPr>
              <p14:xfrm>
                <a:off x="4927773" y="2545627"/>
                <a:ext cx="2491200" cy="100800"/>
              </p14:xfrm>
            </p:contentPart>
          </mc:Choice>
          <mc:Fallback xmlns="">
            <p:pic>
              <p:nvPicPr>
                <p:cNvPr id="3" name="Freihand 2">
                  <a:extLst>
                    <a:ext uri="{FF2B5EF4-FFF2-40B4-BE49-F238E27FC236}">
                      <a16:creationId xmlns:a16="http://schemas.microsoft.com/office/drawing/2014/main" id="{F12069E3-324D-408C-A30D-CDFDE869A2E3}"/>
                    </a:ext>
                  </a:extLst>
                </p:cNvPr>
                <p:cNvPicPr/>
                <p:nvPr/>
              </p:nvPicPr>
              <p:blipFill>
                <a:blip r:embed="rId6"/>
                <a:stretch>
                  <a:fillRect/>
                </a:stretch>
              </p:blipFill>
              <p:spPr>
                <a:xfrm>
                  <a:off x="4923453" y="2541307"/>
                  <a:ext cx="249984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4A0B9BD-A83B-4395-A1F7-7FB27CD80911}"/>
                  </a:ext>
                </a:extLst>
              </p14:cNvPr>
              <p14:cNvContentPartPr/>
              <p14:nvPr/>
            </p14:nvContentPartPr>
            <p14:xfrm>
              <a:off x="3112653" y="4806427"/>
              <a:ext cx="3919320" cy="109440"/>
            </p14:xfrm>
          </p:contentPart>
        </mc:Choice>
        <mc:Fallback xmlns="">
          <p:pic>
            <p:nvPicPr>
              <p:cNvPr id="8" name="Freihand 7">
                <a:extLst>
                  <a:ext uri="{FF2B5EF4-FFF2-40B4-BE49-F238E27FC236}">
                    <a16:creationId xmlns:a16="http://schemas.microsoft.com/office/drawing/2014/main" id="{04A0B9BD-A83B-4395-A1F7-7FB27CD80911}"/>
                  </a:ext>
                </a:extLst>
              </p:cNvPr>
              <p:cNvPicPr/>
              <p:nvPr/>
            </p:nvPicPr>
            <p:blipFill>
              <a:blip r:embed="rId8"/>
              <a:stretch>
                <a:fillRect/>
              </a:stretch>
            </p:blipFill>
            <p:spPr>
              <a:xfrm>
                <a:off x="3108333" y="4802107"/>
                <a:ext cx="3927960" cy="118080"/>
              </a:xfrm>
              <a:prstGeom prst="rect">
                <a:avLst/>
              </a:prstGeom>
            </p:spPr>
          </p:pic>
        </mc:Fallback>
      </mc:AlternateContent>
    </p:spTree>
    <p:extLst>
      <p:ext uri="{BB962C8B-B14F-4D97-AF65-F5344CB8AC3E}">
        <p14:creationId xmlns:p14="http://schemas.microsoft.com/office/powerpoint/2010/main" val="73856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459E-A10A-9355-AC8A-2CD8D044F42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9F61170-A32D-7CAB-1C4A-864E72C6C378}"/>
              </a:ext>
            </a:extLst>
          </p:cNvPr>
          <p:cNvSpPr txBox="1">
            <a:spLocks/>
          </p:cNvSpPr>
          <p:nvPr/>
        </p:nvSpPr>
        <p:spPr>
          <a:xfrm>
            <a:off x="242924" y="184164"/>
            <a:ext cx="9182572"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Case Study:</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871E12B9-B6C6-2C57-BB9E-66BC998398C0}"/>
              </a:ext>
            </a:extLst>
          </p:cNvPr>
          <p:cNvSpPr txBox="1"/>
          <p:nvPr/>
        </p:nvSpPr>
        <p:spPr>
          <a:xfrm>
            <a:off x="842198" y="3893142"/>
            <a:ext cx="2770310"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IMF Datamapper</a:t>
            </a:r>
          </a:p>
        </p:txBody>
      </p:sp>
      <p:sp>
        <p:nvSpPr>
          <p:cNvPr id="10" name="Textfeld 9">
            <a:extLst>
              <a:ext uri="{FF2B5EF4-FFF2-40B4-BE49-F238E27FC236}">
                <a16:creationId xmlns:a16="http://schemas.microsoft.com/office/drawing/2014/main" id="{B2CB9839-A0DD-ED23-06D1-F5DAD8C277BC}"/>
              </a:ext>
            </a:extLst>
          </p:cNvPr>
          <p:cNvSpPr txBox="1"/>
          <p:nvPr/>
        </p:nvSpPr>
        <p:spPr>
          <a:xfrm>
            <a:off x="673233" y="4589887"/>
            <a:ext cx="7560841"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Do a linear </a:t>
            </a:r>
            <a:r>
              <a:rPr lang="de-DE" dirty="0" err="1">
                <a:latin typeface="Times New Roman" panose="02020603050405020304" pitchFamily="18" charset="0"/>
                <a:cs typeface="Times New Roman" panose="02020603050405020304" pitchFamily="18" charset="0"/>
              </a:rPr>
              <a:t>regression</a:t>
            </a:r>
            <a:r>
              <a:rPr lang="de-DE" dirty="0">
                <a:latin typeface="Times New Roman" panose="02020603050405020304" pitchFamily="18" charset="0"/>
                <a:cs typeface="Times New Roman" panose="02020603050405020304" pitchFamily="18" charset="0"/>
              </a:rPr>
              <a:t> and </a:t>
            </a:r>
            <a:r>
              <a:rPr lang="de-DE" dirty="0" err="1">
                <a:latin typeface="Times New Roman" panose="02020603050405020304" pitchFamily="18" charset="0"/>
                <a:cs typeface="Times New Roman" panose="02020603050405020304" pitchFamily="18" charset="0"/>
              </a:rPr>
              <a:t>interprete</a:t>
            </a:r>
            <a:endParaRPr lang="de-DE"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E0B167E-CA64-A5B4-4852-BA039FC4DF2B}"/>
              </a:ext>
            </a:extLst>
          </p:cNvPr>
          <p:cNvSpPr txBox="1">
            <a:spLocks/>
          </p:cNvSpPr>
          <p:nvPr/>
        </p:nvSpPr>
        <p:spPr>
          <a:xfrm>
            <a:off x="457847" y="709447"/>
            <a:ext cx="8752726" cy="424977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marL="342900" indent="-342900" algn="l">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Determine the relative share of trade volume in total eurozone-US trade of the eurozone countries</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Determine the share of eurozone countries in terms of GDP (euro nominal) of the eurozone</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Additionally do the same for the trade USA-CA and USA-MEX vs USA-EU</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DC718F09-997B-2D69-4236-F3ACA52E62B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039247F-0F5E-45CB-9712-95CF6524D54C}"/>
                  </a:ext>
                </a:extLst>
              </p14:cNvPr>
              <p14:cNvContentPartPr/>
              <p14:nvPr/>
            </p14:nvContentPartPr>
            <p14:xfrm>
              <a:off x="2685693" y="1070707"/>
              <a:ext cx="6275160" cy="52560"/>
            </p14:xfrm>
          </p:contentPart>
        </mc:Choice>
        <mc:Fallback xmlns="">
          <p:pic>
            <p:nvPicPr>
              <p:cNvPr id="2" name="Freihand 1">
                <a:extLst>
                  <a:ext uri="{FF2B5EF4-FFF2-40B4-BE49-F238E27FC236}">
                    <a16:creationId xmlns:a16="http://schemas.microsoft.com/office/drawing/2014/main" id="{D039247F-0F5E-45CB-9712-95CF6524D54C}"/>
                  </a:ext>
                </a:extLst>
              </p:cNvPr>
              <p:cNvPicPr/>
              <p:nvPr/>
            </p:nvPicPr>
            <p:blipFill>
              <a:blip r:embed="rId4"/>
              <a:stretch>
                <a:fillRect/>
              </a:stretch>
            </p:blipFill>
            <p:spPr>
              <a:xfrm>
                <a:off x="2681373" y="1066387"/>
                <a:ext cx="6283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E83B350-41BD-4011-AC42-B70814199C8E}"/>
                  </a:ext>
                </a:extLst>
              </p14:cNvPr>
              <p14:cNvContentPartPr/>
              <p14:nvPr/>
            </p14:nvContentPartPr>
            <p14:xfrm>
              <a:off x="813693" y="1406587"/>
              <a:ext cx="971280" cy="51120"/>
            </p14:xfrm>
          </p:contentPart>
        </mc:Choice>
        <mc:Fallback xmlns="">
          <p:pic>
            <p:nvPicPr>
              <p:cNvPr id="5" name="Freihand 4">
                <a:extLst>
                  <a:ext uri="{FF2B5EF4-FFF2-40B4-BE49-F238E27FC236}">
                    <a16:creationId xmlns:a16="http://schemas.microsoft.com/office/drawing/2014/main" id="{DE83B350-41BD-4011-AC42-B70814199C8E}"/>
                  </a:ext>
                </a:extLst>
              </p:cNvPr>
              <p:cNvPicPr/>
              <p:nvPr/>
            </p:nvPicPr>
            <p:blipFill>
              <a:blip r:embed="rId6"/>
              <a:stretch>
                <a:fillRect/>
              </a:stretch>
            </p:blipFill>
            <p:spPr>
              <a:xfrm>
                <a:off x="809373" y="1402267"/>
                <a:ext cx="979920" cy="59760"/>
              </a:xfrm>
              <a:prstGeom prst="rect">
                <a:avLst/>
              </a:prstGeom>
            </p:spPr>
          </p:pic>
        </mc:Fallback>
      </mc:AlternateContent>
    </p:spTree>
    <p:extLst>
      <p:ext uri="{BB962C8B-B14F-4D97-AF65-F5344CB8AC3E}">
        <p14:creationId xmlns:p14="http://schemas.microsoft.com/office/powerpoint/2010/main" val="193680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139F2-BE53-0166-6292-9FE7B88F2D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9C91183-4785-EF13-C1CD-8C0EE1C7417E}"/>
              </a:ext>
            </a:extLst>
          </p:cNvPr>
          <p:cNvSpPr txBox="1">
            <a:spLocks/>
          </p:cNvSpPr>
          <p:nvPr/>
        </p:nvSpPr>
        <p:spPr>
          <a:xfrm>
            <a:off x="1938720" y="184164"/>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Eurozone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3EADDE3D-C170-5ABA-8D48-E595F1D369DE}"/>
              </a:ext>
            </a:extLst>
          </p:cNvPr>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59B05F95-C188-8DF0-8EDE-445759A4FB4D}"/>
              </a:ext>
            </a:extLst>
          </p:cNvPr>
          <p:cNvSpPr txBox="1"/>
          <p:nvPr/>
        </p:nvSpPr>
        <p:spPr>
          <a:xfrm>
            <a:off x="9094962" y="481029"/>
            <a:ext cx="16946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IMF</a:t>
            </a:r>
          </a:p>
        </p:txBody>
      </p:sp>
      <p:sp>
        <p:nvSpPr>
          <p:cNvPr id="8" name="Rechteck 7">
            <a:extLst>
              <a:ext uri="{FF2B5EF4-FFF2-40B4-BE49-F238E27FC236}">
                <a16:creationId xmlns:a16="http://schemas.microsoft.com/office/drawing/2014/main" id="{7AC13174-1721-537F-23D1-1A1CFDCED33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38835C5-34DC-42E5-8DB8-BA1E1728B443}"/>
              </a:ext>
            </a:extLst>
          </p:cNvPr>
          <p:cNvPicPr>
            <a:picLocks noChangeAspect="1"/>
          </p:cNvPicPr>
          <p:nvPr/>
        </p:nvPicPr>
        <p:blipFill>
          <a:blip r:embed="rId3"/>
          <a:stretch>
            <a:fillRect/>
          </a:stretch>
        </p:blipFill>
        <p:spPr>
          <a:xfrm>
            <a:off x="496025" y="824649"/>
            <a:ext cx="5924635" cy="356108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7558C9CB-4BA9-476D-A197-7F5DE779217A}"/>
                  </a:ext>
                </a:extLst>
              </p14:cNvPr>
              <p14:cNvContentPartPr/>
              <p14:nvPr/>
            </p14:nvContentPartPr>
            <p14:xfrm>
              <a:off x="3937053" y="1452307"/>
              <a:ext cx="707400" cy="453240"/>
            </p14:xfrm>
          </p:contentPart>
        </mc:Choice>
        <mc:Fallback xmlns="">
          <p:pic>
            <p:nvPicPr>
              <p:cNvPr id="5" name="Freihand 4">
                <a:extLst>
                  <a:ext uri="{FF2B5EF4-FFF2-40B4-BE49-F238E27FC236}">
                    <a16:creationId xmlns:a16="http://schemas.microsoft.com/office/drawing/2014/main" id="{7558C9CB-4BA9-476D-A197-7F5DE779217A}"/>
                  </a:ext>
                </a:extLst>
              </p:cNvPr>
              <p:cNvPicPr/>
              <p:nvPr/>
            </p:nvPicPr>
            <p:blipFill>
              <a:blip r:embed="rId5"/>
              <a:stretch>
                <a:fillRect/>
              </a:stretch>
            </p:blipFill>
            <p:spPr>
              <a:xfrm>
                <a:off x="3932733" y="1447987"/>
                <a:ext cx="71604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8F06E7A3-A67B-42FB-8F5D-562983DFFAF6}"/>
                  </a:ext>
                </a:extLst>
              </p14:cNvPr>
              <p14:cNvContentPartPr/>
              <p14:nvPr/>
            </p14:nvContentPartPr>
            <p14:xfrm>
              <a:off x="4666413" y="1009867"/>
              <a:ext cx="2403000" cy="425520"/>
            </p14:xfrm>
          </p:contentPart>
        </mc:Choice>
        <mc:Fallback xmlns="">
          <p:pic>
            <p:nvPicPr>
              <p:cNvPr id="6" name="Freihand 5">
                <a:extLst>
                  <a:ext uri="{FF2B5EF4-FFF2-40B4-BE49-F238E27FC236}">
                    <a16:creationId xmlns:a16="http://schemas.microsoft.com/office/drawing/2014/main" id="{8F06E7A3-A67B-42FB-8F5D-562983DFFAF6}"/>
                  </a:ext>
                </a:extLst>
              </p:cNvPr>
              <p:cNvPicPr/>
              <p:nvPr/>
            </p:nvPicPr>
            <p:blipFill>
              <a:blip r:embed="rId7"/>
              <a:stretch>
                <a:fillRect/>
              </a:stretch>
            </p:blipFill>
            <p:spPr>
              <a:xfrm>
                <a:off x="4662093" y="1005547"/>
                <a:ext cx="241164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E6A3197E-27CA-4D45-A2F9-36EC84145F73}"/>
                  </a:ext>
                </a:extLst>
              </p14:cNvPr>
              <p14:cNvContentPartPr/>
              <p14:nvPr/>
            </p14:nvContentPartPr>
            <p14:xfrm>
              <a:off x="7421493" y="805747"/>
              <a:ext cx="118080" cy="281880"/>
            </p14:xfrm>
          </p:contentPart>
        </mc:Choice>
        <mc:Fallback xmlns="">
          <p:pic>
            <p:nvPicPr>
              <p:cNvPr id="10" name="Freihand 9">
                <a:extLst>
                  <a:ext uri="{FF2B5EF4-FFF2-40B4-BE49-F238E27FC236}">
                    <a16:creationId xmlns:a16="http://schemas.microsoft.com/office/drawing/2014/main" id="{E6A3197E-27CA-4D45-A2F9-36EC84145F73}"/>
                  </a:ext>
                </a:extLst>
              </p:cNvPr>
              <p:cNvPicPr/>
              <p:nvPr/>
            </p:nvPicPr>
            <p:blipFill>
              <a:blip r:embed="rId9"/>
              <a:stretch>
                <a:fillRect/>
              </a:stretch>
            </p:blipFill>
            <p:spPr>
              <a:xfrm>
                <a:off x="7417173" y="801427"/>
                <a:ext cx="126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B943AE5A-DEE8-4AC7-A9CF-27926C22C5E5}"/>
                  </a:ext>
                </a:extLst>
              </p14:cNvPr>
              <p14:cNvContentPartPr/>
              <p14:nvPr/>
            </p14:nvContentPartPr>
            <p14:xfrm>
              <a:off x="7611933" y="916627"/>
              <a:ext cx="4320" cy="7200"/>
            </p14:xfrm>
          </p:contentPart>
        </mc:Choice>
        <mc:Fallback xmlns="">
          <p:pic>
            <p:nvPicPr>
              <p:cNvPr id="11" name="Freihand 10">
                <a:extLst>
                  <a:ext uri="{FF2B5EF4-FFF2-40B4-BE49-F238E27FC236}">
                    <a16:creationId xmlns:a16="http://schemas.microsoft.com/office/drawing/2014/main" id="{B943AE5A-DEE8-4AC7-A9CF-27926C22C5E5}"/>
                  </a:ext>
                </a:extLst>
              </p:cNvPr>
              <p:cNvPicPr/>
              <p:nvPr/>
            </p:nvPicPr>
            <p:blipFill>
              <a:blip r:embed="rId11"/>
              <a:stretch>
                <a:fillRect/>
              </a:stretch>
            </p:blipFill>
            <p:spPr>
              <a:xfrm>
                <a:off x="7607613" y="912307"/>
                <a:ext cx="12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E847E274-DEB6-4E14-BD52-2E7A5009530E}"/>
                  </a:ext>
                </a:extLst>
              </p14:cNvPr>
              <p14:cNvContentPartPr/>
              <p14:nvPr/>
            </p14:nvContentPartPr>
            <p14:xfrm>
              <a:off x="7559013" y="915547"/>
              <a:ext cx="119520" cy="100080"/>
            </p14:xfrm>
          </p:contentPart>
        </mc:Choice>
        <mc:Fallback xmlns="">
          <p:pic>
            <p:nvPicPr>
              <p:cNvPr id="12" name="Freihand 11">
                <a:extLst>
                  <a:ext uri="{FF2B5EF4-FFF2-40B4-BE49-F238E27FC236}">
                    <a16:creationId xmlns:a16="http://schemas.microsoft.com/office/drawing/2014/main" id="{E847E274-DEB6-4E14-BD52-2E7A5009530E}"/>
                  </a:ext>
                </a:extLst>
              </p:cNvPr>
              <p:cNvPicPr/>
              <p:nvPr/>
            </p:nvPicPr>
            <p:blipFill>
              <a:blip r:embed="rId13"/>
              <a:stretch>
                <a:fillRect/>
              </a:stretch>
            </p:blipFill>
            <p:spPr>
              <a:xfrm>
                <a:off x="7554333" y="911227"/>
                <a:ext cx="128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D7DB5CB7-7245-485D-890B-4D6830803F6C}"/>
                  </a:ext>
                </a:extLst>
              </p14:cNvPr>
              <p14:cNvContentPartPr/>
              <p14:nvPr/>
            </p14:nvContentPartPr>
            <p14:xfrm>
              <a:off x="7649013" y="896827"/>
              <a:ext cx="345240" cy="83160"/>
            </p14:xfrm>
          </p:contentPart>
        </mc:Choice>
        <mc:Fallback xmlns="">
          <p:pic>
            <p:nvPicPr>
              <p:cNvPr id="13" name="Freihand 12">
                <a:extLst>
                  <a:ext uri="{FF2B5EF4-FFF2-40B4-BE49-F238E27FC236}">
                    <a16:creationId xmlns:a16="http://schemas.microsoft.com/office/drawing/2014/main" id="{D7DB5CB7-7245-485D-890B-4D6830803F6C}"/>
                  </a:ext>
                </a:extLst>
              </p:cNvPr>
              <p:cNvPicPr/>
              <p:nvPr/>
            </p:nvPicPr>
            <p:blipFill>
              <a:blip r:embed="rId15"/>
              <a:stretch>
                <a:fillRect/>
              </a:stretch>
            </p:blipFill>
            <p:spPr>
              <a:xfrm>
                <a:off x="7644693" y="892507"/>
                <a:ext cx="353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85C64956-887F-4FC0-A2DE-132360F1A3CF}"/>
                  </a:ext>
                </a:extLst>
              </p14:cNvPr>
              <p14:cNvContentPartPr/>
              <p14:nvPr/>
            </p14:nvContentPartPr>
            <p14:xfrm>
              <a:off x="8226453" y="795307"/>
              <a:ext cx="221760" cy="204120"/>
            </p14:xfrm>
          </p:contentPart>
        </mc:Choice>
        <mc:Fallback xmlns="">
          <p:pic>
            <p:nvPicPr>
              <p:cNvPr id="14" name="Freihand 13">
                <a:extLst>
                  <a:ext uri="{FF2B5EF4-FFF2-40B4-BE49-F238E27FC236}">
                    <a16:creationId xmlns:a16="http://schemas.microsoft.com/office/drawing/2014/main" id="{85C64956-887F-4FC0-A2DE-132360F1A3CF}"/>
                  </a:ext>
                </a:extLst>
              </p:cNvPr>
              <p:cNvPicPr/>
              <p:nvPr/>
            </p:nvPicPr>
            <p:blipFill>
              <a:blip r:embed="rId17"/>
              <a:stretch>
                <a:fillRect/>
              </a:stretch>
            </p:blipFill>
            <p:spPr>
              <a:xfrm>
                <a:off x="8222133" y="790987"/>
                <a:ext cx="230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56301BFE-BE17-40A1-859F-969C5838A948}"/>
                  </a:ext>
                </a:extLst>
              </p14:cNvPr>
              <p14:cNvContentPartPr/>
              <p14:nvPr/>
            </p14:nvContentPartPr>
            <p14:xfrm>
              <a:off x="8511213" y="841747"/>
              <a:ext cx="117360" cy="120960"/>
            </p14:xfrm>
          </p:contentPart>
        </mc:Choice>
        <mc:Fallback xmlns="">
          <p:pic>
            <p:nvPicPr>
              <p:cNvPr id="15" name="Freihand 14">
                <a:extLst>
                  <a:ext uri="{FF2B5EF4-FFF2-40B4-BE49-F238E27FC236}">
                    <a16:creationId xmlns:a16="http://schemas.microsoft.com/office/drawing/2014/main" id="{56301BFE-BE17-40A1-859F-969C5838A948}"/>
                  </a:ext>
                </a:extLst>
              </p:cNvPr>
              <p:cNvPicPr/>
              <p:nvPr/>
            </p:nvPicPr>
            <p:blipFill>
              <a:blip r:embed="rId19"/>
              <a:stretch>
                <a:fillRect/>
              </a:stretch>
            </p:blipFill>
            <p:spPr>
              <a:xfrm>
                <a:off x="8506893" y="837427"/>
                <a:ext cx="126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EC8C41D2-E7F1-4C2D-B6B8-1A81CE925D4A}"/>
                  </a:ext>
                </a:extLst>
              </p14:cNvPr>
              <p14:cNvContentPartPr/>
              <p14:nvPr/>
            </p14:nvContentPartPr>
            <p14:xfrm>
              <a:off x="8821173" y="805747"/>
              <a:ext cx="230040" cy="166680"/>
            </p14:xfrm>
          </p:contentPart>
        </mc:Choice>
        <mc:Fallback xmlns="">
          <p:pic>
            <p:nvPicPr>
              <p:cNvPr id="16" name="Freihand 15">
                <a:extLst>
                  <a:ext uri="{FF2B5EF4-FFF2-40B4-BE49-F238E27FC236}">
                    <a16:creationId xmlns:a16="http://schemas.microsoft.com/office/drawing/2014/main" id="{EC8C41D2-E7F1-4C2D-B6B8-1A81CE925D4A}"/>
                  </a:ext>
                </a:extLst>
              </p:cNvPr>
              <p:cNvPicPr/>
              <p:nvPr/>
            </p:nvPicPr>
            <p:blipFill>
              <a:blip r:embed="rId21"/>
              <a:stretch>
                <a:fillRect/>
              </a:stretch>
            </p:blipFill>
            <p:spPr>
              <a:xfrm>
                <a:off x="8816853" y="801427"/>
                <a:ext cx="2386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800BCA97-C4CF-4F0C-9200-9E01380E33DF}"/>
                  </a:ext>
                </a:extLst>
              </p14:cNvPr>
              <p14:cNvContentPartPr/>
              <p14:nvPr/>
            </p14:nvContentPartPr>
            <p14:xfrm>
              <a:off x="9045093" y="878827"/>
              <a:ext cx="165960" cy="77040"/>
            </p14:xfrm>
          </p:contentPart>
        </mc:Choice>
        <mc:Fallback xmlns="">
          <p:pic>
            <p:nvPicPr>
              <p:cNvPr id="17" name="Freihand 16">
                <a:extLst>
                  <a:ext uri="{FF2B5EF4-FFF2-40B4-BE49-F238E27FC236}">
                    <a16:creationId xmlns:a16="http://schemas.microsoft.com/office/drawing/2014/main" id="{800BCA97-C4CF-4F0C-9200-9E01380E33DF}"/>
                  </a:ext>
                </a:extLst>
              </p:cNvPr>
              <p:cNvPicPr/>
              <p:nvPr/>
            </p:nvPicPr>
            <p:blipFill>
              <a:blip r:embed="rId23"/>
              <a:stretch>
                <a:fillRect/>
              </a:stretch>
            </p:blipFill>
            <p:spPr>
              <a:xfrm>
                <a:off x="9040773" y="874507"/>
                <a:ext cx="174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E67E7376-5F0A-4B6A-BA61-8A5C6021BE57}"/>
                  </a:ext>
                </a:extLst>
              </p14:cNvPr>
              <p14:cNvContentPartPr/>
              <p14:nvPr/>
            </p14:nvContentPartPr>
            <p14:xfrm>
              <a:off x="9222933" y="792067"/>
              <a:ext cx="236520" cy="153360"/>
            </p14:xfrm>
          </p:contentPart>
        </mc:Choice>
        <mc:Fallback xmlns="">
          <p:pic>
            <p:nvPicPr>
              <p:cNvPr id="18" name="Freihand 17">
                <a:extLst>
                  <a:ext uri="{FF2B5EF4-FFF2-40B4-BE49-F238E27FC236}">
                    <a16:creationId xmlns:a16="http://schemas.microsoft.com/office/drawing/2014/main" id="{E67E7376-5F0A-4B6A-BA61-8A5C6021BE57}"/>
                  </a:ext>
                </a:extLst>
              </p:cNvPr>
              <p:cNvPicPr/>
              <p:nvPr/>
            </p:nvPicPr>
            <p:blipFill>
              <a:blip r:embed="rId25"/>
              <a:stretch>
                <a:fillRect/>
              </a:stretch>
            </p:blipFill>
            <p:spPr>
              <a:xfrm>
                <a:off x="9218613" y="787747"/>
                <a:ext cx="245160" cy="162000"/>
              </a:xfrm>
              <a:prstGeom prst="rect">
                <a:avLst/>
              </a:prstGeom>
            </p:spPr>
          </p:pic>
        </mc:Fallback>
      </mc:AlternateContent>
      <p:grpSp>
        <p:nvGrpSpPr>
          <p:cNvPr id="25" name="Gruppieren 24">
            <a:extLst>
              <a:ext uri="{FF2B5EF4-FFF2-40B4-BE49-F238E27FC236}">
                <a16:creationId xmlns:a16="http://schemas.microsoft.com/office/drawing/2014/main" id="{1E82A3E9-CB75-4C91-A281-BB2C22625CA0}"/>
              </a:ext>
            </a:extLst>
          </p:cNvPr>
          <p:cNvGrpSpPr/>
          <p:nvPr/>
        </p:nvGrpSpPr>
        <p:grpSpPr>
          <a:xfrm>
            <a:off x="9710733" y="800347"/>
            <a:ext cx="1146240" cy="177480"/>
            <a:chOff x="9710733" y="800347"/>
            <a:chExt cx="1146240" cy="177480"/>
          </a:xfrm>
        </p:grpSpPr>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05C81BDE-4583-4144-9595-9048016908AD}"/>
                    </a:ext>
                  </a:extLst>
                </p14:cNvPr>
                <p14:cNvContentPartPr/>
                <p14:nvPr/>
              </p14:nvContentPartPr>
              <p14:xfrm>
                <a:off x="9710733" y="870547"/>
                <a:ext cx="372240" cy="107280"/>
              </p14:xfrm>
            </p:contentPart>
          </mc:Choice>
          <mc:Fallback xmlns="">
            <p:pic>
              <p:nvPicPr>
                <p:cNvPr id="19" name="Freihand 18">
                  <a:extLst>
                    <a:ext uri="{FF2B5EF4-FFF2-40B4-BE49-F238E27FC236}">
                      <a16:creationId xmlns:a16="http://schemas.microsoft.com/office/drawing/2014/main" id="{05C81BDE-4583-4144-9595-9048016908AD}"/>
                    </a:ext>
                  </a:extLst>
                </p:cNvPr>
                <p:cNvPicPr/>
                <p:nvPr/>
              </p:nvPicPr>
              <p:blipFill>
                <a:blip r:embed="rId27"/>
                <a:stretch>
                  <a:fillRect/>
                </a:stretch>
              </p:blipFill>
              <p:spPr>
                <a:xfrm>
                  <a:off x="9706413" y="866227"/>
                  <a:ext cx="380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69AC39BC-5EF2-4B68-8941-6FED2A0E0CF7}"/>
                    </a:ext>
                  </a:extLst>
                </p14:cNvPr>
                <p14:cNvContentPartPr/>
                <p14:nvPr/>
              </p14:nvContentPartPr>
              <p14:xfrm>
                <a:off x="10262613" y="800347"/>
                <a:ext cx="168840" cy="164160"/>
              </p14:xfrm>
            </p:contentPart>
          </mc:Choice>
          <mc:Fallback xmlns="">
            <p:pic>
              <p:nvPicPr>
                <p:cNvPr id="22" name="Freihand 21">
                  <a:extLst>
                    <a:ext uri="{FF2B5EF4-FFF2-40B4-BE49-F238E27FC236}">
                      <a16:creationId xmlns:a16="http://schemas.microsoft.com/office/drawing/2014/main" id="{69AC39BC-5EF2-4B68-8941-6FED2A0E0CF7}"/>
                    </a:ext>
                  </a:extLst>
                </p:cNvPr>
                <p:cNvPicPr/>
                <p:nvPr/>
              </p:nvPicPr>
              <p:blipFill>
                <a:blip r:embed="rId29"/>
                <a:stretch>
                  <a:fillRect/>
                </a:stretch>
              </p:blipFill>
              <p:spPr>
                <a:xfrm>
                  <a:off x="10258293" y="796027"/>
                  <a:ext cx="177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2E5CF901-4A36-4C0F-AC05-D9B5CF47B892}"/>
                    </a:ext>
                  </a:extLst>
                </p14:cNvPr>
                <p14:cNvContentPartPr/>
                <p14:nvPr/>
              </p14:nvContentPartPr>
              <p14:xfrm>
                <a:off x="10428573" y="872347"/>
                <a:ext cx="127440" cy="80640"/>
              </p14:xfrm>
            </p:contentPart>
          </mc:Choice>
          <mc:Fallback xmlns="">
            <p:pic>
              <p:nvPicPr>
                <p:cNvPr id="23" name="Freihand 22">
                  <a:extLst>
                    <a:ext uri="{FF2B5EF4-FFF2-40B4-BE49-F238E27FC236}">
                      <a16:creationId xmlns:a16="http://schemas.microsoft.com/office/drawing/2014/main" id="{2E5CF901-4A36-4C0F-AC05-D9B5CF47B892}"/>
                    </a:ext>
                  </a:extLst>
                </p:cNvPr>
                <p:cNvPicPr/>
                <p:nvPr/>
              </p:nvPicPr>
              <p:blipFill>
                <a:blip r:embed="rId31"/>
                <a:stretch>
                  <a:fillRect/>
                </a:stretch>
              </p:blipFill>
              <p:spPr>
                <a:xfrm>
                  <a:off x="10424253" y="868027"/>
                  <a:ext cx="136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E1735EB0-F7BF-4444-B88D-6B1334955FA0}"/>
                    </a:ext>
                  </a:extLst>
                </p14:cNvPr>
                <p14:cNvContentPartPr/>
                <p14:nvPr/>
              </p14:nvContentPartPr>
              <p14:xfrm>
                <a:off x="10614333" y="853987"/>
                <a:ext cx="242640" cy="100080"/>
              </p14:xfrm>
            </p:contentPart>
          </mc:Choice>
          <mc:Fallback xmlns="">
            <p:pic>
              <p:nvPicPr>
                <p:cNvPr id="24" name="Freihand 23">
                  <a:extLst>
                    <a:ext uri="{FF2B5EF4-FFF2-40B4-BE49-F238E27FC236}">
                      <a16:creationId xmlns:a16="http://schemas.microsoft.com/office/drawing/2014/main" id="{E1735EB0-F7BF-4444-B88D-6B1334955FA0}"/>
                    </a:ext>
                  </a:extLst>
                </p:cNvPr>
                <p:cNvPicPr/>
                <p:nvPr/>
              </p:nvPicPr>
              <p:blipFill>
                <a:blip r:embed="rId33"/>
                <a:stretch>
                  <a:fillRect/>
                </a:stretch>
              </p:blipFill>
              <p:spPr>
                <a:xfrm>
                  <a:off x="10610013" y="849667"/>
                  <a:ext cx="251280" cy="108720"/>
                </a:xfrm>
                <a:prstGeom prst="rect">
                  <a:avLst/>
                </a:prstGeom>
              </p:spPr>
            </p:pic>
          </mc:Fallback>
        </mc:AlternateContent>
      </p:grpSp>
      <p:grpSp>
        <p:nvGrpSpPr>
          <p:cNvPr id="64" name="Gruppieren 63">
            <a:extLst>
              <a:ext uri="{FF2B5EF4-FFF2-40B4-BE49-F238E27FC236}">
                <a16:creationId xmlns:a16="http://schemas.microsoft.com/office/drawing/2014/main" id="{101EC326-3553-4E00-9F46-A85ECB2CAC90}"/>
              </a:ext>
            </a:extLst>
          </p:cNvPr>
          <p:cNvGrpSpPr/>
          <p:nvPr/>
        </p:nvGrpSpPr>
        <p:grpSpPr>
          <a:xfrm>
            <a:off x="7445253" y="1111027"/>
            <a:ext cx="4301640" cy="690120"/>
            <a:chOff x="7445253" y="1111027"/>
            <a:chExt cx="4301640" cy="690120"/>
          </a:xfrm>
        </p:grpSpPr>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538A8992-F580-4AC3-B6CF-21B49EDB03D4}"/>
                    </a:ext>
                  </a:extLst>
                </p14:cNvPr>
                <p14:cNvContentPartPr/>
                <p14:nvPr/>
              </p14:nvContentPartPr>
              <p14:xfrm>
                <a:off x="7469373" y="1192387"/>
                <a:ext cx="222120" cy="182520"/>
              </p14:xfrm>
            </p:contentPart>
          </mc:Choice>
          <mc:Fallback xmlns="">
            <p:pic>
              <p:nvPicPr>
                <p:cNvPr id="26" name="Freihand 25">
                  <a:extLst>
                    <a:ext uri="{FF2B5EF4-FFF2-40B4-BE49-F238E27FC236}">
                      <a16:creationId xmlns:a16="http://schemas.microsoft.com/office/drawing/2014/main" id="{538A8992-F580-4AC3-B6CF-21B49EDB03D4}"/>
                    </a:ext>
                  </a:extLst>
                </p:cNvPr>
                <p:cNvPicPr/>
                <p:nvPr/>
              </p:nvPicPr>
              <p:blipFill>
                <a:blip r:embed="rId35"/>
                <a:stretch>
                  <a:fillRect/>
                </a:stretch>
              </p:blipFill>
              <p:spPr>
                <a:xfrm>
                  <a:off x="7465053" y="1188067"/>
                  <a:ext cx="230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7922FA61-6B9B-46F3-A52A-B9EACFDCF8F4}"/>
                    </a:ext>
                  </a:extLst>
                </p14:cNvPr>
                <p14:cNvContentPartPr/>
                <p14:nvPr/>
              </p14:nvContentPartPr>
              <p14:xfrm>
                <a:off x="7735053" y="1149907"/>
                <a:ext cx="265680" cy="183240"/>
              </p14:xfrm>
            </p:contentPart>
          </mc:Choice>
          <mc:Fallback xmlns="">
            <p:pic>
              <p:nvPicPr>
                <p:cNvPr id="27" name="Freihand 26">
                  <a:extLst>
                    <a:ext uri="{FF2B5EF4-FFF2-40B4-BE49-F238E27FC236}">
                      <a16:creationId xmlns:a16="http://schemas.microsoft.com/office/drawing/2014/main" id="{7922FA61-6B9B-46F3-A52A-B9EACFDCF8F4}"/>
                    </a:ext>
                  </a:extLst>
                </p:cNvPr>
                <p:cNvPicPr/>
                <p:nvPr/>
              </p:nvPicPr>
              <p:blipFill>
                <a:blip r:embed="rId37"/>
                <a:stretch>
                  <a:fillRect/>
                </a:stretch>
              </p:blipFill>
              <p:spPr>
                <a:xfrm>
                  <a:off x="7730733" y="1145587"/>
                  <a:ext cx="274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48E9F4C8-816A-4FE0-BFF4-CAA744B637E1}"/>
                    </a:ext>
                  </a:extLst>
                </p14:cNvPr>
                <p14:cNvContentPartPr/>
                <p14:nvPr/>
              </p14:nvContentPartPr>
              <p14:xfrm>
                <a:off x="8162733" y="1199587"/>
                <a:ext cx="120240" cy="138960"/>
              </p14:xfrm>
            </p:contentPart>
          </mc:Choice>
          <mc:Fallback xmlns="">
            <p:pic>
              <p:nvPicPr>
                <p:cNvPr id="29" name="Freihand 28">
                  <a:extLst>
                    <a:ext uri="{FF2B5EF4-FFF2-40B4-BE49-F238E27FC236}">
                      <a16:creationId xmlns:a16="http://schemas.microsoft.com/office/drawing/2014/main" id="{48E9F4C8-816A-4FE0-BFF4-CAA744B637E1}"/>
                    </a:ext>
                  </a:extLst>
                </p:cNvPr>
                <p:cNvPicPr/>
                <p:nvPr/>
              </p:nvPicPr>
              <p:blipFill>
                <a:blip r:embed="rId39"/>
                <a:stretch>
                  <a:fillRect/>
                </a:stretch>
              </p:blipFill>
              <p:spPr>
                <a:xfrm>
                  <a:off x="8158413" y="1195267"/>
                  <a:ext cx="128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7E3AF4FF-DB26-4E45-B4C3-50C0C03C57C0}"/>
                    </a:ext>
                  </a:extLst>
                </p14:cNvPr>
                <p14:cNvContentPartPr/>
                <p14:nvPr/>
              </p14:nvContentPartPr>
              <p14:xfrm>
                <a:off x="8311413" y="1196707"/>
                <a:ext cx="264960" cy="100080"/>
              </p14:xfrm>
            </p:contentPart>
          </mc:Choice>
          <mc:Fallback xmlns="">
            <p:pic>
              <p:nvPicPr>
                <p:cNvPr id="30" name="Freihand 29">
                  <a:extLst>
                    <a:ext uri="{FF2B5EF4-FFF2-40B4-BE49-F238E27FC236}">
                      <a16:creationId xmlns:a16="http://schemas.microsoft.com/office/drawing/2014/main" id="{7E3AF4FF-DB26-4E45-B4C3-50C0C03C57C0}"/>
                    </a:ext>
                  </a:extLst>
                </p:cNvPr>
                <p:cNvPicPr/>
                <p:nvPr/>
              </p:nvPicPr>
              <p:blipFill>
                <a:blip r:embed="rId41"/>
                <a:stretch>
                  <a:fillRect/>
                </a:stretch>
              </p:blipFill>
              <p:spPr>
                <a:xfrm>
                  <a:off x="8307093" y="1192387"/>
                  <a:ext cx="273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C8FE02B2-55E7-489C-99EC-54C01372EA6F}"/>
                    </a:ext>
                  </a:extLst>
                </p14:cNvPr>
                <p14:cNvContentPartPr/>
                <p14:nvPr/>
              </p14:nvContentPartPr>
              <p14:xfrm>
                <a:off x="8566653" y="1131187"/>
                <a:ext cx="291240" cy="303840"/>
              </p14:xfrm>
            </p:contentPart>
          </mc:Choice>
          <mc:Fallback xmlns="">
            <p:pic>
              <p:nvPicPr>
                <p:cNvPr id="31" name="Freihand 30">
                  <a:extLst>
                    <a:ext uri="{FF2B5EF4-FFF2-40B4-BE49-F238E27FC236}">
                      <a16:creationId xmlns:a16="http://schemas.microsoft.com/office/drawing/2014/main" id="{C8FE02B2-55E7-489C-99EC-54C01372EA6F}"/>
                    </a:ext>
                  </a:extLst>
                </p:cNvPr>
                <p:cNvPicPr/>
                <p:nvPr/>
              </p:nvPicPr>
              <p:blipFill>
                <a:blip r:embed="rId43"/>
                <a:stretch>
                  <a:fillRect/>
                </a:stretch>
              </p:blipFill>
              <p:spPr>
                <a:xfrm>
                  <a:off x="8562333" y="1126867"/>
                  <a:ext cx="2998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28F1B519-ED2E-4453-BEEF-4ABFC3F03DE4}"/>
                    </a:ext>
                  </a:extLst>
                </p14:cNvPr>
                <p14:cNvContentPartPr/>
                <p14:nvPr/>
              </p14:nvContentPartPr>
              <p14:xfrm>
                <a:off x="8905053" y="1206787"/>
                <a:ext cx="115560" cy="245160"/>
              </p14:xfrm>
            </p:contentPart>
          </mc:Choice>
          <mc:Fallback xmlns="">
            <p:pic>
              <p:nvPicPr>
                <p:cNvPr id="32" name="Freihand 31">
                  <a:extLst>
                    <a:ext uri="{FF2B5EF4-FFF2-40B4-BE49-F238E27FC236}">
                      <a16:creationId xmlns:a16="http://schemas.microsoft.com/office/drawing/2014/main" id="{28F1B519-ED2E-4453-BEEF-4ABFC3F03DE4}"/>
                    </a:ext>
                  </a:extLst>
                </p:cNvPr>
                <p:cNvPicPr/>
                <p:nvPr/>
              </p:nvPicPr>
              <p:blipFill>
                <a:blip r:embed="rId45"/>
                <a:stretch>
                  <a:fillRect/>
                </a:stretch>
              </p:blipFill>
              <p:spPr>
                <a:xfrm>
                  <a:off x="8900733" y="1202467"/>
                  <a:ext cx="1242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4BF634BD-BE5E-48A6-8979-8CA36896680F}"/>
                    </a:ext>
                  </a:extLst>
                </p14:cNvPr>
                <p14:cNvContentPartPr/>
                <p14:nvPr/>
              </p14:nvContentPartPr>
              <p14:xfrm>
                <a:off x="9310773" y="1186267"/>
                <a:ext cx="316080" cy="65520"/>
              </p14:xfrm>
            </p:contentPart>
          </mc:Choice>
          <mc:Fallback xmlns="">
            <p:pic>
              <p:nvPicPr>
                <p:cNvPr id="33" name="Freihand 32">
                  <a:extLst>
                    <a:ext uri="{FF2B5EF4-FFF2-40B4-BE49-F238E27FC236}">
                      <a16:creationId xmlns:a16="http://schemas.microsoft.com/office/drawing/2014/main" id="{4BF634BD-BE5E-48A6-8979-8CA36896680F}"/>
                    </a:ext>
                  </a:extLst>
                </p:cNvPr>
                <p:cNvPicPr/>
                <p:nvPr/>
              </p:nvPicPr>
              <p:blipFill>
                <a:blip r:embed="rId47"/>
                <a:stretch>
                  <a:fillRect/>
                </a:stretch>
              </p:blipFill>
              <p:spPr>
                <a:xfrm>
                  <a:off x="9306453" y="1181947"/>
                  <a:ext cx="324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40600F2A-9420-4AD9-B3D4-C88D6AD20F4F}"/>
                    </a:ext>
                  </a:extLst>
                </p14:cNvPr>
                <p14:cNvContentPartPr/>
                <p14:nvPr/>
              </p14:nvContentPartPr>
              <p14:xfrm>
                <a:off x="9840693" y="1195267"/>
                <a:ext cx="232920" cy="97200"/>
              </p14:xfrm>
            </p:contentPart>
          </mc:Choice>
          <mc:Fallback xmlns="">
            <p:pic>
              <p:nvPicPr>
                <p:cNvPr id="35" name="Freihand 34">
                  <a:extLst>
                    <a:ext uri="{FF2B5EF4-FFF2-40B4-BE49-F238E27FC236}">
                      <a16:creationId xmlns:a16="http://schemas.microsoft.com/office/drawing/2014/main" id="{40600F2A-9420-4AD9-B3D4-C88D6AD20F4F}"/>
                    </a:ext>
                  </a:extLst>
                </p:cNvPr>
                <p:cNvPicPr/>
                <p:nvPr/>
              </p:nvPicPr>
              <p:blipFill>
                <a:blip r:embed="rId49"/>
                <a:stretch>
                  <a:fillRect/>
                </a:stretch>
              </p:blipFill>
              <p:spPr>
                <a:xfrm>
                  <a:off x="9836373" y="1190947"/>
                  <a:ext cx="241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1D49414E-8C73-479D-8A43-CF009380A6FD}"/>
                    </a:ext>
                  </a:extLst>
                </p14:cNvPr>
                <p14:cNvContentPartPr/>
                <p14:nvPr/>
              </p14:nvContentPartPr>
              <p14:xfrm>
                <a:off x="10081893" y="1111027"/>
                <a:ext cx="360" cy="360"/>
              </p14:xfrm>
            </p:contentPart>
          </mc:Choice>
          <mc:Fallback xmlns="">
            <p:pic>
              <p:nvPicPr>
                <p:cNvPr id="36" name="Freihand 35">
                  <a:extLst>
                    <a:ext uri="{FF2B5EF4-FFF2-40B4-BE49-F238E27FC236}">
                      <a16:creationId xmlns:a16="http://schemas.microsoft.com/office/drawing/2014/main" id="{1D49414E-8C73-479D-8A43-CF009380A6FD}"/>
                    </a:ext>
                  </a:extLst>
                </p:cNvPr>
                <p:cNvPicPr/>
                <p:nvPr/>
              </p:nvPicPr>
              <p:blipFill>
                <a:blip r:embed="rId51"/>
                <a:stretch>
                  <a:fillRect/>
                </a:stretch>
              </p:blipFill>
              <p:spPr>
                <a:xfrm>
                  <a:off x="10077573" y="1106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682FE8D1-A5E4-4617-9DB2-E7BD96F49DC6}"/>
                    </a:ext>
                  </a:extLst>
                </p14:cNvPr>
                <p14:cNvContentPartPr/>
                <p14:nvPr/>
              </p14:nvContentPartPr>
              <p14:xfrm>
                <a:off x="10158213" y="1187347"/>
                <a:ext cx="154440" cy="99720"/>
              </p14:xfrm>
            </p:contentPart>
          </mc:Choice>
          <mc:Fallback xmlns="">
            <p:pic>
              <p:nvPicPr>
                <p:cNvPr id="37" name="Freihand 36">
                  <a:extLst>
                    <a:ext uri="{FF2B5EF4-FFF2-40B4-BE49-F238E27FC236}">
                      <a16:creationId xmlns:a16="http://schemas.microsoft.com/office/drawing/2014/main" id="{682FE8D1-A5E4-4617-9DB2-E7BD96F49DC6}"/>
                    </a:ext>
                  </a:extLst>
                </p:cNvPr>
                <p:cNvPicPr/>
                <p:nvPr/>
              </p:nvPicPr>
              <p:blipFill>
                <a:blip r:embed="rId53"/>
                <a:stretch>
                  <a:fillRect/>
                </a:stretch>
              </p:blipFill>
              <p:spPr>
                <a:xfrm>
                  <a:off x="10153893" y="1183027"/>
                  <a:ext cx="163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FE68878E-547B-4E3A-8B90-685C0AC4CB2A}"/>
                    </a:ext>
                  </a:extLst>
                </p14:cNvPr>
                <p14:cNvContentPartPr/>
                <p14:nvPr/>
              </p14:nvContentPartPr>
              <p14:xfrm>
                <a:off x="10301853" y="1185187"/>
                <a:ext cx="182160" cy="106200"/>
              </p14:xfrm>
            </p:contentPart>
          </mc:Choice>
          <mc:Fallback xmlns="">
            <p:pic>
              <p:nvPicPr>
                <p:cNvPr id="38" name="Freihand 37">
                  <a:extLst>
                    <a:ext uri="{FF2B5EF4-FFF2-40B4-BE49-F238E27FC236}">
                      <a16:creationId xmlns:a16="http://schemas.microsoft.com/office/drawing/2014/main" id="{FE68878E-547B-4E3A-8B90-685C0AC4CB2A}"/>
                    </a:ext>
                  </a:extLst>
                </p:cNvPr>
                <p:cNvPicPr/>
                <p:nvPr/>
              </p:nvPicPr>
              <p:blipFill>
                <a:blip r:embed="rId55"/>
                <a:stretch>
                  <a:fillRect/>
                </a:stretch>
              </p:blipFill>
              <p:spPr>
                <a:xfrm>
                  <a:off x="10297533" y="1180867"/>
                  <a:ext cx="190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4968850D-A72F-449B-9D6B-0B59484230A6}"/>
                    </a:ext>
                  </a:extLst>
                </p14:cNvPr>
                <p14:cNvContentPartPr/>
                <p14:nvPr/>
              </p14:nvContentPartPr>
              <p14:xfrm>
                <a:off x="10502373" y="1184467"/>
                <a:ext cx="177120" cy="113040"/>
              </p14:xfrm>
            </p:contentPart>
          </mc:Choice>
          <mc:Fallback xmlns="">
            <p:pic>
              <p:nvPicPr>
                <p:cNvPr id="39" name="Freihand 38">
                  <a:extLst>
                    <a:ext uri="{FF2B5EF4-FFF2-40B4-BE49-F238E27FC236}">
                      <a16:creationId xmlns:a16="http://schemas.microsoft.com/office/drawing/2014/main" id="{4968850D-A72F-449B-9D6B-0B59484230A6}"/>
                    </a:ext>
                  </a:extLst>
                </p:cNvPr>
                <p:cNvPicPr/>
                <p:nvPr/>
              </p:nvPicPr>
              <p:blipFill>
                <a:blip r:embed="rId57"/>
                <a:stretch>
                  <a:fillRect/>
                </a:stretch>
              </p:blipFill>
              <p:spPr>
                <a:xfrm>
                  <a:off x="10498053" y="1180147"/>
                  <a:ext cx="185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FA4BB3FF-72C5-41B9-BCD1-C2DC5713CECE}"/>
                    </a:ext>
                  </a:extLst>
                </p14:cNvPr>
                <p14:cNvContentPartPr/>
                <p14:nvPr/>
              </p14:nvContentPartPr>
              <p14:xfrm>
                <a:off x="10657893" y="1163227"/>
                <a:ext cx="102240" cy="118800"/>
              </p14:xfrm>
            </p:contentPart>
          </mc:Choice>
          <mc:Fallback xmlns="">
            <p:pic>
              <p:nvPicPr>
                <p:cNvPr id="40" name="Freihand 39">
                  <a:extLst>
                    <a:ext uri="{FF2B5EF4-FFF2-40B4-BE49-F238E27FC236}">
                      <a16:creationId xmlns:a16="http://schemas.microsoft.com/office/drawing/2014/main" id="{FA4BB3FF-72C5-41B9-BCD1-C2DC5713CECE}"/>
                    </a:ext>
                  </a:extLst>
                </p:cNvPr>
                <p:cNvPicPr/>
                <p:nvPr/>
              </p:nvPicPr>
              <p:blipFill>
                <a:blip r:embed="rId59"/>
                <a:stretch>
                  <a:fillRect/>
                </a:stretch>
              </p:blipFill>
              <p:spPr>
                <a:xfrm>
                  <a:off x="10653573" y="1158907"/>
                  <a:ext cx="110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30EF09A0-29BA-4618-AC92-14BE26A6A584}"/>
                    </a:ext>
                  </a:extLst>
                </p14:cNvPr>
                <p14:cNvContentPartPr/>
                <p14:nvPr/>
              </p14:nvContentPartPr>
              <p14:xfrm>
                <a:off x="10827093" y="1153147"/>
                <a:ext cx="150480" cy="115200"/>
              </p14:xfrm>
            </p:contentPart>
          </mc:Choice>
          <mc:Fallback xmlns="">
            <p:pic>
              <p:nvPicPr>
                <p:cNvPr id="41" name="Freihand 40">
                  <a:extLst>
                    <a:ext uri="{FF2B5EF4-FFF2-40B4-BE49-F238E27FC236}">
                      <a16:creationId xmlns:a16="http://schemas.microsoft.com/office/drawing/2014/main" id="{30EF09A0-29BA-4618-AC92-14BE26A6A584}"/>
                    </a:ext>
                  </a:extLst>
                </p:cNvPr>
                <p:cNvPicPr/>
                <p:nvPr/>
              </p:nvPicPr>
              <p:blipFill>
                <a:blip r:embed="rId61"/>
                <a:stretch>
                  <a:fillRect/>
                </a:stretch>
              </p:blipFill>
              <p:spPr>
                <a:xfrm>
                  <a:off x="10822773" y="1148827"/>
                  <a:ext cx="159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033D0F5E-7DD9-4EC7-8358-5BBC52E9E056}"/>
                    </a:ext>
                  </a:extLst>
                </p14:cNvPr>
                <p14:cNvContentPartPr/>
                <p14:nvPr/>
              </p14:nvContentPartPr>
              <p14:xfrm>
                <a:off x="7445253" y="1469587"/>
                <a:ext cx="222120" cy="331560"/>
              </p14:xfrm>
            </p:contentPart>
          </mc:Choice>
          <mc:Fallback xmlns="">
            <p:pic>
              <p:nvPicPr>
                <p:cNvPr id="43" name="Freihand 42">
                  <a:extLst>
                    <a:ext uri="{FF2B5EF4-FFF2-40B4-BE49-F238E27FC236}">
                      <a16:creationId xmlns:a16="http://schemas.microsoft.com/office/drawing/2014/main" id="{033D0F5E-7DD9-4EC7-8358-5BBC52E9E056}"/>
                    </a:ext>
                  </a:extLst>
                </p:cNvPr>
                <p:cNvPicPr/>
                <p:nvPr/>
              </p:nvPicPr>
              <p:blipFill>
                <a:blip r:embed="rId63"/>
                <a:stretch>
                  <a:fillRect/>
                </a:stretch>
              </p:blipFill>
              <p:spPr>
                <a:xfrm>
                  <a:off x="7440933" y="1465267"/>
                  <a:ext cx="2307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A19E6716-8ADF-4571-B518-328B55691112}"/>
                    </a:ext>
                  </a:extLst>
                </p14:cNvPr>
                <p14:cNvContentPartPr/>
                <p14:nvPr/>
              </p14:nvContentPartPr>
              <p14:xfrm>
                <a:off x="7881213" y="1494067"/>
                <a:ext cx="160920" cy="130680"/>
              </p14:xfrm>
            </p:contentPart>
          </mc:Choice>
          <mc:Fallback xmlns="">
            <p:pic>
              <p:nvPicPr>
                <p:cNvPr id="44" name="Freihand 43">
                  <a:extLst>
                    <a:ext uri="{FF2B5EF4-FFF2-40B4-BE49-F238E27FC236}">
                      <a16:creationId xmlns:a16="http://schemas.microsoft.com/office/drawing/2014/main" id="{A19E6716-8ADF-4571-B518-328B55691112}"/>
                    </a:ext>
                  </a:extLst>
                </p:cNvPr>
                <p:cNvPicPr/>
                <p:nvPr/>
              </p:nvPicPr>
              <p:blipFill>
                <a:blip r:embed="rId65"/>
                <a:stretch>
                  <a:fillRect/>
                </a:stretch>
              </p:blipFill>
              <p:spPr>
                <a:xfrm>
                  <a:off x="7876893" y="1489747"/>
                  <a:ext cx="169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B0C2F772-F208-425C-95FE-3970FFDCE036}"/>
                    </a:ext>
                  </a:extLst>
                </p14:cNvPr>
                <p14:cNvContentPartPr/>
                <p14:nvPr/>
              </p14:nvContentPartPr>
              <p14:xfrm>
                <a:off x="8199093" y="1501267"/>
                <a:ext cx="61920" cy="130680"/>
              </p14:xfrm>
            </p:contentPart>
          </mc:Choice>
          <mc:Fallback xmlns="">
            <p:pic>
              <p:nvPicPr>
                <p:cNvPr id="45" name="Freihand 44">
                  <a:extLst>
                    <a:ext uri="{FF2B5EF4-FFF2-40B4-BE49-F238E27FC236}">
                      <a16:creationId xmlns:a16="http://schemas.microsoft.com/office/drawing/2014/main" id="{B0C2F772-F208-425C-95FE-3970FFDCE036}"/>
                    </a:ext>
                  </a:extLst>
                </p:cNvPr>
                <p:cNvPicPr/>
                <p:nvPr/>
              </p:nvPicPr>
              <p:blipFill>
                <a:blip r:embed="rId67"/>
                <a:stretch>
                  <a:fillRect/>
                </a:stretch>
              </p:blipFill>
              <p:spPr>
                <a:xfrm>
                  <a:off x="8194773" y="1496947"/>
                  <a:ext cx="70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04232F01-7CC9-4C18-AF20-81A55FD894E3}"/>
                    </a:ext>
                  </a:extLst>
                </p14:cNvPr>
                <p14:cNvContentPartPr/>
                <p14:nvPr/>
              </p14:nvContentPartPr>
              <p14:xfrm>
                <a:off x="8114493" y="1452667"/>
                <a:ext cx="104760" cy="113040"/>
              </p14:xfrm>
            </p:contentPart>
          </mc:Choice>
          <mc:Fallback xmlns="">
            <p:pic>
              <p:nvPicPr>
                <p:cNvPr id="46" name="Freihand 45">
                  <a:extLst>
                    <a:ext uri="{FF2B5EF4-FFF2-40B4-BE49-F238E27FC236}">
                      <a16:creationId xmlns:a16="http://schemas.microsoft.com/office/drawing/2014/main" id="{04232F01-7CC9-4C18-AF20-81A55FD894E3}"/>
                    </a:ext>
                  </a:extLst>
                </p:cNvPr>
                <p:cNvPicPr/>
                <p:nvPr/>
              </p:nvPicPr>
              <p:blipFill>
                <a:blip r:embed="rId69"/>
                <a:stretch>
                  <a:fillRect/>
                </a:stretch>
              </p:blipFill>
              <p:spPr>
                <a:xfrm>
                  <a:off x="8110173" y="1448347"/>
                  <a:ext cx="113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A25225D8-D017-4FFB-BCDB-23C7F34E3E03}"/>
                    </a:ext>
                  </a:extLst>
                </p14:cNvPr>
                <p14:cNvContentPartPr/>
                <p14:nvPr/>
              </p14:nvContentPartPr>
              <p14:xfrm>
                <a:off x="8272173" y="1575787"/>
                <a:ext cx="64440" cy="70560"/>
              </p14:xfrm>
            </p:contentPart>
          </mc:Choice>
          <mc:Fallback xmlns="">
            <p:pic>
              <p:nvPicPr>
                <p:cNvPr id="47" name="Freihand 46">
                  <a:extLst>
                    <a:ext uri="{FF2B5EF4-FFF2-40B4-BE49-F238E27FC236}">
                      <a16:creationId xmlns:a16="http://schemas.microsoft.com/office/drawing/2014/main" id="{A25225D8-D017-4FFB-BCDB-23C7F34E3E03}"/>
                    </a:ext>
                  </a:extLst>
                </p:cNvPr>
                <p:cNvPicPr/>
                <p:nvPr/>
              </p:nvPicPr>
              <p:blipFill>
                <a:blip r:embed="rId71"/>
                <a:stretch>
                  <a:fillRect/>
                </a:stretch>
              </p:blipFill>
              <p:spPr>
                <a:xfrm>
                  <a:off x="8267853" y="1571467"/>
                  <a:ext cx="73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63B69048-AD82-4982-8510-FD90AEA60269}"/>
                    </a:ext>
                  </a:extLst>
                </p14:cNvPr>
                <p14:cNvContentPartPr/>
                <p14:nvPr/>
              </p14:nvContentPartPr>
              <p14:xfrm>
                <a:off x="8446053" y="1555267"/>
                <a:ext cx="51840" cy="4320"/>
              </p14:xfrm>
            </p:contentPart>
          </mc:Choice>
          <mc:Fallback xmlns="">
            <p:pic>
              <p:nvPicPr>
                <p:cNvPr id="48" name="Freihand 47">
                  <a:extLst>
                    <a:ext uri="{FF2B5EF4-FFF2-40B4-BE49-F238E27FC236}">
                      <a16:creationId xmlns:a16="http://schemas.microsoft.com/office/drawing/2014/main" id="{63B69048-AD82-4982-8510-FD90AEA60269}"/>
                    </a:ext>
                  </a:extLst>
                </p:cNvPr>
                <p:cNvPicPr/>
                <p:nvPr/>
              </p:nvPicPr>
              <p:blipFill>
                <a:blip r:embed="rId73"/>
                <a:stretch>
                  <a:fillRect/>
                </a:stretch>
              </p:blipFill>
              <p:spPr>
                <a:xfrm>
                  <a:off x="8441733" y="1550947"/>
                  <a:ext cx="60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C1B7A023-5457-4E4E-8A5A-810BB7FBC1DB}"/>
                    </a:ext>
                  </a:extLst>
                </p14:cNvPr>
                <p14:cNvContentPartPr/>
                <p14:nvPr/>
              </p14:nvContentPartPr>
              <p14:xfrm>
                <a:off x="8643693" y="1536187"/>
                <a:ext cx="142200" cy="193680"/>
              </p14:xfrm>
            </p:contentPart>
          </mc:Choice>
          <mc:Fallback xmlns="">
            <p:pic>
              <p:nvPicPr>
                <p:cNvPr id="49" name="Freihand 48">
                  <a:extLst>
                    <a:ext uri="{FF2B5EF4-FFF2-40B4-BE49-F238E27FC236}">
                      <a16:creationId xmlns:a16="http://schemas.microsoft.com/office/drawing/2014/main" id="{C1B7A023-5457-4E4E-8A5A-810BB7FBC1DB}"/>
                    </a:ext>
                  </a:extLst>
                </p:cNvPr>
                <p:cNvPicPr/>
                <p:nvPr/>
              </p:nvPicPr>
              <p:blipFill>
                <a:blip r:embed="rId75"/>
                <a:stretch>
                  <a:fillRect/>
                </a:stretch>
              </p:blipFill>
              <p:spPr>
                <a:xfrm>
                  <a:off x="8639373" y="1531867"/>
                  <a:ext cx="1508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F2B023BB-751A-4DD7-8CF0-9BFA09A37D68}"/>
                    </a:ext>
                  </a:extLst>
                </p14:cNvPr>
                <p14:cNvContentPartPr/>
                <p14:nvPr/>
              </p14:nvContentPartPr>
              <p14:xfrm>
                <a:off x="8804253" y="1540147"/>
                <a:ext cx="339840" cy="71640"/>
              </p14:xfrm>
            </p:contentPart>
          </mc:Choice>
          <mc:Fallback xmlns="">
            <p:pic>
              <p:nvPicPr>
                <p:cNvPr id="50" name="Freihand 49">
                  <a:extLst>
                    <a:ext uri="{FF2B5EF4-FFF2-40B4-BE49-F238E27FC236}">
                      <a16:creationId xmlns:a16="http://schemas.microsoft.com/office/drawing/2014/main" id="{F2B023BB-751A-4DD7-8CF0-9BFA09A37D68}"/>
                    </a:ext>
                  </a:extLst>
                </p:cNvPr>
                <p:cNvPicPr/>
                <p:nvPr/>
              </p:nvPicPr>
              <p:blipFill>
                <a:blip r:embed="rId77"/>
                <a:stretch>
                  <a:fillRect/>
                </a:stretch>
              </p:blipFill>
              <p:spPr>
                <a:xfrm>
                  <a:off x="8799933" y="1535827"/>
                  <a:ext cx="348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FC5B9AFB-6BEB-495F-A6E4-9E30CC716BDB}"/>
                    </a:ext>
                  </a:extLst>
                </p14:cNvPr>
                <p14:cNvContentPartPr/>
                <p14:nvPr/>
              </p14:nvContentPartPr>
              <p14:xfrm>
                <a:off x="9138333" y="1445827"/>
                <a:ext cx="114840" cy="183600"/>
              </p14:xfrm>
            </p:contentPart>
          </mc:Choice>
          <mc:Fallback xmlns="">
            <p:pic>
              <p:nvPicPr>
                <p:cNvPr id="51" name="Freihand 50">
                  <a:extLst>
                    <a:ext uri="{FF2B5EF4-FFF2-40B4-BE49-F238E27FC236}">
                      <a16:creationId xmlns:a16="http://schemas.microsoft.com/office/drawing/2014/main" id="{FC5B9AFB-6BEB-495F-A6E4-9E30CC716BDB}"/>
                    </a:ext>
                  </a:extLst>
                </p:cNvPr>
                <p:cNvPicPr/>
                <p:nvPr/>
              </p:nvPicPr>
              <p:blipFill>
                <a:blip r:embed="rId79"/>
                <a:stretch>
                  <a:fillRect/>
                </a:stretch>
              </p:blipFill>
              <p:spPr>
                <a:xfrm>
                  <a:off x="9134013" y="1441507"/>
                  <a:ext cx="123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72F7AB95-3BAB-4B25-916D-7E94075C42DB}"/>
                    </a:ext>
                  </a:extLst>
                </p14:cNvPr>
                <p14:cNvContentPartPr/>
                <p14:nvPr/>
              </p14:nvContentPartPr>
              <p14:xfrm>
                <a:off x="9421653" y="1508827"/>
                <a:ext cx="289080" cy="70920"/>
              </p14:xfrm>
            </p:contentPart>
          </mc:Choice>
          <mc:Fallback xmlns="">
            <p:pic>
              <p:nvPicPr>
                <p:cNvPr id="52" name="Freihand 51">
                  <a:extLst>
                    <a:ext uri="{FF2B5EF4-FFF2-40B4-BE49-F238E27FC236}">
                      <a16:creationId xmlns:a16="http://schemas.microsoft.com/office/drawing/2014/main" id="{72F7AB95-3BAB-4B25-916D-7E94075C42DB}"/>
                    </a:ext>
                  </a:extLst>
                </p:cNvPr>
                <p:cNvPicPr/>
                <p:nvPr/>
              </p:nvPicPr>
              <p:blipFill>
                <a:blip r:embed="rId81"/>
                <a:stretch>
                  <a:fillRect/>
                </a:stretch>
              </p:blipFill>
              <p:spPr>
                <a:xfrm>
                  <a:off x="9417333" y="1504507"/>
                  <a:ext cx="297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829ED53C-D8E5-498D-BF51-03D3395A5F05}"/>
                    </a:ext>
                  </a:extLst>
                </p14:cNvPr>
                <p14:cNvContentPartPr/>
                <p14:nvPr/>
              </p14:nvContentPartPr>
              <p14:xfrm>
                <a:off x="9705333" y="1416667"/>
                <a:ext cx="360" cy="360"/>
              </p14:xfrm>
            </p:contentPart>
          </mc:Choice>
          <mc:Fallback xmlns="">
            <p:pic>
              <p:nvPicPr>
                <p:cNvPr id="53" name="Freihand 52">
                  <a:extLst>
                    <a:ext uri="{FF2B5EF4-FFF2-40B4-BE49-F238E27FC236}">
                      <a16:creationId xmlns:a16="http://schemas.microsoft.com/office/drawing/2014/main" id="{829ED53C-D8E5-498D-BF51-03D3395A5F05}"/>
                    </a:ext>
                  </a:extLst>
                </p:cNvPr>
                <p:cNvPicPr/>
                <p:nvPr/>
              </p:nvPicPr>
              <p:blipFill>
                <a:blip r:embed="rId51"/>
                <a:stretch>
                  <a:fillRect/>
                </a:stretch>
              </p:blipFill>
              <p:spPr>
                <a:xfrm>
                  <a:off x="9701013" y="1412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669621E5-600B-493A-8287-D8B8CC4CCEB9}"/>
                    </a:ext>
                  </a:extLst>
                </p14:cNvPr>
                <p14:cNvContentPartPr/>
                <p14:nvPr/>
              </p14:nvContentPartPr>
              <p14:xfrm>
                <a:off x="9902253" y="1482187"/>
                <a:ext cx="183240" cy="115920"/>
              </p14:xfrm>
            </p:contentPart>
          </mc:Choice>
          <mc:Fallback xmlns="">
            <p:pic>
              <p:nvPicPr>
                <p:cNvPr id="54" name="Freihand 53">
                  <a:extLst>
                    <a:ext uri="{FF2B5EF4-FFF2-40B4-BE49-F238E27FC236}">
                      <a16:creationId xmlns:a16="http://schemas.microsoft.com/office/drawing/2014/main" id="{669621E5-600B-493A-8287-D8B8CC4CCEB9}"/>
                    </a:ext>
                  </a:extLst>
                </p:cNvPr>
                <p:cNvPicPr/>
                <p:nvPr/>
              </p:nvPicPr>
              <p:blipFill>
                <a:blip r:embed="rId84"/>
                <a:stretch>
                  <a:fillRect/>
                </a:stretch>
              </p:blipFill>
              <p:spPr>
                <a:xfrm>
                  <a:off x="9897933" y="1477867"/>
                  <a:ext cx="191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37AF50BA-78B0-4B4A-990D-9FC2EE4ED6BA}"/>
                    </a:ext>
                  </a:extLst>
                </p14:cNvPr>
                <p14:cNvContentPartPr/>
                <p14:nvPr/>
              </p14:nvContentPartPr>
              <p14:xfrm>
                <a:off x="10100613" y="1508827"/>
                <a:ext cx="86760" cy="73080"/>
              </p14:xfrm>
            </p:contentPart>
          </mc:Choice>
          <mc:Fallback xmlns="">
            <p:pic>
              <p:nvPicPr>
                <p:cNvPr id="55" name="Freihand 54">
                  <a:extLst>
                    <a:ext uri="{FF2B5EF4-FFF2-40B4-BE49-F238E27FC236}">
                      <a16:creationId xmlns:a16="http://schemas.microsoft.com/office/drawing/2014/main" id="{37AF50BA-78B0-4B4A-990D-9FC2EE4ED6BA}"/>
                    </a:ext>
                  </a:extLst>
                </p:cNvPr>
                <p:cNvPicPr/>
                <p:nvPr/>
              </p:nvPicPr>
              <p:blipFill>
                <a:blip r:embed="rId86"/>
                <a:stretch>
                  <a:fillRect/>
                </a:stretch>
              </p:blipFill>
              <p:spPr>
                <a:xfrm>
                  <a:off x="10096293" y="1504507"/>
                  <a:ext cx="95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B29C60F7-AAEE-40E4-A6C4-F93FC7CB8CB8}"/>
                    </a:ext>
                  </a:extLst>
                </p14:cNvPr>
                <p14:cNvContentPartPr/>
                <p14:nvPr/>
              </p14:nvContentPartPr>
              <p14:xfrm>
                <a:off x="10215093" y="1517827"/>
                <a:ext cx="262440" cy="62280"/>
              </p14:xfrm>
            </p:contentPart>
          </mc:Choice>
          <mc:Fallback xmlns="">
            <p:pic>
              <p:nvPicPr>
                <p:cNvPr id="56" name="Freihand 55">
                  <a:extLst>
                    <a:ext uri="{FF2B5EF4-FFF2-40B4-BE49-F238E27FC236}">
                      <a16:creationId xmlns:a16="http://schemas.microsoft.com/office/drawing/2014/main" id="{B29C60F7-AAEE-40E4-A6C4-F93FC7CB8CB8}"/>
                    </a:ext>
                  </a:extLst>
                </p:cNvPr>
                <p:cNvPicPr/>
                <p:nvPr/>
              </p:nvPicPr>
              <p:blipFill>
                <a:blip r:embed="rId88"/>
                <a:stretch>
                  <a:fillRect/>
                </a:stretch>
              </p:blipFill>
              <p:spPr>
                <a:xfrm>
                  <a:off x="10210773" y="1513507"/>
                  <a:ext cx="271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19828E73-ED59-40D7-9F47-688FDD8EE0A4}"/>
                    </a:ext>
                  </a:extLst>
                </p14:cNvPr>
                <p14:cNvContentPartPr/>
                <p14:nvPr/>
              </p14:nvContentPartPr>
              <p14:xfrm>
                <a:off x="10491933" y="1512787"/>
                <a:ext cx="291240" cy="64080"/>
              </p14:xfrm>
            </p:contentPart>
          </mc:Choice>
          <mc:Fallback xmlns="">
            <p:pic>
              <p:nvPicPr>
                <p:cNvPr id="57" name="Freihand 56">
                  <a:extLst>
                    <a:ext uri="{FF2B5EF4-FFF2-40B4-BE49-F238E27FC236}">
                      <a16:creationId xmlns:a16="http://schemas.microsoft.com/office/drawing/2014/main" id="{19828E73-ED59-40D7-9F47-688FDD8EE0A4}"/>
                    </a:ext>
                  </a:extLst>
                </p:cNvPr>
                <p:cNvPicPr/>
                <p:nvPr/>
              </p:nvPicPr>
              <p:blipFill>
                <a:blip r:embed="rId90"/>
                <a:stretch>
                  <a:fillRect/>
                </a:stretch>
              </p:blipFill>
              <p:spPr>
                <a:xfrm>
                  <a:off x="10487613" y="1508467"/>
                  <a:ext cx="299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B2C97382-2E29-4E73-9A24-52E6B3E36E13}"/>
                    </a:ext>
                  </a:extLst>
                </p14:cNvPr>
                <p14:cNvContentPartPr/>
                <p14:nvPr/>
              </p14:nvContentPartPr>
              <p14:xfrm>
                <a:off x="10764093" y="1434307"/>
                <a:ext cx="151200" cy="131760"/>
              </p14:xfrm>
            </p:contentPart>
          </mc:Choice>
          <mc:Fallback xmlns="">
            <p:pic>
              <p:nvPicPr>
                <p:cNvPr id="58" name="Freihand 57">
                  <a:extLst>
                    <a:ext uri="{FF2B5EF4-FFF2-40B4-BE49-F238E27FC236}">
                      <a16:creationId xmlns:a16="http://schemas.microsoft.com/office/drawing/2014/main" id="{B2C97382-2E29-4E73-9A24-52E6B3E36E13}"/>
                    </a:ext>
                  </a:extLst>
                </p:cNvPr>
                <p:cNvPicPr/>
                <p:nvPr/>
              </p:nvPicPr>
              <p:blipFill>
                <a:blip r:embed="rId92"/>
                <a:stretch>
                  <a:fillRect/>
                </a:stretch>
              </p:blipFill>
              <p:spPr>
                <a:xfrm>
                  <a:off x="10759773" y="1429987"/>
                  <a:ext cx="159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74A1443C-F02B-4D5D-9A9F-5BB41EFE0EBB}"/>
                    </a:ext>
                  </a:extLst>
                </p14:cNvPr>
                <p14:cNvContentPartPr/>
                <p14:nvPr/>
              </p14:nvContentPartPr>
              <p14:xfrm>
                <a:off x="11052813" y="1458787"/>
                <a:ext cx="163800" cy="112320"/>
              </p14:xfrm>
            </p:contentPart>
          </mc:Choice>
          <mc:Fallback xmlns="">
            <p:pic>
              <p:nvPicPr>
                <p:cNvPr id="59" name="Freihand 58">
                  <a:extLst>
                    <a:ext uri="{FF2B5EF4-FFF2-40B4-BE49-F238E27FC236}">
                      <a16:creationId xmlns:a16="http://schemas.microsoft.com/office/drawing/2014/main" id="{74A1443C-F02B-4D5D-9A9F-5BB41EFE0EBB}"/>
                    </a:ext>
                  </a:extLst>
                </p:cNvPr>
                <p:cNvPicPr/>
                <p:nvPr/>
              </p:nvPicPr>
              <p:blipFill>
                <a:blip r:embed="rId94"/>
                <a:stretch>
                  <a:fillRect/>
                </a:stretch>
              </p:blipFill>
              <p:spPr>
                <a:xfrm>
                  <a:off x="11048493" y="1454467"/>
                  <a:ext cx="172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EC6DED13-0992-4AEF-A164-A0628E7A6DEB}"/>
                    </a:ext>
                  </a:extLst>
                </p14:cNvPr>
                <p14:cNvContentPartPr/>
                <p14:nvPr/>
              </p14:nvContentPartPr>
              <p14:xfrm>
                <a:off x="11276733" y="1413427"/>
                <a:ext cx="70200" cy="140760"/>
              </p14:xfrm>
            </p:contentPart>
          </mc:Choice>
          <mc:Fallback xmlns="">
            <p:pic>
              <p:nvPicPr>
                <p:cNvPr id="60" name="Freihand 59">
                  <a:extLst>
                    <a:ext uri="{FF2B5EF4-FFF2-40B4-BE49-F238E27FC236}">
                      <a16:creationId xmlns:a16="http://schemas.microsoft.com/office/drawing/2014/main" id="{EC6DED13-0992-4AEF-A164-A0628E7A6DEB}"/>
                    </a:ext>
                  </a:extLst>
                </p:cNvPr>
                <p:cNvPicPr/>
                <p:nvPr/>
              </p:nvPicPr>
              <p:blipFill>
                <a:blip r:embed="rId96"/>
                <a:stretch>
                  <a:fillRect/>
                </a:stretch>
              </p:blipFill>
              <p:spPr>
                <a:xfrm>
                  <a:off x="11272413" y="1409107"/>
                  <a:ext cx="78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B813FCA3-A346-4598-9971-8BF5B20E82F2}"/>
                    </a:ext>
                  </a:extLst>
                </p14:cNvPr>
                <p14:cNvContentPartPr/>
                <p14:nvPr/>
              </p14:nvContentPartPr>
              <p14:xfrm>
                <a:off x="11366373" y="1432147"/>
                <a:ext cx="192600" cy="119520"/>
              </p14:xfrm>
            </p:contentPart>
          </mc:Choice>
          <mc:Fallback xmlns="">
            <p:pic>
              <p:nvPicPr>
                <p:cNvPr id="61" name="Freihand 60">
                  <a:extLst>
                    <a:ext uri="{FF2B5EF4-FFF2-40B4-BE49-F238E27FC236}">
                      <a16:creationId xmlns:a16="http://schemas.microsoft.com/office/drawing/2014/main" id="{B813FCA3-A346-4598-9971-8BF5B20E82F2}"/>
                    </a:ext>
                  </a:extLst>
                </p:cNvPr>
                <p:cNvPicPr/>
                <p:nvPr/>
              </p:nvPicPr>
              <p:blipFill>
                <a:blip r:embed="rId98"/>
                <a:stretch>
                  <a:fillRect/>
                </a:stretch>
              </p:blipFill>
              <p:spPr>
                <a:xfrm>
                  <a:off x="11362053" y="1427827"/>
                  <a:ext cx="201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6475FE80-1DEC-4B83-BA17-A051C92D0ADF}"/>
                    </a:ext>
                  </a:extLst>
                </p14:cNvPr>
                <p14:cNvContentPartPr/>
                <p14:nvPr/>
              </p14:nvContentPartPr>
              <p14:xfrm>
                <a:off x="11402733" y="1474627"/>
                <a:ext cx="142560" cy="21240"/>
              </p14:xfrm>
            </p:contentPart>
          </mc:Choice>
          <mc:Fallback xmlns="">
            <p:pic>
              <p:nvPicPr>
                <p:cNvPr id="62" name="Freihand 61">
                  <a:extLst>
                    <a:ext uri="{FF2B5EF4-FFF2-40B4-BE49-F238E27FC236}">
                      <a16:creationId xmlns:a16="http://schemas.microsoft.com/office/drawing/2014/main" id="{6475FE80-1DEC-4B83-BA17-A051C92D0ADF}"/>
                    </a:ext>
                  </a:extLst>
                </p:cNvPr>
                <p:cNvPicPr/>
                <p:nvPr/>
              </p:nvPicPr>
              <p:blipFill>
                <a:blip r:embed="rId100"/>
                <a:stretch>
                  <a:fillRect/>
                </a:stretch>
              </p:blipFill>
              <p:spPr>
                <a:xfrm>
                  <a:off x="11398413" y="1470307"/>
                  <a:ext cx="151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D84F3A91-2710-428A-BDAA-196E757509F4}"/>
                    </a:ext>
                  </a:extLst>
                </p14:cNvPr>
                <p14:cNvContentPartPr/>
                <p14:nvPr/>
              </p14:nvContentPartPr>
              <p14:xfrm>
                <a:off x="11578773" y="1433587"/>
                <a:ext cx="168120" cy="121680"/>
              </p14:xfrm>
            </p:contentPart>
          </mc:Choice>
          <mc:Fallback xmlns="">
            <p:pic>
              <p:nvPicPr>
                <p:cNvPr id="63" name="Freihand 62">
                  <a:extLst>
                    <a:ext uri="{FF2B5EF4-FFF2-40B4-BE49-F238E27FC236}">
                      <a16:creationId xmlns:a16="http://schemas.microsoft.com/office/drawing/2014/main" id="{D84F3A91-2710-428A-BDAA-196E757509F4}"/>
                    </a:ext>
                  </a:extLst>
                </p:cNvPr>
                <p:cNvPicPr/>
                <p:nvPr/>
              </p:nvPicPr>
              <p:blipFill>
                <a:blip r:embed="rId102"/>
                <a:stretch>
                  <a:fillRect/>
                </a:stretch>
              </p:blipFill>
              <p:spPr>
                <a:xfrm>
                  <a:off x="11574453" y="1429267"/>
                  <a:ext cx="176760" cy="130320"/>
                </a:xfrm>
                <a:prstGeom prst="rect">
                  <a:avLst/>
                </a:prstGeom>
              </p:spPr>
            </p:pic>
          </mc:Fallback>
        </mc:AlternateContent>
      </p:grpSp>
      <p:grpSp>
        <p:nvGrpSpPr>
          <p:cNvPr id="201" name="Gruppieren 200">
            <a:extLst>
              <a:ext uri="{FF2B5EF4-FFF2-40B4-BE49-F238E27FC236}">
                <a16:creationId xmlns:a16="http://schemas.microsoft.com/office/drawing/2014/main" id="{FBE0082B-1F1E-4740-87E7-0186BFADF0A8}"/>
              </a:ext>
            </a:extLst>
          </p:cNvPr>
          <p:cNvGrpSpPr/>
          <p:nvPr/>
        </p:nvGrpSpPr>
        <p:grpSpPr>
          <a:xfrm>
            <a:off x="7217373" y="1773067"/>
            <a:ext cx="4986720" cy="2158920"/>
            <a:chOff x="7217373" y="1773067"/>
            <a:chExt cx="4986720" cy="2158920"/>
          </a:xfrm>
        </p:grpSpPr>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0AB1FFA7-FF24-4F02-8F2E-B3CC5968E3DF}"/>
                    </a:ext>
                  </a:extLst>
                </p14:cNvPr>
                <p14:cNvContentPartPr/>
                <p14:nvPr/>
              </p14:nvContentPartPr>
              <p14:xfrm>
                <a:off x="7467213" y="1863787"/>
                <a:ext cx="206640" cy="180360"/>
              </p14:xfrm>
            </p:contentPart>
          </mc:Choice>
          <mc:Fallback xmlns="">
            <p:pic>
              <p:nvPicPr>
                <p:cNvPr id="65" name="Freihand 64">
                  <a:extLst>
                    <a:ext uri="{FF2B5EF4-FFF2-40B4-BE49-F238E27FC236}">
                      <a16:creationId xmlns:a16="http://schemas.microsoft.com/office/drawing/2014/main" id="{0AB1FFA7-FF24-4F02-8F2E-B3CC5968E3DF}"/>
                    </a:ext>
                  </a:extLst>
                </p:cNvPr>
                <p:cNvPicPr/>
                <p:nvPr/>
              </p:nvPicPr>
              <p:blipFill>
                <a:blip r:embed="rId104"/>
                <a:stretch>
                  <a:fillRect/>
                </a:stretch>
              </p:blipFill>
              <p:spPr>
                <a:xfrm>
                  <a:off x="7462893" y="1859467"/>
                  <a:ext cx="215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4931CD7D-6364-4F3B-9F45-8665D60BBC93}"/>
                    </a:ext>
                  </a:extLst>
                </p14:cNvPr>
                <p14:cNvContentPartPr/>
                <p14:nvPr/>
              </p14:nvContentPartPr>
              <p14:xfrm>
                <a:off x="7776813" y="1878907"/>
                <a:ext cx="19800" cy="139680"/>
              </p14:xfrm>
            </p:contentPart>
          </mc:Choice>
          <mc:Fallback xmlns="">
            <p:pic>
              <p:nvPicPr>
                <p:cNvPr id="66" name="Freihand 65">
                  <a:extLst>
                    <a:ext uri="{FF2B5EF4-FFF2-40B4-BE49-F238E27FC236}">
                      <a16:creationId xmlns:a16="http://schemas.microsoft.com/office/drawing/2014/main" id="{4931CD7D-6364-4F3B-9F45-8665D60BBC93}"/>
                    </a:ext>
                  </a:extLst>
                </p:cNvPr>
                <p:cNvPicPr/>
                <p:nvPr/>
              </p:nvPicPr>
              <p:blipFill>
                <a:blip r:embed="rId106"/>
                <a:stretch>
                  <a:fillRect/>
                </a:stretch>
              </p:blipFill>
              <p:spPr>
                <a:xfrm>
                  <a:off x="7772493" y="1874587"/>
                  <a:ext cx="28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1E52C790-6A97-4F09-9979-E1F4F33B3346}"/>
                    </a:ext>
                  </a:extLst>
                </p14:cNvPr>
                <p14:cNvContentPartPr/>
                <p14:nvPr/>
              </p14:nvContentPartPr>
              <p14:xfrm>
                <a:off x="7692573" y="1846147"/>
                <a:ext cx="158040" cy="171720"/>
              </p14:xfrm>
            </p:contentPart>
          </mc:Choice>
          <mc:Fallback xmlns="">
            <p:pic>
              <p:nvPicPr>
                <p:cNvPr id="67" name="Freihand 66">
                  <a:extLst>
                    <a:ext uri="{FF2B5EF4-FFF2-40B4-BE49-F238E27FC236}">
                      <a16:creationId xmlns:a16="http://schemas.microsoft.com/office/drawing/2014/main" id="{1E52C790-6A97-4F09-9979-E1F4F33B3346}"/>
                    </a:ext>
                  </a:extLst>
                </p:cNvPr>
                <p:cNvPicPr/>
                <p:nvPr/>
              </p:nvPicPr>
              <p:blipFill>
                <a:blip r:embed="rId108"/>
                <a:stretch>
                  <a:fillRect/>
                </a:stretch>
              </p:blipFill>
              <p:spPr>
                <a:xfrm>
                  <a:off x="7688253" y="1841827"/>
                  <a:ext cx="166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7C0890C1-FA9D-47F8-9C68-CE8980FF25A8}"/>
                    </a:ext>
                  </a:extLst>
                </p14:cNvPr>
                <p14:cNvContentPartPr/>
                <p14:nvPr/>
              </p14:nvContentPartPr>
              <p14:xfrm>
                <a:off x="7895613" y="1887907"/>
                <a:ext cx="31320" cy="132480"/>
              </p14:xfrm>
            </p:contentPart>
          </mc:Choice>
          <mc:Fallback xmlns="">
            <p:pic>
              <p:nvPicPr>
                <p:cNvPr id="68" name="Freihand 67">
                  <a:extLst>
                    <a:ext uri="{FF2B5EF4-FFF2-40B4-BE49-F238E27FC236}">
                      <a16:creationId xmlns:a16="http://schemas.microsoft.com/office/drawing/2014/main" id="{7C0890C1-FA9D-47F8-9C68-CE8980FF25A8}"/>
                    </a:ext>
                  </a:extLst>
                </p:cNvPr>
                <p:cNvPicPr/>
                <p:nvPr/>
              </p:nvPicPr>
              <p:blipFill>
                <a:blip r:embed="rId110"/>
                <a:stretch>
                  <a:fillRect/>
                </a:stretch>
              </p:blipFill>
              <p:spPr>
                <a:xfrm>
                  <a:off x="7891293" y="1883587"/>
                  <a:ext cx="39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DB0E3B64-5B3C-45D9-B4DF-514D362D3C6C}"/>
                    </a:ext>
                  </a:extLst>
                </p14:cNvPr>
                <p14:cNvContentPartPr/>
                <p14:nvPr/>
              </p14:nvContentPartPr>
              <p14:xfrm>
                <a:off x="7847013" y="1847587"/>
                <a:ext cx="324360" cy="156240"/>
              </p14:xfrm>
            </p:contentPart>
          </mc:Choice>
          <mc:Fallback xmlns="">
            <p:pic>
              <p:nvPicPr>
                <p:cNvPr id="69" name="Freihand 68">
                  <a:extLst>
                    <a:ext uri="{FF2B5EF4-FFF2-40B4-BE49-F238E27FC236}">
                      <a16:creationId xmlns:a16="http://schemas.microsoft.com/office/drawing/2014/main" id="{DB0E3B64-5B3C-45D9-B4DF-514D362D3C6C}"/>
                    </a:ext>
                  </a:extLst>
                </p:cNvPr>
                <p:cNvPicPr/>
                <p:nvPr/>
              </p:nvPicPr>
              <p:blipFill>
                <a:blip r:embed="rId112"/>
                <a:stretch>
                  <a:fillRect/>
                </a:stretch>
              </p:blipFill>
              <p:spPr>
                <a:xfrm>
                  <a:off x="7842693" y="1843267"/>
                  <a:ext cx="333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CD885CE8-F677-48BB-A489-234E18C720D8}"/>
                    </a:ext>
                  </a:extLst>
                </p14:cNvPr>
                <p14:cNvContentPartPr/>
                <p14:nvPr/>
              </p14:nvContentPartPr>
              <p14:xfrm>
                <a:off x="8019453" y="1939027"/>
                <a:ext cx="207000" cy="18000"/>
              </p14:xfrm>
            </p:contentPart>
          </mc:Choice>
          <mc:Fallback xmlns="">
            <p:pic>
              <p:nvPicPr>
                <p:cNvPr id="70" name="Freihand 69">
                  <a:extLst>
                    <a:ext uri="{FF2B5EF4-FFF2-40B4-BE49-F238E27FC236}">
                      <a16:creationId xmlns:a16="http://schemas.microsoft.com/office/drawing/2014/main" id="{CD885CE8-F677-48BB-A489-234E18C720D8}"/>
                    </a:ext>
                  </a:extLst>
                </p:cNvPr>
                <p:cNvPicPr/>
                <p:nvPr/>
              </p:nvPicPr>
              <p:blipFill>
                <a:blip r:embed="rId114"/>
                <a:stretch>
                  <a:fillRect/>
                </a:stretch>
              </p:blipFill>
              <p:spPr>
                <a:xfrm>
                  <a:off x="8015133" y="1934707"/>
                  <a:ext cx="215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27CF1C26-653C-443A-AFEA-684E7A1BE8C9}"/>
                    </a:ext>
                  </a:extLst>
                </p14:cNvPr>
                <p14:cNvContentPartPr/>
                <p14:nvPr/>
              </p14:nvContentPartPr>
              <p14:xfrm>
                <a:off x="8256693" y="1895107"/>
                <a:ext cx="81720" cy="93600"/>
              </p14:xfrm>
            </p:contentPart>
          </mc:Choice>
          <mc:Fallback xmlns="">
            <p:pic>
              <p:nvPicPr>
                <p:cNvPr id="71" name="Freihand 70">
                  <a:extLst>
                    <a:ext uri="{FF2B5EF4-FFF2-40B4-BE49-F238E27FC236}">
                      <a16:creationId xmlns:a16="http://schemas.microsoft.com/office/drawing/2014/main" id="{27CF1C26-653C-443A-AFEA-684E7A1BE8C9}"/>
                    </a:ext>
                  </a:extLst>
                </p:cNvPr>
                <p:cNvPicPr/>
                <p:nvPr/>
              </p:nvPicPr>
              <p:blipFill>
                <a:blip r:embed="rId116"/>
                <a:stretch>
                  <a:fillRect/>
                </a:stretch>
              </p:blipFill>
              <p:spPr>
                <a:xfrm>
                  <a:off x="8252373" y="1890787"/>
                  <a:ext cx="90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63391F7F-5850-4402-8CCD-DFBA1D27EF94}"/>
                    </a:ext>
                  </a:extLst>
                </p14:cNvPr>
                <p14:cNvContentPartPr/>
                <p14:nvPr/>
              </p14:nvContentPartPr>
              <p14:xfrm>
                <a:off x="8194053" y="1826347"/>
                <a:ext cx="88920" cy="97920"/>
              </p14:xfrm>
            </p:contentPart>
          </mc:Choice>
          <mc:Fallback xmlns="">
            <p:pic>
              <p:nvPicPr>
                <p:cNvPr id="72" name="Freihand 71">
                  <a:extLst>
                    <a:ext uri="{FF2B5EF4-FFF2-40B4-BE49-F238E27FC236}">
                      <a16:creationId xmlns:a16="http://schemas.microsoft.com/office/drawing/2014/main" id="{63391F7F-5850-4402-8CCD-DFBA1D27EF94}"/>
                    </a:ext>
                  </a:extLst>
                </p:cNvPr>
                <p:cNvPicPr/>
                <p:nvPr/>
              </p:nvPicPr>
              <p:blipFill>
                <a:blip r:embed="rId118"/>
                <a:stretch>
                  <a:fillRect/>
                </a:stretch>
              </p:blipFill>
              <p:spPr>
                <a:xfrm>
                  <a:off x="8189733" y="1822027"/>
                  <a:ext cx="97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BCFB5422-B57C-4336-81AC-82F482806418}"/>
                    </a:ext>
                  </a:extLst>
                </p14:cNvPr>
                <p14:cNvContentPartPr/>
                <p14:nvPr/>
              </p14:nvContentPartPr>
              <p14:xfrm>
                <a:off x="8310693" y="1892227"/>
                <a:ext cx="72720" cy="108360"/>
              </p14:xfrm>
            </p:contentPart>
          </mc:Choice>
          <mc:Fallback xmlns="">
            <p:pic>
              <p:nvPicPr>
                <p:cNvPr id="73" name="Freihand 72">
                  <a:extLst>
                    <a:ext uri="{FF2B5EF4-FFF2-40B4-BE49-F238E27FC236}">
                      <a16:creationId xmlns:a16="http://schemas.microsoft.com/office/drawing/2014/main" id="{BCFB5422-B57C-4336-81AC-82F482806418}"/>
                    </a:ext>
                  </a:extLst>
                </p:cNvPr>
                <p:cNvPicPr/>
                <p:nvPr/>
              </p:nvPicPr>
              <p:blipFill>
                <a:blip r:embed="rId120"/>
                <a:stretch>
                  <a:fillRect/>
                </a:stretch>
              </p:blipFill>
              <p:spPr>
                <a:xfrm>
                  <a:off x="8306373" y="1887907"/>
                  <a:ext cx="81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5DDFF56C-3E6E-4F70-B86B-EF9131D9C742}"/>
                    </a:ext>
                  </a:extLst>
                </p14:cNvPr>
                <p14:cNvContentPartPr/>
                <p14:nvPr/>
              </p14:nvContentPartPr>
              <p14:xfrm>
                <a:off x="8327613" y="1790707"/>
                <a:ext cx="144360" cy="259920"/>
              </p14:xfrm>
            </p:contentPart>
          </mc:Choice>
          <mc:Fallback xmlns="">
            <p:pic>
              <p:nvPicPr>
                <p:cNvPr id="74" name="Freihand 73">
                  <a:extLst>
                    <a:ext uri="{FF2B5EF4-FFF2-40B4-BE49-F238E27FC236}">
                      <a16:creationId xmlns:a16="http://schemas.microsoft.com/office/drawing/2014/main" id="{5DDFF56C-3E6E-4F70-B86B-EF9131D9C742}"/>
                    </a:ext>
                  </a:extLst>
                </p:cNvPr>
                <p:cNvPicPr/>
                <p:nvPr/>
              </p:nvPicPr>
              <p:blipFill>
                <a:blip r:embed="rId122"/>
                <a:stretch>
                  <a:fillRect/>
                </a:stretch>
              </p:blipFill>
              <p:spPr>
                <a:xfrm>
                  <a:off x="8323293" y="1786387"/>
                  <a:ext cx="153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789B2478-A2B2-478E-9E34-1549C01320A4}"/>
                    </a:ext>
                  </a:extLst>
                </p14:cNvPr>
                <p14:cNvContentPartPr/>
                <p14:nvPr/>
              </p14:nvContentPartPr>
              <p14:xfrm>
                <a:off x="7292613" y="1773067"/>
                <a:ext cx="220320" cy="322200"/>
              </p14:xfrm>
            </p:contentPart>
          </mc:Choice>
          <mc:Fallback xmlns="">
            <p:pic>
              <p:nvPicPr>
                <p:cNvPr id="75" name="Freihand 74">
                  <a:extLst>
                    <a:ext uri="{FF2B5EF4-FFF2-40B4-BE49-F238E27FC236}">
                      <a16:creationId xmlns:a16="http://schemas.microsoft.com/office/drawing/2014/main" id="{789B2478-A2B2-478E-9E34-1549C01320A4}"/>
                    </a:ext>
                  </a:extLst>
                </p:cNvPr>
                <p:cNvPicPr/>
                <p:nvPr/>
              </p:nvPicPr>
              <p:blipFill>
                <a:blip r:embed="rId124"/>
                <a:stretch>
                  <a:fillRect/>
                </a:stretch>
              </p:blipFill>
              <p:spPr>
                <a:xfrm>
                  <a:off x="7288293" y="1768747"/>
                  <a:ext cx="2289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B4F30F23-53B5-47AE-ABC6-9078DD3CDF15}"/>
                    </a:ext>
                  </a:extLst>
                </p14:cNvPr>
                <p14:cNvContentPartPr/>
                <p14:nvPr/>
              </p14:nvContentPartPr>
              <p14:xfrm>
                <a:off x="8745933" y="1851187"/>
                <a:ext cx="164520" cy="155880"/>
              </p14:xfrm>
            </p:contentPart>
          </mc:Choice>
          <mc:Fallback xmlns="">
            <p:pic>
              <p:nvPicPr>
                <p:cNvPr id="77" name="Freihand 76">
                  <a:extLst>
                    <a:ext uri="{FF2B5EF4-FFF2-40B4-BE49-F238E27FC236}">
                      <a16:creationId xmlns:a16="http://schemas.microsoft.com/office/drawing/2014/main" id="{B4F30F23-53B5-47AE-ABC6-9078DD3CDF15}"/>
                    </a:ext>
                  </a:extLst>
                </p:cNvPr>
                <p:cNvPicPr/>
                <p:nvPr/>
              </p:nvPicPr>
              <p:blipFill>
                <a:blip r:embed="rId126"/>
                <a:stretch>
                  <a:fillRect/>
                </a:stretch>
              </p:blipFill>
              <p:spPr>
                <a:xfrm>
                  <a:off x="8741613" y="1846867"/>
                  <a:ext cx="173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F142D6CC-C3CF-49ED-BA1D-FEFA9790141D}"/>
                    </a:ext>
                  </a:extLst>
                </p14:cNvPr>
                <p14:cNvContentPartPr/>
                <p14:nvPr/>
              </p14:nvContentPartPr>
              <p14:xfrm>
                <a:off x="8911173" y="1836067"/>
                <a:ext cx="118440" cy="181440"/>
              </p14:xfrm>
            </p:contentPart>
          </mc:Choice>
          <mc:Fallback xmlns="">
            <p:pic>
              <p:nvPicPr>
                <p:cNvPr id="78" name="Freihand 77">
                  <a:extLst>
                    <a:ext uri="{FF2B5EF4-FFF2-40B4-BE49-F238E27FC236}">
                      <a16:creationId xmlns:a16="http://schemas.microsoft.com/office/drawing/2014/main" id="{F142D6CC-C3CF-49ED-BA1D-FEFA9790141D}"/>
                    </a:ext>
                  </a:extLst>
                </p:cNvPr>
                <p:cNvPicPr/>
                <p:nvPr/>
              </p:nvPicPr>
              <p:blipFill>
                <a:blip r:embed="rId128"/>
                <a:stretch>
                  <a:fillRect/>
                </a:stretch>
              </p:blipFill>
              <p:spPr>
                <a:xfrm>
                  <a:off x="8906853" y="1831747"/>
                  <a:ext cx="127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37FC28DA-AB79-4A54-BBDC-CA38CEFF8279}"/>
                    </a:ext>
                  </a:extLst>
                </p14:cNvPr>
                <p14:cNvContentPartPr/>
                <p14:nvPr/>
              </p14:nvContentPartPr>
              <p14:xfrm>
                <a:off x="9032133" y="1783507"/>
                <a:ext cx="384840" cy="214920"/>
              </p14:xfrm>
            </p:contentPart>
          </mc:Choice>
          <mc:Fallback xmlns="">
            <p:pic>
              <p:nvPicPr>
                <p:cNvPr id="79" name="Freihand 78">
                  <a:extLst>
                    <a:ext uri="{FF2B5EF4-FFF2-40B4-BE49-F238E27FC236}">
                      <a16:creationId xmlns:a16="http://schemas.microsoft.com/office/drawing/2014/main" id="{37FC28DA-AB79-4A54-BBDC-CA38CEFF8279}"/>
                    </a:ext>
                  </a:extLst>
                </p:cNvPr>
                <p:cNvPicPr/>
                <p:nvPr/>
              </p:nvPicPr>
              <p:blipFill>
                <a:blip r:embed="rId130"/>
                <a:stretch>
                  <a:fillRect/>
                </a:stretch>
              </p:blipFill>
              <p:spPr>
                <a:xfrm>
                  <a:off x="9027813" y="1779187"/>
                  <a:ext cx="393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57FF245A-D152-41B8-9059-77191B2E2478}"/>
                    </a:ext>
                  </a:extLst>
                </p14:cNvPr>
                <p14:cNvContentPartPr/>
                <p14:nvPr/>
              </p14:nvContentPartPr>
              <p14:xfrm>
                <a:off x="9416253" y="1870267"/>
                <a:ext cx="105480" cy="99720"/>
              </p14:xfrm>
            </p:contentPart>
          </mc:Choice>
          <mc:Fallback xmlns="">
            <p:pic>
              <p:nvPicPr>
                <p:cNvPr id="80" name="Freihand 79">
                  <a:extLst>
                    <a:ext uri="{FF2B5EF4-FFF2-40B4-BE49-F238E27FC236}">
                      <a16:creationId xmlns:a16="http://schemas.microsoft.com/office/drawing/2014/main" id="{57FF245A-D152-41B8-9059-77191B2E2478}"/>
                    </a:ext>
                  </a:extLst>
                </p:cNvPr>
                <p:cNvPicPr/>
                <p:nvPr/>
              </p:nvPicPr>
              <p:blipFill>
                <a:blip r:embed="rId132"/>
                <a:stretch>
                  <a:fillRect/>
                </a:stretch>
              </p:blipFill>
              <p:spPr>
                <a:xfrm>
                  <a:off x="9411933" y="1865947"/>
                  <a:ext cx="114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0CA6B698-7CBD-42EB-A811-D0F5C7DBAB49}"/>
                    </a:ext>
                  </a:extLst>
                </p14:cNvPr>
                <p14:cNvContentPartPr/>
                <p14:nvPr/>
              </p14:nvContentPartPr>
              <p14:xfrm>
                <a:off x="9703173" y="1877467"/>
                <a:ext cx="281880" cy="113400"/>
              </p14:xfrm>
            </p:contentPart>
          </mc:Choice>
          <mc:Fallback xmlns="">
            <p:pic>
              <p:nvPicPr>
                <p:cNvPr id="81" name="Freihand 80">
                  <a:extLst>
                    <a:ext uri="{FF2B5EF4-FFF2-40B4-BE49-F238E27FC236}">
                      <a16:creationId xmlns:a16="http://schemas.microsoft.com/office/drawing/2014/main" id="{0CA6B698-7CBD-42EB-A811-D0F5C7DBAB49}"/>
                    </a:ext>
                  </a:extLst>
                </p:cNvPr>
                <p:cNvPicPr/>
                <p:nvPr/>
              </p:nvPicPr>
              <p:blipFill>
                <a:blip r:embed="rId134"/>
                <a:stretch>
                  <a:fillRect/>
                </a:stretch>
              </p:blipFill>
              <p:spPr>
                <a:xfrm>
                  <a:off x="9698853" y="1873147"/>
                  <a:ext cx="290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ADBD8718-529B-4C96-8BD5-C18ED2036C84}"/>
                    </a:ext>
                  </a:extLst>
                </p14:cNvPr>
                <p14:cNvContentPartPr/>
                <p14:nvPr/>
              </p14:nvContentPartPr>
              <p14:xfrm>
                <a:off x="9995133" y="1802227"/>
                <a:ext cx="360" cy="360"/>
              </p14:xfrm>
            </p:contentPart>
          </mc:Choice>
          <mc:Fallback xmlns="">
            <p:pic>
              <p:nvPicPr>
                <p:cNvPr id="82" name="Freihand 81">
                  <a:extLst>
                    <a:ext uri="{FF2B5EF4-FFF2-40B4-BE49-F238E27FC236}">
                      <a16:creationId xmlns:a16="http://schemas.microsoft.com/office/drawing/2014/main" id="{ADBD8718-529B-4C96-8BD5-C18ED2036C84}"/>
                    </a:ext>
                  </a:extLst>
                </p:cNvPr>
                <p:cNvPicPr/>
                <p:nvPr/>
              </p:nvPicPr>
              <p:blipFill>
                <a:blip r:embed="rId51"/>
                <a:stretch>
                  <a:fillRect/>
                </a:stretch>
              </p:blipFill>
              <p:spPr>
                <a:xfrm>
                  <a:off x="9990813" y="1797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1F344601-C1DC-4778-A142-E49D39B8EACC}"/>
                    </a:ext>
                  </a:extLst>
                </p14:cNvPr>
                <p14:cNvContentPartPr/>
                <p14:nvPr/>
              </p14:nvContentPartPr>
              <p14:xfrm>
                <a:off x="10175493" y="1867747"/>
                <a:ext cx="341280" cy="114120"/>
              </p14:xfrm>
            </p:contentPart>
          </mc:Choice>
          <mc:Fallback xmlns="">
            <p:pic>
              <p:nvPicPr>
                <p:cNvPr id="83" name="Freihand 82">
                  <a:extLst>
                    <a:ext uri="{FF2B5EF4-FFF2-40B4-BE49-F238E27FC236}">
                      <a16:creationId xmlns:a16="http://schemas.microsoft.com/office/drawing/2014/main" id="{1F344601-C1DC-4778-A142-E49D39B8EACC}"/>
                    </a:ext>
                  </a:extLst>
                </p:cNvPr>
                <p:cNvPicPr/>
                <p:nvPr/>
              </p:nvPicPr>
              <p:blipFill>
                <a:blip r:embed="rId137"/>
                <a:stretch>
                  <a:fillRect/>
                </a:stretch>
              </p:blipFill>
              <p:spPr>
                <a:xfrm>
                  <a:off x="10171173" y="1863427"/>
                  <a:ext cx="349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40E50251-4BAF-4972-A4D0-AE3BCF815083}"/>
                    </a:ext>
                  </a:extLst>
                </p14:cNvPr>
                <p14:cNvContentPartPr/>
                <p14:nvPr/>
              </p14:nvContentPartPr>
              <p14:xfrm>
                <a:off x="10701813" y="1867747"/>
                <a:ext cx="261360" cy="98640"/>
              </p14:xfrm>
            </p:contentPart>
          </mc:Choice>
          <mc:Fallback xmlns="">
            <p:pic>
              <p:nvPicPr>
                <p:cNvPr id="84" name="Freihand 83">
                  <a:extLst>
                    <a:ext uri="{FF2B5EF4-FFF2-40B4-BE49-F238E27FC236}">
                      <a16:creationId xmlns:a16="http://schemas.microsoft.com/office/drawing/2014/main" id="{40E50251-4BAF-4972-A4D0-AE3BCF815083}"/>
                    </a:ext>
                  </a:extLst>
                </p:cNvPr>
                <p:cNvPicPr/>
                <p:nvPr/>
              </p:nvPicPr>
              <p:blipFill>
                <a:blip r:embed="rId139"/>
                <a:stretch>
                  <a:fillRect/>
                </a:stretch>
              </p:blipFill>
              <p:spPr>
                <a:xfrm>
                  <a:off x="10697493" y="1863427"/>
                  <a:ext cx="270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3AF5A1CA-8652-4F21-A763-E12EA5C4FC2A}"/>
                    </a:ext>
                  </a:extLst>
                </p14:cNvPr>
                <p14:cNvContentPartPr/>
                <p14:nvPr/>
              </p14:nvContentPartPr>
              <p14:xfrm>
                <a:off x="10947693" y="1805467"/>
                <a:ext cx="27720" cy="15480"/>
              </p14:xfrm>
            </p:contentPart>
          </mc:Choice>
          <mc:Fallback xmlns="">
            <p:pic>
              <p:nvPicPr>
                <p:cNvPr id="85" name="Freihand 84">
                  <a:extLst>
                    <a:ext uri="{FF2B5EF4-FFF2-40B4-BE49-F238E27FC236}">
                      <a16:creationId xmlns:a16="http://schemas.microsoft.com/office/drawing/2014/main" id="{3AF5A1CA-8652-4F21-A763-E12EA5C4FC2A}"/>
                    </a:ext>
                  </a:extLst>
                </p:cNvPr>
                <p:cNvPicPr/>
                <p:nvPr/>
              </p:nvPicPr>
              <p:blipFill>
                <a:blip r:embed="rId141"/>
                <a:stretch>
                  <a:fillRect/>
                </a:stretch>
              </p:blipFill>
              <p:spPr>
                <a:xfrm>
                  <a:off x="10943373" y="1801147"/>
                  <a:ext cx="36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39A817EE-7F46-46AA-999C-D4CB90A8CFB1}"/>
                    </a:ext>
                  </a:extLst>
                </p14:cNvPr>
                <p14:cNvContentPartPr/>
                <p14:nvPr/>
              </p14:nvContentPartPr>
              <p14:xfrm>
                <a:off x="10984053" y="1867387"/>
                <a:ext cx="136440" cy="101880"/>
              </p14:xfrm>
            </p:contentPart>
          </mc:Choice>
          <mc:Fallback xmlns="">
            <p:pic>
              <p:nvPicPr>
                <p:cNvPr id="86" name="Freihand 85">
                  <a:extLst>
                    <a:ext uri="{FF2B5EF4-FFF2-40B4-BE49-F238E27FC236}">
                      <a16:creationId xmlns:a16="http://schemas.microsoft.com/office/drawing/2014/main" id="{39A817EE-7F46-46AA-999C-D4CB90A8CFB1}"/>
                    </a:ext>
                  </a:extLst>
                </p:cNvPr>
                <p:cNvPicPr/>
                <p:nvPr/>
              </p:nvPicPr>
              <p:blipFill>
                <a:blip r:embed="rId143"/>
                <a:stretch>
                  <a:fillRect/>
                </a:stretch>
              </p:blipFill>
              <p:spPr>
                <a:xfrm>
                  <a:off x="10979733" y="1863067"/>
                  <a:ext cx="145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23FA85CF-3AD7-4C0A-A7DB-759E8FDE4292}"/>
                    </a:ext>
                  </a:extLst>
                </p14:cNvPr>
                <p14:cNvContentPartPr/>
                <p14:nvPr/>
              </p14:nvContentPartPr>
              <p14:xfrm>
                <a:off x="11129133" y="1872427"/>
                <a:ext cx="124200" cy="92160"/>
              </p14:xfrm>
            </p:contentPart>
          </mc:Choice>
          <mc:Fallback xmlns="">
            <p:pic>
              <p:nvPicPr>
                <p:cNvPr id="87" name="Freihand 86">
                  <a:extLst>
                    <a:ext uri="{FF2B5EF4-FFF2-40B4-BE49-F238E27FC236}">
                      <a16:creationId xmlns:a16="http://schemas.microsoft.com/office/drawing/2014/main" id="{23FA85CF-3AD7-4C0A-A7DB-759E8FDE4292}"/>
                    </a:ext>
                  </a:extLst>
                </p:cNvPr>
                <p:cNvPicPr/>
                <p:nvPr/>
              </p:nvPicPr>
              <p:blipFill>
                <a:blip r:embed="rId145"/>
                <a:stretch>
                  <a:fillRect/>
                </a:stretch>
              </p:blipFill>
              <p:spPr>
                <a:xfrm>
                  <a:off x="11124813" y="1868107"/>
                  <a:ext cx="132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Freihand 87">
                  <a:extLst>
                    <a:ext uri="{FF2B5EF4-FFF2-40B4-BE49-F238E27FC236}">
                      <a16:creationId xmlns:a16="http://schemas.microsoft.com/office/drawing/2014/main" id="{329B3702-C7A5-4399-8344-E3EFF742B362}"/>
                    </a:ext>
                  </a:extLst>
                </p14:cNvPr>
                <p14:cNvContentPartPr/>
                <p14:nvPr/>
              </p14:nvContentPartPr>
              <p14:xfrm>
                <a:off x="11234253" y="1862347"/>
                <a:ext cx="117000" cy="60840"/>
              </p14:xfrm>
            </p:contentPart>
          </mc:Choice>
          <mc:Fallback xmlns="">
            <p:pic>
              <p:nvPicPr>
                <p:cNvPr id="88" name="Freihand 87">
                  <a:extLst>
                    <a:ext uri="{FF2B5EF4-FFF2-40B4-BE49-F238E27FC236}">
                      <a16:creationId xmlns:a16="http://schemas.microsoft.com/office/drawing/2014/main" id="{329B3702-C7A5-4399-8344-E3EFF742B362}"/>
                    </a:ext>
                  </a:extLst>
                </p:cNvPr>
                <p:cNvPicPr/>
                <p:nvPr/>
              </p:nvPicPr>
              <p:blipFill>
                <a:blip r:embed="rId147"/>
                <a:stretch>
                  <a:fillRect/>
                </a:stretch>
              </p:blipFill>
              <p:spPr>
                <a:xfrm>
                  <a:off x="11229933" y="1858027"/>
                  <a:ext cx="125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9" name="Freihand 88">
                  <a:extLst>
                    <a:ext uri="{FF2B5EF4-FFF2-40B4-BE49-F238E27FC236}">
                      <a16:creationId xmlns:a16="http://schemas.microsoft.com/office/drawing/2014/main" id="{64657341-9A3B-491B-9E8C-0BC7DA263D66}"/>
                    </a:ext>
                  </a:extLst>
                </p14:cNvPr>
                <p14:cNvContentPartPr/>
                <p14:nvPr/>
              </p14:nvContentPartPr>
              <p14:xfrm>
                <a:off x="11245053" y="1849387"/>
                <a:ext cx="149760" cy="91800"/>
              </p14:xfrm>
            </p:contentPart>
          </mc:Choice>
          <mc:Fallback xmlns="">
            <p:pic>
              <p:nvPicPr>
                <p:cNvPr id="89" name="Freihand 88">
                  <a:extLst>
                    <a:ext uri="{FF2B5EF4-FFF2-40B4-BE49-F238E27FC236}">
                      <a16:creationId xmlns:a16="http://schemas.microsoft.com/office/drawing/2014/main" id="{64657341-9A3B-491B-9E8C-0BC7DA263D66}"/>
                    </a:ext>
                  </a:extLst>
                </p:cNvPr>
                <p:cNvPicPr/>
                <p:nvPr/>
              </p:nvPicPr>
              <p:blipFill>
                <a:blip r:embed="rId149"/>
                <a:stretch>
                  <a:fillRect/>
                </a:stretch>
              </p:blipFill>
              <p:spPr>
                <a:xfrm>
                  <a:off x="11240733" y="1845067"/>
                  <a:ext cx="158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279DE0F5-4FA8-414A-B452-FB8EF257FEC4}"/>
                    </a:ext>
                  </a:extLst>
                </p14:cNvPr>
                <p14:cNvContentPartPr/>
                <p14:nvPr/>
              </p14:nvContentPartPr>
              <p14:xfrm>
                <a:off x="11358453" y="1854067"/>
                <a:ext cx="166320" cy="109080"/>
              </p14:xfrm>
            </p:contentPart>
          </mc:Choice>
          <mc:Fallback xmlns="">
            <p:pic>
              <p:nvPicPr>
                <p:cNvPr id="90" name="Freihand 89">
                  <a:extLst>
                    <a:ext uri="{FF2B5EF4-FFF2-40B4-BE49-F238E27FC236}">
                      <a16:creationId xmlns:a16="http://schemas.microsoft.com/office/drawing/2014/main" id="{279DE0F5-4FA8-414A-B452-FB8EF257FEC4}"/>
                    </a:ext>
                  </a:extLst>
                </p:cNvPr>
                <p:cNvPicPr/>
                <p:nvPr/>
              </p:nvPicPr>
              <p:blipFill>
                <a:blip r:embed="rId151"/>
                <a:stretch>
                  <a:fillRect/>
                </a:stretch>
              </p:blipFill>
              <p:spPr>
                <a:xfrm>
                  <a:off x="11354133" y="1849747"/>
                  <a:ext cx="174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33EF52B9-4948-4ADC-9D10-3012D8F1EC65}"/>
                    </a:ext>
                  </a:extLst>
                </p14:cNvPr>
                <p14:cNvContentPartPr/>
                <p14:nvPr/>
              </p14:nvContentPartPr>
              <p14:xfrm>
                <a:off x="11540973" y="1838227"/>
                <a:ext cx="110520" cy="87120"/>
              </p14:xfrm>
            </p:contentPart>
          </mc:Choice>
          <mc:Fallback xmlns="">
            <p:pic>
              <p:nvPicPr>
                <p:cNvPr id="91" name="Freihand 90">
                  <a:extLst>
                    <a:ext uri="{FF2B5EF4-FFF2-40B4-BE49-F238E27FC236}">
                      <a16:creationId xmlns:a16="http://schemas.microsoft.com/office/drawing/2014/main" id="{33EF52B9-4948-4ADC-9D10-3012D8F1EC65}"/>
                    </a:ext>
                  </a:extLst>
                </p:cNvPr>
                <p:cNvPicPr/>
                <p:nvPr/>
              </p:nvPicPr>
              <p:blipFill>
                <a:blip r:embed="rId153"/>
                <a:stretch>
                  <a:fillRect/>
                </a:stretch>
              </p:blipFill>
              <p:spPr>
                <a:xfrm>
                  <a:off x="11536653" y="1833907"/>
                  <a:ext cx="119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4243DB7D-372A-42EA-AF8B-3CB94305F417}"/>
                    </a:ext>
                  </a:extLst>
                </p14:cNvPr>
                <p14:cNvContentPartPr/>
                <p14:nvPr/>
              </p14:nvContentPartPr>
              <p14:xfrm>
                <a:off x="11682093" y="1844347"/>
                <a:ext cx="140040" cy="99360"/>
              </p14:xfrm>
            </p:contentPart>
          </mc:Choice>
          <mc:Fallback xmlns="">
            <p:pic>
              <p:nvPicPr>
                <p:cNvPr id="92" name="Freihand 91">
                  <a:extLst>
                    <a:ext uri="{FF2B5EF4-FFF2-40B4-BE49-F238E27FC236}">
                      <a16:creationId xmlns:a16="http://schemas.microsoft.com/office/drawing/2014/main" id="{4243DB7D-372A-42EA-AF8B-3CB94305F417}"/>
                    </a:ext>
                  </a:extLst>
                </p:cNvPr>
                <p:cNvPicPr/>
                <p:nvPr/>
              </p:nvPicPr>
              <p:blipFill>
                <a:blip r:embed="rId155"/>
                <a:stretch>
                  <a:fillRect/>
                </a:stretch>
              </p:blipFill>
              <p:spPr>
                <a:xfrm>
                  <a:off x="11677773" y="1840027"/>
                  <a:ext cx="148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1F7CB008-09B5-44CA-9BA4-4A047EAAA5CD}"/>
                    </a:ext>
                  </a:extLst>
                </p14:cNvPr>
                <p14:cNvContentPartPr/>
                <p14:nvPr/>
              </p14:nvContentPartPr>
              <p14:xfrm>
                <a:off x="7387653" y="2202187"/>
                <a:ext cx="328680" cy="332280"/>
              </p14:xfrm>
            </p:contentPart>
          </mc:Choice>
          <mc:Fallback xmlns="">
            <p:pic>
              <p:nvPicPr>
                <p:cNvPr id="93" name="Freihand 92">
                  <a:extLst>
                    <a:ext uri="{FF2B5EF4-FFF2-40B4-BE49-F238E27FC236}">
                      <a16:creationId xmlns:a16="http://schemas.microsoft.com/office/drawing/2014/main" id="{1F7CB008-09B5-44CA-9BA4-4A047EAAA5CD}"/>
                    </a:ext>
                  </a:extLst>
                </p:cNvPr>
                <p:cNvPicPr/>
                <p:nvPr/>
              </p:nvPicPr>
              <p:blipFill>
                <a:blip r:embed="rId157"/>
                <a:stretch>
                  <a:fillRect/>
                </a:stretch>
              </p:blipFill>
              <p:spPr>
                <a:xfrm>
                  <a:off x="7383333" y="2197867"/>
                  <a:ext cx="3373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01370601-1D92-46D5-9C01-CBC9976D48B7}"/>
                    </a:ext>
                  </a:extLst>
                </p14:cNvPr>
                <p14:cNvContentPartPr/>
                <p14:nvPr/>
              </p14:nvContentPartPr>
              <p14:xfrm>
                <a:off x="7871853" y="2197147"/>
                <a:ext cx="245520" cy="172800"/>
              </p14:xfrm>
            </p:contentPart>
          </mc:Choice>
          <mc:Fallback xmlns="">
            <p:pic>
              <p:nvPicPr>
                <p:cNvPr id="94" name="Freihand 93">
                  <a:extLst>
                    <a:ext uri="{FF2B5EF4-FFF2-40B4-BE49-F238E27FC236}">
                      <a16:creationId xmlns:a16="http://schemas.microsoft.com/office/drawing/2014/main" id="{01370601-1D92-46D5-9C01-CBC9976D48B7}"/>
                    </a:ext>
                  </a:extLst>
                </p:cNvPr>
                <p:cNvPicPr/>
                <p:nvPr/>
              </p:nvPicPr>
              <p:blipFill>
                <a:blip r:embed="rId159"/>
                <a:stretch>
                  <a:fillRect/>
                </a:stretch>
              </p:blipFill>
              <p:spPr>
                <a:xfrm>
                  <a:off x="7867533" y="2192827"/>
                  <a:ext cx="2541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5" name="Freihand 94">
                  <a:extLst>
                    <a:ext uri="{FF2B5EF4-FFF2-40B4-BE49-F238E27FC236}">
                      <a16:creationId xmlns:a16="http://schemas.microsoft.com/office/drawing/2014/main" id="{76DB0845-7E3F-4A55-901C-CBB7B9C987E9}"/>
                    </a:ext>
                  </a:extLst>
                </p14:cNvPr>
                <p14:cNvContentPartPr/>
                <p14:nvPr/>
              </p14:nvContentPartPr>
              <p14:xfrm>
                <a:off x="8399253" y="2245027"/>
                <a:ext cx="191880" cy="132480"/>
              </p14:xfrm>
            </p:contentPart>
          </mc:Choice>
          <mc:Fallback xmlns="">
            <p:pic>
              <p:nvPicPr>
                <p:cNvPr id="95" name="Freihand 94">
                  <a:extLst>
                    <a:ext uri="{FF2B5EF4-FFF2-40B4-BE49-F238E27FC236}">
                      <a16:creationId xmlns:a16="http://schemas.microsoft.com/office/drawing/2014/main" id="{76DB0845-7E3F-4A55-901C-CBB7B9C987E9}"/>
                    </a:ext>
                  </a:extLst>
                </p:cNvPr>
                <p:cNvPicPr/>
                <p:nvPr/>
              </p:nvPicPr>
              <p:blipFill>
                <a:blip r:embed="rId161"/>
                <a:stretch>
                  <a:fillRect/>
                </a:stretch>
              </p:blipFill>
              <p:spPr>
                <a:xfrm>
                  <a:off x="8394933" y="2240707"/>
                  <a:ext cx="20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6" name="Freihand 95">
                  <a:extLst>
                    <a:ext uri="{FF2B5EF4-FFF2-40B4-BE49-F238E27FC236}">
                      <a16:creationId xmlns:a16="http://schemas.microsoft.com/office/drawing/2014/main" id="{73387870-F0EA-46C2-BF8D-7EF32BC7F743}"/>
                    </a:ext>
                  </a:extLst>
                </p14:cNvPr>
                <p14:cNvContentPartPr/>
                <p14:nvPr/>
              </p14:nvContentPartPr>
              <p14:xfrm>
                <a:off x="8635773" y="2187427"/>
                <a:ext cx="88920" cy="163440"/>
              </p14:xfrm>
            </p:contentPart>
          </mc:Choice>
          <mc:Fallback xmlns="">
            <p:pic>
              <p:nvPicPr>
                <p:cNvPr id="96" name="Freihand 95">
                  <a:extLst>
                    <a:ext uri="{FF2B5EF4-FFF2-40B4-BE49-F238E27FC236}">
                      <a16:creationId xmlns:a16="http://schemas.microsoft.com/office/drawing/2014/main" id="{73387870-F0EA-46C2-BF8D-7EF32BC7F743}"/>
                    </a:ext>
                  </a:extLst>
                </p:cNvPr>
                <p:cNvPicPr/>
                <p:nvPr/>
              </p:nvPicPr>
              <p:blipFill>
                <a:blip r:embed="rId163"/>
                <a:stretch>
                  <a:fillRect/>
                </a:stretch>
              </p:blipFill>
              <p:spPr>
                <a:xfrm>
                  <a:off x="8631453" y="2183107"/>
                  <a:ext cx="97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7" name="Freihand 96">
                  <a:extLst>
                    <a:ext uri="{FF2B5EF4-FFF2-40B4-BE49-F238E27FC236}">
                      <a16:creationId xmlns:a16="http://schemas.microsoft.com/office/drawing/2014/main" id="{11D9F3A0-E693-4632-B450-0D1DF80E59A3}"/>
                    </a:ext>
                  </a:extLst>
                </p14:cNvPr>
                <p14:cNvContentPartPr/>
                <p14:nvPr/>
              </p14:nvContentPartPr>
              <p14:xfrm>
                <a:off x="8700213" y="2169427"/>
                <a:ext cx="328680" cy="173520"/>
              </p14:xfrm>
            </p:contentPart>
          </mc:Choice>
          <mc:Fallback xmlns="">
            <p:pic>
              <p:nvPicPr>
                <p:cNvPr id="97" name="Freihand 96">
                  <a:extLst>
                    <a:ext uri="{FF2B5EF4-FFF2-40B4-BE49-F238E27FC236}">
                      <a16:creationId xmlns:a16="http://schemas.microsoft.com/office/drawing/2014/main" id="{11D9F3A0-E693-4632-B450-0D1DF80E59A3}"/>
                    </a:ext>
                  </a:extLst>
                </p:cNvPr>
                <p:cNvPicPr/>
                <p:nvPr/>
              </p:nvPicPr>
              <p:blipFill>
                <a:blip r:embed="rId165"/>
                <a:stretch>
                  <a:fillRect/>
                </a:stretch>
              </p:blipFill>
              <p:spPr>
                <a:xfrm>
                  <a:off x="8695893" y="2165107"/>
                  <a:ext cx="337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8" name="Freihand 97">
                  <a:extLst>
                    <a:ext uri="{FF2B5EF4-FFF2-40B4-BE49-F238E27FC236}">
                      <a16:creationId xmlns:a16="http://schemas.microsoft.com/office/drawing/2014/main" id="{B8889B0E-A6DE-4DBD-B1FB-AE33A228423E}"/>
                    </a:ext>
                  </a:extLst>
                </p14:cNvPr>
                <p14:cNvContentPartPr/>
                <p14:nvPr/>
              </p14:nvContentPartPr>
              <p14:xfrm>
                <a:off x="9001533" y="2180227"/>
                <a:ext cx="20880" cy="19440"/>
              </p14:xfrm>
            </p:contentPart>
          </mc:Choice>
          <mc:Fallback xmlns="">
            <p:pic>
              <p:nvPicPr>
                <p:cNvPr id="98" name="Freihand 97">
                  <a:extLst>
                    <a:ext uri="{FF2B5EF4-FFF2-40B4-BE49-F238E27FC236}">
                      <a16:creationId xmlns:a16="http://schemas.microsoft.com/office/drawing/2014/main" id="{B8889B0E-A6DE-4DBD-B1FB-AE33A228423E}"/>
                    </a:ext>
                  </a:extLst>
                </p:cNvPr>
                <p:cNvPicPr/>
                <p:nvPr/>
              </p:nvPicPr>
              <p:blipFill>
                <a:blip r:embed="rId167"/>
                <a:stretch>
                  <a:fillRect/>
                </a:stretch>
              </p:blipFill>
              <p:spPr>
                <a:xfrm>
                  <a:off x="8997213" y="2175907"/>
                  <a:ext cx="29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9" name="Freihand 98">
                  <a:extLst>
                    <a:ext uri="{FF2B5EF4-FFF2-40B4-BE49-F238E27FC236}">
                      <a16:creationId xmlns:a16="http://schemas.microsoft.com/office/drawing/2014/main" id="{A5A0B84F-B93C-45C2-B655-629F40338744}"/>
                    </a:ext>
                  </a:extLst>
                </p14:cNvPr>
                <p14:cNvContentPartPr/>
                <p14:nvPr/>
              </p14:nvContentPartPr>
              <p14:xfrm>
                <a:off x="9038613" y="2193187"/>
                <a:ext cx="237240" cy="141120"/>
              </p14:xfrm>
            </p:contentPart>
          </mc:Choice>
          <mc:Fallback xmlns="">
            <p:pic>
              <p:nvPicPr>
                <p:cNvPr id="99" name="Freihand 98">
                  <a:extLst>
                    <a:ext uri="{FF2B5EF4-FFF2-40B4-BE49-F238E27FC236}">
                      <a16:creationId xmlns:a16="http://schemas.microsoft.com/office/drawing/2014/main" id="{A5A0B84F-B93C-45C2-B655-629F40338744}"/>
                    </a:ext>
                  </a:extLst>
                </p:cNvPr>
                <p:cNvPicPr/>
                <p:nvPr/>
              </p:nvPicPr>
              <p:blipFill>
                <a:blip r:embed="rId169"/>
                <a:stretch>
                  <a:fillRect/>
                </a:stretch>
              </p:blipFill>
              <p:spPr>
                <a:xfrm>
                  <a:off x="9034293" y="2188867"/>
                  <a:ext cx="245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747BD8DE-3832-4DC1-9096-444039409809}"/>
                    </a:ext>
                  </a:extLst>
                </p14:cNvPr>
                <p14:cNvContentPartPr/>
                <p14:nvPr/>
              </p14:nvContentPartPr>
              <p14:xfrm>
                <a:off x="9465933" y="2134867"/>
                <a:ext cx="218880" cy="212760"/>
              </p14:xfrm>
            </p:contentPart>
          </mc:Choice>
          <mc:Fallback xmlns="">
            <p:pic>
              <p:nvPicPr>
                <p:cNvPr id="100" name="Freihand 99">
                  <a:extLst>
                    <a:ext uri="{FF2B5EF4-FFF2-40B4-BE49-F238E27FC236}">
                      <a16:creationId xmlns:a16="http://schemas.microsoft.com/office/drawing/2014/main" id="{747BD8DE-3832-4DC1-9096-444039409809}"/>
                    </a:ext>
                  </a:extLst>
                </p:cNvPr>
                <p:cNvPicPr/>
                <p:nvPr/>
              </p:nvPicPr>
              <p:blipFill>
                <a:blip r:embed="rId171"/>
                <a:stretch>
                  <a:fillRect/>
                </a:stretch>
              </p:blipFill>
              <p:spPr>
                <a:xfrm>
                  <a:off x="9461613" y="2130547"/>
                  <a:ext cx="227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C2938A54-7520-42FB-9078-83AAB6A23D6C}"/>
                    </a:ext>
                  </a:extLst>
                </p14:cNvPr>
                <p14:cNvContentPartPr/>
                <p14:nvPr/>
              </p14:nvContentPartPr>
              <p14:xfrm>
                <a:off x="9404733" y="2164027"/>
                <a:ext cx="158040" cy="6840"/>
              </p14:xfrm>
            </p:contentPart>
          </mc:Choice>
          <mc:Fallback xmlns="">
            <p:pic>
              <p:nvPicPr>
                <p:cNvPr id="101" name="Freihand 100">
                  <a:extLst>
                    <a:ext uri="{FF2B5EF4-FFF2-40B4-BE49-F238E27FC236}">
                      <a16:creationId xmlns:a16="http://schemas.microsoft.com/office/drawing/2014/main" id="{C2938A54-7520-42FB-9078-83AAB6A23D6C}"/>
                    </a:ext>
                  </a:extLst>
                </p:cNvPr>
                <p:cNvPicPr/>
                <p:nvPr/>
              </p:nvPicPr>
              <p:blipFill>
                <a:blip r:embed="rId173"/>
                <a:stretch>
                  <a:fillRect/>
                </a:stretch>
              </p:blipFill>
              <p:spPr>
                <a:xfrm>
                  <a:off x="9400413" y="2159707"/>
                  <a:ext cx="166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 name="Freihand 101">
                  <a:extLst>
                    <a:ext uri="{FF2B5EF4-FFF2-40B4-BE49-F238E27FC236}">
                      <a16:creationId xmlns:a16="http://schemas.microsoft.com/office/drawing/2014/main" id="{F57E3516-6DD7-4679-930F-78F36597CA5E}"/>
                    </a:ext>
                  </a:extLst>
                </p14:cNvPr>
                <p14:cNvContentPartPr/>
                <p14:nvPr/>
              </p14:nvContentPartPr>
              <p14:xfrm>
                <a:off x="9676173" y="2215147"/>
                <a:ext cx="136080" cy="101160"/>
              </p14:xfrm>
            </p:contentPart>
          </mc:Choice>
          <mc:Fallback xmlns="">
            <p:pic>
              <p:nvPicPr>
                <p:cNvPr id="102" name="Freihand 101">
                  <a:extLst>
                    <a:ext uri="{FF2B5EF4-FFF2-40B4-BE49-F238E27FC236}">
                      <a16:creationId xmlns:a16="http://schemas.microsoft.com/office/drawing/2014/main" id="{F57E3516-6DD7-4679-930F-78F36597CA5E}"/>
                    </a:ext>
                  </a:extLst>
                </p:cNvPr>
                <p:cNvPicPr/>
                <p:nvPr/>
              </p:nvPicPr>
              <p:blipFill>
                <a:blip r:embed="rId175"/>
                <a:stretch>
                  <a:fillRect/>
                </a:stretch>
              </p:blipFill>
              <p:spPr>
                <a:xfrm>
                  <a:off x="9671853" y="2210827"/>
                  <a:ext cx="144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FDAF6090-E04E-41B9-B9F9-CFBD16050C44}"/>
                    </a:ext>
                  </a:extLst>
                </p14:cNvPr>
                <p14:cNvContentPartPr/>
                <p14:nvPr/>
              </p14:nvContentPartPr>
              <p14:xfrm>
                <a:off x="9839613" y="2174107"/>
                <a:ext cx="212040" cy="154800"/>
              </p14:xfrm>
            </p:contentPart>
          </mc:Choice>
          <mc:Fallback xmlns="">
            <p:pic>
              <p:nvPicPr>
                <p:cNvPr id="103" name="Freihand 102">
                  <a:extLst>
                    <a:ext uri="{FF2B5EF4-FFF2-40B4-BE49-F238E27FC236}">
                      <a16:creationId xmlns:a16="http://schemas.microsoft.com/office/drawing/2014/main" id="{FDAF6090-E04E-41B9-B9F9-CFBD16050C44}"/>
                    </a:ext>
                  </a:extLst>
                </p:cNvPr>
                <p:cNvPicPr/>
                <p:nvPr/>
              </p:nvPicPr>
              <p:blipFill>
                <a:blip r:embed="rId177"/>
                <a:stretch>
                  <a:fillRect/>
                </a:stretch>
              </p:blipFill>
              <p:spPr>
                <a:xfrm>
                  <a:off x="9835293" y="2169787"/>
                  <a:ext cx="220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4" name="Freihand 103">
                  <a:extLst>
                    <a:ext uri="{FF2B5EF4-FFF2-40B4-BE49-F238E27FC236}">
                      <a16:creationId xmlns:a16="http://schemas.microsoft.com/office/drawing/2014/main" id="{F6E7195B-B0A3-4C78-A9C5-FC8355382371}"/>
                    </a:ext>
                  </a:extLst>
                </p14:cNvPr>
                <p14:cNvContentPartPr/>
                <p14:nvPr/>
              </p14:nvContentPartPr>
              <p14:xfrm>
                <a:off x="10087653" y="2225587"/>
                <a:ext cx="75240" cy="88560"/>
              </p14:xfrm>
            </p:contentPart>
          </mc:Choice>
          <mc:Fallback xmlns="">
            <p:pic>
              <p:nvPicPr>
                <p:cNvPr id="104" name="Freihand 103">
                  <a:extLst>
                    <a:ext uri="{FF2B5EF4-FFF2-40B4-BE49-F238E27FC236}">
                      <a16:creationId xmlns:a16="http://schemas.microsoft.com/office/drawing/2014/main" id="{F6E7195B-B0A3-4C78-A9C5-FC8355382371}"/>
                    </a:ext>
                  </a:extLst>
                </p:cNvPr>
                <p:cNvPicPr/>
                <p:nvPr/>
              </p:nvPicPr>
              <p:blipFill>
                <a:blip r:embed="rId179"/>
                <a:stretch>
                  <a:fillRect/>
                </a:stretch>
              </p:blipFill>
              <p:spPr>
                <a:xfrm>
                  <a:off x="10083333" y="2221267"/>
                  <a:ext cx="83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5" name="Freihand 104">
                  <a:extLst>
                    <a:ext uri="{FF2B5EF4-FFF2-40B4-BE49-F238E27FC236}">
                      <a16:creationId xmlns:a16="http://schemas.microsoft.com/office/drawing/2014/main" id="{D31EF297-5FA0-483A-9153-B1DA56438FC8}"/>
                    </a:ext>
                  </a:extLst>
                </p14:cNvPr>
                <p14:cNvContentPartPr/>
                <p14:nvPr/>
              </p14:nvContentPartPr>
              <p14:xfrm>
                <a:off x="10320213" y="2194627"/>
                <a:ext cx="137520" cy="124920"/>
              </p14:xfrm>
            </p:contentPart>
          </mc:Choice>
          <mc:Fallback xmlns="">
            <p:pic>
              <p:nvPicPr>
                <p:cNvPr id="105" name="Freihand 104">
                  <a:extLst>
                    <a:ext uri="{FF2B5EF4-FFF2-40B4-BE49-F238E27FC236}">
                      <a16:creationId xmlns:a16="http://schemas.microsoft.com/office/drawing/2014/main" id="{D31EF297-5FA0-483A-9153-B1DA56438FC8}"/>
                    </a:ext>
                  </a:extLst>
                </p:cNvPr>
                <p:cNvPicPr/>
                <p:nvPr/>
              </p:nvPicPr>
              <p:blipFill>
                <a:blip r:embed="rId181"/>
                <a:stretch>
                  <a:fillRect/>
                </a:stretch>
              </p:blipFill>
              <p:spPr>
                <a:xfrm>
                  <a:off x="10315893" y="2190307"/>
                  <a:ext cx="146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6" name="Freihand 105">
                  <a:extLst>
                    <a:ext uri="{FF2B5EF4-FFF2-40B4-BE49-F238E27FC236}">
                      <a16:creationId xmlns:a16="http://schemas.microsoft.com/office/drawing/2014/main" id="{9885E29F-DEA2-4C12-B454-D9AC3511B694}"/>
                    </a:ext>
                  </a:extLst>
                </p14:cNvPr>
                <p14:cNvContentPartPr/>
                <p14:nvPr/>
              </p14:nvContentPartPr>
              <p14:xfrm>
                <a:off x="10480773" y="2209747"/>
                <a:ext cx="146520" cy="117360"/>
              </p14:xfrm>
            </p:contentPart>
          </mc:Choice>
          <mc:Fallback xmlns="">
            <p:pic>
              <p:nvPicPr>
                <p:cNvPr id="106" name="Freihand 105">
                  <a:extLst>
                    <a:ext uri="{FF2B5EF4-FFF2-40B4-BE49-F238E27FC236}">
                      <a16:creationId xmlns:a16="http://schemas.microsoft.com/office/drawing/2014/main" id="{9885E29F-DEA2-4C12-B454-D9AC3511B694}"/>
                    </a:ext>
                  </a:extLst>
                </p:cNvPr>
                <p:cNvPicPr/>
                <p:nvPr/>
              </p:nvPicPr>
              <p:blipFill>
                <a:blip r:embed="rId183"/>
                <a:stretch>
                  <a:fillRect/>
                </a:stretch>
              </p:blipFill>
              <p:spPr>
                <a:xfrm>
                  <a:off x="10476453" y="2205427"/>
                  <a:ext cx="155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0749A49D-41C7-4EBE-BAE9-973F54705B96}"/>
                    </a:ext>
                  </a:extLst>
                </p14:cNvPr>
                <p14:cNvContentPartPr/>
                <p14:nvPr/>
              </p14:nvContentPartPr>
              <p14:xfrm>
                <a:off x="10682733" y="2131627"/>
                <a:ext cx="201240" cy="196920"/>
              </p14:xfrm>
            </p:contentPart>
          </mc:Choice>
          <mc:Fallback xmlns="">
            <p:pic>
              <p:nvPicPr>
                <p:cNvPr id="110" name="Freihand 109">
                  <a:extLst>
                    <a:ext uri="{FF2B5EF4-FFF2-40B4-BE49-F238E27FC236}">
                      <a16:creationId xmlns:a16="http://schemas.microsoft.com/office/drawing/2014/main" id="{0749A49D-41C7-4EBE-BAE9-973F54705B96}"/>
                    </a:ext>
                  </a:extLst>
                </p:cNvPr>
                <p:cNvPicPr/>
                <p:nvPr/>
              </p:nvPicPr>
              <p:blipFill>
                <a:blip r:embed="rId185"/>
                <a:stretch>
                  <a:fillRect/>
                </a:stretch>
              </p:blipFill>
              <p:spPr>
                <a:xfrm>
                  <a:off x="10678413" y="2127307"/>
                  <a:ext cx="2098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90BA0B67-C166-45B7-992B-2740A0B41BE6}"/>
                    </a:ext>
                  </a:extLst>
                </p14:cNvPr>
                <p14:cNvContentPartPr/>
                <p14:nvPr/>
              </p14:nvContentPartPr>
              <p14:xfrm>
                <a:off x="10858773" y="2230267"/>
                <a:ext cx="371520" cy="95040"/>
              </p14:xfrm>
            </p:contentPart>
          </mc:Choice>
          <mc:Fallback xmlns="">
            <p:pic>
              <p:nvPicPr>
                <p:cNvPr id="112" name="Freihand 111">
                  <a:extLst>
                    <a:ext uri="{FF2B5EF4-FFF2-40B4-BE49-F238E27FC236}">
                      <a16:creationId xmlns:a16="http://schemas.microsoft.com/office/drawing/2014/main" id="{90BA0B67-C166-45B7-992B-2740A0B41BE6}"/>
                    </a:ext>
                  </a:extLst>
                </p:cNvPr>
                <p:cNvPicPr/>
                <p:nvPr/>
              </p:nvPicPr>
              <p:blipFill>
                <a:blip r:embed="rId187"/>
                <a:stretch>
                  <a:fillRect/>
                </a:stretch>
              </p:blipFill>
              <p:spPr>
                <a:xfrm>
                  <a:off x="10854453" y="2225947"/>
                  <a:ext cx="380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0420937A-4B8D-4068-82A6-FE5684F1A1ED}"/>
                    </a:ext>
                  </a:extLst>
                </p14:cNvPr>
                <p14:cNvContentPartPr/>
                <p14:nvPr/>
              </p14:nvContentPartPr>
              <p14:xfrm>
                <a:off x="11269893" y="2199307"/>
                <a:ext cx="95400" cy="85680"/>
              </p14:xfrm>
            </p:contentPart>
          </mc:Choice>
          <mc:Fallback xmlns="">
            <p:pic>
              <p:nvPicPr>
                <p:cNvPr id="113" name="Freihand 112">
                  <a:extLst>
                    <a:ext uri="{FF2B5EF4-FFF2-40B4-BE49-F238E27FC236}">
                      <a16:creationId xmlns:a16="http://schemas.microsoft.com/office/drawing/2014/main" id="{0420937A-4B8D-4068-82A6-FE5684F1A1ED}"/>
                    </a:ext>
                  </a:extLst>
                </p:cNvPr>
                <p:cNvPicPr/>
                <p:nvPr/>
              </p:nvPicPr>
              <p:blipFill>
                <a:blip r:embed="rId189"/>
                <a:stretch>
                  <a:fillRect/>
                </a:stretch>
              </p:blipFill>
              <p:spPr>
                <a:xfrm>
                  <a:off x="11265573" y="2194987"/>
                  <a:ext cx="104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2DDD0082-DBA9-45DA-A563-B1682E780D83}"/>
                    </a:ext>
                  </a:extLst>
                </p14:cNvPr>
                <p14:cNvContentPartPr/>
                <p14:nvPr/>
              </p14:nvContentPartPr>
              <p14:xfrm>
                <a:off x="11447373" y="2085907"/>
                <a:ext cx="265680" cy="335520"/>
              </p14:xfrm>
            </p:contentPart>
          </mc:Choice>
          <mc:Fallback xmlns="">
            <p:pic>
              <p:nvPicPr>
                <p:cNvPr id="115" name="Freihand 114">
                  <a:extLst>
                    <a:ext uri="{FF2B5EF4-FFF2-40B4-BE49-F238E27FC236}">
                      <a16:creationId xmlns:a16="http://schemas.microsoft.com/office/drawing/2014/main" id="{2DDD0082-DBA9-45DA-A563-B1682E780D83}"/>
                    </a:ext>
                  </a:extLst>
                </p:cNvPr>
                <p:cNvPicPr/>
                <p:nvPr/>
              </p:nvPicPr>
              <p:blipFill>
                <a:blip r:embed="rId191"/>
                <a:stretch>
                  <a:fillRect/>
                </a:stretch>
              </p:blipFill>
              <p:spPr>
                <a:xfrm>
                  <a:off x="11443053" y="2081587"/>
                  <a:ext cx="2743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FF948965-FA65-467A-BECE-3F3F075B0072}"/>
                    </a:ext>
                  </a:extLst>
                </p14:cNvPr>
                <p14:cNvContentPartPr/>
                <p14:nvPr/>
              </p14:nvContentPartPr>
              <p14:xfrm>
                <a:off x="7572333" y="2611507"/>
                <a:ext cx="184320" cy="162360"/>
              </p14:xfrm>
            </p:contentPart>
          </mc:Choice>
          <mc:Fallback xmlns="">
            <p:pic>
              <p:nvPicPr>
                <p:cNvPr id="116" name="Freihand 115">
                  <a:extLst>
                    <a:ext uri="{FF2B5EF4-FFF2-40B4-BE49-F238E27FC236}">
                      <a16:creationId xmlns:a16="http://schemas.microsoft.com/office/drawing/2014/main" id="{FF948965-FA65-467A-BECE-3F3F075B0072}"/>
                    </a:ext>
                  </a:extLst>
                </p:cNvPr>
                <p:cNvPicPr/>
                <p:nvPr/>
              </p:nvPicPr>
              <p:blipFill>
                <a:blip r:embed="rId193"/>
                <a:stretch>
                  <a:fillRect/>
                </a:stretch>
              </p:blipFill>
              <p:spPr>
                <a:xfrm>
                  <a:off x="7568013" y="2607187"/>
                  <a:ext cx="192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FD158CF4-EF06-4E03-AFFD-FC195709148C}"/>
                    </a:ext>
                  </a:extLst>
                </p14:cNvPr>
                <p14:cNvContentPartPr/>
                <p14:nvPr/>
              </p14:nvContentPartPr>
              <p14:xfrm>
                <a:off x="7812453" y="2743627"/>
                <a:ext cx="28440" cy="136440"/>
              </p14:xfrm>
            </p:contentPart>
          </mc:Choice>
          <mc:Fallback xmlns="">
            <p:pic>
              <p:nvPicPr>
                <p:cNvPr id="117" name="Freihand 116">
                  <a:extLst>
                    <a:ext uri="{FF2B5EF4-FFF2-40B4-BE49-F238E27FC236}">
                      <a16:creationId xmlns:a16="http://schemas.microsoft.com/office/drawing/2014/main" id="{FD158CF4-EF06-4E03-AFFD-FC195709148C}"/>
                    </a:ext>
                  </a:extLst>
                </p:cNvPr>
                <p:cNvPicPr/>
                <p:nvPr/>
              </p:nvPicPr>
              <p:blipFill>
                <a:blip r:embed="rId195"/>
                <a:stretch>
                  <a:fillRect/>
                </a:stretch>
              </p:blipFill>
              <p:spPr>
                <a:xfrm>
                  <a:off x="7808133" y="2739307"/>
                  <a:ext cx="37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8E51C509-CC78-4984-8EFC-3AA82238F865}"/>
                    </a:ext>
                  </a:extLst>
                </p14:cNvPr>
                <p14:cNvContentPartPr/>
                <p14:nvPr/>
              </p14:nvContentPartPr>
              <p14:xfrm>
                <a:off x="7914333" y="2604307"/>
                <a:ext cx="144720" cy="194040"/>
              </p14:xfrm>
            </p:contentPart>
          </mc:Choice>
          <mc:Fallback xmlns="">
            <p:pic>
              <p:nvPicPr>
                <p:cNvPr id="118" name="Freihand 117">
                  <a:extLst>
                    <a:ext uri="{FF2B5EF4-FFF2-40B4-BE49-F238E27FC236}">
                      <a16:creationId xmlns:a16="http://schemas.microsoft.com/office/drawing/2014/main" id="{8E51C509-CC78-4984-8EFC-3AA82238F865}"/>
                    </a:ext>
                  </a:extLst>
                </p:cNvPr>
                <p:cNvPicPr/>
                <p:nvPr/>
              </p:nvPicPr>
              <p:blipFill>
                <a:blip r:embed="rId197"/>
                <a:stretch>
                  <a:fillRect/>
                </a:stretch>
              </p:blipFill>
              <p:spPr>
                <a:xfrm>
                  <a:off x="7910013" y="2599987"/>
                  <a:ext cx="153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F629C995-9D2C-4827-8BC5-53D5AB971120}"/>
                    </a:ext>
                  </a:extLst>
                </p14:cNvPr>
                <p14:cNvContentPartPr/>
                <p14:nvPr/>
              </p14:nvContentPartPr>
              <p14:xfrm>
                <a:off x="7217373" y="2598547"/>
                <a:ext cx="277200" cy="108360"/>
              </p14:xfrm>
            </p:contentPart>
          </mc:Choice>
          <mc:Fallback xmlns="">
            <p:pic>
              <p:nvPicPr>
                <p:cNvPr id="119" name="Freihand 118">
                  <a:extLst>
                    <a:ext uri="{FF2B5EF4-FFF2-40B4-BE49-F238E27FC236}">
                      <a16:creationId xmlns:a16="http://schemas.microsoft.com/office/drawing/2014/main" id="{F629C995-9D2C-4827-8BC5-53D5AB971120}"/>
                    </a:ext>
                  </a:extLst>
                </p:cNvPr>
                <p:cNvPicPr/>
                <p:nvPr/>
              </p:nvPicPr>
              <p:blipFill>
                <a:blip r:embed="rId199"/>
                <a:stretch>
                  <a:fillRect/>
                </a:stretch>
              </p:blipFill>
              <p:spPr>
                <a:xfrm>
                  <a:off x="7213053" y="2594227"/>
                  <a:ext cx="285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B2B82F47-F745-4846-953A-62F7F2A37B50}"/>
                    </a:ext>
                  </a:extLst>
                </p14:cNvPr>
                <p14:cNvContentPartPr/>
                <p14:nvPr/>
              </p14:nvContentPartPr>
              <p14:xfrm>
                <a:off x="8199813" y="2638147"/>
                <a:ext cx="66240" cy="106560"/>
              </p14:xfrm>
            </p:contentPart>
          </mc:Choice>
          <mc:Fallback xmlns="">
            <p:pic>
              <p:nvPicPr>
                <p:cNvPr id="120" name="Freihand 119">
                  <a:extLst>
                    <a:ext uri="{FF2B5EF4-FFF2-40B4-BE49-F238E27FC236}">
                      <a16:creationId xmlns:a16="http://schemas.microsoft.com/office/drawing/2014/main" id="{B2B82F47-F745-4846-953A-62F7F2A37B50}"/>
                    </a:ext>
                  </a:extLst>
                </p:cNvPr>
                <p:cNvPicPr/>
                <p:nvPr/>
              </p:nvPicPr>
              <p:blipFill>
                <a:blip r:embed="rId201"/>
                <a:stretch>
                  <a:fillRect/>
                </a:stretch>
              </p:blipFill>
              <p:spPr>
                <a:xfrm>
                  <a:off x="8195493" y="2633827"/>
                  <a:ext cx="74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23BED478-CDD7-444E-9D36-005F6BDC6C05}"/>
                    </a:ext>
                  </a:extLst>
                </p14:cNvPr>
                <p14:cNvContentPartPr/>
                <p14:nvPr/>
              </p14:nvContentPartPr>
              <p14:xfrm>
                <a:off x="8136453" y="2547427"/>
                <a:ext cx="111960" cy="91080"/>
              </p14:xfrm>
            </p:contentPart>
          </mc:Choice>
          <mc:Fallback xmlns="">
            <p:pic>
              <p:nvPicPr>
                <p:cNvPr id="121" name="Freihand 120">
                  <a:extLst>
                    <a:ext uri="{FF2B5EF4-FFF2-40B4-BE49-F238E27FC236}">
                      <a16:creationId xmlns:a16="http://schemas.microsoft.com/office/drawing/2014/main" id="{23BED478-CDD7-444E-9D36-005F6BDC6C05}"/>
                    </a:ext>
                  </a:extLst>
                </p:cNvPr>
                <p:cNvPicPr/>
                <p:nvPr/>
              </p:nvPicPr>
              <p:blipFill>
                <a:blip r:embed="rId203"/>
                <a:stretch>
                  <a:fillRect/>
                </a:stretch>
              </p:blipFill>
              <p:spPr>
                <a:xfrm>
                  <a:off x="8132133" y="2543107"/>
                  <a:ext cx="120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CD15A49A-9BE8-4C5E-AC05-650AEBC4D353}"/>
                    </a:ext>
                  </a:extLst>
                </p14:cNvPr>
                <p14:cNvContentPartPr/>
                <p14:nvPr/>
              </p14:nvContentPartPr>
              <p14:xfrm>
                <a:off x="8299893" y="2669107"/>
                <a:ext cx="64800" cy="59040"/>
              </p14:xfrm>
            </p:contentPart>
          </mc:Choice>
          <mc:Fallback xmlns="">
            <p:pic>
              <p:nvPicPr>
                <p:cNvPr id="122" name="Freihand 121">
                  <a:extLst>
                    <a:ext uri="{FF2B5EF4-FFF2-40B4-BE49-F238E27FC236}">
                      <a16:creationId xmlns:a16="http://schemas.microsoft.com/office/drawing/2014/main" id="{CD15A49A-9BE8-4C5E-AC05-650AEBC4D353}"/>
                    </a:ext>
                  </a:extLst>
                </p:cNvPr>
                <p:cNvPicPr/>
                <p:nvPr/>
              </p:nvPicPr>
              <p:blipFill>
                <a:blip r:embed="rId205"/>
                <a:stretch>
                  <a:fillRect/>
                </a:stretch>
              </p:blipFill>
              <p:spPr>
                <a:xfrm>
                  <a:off x="8295573" y="2664787"/>
                  <a:ext cx="73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F3F9DBC9-0B3F-4AB1-9329-2638245C250F}"/>
                    </a:ext>
                  </a:extLst>
                </p14:cNvPr>
                <p14:cNvContentPartPr/>
                <p14:nvPr/>
              </p14:nvContentPartPr>
              <p14:xfrm>
                <a:off x="8399613" y="2679547"/>
                <a:ext cx="132480" cy="19800"/>
              </p14:xfrm>
            </p:contentPart>
          </mc:Choice>
          <mc:Fallback xmlns="">
            <p:pic>
              <p:nvPicPr>
                <p:cNvPr id="125" name="Freihand 124">
                  <a:extLst>
                    <a:ext uri="{FF2B5EF4-FFF2-40B4-BE49-F238E27FC236}">
                      <a16:creationId xmlns:a16="http://schemas.microsoft.com/office/drawing/2014/main" id="{F3F9DBC9-0B3F-4AB1-9329-2638245C250F}"/>
                    </a:ext>
                  </a:extLst>
                </p:cNvPr>
                <p:cNvPicPr/>
                <p:nvPr/>
              </p:nvPicPr>
              <p:blipFill>
                <a:blip r:embed="rId207"/>
                <a:stretch>
                  <a:fillRect/>
                </a:stretch>
              </p:blipFill>
              <p:spPr>
                <a:xfrm>
                  <a:off x="8395293" y="2675227"/>
                  <a:ext cx="141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F8CFB9A6-C7C4-4973-8573-693FE0D1803A}"/>
                    </a:ext>
                  </a:extLst>
                </p14:cNvPr>
                <p14:cNvContentPartPr/>
                <p14:nvPr/>
              </p14:nvContentPartPr>
              <p14:xfrm>
                <a:off x="8633613" y="2621227"/>
                <a:ext cx="91080" cy="254160"/>
              </p14:xfrm>
            </p:contentPart>
          </mc:Choice>
          <mc:Fallback xmlns="">
            <p:pic>
              <p:nvPicPr>
                <p:cNvPr id="126" name="Freihand 125">
                  <a:extLst>
                    <a:ext uri="{FF2B5EF4-FFF2-40B4-BE49-F238E27FC236}">
                      <a16:creationId xmlns:a16="http://schemas.microsoft.com/office/drawing/2014/main" id="{F8CFB9A6-C7C4-4973-8573-693FE0D1803A}"/>
                    </a:ext>
                  </a:extLst>
                </p:cNvPr>
                <p:cNvPicPr/>
                <p:nvPr/>
              </p:nvPicPr>
              <p:blipFill>
                <a:blip r:embed="rId209"/>
                <a:stretch>
                  <a:fillRect/>
                </a:stretch>
              </p:blipFill>
              <p:spPr>
                <a:xfrm>
                  <a:off x="8629293" y="2616907"/>
                  <a:ext cx="997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Freihand 126">
                  <a:extLst>
                    <a:ext uri="{FF2B5EF4-FFF2-40B4-BE49-F238E27FC236}">
                      <a16:creationId xmlns:a16="http://schemas.microsoft.com/office/drawing/2014/main" id="{17F33DCA-1513-4251-BDA9-242F60234472}"/>
                    </a:ext>
                  </a:extLst>
                </p14:cNvPr>
                <p14:cNvContentPartPr/>
                <p14:nvPr/>
              </p14:nvContentPartPr>
              <p14:xfrm>
                <a:off x="8735133" y="2659387"/>
                <a:ext cx="271800" cy="82080"/>
              </p14:xfrm>
            </p:contentPart>
          </mc:Choice>
          <mc:Fallback xmlns="">
            <p:pic>
              <p:nvPicPr>
                <p:cNvPr id="127" name="Freihand 126">
                  <a:extLst>
                    <a:ext uri="{FF2B5EF4-FFF2-40B4-BE49-F238E27FC236}">
                      <a16:creationId xmlns:a16="http://schemas.microsoft.com/office/drawing/2014/main" id="{17F33DCA-1513-4251-BDA9-242F60234472}"/>
                    </a:ext>
                  </a:extLst>
                </p:cNvPr>
                <p:cNvPicPr/>
                <p:nvPr/>
              </p:nvPicPr>
              <p:blipFill>
                <a:blip r:embed="rId211"/>
                <a:stretch>
                  <a:fillRect/>
                </a:stretch>
              </p:blipFill>
              <p:spPr>
                <a:xfrm>
                  <a:off x="8730813" y="2655067"/>
                  <a:ext cx="280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Freihand 127">
                  <a:extLst>
                    <a:ext uri="{FF2B5EF4-FFF2-40B4-BE49-F238E27FC236}">
                      <a16:creationId xmlns:a16="http://schemas.microsoft.com/office/drawing/2014/main" id="{B656319E-67DE-401F-9035-A4CF7931CAC4}"/>
                    </a:ext>
                  </a:extLst>
                </p14:cNvPr>
                <p14:cNvContentPartPr/>
                <p14:nvPr/>
              </p14:nvContentPartPr>
              <p14:xfrm>
                <a:off x="9019893" y="2548867"/>
                <a:ext cx="188640" cy="195480"/>
              </p14:xfrm>
            </p:contentPart>
          </mc:Choice>
          <mc:Fallback xmlns="">
            <p:pic>
              <p:nvPicPr>
                <p:cNvPr id="128" name="Freihand 127">
                  <a:extLst>
                    <a:ext uri="{FF2B5EF4-FFF2-40B4-BE49-F238E27FC236}">
                      <a16:creationId xmlns:a16="http://schemas.microsoft.com/office/drawing/2014/main" id="{B656319E-67DE-401F-9035-A4CF7931CAC4}"/>
                    </a:ext>
                  </a:extLst>
                </p:cNvPr>
                <p:cNvPicPr/>
                <p:nvPr/>
              </p:nvPicPr>
              <p:blipFill>
                <a:blip r:embed="rId213"/>
                <a:stretch>
                  <a:fillRect/>
                </a:stretch>
              </p:blipFill>
              <p:spPr>
                <a:xfrm>
                  <a:off x="9015573" y="2544547"/>
                  <a:ext cx="197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D200D991-8596-422D-BB8C-0A4E5D08907A}"/>
                    </a:ext>
                  </a:extLst>
                </p14:cNvPr>
                <p14:cNvContentPartPr/>
                <p14:nvPr/>
              </p14:nvContentPartPr>
              <p14:xfrm>
                <a:off x="8879493" y="2475787"/>
                <a:ext cx="42120" cy="5400"/>
              </p14:xfrm>
            </p:contentPart>
          </mc:Choice>
          <mc:Fallback xmlns="">
            <p:pic>
              <p:nvPicPr>
                <p:cNvPr id="129" name="Freihand 128">
                  <a:extLst>
                    <a:ext uri="{FF2B5EF4-FFF2-40B4-BE49-F238E27FC236}">
                      <a16:creationId xmlns:a16="http://schemas.microsoft.com/office/drawing/2014/main" id="{D200D991-8596-422D-BB8C-0A4E5D08907A}"/>
                    </a:ext>
                  </a:extLst>
                </p:cNvPr>
                <p:cNvPicPr/>
                <p:nvPr/>
              </p:nvPicPr>
              <p:blipFill>
                <a:blip r:embed="rId215"/>
                <a:stretch>
                  <a:fillRect/>
                </a:stretch>
              </p:blipFill>
              <p:spPr>
                <a:xfrm>
                  <a:off x="8875173" y="2471467"/>
                  <a:ext cx="50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5" name="Freihand 144">
                  <a:extLst>
                    <a:ext uri="{FF2B5EF4-FFF2-40B4-BE49-F238E27FC236}">
                      <a16:creationId xmlns:a16="http://schemas.microsoft.com/office/drawing/2014/main" id="{9BF50897-5125-4B98-9157-EDA102CE6BD8}"/>
                    </a:ext>
                  </a:extLst>
                </p14:cNvPr>
                <p14:cNvContentPartPr/>
                <p14:nvPr/>
              </p14:nvContentPartPr>
              <p14:xfrm>
                <a:off x="9924933" y="2912107"/>
                <a:ext cx="250200" cy="264960"/>
              </p14:xfrm>
            </p:contentPart>
          </mc:Choice>
          <mc:Fallback xmlns="">
            <p:pic>
              <p:nvPicPr>
                <p:cNvPr id="145" name="Freihand 144">
                  <a:extLst>
                    <a:ext uri="{FF2B5EF4-FFF2-40B4-BE49-F238E27FC236}">
                      <a16:creationId xmlns:a16="http://schemas.microsoft.com/office/drawing/2014/main" id="{9BF50897-5125-4B98-9157-EDA102CE6BD8}"/>
                    </a:ext>
                  </a:extLst>
                </p:cNvPr>
                <p:cNvPicPr/>
                <p:nvPr/>
              </p:nvPicPr>
              <p:blipFill>
                <a:blip r:embed="rId217"/>
                <a:stretch>
                  <a:fillRect/>
                </a:stretch>
              </p:blipFill>
              <p:spPr>
                <a:xfrm>
                  <a:off x="9920613" y="2907787"/>
                  <a:ext cx="258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6" name="Freihand 145">
                  <a:extLst>
                    <a:ext uri="{FF2B5EF4-FFF2-40B4-BE49-F238E27FC236}">
                      <a16:creationId xmlns:a16="http://schemas.microsoft.com/office/drawing/2014/main" id="{71032481-EA29-4034-98D0-9481FFAF9755}"/>
                    </a:ext>
                  </a:extLst>
                </p14:cNvPr>
                <p14:cNvContentPartPr/>
                <p14:nvPr/>
              </p14:nvContentPartPr>
              <p14:xfrm>
                <a:off x="10291773" y="2835427"/>
                <a:ext cx="266040" cy="164160"/>
              </p14:xfrm>
            </p:contentPart>
          </mc:Choice>
          <mc:Fallback xmlns="">
            <p:pic>
              <p:nvPicPr>
                <p:cNvPr id="146" name="Freihand 145">
                  <a:extLst>
                    <a:ext uri="{FF2B5EF4-FFF2-40B4-BE49-F238E27FC236}">
                      <a16:creationId xmlns:a16="http://schemas.microsoft.com/office/drawing/2014/main" id="{71032481-EA29-4034-98D0-9481FFAF9755}"/>
                    </a:ext>
                  </a:extLst>
                </p:cNvPr>
                <p:cNvPicPr/>
                <p:nvPr/>
              </p:nvPicPr>
              <p:blipFill>
                <a:blip r:embed="rId219"/>
                <a:stretch>
                  <a:fillRect/>
                </a:stretch>
              </p:blipFill>
              <p:spPr>
                <a:xfrm>
                  <a:off x="10287453" y="2831107"/>
                  <a:ext cx="274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7" name="Freihand 146">
                  <a:extLst>
                    <a:ext uri="{FF2B5EF4-FFF2-40B4-BE49-F238E27FC236}">
                      <a16:creationId xmlns:a16="http://schemas.microsoft.com/office/drawing/2014/main" id="{79E26251-4C79-47D3-9E09-62F1AF0CB1DD}"/>
                    </a:ext>
                  </a:extLst>
                </p14:cNvPr>
                <p14:cNvContentPartPr/>
                <p14:nvPr/>
              </p14:nvContentPartPr>
              <p14:xfrm>
                <a:off x="10792533" y="2796907"/>
                <a:ext cx="322920" cy="194760"/>
              </p14:xfrm>
            </p:contentPart>
          </mc:Choice>
          <mc:Fallback xmlns="">
            <p:pic>
              <p:nvPicPr>
                <p:cNvPr id="147" name="Freihand 146">
                  <a:extLst>
                    <a:ext uri="{FF2B5EF4-FFF2-40B4-BE49-F238E27FC236}">
                      <a16:creationId xmlns:a16="http://schemas.microsoft.com/office/drawing/2014/main" id="{79E26251-4C79-47D3-9E09-62F1AF0CB1DD}"/>
                    </a:ext>
                  </a:extLst>
                </p:cNvPr>
                <p:cNvPicPr/>
                <p:nvPr/>
              </p:nvPicPr>
              <p:blipFill>
                <a:blip r:embed="rId221"/>
                <a:stretch>
                  <a:fillRect/>
                </a:stretch>
              </p:blipFill>
              <p:spPr>
                <a:xfrm>
                  <a:off x="10788213" y="2792587"/>
                  <a:ext cx="331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8" name="Freihand 147">
                  <a:extLst>
                    <a:ext uri="{FF2B5EF4-FFF2-40B4-BE49-F238E27FC236}">
                      <a16:creationId xmlns:a16="http://schemas.microsoft.com/office/drawing/2014/main" id="{404F5ADE-F932-407C-8E8F-645C63BBCE09}"/>
                    </a:ext>
                  </a:extLst>
                </p14:cNvPr>
                <p14:cNvContentPartPr/>
                <p14:nvPr/>
              </p14:nvContentPartPr>
              <p14:xfrm>
                <a:off x="11094573" y="2863147"/>
                <a:ext cx="9360" cy="20160"/>
              </p14:xfrm>
            </p:contentPart>
          </mc:Choice>
          <mc:Fallback xmlns="">
            <p:pic>
              <p:nvPicPr>
                <p:cNvPr id="148" name="Freihand 147">
                  <a:extLst>
                    <a:ext uri="{FF2B5EF4-FFF2-40B4-BE49-F238E27FC236}">
                      <a16:creationId xmlns:a16="http://schemas.microsoft.com/office/drawing/2014/main" id="{404F5ADE-F932-407C-8E8F-645C63BBCE09}"/>
                    </a:ext>
                  </a:extLst>
                </p:cNvPr>
                <p:cNvPicPr/>
                <p:nvPr/>
              </p:nvPicPr>
              <p:blipFill>
                <a:blip r:embed="rId223"/>
                <a:stretch>
                  <a:fillRect/>
                </a:stretch>
              </p:blipFill>
              <p:spPr>
                <a:xfrm>
                  <a:off x="11090253" y="2858827"/>
                  <a:ext cx="18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9" name="Freihand 148">
                  <a:extLst>
                    <a:ext uri="{FF2B5EF4-FFF2-40B4-BE49-F238E27FC236}">
                      <a16:creationId xmlns:a16="http://schemas.microsoft.com/office/drawing/2014/main" id="{89D5F74D-5470-47CC-880D-B3A3EC2CD98A}"/>
                    </a:ext>
                  </a:extLst>
                </p14:cNvPr>
                <p14:cNvContentPartPr/>
                <p14:nvPr/>
              </p14:nvContentPartPr>
              <p14:xfrm>
                <a:off x="11138853" y="2895547"/>
                <a:ext cx="156600" cy="82080"/>
              </p14:xfrm>
            </p:contentPart>
          </mc:Choice>
          <mc:Fallback xmlns="">
            <p:pic>
              <p:nvPicPr>
                <p:cNvPr id="149" name="Freihand 148">
                  <a:extLst>
                    <a:ext uri="{FF2B5EF4-FFF2-40B4-BE49-F238E27FC236}">
                      <a16:creationId xmlns:a16="http://schemas.microsoft.com/office/drawing/2014/main" id="{89D5F74D-5470-47CC-880D-B3A3EC2CD98A}"/>
                    </a:ext>
                  </a:extLst>
                </p:cNvPr>
                <p:cNvPicPr/>
                <p:nvPr/>
              </p:nvPicPr>
              <p:blipFill>
                <a:blip r:embed="rId225"/>
                <a:stretch>
                  <a:fillRect/>
                </a:stretch>
              </p:blipFill>
              <p:spPr>
                <a:xfrm>
                  <a:off x="11134533" y="2891227"/>
                  <a:ext cx="165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0" name="Freihand 149">
                  <a:extLst>
                    <a:ext uri="{FF2B5EF4-FFF2-40B4-BE49-F238E27FC236}">
                      <a16:creationId xmlns:a16="http://schemas.microsoft.com/office/drawing/2014/main" id="{1C4643AC-4CFB-4BF6-9169-2737AB5FAD5F}"/>
                    </a:ext>
                  </a:extLst>
                </p14:cNvPr>
                <p14:cNvContentPartPr/>
                <p14:nvPr/>
              </p14:nvContentPartPr>
              <p14:xfrm>
                <a:off x="11283213" y="2841907"/>
                <a:ext cx="313200" cy="124560"/>
              </p14:xfrm>
            </p:contentPart>
          </mc:Choice>
          <mc:Fallback xmlns="">
            <p:pic>
              <p:nvPicPr>
                <p:cNvPr id="150" name="Freihand 149">
                  <a:extLst>
                    <a:ext uri="{FF2B5EF4-FFF2-40B4-BE49-F238E27FC236}">
                      <a16:creationId xmlns:a16="http://schemas.microsoft.com/office/drawing/2014/main" id="{1C4643AC-4CFB-4BF6-9169-2737AB5FAD5F}"/>
                    </a:ext>
                  </a:extLst>
                </p:cNvPr>
                <p:cNvPicPr/>
                <p:nvPr/>
              </p:nvPicPr>
              <p:blipFill>
                <a:blip r:embed="rId227"/>
                <a:stretch>
                  <a:fillRect/>
                </a:stretch>
              </p:blipFill>
              <p:spPr>
                <a:xfrm>
                  <a:off x="11278893" y="2837587"/>
                  <a:ext cx="321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1" name="Freihand 130">
                  <a:extLst>
                    <a:ext uri="{FF2B5EF4-FFF2-40B4-BE49-F238E27FC236}">
                      <a16:creationId xmlns:a16="http://schemas.microsoft.com/office/drawing/2014/main" id="{DA9404DF-C2DD-4512-83C9-BD06BE0E1B1C}"/>
                    </a:ext>
                  </a:extLst>
                </p14:cNvPr>
                <p14:cNvContentPartPr/>
                <p14:nvPr/>
              </p14:nvContentPartPr>
              <p14:xfrm>
                <a:off x="7332213" y="2976187"/>
                <a:ext cx="122400" cy="185760"/>
              </p14:xfrm>
            </p:contentPart>
          </mc:Choice>
          <mc:Fallback xmlns="">
            <p:pic>
              <p:nvPicPr>
                <p:cNvPr id="131" name="Freihand 130">
                  <a:extLst>
                    <a:ext uri="{FF2B5EF4-FFF2-40B4-BE49-F238E27FC236}">
                      <a16:creationId xmlns:a16="http://schemas.microsoft.com/office/drawing/2014/main" id="{DA9404DF-C2DD-4512-83C9-BD06BE0E1B1C}"/>
                    </a:ext>
                  </a:extLst>
                </p:cNvPr>
                <p:cNvPicPr/>
                <p:nvPr/>
              </p:nvPicPr>
              <p:blipFill>
                <a:blip r:embed="rId229"/>
                <a:stretch>
                  <a:fillRect/>
                </a:stretch>
              </p:blipFill>
              <p:spPr>
                <a:xfrm>
                  <a:off x="7327893" y="2971867"/>
                  <a:ext cx="131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Freihand 131">
                  <a:extLst>
                    <a:ext uri="{FF2B5EF4-FFF2-40B4-BE49-F238E27FC236}">
                      <a16:creationId xmlns:a16="http://schemas.microsoft.com/office/drawing/2014/main" id="{60B66107-9CAD-4B97-99CB-E12703E57481}"/>
                    </a:ext>
                  </a:extLst>
                </p14:cNvPr>
                <p14:cNvContentPartPr/>
                <p14:nvPr/>
              </p14:nvContentPartPr>
              <p14:xfrm>
                <a:off x="7354533" y="3025867"/>
                <a:ext cx="118800" cy="158040"/>
              </p14:xfrm>
            </p:contentPart>
          </mc:Choice>
          <mc:Fallback xmlns="">
            <p:pic>
              <p:nvPicPr>
                <p:cNvPr id="132" name="Freihand 131">
                  <a:extLst>
                    <a:ext uri="{FF2B5EF4-FFF2-40B4-BE49-F238E27FC236}">
                      <a16:creationId xmlns:a16="http://schemas.microsoft.com/office/drawing/2014/main" id="{60B66107-9CAD-4B97-99CB-E12703E57481}"/>
                    </a:ext>
                  </a:extLst>
                </p:cNvPr>
                <p:cNvPicPr/>
                <p:nvPr/>
              </p:nvPicPr>
              <p:blipFill>
                <a:blip r:embed="rId231"/>
                <a:stretch>
                  <a:fillRect/>
                </a:stretch>
              </p:blipFill>
              <p:spPr>
                <a:xfrm>
                  <a:off x="7350213" y="3021547"/>
                  <a:ext cx="127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3" name="Freihand 132">
                  <a:extLst>
                    <a:ext uri="{FF2B5EF4-FFF2-40B4-BE49-F238E27FC236}">
                      <a16:creationId xmlns:a16="http://schemas.microsoft.com/office/drawing/2014/main" id="{4A3B0BC8-0FD2-4345-9CC1-3B9E47EF96D2}"/>
                    </a:ext>
                  </a:extLst>
                </p14:cNvPr>
                <p14:cNvContentPartPr/>
                <p14:nvPr/>
              </p14:nvContentPartPr>
              <p14:xfrm>
                <a:off x="7481613" y="3097147"/>
                <a:ext cx="133200" cy="64800"/>
              </p14:xfrm>
            </p:contentPart>
          </mc:Choice>
          <mc:Fallback xmlns="">
            <p:pic>
              <p:nvPicPr>
                <p:cNvPr id="133" name="Freihand 132">
                  <a:extLst>
                    <a:ext uri="{FF2B5EF4-FFF2-40B4-BE49-F238E27FC236}">
                      <a16:creationId xmlns:a16="http://schemas.microsoft.com/office/drawing/2014/main" id="{4A3B0BC8-0FD2-4345-9CC1-3B9E47EF96D2}"/>
                    </a:ext>
                  </a:extLst>
                </p:cNvPr>
                <p:cNvPicPr/>
                <p:nvPr/>
              </p:nvPicPr>
              <p:blipFill>
                <a:blip r:embed="rId233"/>
                <a:stretch>
                  <a:fillRect/>
                </a:stretch>
              </p:blipFill>
              <p:spPr>
                <a:xfrm>
                  <a:off x="7477293" y="3092827"/>
                  <a:ext cx="141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4" name="Freihand 133">
                  <a:extLst>
                    <a:ext uri="{FF2B5EF4-FFF2-40B4-BE49-F238E27FC236}">
                      <a16:creationId xmlns:a16="http://schemas.microsoft.com/office/drawing/2014/main" id="{288A23FC-BEF9-48E0-89BB-31BF13C0593B}"/>
                    </a:ext>
                  </a:extLst>
                </p14:cNvPr>
                <p14:cNvContentPartPr/>
                <p14:nvPr/>
              </p14:nvContentPartPr>
              <p14:xfrm>
                <a:off x="7671333" y="3059347"/>
                <a:ext cx="149400" cy="117000"/>
              </p14:xfrm>
            </p:contentPart>
          </mc:Choice>
          <mc:Fallback xmlns="">
            <p:pic>
              <p:nvPicPr>
                <p:cNvPr id="134" name="Freihand 133">
                  <a:extLst>
                    <a:ext uri="{FF2B5EF4-FFF2-40B4-BE49-F238E27FC236}">
                      <a16:creationId xmlns:a16="http://schemas.microsoft.com/office/drawing/2014/main" id="{288A23FC-BEF9-48E0-89BB-31BF13C0593B}"/>
                    </a:ext>
                  </a:extLst>
                </p:cNvPr>
                <p:cNvPicPr/>
                <p:nvPr/>
              </p:nvPicPr>
              <p:blipFill>
                <a:blip r:embed="rId235"/>
                <a:stretch>
                  <a:fillRect/>
                </a:stretch>
              </p:blipFill>
              <p:spPr>
                <a:xfrm>
                  <a:off x="7667013" y="3055027"/>
                  <a:ext cx="158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6" name="Freihand 135">
                  <a:extLst>
                    <a:ext uri="{FF2B5EF4-FFF2-40B4-BE49-F238E27FC236}">
                      <a16:creationId xmlns:a16="http://schemas.microsoft.com/office/drawing/2014/main" id="{8B3857F2-50F6-40E4-88F4-054CD3770DBC}"/>
                    </a:ext>
                  </a:extLst>
                </p14:cNvPr>
                <p14:cNvContentPartPr/>
                <p14:nvPr/>
              </p14:nvContentPartPr>
              <p14:xfrm>
                <a:off x="8001093" y="2992027"/>
                <a:ext cx="313920" cy="214560"/>
              </p14:xfrm>
            </p:contentPart>
          </mc:Choice>
          <mc:Fallback xmlns="">
            <p:pic>
              <p:nvPicPr>
                <p:cNvPr id="136" name="Freihand 135">
                  <a:extLst>
                    <a:ext uri="{FF2B5EF4-FFF2-40B4-BE49-F238E27FC236}">
                      <a16:creationId xmlns:a16="http://schemas.microsoft.com/office/drawing/2014/main" id="{8B3857F2-50F6-40E4-88F4-054CD3770DBC}"/>
                    </a:ext>
                  </a:extLst>
                </p:cNvPr>
                <p:cNvPicPr/>
                <p:nvPr/>
              </p:nvPicPr>
              <p:blipFill>
                <a:blip r:embed="rId237"/>
                <a:stretch>
                  <a:fillRect/>
                </a:stretch>
              </p:blipFill>
              <p:spPr>
                <a:xfrm>
                  <a:off x="7996773" y="2987707"/>
                  <a:ext cx="322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 name="Freihand 136">
                  <a:extLst>
                    <a:ext uri="{FF2B5EF4-FFF2-40B4-BE49-F238E27FC236}">
                      <a16:creationId xmlns:a16="http://schemas.microsoft.com/office/drawing/2014/main" id="{45F8FE3B-D4E9-4F12-99EC-65ACC519746A}"/>
                    </a:ext>
                  </a:extLst>
                </p14:cNvPr>
                <p14:cNvContentPartPr/>
                <p14:nvPr/>
              </p14:nvContentPartPr>
              <p14:xfrm>
                <a:off x="8489973" y="2967547"/>
                <a:ext cx="284760" cy="375120"/>
              </p14:xfrm>
            </p:contentPart>
          </mc:Choice>
          <mc:Fallback xmlns="">
            <p:pic>
              <p:nvPicPr>
                <p:cNvPr id="137" name="Freihand 136">
                  <a:extLst>
                    <a:ext uri="{FF2B5EF4-FFF2-40B4-BE49-F238E27FC236}">
                      <a16:creationId xmlns:a16="http://schemas.microsoft.com/office/drawing/2014/main" id="{45F8FE3B-D4E9-4F12-99EC-65ACC519746A}"/>
                    </a:ext>
                  </a:extLst>
                </p:cNvPr>
                <p:cNvPicPr/>
                <p:nvPr/>
              </p:nvPicPr>
              <p:blipFill>
                <a:blip r:embed="rId239"/>
                <a:stretch>
                  <a:fillRect/>
                </a:stretch>
              </p:blipFill>
              <p:spPr>
                <a:xfrm>
                  <a:off x="8485653" y="2963227"/>
                  <a:ext cx="2934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8" name="Freihand 137">
                  <a:extLst>
                    <a:ext uri="{FF2B5EF4-FFF2-40B4-BE49-F238E27FC236}">
                      <a16:creationId xmlns:a16="http://schemas.microsoft.com/office/drawing/2014/main" id="{3C0DC08E-6E48-4A72-B3E1-E1A083D4C9F5}"/>
                    </a:ext>
                  </a:extLst>
                </p14:cNvPr>
                <p14:cNvContentPartPr/>
                <p14:nvPr/>
              </p14:nvContentPartPr>
              <p14:xfrm>
                <a:off x="8776173" y="3064387"/>
                <a:ext cx="138240" cy="246240"/>
              </p14:xfrm>
            </p:contentPart>
          </mc:Choice>
          <mc:Fallback xmlns="">
            <p:pic>
              <p:nvPicPr>
                <p:cNvPr id="138" name="Freihand 137">
                  <a:extLst>
                    <a:ext uri="{FF2B5EF4-FFF2-40B4-BE49-F238E27FC236}">
                      <a16:creationId xmlns:a16="http://schemas.microsoft.com/office/drawing/2014/main" id="{3C0DC08E-6E48-4A72-B3E1-E1A083D4C9F5}"/>
                    </a:ext>
                  </a:extLst>
                </p:cNvPr>
                <p:cNvPicPr/>
                <p:nvPr/>
              </p:nvPicPr>
              <p:blipFill>
                <a:blip r:embed="rId241"/>
                <a:stretch>
                  <a:fillRect/>
                </a:stretch>
              </p:blipFill>
              <p:spPr>
                <a:xfrm>
                  <a:off x="8771853" y="3060067"/>
                  <a:ext cx="146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9" name="Freihand 138">
                  <a:extLst>
                    <a:ext uri="{FF2B5EF4-FFF2-40B4-BE49-F238E27FC236}">
                      <a16:creationId xmlns:a16="http://schemas.microsoft.com/office/drawing/2014/main" id="{49110683-86D0-4041-AE82-31AE4F47AA49}"/>
                    </a:ext>
                  </a:extLst>
                </p14:cNvPr>
                <p14:cNvContentPartPr/>
                <p14:nvPr/>
              </p14:nvContentPartPr>
              <p14:xfrm>
                <a:off x="8942133" y="2929027"/>
                <a:ext cx="341640" cy="207720"/>
              </p14:xfrm>
            </p:contentPart>
          </mc:Choice>
          <mc:Fallback xmlns="">
            <p:pic>
              <p:nvPicPr>
                <p:cNvPr id="139" name="Freihand 138">
                  <a:extLst>
                    <a:ext uri="{FF2B5EF4-FFF2-40B4-BE49-F238E27FC236}">
                      <a16:creationId xmlns:a16="http://schemas.microsoft.com/office/drawing/2014/main" id="{49110683-86D0-4041-AE82-31AE4F47AA49}"/>
                    </a:ext>
                  </a:extLst>
                </p:cNvPr>
                <p:cNvPicPr/>
                <p:nvPr/>
              </p:nvPicPr>
              <p:blipFill>
                <a:blip r:embed="rId243"/>
                <a:stretch>
                  <a:fillRect/>
                </a:stretch>
              </p:blipFill>
              <p:spPr>
                <a:xfrm>
                  <a:off x="8937813" y="2924707"/>
                  <a:ext cx="3502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0" name="Freihand 139">
                  <a:extLst>
                    <a:ext uri="{FF2B5EF4-FFF2-40B4-BE49-F238E27FC236}">
                      <a16:creationId xmlns:a16="http://schemas.microsoft.com/office/drawing/2014/main" id="{54D6DE43-88FE-4B3D-A828-41B0F178BDCE}"/>
                    </a:ext>
                  </a:extLst>
                </p14:cNvPr>
                <p14:cNvContentPartPr/>
                <p14:nvPr/>
              </p14:nvContentPartPr>
              <p14:xfrm>
                <a:off x="9323373" y="3006787"/>
                <a:ext cx="113760" cy="73800"/>
              </p14:xfrm>
            </p:contentPart>
          </mc:Choice>
          <mc:Fallback xmlns="">
            <p:pic>
              <p:nvPicPr>
                <p:cNvPr id="140" name="Freihand 139">
                  <a:extLst>
                    <a:ext uri="{FF2B5EF4-FFF2-40B4-BE49-F238E27FC236}">
                      <a16:creationId xmlns:a16="http://schemas.microsoft.com/office/drawing/2014/main" id="{54D6DE43-88FE-4B3D-A828-41B0F178BDCE}"/>
                    </a:ext>
                  </a:extLst>
                </p:cNvPr>
                <p:cNvPicPr/>
                <p:nvPr/>
              </p:nvPicPr>
              <p:blipFill>
                <a:blip r:embed="rId245"/>
                <a:stretch>
                  <a:fillRect/>
                </a:stretch>
              </p:blipFill>
              <p:spPr>
                <a:xfrm>
                  <a:off x="9319053" y="3002467"/>
                  <a:ext cx="122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1" name="Freihand 140">
                  <a:extLst>
                    <a:ext uri="{FF2B5EF4-FFF2-40B4-BE49-F238E27FC236}">
                      <a16:creationId xmlns:a16="http://schemas.microsoft.com/office/drawing/2014/main" id="{6C5F410D-DA3E-4B1E-952D-11CCC8BBAAAA}"/>
                    </a:ext>
                  </a:extLst>
                </p14:cNvPr>
                <p14:cNvContentPartPr/>
                <p14:nvPr/>
              </p14:nvContentPartPr>
              <p14:xfrm>
                <a:off x="9421293" y="2989507"/>
                <a:ext cx="105840" cy="118440"/>
              </p14:xfrm>
            </p:contentPart>
          </mc:Choice>
          <mc:Fallback xmlns="">
            <p:pic>
              <p:nvPicPr>
                <p:cNvPr id="141" name="Freihand 140">
                  <a:extLst>
                    <a:ext uri="{FF2B5EF4-FFF2-40B4-BE49-F238E27FC236}">
                      <a16:creationId xmlns:a16="http://schemas.microsoft.com/office/drawing/2014/main" id="{6C5F410D-DA3E-4B1E-952D-11CCC8BBAAAA}"/>
                    </a:ext>
                  </a:extLst>
                </p:cNvPr>
                <p:cNvPicPr/>
                <p:nvPr/>
              </p:nvPicPr>
              <p:blipFill>
                <a:blip r:embed="rId247"/>
                <a:stretch>
                  <a:fillRect/>
                </a:stretch>
              </p:blipFill>
              <p:spPr>
                <a:xfrm>
                  <a:off x="9416973" y="2985187"/>
                  <a:ext cx="114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2" name="Freihand 141">
                  <a:extLst>
                    <a:ext uri="{FF2B5EF4-FFF2-40B4-BE49-F238E27FC236}">
                      <a16:creationId xmlns:a16="http://schemas.microsoft.com/office/drawing/2014/main" id="{5BB71997-F597-469E-B409-10E27041B2E4}"/>
                    </a:ext>
                  </a:extLst>
                </p14:cNvPr>
                <p14:cNvContentPartPr/>
                <p14:nvPr/>
              </p14:nvContentPartPr>
              <p14:xfrm>
                <a:off x="9568173" y="2936947"/>
                <a:ext cx="61920" cy="132840"/>
              </p14:xfrm>
            </p:contentPart>
          </mc:Choice>
          <mc:Fallback xmlns="">
            <p:pic>
              <p:nvPicPr>
                <p:cNvPr id="142" name="Freihand 141">
                  <a:extLst>
                    <a:ext uri="{FF2B5EF4-FFF2-40B4-BE49-F238E27FC236}">
                      <a16:creationId xmlns:a16="http://schemas.microsoft.com/office/drawing/2014/main" id="{5BB71997-F597-469E-B409-10E27041B2E4}"/>
                    </a:ext>
                  </a:extLst>
                </p:cNvPr>
                <p:cNvPicPr/>
                <p:nvPr/>
              </p:nvPicPr>
              <p:blipFill>
                <a:blip r:embed="rId249"/>
                <a:stretch>
                  <a:fillRect/>
                </a:stretch>
              </p:blipFill>
              <p:spPr>
                <a:xfrm>
                  <a:off x="9563853" y="2932627"/>
                  <a:ext cx="70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3" name="Freihand 142">
                  <a:extLst>
                    <a:ext uri="{FF2B5EF4-FFF2-40B4-BE49-F238E27FC236}">
                      <a16:creationId xmlns:a16="http://schemas.microsoft.com/office/drawing/2014/main" id="{A63DCBB8-72C7-4959-AE22-72F5E2627F63}"/>
                    </a:ext>
                  </a:extLst>
                </p14:cNvPr>
                <p14:cNvContentPartPr/>
                <p14:nvPr/>
              </p14:nvContentPartPr>
              <p14:xfrm>
                <a:off x="9641613" y="2989147"/>
                <a:ext cx="88200" cy="79920"/>
              </p14:xfrm>
            </p:contentPart>
          </mc:Choice>
          <mc:Fallback xmlns="">
            <p:pic>
              <p:nvPicPr>
                <p:cNvPr id="143" name="Freihand 142">
                  <a:extLst>
                    <a:ext uri="{FF2B5EF4-FFF2-40B4-BE49-F238E27FC236}">
                      <a16:creationId xmlns:a16="http://schemas.microsoft.com/office/drawing/2014/main" id="{A63DCBB8-72C7-4959-AE22-72F5E2627F63}"/>
                    </a:ext>
                  </a:extLst>
                </p:cNvPr>
                <p:cNvPicPr/>
                <p:nvPr/>
              </p:nvPicPr>
              <p:blipFill>
                <a:blip r:embed="rId251"/>
                <a:stretch>
                  <a:fillRect/>
                </a:stretch>
              </p:blipFill>
              <p:spPr>
                <a:xfrm>
                  <a:off x="9637293" y="2984827"/>
                  <a:ext cx="96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1" name="Freihand 150">
                  <a:extLst>
                    <a:ext uri="{FF2B5EF4-FFF2-40B4-BE49-F238E27FC236}">
                      <a16:creationId xmlns:a16="http://schemas.microsoft.com/office/drawing/2014/main" id="{43FE798F-C1D7-4AE6-893E-AD22BF829CB7}"/>
                    </a:ext>
                  </a:extLst>
                </p14:cNvPr>
                <p14:cNvContentPartPr/>
                <p14:nvPr/>
              </p14:nvContentPartPr>
              <p14:xfrm>
                <a:off x="7481973" y="3334387"/>
                <a:ext cx="174240" cy="169920"/>
              </p14:xfrm>
            </p:contentPart>
          </mc:Choice>
          <mc:Fallback xmlns="">
            <p:pic>
              <p:nvPicPr>
                <p:cNvPr id="151" name="Freihand 150">
                  <a:extLst>
                    <a:ext uri="{FF2B5EF4-FFF2-40B4-BE49-F238E27FC236}">
                      <a16:creationId xmlns:a16="http://schemas.microsoft.com/office/drawing/2014/main" id="{43FE798F-C1D7-4AE6-893E-AD22BF829CB7}"/>
                    </a:ext>
                  </a:extLst>
                </p:cNvPr>
                <p:cNvPicPr/>
                <p:nvPr/>
              </p:nvPicPr>
              <p:blipFill>
                <a:blip r:embed="rId253"/>
                <a:stretch>
                  <a:fillRect/>
                </a:stretch>
              </p:blipFill>
              <p:spPr>
                <a:xfrm>
                  <a:off x="7477653" y="3330067"/>
                  <a:ext cx="182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2" name="Freihand 151">
                  <a:extLst>
                    <a:ext uri="{FF2B5EF4-FFF2-40B4-BE49-F238E27FC236}">
                      <a16:creationId xmlns:a16="http://schemas.microsoft.com/office/drawing/2014/main" id="{9C3C8D5D-F035-4792-909B-60DC8F8BBBB8}"/>
                    </a:ext>
                  </a:extLst>
                </p14:cNvPr>
                <p14:cNvContentPartPr/>
                <p14:nvPr/>
              </p14:nvContentPartPr>
              <p14:xfrm>
                <a:off x="7700133" y="3393067"/>
                <a:ext cx="53640" cy="82080"/>
              </p14:xfrm>
            </p:contentPart>
          </mc:Choice>
          <mc:Fallback xmlns="">
            <p:pic>
              <p:nvPicPr>
                <p:cNvPr id="152" name="Freihand 151">
                  <a:extLst>
                    <a:ext uri="{FF2B5EF4-FFF2-40B4-BE49-F238E27FC236}">
                      <a16:creationId xmlns:a16="http://schemas.microsoft.com/office/drawing/2014/main" id="{9C3C8D5D-F035-4792-909B-60DC8F8BBBB8}"/>
                    </a:ext>
                  </a:extLst>
                </p:cNvPr>
                <p:cNvPicPr/>
                <p:nvPr/>
              </p:nvPicPr>
              <p:blipFill>
                <a:blip r:embed="rId255"/>
                <a:stretch>
                  <a:fillRect/>
                </a:stretch>
              </p:blipFill>
              <p:spPr>
                <a:xfrm>
                  <a:off x="7695813" y="3388747"/>
                  <a:ext cx="62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3" name="Freihand 152">
                  <a:extLst>
                    <a:ext uri="{FF2B5EF4-FFF2-40B4-BE49-F238E27FC236}">
                      <a16:creationId xmlns:a16="http://schemas.microsoft.com/office/drawing/2014/main" id="{3D0D09F2-0AE9-440A-A54A-5BAAE9905E5C}"/>
                    </a:ext>
                  </a:extLst>
                </p14:cNvPr>
                <p14:cNvContentPartPr/>
                <p14:nvPr/>
              </p14:nvContentPartPr>
              <p14:xfrm>
                <a:off x="7723893" y="3413587"/>
                <a:ext cx="174960" cy="241560"/>
              </p14:xfrm>
            </p:contentPart>
          </mc:Choice>
          <mc:Fallback xmlns="">
            <p:pic>
              <p:nvPicPr>
                <p:cNvPr id="153" name="Freihand 152">
                  <a:extLst>
                    <a:ext uri="{FF2B5EF4-FFF2-40B4-BE49-F238E27FC236}">
                      <a16:creationId xmlns:a16="http://schemas.microsoft.com/office/drawing/2014/main" id="{3D0D09F2-0AE9-440A-A54A-5BAAE9905E5C}"/>
                    </a:ext>
                  </a:extLst>
                </p:cNvPr>
                <p:cNvPicPr/>
                <p:nvPr/>
              </p:nvPicPr>
              <p:blipFill>
                <a:blip r:embed="rId257"/>
                <a:stretch>
                  <a:fillRect/>
                </a:stretch>
              </p:blipFill>
              <p:spPr>
                <a:xfrm>
                  <a:off x="7719573" y="3409267"/>
                  <a:ext cx="1836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4" name="Freihand 153">
                  <a:extLst>
                    <a:ext uri="{FF2B5EF4-FFF2-40B4-BE49-F238E27FC236}">
                      <a16:creationId xmlns:a16="http://schemas.microsoft.com/office/drawing/2014/main" id="{0D4F8742-FFD0-4125-A7B5-CD8ADD450227}"/>
                    </a:ext>
                  </a:extLst>
                </p14:cNvPr>
                <p14:cNvContentPartPr/>
                <p14:nvPr/>
              </p14:nvContentPartPr>
              <p14:xfrm>
                <a:off x="7942053" y="3427987"/>
                <a:ext cx="141480" cy="34200"/>
              </p14:xfrm>
            </p:contentPart>
          </mc:Choice>
          <mc:Fallback xmlns="">
            <p:pic>
              <p:nvPicPr>
                <p:cNvPr id="154" name="Freihand 153">
                  <a:extLst>
                    <a:ext uri="{FF2B5EF4-FFF2-40B4-BE49-F238E27FC236}">
                      <a16:creationId xmlns:a16="http://schemas.microsoft.com/office/drawing/2014/main" id="{0D4F8742-FFD0-4125-A7B5-CD8ADD450227}"/>
                    </a:ext>
                  </a:extLst>
                </p:cNvPr>
                <p:cNvPicPr/>
                <p:nvPr/>
              </p:nvPicPr>
              <p:blipFill>
                <a:blip r:embed="rId259"/>
                <a:stretch>
                  <a:fillRect/>
                </a:stretch>
              </p:blipFill>
              <p:spPr>
                <a:xfrm>
                  <a:off x="7937733" y="3423667"/>
                  <a:ext cx="150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5" name="Freihand 154">
                  <a:extLst>
                    <a:ext uri="{FF2B5EF4-FFF2-40B4-BE49-F238E27FC236}">
                      <a16:creationId xmlns:a16="http://schemas.microsoft.com/office/drawing/2014/main" id="{C6C316DB-708A-4022-8ECB-82765FA4994B}"/>
                    </a:ext>
                  </a:extLst>
                </p14:cNvPr>
                <p14:cNvContentPartPr/>
                <p14:nvPr/>
              </p14:nvContentPartPr>
              <p14:xfrm>
                <a:off x="8182893" y="3343747"/>
                <a:ext cx="336240" cy="115200"/>
              </p14:xfrm>
            </p:contentPart>
          </mc:Choice>
          <mc:Fallback xmlns="">
            <p:pic>
              <p:nvPicPr>
                <p:cNvPr id="155" name="Freihand 154">
                  <a:extLst>
                    <a:ext uri="{FF2B5EF4-FFF2-40B4-BE49-F238E27FC236}">
                      <a16:creationId xmlns:a16="http://schemas.microsoft.com/office/drawing/2014/main" id="{C6C316DB-708A-4022-8ECB-82765FA4994B}"/>
                    </a:ext>
                  </a:extLst>
                </p:cNvPr>
                <p:cNvPicPr/>
                <p:nvPr/>
              </p:nvPicPr>
              <p:blipFill>
                <a:blip r:embed="rId261"/>
                <a:stretch>
                  <a:fillRect/>
                </a:stretch>
              </p:blipFill>
              <p:spPr>
                <a:xfrm>
                  <a:off x="8178573" y="3339427"/>
                  <a:ext cx="344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6" name="Freihand 155">
                  <a:extLst>
                    <a:ext uri="{FF2B5EF4-FFF2-40B4-BE49-F238E27FC236}">
                      <a16:creationId xmlns:a16="http://schemas.microsoft.com/office/drawing/2014/main" id="{7179069E-D85A-4B06-92B1-E971EC607CFE}"/>
                    </a:ext>
                  </a:extLst>
                </p14:cNvPr>
                <p14:cNvContentPartPr/>
                <p14:nvPr/>
              </p14:nvContentPartPr>
              <p14:xfrm>
                <a:off x="8575293" y="3388747"/>
                <a:ext cx="60480" cy="63360"/>
              </p14:xfrm>
            </p:contentPart>
          </mc:Choice>
          <mc:Fallback xmlns="">
            <p:pic>
              <p:nvPicPr>
                <p:cNvPr id="156" name="Freihand 155">
                  <a:extLst>
                    <a:ext uri="{FF2B5EF4-FFF2-40B4-BE49-F238E27FC236}">
                      <a16:creationId xmlns:a16="http://schemas.microsoft.com/office/drawing/2014/main" id="{7179069E-D85A-4B06-92B1-E971EC607CFE}"/>
                    </a:ext>
                  </a:extLst>
                </p:cNvPr>
                <p:cNvPicPr/>
                <p:nvPr/>
              </p:nvPicPr>
              <p:blipFill>
                <a:blip r:embed="rId263"/>
                <a:stretch>
                  <a:fillRect/>
                </a:stretch>
              </p:blipFill>
              <p:spPr>
                <a:xfrm>
                  <a:off x="8570973" y="3384427"/>
                  <a:ext cx="69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7" name="Freihand 156">
                  <a:extLst>
                    <a:ext uri="{FF2B5EF4-FFF2-40B4-BE49-F238E27FC236}">
                      <a16:creationId xmlns:a16="http://schemas.microsoft.com/office/drawing/2014/main" id="{3ECD9CF2-D0AD-49B9-BF31-F0BE8F087504}"/>
                    </a:ext>
                  </a:extLst>
                </p14:cNvPr>
                <p14:cNvContentPartPr/>
                <p14:nvPr/>
              </p14:nvContentPartPr>
              <p14:xfrm>
                <a:off x="8711013" y="3370027"/>
                <a:ext cx="135720" cy="122760"/>
              </p14:xfrm>
            </p:contentPart>
          </mc:Choice>
          <mc:Fallback xmlns="">
            <p:pic>
              <p:nvPicPr>
                <p:cNvPr id="157" name="Freihand 156">
                  <a:extLst>
                    <a:ext uri="{FF2B5EF4-FFF2-40B4-BE49-F238E27FC236}">
                      <a16:creationId xmlns:a16="http://schemas.microsoft.com/office/drawing/2014/main" id="{3ECD9CF2-D0AD-49B9-BF31-F0BE8F087504}"/>
                    </a:ext>
                  </a:extLst>
                </p:cNvPr>
                <p:cNvPicPr/>
                <p:nvPr/>
              </p:nvPicPr>
              <p:blipFill>
                <a:blip r:embed="rId265"/>
                <a:stretch>
                  <a:fillRect/>
                </a:stretch>
              </p:blipFill>
              <p:spPr>
                <a:xfrm>
                  <a:off x="8706693" y="3365707"/>
                  <a:ext cx="144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8" name="Freihand 157">
                  <a:extLst>
                    <a:ext uri="{FF2B5EF4-FFF2-40B4-BE49-F238E27FC236}">
                      <a16:creationId xmlns:a16="http://schemas.microsoft.com/office/drawing/2014/main" id="{9F464939-6403-4A95-BBD9-E2392BF1CEA2}"/>
                    </a:ext>
                  </a:extLst>
                </p14:cNvPr>
                <p14:cNvContentPartPr/>
                <p14:nvPr/>
              </p14:nvContentPartPr>
              <p14:xfrm>
                <a:off x="8913693" y="3385867"/>
                <a:ext cx="97920" cy="109080"/>
              </p14:xfrm>
            </p:contentPart>
          </mc:Choice>
          <mc:Fallback xmlns="">
            <p:pic>
              <p:nvPicPr>
                <p:cNvPr id="158" name="Freihand 157">
                  <a:extLst>
                    <a:ext uri="{FF2B5EF4-FFF2-40B4-BE49-F238E27FC236}">
                      <a16:creationId xmlns:a16="http://schemas.microsoft.com/office/drawing/2014/main" id="{9F464939-6403-4A95-BBD9-E2392BF1CEA2}"/>
                    </a:ext>
                  </a:extLst>
                </p:cNvPr>
                <p:cNvPicPr/>
                <p:nvPr/>
              </p:nvPicPr>
              <p:blipFill>
                <a:blip r:embed="rId267"/>
                <a:stretch>
                  <a:fillRect/>
                </a:stretch>
              </p:blipFill>
              <p:spPr>
                <a:xfrm>
                  <a:off x="8909373" y="3381547"/>
                  <a:ext cx="106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2" name="Freihand 161">
                  <a:extLst>
                    <a:ext uri="{FF2B5EF4-FFF2-40B4-BE49-F238E27FC236}">
                      <a16:creationId xmlns:a16="http://schemas.microsoft.com/office/drawing/2014/main" id="{6AA2AAA0-E0D0-40CF-A6D4-BE67B236A70E}"/>
                    </a:ext>
                  </a:extLst>
                </p14:cNvPr>
                <p14:cNvContentPartPr/>
                <p14:nvPr/>
              </p14:nvContentPartPr>
              <p14:xfrm>
                <a:off x="9185133" y="3344827"/>
                <a:ext cx="165600" cy="129960"/>
              </p14:xfrm>
            </p:contentPart>
          </mc:Choice>
          <mc:Fallback xmlns="">
            <p:pic>
              <p:nvPicPr>
                <p:cNvPr id="162" name="Freihand 161">
                  <a:extLst>
                    <a:ext uri="{FF2B5EF4-FFF2-40B4-BE49-F238E27FC236}">
                      <a16:creationId xmlns:a16="http://schemas.microsoft.com/office/drawing/2014/main" id="{6AA2AAA0-E0D0-40CF-A6D4-BE67B236A70E}"/>
                    </a:ext>
                  </a:extLst>
                </p:cNvPr>
                <p:cNvPicPr/>
                <p:nvPr/>
              </p:nvPicPr>
              <p:blipFill>
                <a:blip r:embed="rId269"/>
                <a:stretch>
                  <a:fillRect/>
                </a:stretch>
              </p:blipFill>
              <p:spPr>
                <a:xfrm>
                  <a:off x="9180813" y="3340507"/>
                  <a:ext cx="174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3" name="Freihand 162">
                  <a:extLst>
                    <a:ext uri="{FF2B5EF4-FFF2-40B4-BE49-F238E27FC236}">
                      <a16:creationId xmlns:a16="http://schemas.microsoft.com/office/drawing/2014/main" id="{B76DA747-5017-4ACC-B9DF-D4E1EFB05A30}"/>
                    </a:ext>
                  </a:extLst>
                </p14:cNvPr>
                <p14:cNvContentPartPr/>
                <p14:nvPr/>
              </p14:nvContentPartPr>
              <p14:xfrm>
                <a:off x="9366213" y="3335827"/>
                <a:ext cx="125640" cy="163080"/>
              </p14:xfrm>
            </p:contentPart>
          </mc:Choice>
          <mc:Fallback xmlns="">
            <p:pic>
              <p:nvPicPr>
                <p:cNvPr id="163" name="Freihand 162">
                  <a:extLst>
                    <a:ext uri="{FF2B5EF4-FFF2-40B4-BE49-F238E27FC236}">
                      <a16:creationId xmlns:a16="http://schemas.microsoft.com/office/drawing/2014/main" id="{B76DA747-5017-4ACC-B9DF-D4E1EFB05A30}"/>
                    </a:ext>
                  </a:extLst>
                </p:cNvPr>
                <p:cNvPicPr/>
                <p:nvPr/>
              </p:nvPicPr>
              <p:blipFill>
                <a:blip r:embed="rId271"/>
                <a:stretch>
                  <a:fillRect/>
                </a:stretch>
              </p:blipFill>
              <p:spPr>
                <a:xfrm>
                  <a:off x="9361893" y="3331507"/>
                  <a:ext cx="134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4" name="Freihand 163">
                  <a:extLst>
                    <a:ext uri="{FF2B5EF4-FFF2-40B4-BE49-F238E27FC236}">
                      <a16:creationId xmlns:a16="http://schemas.microsoft.com/office/drawing/2014/main" id="{AF1BC8D1-631C-4A73-BD26-11622ECF860F}"/>
                    </a:ext>
                  </a:extLst>
                </p14:cNvPr>
                <p14:cNvContentPartPr/>
                <p14:nvPr/>
              </p14:nvContentPartPr>
              <p14:xfrm>
                <a:off x="9484293" y="3337987"/>
                <a:ext cx="134640" cy="274680"/>
              </p14:xfrm>
            </p:contentPart>
          </mc:Choice>
          <mc:Fallback xmlns="">
            <p:pic>
              <p:nvPicPr>
                <p:cNvPr id="164" name="Freihand 163">
                  <a:extLst>
                    <a:ext uri="{FF2B5EF4-FFF2-40B4-BE49-F238E27FC236}">
                      <a16:creationId xmlns:a16="http://schemas.microsoft.com/office/drawing/2014/main" id="{AF1BC8D1-631C-4A73-BD26-11622ECF860F}"/>
                    </a:ext>
                  </a:extLst>
                </p:cNvPr>
                <p:cNvPicPr/>
                <p:nvPr/>
              </p:nvPicPr>
              <p:blipFill>
                <a:blip r:embed="rId273"/>
                <a:stretch>
                  <a:fillRect/>
                </a:stretch>
              </p:blipFill>
              <p:spPr>
                <a:xfrm>
                  <a:off x="9479973" y="3333667"/>
                  <a:ext cx="1432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Freihand 164">
                  <a:extLst>
                    <a:ext uri="{FF2B5EF4-FFF2-40B4-BE49-F238E27FC236}">
                      <a16:creationId xmlns:a16="http://schemas.microsoft.com/office/drawing/2014/main" id="{C7E58056-52E5-4562-B475-7FF807BDB508}"/>
                    </a:ext>
                  </a:extLst>
                </p14:cNvPr>
                <p14:cNvContentPartPr/>
                <p14:nvPr/>
              </p14:nvContentPartPr>
              <p14:xfrm>
                <a:off x="9656373" y="3260947"/>
                <a:ext cx="26640" cy="186840"/>
              </p14:xfrm>
            </p:contentPart>
          </mc:Choice>
          <mc:Fallback xmlns="">
            <p:pic>
              <p:nvPicPr>
                <p:cNvPr id="165" name="Freihand 164">
                  <a:extLst>
                    <a:ext uri="{FF2B5EF4-FFF2-40B4-BE49-F238E27FC236}">
                      <a16:creationId xmlns:a16="http://schemas.microsoft.com/office/drawing/2014/main" id="{C7E58056-52E5-4562-B475-7FF807BDB508}"/>
                    </a:ext>
                  </a:extLst>
                </p:cNvPr>
                <p:cNvPicPr/>
                <p:nvPr/>
              </p:nvPicPr>
              <p:blipFill>
                <a:blip r:embed="rId275"/>
                <a:stretch>
                  <a:fillRect/>
                </a:stretch>
              </p:blipFill>
              <p:spPr>
                <a:xfrm>
                  <a:off x="9652053" y="3256627"/>
                  <a:ext cx="352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B843ACA8-8043-4AF0-9BB5-E47A59A854B5}"/>
                    </a:ext>
                  </a:extLst>
                </p14:cNvPr>
                <p14:cNvContentPartPr/>
                <p14:nvPr/>
              </p14:nvContentPartPr>
              <p14:xfrm>
                <a:off x="9689853" y="3345907"/>
                <a:ext cx="371880" cy="107640"/>
              </p14:xfrm>
            </p:contentPart>
          </mc:Choice>
          <mc:Fallback xmlns="">
            <p:pic>
              <p:nvPicPr>
                <p:cNvPr id="166" name="Freihand 165">
                  <a:extLst>
                    <a:ext uri="{FF2B5EF4-FFF2-40B4-BE49-F238E27FC236}">
                      <a16:creationId xmlns:a16="http://schemas.microsoft.com/office/drawing/2014/main" id="{B843ACA8-8043-4AF0-9BB5-E47A59A854B5}"/>
                    </a:ext>
                  </a:extLst>
                </p:cNvPr>
                <p:cNvPicPr/>
                <p:nvPr/>
              </p:nvPicPr>
              <p:blipFill>
                <a:blip r:embed="rId277"/>
                <a:stretch>
                  <a:fillRect/>
                </a:stretch>
              </p:blipFill>
              <p:spPr>
                <a:xfrm>
                  <a:off x="9685533" y="3341587"/>
                  <a:ext cx="380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Freihand 166">
                  <a:extLst>
                    <a:ext uri="{FF2B5EF4-FFF2-40B4-BE49-F238E27FC236}">
                      <a16:creationId xmlns:a16="http://schemas.microsoft.com/office/drawing/2014/main" id="{40F7CC84-DE8B-4261-B4E8-E8AC7B5D57F0}"/>
                    </a:ext>
                  </a:extLst>
                </p14:cNvPr>
                <p14:cNvContentPartPr/>
                <p14:nvPr/>
              </p14:nvContentPartPr>
              <p14:xfrm>
                <a:off x="10034733" y="3253027"/>
                <a:ext cx="25920" cy="33480"/>
              </p14:xfrm>
            </p:contentPart>
          </mc:Choice>
          <mc:Fallback xmlns="">
            <p:pic>
              <p:nvPicPr>
                <p:cNvPr id="167" name="Freihand 166">
                  <a:extLst>
                    <a:ext uri="{FF2B5EF4-FFF2-40B4-BE49-F238E27FC236}">
                      <a16:creationId xmlns:a16="http://schemas.microsoft.com/office/drawing/2014/main" id="{40F7CC84-DE8B-4261-B4E8-E8AC7B5D57F0}"/>
                    </a:ext>
                  </a:extLst>
                </p:cNvPr>
                <p:cNvPicPr/>
                <p:nvPr/>
              </p:nvPicPr>
              <p:blipFill>
                <a:blip r:embed="rId279"/>
                <a:stretch>
                  <a:fillRect/>
                </a:stretch>
              </p:blipFill>
              <p:spPr>
                <a:xfrm>
                  <a:off x="10030413" y="3248707"/>
                  <a:ext cx="34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8" name="Freihand 167">
                  <a:extLst>
                    <a:ext uri="{FF2B5EF4-FFF2-40B4-BE49-F238E27FC236}">
                      <a16:creationId xmlns:a16="http://schemas.microsoft.com/office/drawing/2014/main" id="{4AFDF032-5BA9-4384-972D-077879EB77E8}"/>
                    </a:ext>
                  </a:extLst>
                </p14:cNvPr>
                <p14:cNvContentPartPr/>
                <p14:nvPr/>
              </p14:nvContentPartPr>
              <p14:xfrm>
                <a:off x="10115013" y="3310627"/>
                <a:ext cx="107280" cy="113760"/>
              </p14:xfrm>
            </p:contentPart>
          </mc:Choice>
          <mc:Fallback xmlns="">
            <p:pic>
              <p:nvPicPr>
                <p:cNvPr id="168" name="Freihand 167">
                  <a:extLst>
                    <a:ext uri="{FF2B5EF4-FFF2-40B4-BE49-F238E27FC236}">
                      <a16:creationId xmlns:a16="http://schemas.microsoft.com/office/drawing/2014/main" id="{4AFDF032-5BA9-4384-972D-077879EB77E8}"/>
                    </a:ext>
                  </a:extLst>
                </p:cNvPr>
                <p:cNvPicPr/>
                <p:nvPr/>
              </p:nvPicPr>
              <p:blipFill>
                <a:blip r:embed="rId281"/>
                <a:stretch>
                  <a:fillRect/>
                </a:stretch>
              </p:blipFill>
              <p:spPr>
                <a:xfrm>
                  <a:off x="10110693" y="3306307"/>
                  <a:ext cx="115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0" name="Freihand 169">
                  <a:extLst>
                    <a:ext uri="{FF2B5EF4-FFF2-40B4-BE49-F238E27FC236}">
                      <a16:creationId xmlns:a16="http://schemas.microsoft.com/office/drawing/2014/main" id="{8893255D-F771-4321-A9EA-65830362E2D7}"/>
                    </a:ext>
                  </a:extLst>
                </p14:cNvPr>
                <p14:cNvContentPartPr/>
                <p14:nvPr/>
              </p14:nvContentPartPr>
              <p14:xfrm>
                <a:off x="10379253" y="3325387"/>
                <a:ext cx="217800" cy="93600"/>
              </p14:xfrm>
            </p:contentPart>
          </mc:Choice>
          <mc:Fallback xmlns="">
            <p:pic>
              <p:nvPicPr>
                <p:cNvPr id="170" name="Freihand 169">
                  <a:extLst>
                    <a:ext uri="{FF2B5EF4-FFF2-40B4-BE49-F238E27FC236}">
                      <a16:creationId xmlns:a16="http://schemas.microsoft.com/office/drawing/2014/main" id="{8893255D-F771-4321-A9EA-65830362E2D7}"/>
                    </a:ext>
                  </a:extLst>
                </p:cNvPr>
                <p:cNvPicPr/>
                <p:nvPr/>
              </p:nvPicPr>
              <p:blipFill>
                <a:blip r:embed="rId283"/>
                <a:stretch>
                  <a:fillRect/>
                </a:stretch>
              </p:blipFill>
              <p:spPr>
                <a:xfrm>
                  <a:off x="10374933" y="3321067"/>
                  <a:ext cx="226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1" name="Freihand 170">
                  <a:extLst>
                    <a:ext uri="{FF2B5EF4-FFF2-40B4-BE49-F238E27FC236}">
                      <a16:creationId xmlns:a16="http://schemas.microsoft.com/office/drawing/2014/main" id="{51E6ADAC-4C4C-4BDA-8538-8BEA1E36E8D7}"/>
                    </a:ext>
                  </a:extLst>
                </p14:cNvPr>
                <p14:cNvContentPartPr/>
                <p14:nvPr/>
              </p14:nvContentPartPr>
              <p14:xfrm>
                <a:off x="10643133" y="3227827"/>
                <a:ext cx="10800" cy="52200"/>
              </p14:xfrm>
            </p:contentPart>
          </mc:Choice>
          <mc:Fallback xmlns="">
            <p:pic>
              <p:nvPicPr>
                <p:cNvPr id="171" name="Freihand 170">
                  <a:extLst>
                    <a:ext uri="{FF2B5EF4-FFF2-40B4-BE49-F238E27FC236}">
                      <a16:creationId xmlns:a16="http://schemas.microsoft.com/office/drawing/2014/main" id="{51E6ADAC-4C4C-4BDA-8538-8BEA1E36E8D7}"/>
                    </a:ext>
                  </a:extLst>
                </p:cNvPr>
                <p:cNvPicPr/>
                <p:nvPr/>
              </p:nvPicPr>
              <p:blipFill>
                <a:blip r:embed="rId285"/>
                <a:stretch>
                  <a:fillRect/>
                </a:stretch>
              </p:blipFill>
              <p:spPr>
                <a:xfrm>
                  <a:off x="10638813" y="3223507"/>
                  <a:ext cx="19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2" name="Freihand 171">
                  <a:extLst>
                    <a:ext uri="{FF2B5EF4-FFF2-40B4-BE49-F238E27FC236}">
                      <a16:creationId xmlns:a16="http://schemas.microsoft.com/office/drawing/2014/main" id="{0A835842-7ABC-498D-9304-9B1662D2E666}"/>
                    </a:ext>
                  </a:extLst>
                </p14:cNvPr>
                <p14:cNvContentPartPr/>
                <p14:nvPr/>
              </p14:nvContentPartPr>
              <p14:xfrm>
                <a:off x="10802613" y="3307747"/>
                <a:ext cx="143640" cy="83520"/>
              </p14:xfrm>
            </p:contentPart>
          </mc:Choice>
          <mc:Fallback xmlns="">
            <p:pic>
              <p:nvPicPr>
                <p:cNvPr id="172" name="Freihand 171">
                  <a:extLst>
                    <a:ext uri="{FF2B5EF4-FFF2-40B4-BE49-F238E27FC236}">
                      <a16:creationId xmlns:a16="http://schemas.microsoft.com/office/drawing/2014/main" id="{0A835842-7ABC-498D-9304-9B1662D2E666}"/>
                    </a:ext>
                  </a:extLst>
                </p:cNvPr>
                <p:cNvPicPr/>
                <p:nvPr/>
              </p:nvPicPr>
              <p:blipFill>
                <a:blip r:embed="rId287"/>
                <a:stretch>
                  <a:fillRect/>
                </a:stretch>
              </p:blipFill>
              <p:spPr>
                <a:xfrm>
                  <a:off x="10798293" y="3303427"/>
                  <a:ext cx="152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3" name="Freihand 172">
                  <a:extLst>
                    <a:ext uri="{FF2B5EF4-FFF2-40B4-BE49-F238E27FC236}">
                      <a16:creationId xmlns:a16="http://schemas.microsoft.com/office/drawing/2014/main" id="{4E35F934-190D-4D0C-A761-F8B37D38D278}"/>
                    </a:ext>
                  </a:extLst>
                </p14:cNvPr>
                <p14:cNvContentPartPr/>
                <p14:nvPr/>
              </p14:nvContentPartPr>
              <p14:xfrm>
                <a:off x="7499613" y="3659467"/>
                <a:ext cx="173160" cy="174960"/>
              </p14:xfrm>
            </p:contentPart>
          </mc:Choice>
          <mc:Fallback xmlns="">
            <p:pic>
              <p:nvPicPr>
                <p:cNvPr id="173" name="Freihand 172">
                  <a:extLst>
                    <a:ext uri="{FF2B5EF4-FFF2-40B4-BE49-F238E27FC236}">
                      <a16:creationId xmlns:a16="http://schemas.microsoft.com/office/drawing/2014/main" id="{4E35F934-190D-4D0C-A761-F8B37D38D278}"/>
                    </a:ext>
                  </a:extLst>
                </p:cNvPr>
                <p:cNvPicPr/>
                <p:nvPr/>
              </p:nvPicPr>
              <p:blipFill>
                <a:blip r:embed="rId289"/>
                <a:stretch>
                  <a:fillRect/>
                </a:stretch>
              </p:blipFill>
              <p:spPr>
                <a:xfrm>
                  <a:off x="7495293" y="3655147"/>
                  <a:ext cx="181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 name="Freihand 173">
                  <a:extLst>
                    <a:ext uri="{FF2B5EF4-FFF2-40B4-BE49-F238E27FC236}">
                      <a16:creationId xmlns:a16="http://schemas.microsoft.com/office/drawing/2014/main" id="{E5041C4A-AF28-4795-BAD4-B0F5AF50B450}"/>
                    </a:ext>
                  </a:extLst>
                </p14:cNvPr>
                <p14:cNvContentPartPr/>
                <p14:nvPr/>
              </p14:nvContentPartPr>
              <p14:xfrm>
                <a:off x="7670253" y="3719227"/>
                <a:ext cx="121680" cy="111240"/>
              </p14:xfrm>
            </p:contentPart>
          </mc:Choice>
          <mc:Fallback xmlns="">
            <p:pic>
              <p:nvPicPr>
                <p:cNvPr id="174" name="Freihand 173">
                  <a:extLst>
                    <a:ext uri="{FF2B5EF4-FFF2-40B4-BE49-F238E27FC236}">
                      <a16:creationId xmlns:a16="http://schemas.microsoft.com/office/drawing/2014/main" id="{E5041C4A-AF28-4795-BAD4-B0F5AF50B450}"/>
                    </a:ext>
                  </a:extLst>
                </p:cNvPr>
                <p:cNvPicPr/>
                <p:nvPr/>
              </p:nvPicPr>
              <p:blipFill>
                <a:blip r:embed="rId291"/>
                <a:stretch>
                  <a:fillRect/>
                </a:stretch>
              </p:blipFill>
              <p:spPr>
                <a:xfrm>
                  <a:off x="7665933" y="3714907"/>
                  <a:ext cx="130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7" name="Freihand 176">
                  <a:extLst>
                    <a:ext uri="{FF2B5EF4-FFF2-40B4-BE49-F238E27FC236}">
                      <a16:creationId xmlns:a16="http://schemas.microsoft.com/office/drawing/2014/main" id="{924FA10B-2A55-448A-9848-FE05648040DC}"/>
                    </a:ext>
                  </a:extLst>
                </p14:cNvPr>
                <p14:cNvContentPartPr/>
                <p14:nvPr/>
              </p14:nvContentPartPr>
              <p14:xfrm>
                <a:off x="7846653" y="3695827"/>
                <a:ext cx="105840" cy="120240"/>
              </p14:xfrm>
            </p:contentPart>
          </mc:Choice>
          <mc:Fallback xmlns="">
            <p:pic>
              <p:nvPicPr>
                <p:cNvPr id="177" name="Freihand 176">
                  <a:extLst>
                    <a:ext uri="{FF2B5EF4-FFF2-40B4-BE49-F238E27FC236}">
                      <a16:creationId xmlns:a16="http://schemas.microsoft.com/office/drawing/2014/main" id="{924FA10B-2A55-448A-9848-FE05648040DC}"/>
                    </a:ext>
                  </a:extLst>
                </p:cNvPr>
                <p:cNvPicPr/>
                <p:nvPr/>
              </p:nvPicPr>
              <p:blipFill>
                <a:blip r:embed="rId293"/>
                <a:stretch>
                  <a:fillRect/>
                </a:stretch>
              </p:blipFill>
              <p:spPr>
                <a:xfrm>
                  <a:off x="7842333" y="3691507"/>
                  <a:ext cx="114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8" name="Freihand 177">
                  <a:extLst>
                    <a:ext uri="{FF2B5EF4-FFF2-40B4-BE49-F238E27FC236}">
                      <a16:creationId xmlns:a16="http://schemas.microsoft.com/office/drawing/2014/main" id="{862F6689-EB8B-4403-8AAE-53FCC1256D69}"/>
                    </a:ext>
                  </a:extLst>
                </p14:cNvPr>
                <p14:cNvContentPartPr/>
                <p14:nvPr/>
              </p14:nvContentPartPr>
              <p14:xfrm>
                <a:off x="7979853" y="3712027"/>
                <a:ext cx="77040" cy="96480"/>
              </p14:xfrm>
            </p:contentPart>
          </mc:Choice>
          <mc:Fallback xmlns="">
            <p:pic>
              <p:nvPicPr>
                <p:cNvPr id="178" name="Freihand 177">
                  <a:extLst>
                    <a:ext uri="{FF2B5EF4-FFF2-40B4-BE49-F238E27FC236}">
                      <a16:creationId xmlns:a16="http://schemas.microsoft.com/office/drawing/2014/main" id="{862F6689-EB8B-4403-8AAE-53FCC1256D69}"/>
                    </a:ext>
                  </a:extLst>
                </p:cNvPr>
                <p:cNvPicPr/>
                <p:nvPr/>
              </p:nvPicPr>
              <p:blipFill>
                <a:blip r:embed="rId295"/>
                <a:stretch>
                  <a:fillRect/>
                </a:stretch>
              </p:blipFill>
              <p:spPr>
                <a:xfrm>
                  <a:off x="7975533" y="3707707"/>
                  <a:ext cx="85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9" name="Freihand 178">
                  <a:extLst>
                    <a:ext uri="{FF2B5EF4-FFF2-40B4-BE49-F238E27FC236}">
                      <a16:creationId xmlns:a16="http://schemas.microsoft.com/office/drawing/2014/main" id="{D99ACC57-E0D4-4A5F-BD35-B023E0FB10F4}"/>
                    </a:ext>
                  </a:extLst>
                </p14:cNvPr>
                <p14:cNvContentPartPr/>
                <p14:nvPr/>
              </p14:nvContentPartPr>
              <p14:xfrm>
                <a:off x="8110533" y="3708787"/>
                <a:ext cx="137160" cy="109080"/>
              </p14:xfrm>
            </p:contentPart>
          </mc:Choice>
          <mc:Fallback xmlns="">
            <p:pic>
              <p:nvPicPr>
                <p:cNvPr id="179" name="Freihand 178">
                  <a:extLst>
                    <a:ext uri="{FF2B5EF4-FFF2-40B4-BE49-F238E27FC236}">
                      <a16:creationId xmlns:a16="http://schemas.microsoft.com/office/drawing/2014/main" id="{D99ACC57-E0D4-4A5F-BD35-B023E0FB10F4}"/>
                    </a:ext>
                  </a:extLst>
                </p:cNvPr>
                <p:cNvPicPr/>
                <p:nvPr/>
              </p:nvPicPr>
              <p:blipFill>
                <a:blip r:embed="rId297"/>
                <a:stretch>
                  <a:fillRect/>
                </a:stretch>
              </p:blipFill>
              <p:spPr>
                <a:xfrm>
                  <a:off x="8106213" y="3704467"/>
                  <a:ext cx="145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0" name="Freihand 179">
                  <a:extLst>
                    <a:ext uri="{FF2B5EF4-FFF2-40B4-BE49-F238E27FC236}">
                      <a16:creationId xmlns:a16="http://schemas.microsoft.com/office/drawing/2014/main" id="{388870AF-E2F6-4C1A-BEA4-496BD27B43E5}"/>
                    </a:ext>
                  </a:extLst>
                </p14:cNvPr>
                <p14:cNvContentPartPr/>
                <p14:nvPr/>
              </p14:nvContentPartPr>
              <p14:xfrm>
                <a:off x="8232573" y="3624547"/>
                <a:ext cx="15120" cy="32760"/>
              </p14:xfrm>
            </p:contentPart>
          </mc:Choice>
          <mc:Fallback xmlns="">
            <p:pic>
              <p:nvPicPr>
                <p:cNvPr id="180" name="Freihand 179">
                  <a:extLst>
                    <a:ext uri="{FF2B5EF4-FFF2-40B4-BE49-F238E27FC236}">
                      <a16:creationId xmlns:a16="http://schemas.microsoft.com/office/drawing/2014/main" id="{388870AF-E2F6-4C1A-BEA4-496BD27B43E5}"/>
                    </a:ext>
                  </a:extLst>
                </p:cNvPr>
                <p:cNvPicPr/>
                <p:nvPr/>
              </p:nvPicPr>
              <p:blipFill>
                <a:blip r:embed="rId299"/>
                <a:stretch>
                  <a:fillRect/>
                </a:stretch>
              </p:blipFill>
              <p:spPr>
                <a:xfrm>
                  <a:off x="8228253" y="3620227"/>
                  <a:ext cx="23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1" name="Freihand 180">
                  <a:extLst>
                    <a:ext uri="{FF2B5EF4-FFF2-40B4-BE49-F238E27FC236}">
                      <a16:creationId xmlns:a16="http://schemas.microsoft.com/office/drawing/2014/main" id="{9BFA161E-BB5B-4F93-B152-C737F85980ED}"/>
                    </a:ext>
                  </a:extLst>
                </p14:cNvPr>
                <p14:cNvContentPartPr/>
                <p14:nvPr/>
              </p14:nvContentPartPr>
              <p14:xfrm>
                <a:off x="8258133" y="3679627"/>
                <a:ext cx="71280" cy="252360"/>
              </p14:xfrm>
            </p:contentPart>
          </mc:Choice>
          <mc:Fallback xmlns="">
            <p:pic>
              <p:nvPicPr>
                <p:cNvPr id="181" name="Freihand 180">
                  <a:extLst>
                    <a:ext uri="{FF2B5EF4-FFF2-40B4-BE49-F238E27FC236}">
                      <a16:creationId xmlns:a16="http://schemas.microsoft.com/office/drawing/2014/main" id="{9BFA161E-BB5B-4F93-B152-C737F85980ED}"/>
                    </a:ext>
                  </a:extLst>
                </p:cNvPr>
                <p:cNvPicPr/>
                <p:nvPr/>
              </p:nvPicPr>
              <p:blipFill>
                <a:blip r:embed="rId301"/>
                <a:stretch>
                  <a:fillRect/>
                </a:stretch>
              </p:blipFill>
              <p:spPr>
                <a:xfrm>
                  <a:off x="8253813" y="3675307"/>
                  <a:ext cx="799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2" name="Freihand 181">
                  <a:extLst>
                    <a:ext uri="{FF2B5EF4-FFF2-40B4-BE49-F238E27FC236}">
                      <a16:creationId xmlns:a16="http://schemas.microsoft.com/office/drawing/2014/main" id="{250E6D0E-4021-4738-837E-236EB9E59115}"/>
                    </a:ext>
                  </a:extLst>
                </p14:cNvPr>
                <p14:cNvContentPartPr/>
                <p14:nvPr/>
              </p14:nvContentPartPr>
              <p14:xfrm>
                <a:off x="8366133" y="3631747"/>
                <a:ext cx="366120" cy="150480"/>
              </p14:xfrm>
            </p:contentPart>
          </mc:Choice>
          <mc:Fallback xmlns="">
            <p:pic>
              <p:nvPicPr>
                <p:cNvPr id="182" name="Freihand 181">
                  <a:extLst>
                    <a:ext uri="{FF2B5EF4-FFF2-40B4-BE49-F238E27FC236}">
                      <a16:creationId xmlns:a16="http://schemas.microsoft.com/office/drawing/2014/main" id="{250E6D0E-4021-4738-837E-236EB9E59115}"/>
                    </a:ext>
                  </a:extLst>
                </p:cNvPr>
                <p:cNvPicPr/>
                <p:nvPr/>
              </p:nvPicPr>
              <p:blipFill>
                <a:blip r:embed="rId303"/>
                <a:stretch>
                  <a:fillRect/>
                </a:stretch>
              </p:blipFill>
              <p:spPr>
                <a:xfrm>
                  <a:off x="8361813" y="3627427"/>
                  <a:ext cx="374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3" name="Freihand 182">
                  <a:extLst>
                    <a:ext uri="{FF2B5EF4-FFF2-40B4-BE49-F238E27FC236}">
                      <a16:creationId xmlns:a16="http://schemas.microsoft.com/office/drawing/2014/main" id="{C33C00D8-DA2F-4060-8896-0302D04801C6}"/>
                    </a:ext>
                  </a:extLst>
                </p14:cNvPr>
                <p14:cNvContentPartPr/>
                <p14:nvPr/>
              </p14:nvContentPartPr>
              <p14:xfrm>
                <a:off x="8607693" y="3599707"/>
                <a:ext cx="18360" cy="5760"/>
              </p14:xfrm>
            </p:contentPart>
          </mc:Choice>
          <mc:Fallback xmlns="">
            <p:pic>
              <p:nvPicPr>
                <p:cNvPr id="183" name="Freihand 182">
                  <a:extLst>
                    <a:ext uri="{FF2B5EF4-FFF2-40B4-BE49-F238E27FC236}">
                      <a16:creationId xmlns:a16="http://schemas.microsoft.com/office/drawing/2014/main" id="{C33C00D8-DA2F-4060-8896-0302D04801C6}"/>
                    </a:ext>
                  </a:extLst>
                </p:cNvPr>
                <p:cNvPicPr/>
                <p:nvPr/>
              </p:nvPicPr>
              <p:blipFill>
                <a:blip r:embed="rId305"/>
                <a:stretch>
                  <a:fillRect/>
                </a:stretch>
              </p:blipFill>
              <p:spPr>
                <a:xfrm>
                  <a:off x="8603373" y="3595387"/>
                  <a:ext cx="27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4" name="Freihand 183">
                  <a:extLst>
                    <a:ext uri="{FF2B5EF4-FFF2-40B4-BE49-F238E27FC236}">
                      <a16:creationId xmlns:a16="http://schemas.microsoft.com/office/drawing/2014/main" id="{EFC19F9A-EF6D-479F-B570-99EAC121C026}"/>
                    </a:ext>
                  </a:extLst>
                </p14:cNvPr>
                <p14:cNvContentPartPr/>
                <p14:nvPr/>
              </p14:nvContentPartPr>
              <p14:xfrm>
                <a:off x="8852853" y="3685387"/>
                <a:ext cx="235080" cy="119520"/>
              </p14:xfrm>
            </p:contentPart>
          </mc:Choice>
          <mc:Fallback xmlns="">
            <p:pic>
              <p:nvPicPr>
                <p:cNvPr id="184" name="Freihand 183">
                  <a:extLst>
                    <a:ext uri="{FF2B5EF4-FFF2-40B4-BE49-F238E27FC236}">
                      <a16:creationId xmlns:a16="http://schemas.microsoft.com/office/drawing/2014/main" id="{EFC19F9A-EF6D-479F-B570-99EAC121C026}"/>
                    </a:ext>
                  </a:extLst>
                </p:cNvPr>
                <p:cNvPicPr/>
                <p:nvPr/>
              </p:nvPicPr>
              <p:blipFill>
                <a:blip r:embed="rId307"/>
                <a:stretch>
                  <a:fillRect/>
                </a:stretch>
              </p:blipFill>
              <p:spPr>
                <a:xfrm>
                  <a:off x="8848533" y="3681067"/>
                  <a:ext cx="243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5" name="Freihand 184">
                  <a:extLst>
                    <a:ext uri="{FF2B5EF4-FFF2-40B4-BE49-F238E27FC236}">
                      <a16:creationId xmlns:a16="http://schemas.microsoft.com/office/drawing/2014/main" id="{20969594-BE23-487E-BDE5-50D36B595C5D}"/>
                    </a:ext>
                  </a:extLst>
                </p14:cNvPr>
                <p14:cNvContentPartPr/>
                <p14:nvPr/>
              </p14:nvContentPartPr>
              <p14:xfrm>
                <a:off x="9114213" y="3694387"/>
                <a:ext cx="145080" cy="77040"/>
              </p14:xfrm>
            </p:contentPart>
          </mc:Choice>
          <mc:Fallback xmlns="">
            <p:pic>
              <p:nvPicPr>
                <p:cNvPr id="185" name="Freihand 184">
                  <a:extLst>
                    <a:ext uri="{FF2B5EF4-FFF2-40B4-BE49-F238E27FC236}">
                      <a16:creationId xmlns:a16="http://schemas.microsoft.com/office/drawing/2014/main" id="{20969594-BE23-487E-BDE5-50D36B595C5D}"/>
                    </a:ext>
                  </a:extLst>
                </p:cNvPr>
                <p:cNvPicPr/>
                <p:nvPr/>
              </p:nvPicPr>
              <p:blipFill>
                <a:blip r:embed="rId309"/>
                <a:stretch>
                  <a:fillRect/>
                </a:stretch>
              </p:blipFill>
              <p:spPr>
                <a:xfrm>
                  <a:off x="9109893" y="3690067"/>
                  <a:ext cx="153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6" name="Freihand 185">
                  <a:extLst>
                    <a:ext uri="{FF2B5EF4-FFF2-40B4-BE49-F238E27FC236}">
                      <a16:creationId xmlns:a16="http://schemas.microsoft.com/office/drawing/2014/main" id="{C0875BD9-9D78-4CC3-AD8A-CACD811FE1B2}"/>
                    </a:ext>
                  </a:extLst>
                </p14:cNvPr>
                <p14:cNvContentPartPr/>
                <p14:nvPr/>
              </p14:nvContentPartPr>
              <p14:xfrm>
                <a:off x="9275493" y="3645787"/>
                <a:ext cx="105120" cy="104040"/>
              </p14:xfrm>
            </p:contentPart>
          </mc:Choice>
          <mc:Fallback xmlns="">
            <p:pic>
              <p:nvPicPr>
                <p:cNvPr id="186" name="Freihand 185">
                  <a:extLst>
                    <a:ext uri="{FF2B5EF4-FFF2-40B4-BE49-F238E27FC236}">
                      <a16:creationId xmlns:a16="http://schemas.microsoft.com/office/drawing/2014/main" id="{C0875BD9-9D78-4CC3-AD8A-CACD811FE1B2}"/>
                    </a:ext>
                  </a:extLst>
                </p:cNvPr>
                <p:cNvPicPr/>
                <p:nvPr/>
              </p:nvPicPr>
              <p:blipFill>
                <a:blip r:embed="rId311"/>
                <a:stretch>
                  <a:fillRect/>
                </a:stretch>
              </p:blipFill>
              <p:spPr>
                <a:xfrm>
                  <a:off x="9271173" y="3641467"/>
                  <a:ext cx="113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7" name="Freihand 186">
                  <a:extLst>
                    <a:ext uri="{FF2B5EF4-FFF2-40B4-BE49-F238E27FC236}">
                      <a16:creationId xmlns:a16="http://schemas.microsoft.com/office/drawing/2014/main" id="{6E58C266-DBCB-4135-BCFE-8252DD3C2A03}"/>
                    </a:ext>
                  </a:extLst>
                </p14:cNvPr>
                <p14:cNvContentPartPr/>
                <p14:nvPr/>
              </p14:nvContentPartPr>
              <p14:xfrm>
                <a:off x="9548373" y="3623827"/>
                <a:ext cx="281520" cy="93600"/>
              </p14:xfrm>
            </p:contentPart>
          </mc:Choice>
          <mc:Fallback xmlns="">
            <p:pic>
              <p:nvPicPr>
                <p:cNvPr id="187" name="Freihand 186">
                  <a:extLst>
                    <a:ext uri="{FF2B5EF4-FFF2-40B4-BE49-F238E27FC236}">
                      <a16:creationId xmlns:a16="http://schemas.microsoft.com/office/drawing/2014/main" id="{6E58C266-DBCB-4135-BCFE-8252DD3C2A03}"/>
                    </a:ext>
                  </a:extLst>
                </p:cNvPr>
                <p:cNvPicPr/>
                <p:nvPr/>
              </p:nvPicPr>
              <p:blipFill>
                <a:blip r:embed="rId313"/>
                <a:stretch>
                  <a:fillRect/>
                </a:stretch>
              </p:blipFill>
              <p:spPr>
                <a:xfrm>
                  <a:off x="9544053" y="3619507"/>
                  <a:ext cx="290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8" name="Freihand 187">
                  <a:extLst>
                    <a:ext uri="{FF2B5EF4-FFF2-40B4-BE49-F238E27FC236}">
                      <a16:creationId xmlns:a16="http://schemas.microsoft.com/office/drawing/2014/main" id="{68CC8508-BA55-41CF-8BE8-563CDF013EFD}"/>
                    </a:ext>
                  </a:extLst>
                </p14:cNvPr>
                <p14:cNvContentPartPr/>
                <p14:nvPr/>
              </p14:nvContentPartPr>
              <p14:xfrm>
                <a:off x="10116093" y="3670987"/>
                <a:ext cx="360" cy="360"/>
              </p14:xfrm>
            </p:contentPart>
          </mc:Choice>
          <mc:Fallback xmlns="">
            <p:pic>
              <p:nvPicPr>
                <p:cNvPr id="188" name="Freihand 187">
                  <a:extLst>
                    <a:ext uri="{FF2B5EF4-FFF2-40B4-BE49-F238E27FC236}">
                      <a16:creationId xmlns:a16="http://schemas.microsoft.com/office/drawing/2014/main" id="{68CC8508-BA55-41CF-8BE8-563CDF013EFD}"/>
                    </a:ext>
                  </a:extLst>
                </p:cNvPr>
                <p:cNvPicPr/>
                <p:nvPr/>
              </p:nvPicPr>
              <p:blipFill>
                <a:blip r:embed="rId51"/>
                <a:stretch>
                  <a:fillRect/>
                </a:stretch>
              </p:blipFill>
              <p:spPr>
                <a:xfrm>
                  <a:off x="10111773" y="3666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9" name="Freihand 188">
                  <a:extLst>
                    <a:ext uri="{FF2B5EF4-FFF2-40B4-BE49-F238E27FC236}">
                      <a16:creationId xmlns:a16="http://schemas.microsoft.com/office/drawing/2014/main" id="{87D736ED-9F33-484E-8DFE-7AFE2441F3D8}"/>
                    </a:ext>
                  </a:extLst>
                </p14:cNvPr>
                <p14:cNvContentPartPr/>
                <p14:nvPr/>
              </p14:nvContentPartPr>
              <p14:xfrm>
                <a:off x="10019613" y="3554347"/>
                <a:ext cx="209160" cy="215640"/>
              </p14:xfrm>
            </p:contentPart>
          </mc:Choice>
          <mc:Fallback xmlns="">
            <p:pic>
              <p:nvPicPr>
                <p:cNvPr id="189" name="Freihand 188">
                  <a:extLst>
                    <a:ext uri="{FF2B5EF4-FFF2-40B4-BE49-F238E27FC236}">
                      <a16:creationId xmlns:a16="http://schemas.microsoft.com/office/drawing/2014/main" id="{87D736ED-9F33-484E-8DFE-7AFE2441F3D8}"/>
                    </a:ext>
                  </a:extLst>
                </p:cNvPr>
                <p:cNvPicPr/>
                <p:nvPr/>
              </p:nvPicPr>
              <p:blipFill>
                <a:blip r:embed="rId316"/>
                <a:stretch>
                  <a:fillRect/>
                </a:stretch>
              </p:blipFill>
              <p:spPr>
                <a:xfrm>
                  <a:off x="10015293" y="3550027"/>
                  <a:ext cx="217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0" name="Freihand 189">
                  <a:extLst>
                    <a:ext uri="{FF2B5EF4-FFF2-40B4-BE49-F238E27FC236}">
                      <a16:creationId xmlns:a16="http://schemas.microsoft.com/office/drawing/2014/main" id="{6EC2A9AA-052D-400D-98FE-F5404629F40B}"/>
                    </a:ext>
                  </a:extLst>
                </p14:cNvPr>
                <p14:cNvContentPartPr/>
                <p14:nvPr/>
              </p14:nvContentPartPr>
              <p14:xfrm>
                <a:off x="10282773" y="3590707"/>
                <a:ext cx="111240" cy="134640"/>
              </p14:xfrm>
            </p:contentPart>
          </mc:Choice>
          <mc:Fallback xmlns="">
            <p:pic>
              <p:nvPicPr>
                <p:cNvPr id="190" name="Freihand 189">
                  <a:extLst>
                    <a:ext uri="{FF2B5EF4-FFF2-40B4-BE49-F238E27FC236}">
                      <a16:creationId xmlns:a16="http://schemas.microsoft.com/office/drawing/2014/main" id="{6EC2A9AA-052D-400D-98FE-F5404629F40B}"/>
                    </a:ext>
                  </a:extLst>
                </p:cNvPr>
                <p:cNvPicPr/>
                <p:nvPr/>
              </p:nvPicPr>
              <p:blipFill>
                <a:blip r:embed="rId318"/>
                <a:stretch>
                  <a:fillRect/>
                </a:stretch>
              </p:blipFill>
              <p:spPr>
                <a:xfrm>
                  <a:off x="10278453" y="3586387"/>
                  <a:ext cx="119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1" name="Freihand 190">
                  <a:extLst>
                    <a:ext uri="{FF2B5EF4-FFF2-40B4-BE49-F238E27FC236}">
                      <a16:creationId xmlns:a16="http://schemas.microsoft.com/office/drawing/2014/main" id="{7EE45DBB-AAD5-4C13-B401-E3017FD1ED6E}"/>
                    </a:ext>
                  </a:extLst>
                </p14:cNvPr>
                <p14:cNvContentPartPr/>
                <p14:nvPr/>
              </p14:nvContentPartPr>
              <p14:xfrm>
                <a:off x="10499853" y="3594667"/>
                <a:ext cx="93960" cy="129960"/>
              </p14:xfrm>
            </p:contentPart>
          </mc:Choice>
          <mc:Fallback xmlns="">
            <p:pic>
              <p:nvPicPr>
                <p:cNvPr id="191" name="Freihand 190">
                  <a:extLst>
                    <a:ext uri="{FF2B5EF4-FFF2-40B4-BE49-F238E27FC236}">
                      <a16:creationId xmlns:a16="http://schemas.microsoft.com/office/drawing/2014/main" id="{7EE45DBB-AAD5-4C13-B401-E3017FD1ED6E}"/>
                    </a:ext>
                  </a:extLst>
                </p:cNvPr>
                <p:cNvPicPr/>
                <p:nvPr/>
              </p:nvPicPr>
              <p:blipFill>
                <a:blip r:embed="rId320"/>
                <a:stretch>
                  <a:fillRect/>
                </a:stretch>
              </p:blipFill>
              <p:spPr>
                <a:xfrm>
                  <a:off x="10495533" y="3590347"/>
                  <a:ext cx="102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2" name="Freihand 191">
                  <a:extLst>
                    <a:ext uri="{FF2B5EF4-FFF2-40B4-BE49-F238E27FC236}">
                      <a16:creationId xmlns:a16="http://schemas.microsoft.com/office/drawing/2014/main" id="{AF0A6F51-9523-4C61-9368-FBBF0C9D5DE0}"/>
                    </a:ext>
                  </a:extLst>
                </p14:cNvPr>
                <p14:cNvContentPartPr/>
                <p14:nvPr/>
              </p14:nvContentPartPr>
              <p14:xfrm>
                <a:off x="10432893" y="3504307"/>
                <a:ext cx="152280" cy="122760"/>
              </p14:xfrm>
            </p:contentPart>
          </mc:Choice>
          <mc:Fallback xmlns="">
            <p:pic>
              <p:nvPicPr>
                <p:cNvPr id="192" name="Freihand 191">
                  <a:extLst>
                    <a:ext uri="{FF2B5EF4-FFF2-40B4-BE49-F238E27FC236}">
                      <a16:creationId xmlns:a16="http://schemas.microsoft.com/office/drawing/2014/main" id="{AF0A6F51-9523-4C61-9368-FBBF0C9D5DE0}"/>
                    </a:ext>
                  </a:extLst>
                </p:cNvPr>
                <p:cNvPicPr/>
                <p:nvPr/>
              </p:nvPicPr>
              <p:blipFill>
                <a:blip r:embed="rId322"/>
                <a:stretch>
                  <a:fillRect/>
                </a:stretch>
              </p:blipFill>
              <p:spPr>
                <a:xfrm>
                  <a:off x="10428573" y="3499987"/>
                  <a:ext cx="160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3" name="Freihand 192">
                  <a:extLst>
                    <a:ext uri="{FF2B5EF4-FFF2-40B4-BE49-F238E27FC236}">
                      <a16:creationId xmlns:a16="http://schemas.microsoft.com/office/drawing/2014/main" id="{3DBB44F5-E7FE-4615-A751-480F1FC06A2C}"/>
                    </a:ext>
                  </a:extLst>
                </p14:cNvPr>
                <p14:cNvContentPartPr/>
                <p14:nvPr/>
              </p14:nvContentPartPr>
              <p14:xfrm>
                <a:off x="10609653" y="3666667"/>
                <a:ext cx="74160" cy="47880"/>
              </p14:xfrm>
            </p:contentPart>
          </mc:Choice>
          <mc:Fallback xmlns="">
            <p:pic>
              <p:nvPicPr>
                <p:cNvPr id="193" name="Freihand 192">
                  <a:extLst>
                    <a:ext uri="{FF2B5EF4-FFF2-40B4-BE49-F238E27FC236}">
                      <a16:creationId xmlns:a16="http://schemas.microsoft.com/office/drawing/2014/main" id="{3DBB44F5-E7FE-4615-A751-480F1FC06A2C}"/>
                    </a:ext>
                  </a:extLst>
                </p:cNvPr>
                <p:cNvPicPr/>
                <p:nvPr/>
              </p:nvPicPr>
              <p:blipFill>
                <a:blip r:embed="rId324"/>
                <a:stretch>
                  <a:fillRect/>
                </a:stretch>
              </p:blipFill>
              <p:spPr>
                <a:xfrm>
                  <a:off x="10605333" y="3662347"/>
                  <a:ext cx="82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4" name="Freihand 193">
                  <a:extLst>
                    <a:ext uri="{FF2B5EF4-FFF2-40B4-BE49-F238E27FC236}">
                      <a16:creationId xmlns:a16="http://schemas.microsoft.com/office/drawing/2014/main" id="{7A6B6B4F-456A-4CCE-96E2-4EA6896A34F5}"/>
                    </a:ext>
                  </a:extLst>
                </p14:cNvPr>
                <p14:cNvContentPartPr/>
                <p14:nvPr/>
              </p14:nvContentPartPr>
              <p14:xfrm>
                <a:off x="10904133" y="3529147"/>
                <a:ext cx="261720" cy="279000"/>
              </p14:xfrm>
            </p:contentPart>
          </mc:Choice>
          <mc:Fallback xmlns="">
            <p:pic>
              <p:nvPicPr>
                <p:cNvPr id="194" name="Freihand 193">
                  <a:extLst>
                    <a:ext uri="{FF2B5EF4-FFF2-40B4-BE49-F238E27FC236}">
                      <a16:creationId xmlns:a16="http://schemas.microsoft.com/office/drawing/2014/main" id="{7A6B6B4F-456A-4CCE-96E2-4EA6896A34F5}"/>
                    </a:ext>
                  </a:extLst>
                </p:cNvPr>
                <p:cNvPicPr/>
                <p:nvPr/>
              </p:nvPicPr>
              <p:blipFill>
                <a:blip r:embed="rId326"/>
                <a:stretch>
                  <a:fillRect/>
                </a:stretch>
              </p:blipFill>
              <p:spPr>
                <a:xfrm>
                  <a:off x="10899813" y="3524827"/>
                  <a:ext cx="2703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5" name="Freihand 194">
                  <a:extLst>
                    <a:ext uri="{FF2B5EF4-FFF2-40B4-BE49-F238E27FC236}">
                      <a16:creationId xmlns:a16="http://schemas.microsoft.com/office/drawing/2014/main" id="{631FA77E-E388-489F-A0CC-5C27E484DC03}"/>
                    </a:ext>
                  </a:extLst>
                </p14:cNvPr>
                <p14:cNvContentPartPr/>
                <p14:nvPr/>
              </p14:nvContentPartPr>
              <p14:xfrm>
                <a:off x="11240373" y="3503947"/>
                <a:ext cx="241920" cy="195480"/>
              </p14:xfrm>
            </p:contentPart>
          </mc:Choice>
          <mc:Fallback xmlns="">
            <p:pic>
              <p:nvPicPr>
                <p:cNvPr id="195" name="Freihand 194">
                  <a:extLst>
                    <a:ext uri="{FF2B5EF4-FFF2-40B4-BE49-F238E27FC236}">
                      <a16:creationId xmlns:a16="http://schemas.microsoft.com/office/drawing/2014/main" id="{631FA77E-E388-489F-A0CC-5C27E484DC03}"/>
                    </a:ext>
                  </a:extLst>
                </p:cNvPr>
                <p:cNvPicPr/>
                <p:nvPr/>
              </p:nvPicPr>
              <p:blipFill>
                <a:blip r:embed="rId328"/>
                <a:stretch>
                  <a:fillRect/>
                </a:stretch>
              </p:blipFill>
              <p:spPr>
                <a:xfrm>
                  <a:off x="11236053" y="3499627"/>
                  <a:ext cx="250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6" name="Freihand 195">
                  <a:extLst>
                    <a:ext uri="{FF2B5EF4-FFF2-40B4-BE49-F238E27FC236}">
                      <a16:creationId xmlns:a16="http://schemas.microsoft.com/office/drawing/2014/main" id="{710DFA70-D33F-47B6-B475-88A5B9EF6DEB}"/>
                    </a:ext>
                  </a:extLst>
                </p14:cNvPr>
                <p14:cNvContentPartPr/>
                <p14:nvPr/>
              </p14:nvContentPartPr>
              <p14:xfrm>
                <a:off x="11616213" y="3516187"/>
                <a:ext cx="111960" cy="126000"/>
              </p14:xfrm>
            </p:contentPart>
          </mc:Choice>
          <mc:Fallback xmlns="">
            <p:pic>
              <p:nvPicPr>
                <p:cNvPr id="196" name="Freihand 195">
                  <a:extLst>
                    <a:ext uri="{FF2B5EF4-FFF2-40B4-BE49-F238E27FC236}">
                      <a16:creationId xmlns:a16="http://schemas.microsoft.com/office/drawing/2014/main" id="{710DFA70-D33F-47B6-B475-88A5B9EF6DEB}"/>
                    </a:ext>
                  </a:extLst>
                </p:cNvPr>
                <p:cNvPicPr/>
                <p:nvPr/>
              </p:nvPicPr>
              <p:blipFill>
                <a:blip r:embed="rId330"/>
                <a:stretch>
                  <a:fillRect/>
                </a:stretch>
              </p:blipFill>
              <p:spPr>
                <a:xfrm>
                  <a:off x="11611893" y="3511867"/>
                  <a:ext cx="120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7" name="Freihand 196">
                  <a:extLst>
                    <a:ext uri="{FF2B5EF4-FFF2-40B4-BE49-F238E27FC236}">
                      <a16:creationId xmlns:a16="http://schemas.microsoft.com/office/drawing/2014/main" id="{8B2B5129-D7A1-4E4E-B660-590A7D835F5A}"/>
                    </a:ext>
                  </a:extLst>
                </p14:cNvPr>
                <p14:cNvContentPartPr/>
                <p14:nvPr/>
              </p14:nvContentPartPr>
              <p14:xfrm>
                <a:off x="11733213" y="3479467"/>
                <a:ext cx="186480" cy="150840"/>
              </p14:xfrm>
            </p:contentPart>
          </mc:Choice>
          <mc:Fallback xmlns="">
            <p:pic>
              <p:nvPicPr>
                <p:cNvPr id="197" name="Freihand 196">
                  <a:extLst>
                    <a:ext uri="{FF2B5EF4-FFF2-40B4-BE49-F238E27FC236}">
                      <a16:creationId xmlns:a16="http://schemas.microsoft.com/office/drawing/2014/main" id="{8B2B5129-D7A1-4E4E-B660-590A7D835F5A}"/>
                    </a:ext>
                  </a:extLst>
                </p:cNvPr>
                <p:cNvPicPr/>
                <p:nvPr/>
              </p:nvPicPr>
              <p:blipFill>
                <a:blip r:embed="rId332"/>
                <a:stretch>
                  <a:fillRect/>
                </a:stretch>
              </p:blipFill>
              <p:spPr>
                <a:xfrm>
                  <a:off x="11728893" y="3475147"/>
                  <a:ext cx="195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8" name="Freihand 197">
                  <a:extLst>
                    <a:ext uri="{FF2B5EF4-FFF2-40B4-BE49-F238E27FC236}">
                      <a16:creationId xmlns:a16="http://schemas.microsoft.com/office/drawing/2014/main" id="{AA226651-8FB0-4D54-A96E-573334D3BDC3}"/>
                    </a:ext>
                  </a:extLst>
                </p14:cNvPr>
                <p14:cNvContentPartPr/>
                <p14:nvPr/>
              </p14:nvContentPartPr>
              <p14:xfrm>
                <a:off x="11936973" y="3546427"/>
                <a:ext cx="115920" cy="87480"/>
              </p14:xfrm>
            </p:contentPart>
          </mc:Choice>
          <mc:Fallback xmlns="">
            <p:pic>
              <p:nvPicPr>
                <p:cNvPr id="198" name="Freihand 197">
                  <a:extLst>
                    <a:ext uri="{FF2B5EF4-FFF2-40B4-BE49-F238E27FC236}">
                      <a16:creationId xmlns:a16="http://schemas.microsoft.com/office/drawing/2014/main" id="{AA226651-8FB0-4D54-A96E-573334D3BDC3}"/>
                    </a:ext>
                  </a:extLst>
                </p:cNvPr>
                <p:cNvPicPr/>
                <p:nvPr/>
              </p:nvPicPr>
              <p:blipFill>
                <a:blip r:embed="rId334"/>
                <a:stretch>
                  <a:fillRect/>
                </a:stretch>
              </p:blipFill>
              <p:spPr>
                <a:xfrm>
                  <a:off x="11932653" y="3542107"/>
                  <a:ext cx="124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9" name="Freihand 198">
                  <a:extLst>
                    <a:ext uri="{FF2B5EF4-FFF2-40B4-BE49-F238E27FC236}">
                      <a16:creationId xmlns:a16="http://schemas.microsoft.com/office/drawing/2014/main" id="{35F382E5-382A-4ACF-9578-A36F197C72BA}"/>
                    </a:ext>
                  </a:extLst>
                </p14:cNvPr>
                <p14:cNvContentPartPr/>
                <p14:nvPr/>
              </p14:nvContentPartPr>
              <p14:xfrm>
                <a:off x="11452773" y="3746227"/>
                <a:ext cx="751320" cy="64440"/>
              </p14:xfrm>
            </p:contentPart>
          </mc:Choice>
          <mc:Fallback xmlns="">
            <p:pic>
              <p:nvPicPr>
                <p:cNvPr id="199" name="Freihand 198">
                  <a:extLst>
                    <a:ext uri="{FF2B5EF4-FFF2-40B4-BE49-F238E27FC236}">
                      <a16:creationId xmlns:a16="http://schemas.microsoft.com/office/drawing/2014/main" id="{35F382E5-382A-4ACF-9578-A36F197C72BA}"/>
                    </a:ext>
                  </a:extLst>
                </p:cNvPr>
                <p:cNvPicPr/>
                <p:nvPr/>
              </p:nvPicPr>
              <p:blipFill>
                <a:blip r:embed="rId336"/>
                <a:stretch>
                  <a:fillRect/>
                </a:stretch>
              </p:blipFill>
              <p:spPr>
                <a:xfrm>
                  <a:off x="11448453" y="3741907"/>
                  <a:ext cx="759960" cy="73080"/>
                </a:xfrm>
                <a:prstGeom prst="rect">
                  <a:avLst/>
                </a:prstGeom>
              </p:spPr>
            </p:pic>
          </mc:Fallback>
        </mc:AlternateContent>
      </p:grpSp>
      <p:grpSp>
        <p:nvGrpSpPr>
          <p:cNvPr id="227" name="Gruppieren 226">
            <a:extLst>
              <a:ext uri="{FF2B5EF4-FFF2-40B4-BE49-F238E27FC236}">
                <a16:creationId xmlns:a16="http://schemas.microsoft.com/office/drawing/2014/main" id="{039AD67F-D2BD-4803-B7AD-5651AC85AB1C}"/>
              </a:ext>
            </a:extLst>
          </p:cNvPr>
          <p:cNvGrpSpPr/>
          <p:nvPr/>
        </p:nvGrpSpPr>
        <p:grpSpPr>
          <a:xfrm>
            <a:off x="1700733" y="1656427"/>
            <a:ext cx="1928520" cy="1138680"/>
            <a:chOff x="1700733" y="1656427"/>
            <a:chExt cx="1928520" cy="1138680"/>
          </a:xfrm>
        </p:grpSpPr>
        <mc:AlternateContent xmlns:mc="http://schemas.openxmlformats.org/markup-compatibility/2006" xmlns:p14="http://schemas.microsoft.com/office/powerpoint/2010/main">
          <mc:Choice Requires="p14">
            <p:contentPart p14:bwMode="auto" r:id="rId337">
              <p14:nvContentPartPr>
                <p14:cNvPr id="202" name="Freihand 201">
                  <a:extLst>
                    <a:ext uri="{FF2B5EF4-FFF2-40B4-BE49-F238E27FC236}">
                      <a16:creationId xmlns:a16="http://schemas.microsoft.com/office/drawing/2014/main" id="{B0AF60DD-D720-40F7-B85C-3A1F1F4848D5}"/>
                    </a:ext>
                  </a:extLst>
                </p14:cNvPr>
                <p14:cNvContentPartPr/>
                <p14:nvPr/>
              </p14:nvContentPartPr>
              <p14:xfrm>
                <a:off x="1758333" y="2386507"/>
                <a:ext cx="283680" cy="408600"/>
              </p14:xfrm>
            </p:contentPart>
          </mc:Choice>
          <mc:Fallback xmlns="">
            <p:pic>
              <p:nvPicPr>
                <p:cNvPr id="202" name="Freihand 201">
                  <a:extLst>
                    <a:ext uri="{FF2B5EF4-FFF2-40B4-BE49-F238E27FC236}">
                      <a16:creationId xmlns:a16="http://schemas.microsoft.com/office/drawing/2014/main" id="{B0AF60DD-D720-40F7-B85C-3A1F1F4848D5}"/>
                    </a:ext>
                  </a:extLst>
                </p:cNvPr>
                <p:cNvPicPr/>
                <p:nvPr/>
              </p:nvPicPr>
              <p:blipFill>
                <a:blip r:embed="rId338"/>
                <a:stretch>
                  <a:fillRect/>
                </a:stretch>
              </p:blipFill>
              <p:spPr>
                <a:xfrm>
                  <a:off x="1754013" y="2382187"/>
                  <a:ext cx="2923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3" name="Freihand 202">
                  <a:extLst>
                    <a:ext uri="{FF2B5EF4-FFF2-40B4-BE49-F238E27FC236}">
                      <a16:creationId xmlns:a16="http://schemas.microsoft.com/office/drawing/2014/main" id="{4249D6E1-418D-4141-A585-0D5A05E0A670}"/>
                    </a:ext>
                  </a:extLst>
                </p14:cNvPr>
                <p14:cNvContentPartPr/>
                <p14:nvPr/>
              </p14:nvContentPartPr>
              <p14:xfrm>
                <a:off x="1700733" y="1993747"/>
                <a:ext cx="237600" cy="250200"/>
              </p14:xfrm>
            </p:contentPart>
          </mc:Choice>
          <mc:Fallback xmlns="">
            <p:pic>
              <p:nvPicPr>
                <p:cNvPr id="203" name="Freihand 202">
                  <a:extLst>
                    <a:ext uri="{FF2B5EF4-FFF2-40B4-BE49-F238E27FC236}">
                      <a16:creationId xmlns:a16="http://schemas.microsoft.com/office/drawing/2014/main" id="{4249D6E1-418D-4141-A585-0D5A05E0A670}"/>
                    </a:ext>
                  </a:extLst>
                </p:cNvPr>
                <p:cNvPicPr/>
                <p:nvPr/>
              </p:nvPicPr>
              <p:blipFill>
                <a:blip r:embed="rId340"/>
                <a:stretch>
                  <a:fillRect/>
                </a:stretch>
              </p:blipFill>
              <p:spPr>
                <a:xfrm>
                  <a:off x="1696413" y="1989427"/>
                  <a:ext cx="246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4" name="Freihand 203">
                  <a:extLst>
                    <a:ext uri="{FF2B5EF4-FFF2-40B4-BE49-F238E27FC236}">
                      <a16:creationId xmlns:a16="http://schemas.microsoft.com/office/drawing/2014/main" id="{CD8CEC57-E007-4CCA-8310-89E5B5A736D3}"/>
                    </a:ext>
                  </a:extLst>
                </p14:cNvPr>
                <p14:cNvContentPartPr/>
                <p14:nvPr/>
              </p14:nvContentPartPr>
              <p14:xfrm>
                <a:off x="1925013" y="1930387"/>
                <a:ext cx="66240" cy="186840"/>
              </p14:xfrm>
            </p:contentPart>
          </mc:Choice>
          <mc:Fallback xmlns="">
            <p:pic>
              <p:nvPicPr>
                <p:cNvPr id="204" name="Freihand 203">
                  <a:extLst>
                    <a:ext uri="{FF2B5EF4-FFF2-40B4-BE49-F238E27FC236}">
                      <a16:creationId xmlns:a16="http://schemas.microsoft.com/office/drawing/2014/main" id="{CD8CEC57-E007-4CCA-8310-89E5B5A736D3}"/>
                    </a:ext>
                  </a:extLst>
                </p:cNvPr>
                <p:cNvPicPr/>
                <p:nvPr/>
              </p:nvPicPr>
              <p:blipFill>
                <a:blip r:embed="rId342"/>
                <a:stretch>
                  <a:fillRect/>
                </a:stretch>
              </p:blipFill>
              <p:spPr>
                <a:xfrm>
                  <a:off x="1920693" y="1926067"/>
                  <a:ext cx="74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5" name="Freihand 204">
                  <a:extLst>
                    <a:ext uri="{FF2B5EF4-FFF2-40B4-BE49-F238E27FC236}">
                      <a16:creationId xmlns:a16="http://schemas.microsoft.com/office/drawing/2014/main" id="{386E4A1C-9A15-4C1F-8D5C-C62854930B3B}"/>
                    </a:ext>
                  </a:extLst>
                </p14:cNvPr>
                <p14:cNvContentPartPr/>
                <p14:nvPr/>
              </p14:nvContentPartPr>
              <p14:xfrm>
                <a:off x="2009613" y="2013547"/>
                <a:ext cx="174960" cy="93960"/>
              </p14:xfrm>
            </p:contentPart>
          </mc:Choice>
          <mc:Fallback xmlns="">
            <p:pic>
              <p:nvPicPr>
                <p:cNvPr id="205" name="Freihand 204">
                  <a:extLst>
                    <a:ext uri="{FF2B5EF4-FFF2-40B4-BE49-F238E27FC236}">
                      <a16:creationId xmlns:a16="http://schemas.microsoft.com/office/drawing/2014/main" id="{386E4A1C-9A15-4C1F-8D5C-C62854930B3B}"/>
                    </a:ext>
                  </a:extLst>
                </p:cNvPr>
                <p:cNvPicPr/>
                <p:nvPr/>
              </p:nvPicPr>
              <p:blipFill>
                <a:blip r:embed="rId344"/>
                <a:stretch>
                  <a:fillRect/>
                </a:stretch>
              </p:blipFill>
              <p:spPr>
                <a:xfrm>
                  <a:off x="2005293" y="2009227"/>
                  <a:ext cx="183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6" name="Freihand 205">
                  <a:extLst>
                    <a:ext uri="{FF2B5EF4-FFF2-40B4-BE49-F238E27FC236}">
                      <a16:creationId xmlns:a16="http://schemas.microsoft.com/office/drawing/2014/main" id="{680E9BCF-B345-476F-BD2B-CC732E058D29}"/>
                    </a:ext>
                  </a:extLst>
                </p14:cNvPr>
                <p14:cNvContentPartPr/>
                <p14:nvPr/>
              </p14:nvContentPartPr>
              <p14:xfrm>
                <a:off x="2187813" y="1851907"/>
                <a:ext cx="149040" cy="181080"/>
              </p14:xfrm>
            </p:contentPart>
          </mc:Choice>
          <mc:Fallback xmlns="">
            <p:pic>
              <p:nvPicPr>
                <p:cNvPr id="206" name="Freihand 205">
                  <a:extLst>
                    <a:ext uri="{FF2B5EF4-FFF2-40B4-BE49-F238E27FC236}">
                      <a16:creationId xmlns:a16="http://schemas.microsoft.com/office/drawing/2014/main" id="{680E9BCF-B345-476F-BD2B-CC732E058D29}"/>
                    </a:ext>
                  </a:extLst>
                </p:cNvPr>
                <p:cNvPicPr/>
                <p:nvPr/>
              </p:nvPicPr>
              <p:blipFill>
                <a:blip r:embed="rId346"/>
                <a:stretch>
                  <a:fillRect/>
                </a:stretch>
              </p:blipFill>
              <p:spPr>
                <a:xfrm>
                  <a:off x="2183493" y="1847587"/>
                  <a:ext cx="157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7" name="Freihand 206">
                  <a:extLst>
                    <a:ext uri="{FF2B5EF4-FFF2-40B4-BE49-F238E27FC236}">
                      <a16:creationId xmlns:a16="http://schemas.microsoft.com/office/drawing/2014/main" id="{4A2ABA5D-3642-4143-B8A6-592BE49B467E}"/>
                    </a:ext>
                  </a:extLst>
                </p14:cNvPr>
                <p14:cNvContentPartPr/>
                <p14:nvPr/>
              </p14:nvContentPartPr>
              <p14:xfrm>
                <a:off x="2323893" y="2419267"/>
                <a:ext cx="263160" cy="332640"/>
              </p14:xfrm>
            </p:contentPart>
          </mc:Choice>
          <mc:Fallback xmlns="">
            <p:pic>
              <p:nvPicPr>
                <p:cNvPr id="207" name="Freihand 206">
                  <a:extLst>
                    <a:ext uri="{FF2B5EF4-FFF2-40B4-BE49-F238E27FC236}">
                      <a16:creationId xmlns:a16="http://schemas.microsoft.com/office/drawing/2014/main" id="{4A2ABA5D-3642-4143-B8A6-592BE49B467E}"/>
                    </a:ext>
                  </a:extLst>
                </p:cNvPr>
                <p:cNvPicPr/>
                <p:nvPr/>
              </p:nvPicPr>
              <p:blipFill>
                <a:blip r:embed="rId348"/>
                <a:stretch>
                  <a:fillRect/>
                </a:stretch>
              </p:blipFill>
              <p:spPr>
                <a:xfrm>
                  <a:off x="2319573" y="2414947"/>
                  <a:ext cx="2718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9" name="Freihand 208">
                  <a:extLst>
                    <a:ext uri="{FF2B5EF4-FFF2-40B4-BE49-F238E27FC236}">
                      <a16:creationId xmlns:a16="http://schemas.microsoft.com/office/drawing/2014/main" id="{DB18DE10-5A46-4198-887D-CCE6D143B983}"/>
                    </a:ext>
                  </a:extLst>
                </p14:cNvPr>
                <p14:cNvContentPartPr/>
                <p14:nvPr/>
              </p14:nvContentPartPr>
              <p14:xfrm>
                <a:off x="2481933" y="2148187"/>
                <a:ext cx="129960" cy="191520"/>
              </p14:xfrm>
            </p:contentPart>
          </mc:Choice>
          <mc:Fallback xmlns="">
            <p:pic>
              <p:nvPicPr>
                <p:cNvPr id="209" name="Freihand 208">
                  <a:extLst>
                    <a:ext uri="{FF2B5EF4-FFF2-40B4-BE49-F238E27FC236}">
                      <a16:creationId xmlns:a16="http://schemas.microsoft.com/office/drawing/2014/main" id="{DB18DE10-5A46-4198-887D-CCE6D143B983}"/>
                    </a:ext>
                  </a:extLst>
                </p:cNvPr>
                <p:cNvPicPr/>
                <p:nvPr/>
              </p:nvPicPr>
              <p:blipFill>
                <a:blip r:embed="rId350"/>
                <a:stretch>
                  <a:fillRect/>
                </a:stretch>
              </p:blipFill>
              <p:spPr>
                <a:xfrm>
                  <a:off x="2477613" y="2143867"/>
                  <a:ext cx="1386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0" name="Freihand 209">
                  <a:extLst>
                    <a:ext uri="{FF2B5EF4-FFF2-40B4-BE49-F238E27FC236}">
                      <a16:creationId xmlns:a16="http://schemas.microsoft.com/office/drawing/2014/main" id="{3BE24E03-1469-4A0A-B97C-2467483E4D02}"/>
                    </a:ext>
                  </a:extLst>
                </p14:cNvPr>
                <p14:cNvContentPartPr/>
                <p14:nvPr/>
              </p14:nvContentPartPr>
              <p14:xfrm>
                <a:off x="2657253" y="2146387"/>
                <a:ext cx="71640" cy="97920"/>
              </p14:xfrm>
            </p:contentPart>
          </mc:Choice>
          <mc:Fallback xmlns="">
            <p:pic>
              <p:nvPicPr>
                <p:cNvPr id="210" name="Freihand 209">
                  <a:extLst>
                    <a:ext uri="{FF2B5EF4-FFF2-40B4-BE49-F238E27FC236}">
                      <a16:creationId xmlns:a16="http://schemas.microsoft.com/office/drawing/2014/main" id="{3BE24E03-1469-4A0A-B97C-2467483E4D02}"/>
                    </a:ext>
                  </a:extLst>
                </p:cNvPr>
                <p:cNvPicPr/>
                <p:nvPr/>
              </p:nvPicPr>
              <p:blipFill>
                <a:blip r:embed="rId352"/>
                <a:stretch>
                  <a:fillRect/>
                </a:stretch>
              </p:blipFill>
              <p:spPr>
                <a:xfrm>
                  <a:off x="2652933" y="2142067"/>
                  <a:ext cx="80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 name="Freihand 210">
                  <a:extLst>
                    <a:ext uri="{FF2B5EF4-FFF2-40B4-BE49-F238E27FC236}">
                      <a16:creationId xmlns:a16="http://schemas.microsoft.com/office/drawing/2014/main" id="{B5050EE0-E645-4A22-AED3-93491E5F7B83}"/>
                    </a:ext>
                  </a:extLst>
                </p14:cNvPr>
                <p14:cNvContentPartPr/>
                <p14:nvPr/>
              </p14:nvContentPartPr>
              <p14:xfrm>
                <a:off x="2700093" y="2003107"/>
                <a:ext cx="178560" cy="186480"/>
              </p14:xfrm>
            </p:contentPart>
          </mc:Choice>
          <mc:Fallback xmlns="">
            <p:pic>
              <p:nvPicPr>
                <p:cNvPr id="211" name="Freihand 210">
                  <a:extLst>
                    <a:ext uri="{FF2B5EF4-FFF2-40B4-BE49-F238E27FC236}">
                      <a16:creationId xmlns:a16="http://schemas.microsoft.com/office/drawing/2014/main" id="{B5050EE0-E645-4A22-AED3-93491E5F7B83}"/>
                    </a:ext>
                  </a:extLst>
                </p:cNvPr>
                <p:cNvPicPr/>
                <p:nvPr/>
              </p:nvPicPr>
              <p:blipFill>
                <a:blip r:embed="rId354"/>
                <a:stretch>
                  <a:fillRect/>
                </a:stretch>
              </p:blipFill>
              <p:spPr>
                <a:xfrm>
                  <a:off x="2695773" y="1998787"/>
                  <a:ext cx="187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2" name="Freihand 211">
                  <a:extLst>
                    <a:ext uri="{FF2B5EF4-FFF2-40B4-BE49-F238E27FC236}">
                      <a16:creationId xmlns:a16="http://schemas.microsoft.com/office/drawing/2014/main" id="{9AA3C8BA-985A-4854-B50D-0343BFA88DC9}"/>
                    </a:ext>
                  </a:extLst>
                </p14:cNvPr>
                <p14:cNvContentPartPr/>
                <p14:nvPr/>
              </p14:nvContentPartPr>
              <p14:xfrm>
                <a:off x="2862453" y="2009587"/>
                <a:ext cx="82080" cy="65880"/>
              </p14:xfrm>
            </p:contentPart>
          </mc:Choice>
          <mc:Fallback xmlns="">
            <p:pic>
              <p:nvPicPr>
                <p:cNvPr id="212" name="Freihand 211">
                  <a:extLst>
                    <a:ext uri="{FF2B5EF4-FFF2-40B4-BE49-F238E27FC236}">
                      <a16:creationId xmlns:a16="http://schemas.microsoft.com/office/drawing/2014/main" id="{9AA3C8BA-985A-4854-B50D-0343BFA88DC9}"/>
                    </a:ext>
                  </a:extLst>
                </p:cNvPr>
                <p:cNvPicPr/>
                <p:nvPr/>
              </p:nvPicPr>
              <p:blipFill>
                <a:blip r:embed="rId356"/>
                <a:stretch>
                  <a:fillRect/>
                </a:stretch>
              </p:blipFill>
              <p:spPr>
                <a:xfrm>
                  <a:off x="2858133" y="2005267"/>
                  <a:ext cx="90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3" name="Freihand 212">
                  <a:extLst>
                    <a:ext uri="{FF2B5EF4-FFF2-40B4-BE49-F238E27FC236}">
                      <a16:creationId xmlns:a16="http://schemas.microsoft.com/office/drawing/2014/main" id="{099AFD3C-8182-4D1F-A992-83053D051749}"/>
                    </a:ext>
                  </a:extLst>
                </p14:cNvPr>
                <p14:cNvContentPartPr/>
                <p14:nvPr/>
              </p14:nvContentPartPr>
              <p14:xfrm>
                <a:off x="2906733" y="1949107"/>
                <a:ext cx="92880" cy="97200"/>
              </p14:xfrm>
            </p:contentPart>
          </mc:Choice>
          <mc:Fallback xmlns="">
            <p:pic>
              <p:nvPicPr>
                <p:cNvPr id="213" name="Freihand 212">
                  <a:extLst>
                    <a:ext uri="{FF2B5EF4-FFF2-40B4-BE49-F238E27FC236}">
                      <a16:creationId xmlns:a16="http://schemas.microsoft.com/office/drawing/2014/main" id="{099AFD3C-8182-4D1F-A992-83053D051749}"/>
                    </a:ext>
                  </a:extLst>
                </p:cNvPr>
                <p:cNvPicPr/>
                <p:nvPr/>
              </p:nvPicPr>
              <p:blipFill>
                <a:blip r:embed="rId358"/>
                <a:stretch>
                  <a:fillRect/>
                </a:stretch>
              </p:blipFill>
              <p:spPr>
                <a:xfrm>
                  <a:off x="2902413" y="1944787"/>
                  <a:ext cx="101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4" name="Freihand 213">
                  <a:extLst>
                    <a:ext uri="{FF2B5EF4-FFF2-40B4-BE49-F238E27FC236}">
                      <a16:creationId xmlns:a16="http://schemas.microsoft.com/office/drawing/2014/main" id="{48624F49-55B1-4A40-AA32-095509BC0D30}"/>
                    </a:ext>
                  </a:extLst>
                </p14:cNvPr>
                <p14:cNvContentPartPr/>
                <p14:nvPr/>
              </p14:nvContentPartPr>
              <p14:xfrm>
                <a:off x="2951733" y="1823827"/>
                <a:ext cx="155160" cy="123840"/>
              </p14:xfrm>
            </p:contentPart>
          </mc:Choice>
          <mc:Fallback xmlns="">
            <p:pic>
              <p:nvPicPr>
                <p:cNvPr id="214" name="Freihand 213">
                  <a:extLst>
                    <a:ext uri="{FF2B5EF4-FFF2-40B4-BE49-F238E27FC236}">
                      <a16:creationId xmlns:a16="http://schemas.microsoft.com/office/drawing/2014/main" id="{48624F49-55B1-4A40-AA32-095509BC0D30}"/>
                    </a:ext>
                  </a:extLst>
                </p:cNvPr>
                <p:cNvPicPr/>
                <p:nvPr/>
              </p:nvPicPr>
              <p:blipFill>
                <a:blip r:embed="rId360"/>
                <a:stretch>
                  <a:fillRect/>
                </a:stretch>
              </p:blipFill>
              <p:spPr>
                <a:xfrm>
                  <a:off x="2947413" y="1819507"/>
                  <a:ext cx="163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5" name="Freihand 214">
                  <a:extLst>
                    <a:ext uri="{FF2B5EF4-FFF2-40B4-BE49-F238E27FC236}">
                      <a16:creationId xmlns:a16="http://schemas.microsoft.com/office/drawing/2014/main" id="{D50B61AF-9CDE-41E8-936B-6E31029055A6}"/>
                    </a:ext>
                  </a:extLst>
                </p14:cNvPr>
                <p14:cNvContentPartPr/>
                <p14:nvPr/>
              </p14:nvContentPartPr>
              <p14:xfrm>
                <a:off x="3113733" y="1833547"/>
                <a:ext cx="126720" cy="72360"/>
              </p14:xfrm>
            </p:contentPart>
          </mc:Choice>
          <mc:Fallback xmlns="">
            <p:pic>
              <p:nvPicPr>
                <p:cNvPr id="215" name="Freihand 214">
                  <a:extLst>
                    <a:ext uri="{FF2B5EF4-FFF2-40B4-BE49-F238E27FC236}">
                      <a16:creationId xmlns:a16="http://schemas.microsoft.com/office/drawing/2014/main" id="{D50B61AF-9CDE-41E8-936B-6E31029055A6}"/>
                    </a:ext>
                  </a:extLst>
                </p:cNvPr>
                <p:cNvPicPr/>
                <p:nvPr/>
              </p:nvPicPr>
              <p:blipFill>
                <a:blip r:embed="rId362"/>
                <a:stretch>
                  <a:fillRect/>
                </a:stretch>
              </p:blipFill>
              <p:spPr>
                <a:xfrm>
                  <a:off x="3109413" y="1829227"/>
                  <a:ext cx="135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6" name="Freihand 215">
                  <a:extLst>
                    <a:ext uri="{FF2B5EF4-FFF2-40B4-BE49-F238E27FC236}">
                      <a16:creationId xmlns:a16="http://schemas.microsoft.com/office/drawing/2014/main" id="{ADADF588-2BAD-4D47-9629-F2D2D54AED1B}"/>
                    </a:ext>
                  </a:extLst>
                </p14:cNvPr>
                <p14:cNvContentPartPr/>
                <p14:nvPr/>
              </p14:nvContentPartPr>
              <p14:xfrm>
                <a:off x="3244413" y="1672267"/>
                <a:ext cx="102960" cy="154080"/>
              </p14:xfrm>
            </p:contentPart>
          </mc:Choice>
          <mc:Fallback xmlns="">
            <p:pic>
              <p:nvPicPr>
                <p:cNvPr id="216" name="Freihand 215">
                  <a:extLst>
                    <a:ext uri="{FF2B5EF4-FFF2-40B4-BE49-F238E27FC236}">
                      <a16:creationId xmlns:a16="http://schemas.microsoft.com/office/drawing/2014/main" id="{ADADF588-2BAD-4D47-9629-F2D2D54AED1B}"/>
                    </a:ext>
                  </a:extLst>
                </p:cNvPr>
                <p:cNvPicPr/>
                <p:nvPr/>
              </p:nvPicPr>
              <p:blipFill>
                <a:blip r:embed="rId364"/>
                <a:stretch>
                  <a:fillRect/>
                </a:stretch>
              </p:blipFill>
              <p:spPr>
                <a:xfrm>
                  <a:off x="3240093" y="1667947"/>
                  <a:ext cx="111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7" name="Freihand 216">
                  <a:extLst>
                    <a:ext uri="{FF2B5EF4-FFF2-40B4-BE49-F238E27FC236}">
                      <a16:creationId xmlns:a16="http://schemas.microsoft.com/office/drawing/2014/main" id="{0E0DF793-57EB-4A0D-BFA3-C04785DF5B91}"/>
                    </a:ext>
                  </a:extLst>
                </p14:cNvPr>
                <p14:cNvContentPartPr/>
                <p14:nvPr/>
              </p14:nvContentPartPr>
              <p14:xfrm>
                <a:off x="3359253" y="1656427"/>
                <a:ext cx="119520" cy="112320"/>
              </p14:xfrm>
            </p:contentPart>
          </mc:Choice>
          <mc:Fallback xmlns="">
            <p:pic>
              <p:nvPicPr>
                <p:cNvPr id="217" name="Freihand 216">
                  <a:extLst>
                    <a:ext uri="{FF2B5EF4-FFF2-40B4-BE49-F238E27FC236}">
                      <a16:creationId xmlns:a16="http://schemas.microsoft.com/office/drawing/2014/main" id="{0E0DF793-57EB-4A0D-BFA3-C04785DF5B91}"/>
                    </a:ext>
                  </a:extLst>
                </p:cNvPr>
                <p:cNvPicPr/>
                <p:nvPr/>
              </p:nvPicPr>
              <p:blipFill>
                <a:blip r:embed="rId366"/>
                <a:stretch>
                  <a:fillRect/>
                </a:stretch>
              </p:blipFill>
              <p:spPr>
                <a:xfrm>
                  <a:off x="3354933" y="1652107"/>
                  <a:ext cx="128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9" name="Freihand 218">
                  <a:extLst>
                    <a:ext uri="{FF2B5EF4-FFF2-40B4-BE49-F238E27FC236}">
                      <a16:creationId xmlns:a16="http://schemas.microsoft.com/office/drawing/2014/main" id="{B2C4A291-AAA4-4B39-A18E-92C78ABF3B88}"/>
                    </a:ext>
                  </a:extLst>
                </p14:cNvPr>
                <p14:cNvContentPartPr/>
                <p14:nvPr/>
              </p14:nvContentPartPr>
              <p14:xfrm>
                <a:off x="2657613" y="1788547"/>
                <a:ext cx="756360" cy="599760"/>
              </p14:xfrm>
            </p:contentPart>
          </mc:Choice>
          <mc:Fallback xmlns="">
            <p:pic>
              <p:nvPicPr>
                <p:cNvPr id="219" name="Freihand 218">
                  <a:extLst>
                    <a:ext uri="{FF2B5EF4-FFF2-40B4-BE49-F238E27FC236}">
                      <a16:creationId xmlns:a16="http://schemas.microsoft.com/office/drawing/2014/main" id="{B2C4A291-AAA4-4B39-A18E-92C78ABF3B88}"/>
                    </a:ext>
                  </a:extLst>
                </p:cNvPr>
                <p:cNvPicPr/>
                <p:nvPr/>
              </p:nvPicPr>
              <p:blipFill>
                <a:blip r:embed="rId368"/>
                <a:stretch>
                  <a:fillRect/>
                </a:stretch>
              </p:blipFill>
              <p:spPr>
                <a:xfrm>
                  <a:off x="2653293" y="1784227"/>
                  <a:ext cx="76500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0" name="Freihand 219">
                  <a:extLst>
                    <a:ext uri="{FF2B5EF4-FFF2-40B4-BE49-F238E27FC236}">
                      <a16:creationId xmlns:a16="http://schemas.microsoft.com/office/drawing/2014/main" id="{B6F49FC5-9C85-40CF-B196-AF2D454C76A2}"/>
                    </a:ext>
                  </a:extLst>
                </p14:cNvPr>
                <p14:cNvContentPartPr/>
                <p14:nvPr/>
              </p14:nvContentPartPr>
              <p14:xfrm>
                <a:off x="2921493" y="2158267"/>
                <a:ext cx="115560" cy="117360"/>
              </p14:xfrm>
            </p:contentPart>
          </mc:Choice>
          <mc:Fallback xmlns="">
            <p:pic>
              <p:nvPicPr>
                <p:cNvPr id="220" name="Freihand 219">
                  <a:extLst>
                    <a:ext uri="{FF2B5EF4-FFF2-40B4-BE49-F238E27FC236}">
                      <a16:creationId xmlns:a16="http://schemas.microsoft.com/office/drawing/2014/main" id="{B6F49FC5-9C85-40CF-B196-AF2D454C76A2}"/>
                    </a:ext>
                  </a:extLst>
                </p:cNvPr>
                <p:cNvPicPr/>
                <p:nvPr/>
              </p:nvPicPr>
              <p:blipFill>
                <a:blip r:embed="rId370"/>
                <a:stretch>
                  <a:fillRect/>
                </a:stretch>
              </p:blipFill>
              <p:spPr>
                <a:xfrm>
                  <a:off x="2917173" y="2153947"/>
                  <a:ext cx="124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1" name="Freihand 220">
                  <a:extLst>
                    <a:ext uri="{FF2B5EF4-FFF2-40B4-BE49-F238E27FC236}">
                      <a16:creationId xmlns:a16="http://schemas.microsoft.com/office/drawing/2014/main" id="{85C0F272-A740-47D0-A52D-214384985DD7}"/>
                    </a:ext>
                  </a:extLst>
                </p14:cNvPr>
                <p14:cNvContentPartPr/>
                <p14:nvPr/>
              </p14:nvContentPartPr>
              <p14:xfrm>
                <a:off x="3036693" y="2134507"/>
                <a:ext cx="104040" cy="105840"/>
              </p14:xfrm>
            </p:contentPart>
          </mc:Choice>
          <mc:Fallback xmlns="">
            <p:pic>
              <p:nvPicPr>
                <p:cNvPr id="221" name="Freihand 220">
                  <a:extLst>
                    <a:ext uri="{FF2B5EF4-FFF2-40B4-BE49-F238E27FC236}">
                      <a16:creationId xmlns:a16="http://schemas.microsoft.com/office/drawing/2014/main" id="{85C0F272-A740-47D0-A52D-214384985DD7}"/>
                    </a:ext>
                  </a:extLst>
                </p:cNvPr>
                <p:cNvPicPr/>
                <p:nvPr/>
              </p:nvPicPr>
              <p:blipFill>
                <a:blip r:embed="rId372"/>
                <a:stretch>
                  <a:fillRect/>
                </a:stretch>
              </p:blipFill>
              <p:spPr>
                <a:xfrm>
                  <a:off x="3032373" y="2130187"/>
                  <a:ext cx="112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2" name="Freihand 221">
                  <a:extLst>
                    <a:ext uri="{FF2B5EF4-FFF2-40B4-BE49-F238E27FC236}">
                      <a16:creationId xmlns:a16="http://schemas.microsoft.com/office/drawing/2014/main" id="{C2E255C2-F32A-4833-9DF4-AAE155B6D806}"/>
                    </a:ext>
                  </a:extLst>
                </p14:cNvPr>
                <p14:cNvContentPartPr/>
                <p14:nvPr/>
              </p14:nvContentPartPr>
              <p14:xfrm>
                <a:off x="3128133" y="2042707"/>
                <a:ext cx="77040" cy="138240"/>
              </p14:xfrm>
            </p:contentPart>
          </mc:Choice>
          <mc:Fallback xmlns="">
            <p:pic>
              <p:nvPicPr>
                <p:cNvPr id="222" name="Freihand 221">
                  <a:extLst>
                    <a:ext uri="{FF2B5EF4-FFF2-40B4-BE49-F238E27FC236}">
                      <a16:creationId xmlns:a16="http://schemas.microsoft.com/office/drawing/2014/main" id="{C2E255C2-F32A-4833-9DF4-AAE155B6D806}"/>
                    </a:ext>
                  </a:extLst>
                </p:cNvPr>
                <p:cNvPicPr/>
                <p:nvPr/>
              </p:nvPicPr>
              <p:blipFill>
                <a:blip r:embed="rId374"/>
                <a:stretch>
                  <a:fillRect/>
                </a:stretch>
              </p:blipFill>
              <p:spPr>
                <a:xfrm>
                  <a:off x="3123813" y="2038387"/>
                  <a:ext cx="85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3" name="Freihand 222">
                  <a:extLst>
                    <a:ext uri="{FF2B5EF4-FFF2-40B4-BE49-F238E27FC236}">
                      <a16:creationId xmlns:a16="http://schemas.microsoft.com/office/drawing/2014/main" id="{6917B05C-9530-404C-A91E-00DA7F0E9BC2}"/>
                    </a:ext>
                  </a:extLst>
                </p14:cNvPr>
                <p14:cNvContentPartPr/>
                <p14:nvPr/>
              </p14:nvContentPartPr>
              <p14:xfrm>
                <a:off x="3205533" y="1993387"/>
                <a:ext cx="108360" cy="122040"/>
              </p14:xfrm>
            </p:contentPart>
          </mc:Choice>
          <mc:Fallback xmlns="">
            <p:pic>
              <p:nvPicPr>
                <p:cNvPr id="223" name="Freihand 222">
                  <a:extLst>
                    <a:ext uri="{FF2B5EF4-FFF2-40B4-BE49-F238E27FC236}">
                      <a16:creationId xmlns:a16="http://schemas.microsoft.com/office/drawing/2014/main" id="{6917B05C-9530-404C-A91E-00DA7F0E9BC2}"/>
                    </a:ext>
                  </a:extLst>
                </p:cNvPr>
                <p:cNvPicPr/>
                <p:nvPr/>
              </p:nvPicPr>
              <p:blipFill>
                <a:blip r:embed="rId376"/>
                <a:stretch>
                  <a:fillRect/>
                </a:stretch>
              </p:blipFill>
              <p:spPr>
                <a:xfrm>
                  <a:off x="3201213" y="1989067"/>
                  <a:ext cx="117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4" name="Freihand 223">
                  <a:extLst>
                    <a:ext uri="{FF2B5EF4-FFF2-40B4-BE49-F238E27FC236}">
                      <a16:creationId xmlns:a16="http://schemas.microsoft.com/office/drawing/2014/main" id="{6660FA1F-B9DA-466B-8921-30E9EECC4F71}"/>
                    </a:ext>
                  </a:extLst>
                </p14:cNvPr>
                <p14:cNvContentPartPr/>
                <p14:nvPr/>
              </p14:nvContentPartPr>
              <p14:xfrm>
                <a:off x="3008253" y="2316307"/>
                <a:ext cx="153000" cy="156600"/>
              </p14:xfrm>
            </p:contentPart>
          </mc:Choice>
          <mc:Fallback xmlns="">
            <p:pic>
              <p:nvPicPr>
                <p:cNvPr id="224" name="Freihand 223">
                  <a:extLst>
                    <a:ext uri="{FF2B5EF4-FFF2-40B4-BE49-F238E27FC236}">
                      <a16:creationId xmlns:a16="http://schemas.microsoft.com/office/drawing/2014/main" id="{6660FA1F-B9DA-466B-8921-30E9EECC4F71}"/>
                    </a:ext>
                  </a:extLst>
                </p:cNvPr>
                <p:cNvPicPr/>
                <p:nvPr/>
              </p:nvPicPr>
              <p:blipFill>
                <a:blip r:embed="rId378"/>
                <a:stretch>
                  <a:fillRect/>
                </a:stretch>
              </p:blipFill>
              <p:spPr>
                <a:xfrm>
                  <a:off x="3003933" y="2311987"/>
                  <a:ext cx="161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5" name="Freihand 224">
                  <a:extLst>
                    <a:ext uri="{FF2B5EF4-FFF2-40B4-BE49-F238E27FC236}">
                      <a16:creationId xmlns:a16="http://schemas.microsoft.com/office/drawing/2014/main" id="{567B1ACD-E2EE-4AF9-AF5D-145AB7CABC28}"/>
                    </a:ext>
                  </a:extLst>
                </p14:cNvPr>
                <p14:cNvContentPartPr/>
                <p14:nvPr/>
              </p14:nvContentPartPr>
              <p14:xfrm>
                <a:off x="3145773" y="2310547"/>
                <a:ext cx="70560" cy="78480"/>
              </p14:xfrm>
            </p:contentPart>
          </mc:Choice>
          <mc:Fallback xmlns="">
            <p:pic>
              <p:nvPicPr>
                <p:cNvPr id="225" name="Freihand 224">
                  <a:extLst>
                    <a:ext uri="{FF2B5EF4-FFF2-40B4-BE49-F238E27FC236}">
                      <a16:creationId xmlns:a16="http://schemas.microsoft.com/office/drawing/2014/main" id="{567B1ACD-E2EE-4AF9-AF5D-145AB7CABC28}"/>
                    </a:ext>
                  </a:extLst>
                </p:cNvPr>
                <p:cNvPicPr/>
                <p:nvPr/>
              </p:nvPicPr>
              <p:blipFill>
                <a:blip r:embed="rId380"/>
                <a:stretch>
                  <a:fillRect/>
                </a:stretch>
              </p:blipFill>
              <p:spPr>
                <a:xfrm>
                  <a:off x="3141453" y="2306227"/>
                  <a:ext cx="79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6" name="Freihand 225">
                  <a:extLst>
                    <a:ext uri="{FF2B5EF4-FFF2-40B4-BE49-F238E27FC236}">
                      <a16:creationId xmlns:a16="http://schemas.microsoft.com/office/drawing/2014/main" id="{FA13B05B-2ACA-409A-8172-FE50AAC4D3F6}"/>
                    </a:ext>
                  </a:extLst>
                </p14:cNvPr>
                <p14:cNvContentPartPr/>
                <p14:nvPr/>
              </p14:nvContentPartPr>
              <p14:xfrm>
                <a:off x="3188973" y="2006707"/>
                <a:ext cx="440280" cy="324720"/>
              </p14:xfrm>
            </p:contentPart>
          </mc:Choice>
          <mc:Fallback xmlns="">
            <p:pic>
              <p:nvPicPr>
                <p:cNvPr id="226" name="Freihand 225">
                  <a:extLst>
                    <a:ext uri="{FF2B5EF4-FFF2-40B4-BE49-F238E27FC236}">
                      <a16:creationId xmlns:a16="http://schemas.microsoft.com/office/drawing/2014/main" id="{FA13B05B-2ACA-409A-8172-FE50AAC4D3F6}"/>
                    </a:ext>
                  </a:extLst>
                </p:cNvPr>
                <p:cNvPicPr/>
                <p:nvPr/>
              </p:nvPicPr>
              <p:blipFill>
                <a:blip r:embed="rId382"/>
                <a:stretch>
                  <a:fillRect/>
                </a:stretch>
              </p:blipFill>
              <p:spPr>
                <a:xfrm>
                  <a:off x="3184653" y="2002387"/>
                  <a:ext cx="448920" cy="333360"/>
                </a:xfrm>
                <a:prstGeom prst="rect">
                  <a:avLst/>
                </a:prstGeom>
              </p:spPr>
            </p:pic>
          </mc:Fallback>
        </mc:AlternateContent>
      </p:grpSp>
      <p:grpSp>
        <p:nvGrpSpPr>
          <p:cNvPr id="240" name="Gruppieren 239">
            <a:extLst>
              <a:ext uri="{FF2B5EF4-FFF2-40B4-BE49-F238E27FC236}">
                <a16:creationId xmlns:a16="http://schemas.microsoft.com/office/drawing/2014/main" id="{7911A921-ED19-443E-AF9B-9C990E7A4553}"/>
              </a:ext>
            </a:extLst>
          </p:cNvPr>
          <p:cNvGrpSpPr/>
          <p:nvPr/>
        </p:nvGrpSpPr>
        <p:grpSpPr>
          <a:xfrm>
            <a:off x="2297253" y="1480387"/>
            <a:ext cx="132840" cy="353880"/>
            <a:chOff x="2297253" y="1480387"/>
            <a:chExt cx="132840" cy="353880"/>
          </a:xfrm>
        </p:grpSpPr>
        <mc:AlternateContent xmlns:mc="http://schemas.openxmlformats.org/markup-compatibility/2006" xmlns:p14="http://schemas.microsoft.com/office/powerpoint/2010/main">
          <mc:Choice Requires="p14">
            <p:contentPart p14:bwMode="auto" r:id="rId383">
              <p14:nvContentPartPr>
                <p14:cNvPr id="228" name="Freihand 227">
                  <a:extLst>
                    <a:ext uri="{FF2B5EF4-FFF2-40B4-BE49-F238E27FC236}">
                      <a16:creationId xmlns:a16="http://schemas.microsoft.com/office/drawing/2014/main" id="{67814413-6085-4419-B726-A3CCAFBB853B}"/>
                    </a:ext>
                  </a:extLst>
                </p14:cNvPr>
                <p14:cNvContentPartPr/>
                <p14:nvPr/>
              </p14:nvContentPartPr>
              <p14:xfrm>
                <a:off x="2335773" y="1480387"/>
                <a:ext cx="79200" cy="317520"/>
              </p14:xfrm>
            </p:contentPart>
          </mc:Choice>
          <mc:Fallback xmlns="">
            <p:pic>
              <p:nvPicPr>
                <p:cNvPr id="228" name="Freihand 227">
                  <a:extLst>
                    <a:ext uri="{FF2B5EF4-FFF2-40B4-BE49-F238E27FC236}">
                      <a16:creationId xmlns:a16="http://schemas.microsoft.com/office/drawing/2014/main" id="{67814413-6085-4419-B726-A3CCAFBB853B}"/>
                    </a:ext>
                  </a:extLst>
                </p:cNvPr>
                <p:cNvPicPr/>
                <p:nvPr/>
              </p:nvPicPr>
              <p:blipFill>
                <a:blip r:embed="rId384"/>
                <a:stretch>
                  <a:fillRect/>
                </a:stretch>
              </p:blipFill>
              <p:spPr>
                <a:xfrm>
                  <a:off x="2331453" y="1476067"/>
                  <a:ext cx="878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9" name="Freihand 228">
                  <a:extLst>
                    <a:ext uri="{FF2B5EF4-FFF2-40B4-BE49-F238E27FC236}">
                      <a16:creationId xmlns:a16="http://schemas.microsoft.com/office/drawing/2014/main" id="{E74A0560-CECF-4AFF-889A-7D047199C613}"/>
                    </a:ext>
                  </a:extLst>
                </p14:cNvPr>
                <p14:cNvContentPartPr/>
                <p14:nvPr/>
              </p14:nvContentPartPr>
              <p14:xfrm>
                <a:off x="2297253" y="1586947"/>
                <a:ext cx="132840" cy="247320"/>
              </p14:xfrm>
            </p:contentPart>
          </mc:Choice>
          <mc:Fallback xmlns="">
            <p:pic>
              <p:nvPicPr>
                <p:cNvPr id="229" name="Freihand 228">
                  <a:extLst>
                    <a:ext uri="{FF2B5EF4-FFF2-40B4-BE49-F238E27FC236}">
                      <a16:creationId xmlns:a16="http://schemas.microsoft.com/office/drawing/2014/main" id="{E74A0560-CECF-4AFF-889A-7D047199C613}"/>
                    </a:ext>
                  </a:extLst>
                </p:cNvPr>
                <p:cNvPicPr/>
                <p:nvPr/>
              </p:nvPicPr>
              <p:blipFill>
                <a:blip r:embed="rId386"/>
                <a:stretch>
                  <a:fillRect/>
                </a:stretch>
              </p:blipFill>
              <p:spPr>
                <a:xfrm>
                  <a:off x="2292933" y="1582627"/>
                  <a:ext cx="141480" cy="255960"/>
                </a:xfrm>
                <a:prstGeom prst="rect">
                  <a:avLst/>
                </a:prstGeom>
              </p:spPr>
            </p:pic>
          </mc:Fallback>
        </mc:AlternateContent>
      </p:grpSp>
      <p:grpSp>
        <p:nvGrpSpPr>
          <p:cNvPr id="249" name="Gruppieren 248">
            <a:extLst>
              <a:ext uri="{FF2B5EF4-FFF2-40B4-BE49-F238E27FC236}">
                <a16:creationId xmlns:a16="http://schemas.microsoft.com/office/drawing/2014/main" id="{98D06C20-59AC-4CA9-8FBD-9E2850FC41A0}"/>
              </a:ext>
            </a:extLst>
          </p:cNvPr>
          <p:cNvGrpSpPr/>
          <p:nvPr/>
        </p:nvGrpSpPr>
        <p:grpSpPr>
          <a:xfrm>
            <a:off x="2337213" y="155947"/>
            <a:ext cx="1617480" cy="1140480"/>
            <a:chOff x="2337213" y="155947"/>
            <a:chExt cx="1617480" cy="1140480"/>
          </a:xfrm>
        </p:grpSpPr>
        <mc:AlternateContent xmlns:mc="http://schemas.openxmlformats.org/markup-compatibility/2006" xmlns:p14="http://schemas.microsoft.com/office/powerpoint/2010/main">
          <mc:Choice Requires="p14">
            <p:contentPart p14:bwMode="auto" r:id="rId387">
              <p14:nvContentPartPr>
                <p14:cNvPr id="230" name="Freihand 229">
                  <a:extLst>
                    <a:ext uri="{FF2B5EF4-FFF2-40B4-BE49-F238E27FC236}">
                      <a16:creationId xmlns:a16="http://schemas.microsoft.com/office/drawing/2014/main" id="{E0105BF4-AE48-4BE8-9B18-BE9C2DFB96E6}"/>
                    </a:ext>
                  </a:extLst>
                </p14:cNvPr>
                <p14:cNvContentPartPr/>
                <p14:nvPr/>
              </p14:nvContentPartPr>
              <p14:xfrm>
                <a:off x="2337213" y="1160707"/>
                <a:ext cx="100080" cy="135720"/>
              </p14:xfrm>
            </p:contentPart>
          </mc:Choice>
          <mc:Fallback xmlns="">
            <p:pic>
              <p:nvPicPr>
                <p:cNvPr id="230" name="Freihand 229">
                  <a:extLst>
                    <a:ext uri="{FF2B5EF4-FFF2-40B4-BE49-F238E27FC236}">
                      <a16:creationId xmlns:a16="http://schemas.microsoft.com/office/drawing/2014/main" id="{E0105BF4-AE48-4BE8-9B18-BE9C2DFB96E6}"/>
                    </a:ext>
                  </a:extLst>
                </p:cNvPr>
                <p:cNvPicPr/>
                <p:nvPr/>
              </p:nvPicPr>
              <p:blipFill>
                <a:blip r:embed="rId388"/>
                <a:stretch>
                  <a:fillRect/>
                </a:stretch>
              </p:blipFill>
              <p:spPr>
                <a:xfrm>
                  <a:off x="2332893" y="1156387"/>
                  <a:ext cx="108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1" name="Freihand 230">
                  <a:extLst>
                    <a:ext uri="{FF2B5EF4-FFF2-40B4-BE49-F238E27FC236}">
                      <a16:creationId xmlns:a16="http://schemas.microsoft.com/office/drawing/2014/main" id="{D636CC47-DC70-4EAA-9DB5-35578E47E269}"/>
                    </a:ext>
                  </a:extLst>
                </p14:cNvPr>
                <p14:cNvContentPartPr/>
                <p14:nvPr/>
              </p14:nvContentPartPr>
              <p14:xfrm>
                <a:off x="2426493" y="923827"/>
                <a:ext cx="180720" cy="301680"/>
              </p14:xfrm>
            </p:contentPart>
          </mc:Choice>
          <mc:Fallback xmlns="">
            <p:pic>
              <p:nvPicPr>
                <p:cNvPr id="231" name="Freihand 230">
                  <a:extLst>
                    <a:ext uri="{FF2B5EF4-FFF2-40B4-BE49-F238E27FC236}">
                      <a16:creationId xmlns:a16="http://schemas.microsoft.com/office/drawing/2014/main" id="{D636CC47-DC70-4EAA-9DB5-35578E47E269}"/>
                    </a:ext>
                  </a:extLst>
                </p:cNvPr>
                <p:cNvPicPr/>
                <p:nvPr/>
              </p:nvPicPr>
              <p:blipFill>
                <a:blip r:embed="rId390"/>
                <a:stretch>
                  <a:fillRect/>
                </a:stretch>
              </p:blipFill>
              <p:spPr>
                <a:xfrm>
                  <a:off x="2422173" y="919507"/>
                  <a:ext cx="1893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2" name="Freihand 231">
                  <a:extLst>
                    <a:ext uri="{FF2B5EF4-FFF2-40B4-BE49-F238E27FC236}">
                      <a16:creationId xmlns:a16="http://schemas.microsoft.com/office/drawing/2014/main" id="{CEFF5152-90EE-4252-9870-D18505EEE6FD}"/>
                    </a:ext>
                  </a:extLst>
                </p14:cNvPr>
                <p14:cNvContentPartPr/>
                <p14:nvPr/>
              </p14:nvContentPartPr>
              <p14:xfrm>
                <a:off x="2561133" y="823027"/>
                <a:ext cx="197640" cy="184320"/>
              </p14:xfrm>
            </p:contentPart>
          </mc:Choice>
          <mc:Fallback xmlns="">
            <p:pic>
              <p:nvPicPr>
                <p:cNvPr id="232" name="Freihand 231">
                  <a:extLst>
                    <a:ext uri="{FF2B5EF4-FFF2-40B4-BE49-F238E27FC236}">
                      <a16:creationId xmlns:a16="http://schemas.microsoft.com/office/drawing/2014/main" id="{CEFF5152-90EE-4252-9870-D18505EEE6FD}"/>
                    </a:ext>
                  </a:extLst>
                </p:cNvPr>
                <p:cNvPicPr/>
                <p:nvPr/>
              </p:nvPicPr>
              <p:blipFill>
                <a:blip r:embed="rId392"/>
                <a:stretch>
                  <a:fillRect/>
                </a:stretch>
              </p:blipFill>
              <p:spPr>
                <a:xfrm>
                  <a:off x="2556813" y="818707"/>
                  <a:ext cx="206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3" name="Freihand 232">
                  <a:extLst>
                    <a:ext uri="{FF2B5EF4-FFF2-40B4-BE49-F238E27FC236}">
                      <a16:creationId xmlns:a16="http://schemas.microsoft.com/office/drawing/2014/main" id="{E5A1EED4-0DFC-4C2F-99DC-A0B5779EE39A}"/>
                    </a:ext>
                  </a:extLst>
                </p14:cNvPr>
                <p14:cNvContentPartPr/>
                <p14:nvPr/>
              </p14:nvContentPartPr>
              <p14:xfrm>
                <a:off x="2759493" y="577867"/>
                <a:ext cx="220680" cy="262080"/>
              </p14:xfrm>
            </p:contentPart>
          </mc:Choice>
          <mc:Fallback xmlns="">
            <p:pic>
              <p:nvPicPr>
                <p:cNvPr id="233" name="Freihand 232">
                  <a:extLst>
                    <a:ext uri="{FF2B5EF4-FFF2-40B4-BE49-F238E27FC236}">
                      <a16:creationId xmlns:a16="http://schemas.microsoft.com/office/drawing/2014/main" id="{E5A1EED4-0DFC-4C2F-99DC-A0B5779EE39A}"/>
                    </a:ext>
                  </a:extLst>
                </p:cNvPr>
                <p:cNvPicPr/>
                <p:nvPr/>
              </p:nvPicPr>
              <p:blipFill>
                <a:blip r:embed="rId394"/>
                <a:stretch>
                  <a:fillRect/>
                </a:stretch>
              </p:blipFill>
              <p:spPr>
                <a:xfrm>
                  <a:off x="2755173" y="573547"/>
                  <a:ext cx="2293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4" name="Freihand 233">
                  <a:extLst>
                    <a:ext uri="{FF2B5EF4-FFF2-40B4-BE49-F238E27FC236}">
                      <a16:creationId xmlns:a16="http://schemas.microsoft.com/office/drawing/2014/main" id="{8632569F-2D12-47DB-AF95-BA23C86198AA}"/>
                    </a:ext>
                  </a:extLst>
                </p14:cNvPr>
                <p14:cNvContentPartPr/>
                <p14:nvPr/>
              </p14:nvContentPartPr>
              <p14:xfrm>
                <a:off x="3041013" y="453307"/>
                <a:ext cx="115560" cy="150480"/>
              </p14:xfrm>
            </p:contentPart>
          </mc:Choice>
          <mc:Fallback xmlns="">
            <p:pic>
              <p:nvPicPr>
                <p:cNvPr id="234" name="Freihand 233">
                  <a:extLst>
                    <a:ext uri="{FF2B5EF4-FFF2-40B4-BE49-F238E27FC236}">
                      <a16:creationId xmlns:a16="http://schemas.microsoft.com/office/drawing/2014/main" id="{8632569F-2D12-47DB-AF95-BA23C86198AA}"/>
                    </a:ext>
                  </a:extLst>
                </p:cNvPr>
                <p:cNvPicPr/>
                <p:nvPr/>
              </p:nvPicPr>
              <p:blipFill>
                <a:blip r:embed="rId396"/>
                <a:stretch>
                  <a:fillRect/>
                </a:stretch>
              </p:blipFill>
              <p:spPr>
                <a:xfrm>
                  <a:off x="3036693" y="448987"/>
                  <a:ext cx="124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5" name="Freihand 234">
                  <a:extLst>
                    <a:ext uri="{FF2B5EF4-FFF2-40B4-BE49-F238E27FC236}">
                      <a16:creationId xmlns:a16="http://schemas.microsoft.com/office/drawing/2014/main" id="{4ED855CD-1736-48F9-BC07-1DF938DF4CCC}"/>
                    </a:ext>
                  </a:extLst>
                </p14:cNvPr>
                <p14:cNvContentPartPr/>
                <p14:nvPr/>
              </p14:nvContentPartPr>
              <p14:xfrm>
                <a:off x="3134973" y="292387"/>
                <a:ext cx="155880" cy="280440"/>
              </p14:xfrm>
            </p:contentPart>
          </mc:Choice>
          <mc:Fallback xmlns="">
            <p:pic>
              <p:nvPicPr>
                <p:cNvPr id="235" name="Freihand 234">
                  <a:extLst>
                    <a:ext uri="{FF2B5EF4-FFF2-40B4-BE49-F238E27FC236}">
                      <a16:creationId xmlns:a16="http://schemas.microsoft.com/office/drawing/2014/main" id="{4ED855CD-1736-48F9-BC07-1DF938DF4CCC}"/>
                    </a:ext>
                  </a:extLst>
                </p:cNvPr>
                <p:cNvPicPr/>
                <p:nvPr/>
              </p:nvPicPr>
              <p:blipFill>
                <a:blip r:embed="rId398"/>
                <a:stretch>
                  <a:fillRect/>
                </a:stretch>
              </p:blipFill>
              <p:spPr>
                <a:xfrm>
                  <a:off x="3130653" y="288067"/>
                  <a:ext cx="1645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6" name="Freihand 235">
                  <a:extLst>
                    <a:ext uri="{FF2B5EF4-FFF2-40B4-BE49-F238E27FC236}">
                      <a16:creationId xmlns:a16="http://schemas.microsoft.com/office/drawing/2014/main" id="{495E1327-A8A9-4B30-8C47-BED8A8A76679}"/>
                    </a:ext>
                  </a:extLst>
                </p14:cNvPr>
                <p14:cNvContentPartPr/>
                <p14:nvPr/>
              </p14:nvContentPartPr>
              <p14:xfrm>
                <a:off x="3267093" y="230827"/>
                <a:ext cx="84240" cy="26640"/>
              </p14:xfrm>
            </p:contentPart>
          </mc:Choice>
          <mc:Fallback xmlns="">
            <p:pic>
              <p:nvPicPr>
                <p:cNvPr id="236" name="Freihand 235">
                  <a:extLst>
                    <a:ext uri="{FF2B5EF4-FFF2-40B4-BE49-F238E27FC236}">
                      <a16:creationId xmlns:a16="http://schemas.microsoft.com/office/drawing/2014/main" id="{495E1327-A8A9-4B30-8C47-BED8A8A76679}"/>
                    </a:ext>
                  </a:extLst>
                </p:cNvPr>
                <p:cNvPicPr/>
                <p:nvPr/>
              </p:nvPicPr>
              <p:blipFill>
                <a:blip r:embed="rId400"/>
                <a:stretch>
                  <a:fillRect/>
                </a:stretch>
              </p:blipFill>
              <p:spPr>
                <a:xfrm>
                  <a:off x="3262773" y="226507"/>
                  <a:ext cx="92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7" name="Freihand 236">
                  <a:extLst>
                    <a:ext uri="{FF2B5EF4-FFF2-40B4-BE49-F238E27FC236}">
                      <a16:creationId xmlns:a16="http://schemas.microsoft.com/office/drawing/2014/main" id="{80E5FDAF-EE68-4D16-9321-2C5341A4277C}"/>
                    </a:ext>
                  </a:extLst>
                </p14:cNvPr>
                <p14:cNvContentPartPr/>
                <p14:nvPr/>
              </p14:nvContentPartPr>
              <p14:xfrm>
                <a:off x="3347373" y="155947"/>
                <a:ext cx="178920" cy="184320"/>
              </p14:xfrm>
            </p:contentPart>
          </mc:Choice>
          <mc:Fallback xmlns="">
            <p:pic>
              <p:nvPicPr>
                <p:cNvPr id="237" name="Freihand 236">
                  <a:extLst>
                    <a:ext uri="{FF2B5EF4-FFF2-40B4-BE49-F238E27FC236}">
                      <a16:creationId xmlns:a16="http://schemas.microsoft.com/office/drawing/2014/main" id="{80E5FDAF-EE68-4D16-9321-2C5341A4277C}"/>
                    </a:ext>
                  </a:extLst>
                </p:cNvPr>
                <p:cNvPicPr/>
                <p:nvPr/>
              </p:nvPicPr>
              <p:blipFill>
                <a:blip r:embed="rId402"/>
                <a:stretch>
                  <a:fillRect/>
                </a:stretch>
              </p:blipFill>
              <p:spPr>
                <a:xfrm>
                  <a:off x="3343053" y="151627"/>
                  <a:ext cx="187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8" name="Freihand 237">
                  <a:extLst>
                    <a:ext uri="{FF2B5EF4-FFF2-40B4-BE49-F238E27FC236}">
                      <a16:creationId xmlns:a16="http://schemas.microsoft.com/office/drawing/2014/main" id="{681BDC72-74BA-4AEA-A71F-45230456326D}"/>
                    </a:ext>
                  </a:extLst>
                </p14:cNvPr>
                <p14:cNvContentPartPr/>
                <p14:nvPr/>
              </p14:nvContentPartPr>
              <p14:xfrm>
                <a:off x="2687853" y="1063867"/>
                <a:ext cx="100440" cy="160200"/>
              </p14:xfrm>
            </p:contentPart>
          </mc:Choice>
          <mc:Fallback xmlns="">
            <p:pic>
              <p:nvPicPr>
                <p:cNvPr id="238" name="Freihand 237">
                  <a:extLst>
                    <a:ext uri="{FF2B5EF4-FFF2-40B4-BE49-F238E27FC236}">
                      <a16:creationId xmlns:a16="http://schemas.microsoft.com/office/drawing/2014/main" id="{681BDC72-74BA-4AEA-A71F-45230456326D}"/>
                    </a:ext>
                  </a:extLst>
                </p:cNvPr>
                <p:cNvPicPr/>
                <p:nvPr/>
              </p:nvPicPr>
              <p:blipFill>
                <a:blip r:embed="rId404"/>
                <a:stretch>
                  <a:fillRect/>
                </a:stretch>
              </p:blipFill>
              <p:spPr>
                <a:xfrm>
                  <a:off x="2683533" y="1059547"/>
                  <a:ext cx="109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1" name="Freihand 240">
                  <a:extLst>
                    <a:ext uri="{FF2B5EF4-FFF2-40B4-BE49-F238E27FC236}">
                      <a16:creationId xmlns:a16="http://schemas.microsoft.com/office/drawing/2014/main" id="{2552E72E-62B5-403A-9571-C34751CAE368}"/>
                    </a:ext>
                  </a:extLst>
                </p14:cNvPr>
                <p14:cNvContentPartPr/>
                <p14:nvPr/>
              </p14:nvContentPartPr>
              <p14:xfrm>
                <a:off x="2795133" y="912307"/>
                <a:ext cx="225720" cy="228240"/>
              </p14:xfrm>
            </p:contentPart>
          </mc:Choice>
          <mc:Fallback xmlns="">
            <p:pic>
              <p:nvPicPr>
                <p:cNvPr id="241" name="Freihand 240">
                  <a:extLst>
                    <a:ext uri="{FF2B5EF4-FFF2-40B4-BE49-F238E27FC236}">
                      <a16:creationId xmlns:a16="http://schemas.microsoft.com/office/drawing/2014/main" id="{2552E72E-62B5-403A-9571-C34751CAE368}"/>
                    </a:ext>
                  </a:extLst>
                </p:cNvPr>
                <p:cNvPicPr/>
                <p:nvPr/>
              </p:nvPicPr>
              <p:blipFill>
                <a:blip r:embed="rId406"/>
                <a:stretch>
                  <a:fillRect/>
                </a:stretch>
              </p:blipFill>
              <p:spPr>
                <a:xfrm>
                  <a:off x="2790813" y="907987"/>
                  <a:ext cx="234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2" name="Freihand 241">
                  <a:extLst>
                    <a:ext uri="{FF2B5EF4-FFF2-40B4-BE49-F238E27FC236}">
                      <a16:creationId xmlns:a16="http://schemas.microsoft.com/office/drawing/2014/main" id="{88DC1F6F-DFD1-4703-B22A-B12D71515023}"/>
                    </a:ext>
                  </a:extLst>
                </p14:cNvPr>
                <p14:cNvContentPartPr/>
                <p14:nvPr/>
              </p14:nvContentPartPr>
              <p14:xfrm>
                <a:off x="3047493" y="780547"/>
                <a:ext cx="81360" cy="88920"/>
              </p14:xfrm>
            </p:contentPart>
          </mc:Choice>
          <mc:Fallback xmlns="">
            <p:pic>
              <p:nvPicPr>
                <p:cNvPr id="242" name="Freihand 241">
                  <a:extLst>
                    <a:ext uri="{FF2B5EF4-FFF2-40B4-BE49-F238E27FC236}">
                      <a16:creationId xmlns:a16="http://schemas.microsoft.com/office/drawing/2014/main" id="{88DC1F6F-DFD1-4703-B22A-B12D71515023}"/>
                    </a:ext>
                  </a:extLst>
                </p:cNvPr>
                <p:cNvPicPr/>
                <p:nvPr/>
              </p:nvPicPr>
              <p:blipFill>
                <a:blip r:embed="rId408"/>
                <a:stretch>
                  <a:fillRect/>
                </a:stretch>
              </p:blipFill>
              <p:spPr>
                <a:xfrm>
                  <a:off x="3043173" y="776227"/>
                  <a:ext cx="90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3" name="Freihand 242">
                  <a:extLst>
                    <a:ext uri="{FF2B5EF4-FFF2-40B4-BE49-F238E27FC236}">
                      <a16:creationId xmlns:a16="http://schemas.microsoft.com/office/drawing/2014/main" id="{DF923CA4-7D62-46E9-8145-B5A1C98CCC27}"/>
                    </a:ext>
                  </a:extLst>
                </p14:cNvPr>
                <p14:cNvContentPartPr/>
                <p14:nvPr/>
              </p14:nvContentPartPr>
              <p14:xfrm>
                <a:off x="3213093" y="593347"/>
                <a:ext cx="57960" cy="111240"/>
              </p14:xfrm>
            </p:contentPart>
          </mc:Choice>
          <mc:Fallback xmlns="">
            <p:pic>
              <p:nvPicPr>
                <p:cNvPr id="243" name="Freihand 242">
                  <a:extLst>
                    <a:ext uri="{FF2B5EF4-FFF2-40B4-BE49-F238E27FC236}">
                      <a16:creationId xmlns:a16="http://schemas.microsoft.com/office/drawing/2014/main" id="{DF923CA4-7D62-46E9-8145-B5A1C98CCC27}"/>
                    </a:ext>
                  </a:extLst>
                </p:cNvPr>
                <p:cNvPicPr/>
                <p:nvPr/>
              </p:nvPicPr>
              <p:blipFill>
                <a:blip r:embed="rId410"/>
                <a:stretch>
                  <a:fillRect/>
                </a:stretch>
              </p:blipFill>
              <p:spPr>
                <a:xfrm>
                  <a:off x="3208773" y="589027"/>
                  <a:ext cx="66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4" name="Freihand 243">
                  <a:extLst>
                    <a:ext uri="{FF2B5EF4-FFF2-40B4-BE49-F238E27FC236}">
                      <a16:creationId xmlns:a16="http://schemas.microsoft.com/office/drawing/2014/main" id="{C14BC669-8506-4C7E-BFFB-E3F14F35FB96}"/>
                    </a:ext>
                  </a:extLst>
                </p14:cNvPr>
                <p14:cNvContentPartPr/>
                <p14:nvPr/>
              </p14:nvContentPartPr>
              <p14:xfrm>
                <a:off x="3286533" y="539707"/>
                <a:ext cx="118080" cy="136800"/>
              </p14:xfrm>
            </p:contentPart>
          </mc:Choice>
          <mc:Fallback xmlns="">
            <p:pic>
              <p:nvPicPr>
                <p:cNvPr id="244" name="Freihand 243">
                  <a:extLst>
                    <a:ext uri="{FF2B5EF4-FFF2-40B4-BE49-F238E27FC236}">
                      <a16:creationId xmlns:a16="http://schemas.microsoft.com/office/drawing/2014/main" id="{C14BC669-8506-4C7E-BFFB-E3F14F35FB96}"/>
                    </a:ext>
                  </a:extLst>
                </p:cNvPr>
                <p:cNvPicPr/>
                <p:nvPr/>
              </p:nvPicPr>
              <p:blipFill>
                <a:blip r:embed="rId412"/>
                <a:stretch>
                  <a:fillRect/>
                </a:stretch>
              </p:blipFill>
              <p:spPr>
                <a:xfrm>
                  <a:off x="3282213" y="535387"/>
                  <a:ext cx="126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5" name="Freihand 244">
                  <a:extLst>
                    <a:ext uri="{FF2B5EF4-FFF2-40B4-BE49-F238E27FC236}">
                      <a16:creationId xmlns:a16="http://schemas.microsoft.com/office/drawing/2014/main" id="{9F4DC410-75A8-4DB5-87A7-67E9397ABA62}"/>
                    </a:ext>
                  </a:extLst>
                </p14:cNvPr>
                <p14:cNvContentPartPr/>
                <p14:nvPr/>
              </p14:nvContentPartPr>
              <p14:xfrm>
                <a:off x="3417933" y="374827"/>
                <a:ext cx="159480" cy="301680"/>
              </p14:xfrm>
            </p:contentPart>
          </mc:Choice>
          <mc:Fallback xmlns="">
            <p:pic>
              <p:nvPicPr>
                <p:cNvPr id="245" name="Freihand 244">
                  <a:extLst>
                    <a:ext uri="{FF2B5EF4-FFF2-40B4-BE49-F238E27FC236}">
                      <a16:creationId xmlns:a16="http://schemas.microsoft.com/office/drawing/2014/main" id="{9F4DC410-75A8-4DB5-87A7-67E9397ABA62}"/>
                    </a:ext>
                  </a:extLst>
                </p:cNvPr>
                <p:cNvPicPr/>
                <p:nvPr/>
              </p:nvPicPr>
              <p:blipFill>
                <a:blip r:embed="rId414"/>
                <a:stretch>
                  <a:fillRect/>
                </a:stretch>
              </p:blipFill>
              <p:spPr>
                <a:xfrm>
                  <a:off x="3413613" y="370507"/>
                  <a:ext cx="1681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6" name="Freihand 245">
                  <a:extLst>
                    <a:ext uri="{FF2B5EF4-FFF2-40B4-BE49-F238E27FC236}">
                      <a16:creationId xmlns:a16="http://schemas.microsoft.com/office/drawing/2014/main" id="{1573065A-52E4-4B49-BEA9-1BC4AE8B6155}"/>
                    </a:ext>
                  </a:extLst>
                </p14:cNvPr>
                <p14:cNvContentPartPr/>
                <p14:nvPr/>
              </p14:nvContentPartPr>
              <p14:xfrm>
                <a:off x="3582453" y="204907"/>
                <a:ext cx="230760" cy="297720"/>
              </p14:xfrm>
            </p:contentPart>
          </mc:Choice>
          <mc:Fallback xmlns="">
            <p:pic>
              <p:nvPicPr>
                <p:cNvPr id="246" name="Freihand 245">
                  <a:extLst>
                    <a:ext uri="{FF2B5EF4-FFF2-40B4-BE49-F238E27FC236}">
                      <a16:creationId xmlns:a16="http://schemas.microsoft.com/office/drawing/2014/main" id="{1573065A-52E4-4B49-BEA9-1BC4AE8B6155}"/>
                    </a:ext>
                  </a:extLst>
                </p:cNvPr>
                <p:cNvPicPr/>
                <p:nvPr/>
              </p:nvPicPr>
              <p:blipFill>
                <a:blip r:embed="rId416"/>
                <a:stretch>
                  <a:fillRect/>
                </a:stretch>
              </p:blipFill>
              <p:spPr>
                <a:xfrm>
                  <a:off x="3578133" y="200587"/>
                  <a:ext cx="239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8" name="Freihand 247">
                  <a:extLst>
                    <a:ext uri="{FF2B5EF4-FFF2-40B4-BE49-F238E27FC236}">
                      <a16:creationId xmlns:a16="http://schemas.microsoft.com/office/drawing/2014/main" id="{8E2DD9B6-1F3E-47AB-B1AB-4EDA3EDC774F}"/>
                    </a:ext>
                  </a:extLst>
                </p14:cNvPr>
                <p14:cNvContentPartPr/>
                <p14:nvPr/>
              </p14:nvContentPartPr>
              <p14:xfrm>
                <a:off x="3219933" y="220387"/>
                <a:ext cx="734760" cy="632880"/>
              </p14:xfrm>
            </p:contentPart>
          </mc:Choice>
          <mc:Fallback xmlns="">
            <p:pic>
              <p:nvPicPr>
                <p:cNvPr id="248" name="Freihand 247">
                  <a:extLst>
                    <a:ext uri="{FF2B5EF4-FFF2-40B4-BE49-F238E27FC236}">
                      <a16:creationId xmlns:a16="http://schemas.microsoft.com/office/drawing/2014/main" id="{8E2DD9B6-1F3E-47AB-B1AB-4EDA3EDC774F}"/>
                    </a:ext>
                  </a:extLst>
                </p:cNvPr>
                <p:cNvPicPr/>
                <p:nvPr/>
              </p:nvPicPr>
              <p:blipFill>
                <a:blip r:embed="rId418"/>
                <a:stretch>
                  <a:fillRect/>
                </a:stretch>
              </p:blipFill>
              <p:spPr>
                <a:xfrm>
                  <a:off x="3215613" y="216067"/>
                  <a:ext cx="743400" cy="641520"/>
                </a:xfrm>
                <a:prstGeom prst="rect">
                  <a:avLst/>
                </a:prstGeom>
              </p:spPr>
            </p:pic>
          </mc:Fallback>
        </mc:AlternateContent>
      </p:grpSp>
    </p:spTree>
    <p:extLst>
      <p:ext uri="{BB962C8B-B14F-4D97-AF65-F5344CB8AC3E}">
        <p14:creationId xmlns:p14="http://schemas.microsoft.com/office/powerpoint/2010/main" val="407560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78E02-829A-E9F7-BAB5-98E8B459A4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73CC981-38C8-9AC6-9D75-76A92D26663C}"/>
              </a:ext>
            </a:extLst>
          </p:cNvPr>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a:solidFill>
                  <a:sysClr val="windowText" lastClr="000000"/>
                </a:solidFill>
                <a:latin typeface="Times New Roman" panose="02020603050405020304" pitchFamily="18" charset="0"/>
                <a:cs typeface="Times New Roman" panose="02020603050405020304" pitchFamily="18" charset="0"/>
              </a:rPr>
              <a:t>Gravity model – </a:t>
            </a:r>
            <a:r>
              <a:rPr lang="en-US" sz="3000" b="1">
                <a:solidFill>
                  <a:sysClr val="windowText" lastClr="000000"/>
                </a:solidFill>
                <a:latin typeface="Times New Roman" panose="02020603050405020304" pitchFamily="18" charset="0"/>
                <a:cs typeface="Times New Roman" panose="02020603050405020304" pitchFamily="18" charset="0"/>
              </a:rPr>
              <a:t>General</a:t>
            </a:r>
            <a:r>
              <a:rPr lang="en-US" sz="3000">
                <a:solidFill>
                  <a:sysClr val="windowText" lastClr="000000"/>
                </a:solidFill>
                <a:latin typeface="Times New Roman" panose="02020603050405020304" pitchFamily="18" charset="0"/>
                <a:cs typeface="Times New Roman" panose="02020603050405020304" pitchFamily="18" charset="0"/>
              </a:rPr>
              <a:t> </a:t>
            </a:r>
            <a:r>
              <a:rPr lang="en-US" sz="3000" b="1">
                <a:solidFill>
                  <a:sysClr val="windowText" lastClr="000000"/>
                </a:solidFill>
                <a:latin typeface="Times New Roman" panose="02020603050405020304" pitchFamily="18" charset="0"/>
                <a:cs typeface="Times New Roman" panose="02020603050405020304" pitchFamily="18" charset="0"/>
              </a:rPr>
              <a:t>Distance</a:t>
            </a:r>
            <a:endParaRPr lang="en-US" sz="3000" b="1"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C0B4ACB0-2C97-CE85-A3F0-43FD5A406F26}"/>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Distance between markets influences transportation costs and therefore the cost of imports and exports.</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Cultural affinity: if two countries have cultural ties, it is likely that they also have strong economic ties.</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Geography: ocean harbors and a lack of mountain barriers make transportation and trade easier</a:t>
            </a:r>
            <a:r>
              <a:rPr lang="de-DE" sz="2000" dirty="0">
                <a:latin typeface="Times New Roman" panose="02020603050405020304" pitchFamily="18" charset="0"/>
                <a:cs typeface="Times New Roman" panose="02020603050405020304" pitchFamily="18" charset="0"/>
              </a:rPr>
              <a:t>.</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Borders: crossing borders involves formalities that take time and perhaps monetary costs like tariffs. These implicit and explicit costs reduce trade. The existence of borders may also indicate the existence of different languages (see 2) or different currencies, either of which may impede trade more.</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Multinational corporations: corporations spread across different nations import and export many goods between their divisions.</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8C8F586C-19AB-DEE6-4C98-0B0A4BF8457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172C7D9-2A15-4B38-806A-92EFCEEBF0B4}"/>
                  </a:ext>
                </a:extLst>
              </p14:cNvPr>
              <p14:cNvContentPartPr/>
              <p14:nvPr/>
            </p14:nvContentPartPr>
            <p14:xfrm>
              <a:off x="5967813" y="409027"/>
              <a:ext cx="2757240" cy="135000"/>
            </p14:xfrm>
          </p:contentPart>
        </mc:Choice>
        <mc:Fallback xmlns="">
          <p:pic>
            <p:nvPicPr>
              <p:cNvPr id="2" name="Freihand 1">
                <a:extLst>
                  <a:ext uri="{FF2B5EF4-FFF2-40B4-BE49-F238E27FC236}">
                    <a16:creationId xmlns:a16="http://schemas.microsoft.com/office/drawing/2014/main" id="{D172C7D9-2A15-4B38-806A-92EFCEEBF0B4}"/>
                  </a:ext>
                </a:extLst>
              </p:cNvPr>
              <p:cNvPicPr/>
              <p:nvPr/>
            </p:nvPicPr>
            <p:blipFill>
              <a:blip r:embed="rId4"/>
              <a:stretch>
                <a:fillRect/>
              </a:stretch>
            </p:blipFill>
            <p:spPr>
              <a:xfrm>
                <a:off x="5963493" y="404707"/>
                <a:ext cx="2765880" cy="143640"/>
              </a:xfrm>
              <a:prstGeom prst="rect">
                <a:avLst/>
              </a:prstGeom>
            </p:spPr>
          </p:pic>
        </mc:Fallback>
      </mc:AlternateContent>
      <p:grpSp>
        <p:nvGrpSpPr>
          <p:cNvPr id="12" name="Gruppieren 11">
            <a:extLst>
              <a:ext uri="{FF2B5EF4-FFF2-40B4-BE49-F238E27FC236}">
                <a16:creationId xmlns:a16="http://schemas.microsoft.com/office/drawing/2014/main" id="{29944B3B-53E1-4FFB-BA46-E1DEC7010D56}"/>
              </a:ext>
            </a:extLst>
          </p:cNvPr>
          <p:cNvGrpSpPr/>
          <p:nvPr/>
        </p:nvGrpSpPr>
        <p:grpSpPr>
          <a:xfrm>
            <a:off x="634053" y="936427"/>
            <a:ext cx="6527880" cy="188280"/>
            <a:chOff x="634053" y="936427"/>
            <a:chExt cx="6527880" cy="18828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2B4C443C-7EE0-44E2-A3F1-CF23D47C4DF6}"/>
                    </a:ext>
                  </a:extLst>
                </p14:cNvPr>
                <p14:cNvContentPartPr/>
                <p14:nvPr/>
              </p14:nvContentPartPr>
              <p14:xfrm>
                <a:off x="634053" y="936427"/>
                <a:ext cx="2847600" cy="42480"/>
              </p14:xfrm>
            </p:contentPart>
          </mc:Choice>
          <mc:Fallback xmlns="">
            <p:pic>
              <p:nvPicPr>
                <p:cNvPr id="6" name="Freihand 5">
                  <a:extLst>
                    <a:ext uri="{FF2B5EF4-FFF2-40B4-BE49-F238E27FC236}">
                      <a16:creationId xmlns:a16="http://schemas.microsoft.com/office/drawing/2014/main" id="{2B4C443C-7EE0-44E2-A3F1-CF23D47C4DF6}"/>
                    </a:ext>
                  </a:extLst>
                </p:cNvPr>
                <p:cNvPicPr/>
                <p:nvPr/>
              </p:nvPicPr>
              <p:blipFill>
                <a:blip r:embed="rId6"/>
                <a:stretch>
                  <a:fillRect/>
                </a:stretch>
              </p:blipFill>
              <p:spPr>
                <a:xfrm>
                  <a:off x="629733" y="932107"/>
                  <a:ext cx="2856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04AB5CB-E9BF-4775-9930-93A491BC7C05}"/>
                    </a:ext>
                  </a:extLst>
                </p14:cNvPr>
                <p14:cNvContentPartPr/>
                <p14:nvPr/>
              </p14:nvContentPartPr>
              <p14:xfrm>
                <a:off x="3821133" y="978907"/>
                <a:ext cx="161280" cy="135000"/>
              </p14:xfrm>
            </p:contentPart>
          </mc:Choice>
          <mc:Fallback xmlns="">
            <p:pic>
              <p:nvPicPr>
                <p:cNvPr id="7" name="Freihand 6">
                  <a:extLst>
                    <a:ext uri="{FF2B5EF4-FFF2-40B4-BE49-F238E27FC236}">
                      <a16:creationId xmlns:a16="http://schemas.microsoft.com/office/drawing/2014/main" id="{004AB5CB-E9BF-4775-9930-93A491BC7C05}"/>
                    </a:ext>
                  </a:extLst>
                </p:cNvPr>
                <p:cNvPicPr/>
                <p:nvPr/>
              </p:nvPicPr>
              <p:blipFill>
                <a:blip r:embed="rId8"/>
                <a:stretch>
                  <a:fillRect/>
                </a:stretch>
              </p:blipFill>
              <p:spPr>
                <a:xfrm>
                  <a:off x="3816813" y="974587"/>
                  <a:ext cx="169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95BFB3B-4719-4084-9FA4-214E445569EB}"/>
                    </a:ext>
                  </a:extLst>
                </p14:cNvPr>
                <p14:cNvContentPartPr/>
                <p14:nvPr/>
              </p14:nvContentPartPr>
              <p14:xfrm>
                <a:off x="3903213" y="1094107"/>
                <a:ext cx="60840" cy="30600"/>
              </p14:xfrm>
            </p:contentPart>
          </mc:Choice>
          <mc:Fallback xmlns="">
            <p:pic>
              <p:nvPicPr>
                <p:cNvPr id="8" name="Freihand 7">
                  <a:extLst>
                    <a:ext uri="{FF2B5EF4-FFF2-40B4-BE49-F238E27FC236}">
                      <a16:creationId xmlns:a16="http://schemas.microsoft.com/office/drawing/2014/main" id="{095BFB3B-4719-4084-9FA4-214E445569EB}"/>
                    </a:ext>
                  </a:extLst>
                </p:cNvPr>
                <p:cNvPicPr/>
                <p:nvPr/>
              </p:nvPicPr>
              <p:blipFill>
                <a:blip r:embed="rId10"/>
                <a:stretch>
                  <a:fillRect/>
                </a:stretch>
              </p:blipFill>
              <p:spPr>
                <a:xfrm>
                  <a:off x="3898893" y="1089787"/>
                  <a:ext cx="69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0BACFF8-E20D-4B60-A3DC-EA0651AE6F0C}"/>
                    </a:ext>
                  </a:extLst>
                </p14:cNvPr>
                <p14:cNvContentPartPr/>
                <p14:nvPr/>
              </p14:nvContentPartPr>
              <p14:xfrm>
                <a:off x="4052973" y="982147"/>
                <a:ext cx="152280" cy="141120"/>
              </p14:xfrm>
            </p:contentPart>
          </mc:Choice>
          <mc:Fallback xmlns="">
            <p:pic>
              <p:nvPicPr>
                <p:cNvPr id="9" name="Freihand 8">
                  <a:extLst>
                    <a:ext uri="{FF2B5EF4-FFF2-40B4-BE49-F238E27FC236}">
                      <a16:creationId xmlns:a16="http://schemas.microsoft.com/office/drawing/2014/main" id="{90BACFF8-E20D-4B60-A3DC-EA0651AE6F0C}"/>
                    </a:ext>
                  </a:extLst>
                </p:cNvPr>
                <p:cNvPicPr/>
                <p:nvPr/>
              </p:nvPicPr>
              <p:blipFill>
                <a:blip r:embed="rId12"/>
                <a:stretch>
                  <a:fillRect/>
                </a:stretch>
              </p:blipFill>
              <p:spPr>
                <a:xfrm>
                  <a:off x="4048653" y="977827"/>
                  <a:ext cx="160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A2544A66-3440-45EA-BB07-BA7B66A0EF77}"/>
                    </a:ext>
                  </a:extLst>
                </p14:cNvPr>
                <p14:cNvContentPartPr/>
                <p14:nvPr/>
              </p14:nvContentPartPr>
              <p14:xfrm>
                <a:off x="4677933" y="956227"/>
                <a:ext cx="2484000" cy="77760"/>
              </p14:xfrm>
            </p:contentPart>
          </mc:Choice>
          <mc:Fallback xmlns="">
            <p:pic>
              <p:nvPicPr>
                <p:cNvPr id="11" name="Freihand 10">
                  <a:extLst>
                    <a:ext uri="{FF2B5EF4-FFF2-40B4-BE49-F238E27FC236}">
                      <a16:creationId xmlns:a16="http://schemas.microsoft.com/office/drawing/2014/main" id="{A2544A66-3440-45EA-BB07-BA7B66A0EF77}"/>
                    </a:ext>
                  </a:extLst>
                </p:cNvPr>
                <p:cNvPicPr/>
                <p:nvPr/>
              </p:nvPicPr>
              <p:blipFill>
                <a:blip r:embed="rId14"/>
                <a:stretch>
                  <a:fillRect/>
                </a:stretch>
              </p:blipFill>
              <p:spPr>
                <a:xfrm>
                  <a:off x="4673613" y="951907"/>
                  <a:ext cx="2492640" cy="8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5998FCE2-0387-4149-B8A0-C65F6359CA10}"/>
                  </a:ext>
                </a:extLst>
              </p14:cNvPr>
              <p14:cNvContentPartPr/>
              <p14:nvPr/>
            </p14:nvContentPartPr>
            <p14:xfrm>
              <a:off x="540093" y="1831027"/>
              <a:ext cx="1773720" cy="43560"/>
            </p14:xfrm>
          </p:contentPart>
        </mc:Choice>
        <mc:Fallback xmlns="">
          <p:pic>
            <p:nvPicPr>
              <p:cNvPr id="13" name="Freihand 12">
                <a:extLst>
                  <a:ext uri="{FF2B5EF4-FFF2-40B4-BE49-F238E27FC236}">
                    <a16:creationId xmlns:a16="http://schemas.microsoft.com/office/drawing/2014/main" id="{5998FCE2-0387-4149-B8A0-C65F6359CA10}"/>
                  </a:ext>
                </a:extLst>
              </p:cNvPr>
              <p:cNvPicPr/>
              <p:nvPr/>
            </p:nvPicPr>
            <p:blipFill>
              <a:blip r:embed="rId16"/>
              <a:stretch>
                <a:fillRect/>
              </a:stretch>
            </p:blipFill>
            <p:spPr>
              <a:xfrm>
                <a:off x="535773" y="1826707"/>
                <a:ext cx="1782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0EAA678-5BE5-48E9-9B9B-01F2543D4E30}"/>
                  </a:ext>
                </a:extLst>
              </p14:cNvPr>
              <p14:cNvContentPartPr/>
              <p14:nvPr/>
            </p14:nvContentPartPr>
            <p14:xfrm>
              <a:off x="483213" y="2679907"/>
              <a:ext cx="1347840" cy="106560"/>
            </p14:xfrm>
          </p:contentPart>
        </mc:Choice>
        <mc:Fallback xmlns="">
          <p:pic>
            <p:nvPicPr>
              <p:cNvPr id="14" name="Freihand 13">
                <a:extLst>
                  <a:ext uri="{FF2B5EF4-FFF2-40B4-BE49-F238E27FC236}">
                    <a16:creationId xmlns:a16="http://schemas.microsoft.com/office/drawing/2014/main" id="{40EAA678-5BE5-48E9-9B9B-01F2543D4E30}"/>
                  </a:ext>
                </a:extLst>
              </p:cNvPr>
              <p:cNvPicPr/>
              <p:nvPr/>
            </p:nvPicPr>
            <p:blipFill>
              <a:blip r:embed="rId18"/>
              <a:stretch>
                <a:fillRect/>
              </a:stretch>
            </p:blipFill>
            <p:spPr>
              <a:xfrm>
                <a:off x="478893" y="2675587"/>
                <a:ext cx="1356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AD2CDDBE-ECDA-45B6-B8E1-8E4DA547DEE9}"/>
                  </a:ext>
                </a:extLst>
              </p14:cNvPr>
              <p14:cNvContentPartPr/>
              <p14:nvPr/>
            </p14:nvContentPartPr>
            <p14:xfrm>
              <a:off x="607773" y="2654707"/>
              <a:ext cx="1166040" cy="170640"/>
            </p14:xfrm>
          </p:contentPart>
        </mc:Choice>
        <mc:Fallback xmlns="">
          <p:pic>
            <p:nvPicPr>
              <p:cNvPr id="15" name="Freihand 14">
                <a:extLst>
                  <a:ext uri="{FF2B5EF4-FFF2-40B4-BE49-F238E27FC236}">
                    <a16:creationId xmlns:a16="http://schemas.microsoft.com/office/drawing/2014/main" id="{AD2CDDBE-ECDA-45B6-B8E1-8E4DA547DEE9}"/>
                  </a:ext>
                </a:extLst>
              </p:cNvPr>
              <p:cNvPicPr/>
              <p:nvPr/>
            </p:nvPicPr>
            <p:blipFill>
              <a:blip r:embed="rId20"/>
              <a:stretch>
                <a:fillRect/>
              </a:stretch>
            </p:blipFill>
            <p:spPr>
              <a:xfrm>
                <a:off x="603453" y="2650387"/>
                <a:ext cx="1174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DA1577AD-C1BF-40B6-8CA5-245370831FC4}"/>
                  </a:ext>
                </a:extLst>
              </p14:cNvPr>
              <p14:cNvContentPartPr/>
              <p14:nvPr/>
            </p14:nvContentPartPr>
            <p14:xfrm>
              <a:off x="461253" y="3633187"/>
              <a:ext cx="1136520" cy="64080"/>
            </p14:xfrm>
          </p:contentPart>
        </mc:Choice>
        <mc:Fallback xmlns="">
          <p:pic>
            <p:nvPicPr>
              <p:cNvPr id="16" name="Freihand 15">
                <a:extLst>
                  <a:ext uri="{FF2B5EF4-FFF2-40B4-BE49-F238E27FC236}">
                    <a16:creationId xmlns:a16="http://schemas.microsoft.com/office/drawing/2014/main" id="{DA1577AD-C1BF-40B6-8CA5-245370831FC4}"/>
                  </a:ext>
                </a:extLst>
              </p:cNvPr>
              <p:cNvPicPr/>
              <p:nvPr/>
            </p:nvPicPr>
            <p:blipFill>
              <a:blip r:embed="rId22"/>
              <a:stretch>
                <a:fillRect/>
              </a:stretch>
            </p:blipFill>
            <p:spPr>
              <a:xfrm>
                <a:off x="456933" y="3628867"/>
                <a:ext cx="1145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94484B8-A7FD-4BE0-B209-5CDCC146A0C4}"/>
                  </a:ext>
                </a:extLst>
              </p14:cNvPr>
              <p14:cNvContentPartPr/>
              <p14:nvPr/>
            </p14:nvContentPartPr>
            <p14:xfrm>
              <a:off x="522093" y="4519867"/>
              <a:ext cx="1175400" cy="115200"/>
            </p14:xfrm>
          </p:contentPart>
        </mc:Choice>
        <mc:Fallback xmlns="">
          <p:pic>
            <p:nvPicPr>
              <p:cNvPr id="17" name="Freihand 16">
                <a:extLst>
                  <a:ext uri="{FF2B5EF4-FFF2-40B4-BE49-F238E27FC236}">
                    <a16:creationId xmlns:a16="http://schemas.microsoft.com/office/drawing/2014/main" id="{094484B8-A7FD-4BE0-B209-5CDCC146A0C4}"/>
                  </a:ext>
                </a:extLst>
              </p:cNvPr>
              <p:cNvPicPr/>
              <p:nvPr/>
            </p:nvPicPr>
            <p:blipFill>
              <a:blip r:embed="rId24"/>
              <a:stretch>
                <a:fillRect/>
              </a:stretch>
            </p:blipFill>
            <p:spPr>
              <a:xfrm>
                <a:off x="517773" y="4515547"/>
                <a:ext cx="1184040" cy="123840"/>
              </a:xfrm>
              <a:prstGeom prst="rect">
                <a:avLst/>
              </a:prstGeom>
            </p:spPr>
          </p:pic>
        </mc:Fallback>
      </mc:AlternateContent>
      <p:grpSp>
        <p:nvGrpSpPr>
          <p:cNvPr id="23" name="Gruppieren 22">
            <a:extLst>
              <a:ext uri="{FF2B5EF4-FFF2-40B4-BE49-F238E27FC236}">
                <a16:creationId xmlns:a16="http://schemas.microsoft.com/office/drawing/2014/main" id="{83234BD7-BCEC-4E97-A2FC-398A360383E0}"/>
              </a:ext>
            </a:extLst>
          </p:cNvPr>
          <p:cNvGrpSpPr/>
          <p:nvPr/>
        </p:nvGrpSpPr>
        <p:grpSpPr>
          <a:xfrm>
            <a:off x="143373" y="1650667"/>
            <a:ext cx="2164320" cy="3044880"/>
            <a:chOff x="143373" y="1650667"/>
            <a:chExt cx="2164320" cy="304488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C35CD151-720D-49AA-92FE-DF2C13896528}"/>
                    </a:ext>
                  </a:extLst>
                </p14:cNvPr>
                <p14:cNvContentPartPr/>
                <p14:nvPr/>
              </p14:nvContentPartPr>
              <p14:xfrm>
                <a:off x="201333" y="1815907"/>
                <a:ext cx="198000" cy="2879640"/>
              </p14:xfrm>
            </p:contentPart>
          </mc:Choice>
          <mc:Fallback xmlns="">
            <p:pic>
              <p:nvPicPr>
                <p:cNvPr id="18" name="Freihand 17">
                  <a:extLst>
                    <a:ext uri="{FF2B5EF4-FFF2-40B4-BE49-F238E27FC236}">
                      <a16:creationId xmlns:a16="http://schemas.microsoft.com/office/drawing/2014/main" id="{C35CD151-720D-49AA-92FE-DF2C13896528}"/>
                    </a:ext>
                  </a:extLst>
                </p:cNvPr>
                <p:cNvPicPr/>
                <p:nvPr/>
              </p:nvPicPr>
              <p:blipFill>
                <a:blip r:embed="rId26"/>
                <a:stretch>
                  <a:fillRect/>
                </a:stretch>
              </p:blipFill>
              <p:spPr>
                <a:xfrm>
                  <a:off x="197013" y="1811587"/>
                  <a:ext cx="206640" cy="2888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EDCF6ED5-325D-4260-B595-C0A20C5856E1}"/>
                    </a:ext>
                  </a:extLst>
                </p14:cNvPr>
                <p14:cNvContentPartPr/>
                <p14:nvPr/>
              </p14:nvContentPartPr>
              <p14:xfrm>
                <a:off x="296013" y="1650667"/>
                <a:ext cx="157680" cy="309600"/>
              </p14:xfrm>
            </p:contentPart>
          </mc:Choice>
          <mc:Fallback xmlns="">
            <p:pic>
              <p:nvPicPr>
                <p:cNvPr id="19" name="Freihand 18">
                  <a:extLst>
                    <a:ext uri="{FF2B5EF4-FFF2-40B4-BE49-F238E27FC236}">
                      <a16:creationId xmlns:a16="http://schemas.microsoft.com/office/drawing/2014/main" id="{EDCF6ED5-325D-4260-B595-C0A20C5856E1}"/>
                    </a:ext>
                  </a:extLst>
                </p:cNvPr>
                <p:cNvPicPr/>
                <p:nvPr/>
              </p:nvPicPr>
              <p:blipFill>
                <a:blip r:embed="rId28"/>
                <a:stretch>
                  <a:fillRect/>
                </a:stretch>
              </p:blipFill>
              <p:spPr>
                <a:xfrm>
                  <a:off x="291693" y="1646347"/>
                  <a:ext cx="1663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41819C3-8DE6-458F-A9E9-62EAE388FCE0}"/>
                    </a:ext>
                  </a:extLst>
                </p14:cNvPr>
                <p14:cNvContentPartPr/>
                <p14:nvPr/>
              </p14:nvContentPartPr>
              <p14:xfrm>
                <a:off x="143373" y="3271027"/>
                <a:ext cx="290880" cy="621000"/>
              </p14:xfrm>
            </p:contentPart>
          </mc:Choice>
          <mc:Fallback xmlns="">
            <p:pic>
              <p:nvPicPr>
                <p:cNvPr id="21" name="Freihand 20">
                  <a:extLst>
                    <a:ext uri="{FF2B5EF4-FFF2-40B4-BE49-F238E27FC236}">
                      <a16:creationId xmlns:a16="http://schemas.microsoft.com/office/drawing/2014/main" id="{841819C3-8DE6-458F-A9E9-62EAE388FCE0}"/>
                    </a:ext>
                  </a:extLst>
                </p:cNvPr>
                <p:cNvPicPr/>
                <p:nvPr/>
              </p:nvPicPr>
              <p:blipFill>
                <a:blip r:embed="rId30"/>
                <a:stretch>
                  <a:fillRect/>
                </a:stretch>
              </p:blipFill>
              <p:spPr>
                <a:xfrm>
                  <a:off x="139053" y="3266707"/>
                  <a:ext cx="2995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C4BFB2BB-F57D-4CAA-868A-616C479BC37E}"/>
                    </a:ext>
                  </a:extLst>
                </p14:cNvPr>
                <p14:cNvContentPartPr/>
                <p14:nvPr/>
              </p14:nvContentPartPr>
              <p14:xfrm>
                <a:off x="602733" y="1708267"/>
                <a:ext cx="1704960" cy="191520"/>
              </p14:xfrm>
            </p:contentPart>
          </mc:Choice>
          <mc:Fallback xmlns="">
            <p:pic>
              <p:nvPicPr>
                <p:cNvPr id="22" name="Freihand 21">
                  <a:extLst>
                    <a:ext uri="{FF2B5EF4-FFF2-40B4-BE49-F238E27FC236}">
                      <a16:creationId xmlns:a16="http://schemas.microsoft.com/office/drawing/2014/main" id="{C4BFB2BB-F57D-4CAA-868A-616C479BC37E}"/>
                    </a:ext>
                  </a:extLst>
                </p:cNvPr>
                <p:cNvPicPr/>
                <p:nvPr/>
              </p:nvPicPr>
              <p:blipFill>
                <a:blip r:embed="rId32"/>
                <a:stretch>
                  <a:fillRect/>
                </a:stretch>
              </p:blipFill>
              <p:spPr>
                <a:xfrm>
                  <a:off x="598413" y="1703947"/>
                  <a:ext cx="1713600" cy="20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D9A65748-40F0-4223-8159-CA2E989E399B}"/>
                  </a:ext>
                </a:extLst>
              </p14:cNvPr>
              <p14:cNvContentPartPr/>
              <p14:nvPr/>
            </p14:nvContentPartPr>
            <p14:xfrm>
              <a:off x="616413" y="1784947"/>
              <a:ext cx="1983240" cy="234000"/>
            </p14:xfrm>
          </p:contentPart>
        </mc:Choice>
        <mc:Fallback>
          <p:pic>
            <p:nvPicPr>
              <p:cNvPr id="25" name="Freihand 24">
                <a:extLst>
                  <a:ext uri="{FF2B5EF4-FFF2-40B4-BE49-F238E27FC236}">
                    <a16:creationId xmlns:a16="http://schemas.microsoft.com/office/drawing/2014/main" id="{D9A65748-40F0-4223-8159-CA2E989E399B}"/>
                  </a:ext>
                </a:extLst>
              </p:cNvPr>
              <p:cNvPicPr/>
              <p:nvPr/>
            </p:nvPicPr>
            <p:blipFill>
              <a:blip r:embed="rId34"/>
              <a:stretch>
                <a:fillRect/>
              </a:stretch>
            </p:blipFill>
            <p:spPr>
              <a:xfrm>
                <a:off x="612093" y="1780627"/>
                <a:ext cx="1991880" cy="242640"/>
              </a:xfrm>
              <a:prstGeom prst="rect">
                <a:avLst/>
              </a:prstGeom>
            </p:spPr>
          </p:pic>
        </mc:Fallback>
      </mc:AlternateContent>
      <p:grpSp>
        <p:nvGrpSpPr>
          <p:cNvPr id="27" name="Gruppieren 26">
            <a:extLst>
              <a:ext uri="{FF2B5EF4-FFF2-40B4-BE49-F238E27FC236}">
                <a16:creationId xmlns:a16="http://schemas.microsoft.com/office/drawing/2014/main" id="{65F7F1C4-4F98-4866-A610-0FD102AA0B94}"/>
              </a:ext>
            </a:extLst>
          </p:cNvPr>
          <p:cNvGrpSpPr/>
          <p:nvPr/>
        </p:nvGrpSpPr>
        <p:grpSpPr>
          <a:xfrm>
            <a:off x="3582453" y="826987"/>
            <a:ext cx="3213720" cy="520920"/>
            <a:chOff x="3582453" y="826987"/>
            <a:chExt cx="3213720" cy="520920"/>
          </a:xfrm>
        </p:grpSpPr>
        <mc:AlternateContent xmlns:mc="http://schemas.openxmlformats.org/markup-compatibility/2006">
          <mc:Choice xmlns:p14="http://schemas.microsoft.com/office/powerpoint/2010/main" Requires="p14">
            <p:contentPart p14:bwMode="auto" r:id="rId35">
              <p14:nvContentPartPr>
                <p14:cNvPr id="10" name="Freihand 9">
                  <a:extLst>
                    <a:ext uri="{FF2B5EF4-FFF2-40B4-BE49-F238E27FC236}">
                      <a16:creationId xmlns:a16="http://schemas.microsoft.com/office/drawing/2014/main" id="{AACE4FC1-E954-463E-AB0F-DC45A3FDB211}"/>
                    </a:ext>
                  </a:extLst>
                </p14:cNvPr>
                <p14:cNvContentPartPr/>
                <p14:nvPr/>
              </p14:nvContentPartPr>
              <p14:xfrm>
                <a:off x="4567773" y="946147"/>
                <a:ext cx="2228400" cy="102240"/>
              </p14:xfrm>
            </p:contentPart>
          </mc:Choice>
          <mc:Fallback>
            <p:pic>
              <p:nvPicPr>
                <p:cNvPr id="10" name="Freihand 9">
                  <a:extLst>
                    <a:ext uri="{FF2B5EF4-FFF2-40B4-BE49-F238E27FC236}">
                      <a16:creationId xmlns:a16="http://schemas.microsoft.com/office/drawing/2014/main" id="{AACE4FC1-E954-463E-AB0F-DC45A3FDB211}"/>
                    </a:ext>
                  </a:extLst>
                </p:cNvPr>
                <p:cNvPicPr/>
                <p:nvPr/>
              </p:nvPicPr>
              <p:blipFill>
                <a:blip r:embed="rId36"/>
                <a:stretch>
                  <a:fillRect/>
                </a:stretch>
              </p:blipFill>
              <p:spPr>
                <a:xfrm>
                  <a:off x="4563453" y="941827"/>
                  <a:ext cx="2237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287188A6-AF1C-48CF-A724-A29CB0C420B4}"/>
                    </a:ext>
                  </a:extLst>
                </p14:cNvPr>
                <p14:cNvContentPartPr/>
                <p14:nvPr/>
              </p14:nvContentPartPr>
              <p14:xfrm>
                <a:off x="3582453" y="826987"/>
                <a:ext cx="891720" cy="520920"/>
              </p14:xfrm>
            </p:contentPart>
          </mc:Choice>
          <mc:Fallback>
            <p:pic>
              <p:nvPicPr>
                <p:cNvPr id="20" name="Freihand 19">
                  <a:extLst>
                    <a:ext uri="{FF2B5EF4-FFF2-40B4-BE49-F238E27FC236}">
                      <a16:creationId xmlns:a16="http://schemas.microsoft.com/office/drawing/2014/main" id="{287188A6-AF1C-48CF-A724-A29CB0C420B4}"/>
                    </a:ext>
                  </a:extLst>
                </p:cNvPr>
                <p:cNvPicPr/>
                <p:nvPr/>
              </p:nvPicPr>
              <p:blipFill>
                <a:blip r:embed="rId38"/>
                <a:stretch>
                  <a:fillRect/>
                </a:stretch>
              </p:blipFill>
              <p:spPr>
                <a:xfrm>
                  <a:off x="3578133" y="822667"/>
                  <a:ext cx="90036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AA090AEB-DDF9-45DF-9F31-0786CD76194F}"/>
                    </a:ext>
                  </a:extLst>
                </p14:cNvPr>
                <p14:cNvContentPartPr/>
                <p14:nvPr/>
              </p14:nvContentPartPr>
              <p14:xfrm>
                <a:off x="3584613" y="877747"/>
                <a:ext cx="874800" cy="444960"/>
              </p14:xfrm>
            </p:contentPart>
          </mc:Choice>
          <mc:Fallback>
            <p:pic>
              <p:nvPicPr>
                <p:cNvPr id="26" name="Freihand 25">
                  <a:extLst>
                    <a:ext uri="{FF2B5EF4-FFF2-40B4-BE49-F238E27FC236}">
                      <a16:creationId xmlns:a16="http://schemas.microsoft.com/office/drawing/2014/main" id="{AA090AEB-DDF9-45DF-9F31-0786CD76194F}"/>
                    </a:ext>
                  </a:extLst>
                </p:cNvPr>
                <p:cNvPicPr/>
                <p:nvPr/>
              </p:nvPicPr>
              <p:blipFill>
                <a:blip r:embed="rId40"/>
                <a:stretch>
                  <a:fillRect/>
                </a:stretch>
              </p:blipFill>
              <p:spPr>
                <a:xfrm>
                  <a:off x="3580293" y="873427"/>
                  <a:ext cx="883440" cy="45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6817EBD8-8C1C-4573-A01D-2019CCF27792}"/>
                  </a:ext>
                </a:extLst>
              </p14:cNvPr>
              <p14:cNvContentPartPr/>
              <p14:nvPr/>
            </p14:nvContentPartPr>
            <p14:xfrm>
              <a:off x="367293" y="2192827"/>
              <a:ext cx="1802160" cy="1096920"/>
            </p14:xfrm>
          </p:contentPart>
        </mc:Choice>
        <mc:Fallback>
          <p:pic>
            <p:nvPicPr>
              <p:cNvPr id="28" name="Freihand 27">
                <a:extLst>
                  <a:ext uri="{FF2B5EF4-FFF2-40B4-BE49-F238E27FC236}">
                    <a16:creationId xmlns:a16="http://schemas.microsoft.com/office/drawing/2014/main" id="{6817EBD8-8C1C-4573-A01D-2019CCF27792}"/>
                  </a:ext>
                </a:extLst>
              </p:cNvPr>
              <p:cNvPicPr/>
              <p:nvPr/>
            </p:nvPicPr>
            <p:blipFill>
              <a:blip r:embed="rId42"/>
              <a:stretch>
                <a:fillRect/>
              </a:stretch>
            </p:blipFill>
            <p:spPr>
              <a:xfrm>
                <a:off x="362973" y="2188507"/>
                <a:ext cx="1810800" cy="1105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6B337427-FBEA-4F64-8302-7BD41D6BC725}"/>
                  </a:ext>
                </a:extLst>
              </p14:cNvPr>
              <p14:cNvContentPartPr/>
              <p14:nvPr/>
            </p14:nvContentPartPr>
            <p14:xfrm>
              <a:off x="384213" y="3623827"/>
              <a:ext cx="1147320" cy="101160"/>
            </p14:xfrm>
          </p:contentPart>
        </mc:Choice>
        <mc:Fallback>
          <p:pic>
            <p:nvPicPr>
              <p:cNvPr id="29" name="Freihand 28">
                <a:extLst>
                  <a:ext uri="{FF2B5EF4-FFF2-40B4-BE49-F238E27FC236}">
                    <a16:creationId xmlns:a16="http://schemas.microsoft.com/office/drawing/2014/main" id="{6B337427-FBEA-4F64-8302-7BD41D6BC725}"/>
                  </a:ext>
                </a:extLst>
              </p:cNvPr>
              <p:cNvPicPr/>
              <p:nvPr/>
            </p:nvPicPr>
            <p:blipFill>
              <a:blip r:embed="rId44"/>
              <a:stretch>
                <a:fillRect/>
              </a:stretch>
            </p:blipFill>
            <p:spPr>
              <a:xfrm>
                <a:off x="379893" y="3619507"/>
                <a:ext cx="1155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D6C0E352-212B-43FC-96FD-B59A8CF93555}"/>
                  </a:ext>
                </a:extLst>
              </p14:cNvPr>
              <p14:cNvContentPartPr/>
              <p14:nvPr/>
            </p14:nvContentPartPr>
            <p14:xfrm>
              <a:off x="468813" y="4532107"/>
              <a:ext cx="2042280" cy="92880"/>
            </p14:xfrm>
          </p:contentPart>
        </mc:Choice>
        <mc:Fallback>
          <p:pic>
            <p:nvPicPr>
              <p:cNvPr id="30" name="Freihand 29">
                <a:extLst>
                  <a:ext uri="{FF2B5EF4-FFF2-40B4-BE49-F238E27FC236}">
                    <a16:creationId xmlns:a16="http://schemas.microsoft.com/office/drawing/2014/main" id="{D6C0E352-212B-43FC-96FD-B59A8CF93555}"/>
                  </a:ext>
                </a:extLst>
              </p:cNvPr>
              <p:cNvPicPr/>
              <p:nvPr/>
            </p:nvPicPr>
            <p:blipFill>
              <a:blip r:embed="rId46"/>
              <a:stretch>
                <a:fillRect/>
              </a:stretch>
            </p:blipFill>
            <p:spPr>
              <a:xfrm>
                <a:off x="464493" y="4527787"/>
                <a:ext cx="2050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6AFD7444-02D9-4399-AD57-1D00473B4644}"/>
                  </a:ext>
                </a:extLst>
              </p14:cNvPr>
              <p14:cNvContentPartPr/>
              <p14:nvPr/>
            </p14:nvContentPartPr>
            <p14:xfrm>
              <a:off x="495453" y="3651907"/>
              <a:ext cx="894240" cy="66960"/>
            </p14:xfrm>
          </p:contentPart>
        </mc:Choice>
        <mc:Fallback>
          <p:pic>
            <p:nvPicPr>
              <p:cNvPr id="31" name="Freihand 30">
                <a:extLst>
                  <a:ext uri="{FF2B5EF4-FFF2-40B4-BE49-F238E27FC236}">
                    <a16:creationId xmlns:a16="http://schemas.microsoft.com/office/drawing/2014/main" id="{6AFD7444-02D9-4399-AD57-1D00473B4644}"/>
                  </a:ext>
                </a:extLst>
              </p:cNvPr>
              <p:cNvPicPr/>
              <p:nvPr/>
            </p:nvPicPr>
            <p:blipFill>
              <a:blip r:embed="rId48"/>
              <a:stretch>
                <a:fillRect/>
              </a:stretch>
            </p:blipFill>
            <p:spPr>
              <a:xfrm>
                <a:off x="491133" y="3647587"/>
                <a:ext cx="902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0CC950AA-9326-4E23-92B8-E887D6F25167}"/>
                  </a:ext>
                </a:extLst>
              </p14:cNvPr>
              <p14:cNvContentPartPr/>
              <p14:nvPr/>
            </p14:nvContentPartPr>
            <p14:xfrm>
              <a:off x="518493" y="5420947"/>
              <a:ext cx="2886480" cy="112680"/>
            </p14:xfrm>
          </p:contentPart>
        </mc:Choice>
        <mc:Fallback>
          <p:pic>
            <p:nvPicPr>
              <p:cNvPr id="35" name="Freihand 34">
                <a:extLst>
                  <a:ext uri="{FF2B5EF4-FFF2-40B4-BE49-F238E27FC236}">
                    <a16:creationId xmlns:a16="http://schemas.microsoft.com/office/drawing/2014/main" id="{0CC950AA-9326-4E23-92B8-E887D6F25167}"/>
                  </a:ext>
                </a:extLst>
              </p:cNvPr>
              <p:cNvPicPr/>
              <p:nvPr/>
            </p:nvPicPr>
            <p:blipFill>
              <a:blip r:embed="rId50"/>
              <a:stretch>
                <a:fillRect/>
              </a:stretch>
            </p:blipFill>
            <p:spPr>
              <a:xfrm>
                <a:off x="514173" y="5416627"/>
                <a:ext cx="2895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358B8AF7-CF33-4C1C-A8AC-FAD86227D01D}"/>
                  </a:ext>
                </a:extLst>
              </p14:cNvPr>
              <p14:cNvContentPartPr/>
              <p14:nvPr/>
            </p14:nvContentPartPr>
            <p14:xfrm>
              <a:off x="555933" y="5437867"/>
              <a:ext cx="2886480" cy="70560"/>
            </p14:xfrm>
          </p:contentPart>
        </mc:Choice>
        <mc:Fallback>
          <p:pic>
            <p:nvPicPr>
              <p:cNvPr id="36" name="Freihand 35">
                <a:extLst>
                  <a:ext uri="{FF2B5EF4-FFF2-40B4-BE49-F238E27FC236}">
                    <a16:creationId xmlns:a16="http://schemas.microsoft.com/office/drawing/2014/main" id="{358B8AF7-CF33-4C1C-A8AC-FAD86227D01D}"/>
                  </a:ext>
                </a:extLst>
              </p:cNvPr>
              <p:cNvPicPr/>
              <p:nvPr/>
            </p:nvPicPr>
            <p:blipFill>
              <a:blip r:embed="rId52"/>
              <a:stretch>
                <a:fillRect/>
              </a:stretch>
            </p:blipFill>
            <p:spPr>
              <a:xfrm>
                <a:off x="551613" y="5433547"/>
                <a:ext cx="2895120" cy="79200"/>
              </a:xfrm>
              <a:prstGeom prst="rect">
                <a:avLst/>
              </a:prstGeom>
            </p:spPr>
          </p:pic>
        </mc:Fallback>
      </mc:AlternateContent>
      <p:grpSp>
        <p:nvGrpSpPr>
          <p:cNvPr id="39" name="Gruppieren 38">
            <a:extLst>
              <a:ext uri="{FF2B5EF4-FFF2-40B4-BE49-F238E27FC236}">
                <a16:creationId xmlns:a16="http://schemas.microsoft.com/office/drawing/2014/main" id="{1EC9BF4E-5FD6-4167-A5AB-0FBB94A6D853}"/>
              </a:ext>
            </a:extLst>
          </p:cNvPr>
          <p:cNvGrpSpPr/>
          <p:nvPr/>
        </p:nvGrpSpPr>
        <p:grpSpPr>
          <a:xfrm>
            <a:off x="-210867" y="540427"/>
            <a:ext cx="2653200" cy="5330880"/>
            <a:chOff x="-210867" y="540427"/>
            <a:chExt cx="2653200" cy="5330880"/>
          </a:xfrm>
        </p:grpSpPr>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DDB265B6-FC9D-43F2-904D-9133373ECD3F}"/>
                    </a:ext>
                  </a:extLst>
                </p14:cNvPr>
                <p14:cNvContentPartPr/>
                <p14:nvPr/>
              </p14:nvContentPartPr>
              <p14:xfrm>
                <a:off x="1595613" y="4192267"/>
                <a:ext cx="819000" cy="558360"/>
              </p14:xfrm>
            </p:contentPart>
          </mc:Choice>
          <mc:Fallback>
            <p:pic>
              <p:nvPicPr>
                <p:cNvPr id="32" name="Freihand 31">
                  <a:extLst>
                    <a:ext uri="{FF2B5EF4-FFF2-40B4-BE49-F238E27FC236}">
                      <a16:creationId xmlns:a16="http://schemas.microsoft.com/office/drawing/2014/main" id="{DDB265B6-FC9D-43F2-904D-9133373ECD3F}"/>
                    </a:ext>
                  </a:extLst>
                </p:cNvPr>
                <p:cNvPicPr/>
                <p:nvPr/>
              </p:nvPicPr>
              <p:blipFill>
                <a:blip r:embed="rId54"/>
                <a:stretch>
                  <a:fillRect/>
                </a:stretch>
              </p:blipFill>
              <p:spPr>
                <a:xfrm>
                  <a:off x="1591293" y="4187947"/>
                  <a:ext cx="82764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9BE0CC0F-EA0D-4F0E-AE7D-FF50B75F5E13}"/>
                    </a:ext>
                  </a:extLst>
                </p14:cNvPr>
                <p14:cNvContentPartPr/>
                <p14:nvPr/>
              </p14:nvContentPartPr>
              <p14:xfrm>
                <a:off x="1710453" y="4255267"/>
                <a:ext cx="731880" cy="553320"/>
              </p14:xfrm>
            </p:contentPart>
          </mc:Choice>
          <mc:Fallback>
            <p:pic>
              <p:nvPicPr>
                <p:cNvPr id="33" name="Freihand 32">
                  <a:extLst>
                    <a:ext uri="{FF2B5EF4-FFF2-40B4-BE49-F238E27FC236}">
                      <a16:creationId xmlns:a16="http://schemas.microsoft.com/office/drawing/2014/main" id="{9BE0CC0F-EA0D-4F0E-AE7D-FF50B75F5E13}"/>
                    </a:ext>
                  </a:extLst>
                </p:cNvPr>
                <p:cNvPicPr/>
                <p:nvPr/>
              </p:nvPicPr>
              <p:blipFill>
                <a:blip r:embed="rId56"/>
                <a:stretch>
                  <a:fillRect/>
                </a:stretch>
              </p:blipFill>
              <p:spPr>
                <a:xfrm>
                  <a:off x="1706133" y="4250947"/>
                  <a:ext cx="74052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B9CB52DB-712B-4E8C-A7DE-0CF515F4C862}"/>
                    </a:ext>
                  </a:extLst>
                </p14:cNvPr>
                <p14:cNvContentPartPr/>
                <p14:nvPr/>
              </p14:nvContentPartPr>
              <p14:xfrm>
                <a:off x="-210867" y="540427"/>
                <a:ext cx="935640" cy="5330880"/>
              </p14:xfrm>
            </p:contentPart>
          </mc:Choice>
          <mc:Fallback>
            <p:pic>
              <p:nvPicPr>
                <p:cNvPr id="37" name="Freihand 36">
                  <a:extLst>
                    <a:ext uri="{FF2B5EF4-FFF2-40B4-BE49-F238E27FC236}">
                      <a16:creationId xmlns:a16="http://schemas.microsoft.com/office/drawing/2014/main" id="{B9CB52DB-712B-4E8C-A7DE-0CF515F4C862}"/>
                    </a:ext>
                  </a:extLst>
                </p:cNvPr>
                <p:cNvPicPr/>
                <p:nvPr/>
              </p:nvPicPr>
              <p:blipFill>
                <a:blip r:embed="rId58"/>
                <a:stretch>
                  <a:fillRect/>
                </a:stretch>
              </p:blipFill>
              <p:spPr>
                <a:xfrm>
                  <a:off x="-215187" y="536107"/>
                  <a:ext cx="944280" cy="5339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F82F220D-7B30-4487-B845-14BB353FDF2B}"/>
                    </a:ext>
                  </a:extLst>
                </p14:cNvPr>
                <p14:cNvContentPartPr/>
                <p14:nvPr/>
              </p14:nvContentPartPr>
              <p14:xfrm>
                <a:off x="-153627" y="695587"/>
                <a:ext cx="764280" cy="4839840"/>
              </p14:xfrm>
            </p:contentPart>
          </mc:Choice>
          <mc:Fallback>
            <p:pic>
              <p:nvPicPr>
                <p:cNvPr id="38" name="Freihand 37">
                  <a:extLst>
                    <a:ext uri="{FF2B5EF4-FFF2-40B4-BE49-F238E27FC236}">
                      <a16:creationId xmlns:a16="http://schemas.microsoft.com/office/drawing/2014/main" id="{F82F220D-7B30-4487-B845-14BB353FDF2B}"/>
                    </a:ext>
                  </a:extLst>
                </p:cNvPr>
                <p:cNvPicPr/>
                <p:nvPr/>
              </p:nvPicPr>
              <p:blipFill>
                <a:blip r:embed="rId60"/>
                <a:stretch>
                  <a:fillRect/>
                </a:stretch>
              </p:blipFill>
              <p:spPr>
                <a:xfrm>
                  <a:off x="-157947" y="691267"/>
                  <a:ext cx="772920" cy="484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0DB9DEA1-812C-449A-ACC4-75D89CF83E77}"/>
                  </a:ext>
                </a:extLst>
              </p14:cNvPr>
              <p14:cNvContentPartPr/>
              <p14:nvPr/>
            </p14:nvContentPartPr>
            <p14:xfrm>
              <a:off x="8742693" y="701707"/>
              <a:ext cx="297000" cy="2642040"/>
            </p14:xfrm>
          </p:contentPart>
        </mc:Choice>
        <mc:Fallback>
          <p:pic>
            <p:nvPicPr>
              <p:cNvPr id="40" name="Freihand 39">
                <a:extLst>
                  <a:ext uri="{FF2B5EF4-FFF2-40B4-BE49-F238E27FC236}">
                    <a16:creationId xmlns:a16="http://schemas.microsoft.com/office/drawing/2014/main" id="{0DB9DEA1-812C-449A-ACC4-75D89CF83E77}"/>
                  </a:ext>
                </a:extLst>
              </p:cNvPr>
              <p:cNvPicPr/>
              <p:nvPr/>
            </p:nvPicPr>
            <p:blipFill>
              <a:blip r:embed="rId62"/>
              <a:stretch>
                <a:fillRect/>
              </a:stretch>
            </p:blipFill>
            <p:spPr>
              <a:xfrm>
                <a:off x="8738373" y="697387"/>
                <a:ext cx="305640" cy="2650680"/>
              </a:xfrm>
              <a:prstGeom prst="rect">
                <a:avLst/>
              </a:prstGeom>
            </p:spPr>
          </p:pic>
        </mc:Fallback>
      </mc:AlternateContent>
      <p:grpSp>
        <p:nvGrpSpPr>
          <p:cNvPr id="58" name="Gruppieren 57">
            <a:extLst>
              <a:ext uri="{FF2B5EF4-FFF2-40B4-BE49-F238E27FC236}">
                <a16:creationId xmlns:a16="http://schemas.microsoft.com/office/drawing/2014/main" id="{DD522333-E456-4C70-AD94-E7B183547025}"/>
              </a:ext>
            </a:extLst>
          </p:cNvPr>
          <p:cNvGrpSpPr/>
          <p:nvPr/>
        </p:nvGrpSpPr>
        <p:grpSpPr>
          <a:xfrm>
            <a:off x="10408053" y="774427"/>
            <a:ext cx="1675080" cy="542880"/>
            <a:chOff x="10408053" y="774427"/>
            <a:chExt cx="1675080" cy="542880"/>
          </a:xfrm>
        </p:grpSpPr>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F6EFE200-04A9-4C10-AA2E-DC1543A7E795}"/>
                    </a:ext>
                  </a:extLst>
                </p14:cNvPr>
                <p14:cNvContentPartPr/>
                <p14:nvPr/>
              </p14:nvContentPartPr>
              <p14:xfrm>
                <a:off x="10408053" y="1123267"/>
                <a:ext cx="242640" cy="102240"/>
              </p14:xfrm>
            </p:contentPart>
          </mc:Choice>
          <mc:Fallback>
            <p:pic>
              <p:nvPicPr>
                <p:cNvPr id="47" name="Freihand 46">
                  <a:extLst>
                    <a:ext uri="{FF2B5EF4-FFF2-40B4-BE49-F238E27FC236}">
                      <a16:creationId xmlns:a16="http://schemas.microsoft.com/office/drawing/2014/main" id="{F6EFE200-04A9-4C10-AA2E-DC1543A7E795}"/>
                    </a:ext>
                  </a:extLst>
                </p:cNvPr>
                <p:cNvPicPr/>
                <p:nvPr/>
              </p:nvPicPr>
              <p:blipFill>
                <a:blip r:embed="rId64"/>
                <a:stretch>
                  <a:fillRect/>
                </a:stretch>
              </p:blipFill>
              <p:spPr>
                <a:xfrm>
                  <a:off x="10403733" y="1118947"/>
                  <a:ext cx="251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65490E95-1C60-41B3-8D66-53E79BCE690E}"/>
                    </a:ext>
                  </a:extLst>
                </p14:cNvPr>
                <p14:cNvContentPartPr/>
                <p14:nvPr/>
              </p14:nvContentPartPr>
              <p14:xfrm>
                <a:off x="10618293" y="993307"/>
                <a:ext cx="7920" cy="40680"/>
              </p14:xfrm>
            </p:contentPart>
          </mc:Choice>
          <mc:Fallback>
            <p:pic>
              <p:nvPicPr>
                <p:cNvPr id="48" name="Freihand 47">
                  <a:extLst>
                    <a:ext uri="{FF2B5EF4-FFF2-40B4-BE49-F238E27FC236}">
                      <a16:creationId xmlns:a16="http://schemas.microsoft.com/office/drawing/2014/main" id="{65490E95-1C60-41B3-8D66-53E79BCE690E}"/>
                    </a:ext>
                  </a:extLst>
                </p:cNvPr>
                <p:cNvPicPr/>
                <p:nvPr/>
              </p:nvPicPr>
              <p:blipFill>
                <a:blip r:embed="rId66"/>
                <a:stretch>
                  <a:fillRect/>
                </a:stretch>
              </p:blipFill>
              <p:spPr>
                <a:xfrm>
                  <a:off x="10613973" y="988987"/>
                  <a:ext cx="16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04582BC4-EBAD-432E-A541-469BF153BB07}"/>
                    </a:ext>
                  </a:extLst>
                </p14:cNvPr>
                <p14:cNvContentPartPr/>
                <p14:nvPr/>
              </p14:nvContentPartPr>
              <p14:xfrm>
                <a:off x="10745013" y="965227"/>
                <a:ext cx="270720" cy="235080"/>
              </p14:xfrm>
            </p:contentPart>
          </mc:Choice>
          <mc:Fallback>
            <p:pic>
              <p:nvPicPr>
                <p:cNvPr id="49" name="Freihand 48">
                  <a:extLst>
                    <a:ext uri="{FF2B5EF4-FFF2-40B4-BE49-F238E27FC236}">
                      <a16:creationId xmlns:a16="http://schemas.microsoft.com/office/drawing/2014/main" id="{04582BC4-EBAD-432E-A541-469BF153BB07}"/>
                    </a:ext>
                  </a:extLst>
                </p:cNvPr>
                <p:cNvPicPr/>
                <p:nvPr/>
              </p:nvPicPr>
              <p:blipFill>
                <a:blip r:embed="rId68"/>
                <a:stretch>
                  <a:fillRect/>
                </a:stretch>
              </p:blipFill>
              <p:spPr>
                <a:xfrm>
                  <a:off x="10740693" y="960907"/>
                  <a:ext cx="2793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75360E2D-5610-4ED6-A7CA-09119C32FAD6}"/>
                    </a:ext>
                  </a:extLst>
                </p14:cNvPr>
                <p14:cNvContentPartPr/>
                <p14:nvPr/>
              </p14:nvContentPartPr>
              <p14:xfrm>
                <a:off x="11088813" y="1037227"/>
                <a:ext cx="119160" cy="280080"/>
              </p14:xfrm>
            </p:contentPart>
          </mc:Choice>
          <mc:Fallback>
            <p:pic>
              <p:nvPicPr>
                <p:cNvPr id="50" name="Freihand 49">
                  <a:extLst>
                    <a:ext uri="{FF2B5EF4-FFF2-40B4-BE49-F238E27FC236}">
                      <a16:creationId xmlns:a16="http://schemas.microsoft.com/office/drawing/2014/main" id="{75360E2D-5610-4ED6-A7CA-09119C32FAD6}"/>
                    </a:ext>
                  </a:extLst>
                </p:cNvPr>
                <p:cNvPicPr/>
                <p:nvPr/>
              </p:nvPicPr>
              <p:blipFill>
                <a:blip r:embed="rId70"/>
                <a:stretch>
                  <a:fillRect/>
                </a:stretch>
              </p:blipFill>
              <p:spPr>
                <a:xfrm>
                  <a:off x="11084493" y="1032907"/>
                  <a:ext cx="1278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9BA5579E-4D1E-4BE7-9520-103E3FC32B84}"/>
                    </a:ext>
                  </a:extLst>
                </p14:cNvPr>
                <p14:cNvContentPartPr/>
                <p14:nvPr/>
              </p14:nvContentPartPr>
              <p14:xfrm>
                <a:off x="11207973" y="1100227"/>
                <a:ext cx="360" cy="360"/>
              </p14:xfrm>
            </p:contentPart>
          </mc:Choice>
          <mc:Fallback>
            <p:pic>
              <p:nvPicPr>
                <p:cNvPr id="51" name="Freihand 50">
                  <a:extLst>
                    <a:ext uri="{FF2B5EF4-FFF2-40B4-BE49-F238E27FC236}">
                      <a16:creationId xmlns:a16="http://schemas.microsoft.com/office/drawing/2014/main" id="{9BA5579E-4D1E-4BE7-9520-103E3FC32B84}"/>
                    </a:ext>
                  </a:extLst>
                </p:cNvPr>
                <p:cNvPicPr/>
                <p:nvPr/>
              </p:nvPicPr>
              <p:blipFill>
                <a:blip r:embed="rId72"/>
                <a:stretch>
                  <a:fillRect/>
                </a:stretch>
              </p:blipFill>
              <p:spPr>
                <a:xfrm>
                  <a:off x="11203653" y="1095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B1EF9CE4-1973-4C8C-B809-493F13E1B298}"/>
                    </a:ext>
                  </a:extLst>
                </p14:cNvPr>
                <p14:cNvContentPartPr/>
                <p14:nvPr/>
              </p14:nvContentPartPr>
              <p14:xfrm>
                <a:off x="11238933" y="1011667"/>
                <a:ext cx="173520" cy="147600"/>
              </p14:xfrm>
            </p:contentPart>
          </mc:Choice>
          <mc:Fallback>
            <p:pic>
              <p:nvPicPr>
                <p:cNvPr id="52" name="Freihand 51">
                  <a:extLst>
                    <a:ext uri="{FF2B5EF4-FFF2-40B4-BE49-F238E27FC236}">
                      <a16:creationId xmlns:a16="http://schemas.microsoft.com/office/drawing/2014/main" id="{B1EF9CE4-1973-4C8C-B809-493F13E1B298}"/>
                    </a:ext>
                  </a:extLst>
                </p:cNvPr>
                <p:cNvPicPr/>
                <p:nvPr/>
              </p:nvPicPr>
              <p:blipFill>
                <a:blip r:embed="rId74"/>
                <a:stretch>
                  <a:fillRect/>
                </a:stretch>
              </p:blipFill>
              <p:spPr>
                <a:xfrm>
                  <a:off x="11234613" y="1007347"/>
                  <a:ext cx="182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0CB7E4F3-D241-4AD4-9262-65F90FE477AC}"/>
                    </a:ext>
                  </a:extLst>
                </p14:cNvPr>
                <p14:cNvContentPartPr/>
                <p14:nvPr/>
              </p14:nvContentPartPr>
              <p14:xfrm>
                <a:off x="11445213" y="863347"/>
                <a:ext cx="75240" cy="258480"/>
              </p14:xfrm>
            </p:contentPart>
          </mc:Choice>
          <mc:Fallback>
            <p:pic>
              <p:nvPicPr>
                <p:cNvPr id="53" name="Freihand 52">
                  <a:extLst>
                    <a:ext uri="{FF2B5EF4-FFF2-40B4-BE49-F238E27FC236}">
                      <a16:creationId xmlns:a16="http://schemas.microsoft.com/office/drawing/2014/main" id="{0CB7E4F3-D241-4AD4-9262-65F90FE477AC}"/>
                    </a:ext>
                  </a:extLst>
                </p:cNvPr>
                <p:cNvPicPr/>
                <p:nvPr/>
              </p:nvPicPr>
              <p:blipFill>
                <a:blip r:embed="rId76"/>
                <a:stretch>
                  <a:fillRect/>
                </a:stretch>
              </p:blipFill>
              <p:spPr>
                <a:xfrm>
                  <a:off x="11440893" y="859027"/>
                  <a:ext cx="838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5A5E8C77-AA6A-4A82-A6F1-477CCD6AD860}"/>
                    </a:ext>
                  </a:extLst>
                </p14:cNvPr>
                <p14:cNvContentPartPr/>
                <p14:nvPr/>
              </p14:nvContentPartPr>
              <p14:xfrm>
                <a:off x="11525853" y="852907"/>
                <a:ext cx="337680" cy="238680"/>
              </p14:xfrm>
            </p:contentPart>
          </mc:Choice>
          <mc:Fallback>
            <p:pic>
              <p:nvPicPr>
                <p:cNvPr id="54" name="Freihand 53">
                  <a:extLst>
                    <a:ext uri="{FF2B5EF4-FFF2-40B4-BE49-F238E27FC236}">
                      <a16:creationId xmlns:a16="http://schemas.microsoft.com/office/drawing/2014/main" id="{5A5E8C77-AA6A-4A82-A6F1-477CCD6AD860}"/>
                    </a:ext>
                  </a:extLst>
                </p:cNvPr>
                <p:cNvPicPr/>
                <p:nvPr/>
              </p:nvPicPr>
              <p:blipFill>
                <a:blip r:embed="rId78"/>
                <a:stretch>
                  <a:fillRect/>
                </a:stretch>
              </p:blipFill>
              <p:spPr>
                <a:xfrm>
                  <a:off x="11521533" y="848587"/>
                  <a:ext cx="3463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40107AB3-F98A-4261-8241-361397DE441E}"/>
                    </a:ext>
                  </a:extLst>
                </p14:cNvPr>
                <p14:cNvContentPartPr/>
                <p14:nvPr/>
              </p14:nvContentPartPr>
              <p14:xfrm>
                <a:off x="11844093" y="857227"/>
                <a:ext cx="26640" cy="78120"/>
              </p14:xfrm>
            </p:contentPart>
          </mc:Choice>
          <mc:Fallback>
            <p:pic>
              <p:nvPicPr>
                <p:cNvPr id="55" name="Freihand 54">
                  <a:extLst>
                    <a:ext uri="{FF2B5EF4-FFF2-40B4-BE49-F238E27FC236}">
                      <a16:creationId xmlns:a16="http://schemas.microsoft.com/office/drawing/2014/main" id="{40107AB3-F98A-4261-8241-361397DE441E}"/>
                    </a:ext>
                  </a:extLst>
                </p:cNvPr>
                <p:cNvPicPr/>
                <p:nvPr/>
              </p:nvPicPr>
              <p:blipFill>
                <a:blip r:embed="rId80"/>
                <a:stretch>
                  <a:fillRect/>
                </a:stretch>
              </p:blipFill>
              <p:spPr>
                <a:xfrm>
                  <a:off x="11839773" y="852907"/>
                  <a:ext cx="35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8F3E07C5-A6F7-44A7-869E-B2D14E0723B9}"/>
                    </a:ext>
                  </a:extLst>
                </p14:cNvPr>
                <p14:cNvContentPartPr/>
                <p14:nvPr/>
              </p14:nvContentPartPr>
              <p14:xfrm>
                <a:off x="11882253" y="967387"/>
                <a:ext cx="200880" cy="152640"/>
              </p14:xfrm>
            </p:contentPart>
          </mc:Choice>
          <mc:Fallback>
            <p:pic>
              <p:nvPicPr>
                <p:cNvPr id="56" name="Freihand 55">
                  <a:extLst>
                    <a:ext uri="{FF2B5EF4-FFF2-40B4-BE49-F238E27FC236}">
                      <a16:creationId xmlns:a16="http://schemas.microsoft.com/office/drawing/2014/main" id="{8F3E07C5-A6F7-44A7-869E-B2D14E0723B9}"/>
                    </a:ext>
                  </a:extLst>
                </p:cNvPr>
                <p:cNvPicPr/>
                <p:nvPr/>
              </p:nvPicPr>
              <p:blipFill>
                <a:blip r:embed="rId82"/>
                <a:stretch>
                  <a:fillRect/>
                </a:stretch>
              </p:blipFill>
              <p:spPr>
                <a:xfrm>
                  <a:off x="11877933" y="963067"/>
                  <a:ext cx="209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1424204B-55A3-4F36-A7AA-41D5B4B42F97}"/>
                    </a:ext>
                  </a:extLst>
                </p14:cNvPr>
                <p14:cNvContentPartPr/>
                <p14:nvPr/>
              </p14:nvContentPartPr>
              <p14:xfrm>
                <a:off x="11942733" y="774427"/>
                <a:ext cx="360" cy="360"/>
              </p14:xfrm>
            </p:contentPart>
          </mc:Choice>
          <mc:Fallback>
            <p:pic>
              <p:nvPicPr>
                <p:cNvPr id="57" name="Freihand 56">
                  <a:extLst>
                    <a:ext uri="{FF2B5EF4-FFF2-40B4-BE49-F238E27FC236}">
                      <a16:creationId xmlns:a16="http://schemas.microsoft.com/office/drawing/2014/main" id="{1424204B-55A3-4F36-A7AA-41D5B4B42F97}"/>
                    </a:ext>
                  </a:extLst>
                </p:cNvPr>
                <p:cNvPicPr/>
                <p:nvPr/>
              </p:nvPicPr>
              <p:blipFill>
                <a:blip r:embed="rId72"/>
                <a:stretch>
                  <a:fillRect/>
                </a:stretch>
              </p:blipFill>
              <p:spPr>
                <a:xfrm>
                  <a:off x="11938413" y="770107"/>
                  <a:ext cx="9000" cy="9000"/>
                </a:xfrm>
                <a:prstGeom prst="rect">
                  <a:avLst/>
                </a:prstGeom>
              </p:spPr>
            </p:pic>
          </mc:Fallback>
        </mc:AlternateContent>
      </p:grpSp>
      <p:grpSp>
        <p:nvGrpSpPr>
          <p:cNvPr id="61" name="Gruppieren 60">
            <a:extLst>
              <a:ext uri="{FF2B5EF4-FFF2-40B4-BE49-F238E27FC236}">
                <a16:creationId xmlns:a16="http://schemas.microsoft.com/office/drawing/2014/main" id="{3D640902-AD2F-4FB2-A285-8334DCD1EE3B}"/>
              </a:ext>
            </a:extLst>
          </p:cNvPr>
          <p:cNvGrpSpPr/>
          <p:nvPr/>
        </p:nvGrpSpPr>
        <p:grpSpPr>
          <a:xfrm>
            <a:off x="9376653" y="1033267"/>
            <a:ext cx="850320" cy="833400"/>
            <a:chOff x="9376653" y="1033267"/>
            <a:chExt cx="850320" cy="833400"/>
          </a:xfrm>
        </p:grpSpPr>
        <mc:AlternateContent xmlns:mc="http://schemas.openxmlformats.org/markup-compatibility/2006">
          <mc:Choice xmlns:p14="http://schemas.microsoft.com/office/powerpoint/2010/main" Requires="p14">
            <p:contentPart p14:bwMode="auto" r:id="rId84">
              <p14:nvContentPartPr>
                <p14:cNvPr id="41" name="Freihand 40">
                  <a:extLst>
                    <a:ext uri="{FF2B5EF4-FFF2-40B4-BE49-F238E27FC236}">
                      <a16:creationId xmlns:a16="http://schemas.microsoft.com/office/drawing/2014/main" id="{6F7CDF96-B080-46FB-88E2-C03C669DDA50}"/>
                    </a:ext>
                  </a:extLst>
                </p14:cNvPr>
                <p14:cNvContentPartPr/>
                <p14:nvPr/>
              </p14:nvContentPartPr>
              <p14:xfrm>
                <a:off x="9511653" y="1069627"/>
                <a:ext cx="35280" cy="253080"/>
              </p14:xfrm>
            </p:contentPart>
          </mc:Choice>
          <mc:Fallback>
            <p:pic>
              <p:nvPicPr>
                <p:cNvPr id="41" name="Freihand 40">
                  <a:extLst>
                    <a:ext uri="{FF2B5EF4-FFF2-40B4-BE49-F238E27FC236}">
                      <a16:creationId xmlns:a16="http://schemas.microsoft.com/office/drawing/2014/main" id="{6F7CDF96-B080-46FB-88E2-C03C669DDA50}"/>
                    </a:ext>
                  </a:extLst>
                </p:cNvPr>
                <p:cNvPicPr/>
                <p:nvPr/>
              </p:nvPicPr>
              <p:blipFill>
                <a:blip r:embed="rId85"/>
                <a:stretch>
                  <a:fillRect/>
                </a:stretch>
              </p:blipFill>
              <p:spPr>
                <a:xfrm>
                  <a:off x="9507333" y="1065307"/>
                  <a:ext cx="439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2" name="Freihand 41">
                  <a:extLst>
                    <a:ext uri="{FF2B5EF4-FFF2-40B4-BE49-F238E27FC236}">
                      <a16:creationId xmlns:a16="http://schemas.microsoft.com/office/drawing/2014/main" id="{5A508D2F-6BA3-4462-86FE-C4963D59CAC6}"/>
                    </a:ext>
                  </a:extLst>
                </p14:cNvPr>
                <p14:cNvContentPartPr/>
                <p14:nvPr/>
              </p14:nvContentPartPr>
              <p14:xfrm>
                <a:off x="9376653" y="1033267"/>
                <a:ext cx="223200" cy="305640"/>
              </p14:xfrm>
            </p:contentPart>
          </mc:Choice>
          <mc:Fallback>
            <p:pic>
              <p:nvPicPr>
                <p:cNvPr id="42" name="Freihand 41">
                  <a:extLst>
                    <a:ext uri="{FF2B5EF4-FFF2-40B4-BE49-F238E27FC236}">
                      <a16:creationId xmlns:a16="http://schemas.microsoft.com/office/drawing/2014/main" id="{5A508D2F-6BA3-4462-86FE-C4963D59CAC6}"/>
                    </a:ext>
                  </a:extLst>
                </p:cNvPr>
                <p:cNvPicPr/>
                <p:nvPr/>
              </p:nvPicPr>
              <p:blipFill>
                <a:blip r:embed="rId87"/>
                <a:stretch>
                  <a:fillRect/>
                </a:stretch>
              </p:blipFill>
              <p:spPr>
                <a:xfrm>
                  <a:off x="9372333" y="1028947"/>
                  <a:ext cx="2318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3" name="Freihand 42">
                  <a:extLst>
                    <a:ext uri="{FF2B5EF4-FFF2-40B4-BE49-F238E27FC236}">
                      <a16:creationId xmlns:a16="http://schemas.microsoft.com/office/drawing/2014/main" id="{FCB641E7-FED0-4C21-BF3A-1C587A6159E5}"/>
                    </a:ext>
                  </a:extLst>
                </p14:cNvPr>
                <p14:cNvContentPartPr/>
                <p14:nvPr/>
              </p14:nvContentPartPr>
              <p14:xfrm>
                <a:off x="9634053" y="1174027"/>
                <a:ext cx="96840" cy="143640"/>
              </p14:xfrm>
            </p:contentPart>
          </mc:Choice>
          <mc:Fallback>
            <p:pic>
              <p:nvPicPr>
                <p:cNvPr id="43" name="Freihand 42">
                  <a:extLst>
                    <a:ext uri="{FF2B5EF4-FFF2-40B4-BE49-F238E27FC236}">
                      <a16:creationId xmlns:a16="http://schemas.microsoft.com/office/drawing/2014/main" id="{FCB641E7-FED0-4C21-BF3A-1C587A6159E5}"/>
                    </a:ext>
                  </a:extLst>
                </p:cNvPr>
                <p:cNvPicPr/>
                <p:nvPr/>
              </p:nvPicPr>
              <p:blipFill>
                <a:blip r:embed="rId89"/>
                <a:stretch>
                  <a:fillRect/>
                </a:stretch>
              </p:blipFill>
              <p:spPr>
                <a:xfrm>
                  <a:off x="9629733" y="1169707"/>
                  <a:ext cx="105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4" name="Freihand 43">
                  <a:extLst>
                    <a:ext uri="{FF2B5EF4-FFF2-40B4-BE49-F238E27FC236}">
                      <a16:creationId xmlns:a16="http://schemas.microsoft.com/office/drawing/2014/main" id="{FEE99DD1-876C-48FE-AEF4-72915C35A5F4}"/>
                    </a:ext>
                  </a:extLst>
                </p14:cNvPr>
                <p14:cNvContentPartPr/>
                <p14:nvPr/>
              </p14:nvContentPartPr>
              <p14:xfrm>
                <a:off x="9733773" y="1195267"/>
                <a:ext cx="96480" cy="106560"/>
              </p14:xfrm>
            </p:contentPart>
          </mc:Choice>
          <mc:Fallback>
            <p:pic>
              <p:nvPicPr>
                <p:cNvPr id="44" name="Freihand 43">
                  <a:extLst>
                    <a:ext uri="{FF2B5EF4-FFF2-40B4-BE49-F238E27FC236}">
                      <a16:creationId xmlns:a16="http://schemas.microsoft.com/office/drawing/2014/main" id="{FEE99DD1-876C-48FE-AEF4-72915C35A5F4}"/>
                    </a:ext>
                  </a:extLst>
                </p:cNvPr>
                <p:cNvPicPr/>
                <p:nvPr/>
              </p:nvPicPr>
              <p:blipFill>
                <a:blip r:embed="rId91"/>
                <a:stretch>
                  <a:fillRect/>
                </a:stretch>
              </p:blipFill>
              <p:spPr>
                <a:xfrm>
                  <a:off x="9729453" y="1190947"/>
                  <a:ext cx="105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5" name="Freihand 44">
                  <a:extLst>
                    <a:ext uri="{FF2B5EF4-FFF2-40B4-BE49-F238E27FC236}">
                      <a16:creationId xmlns:a16="http://schemas.microsoft.com/office/drawing/2014/main" id="{143CFFF0-A07A-4AC5-8009-00C37C3DA0C5}"/>
                    </a:ext>
                  </a:extLst>
                </p14:cNvPr>
                <p14:cNvContentPartPr/>
                <p14:nvPr/>
              </p14:nvContentPartPr>
              <p14:xfrm>
                <a:off x="9859773" y="1168987"/>
                <a:ext cx="204840" cy="131400"/>
              </p14:xfrm>
            </p:contentPart>
          </mc:Choice>
          <mc:Fallback>
            <p:pic>
              <p:nvPicPr>
                <p:cNvPr id="45" name="Freihand 44">
                  <a:extLst>
                    <a:ext uri="{FF2B5EF4-FFF2-40B4-BE49-F238E27FC236}">
                      <a16:creationId xmlns:a16="http://schemas.microsoft.com/office/drawing/2014/main" id="{143CFFF0-A07A-4AC5-8009-00C37C3DA0C5}"/>
                    </a:ext>
                  </a:extLst>
                </p:cNvPr>
                <p:cNvPicPr/>
                <p:nvPr/>
              </p:nvPicPr>
              <p:blipFill>
                <a:blip r:embed="rId93"/>
                <a:stretch>
                  <a:fillRect/>
                </a:stretch>
              </p:blipFill>
              <p:spPr>
                <a:xfrm>
                  <a:off x="9855453" y="1164667"/>
                  <a:ext cx="213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6" name="Freihand 45">
                  <a:extLst>
                    <a:ext uri="{FF2B5EF4-FFF2-40B4-BE49-F238E27FC236}">
                      <a16:creationId xmlns:a16="http://schemas.microsoft.com/office/drawing/2014/main" id="{954997C5-FFDB-4ED0-A7A7-F86227371E11}"/>
                    </a:ext>
                  </a:extLst>
                </p14:cNvPr>
                <p14:cNvContentPartPr/>
                <p14:nvPr/>
              </p14:nvContentPartPr>
              <p14:xfrm>
                <a:off x="10046973" y="1050187"/>
                <a:ext cx="180000" cy="225360"/>
              </p14:xfrm>
            </p:contentPart>
          </mc:Choice>
          <mc:Fallback>
            <p:pic>
              <p:nvPicPr>
                <p:cNvPr id="46" name="Freihand 45">
                  <a:extLst>
                    <a:ext uri="{FF2B5EF4-FFF2-40B4-BE49-F238E27FC236}">
                      <a16:creationId xmlns:a16="http://schemas.microsoft.com/office/drawing/2014/main" id="{954997C5-FFDB-4ED0-A7A7-F86227371E11}"/>
                    </a:ext>
                  </a:extLst>
                </p:cNvPr>
                <p:cNvPicPr/>
                <p:nvPr/>
              </p:nvPicPr>
              <p:blipFill>
                <a:blip r:embed="rId95"/>
                <a:stretch>
                  <a:fillRect/>
                </a:stretch>
              </p:blipFill>
              <p:spPr>
                <a:xfrm>
                  <a:off x="10042653" y="1045867"/>
                  <a:ext cx="1886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F8D0CDC0-379C-46DD-9CF2-AC06F95E91B4}"/>
                    </a:ext>
                  </a:extLst>
                </p14:cNvPr>
                <p14:cNvContentPartPr/>
                <p14:nvPr/>
              </p14:nvContentPartPr>
              <p14:xfrm>
                <a:off x="9548733" y="1445107"/>
                <a:ext cx="223200" cy="421560"/>
              </p14:xfrm>
            </p:contentPart>
          </mc:Choice>
          <mc:Fallback>
            <p:pic>
              <p:nvPicPr>
                <p:cNvPr id="60" name="Freihand 59">
                  <a:extLst>
                    <a:ext uri="{FF2B5EF4-FFF2-40B4-BE49-F238E27FC236}">
                      <a16:creationId xmlns:a16="http://schemas.microsoft.com/office/drawing/2014/main" id="{F8D0CDC0-379C-46DD-9CF2-AC06F95E91B4}"/>
                    </a:ext>
                  </a:extLst>
                </p:cNvPr>
                <p:cNvPicPr/>
                <p:nvPr/>
              </p:nvPicPr>
              <p:blipFill>
                <a:blip r:embed="rId97"/>
                <a:stretch>
                  <a:fillRect/>
                </a:stretch>
              </p:blipFill>
              <p:spPr>
                <a:xfrm>
                  <a:off x="9544413" y="1440787"/>
                  <a:ext cx="231840" cy="430200"/>
                </a:xfrm>
                <a:prstGeom prst="rect">
                  <a:avLst/>
                </a:prstGeom>
              </p:spPr>
            </p:pic>
          </mc:Fallback>
        </mc:AlternateContent>
      </p:grpSp>
      <p:grpSp>
        <p:nvGrpSpPr>
          <p:cNvPr id="98" name="Gruppieren 97">
            <a:extLst>
              <a:ext uri="{FF2B5EF4-FFF2-40B4-BE49-F238E27FC236}">
                <a16:creationId xmlns:a16="http://schemas.microsoft.com/office/drawing/2014/main" id="{007C6D77-7B4D-4BD0-8B0F-81660AB6991C}"/>
              </a:ext>
            </a:extLst>
          </p:cNvPr>
          <p:cNvGrpSpPr/>
          <p:nvPr/>
        </p:nvGrpSpPr>
        <p:grpSpPr>
          <a:xfrm>
            <a:off x="9263253" y="1513867"/>
            <a:ext cx="2675880" cy="1760760"/>
            <a:chOff x="9263253" y="1513867"/>
            <a:chExt cx="2675880" cy="1760760"/>
          </a:xfrm>
        </p:grpSpPr>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7B27190B-31F1-4E6A-A15B-00DCCE44614C}"/>
                    </a:ext>
                  </a:extLst>
                </p14:cNvPr>
                <p14:cNvContentPartPr/>
                <p14:nvPr/>
              </p14:nvContentPartPr>
              <p14:xfrm>
                <a:off x="10013853" y="1513867"/>
                <a:ext cx="212760" cy="136440"/>
              </p14:xfrm>
            </p:contentPart>
          </mc:Choice>
          <mc:Fallback>
            <p:pic>
              <p:nvPicPr>
                <p:cNvPr id="62" name="Freihand 61">
                  <a:extLst>
                    <a:ext uri="{FF2B5EF4-FFF2-40B4-BE49-F238E27FC236}">
                      <a16:creationId xmlns:a16="http://schemas.microsoft.com/office/drawing/2014/main" id="{7B27190B-31F1-4E6A-A15B-00DCCE44614C}"/>
                    </a:ext>
                  </a:extLst>
                </p:cNvPr>
                <p:cNvPicPr/>
                <p:nvPr/>
              </p:nvPicPr>
              <p:blipFill>
                <a:blip r:embed="rId99"/>
                <a:stretch>
                  <a:fillRect/>
                </a:stretch>
              </p:blipFill>
              <p:spPr>
                <a:xfrm>
                  <a:off x="10009533" y="1509547"/>
                  <a:ext cx="221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24699E52-651C-4B85-B9C8-5EC9076B57E9}"/>
                    </a:ext>
                  </a:extLst>
                </p14:cNvPr>
                <p14:cNvContentPartPr/>
                <p14:nvPr/>
              </p14:nvContentPartPr>
              <p14:xfrm>
                <a:off x="9487533" y="1973227"/>
                <a:ext cx="104400" cy="362880"/>
              </p14:xfrm>
            </p:contentPart>
          </mc:Choice>
          <mc:Fallback>
            <p:pic>
              <p:nvPicPr>
                <p:cNvPr id="63" name="Freihand 62">
                  <a:extLst>
                    <a:ext uri="{FF2B5EF4-FFF2-40B4-BE49-F238E27FC236}">
                      <a16:creationId xmlns:a16="http://schemas.microsoft.com/office/drawing/2014/main" id="{24699E52-651C-4B85-B9C8-5EC9076B57E9}"/>
                    </a:ext>
                  </a:extLst>
                </p:cNvPr>
                <p:cNvPicPr/>
                <p:nvPr/>
              </p:nvPicPr>
              <p:blipFill>
                <a:blip r:embed="rId101"/>
                <a:stretch>
                  <a:fillRect/>
                </a:stretch>
              </p:blipFill>
              <p:spPr>
                <a:xfrm>
                  <a:off x="9483213" y="1968907"/>
                  <a:ext cx="11304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34C13865-1D3C-453B-91B2-FA71F6065C8D}"/>
                    </a:ext>
                  </a:extLst>
                </p14:cNvPr>
                <p14:cNvContentPartPr/>
                <p14:nvPr/>
              </p14:nvContentPartPr>
              <p14:xfrm>
                <a:off x="9656733" y="1934347"/>
                <a:ext cx="223560" cy="124920"/>
              </p14:xfrm>
            </p:contentPart>
          </mc:Choice>
          <mc:Fallback>
            <p:pic>
              <p:nvPicPr>
                <p:cNvPr id="64" name="Freihand 63">
                  <a:extLst>
                    <a:ext uri="{FF2B5EF4-FFF2-40B4-BE49-F238E27FC236}">
                      <a16:creationId xmlns:a16="http://schemas.microsoft.com/office/drawing/2014/main" id="{34C13865-1D3C-453B-91B2-FA71F6065C8D}"/>
                    </a:ext>
                  </a:extLst>
                </p:cNvPr>
                <p:cNvPicPr/>
                <p:nvPr/>
              </p:nvPicPr>
              <p:blipFill>
                <a:blip r:embed="rId103"/>
                <a:stretch>
                  <a:fillRect/>
                </a:stretch>
              </p:blipFill>
              <p:spPr>
                <a:xfrm>
                  <a:off x="9652413" y="1930027"/>
                  <a:ext cx="232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F9C549D0-049C-4337-A418-8585AA7BA637}"/>
                    </a:ext>
                  </a:extLst>
                </p14:cNvPr>
                <p14:cNvContentPartPr/>
                <p14:nvPr/>
              </p14:nvContentPartPr>
              <p14:xfrm>
                <a:off x="9929613" y="1946227"/>
                <a:ext cx="218160" cy="69840"/>
              </p14:xfrm>
            </p:contentPart>
          </mc:Choice>
          <mc:Fallback>
            <p:pic>
              <p:nvPicPr>
                <p:cNvPr id="65" name="Freihand 64">
                  <a:extLst>
                    <a:ext uri="{FF2B5EF4-FFF2-40B4-BE49-F238E27FC236}">
                      <a16:creationId xmlns:a16="http://schemas.microsoft.com/office/drawing/2014/main" id="{F9C549D0-049C-4337-A418-8585AA7BA637}"/>
                    </a:ext>
                  </a:extLst>
                </p:cNvPr>
                <p:cNvPicPr/>
                <p:nvPr/>
              </p:nvPicPr>
              <p:blipFill>
                <a:blip r:embed="rId105"/>
                <a:stretch>
                  <a:fillRect/>
                </a:stretch>
              </p:blipFill>
              <p:spPr>
                <a:xfrm>
                  <a:off x="9925293" y="1941907"/>
                  <a:ext cx="226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8234378E-17E0-4DAF-B81F-F72E3EB48991}"/>
                    </a:ext>
                  </a:extLst>
                </p14:cNvPr>
                <p14:cNvContentPartPr/>
                <p14:nvPr/>
              </p14:nvContentPartPr>
              <p14:xfrm>
                <a:off x="10147773" y="1793587"/>
                <a:ext cx="309960" cy="222480"/>
              </p14:xfrm>
            </p:contentPart>
          </mc:Choice>
          <mc:Fallback>
            <p:pic>
              <p:nvPicPr>
                <p:cNvPr id="66" name="Freihand 65">
                  <a:extLst>
                    <a:ext uri="{FF2B5EF4-FFF2-40B4-BE49-F238E27FC236}">
                      <a16:creationId xmlns:a16="http://schemas.microsoft.com/office/drawing/2014/main" id="{8234378E-17E0-4DAF-B81F-F72E3EB48991}"/>
                    </a:ext>
                  </a:extLst>
                </p:cNvPr>
                <p:cNvPicPr/>
                <p:nvPr/>
              </p:nvPicPr>
              <p:blipFill>
                <a:blip r:embed="rId107"/>
                <a:stretch>
                  <a:fillRect/>
                </a:stretch>
              </p:blipFill>
              <p:spPr>
                <a:xfrm>
                  <a:off x="10143453" y="1789267"/>
                  <a:ext cx="318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BBB0E43A-BFF2-4E16-9FE9-1E3F24AAB068}"/>
                    </a:ext>
                  </a:extLst>
                </p14:cNvPr>
                <p14:cNvContentPartPr/>
                <p14:nvPr/>
              </p14:nvContentPartPr>
              <p14:xfrm>
                <a:off x="9263253" y="1803307"/>
                <a:ext cx="84600" cy="113400"/>
              </p14:xfrm>
            </p:contentPart>
          </mc:Choice>
          <mc:Fallback>
            <p:pic>
              <p:nvPicPr>
                <p:cNvPr id="68" name="Freihand 67">
                  <a:extLst>
                    <a:ext uri="{FF2B5EF4-FFF2-40B4-BE49-F238E27FC236}">
                      <a16:creationId xmlns:a16="http://schemas.microsoft.com/office/drawing/2014/main" id="{BBB0E43A-BFF2-4E16-9FE9-1E3F24AAB068}"/>
                    </a:ext>
                  </a:extLst>
                </p:cNvPr>
                <p:cNvPicPr/>
                <p:nvPr/>
              </p:nvPicPr>
              <p:blipFill>
                <a:blip r:embed="rId109"/>
                <a:stretch>
                  <a:fillRect/>
                </a:stretch>
              </p:blipFill>
              <p:spPr>
                <a:xfrm>
                  <a:off x="9258933" y="1798987"/>
                  <a:ext cx="93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A3098EE5-B126-48AD-BBCD-1BAF803761EF}"/>
                    </a:ext>
                  </a:extLst>
                </p14:cNvPr>
                <p14:cNvContentPartPr/>
                <p14:nvPr/>
              </p14:nvContentPartPr>
              <p14:xfrm>
                <a:off x="10536933" y="1654627"/>
                <a:ext cx="106200" cy="152280"/>
              </p14:xfrm>
            </p:contentPart>
          </mc:Choice>
          <mc:Fallback>
            <p:pic>
              <p:nvPicPr>
                <p:cNvPr id="69" name="Freihand 68">
                  <a:extLst>
                    <a:ext uri="{FF2B5EF4-FFF2-40B4-BE49-F238E27FC236}">
                      <a16:creationId xmlns:a16="http://schemas.microsoft.com/office/drawing/2014/main" id="{A3098EE5-B126-48AD-BBCD-1BAF803761EF}"/>
                    </a:ext>
                  </a:extLst>
                </p:cNvPr>
                <p:cNvPicPr/>
                <p:nvPr/>
              </p:nvPicPr>
              <p:blipFill>
                <a:blip r:embed="rId111"/>
                <a:stretch>
                  <a:fillRect/>
                </a:stretch>
              </p:blipFill>
              <p:spPr>
                <a:xfrm>
                  <a:off x="10532613" y="1650307"/>
                  <a:ext cx="114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5267B649-447D-429D-8B8C-29E1E13B2F6B}"/>
                    </a:ext>
                  </a:extLst>
                </p14:cNvPr>
                <p14:cNvContentPartPr/>
                <p14:nvPr/>
              </p14:nvContentPartPr>
              <p14:xfrm>
                <a:off x="10946613" y="1953067"/>
                <a:ext cx="360" cy="360"/>
              </p14:xfrm>
            </p:contentPart>
          </mc:Choice>
          <mc:Fallback>
            <p:pic>
              <p:nvPicPr>
                <p:cNvPr id="70" name="Freihand 69">
                  <a:extLst>
                    <a:ext uri="{FF2B5EF4-FFF2-40B4-BE49-F238E27FC236}">
                      <a16:creationId xmlns:a16="http://schemas.microsoft.com/office/drawing/2014/main" id="{5267B649-447D-429D-8B8C-29E1E13B2F6B}"/>
                    </a:ext>
                  </a:extLst>
                </p:cNvPr>
                <p:cNvPicPr/>
                <p:nvPr/>
              </p:nvPicPr>
              <p:blipFill>
                <a:blip r:embed="rId72"/>
                <a:stretch>
                  <a:fillRect/>
                </a:stretch>
              </p:blipFill>
              <p:spPr>
                <a:xfrm>
                  <a:off x="10942293" y="1948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6BFAE59D-105A-4B99-9BCD-B40C2B59D39A}"/>
                    </a:ext>
                  </a:extLst>
                </p14:cNvPr>
                <p14:cNvContentPartPr/>
                <p14:nvPr/>
              </p14:nvContentPartPr>
              <p14:xfrm>
                <a:off x="10874613" y="1693147"/>
                <a:ext cx="28080" cy="297360"/>
              </p14:xfrm>
            </p:contentPart>
          </mc:Choice>
          <mc:Fallback>
            <p:pic>
              <p:nvPicPr>
                <p:cNvPr id="71" name="Freihand 70">
                  <a:extLst>
                    <a:ext uri="{FF2B5EF4-FFF2-40B4-BE49-F238E27FC236}">
                      <a16:creationId xmlns:a16="http://schemas.microsoft.com/office/drawing/2014/main" id="{6BFAE59D-105A-4B99-9BCD-B40C2B59D39A}"/>
                    </a:ext>
                  </a:extLst>
                </p:cNvPr>
                <p:cNvPicPr/>
                <p:nvPr/>
              </p:nvPicPr>
              <p:blipFill>
                <a:blip r:embed="rId114"/>
                <a:stretch>
                  <a:fillRect/>
                </a:stretch>
              </p:blipFill>
              <p:spPr>
                <a:xfrm>
                  <a:off x="10870293" y="1688827"/>
                  <a:ext cx="367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AF9104CE-D2EF-419A-9D8C-AD0AE5A02CDD}"/>
                    </a:ext>
                  </a:extLst>
                </p14:cNvPr>
                <p14:cNvContentPartPr/>
                <p14:nvPr/>
              </p14:nvContentPartPr>
              <p14:xfrm>
                <a:off x="10725573" y="1701067"/>
                <a:ext cx="267480" cy="291600"/>
              </p14:xfrm>
            </p:contentPart>
          </mc:Choice>
          <mc:Fallback>
            <p:pic>
              <p:nvPicPr>
                <p:cNvPr id="72" name="Freihand 71">
                  <a:extLst>
                    <a:ext uri="{FF2B5EF4-FFF2-40B4-BE49-F238E27FC236}">
                      <a16:creationId xmlns:a16="http://schemas.microsoft.com/office/drawing/2014/main" id="{AF9104CE-D2EF-419A-9D8C-AD0AE5A02CDD}"/>
                    </a:ext>
                  </a:extLst>
                </p:cNvPr>
                <p:cNvPicPr/>
                <p:nvPr/>
              </p:nvPicPr>
              <p:blipFill>
                <a:blip r:embed="rId116"/>
                <a:stretch>
                  <a:fillRect/>
                </a:stretch>
              </p:blipFill>
              <p:spPr>
                <a:xfrm>
                  <a:off x="10721253" y="1696747"/>
                  <a:ext cx="2761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5CA16C6F-CA79-4109-9677-A1376302FC17}"/>
                    </a:ext>
                  </a:extLst>
                </p14:cNvPr>
                <p14:cNvContentPartPr/>
                <p14:nvPr/>
              </p14:nvContentPartPr>
              <p14:xfrm>
                <a:off x="11080533" y="1703587"/>
                <a:ext cx="23400" cy="227520"/>
              </p14:xfrm>
            </p:contentPart>
          </mc:Choice>
          <mc:Fallback>
            <p:pic>
              <p:nvPicPr>
                <p:cNvPr id="73" name="Freihand 72">
                  <a:extLst>
                    <a:ext uri="{FF2B5EF4-FFF2-40B4-BE49-F238E27FC236}">
                      <a16:creationId xmlns:a16="http://schemas.microsoft.com/office/drawing/2014/main" id="{5CA16C6F-CA79-4109-9677-A1376302FC17}"/>
                    </a:ext>
                  </a:extLst>
                </p:cNvPr>
                <p:cNvPicPr/>
                <p:nvPr/>
              </p:nvPicPr>
              <p:blipFill>
                <a:blip r:embed="rId118"/>
                <a:stretch>
                  <a:fillRect/>
                </a:stretch>
              </p:blipFill>
              <p:spPr>
                <a:xfrm>
                  <a:off x="11076213" y="1699267"/>
                  <a:ext cx="320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E98FDDBE-94A7-4617-891C-D8E3862C73F3}"/>
                    </a:ext>
                  </a:extLst>
                </p14:cNvPr>
                <p14:cNvContentPartPr/>
                <p14:nvPr/>
              </p14:nvContentPartPr>
              <p14:xfrm>
                <a:off x="11137413" y="1781347"/>
                <a:ext cx="140040" cy="154440"/>
              </p14:xfrm>
            </p:contentPart>
          </mc:Choice>
          <mc:Fallback>
            <p:pic>
              <p:nvPicPr>
                <p:cNvPr id="74" name="Freihand 73">
                  <a:extLst>
                    <a:ext uri="{FF2B5EF4-FFF2-40B4-BE49-F238E27FC236}">
                      <a16:creationId xmlns:a16="http://schemas.microsoft.com/office/drawing/2014/main" id="{E98FDDBE-94A7-4617-891C-D8E3862C73F3}"/>
                    </a:ext>
                  </a:extLst>
                </p:cNvPr>
                <p:cNvPicPr/>
                <p:nvPr/>
              </p:nvPicPr>
              <p:blipFill>
                <a:blip r:embed="rId120"/>
                <a:stretch>
                  <a:fillRect/>
                </a:stretch>
              </p:blipFill>
              <p:spPr>
                <a:xfrm>
                  <a:off x="11133093" y="1777027"/>
                  <a:ext cx="148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A48432AB-EAFF-446A-84EC-145E1E52EA92}"/>
                    </a:ext>
                  </a:extLst>
                </p14:cNvPr>
                <p14:cNvContentPartPr/>
                <p14:nvPr/>
              </p14:nvContentPartPr>
              <p14:xfrm>
                <a:off x="11293653" y="1651747"/>
                <a:ext cx="55440" cy="266400"/>
              </p14:xfrm>
            </p:contentPart>
          </mc:Choice>
          <mc:Fallback>
            <p:pic>
              <p:nvPicPr>
                <p:cNvPr id="75" name="Freihand 74">
                  <a:extLst>
                    <a:ext uri="{FF2B5EF4-FFF2-40B4-BE49-F238E27FC236}">
                      <a16:creationId xmlns:a16="http://schemas.microsoft.com/office/drawing/2014/main" id="{A48432AB-EAFF-446A-84EC-145E1E52EA92}"/>
                    </a:ext>
                  </a:extLst>
                </p:cNvPr>
                <p:cNvPicPr/>
                <p:nvPr/>
              </p:nvPicPr>
              <p:blipFill>
                <a:blip r:embed="rId122"/>
                <a:stretch>
                  <a:fillRect/>
                </a:stretch>
              </p:blipFill>
              <p:spPr>
                <a:xfrm>
                  <a:off x="11289333" y="1647427"/>
                  <a:ext cx="640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F296FDA3-FEAF-430D-8E14-ABFB286BAFC4}"/>
                    </a:ext>
                  </a:extLst>
                </p14:cNvPr>
                <p14:cNvContentPartPr/>
                <p14:nvPr/>
              </p14:nvContentPartPr>
              <p14:xfrm>
                <a:off x="11363853" y="1763707"/>
                <a:ext cx="251640" cy="107280"/>
              </p14:xfrm>
            </p:contentPart>
          </mc:Choice>
          <mc:Fallback>
            <p:pic>
              <p:nvPicPr>
                <p:cNvPr id="76" name="Freihand 75">
                  <a:extLst>
                    <a:ext uri="{FF2B5EF4-FFF2-40B4-BE49-F238E27FC236}">
                      <a16:creationId xmlns:a16="http://schemas.microsoft.com/office/drawing/2014/main" id="{F296FDA3-FEAF-430D-8E14-ABFB286BAFC4}"/>
                    </a:ext>
                  </a:extLst>
                </p:cNvPr>
                <p:cNvPicPr/>
                <p:nvPr/>
              </p:nvPicPr>
              <p:blipFill>
                <a:blip r:embed="rId124"/>
                <a:stretch>
                  <a:fillRect/>
                </a:stretch>
              </p:blipFill>
              <p:spPr>
                <a:xfrm>
                  <a:off x="11359533" y="1759387"/>
                  <a:ext cx="260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90FAD4E4-5425-470E-8321-4633F9BA4744}"/>
                    </a:ext>
                  </a:extLst>
                </p14:cNvPr>
                <p14:cNvContentPartPr/>
                <p14:nvPr/>
              </p14:nvContentPartPr>
              <p14:xfrm>
                <a:off x="11666613" y="1761907"/>
                <a:ext cx="91800" cy="85320"/>
              </p14:xfrm>
            </p:contentPart>
          </mc:Choice>
          <mc:Fallback>
            <p:pic>
              <p:nvPicPr>
                <p:cNvPr id="77" name="Freihand 76">
                  <a:extLst>
                    <a:ext uri="{FF2B5EF4-FFF2-40B4-BE49-F238E27FC236}">
                      <a16:creationId xmlns:a16="http://schemas.microsoft.com/office/drawing/2014/main" id="{90FAD4E4-5425-470E-8321-4633F9BA4744}"/>
                    </a:ext>
                  </a:extLst>
                </p:cNvPr>
                <p:cNvPicPr/>
                <p:nvPr/>
              </p:nvPicPr>
              <p:blipFill>
                <a:blip r:embed="rId126"/>
                <a:stretch>
                  <a:fillRect/>
                </a:stretch>
              </p:blipFill>
              <p:spPr>
                <a:xfrm>
                  <a:off x="11662293" y="1757587"/>
                  <a:ext cx="100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7AE29DAA-436B-4239-B62A-2090E7368C16}"/>
                    </a:ext>
                  </a:extLst>
                </p14:cNvPr>
                <p14:cNvContentPartPr/>
                <p14:nvPr/>
              </p14:nvContentPartPr>
              <p14:xfrm>
                <a:off x="11777493" y="1724107"/>
                <a:ext cx="159480" cy="140040"/>
              </p14:xfrm>
            </p:contentPart>
          </mc:Choice>
          <mc:Fallback>
            <p:pic>
              <p:nvPicPr>
                <p:cNvPr id="78" name="Freihand 77">
                  <a:extLst>
                    <a:ext uri="{FF2B5EF4-FFF2-40B4-BE49-F238E27FC236}">
                      <a16:creationId xmlns:a16="http://schemas.microsoft.com/office/drawing/2014/main" id="{7AE29DAA-436B-4239-B62A-2090E7368C16}"/>
                    </a:ext>
                  </a:extLst>
                </p:cNvPr>
                <p:cNvPicPr/>
                <p:nvPr/>
              </p:nvPicPr>
              <p:blipFill>
                <a:blip r:embed="rId128"/>
                <a:stretch>
                  <a:fillRect/>
                </a:stretch>
              </p:blipFill>
              <p:spPr>
                <a:xfrm>
                  <a:off x="11773173" y="1719787"/>
                  <a:ext cx="168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A99347CF-96D1-44D0-970C-497124F1BC9B}"/>
                    </a:ext>
                  </a:extLst>
                </p14:cNvPr>
                <p14:cNvContentPartPr/>
                <p14:nvPr/>
              </p14:nvContentPartPr>
              <p14:xfrm>
                <a:off x="9862653" y="2347627"/>
                <a:ext cx="366840" cy="207360"/>
              </p14:xfrm>
            </p:contentPart>
          </mc:Choice>
          <mc:Fallback>
            <p:pic>
              <p:nvPicPr>
                <p:cNvPr id="79" name="Freihand 78">
                  <a:extLst>
                    <a:ext uri="{FF2B5EF4-FFF2-40B4-BE49-F238E27FC236}">
                      <a16:creationId xmlns:a16="http://schemas.microsoft.com/office/drawing/2014/main" id="{A99347CF-96D1-44D0-970C-497124F1BC9B}"/>
                    </a:ext>
                  </a:extLst>
                </p:cNvPr>
                <p:cNvPicPr/>
                <p:nvPr/>
              </p:nvPicPr>
              <p:blipFill>
                <a:blip r:embed="rId130"/>
                <a:stretch>
                  <a:fillRect/>
                </a:stretch>
              </p:blipFill>
              <p:spPr>
                <a:xfrm>
                  <a:off x="9858333" y="2343307"/>
                  <a:ext cx="375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1B48FE95-2ED6-44F0-81D4-3951E121A635}"/>
                    </a:ext>
                  </a:extLst>
                </p14:cNvPr>
                <p14:cNvContentPartPr/>
                <p14:nvPr/>
              </p14:nvContentPartPr>
              <p14:xfrm>
                <a:off x="10256853" y="2219827"/>
                <a:ext cx="215280" cy="245160"/>
              </p14:xfrm>
            </p:contentPart>
          </mc:Choice>
          <mc:Fallback>
            <p:pic>
              <p:nvPicPr>
                <p:cNvPr id="80" name="Freihand 79">
                  <a:extLst>
                    <a:ext uri="{FF2B5EF4-FFF2-40B4-BE49-F238E27FC236}">
                      <a16:creationId xmlns:a16="http://schemas.microsoft.com/office/drawing/2014/main" id="{1B48FE95-2ED6-44F0-81D4-3951E121A635}"/>
                    </a:ext>
                  </a:extLst>
                </p:cNvPr>
                <p:cNvPicPr/>
                <p:nvPr/>
              </p:nvPicPr>
              <p:blipFill>
                <a:blip r:embed="rId132"/>
                <a:stretch>
                  <a:fillRect/>
                </a:stretch>
              </p:blipFill>
              <p:spPr>
                <a:xfrm>
                  <a:off x="10252533" y="2215507"/>
                  <a:ext cx="2239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46044316-FF80-4332-A2ED-CEA80F3C6AE2}"/>
                    </a:ext>
                  </a:extLst>
                </p14:cNvPr>
                <p14:cNvContentPartPr/>
                <p14:nvPr/>
              </p14:nvContentPartPr>
              <p14:xfrm>
                <a:off x="10167933" y="2112187"/>
                <a:ext cx="360" cy="360"/>
              </p14:xfrm>
            </p:contentPart>
          </mc:Choice>
          <mc:Fallback>
            <p:pic>
              <p:nvPicPr>
                <p:cNvPr id="81" name="Freihand 80">
                  <a:extLst>
                    <a:ext uri="{FF2B5EF4-FFF2-40B4-BE49-F238E27FC236}">
                      <a16:creationId xmlns:a16="http://schemas.microsoft.com/office/drawing/2014/main" id="{46044316-FF80-4332-A2ED-CEA80F3C6AE2}"/>
                    </a:ext>
                  </a:extLst>
                </p:cNvPr>
                <p:cNvPicPr/>
                <p:nvPr/>
              </p:nvPicPr>
              <p:blipFill>
                <a:blip r:embed="rId72"/>
                <a:stretch>
                  <a:fillRect/>
                </a:stretch>
              </p:blipFill>
              <p:spPr>
                <a:xfrm>
                  <a:off x="10163613" y="2107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D9B70044-A33C-4225-A238-6002D281D110}"/>
                    </a:ext>
                  </a:extLst>
                </p14:cNvPr>
                <p14:cNvContentPartPr/>
                <p14:nvPr/>
              </p14:nvContentPartPr>
              <p14:xfrm>
                <a:off x="9751053" y="2864947"/>
                <a:ext cx="145080" cy="209520"/>
              </p14:xfrm>
            </p:contentPart>
          </mc:Choice>
          <mc:Fallback>
            <p:pic>
              <p:nvPicPr>
                <p:cNvPr id="82" name="Freihand 81">
                  <a:extLst>
                    <a:ext uri="{FF2B5EF4-FFF2-40B4-BE49-F238E27FC236}">
                      <a16:creationId xmlns:a16="http://schemas.microsoft.com/office/drawing/2014/main" id="{D9B70044-A33C-4225-A238-6002D281D110}"/>
                    </a:ext>
                  </a:extLst>
                </p:cNvPr>
                <p:cNvPicPr/>
                <p:nvPr/>
              </p:nvPicPr>
              <p:blipFill>
                <a:blip r:embed="rId135"/>
                <a:stretch>
                  <a:fillRect/>
                </a:stretch>
              </p:blipFill>
              <p:spPr>
                <a:xfrm>
                  <a:off x="9746733" y="2860627"/>
                  <a:ext cx="153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B1BE6665-FB2E-45D0-AF1A-4546B9E4724B}"/>
                    </a:ext>
                  </a:extLst>
                </p14:cNvPr>
                <p14:cNvContentPartPr/>
                <p14:nvPr/>
              </p14:nvContentPartPr>
              <p14:xfrm>
                <a:off x="9741333" y="2763427"/>
                <a:ext cx="174240" cy="86400"/>
              </p14:xfrm>
            </p:contentPart>
          </mc:Choice>
          <mc:Fallback>
            <p:pic>
              <p:nvPicPr>
                <p:cNvPr id="83" name="Freihand 82">
                  <a:extLst>
                    <a:ext uri="{FF2B5EF4-FFF2-40B4-BE49-F238E27FC236}">
                      <a16:creationId xmlns:a16="http://schemas.microsoft.com/office/drawing/2014/main" id="{B1BE6665-FB2E-45D0-AF1A-4546B9E4724B}"/>
                    </a:ext>
                  </a:extLst>
                </p:cNvPr>
                <p:cNvPicPr/>
                <p:nvPr/>
              </p:nvPicPr>
              <p:blipFill>
                <a:blip r:embed="rId137"/>
                <a:stretch>
                  <a:fillRect/>
                </a:stretch>
              </p:blipFill>
              <p:spPr>
                <a:xfrm>
                  <a:off x="9737013" y="2759107"/>
                  <a:ext cx="182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8685D45F-CDDF-480E-B18E-88D6BBB6DCB7}"/>
                    </a:ext>
                  </a:extLst>
                </p14:cNvPr>
                <p14:cNvContentPartPr/>
                <p14:nvPr/>
              </p14:nvContentPartPr>
              <p14:xfrm>
                <a:off x="10252893" y="2804467"/>
                <a:ext cx="14760" cy="214560"/>
              </p14:xfrm>
            </p:contentPart>
          </mc:Choice>
          <mc:Fallback>
            <p:pic>
              <p:nvPicPr>
                <p:cNvPr id="86" name="Freihand 85">
                  <a:extLst>
                    <a:ext uri="{FF2B5EF4-FFF2-40B4-BE49-F238E27FC236}">
                      <a16:creationId xmlns:a16="http://schemas.microsoft.com/office/drawing/2014/main" id="{8685D45F-CDDF-480E-B18E-88D6BBB6DCB7}"/>
                    </a:ext>
                  </a:extLst>
                </p:cNvPr>
                <p:cNvPicPr/>
                <p:nvPr/>
              </p:nvPicPr>
              <p:blipFill>
                <a:blip r:embed="rId139"/>
                <a:stretch>
                  <a:fillRect/>
                </a:stretch>
              </p:blipFill>
              <p:spPr>
                <a:xfrm>
                  <a:off x="10248573" y="2800147"/>
                  <a:ext cx="23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0A4684DA-A00D-47D7-84F8-E424BF6E9DAF}"/>
                    </a:ext>
                  </a:extLst>
                </p14:cNvPr>
                <p14:cNvContentPartPr/>
                <p14:nvPr/>
              </p14:nvContentPartPr>
              <p14:xfrm>
                <a:off x="10102773" y="2756947"/>
                <a:ext cx="246960" cy="264600"/>
              </p14:xfrm>
            </p:contentPart>
          </mc:Choice>
          <mc:Fallback>
            <p:pic>
              <p:nvPicPr>
                <p:cNvPr id="87" name="Freihand 86">
                  <a:extLst>
                    <a:ext uri="{FF2B5EF4-FFF2-40B4-BE49-F238E27FC236}">
                      <a16:creationId xmlns:a16="http://schemas.microsoft.com/office/drawing/2014/main" id="{0A4684DA-A00D-47D7-84F8-E424BF6E9DAF}"/>
                    </a:ext>
                  </a:extLst>
                </p:cNvPr>
                <p:cNvPicPr/>
                <p:nvPr/>
              </p:nvPicPr>
              <p:blipFill>
                <a:blip r:embed="rId141"/>
                <a:stretch>
                  <a:fillRect/>
                </a:stretch>
              </p:blipFill>
              <p:spPr>
                <a:xfrm>
                  <a:off x="10098453" y="2752627"/>
                  <a:ext cx="2556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95A25923-D7D3-410B-8344-7E56CD958FCB}"/>
                    </a:ext>
                  </a:extLst>
                </p14:cNvPr>
                <p14:cNvContentPartPr/>
                <p14:nvPr/>
              </p14:nvContentPartPr>
              <p14:xfrm>
                <a:off x="10403013" y="2798707"/>
                <a:ext cx="269280" cy="123480"/>
              </p14:xfrm>
            </p:contentPart>
          </mc:Choice>
          <mc:Fallback>
            <p:pic>
              <p:nvPicPr>
                <p:cNvPr id="88" name="Freihand 87">
                  <a:extLst>
                    <a:ext uri="{FF2B5EF4-FFF2-40B4-BE49-F238E27FC236}">
                      <a16:creationId xmlns:a16="http://schemas.microsoft.com/office/drawing/2014/main" id="{95A25923-D7D3-410B-8344-7E56CD958FCB}"/>
                    </a:ext>
                  </a:extLst>
                </p:cNvPr>
                <p:cNvPicPr/>
                <p:nvPr/>
              </p:nvPicPr>
              <p:blipFill>
                <a:blip r:embed="rId143"/>
                <a:stretch>
                  <a:fillRect/>
                </a:stretch>
              </p:blipFill>
              <p:spPr>
                <a:xfrm>
                  <a:off x="10398693" y="2794387"/>
                  <a:ext cx="277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AB574CF0-8CB5-4A6E-9072-3349A45951A0}"/>
                    </a:ext>
                  </a:extLst>
                </p14:cNvPr>
                <p14:cNvContentPartPr/>
                <p14:nvPr/>
              </p14:nvContentPartPr>
              <p14:xfrm>
                <a:off x="10637373" y="2651107"/>
                <a:ext cx="360" cy="360"/>
              </p14:xfrm>
            </p:contentPart>
          </mc:Choice>
          <mc:Fallback>
            <p:pic>
              <p:nvPicPr>
                <p:cNvPr id="89" name="Freihand 88">
                  <a:extLst>
                    <a:ext uri="{FF2B5EF4-FFF2-40B4-BE49-F238E27FC236}">
                      <a16:creationId xmlns:a16="http://schemas.microsoft.com/office/drawing/2014/main" id="{AB574CF0-8CB5-4A6E-9072-3349A45951A0}"/>
                    </a:ext>
                  </a:extLst>
                </p:cNvPr>
                <p:cNvPicPr/>
                <p:nvPr/>
              </p:nvPicPr>
              <p:blipFill>
                <a:blip r:embed="rId72"/>
                <a:stretch>
                  <a:fillRect/>
                </a:stretch>
              </p:blipFill>
              <p:spPr>
                <a:xfrm>
                  <a:off x="10633053" y="2646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Freihand 90">
                  <a:extLst>
                    <a:ext uri="{FF2B5EF4-FFF2-40B4-BE49-F238E27FC236}">
                      <a16:creationId xmlns:a16="http://schemas.microsoft.com/office/drawing/2014/main" id="{F4D7D111-C2D7-4A87-8E6C-1404212AA43F}"/>
                    </a:ext>
                  </a:extLst>
                </p14:cNvPr>
                <p14:cNvContentPartPr/>
                <p14:nvPr/>
              </p14:nvContentPartPr>
              <p14:xfrm>
                <a:off x="10745373" y="2686747"/>
                <a:ext cx="298440" cy="178920"/>
              </p14:xfrm>
            </p:contentPart>
          </mc:Choice>
          <mc:Fallback>
            <p:pic>
              <p:nvPicPr>
                <p:cNvPr id="91" name="Freihand 90">
                  <a:extLst>
                    <a:ext uri="{FF2B5EF4-FFF2-40B4-BE49-F238E27FC236}">
                      <a16:creationId xmlns:a16="http://schemas.microsoft.com/office/drawing/2014/main" id="{F4D7D111-C2D7-4A87-8E6C-1404212AA43F}"/>
                    </a:ext>
                  </a:extLst>
                </p:cNvPr>
                <p:cNvPicPr/>
                <p:nvPr/>
              </p:nvPicPr>
              <p:blipFill>
                <a:blip r:embed="rId146"/>
                <a:stretch>
                  <a:fillRect/>
                </a:stretch>
              </p:blipFill>
              <p:spPr>
                <a:xfrm>
                  <a:off x="10741053" y="2682427"/>
                  <a:ext cx="307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2" name="Freihand 91">
                  <a:extLst>
                    <a:ext uri="{FF2B5EF4-FFF2-40B4-BE49-F238E27FC236}">
                      <a16:creationId xmlns:a16="http://schemas.microsoft.com/office/drawing/2014/main" id="{59B08057-2379-4203-9241-A896B2F378D7}"/>
                    </a:ext>
                  </a:extLst>
                </p14:cNvPr>
                <p14:cNvContentPartPr/>
                <p14:nvPr/>
              </p14:nvContentPartPr>
              <p14:xfrm>
                <a:off x="11040213" y="2625187"/>
                <a:ext cx="124920" cy="221040"/>
              </p14:xfrm>
            </p:contentPart>
          </mc:Choice>
          <mc:Fallback>
            <p:pic>
              <p:nvPicPr>
                <p:cNvPr id="92" name="Freihand 91">
                  <a:extLst>
                    <a:ext uri="{FF2B5EF4-FFF2-40B4-BE49-F238E27FC236}">
                      <a16:creationId xmlns:a16="http://schemas.microsoft.com/office/drawing/2014/main" id="{59B08057-2379-4203-9241-A896B2F378D7}"/>
                    </a:ext>
                  </a:extLst>
                </p:cNvPr>
                <p:cNvPicPr/>
                <p:nvPr/>
              </p:nvPicPr>
              <p:blipFill>
                <a:blip r:embed="rId148"/>
                <a:stretch>
                  <a:fillRect/>
                </a:stretch>
              </p:blipFill>
              <p:spPr>
                <a:xfrm>
                  <a:off x="11035893" y="2620867"/>
                  <a:ext cx="1335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D803AE5B-8EB8-4BCB-B00B-B806FB9524F2}"/>
                    </a:ext>
                  </a:extLst>
                </p14:cNvPr>
                <p14:cNvContentPartPr/>
                <p14:nvPr/>
              </p14:nvContentPartPr>
              <p14:xfrm>
                <a:off x="11213733" y="2621227"/>
                <a:ext cx="38520" cy="172800"/>
              </p14:xfrm>
            </p:contentPart>
          </mc:Choice>
          <mc:Fallback>
            <p:pic>
              <p:nvPicPr>
                <p:cNvPr id="93" name="Freihand 92">
                  <a:extLst>
                    <a:ext uri="{FF2B5EF4-FFF2-40B4-BE49-F238E27FC236}">
                      <a16:creationId xmlns:a16="http://schemas.microsoft.com/office/drawing/2014/main" id="{D803AE5B-8EB8-4BCB-B00B-B806FB9524F2}"/>
                    </a:ext>
                  </a:extLst>
                </p:cNvPr>
                <p:cNvPicPr/>
                <p:nvPr/>
              </p:nvPicPr>
              <p:blipFill>
                <a:blip r:embed="rId150"/>
                <a:stretch>
                  <a:fillRect/>
                </a:stretch>
              </p:blipFill>
              <p:spPr>
                <a:xfrm>
                  <a:off x="11209413" y="2616907"/>
                  <a:ext cx="471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85E0836F-6CA3-4DBA-829C-A29D796FC573}"/>
                    </a:ext>
                  </a:extLst>
                </p14:cNvPr>
                <p14:cNvContentPartPr/>
                <p14:nvPr/>
              </p14:nvContentPartPr>
              <p14:xfrm>
                <a:off x="11243973" y="2490547"/>
                <a:ext cx="12600" cy="29520"/>
              </p14:xfrm>
            </p:contentPart>
          </mc:Choice>
          <mc:Fallback>
            <p:pic>
              <p:nvPicPr>
                <p:cNvPr id="94" name="Freihand 93">
                  <a:extLst>
                    <a:ext uri="{FF2B5EF4-FFF2-40B4-BE49-F238E27FC236}">
                      <a16:creationId xmlns:a16="http://schemas.microsoft.com/office/drawing/2014/main" id="{85E0836F-6CA3-4DBA-829C-A29D796FC573}"/>
                    </a:ext>
                  </a:extLst>
                </p:cNvPr>
                <p:cNvPicPr/>
                <p:nvPr/>
              </p:nvPicPr>
              <p:blipFill>
                <a:blip r:embed="rId152"/>
                <a:stretch>
                  <a:fillRect/>
                </a:stretch>
              </p:blipFill>
              <p:spPr>
                <a:xfrm>
                  <a:off x="11239653" y="2486227"/>
                  <a:ext cx="21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A518B4D6-A71B-4613-A107-0780F19C2BA7}"/>
                    </a:ext>
                  </a:extLst>
                </p14:cNvPr>
                <p14:cNvContentPartPr/>
                <p14:nvPr/>
              </p14:nvContentPartPr>
              <p14:xfrm>
                <a:off x="11298333" y="2581267"/>
                <a:ext cx="276120" cy="187920"/>
              </p14:xfrm>
            </p:contentPart>
          </mc:Choice>
          <mc:Fallback>
            <p:pic>
              <p:nvPicPr>
                <p:cNvPr id="95" name="Freihand 94">
                  <a:extLst>
                    <a:ext uri="{FF2B5EF4-FFF2-40B4-BE49-F238E27FC236}">
                      <a16:creationId xmlns:a16="http://schemas.microsoft.com/office/drawing/2014/main" id="{A518B4D6-A71B-4613-A107-0780F19C2BA7}"/>
                    </a:ext>
                  </a:extLst>
                </p:cNvPr>
                <p:cNvPicPr/>
                <p:nvPr/>
              </p:nvPicPr>
              <p:blipFill>
                <a:blip r:embed="rId154"/>
                <a:stretch>
                  <a:fillRect/>
                </a:stretch>
              </p:blipFill>
              <p:spPr>
                <a:xfrm>
                  <a:off x="11294013" y="2576947"/>
                  <a:ext cx="284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6" name="Freihand 95">
                  <a:extLst>
                    <a:ext uri="{FF2B5EF4-FFF2-40B4-BE49-F238E27FC236}">
                      <a16:creationId xmlns:a16="http://schemas.microsoft.com/office/drawing/2014/main" id="{8A17A14A-7002-4AAC-A83C-1FBD726547BD}"/>
                    </a:ext>
                  </a:extLst>
                </p14:cNvPr>
                <p14:cNvContentPartPr/>
                <p14:nvPr/>
              </p14:nvContentPartPr>
              <p14:xfrm>
                <a:off x="11557893" y="2509987"/>
                <a:ext cx="226080" cy="213480"/>
              </p14:xfrm>
            </p:contentPart>
          </mc:Choice>
          <mc:Fallback>
            <p:pic>
              <p:nvPicPr>
                <p:cNvPr id="96" name="Freihand 95">
                  <a:extLst>
                    <a:ext uri="{FF2B5EF4-FFF2-40B4-BE49-F238E27FC236}">
                      <a16:creationId xmlns:a16="http://schemas.microsoft.com/office/drawing/2014/main" id="{8A17A14A-7002-4AAC-A83C-1FBD726547BD}"/>
                    </a:ext>
                  </a:extLst>
                </p:cNvPr>
                <p:cNvPicPr/>
                <p:nvPr/>
              </p:nvPicPr>
              <p:blipFill>
                <a:blip r:embed="rId156"/>
                <a:stretch>
                  <a:fillRect/>
                </a:stretch>
              </p:blipFill>
              <p:spPr>
                <a:xfrm>
                  <a:off x="11553573" y="2505667"/>
                  <a:ext cx="2347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7BAF373D-FF7E-4F79-A89E-824FACB92884}"/>
                    </a:ext>
                  </a:extLst>
                </p14:cNvPr>
                <p14:cNvContentPartPr/>
                <p14:nvPr/>
              </p14:nvContentPartPr>
              <p14:xfrm>
                <a:off x="9983973" y="2791507"/>
                <a:ext cx="1955160" cy="483120"/>
              </p14:xfrm>
            </p:contentPart>
          </mc:Choice>
          <mc:Fallback>
            <p:pic>
              <p:nvPicPr>
                <p:cNvPr id="97" name="Freihand 96">
                  <a:extLst>
                    <a:ext uri="{FF2B5EF4-FFF2-40B4-BE49-F238E27FC236}">
                      <a16:creationId xmlns:a16="http://schemas.microsoft.com/office/drawing/2014/main" id="{7BAF373D-FF7E-4F79-A89E-824FACB92884}"/>
                    </a:ext>
                  </a:extLst>
                </p:cNvPr>
                <p:cNvPicPr/>
                <p:nvPr/>
              </p:nvPicPr>
              <p:blipFill>
                <a:blip r:embed="rId158"/>
                <a:stretch>
                  <a:fillRect/>
                </a:stretch>
              </p:blipFill>
              <p:spPr>
                <a:xfrm>
                  <a:off x="9979653" y="2787187"/>
                  <a:ext cx="1963800" cy="491760"/>
                </a:xfrm>
                <a:prstGeom prst="rect">
                  <a:avLst/>
                </a:prstGeom>
              </p:spPr>
            </p:pic>
          </mc:Fallback>
        </mc:AlternateContent>
      </p:grpSp>
    </p:spTree>
    <p:extLst>
      <p:ext uri="{BB962C8B-B14F-4D97-AF65-F5344CB8AC3E}">
        <p14:creationId xmlns:p14="http://schemas.microsoft.com/office/powerpoint/2010/main" val="39845264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1408</Words>
  <Application>Microsoft Office PowerPoint</Application>
  <PresentationFormat>Breitbild</PresentationFormat>
  <Paragraphs>198</Paragraphs>
  <Slides>28</Slides>
  <Notes>28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515</cp:revision>
  <dcterms:created xsi:type="dcterms:W3CDTF">2019-02-11T10:45:01Z</dcterms:created>
  <dcterms:modified xsi:type="dcterms:W3CDTF">2025-03-25T10:42:33Z</dcterms:modified>
</cp:coreProperties>
</file>