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2.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notesSlides/notesSlide3.xml" ContentType="application/vnd.openxmlformats-officedocument.presentationml.notesSlide+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405" r:id="rId2"/>
    <p:sldId id="1402" r:id="rId3"/>
    <p:sldId id="1026" r:id="rId4"/>
    <p:sldId id="1373" r:id="rId5"/>
    <p:sldId id="526" r:id="rId6"/>
    <p:sldId id="1406" r:id="rId7"/>
    <p:sldId id="1407" r:id="rId8"/>
    <p:sldId id="1408" r:id="rId9"/>
    <p:sldId id="544" r:id="rId10"/>
    <p:sldId id="546" r:id="rId11"/>
    <p:sldId id="534" r:id="rId12"/>
    <p:sldId id="535" r:id="rId13"/>
    <p:sldId id="537" r:id="rId14"/>
    <p:sldId id="539" r:id="rId15"/>
    <p:sldId id="540" r:id="rId16"/>
    <p:sldId id="542" r:id="rId17"/>
    <p:sldId id="543"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660"/>
  </p:normalViewPr>
  <p:slideViewPr>
    <p:cSldViewPr snapToGrid="0">
      <p:cViewPr varScale="1">
        <p:scale>
          <a:sx n="113" d="100"/>
          <a:sy n="113" d="100"/>
        </p:scale>
        <p:origin x="55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15.514"/>
    </inkml:context>
    <inkml:brush xml:id="br0">
      <inkml:brushProperty name="width" value="0.025" units="cm"/>
      <inkml:brushProperty name="height" value="0.025" units="cm"/>
    </inkml:brush>
  </inkml:definitions>
  <inkml:trace contextRef="#ctx0" brushRef="#br0">0 219 6854,'0'0'3481,"8"10"-2771,1 3-606,-6-8-43,0 0-1,1 0 0,0 0 1,0-1-1,0 1 1,0-1-1,10 7 0,-10-9 158,-1 0 0,1 0-1,0-1 1,1 1 0,-1-1 0,0 0-1,0 0 1,1 0 0,-1-1-1,0 1 1,1-1 0,-1 0-1,0-1 1,1 1 0,7-2 0,-8 1-189,0 0 1,0 0-1,0 1 1,0 0-1,1-1 1,-1 1-1,0 1 1,0-1-1,0 1 1,0 0-1,0 0 1,0 0-1,0 0 1,0 1-1,0-1 1,0 1-1,-1 0 1,1 0-1,3 3 1,20 21 67,-15-13 26,0-1 1,28 19-1,-34-27-26,0-1-1,1 1 1,-1-2 0,0 1 0,1-1-1,-1 0 1,1 0 0,0-1 0,0 0-1,-1 0 1,8 0 0,83-5 970,-73 2-949,1 0 1,-1 2-1,1 1 0,-1 0 1,43 10-1,-43-6-10,-1-1 0,1 0 0,0-2-1,0 0 1,1-2 0,-1-1 0,0-1-1,0-1 1,0-1 0,25-7 0,-12 4 22,-1 3 0,1 1 1,0 2-1,46 4 0,-40-1-119,1-2-1,63-8 1,261-30 20,-97 13 2,-14 4-257,295 13-1,-316 17 254,54 0 71,-218-9-39,714-21 145,-57 5-179,-514 17-6,-117-7-21,0-4 0,152-34 0,106-13 32,-234 51-9,0 6 0,210 25 0,-163-10 270,236-10-1,-224-7-172,90-1-47,233 4 46,360-1-97,-360-8-12,-404 2 182,0-4 1,171-40 0,-21 2 30,-162 34-231,96-12-34,-158 25 39,1 0 0,0 2-1,-1 1 1,1 1 0,26 6-1,234 50 21,139 38-2,-379-84-18,1-2-1,-1-2 1,1-2-1,1-2 0,-1-2 1,1-2-1,0-2 1,71-12-1,270-27-34,33-5-15,-153 3 131,280-6-1,33 11-26,205-4 0,-563 45-22,341 51 0,-520-47-37,435 75 150,-418-71-19,-1-2 1,2-3-1,-1-3 1,1-2-1,-1-4 1,1-2-1,75-15 1,-112 14-279,0-1 288,46-4 0,-68 9-318,-1 1 1,1-1-1,0 1 0,-1 1 1,1-1-1,0 1 1,-1-1-1,1 1 0,0 1 1,-1-1-1,1 1 1,-1-1-1,0 1 0,0 1 1,0-1-1,8 6 1,5 20-4920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8.715"/>
    </inkml:context>
    <inkml:brush xml:id="br0">
      <inkml:brushProperty name="width" value="0.025" units="cm"/>
      <inkml:brushProperty name="height" value="0.025" units="cm"/>
    </inkml:brush>
  </inkml:definitions>
  <inkml:trace contextRef="#ctx0" brushRef="#br0">32 423 19346,'0'0'7608,"-5"10"-7251,4-9-351,-20 47 359,21-47-374,-1 0 0,0 0 1,1 1-1,-1-1 1,1 0-1,0 1 0,-1-1 1,1 1-1,0-1 0,0 0 1,0 1-1,0-1 1,0 1-1,0-1 0,0 0 1,0 1-1,0-1 0,1 1 1,-1-1-1,1 0 1,-1 1-1,1-1 0,-1 0 1,1 0-1,0 1 0,0-1 1,-1 0-1,1 0 1,0 0-1,0 0 0,0 0 1,0 0-1,0 0 0,1 0 1,-1 0-1,0-1 1,3 2-1,2-1-112,0-1 1,0 1 0,0-1-1,0-1 1,1 1-1,-1-1 1,0 0 0,0 0-1,0-1 1,0 0-1,0 0 1,-1 0 0,1-1-1,0 0 1,-1 0-1,0 0 1,0-1 0,0 1-1,0-1 1,0-1-1,4-5 1,6-5-71,0-2 0,-2 1 0,0-2 0,19-35 0,-16 21 272,-1 0-1,-2-1 0,-2-1 0,0 0 0,-3 0 0,-1-1 0,-1 0 0,1-58 0,-16 104 1687,-6 20-1409,2 1 0,1 1-1,2 1 1,1-1 0,2 1-1,1 1 1,1-1 0,2 1-1,2 0 1,4 48 0,-2-72-347,0 0 0,0 0 0,2 0 0,-1 0 0,1-1 0,1 1 0,-1-1 0,2 0 0,0 0 0,0-1 1,0 1-1,14 16 0,-18-25-48,-1-1 0,1 1 0,-1 0 0,1-1 0,-1 1 0,1-1 0,-1 1 0,1-1 0,-1 1 0,1-1 0,0 0 0,-1 1 0,1-1 0,-1 0 0,1 1 0,0-1 0,0 0 0,-1 0 0,1 0 0,0 1 0,-1-1 0,1 0 0,0 0 0,0 0 0,-1 0 0,1 0 0,0 0 0,0-1 0,-1 1 0,1 0 0,1-1 0,-2 0-33,1 0 1,0 0-1,-1 0 0,1 0 1,0-1-1,-1 1 0,0 0 0,1 0 1,-1-1-1,0 1 0,1 0 1,-1-1-1,0 1 0,0 0 0,0-2 1,-1-5-404,1 0 1,-1 0 0,0 0 0,-5-15-1,-1 9-207,0 0-1,-1 0 0,-1 0 1,0 1-1,-1 1 1,-22-23-1,-79-60 1114,81 71 978,30 24-1329,0 0 1,1 0-1,-1 0 0,0 0 0,1 0 0,-1 0 1,0 0-1,1 0 0,-1 0 0,0 0 1,1 0-1,-1 0 0,1 0 0,-1 0 0,0 0 1,1 0-1,-1 0 0,0 0 0,0 0 1,1-1-1,-1 1 0,0 0 0,1 0 0,-1 0 1,0-1-1,0 1 0,1 0 0,-1 0 0,0-1 1,0 1-1,1 0 0,-1-1 0,0 1 1,0 0-1,0-1 0,0 1 0,1 0 0,-1-1 1,0 1-1,0 0 0,0-1 0,0 1 0,0 0 1,0-1-1,0 1 0,0 0 0,0-1 1,0 1-1,0 0 0,0-1 0,0 1 0,-1 0 1,1-1-1,0 1 0,0 0 0,0-1 1,0 1-1,-1 0 0,1-1 0,0 1 0,0 0 1,-1 0-1,1-1 0,0 1 0,0 0 0,-1 0 1,1-1-1,0 1 0,-1 0 0,39-3 56,-29 2 498,30-1-236,83-10 173,-46-8-3986,-56 10-321,-13-2-1575,-6-2-4209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7.615"/>
    </inkml:context>
    <inkml:brush xml:id="br0">
      <inkml:brushProperty name="width" value="0.025" units="cm"/>
      <inkml:brushProperty name="height" value="0.025" units="cm"/>
    </inkml:brush>
  </inkml:definitions>
  <inkml:trace contextRef="#ctx0" brushRef="#br0">1 185 9545,'2'-11'2845,"18"-77"1006,-5 32 3685,-28 133-7464,4-35-36,3 0-1,1 0 0,1 56 1,4-94-60,0 0 1,1 0 0,-1 0-1,1 0 1,-1 0 0,1 0-1,1-1 1,-1 1-1,0 0 1,1-1 0,0 1-1,0-1 1,0 1 0,0-1-1,0 0 1,1 0 0,-1 0-1,1 0 1,0 0 0,0-1-1,0 1 1,5 2-1,-4-3-21,-1-1 0,1 0-1,-1-1 1,0 1-1,1 0 1,-1-1-1,1 0 1,0 0-1,-1 0 1,1 0 0,-1 0-1,1-1 1,-1 0-1,0 1 1,1-1-1,-1-1 1,1 1-1,-1 0 1,0-1-1,0 0 1,0 1 0,0-1-1,0-1 1,0 1-1,2-3 1,10-8-2,-2-1 0,0-1 0,0 0 1,-1-1-1,-1 0 0,-1 0 0,0-1 0,-2-1 1,1 1-1,-2-1 0,-1-1 0,0 1 0,-1-1 1,-1 0-1,-1-1 0,1-20 0,-11 48-97,0 11 229,1 1 0,1 0 0,0 1-1,2-1 1,0 1 0,1-1 0,1 1 0,4 39 0,-3-54-58,1-1 0,-1 1 0,1-1 0,1 0 0,-1 1 1,1-1-1,0 0 0,0 0 0,0 0 0,1 0 0,0 0 0,0-1 1,0 1-1,1-1 0,-1 0 0,1 0 0,0 0 0,0 0 1,0-1-1,1 0 0,-1 0 0,1 0 0,0 0 0,10 4 1,-9-5 12,1 0 1,-1-1-1,1 1 1,-1-1 0,1-1-1,0 1 1,-1-1 0,1 0-1,0-1 1,0 1-1,-1-1 1,1-1 0,-1 1-1,1-1 1,-1 0 0,0-1-1,1 1 1,-1-1-1,0-1 1,7-4 0,0-2 189,0-1 1,-1 0 0,0-1 0,0 0-1,-2-1 1,1 0 0,-2-1-1,0 0 1,0-1 0,-1 0 0,-1 0-1,-1 0 1,0-1 0,-1 0-1,0 0 1,-2-1 0,0 1-1,0-1 1,-2 0 0,0 1 0,-1-1-1,-2-18 1,2 33-348,0-1 0,-1 1-1,1-1 1,0 1 0,-1 0-1,0-1 1,1 1 0,-1 0 0,0 0-1,0 0 1,0-1 0,-1 1 0,1 0-1,0 0 1,-1 0 0,1 1-1,-1-1 1,0 0 0,1 1 0,-1-1-1,0 1 1,0-1 0,0 1 0,0 0-1,0 0 1,-1 0 0,1 0-1,0 0 1,0 0 0,-4 0 0,5 1-13,1 1-1,-1-1 1,0 0 0,0 1 0,0-1 0,1 1 0,-1-1 0,0 1 0,0-1 0,1 1-1,-1-1 1,0 1 0,1 0 0,-1-1 0,1 1 0,-1 0 0,1 0 0,-1-1 0,1 1 0,0 0-1,-1 0 1,1 0 0,0-1 0,-1 1 0,1 0 0,0 0 0,0 0 0,0 0 0,0 1 0,-2 30-4953,2-27 3766,0 13-3782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8.222"/>
    </inkml:context>
    <inkml:brush xml:id="br0">
      <inkml:brushProperty name="width" value="0.025" units="cm"/>
      <inkml:brushProperty name="height" value="0.025" units="cm"/>
    </inkml:brush>
  </inkml:definitions>
  <inkml:trace contextRef="#ctx0" brushRef="#br0">0 313 18514,'0'0'1526,"9"0"-186,5-1-1021,0 1-1,0-2 1,-1 0-1,1-1 1,-1 0-1,0-1 1,0 0-1,0-1 1,0 0-1,-1-1 1,14-9 0,-7 3-264,-13 9-38,0-1 0,0 1 0,0-1 0,0 0 0,-1 0 0,0 0 0,0-1 0,0 0 0,0 0 0,-1 0-1,0-1 1,0 0 0,0 1 0,3-8 0,-7 12-11,0 1 0,0-1 0,0 1 0,1-1 0,-1 1 0,0 0-1,0-1 1,0 1 0,0-1 0,0 1 0,0-1 0,-1 1 0,1-1 0,0 1 0,0 0 0,0-1-1,0 1 1,0-1 0,-1 1 0,1 0 0,0-1 0,0 1 0,-1 0 0,1-1 0,0 1-1,0 0 1,-1-1 0,1 1 0,0 0 0,-1-1 0,1 1 0,-1 0 0,0-1 0,-19-1-77,-22 13-144,32-5 324,1 1 0,0 0 0,0 0 0,0 1 0,1 0 0,1 1 0,-1-1 0,-9 17 0,13-19 35,0 0-1,0 0 1,1 0-1,0 0 1,1 1-1,-1-1 1,1 1-1,0 0 1,1 0-1,-1-1 1,1 1-1,1 0 1,-1 0-1,1 0 1,2 10-1,-1-15-137,0 0-1,0 0 1,0 0-1,0 0 1,1 0-1,-1 0 0,1 0 1,-1 0-1,1 0 1,0-1-1,-1 1 0,1-1 1,0 1-1,0-1 1,0 0-1,1 0 0,-1 0 1,0 0-1,0 0 1,1 0-1,-1 0 0,0-1 1,1 0-1,-1 1 1,3-1-1,68 4-17,-61-4-47,-7 0 37,4 0 6,0 0-1,0 0 1,0-1 0,16-3 0,-21 2 29,0 0 0,1 0 0,-1 0 0,0 0 0,0-1 0,0 1 0,-1-1 0,1 0 0,-1 0 0,0-1 0,6-6 0,51-67 123,-3-3-1,57-109 0,-105 169-391,-18 25-174,-20 29 160,19-14 26,-6 13 210,6-23-8982,2-10 1564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9.080"/>
    </inkml:context>
    <inkml:brush xml:id="br0">
      <inkml:brushProperty name="width" value="0.025" units="cm"/>
      <inkml:brushProperty name="height" value="0.025" units="cm"/>
    </inkml:brush>
  </inkml:definitions>
  <inkml:trace contextRef="#ctx0" brushRef="#br0">120 0 17457,'0'0'3181,"-8"13"-2530,-17 29 260,-27 63 0,46-92-785,0 0-1,1 1 1,1-1-1,0 1 1,1 0 0,0 1-1,2-1 1,-1 0-1,2 1 1,2 28-1,-2-40-147,1 0-1,0 0 0,0 0 0,0 0 0,1 0 0,-1 0 1,1-1-1,0 1 0,-1 0 0,1-1 0,0 1 0,1-1 0,-1 0 1,0 0-1,1 1 0,-1-2 0,4 3 0,0 0-178,0-2 0,0 1 0,0 0-1,0-1 1,1 0 0,-1-1 0,14 2 0,-4-1-343,0-2-1,0 0 1,-1-1 0,1 0 0,0-2 0,20-4 0,-19 2-85,0-1 0,0 0 0,-1-2 0,0 0 0,0 0 0,-1-1 0,0-1 0,0-1 0,-1 0 0,15-16 0,-22 15 770,-10 8 998,-19 11 507,11 1-1054,0 0 0,1 2 0,0-1-1,1 1 1,-1 0 0,2 1 0,0 0 0,0 0 0,1 1 0,0 0 0,1 0 0,1 1 0,0 0-1,0 0 1,-2 16 0,6-28-564,1 1 0,0-1 0,0 1 0,0-1 0,0 1 0,0-1 0,0 1 0,0-1 0,0 1 0,0-1 0,1 1 0,-1-1 0,1 1 0,-1-1 0,1 1-1,0-1 1,-1 1 0,1-1 0,0 0 0,0 0 0,0 1 0,0-1 0,0 0 0,0 0 0,0 0 0,1 0 0,-1 0 0,0 0 0,0 0 0,1-1 0,-1 1 0,1 0 0,-1-1 0,1 1 0,-1-1 0,1 0 0,-1 1 0,1-1-1,-1 0 1,1 0 0,-1 0 0,1 0 0,-1 0 0,1 0 0,-1 0 0,1-1 0,1 1 0,5-1 28,-1-1 0,1 1 0,0-1 1,-1-1-1,0 1 0,1-1 0,-1-1 0,8-4 0,-5 1 22,-1 0 0,0-1 0,0 0 0,0 0-1,-1-1 1,10-14 0,-15 19-40,0 0-1,0 0 1,-1-1 0,0 1-1,0-1 1,0 1-1,0-1 1,-1 0 0,0 1-1,0-1 1,0 0 0,-1 0-1,1 0 1,-1 0 0,0 0-1,0 0 1,-1 1-1,-1-9 1,0 10-132,1 1-1,-1-1 0,0 0 1,0 1-1,0-1 1,0 1-1,0-1 1,0 1-1,-1 0 0,1 0 1,-1 0-1,0 0 1,1 1-1,-1-1 1,0 1-1,0-1 1,0 1-1,0 0 0,0 0 1,0 1-1,0-1 1,-1 0-1,1 1 1,0 0-1,0 0 0,-1 0 1,-5 1-1,9-1 66,-1 0-1,1 0 0,0 0 1,-1 0-1,1 1 1,-1-1-1,1 0 0,0 0 1,-1 0-1,1 1 1,0-1-1,-1 0 0,1 0 1,0 1-1,0-1 1,-1 0-1,1 0 0,0 1 1,0-1-1,-1 0 1,1 1-1,0-1 1,0 0-1,0 1 0,0-1 1,-1 1-1,1-1 1,0 0-1,0 1 0,0-1 1,0 1-1,0-1 1,0 0-1,0 1 0,0-1 1,0 1-1,0-1 1,0 0-1,1 1 0,-1-1 1,0 0-1,0 1 1,0-1-1,0 1 0,1-1 1,-1 0-1,0 1 1,13 18-2624,-9-17 1794,0 1 0,1-1 0,0 0 1,-1 0-1,1 0 0,0 0 0,0-1 0,7 1 0,21 4-5211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9.484"/>
    </inkml:context>
    <inkml:brush xml:id="br0">
      <inkml:brushProperty name="width" value="0.025" units="cm"/>
      <inkml:brushProperty name="height" value="0.025" units="cm"/>
    </inkml:brush>
  </inkml:definitions>
  <inkml:trace contextRef="#ctx0" brushRef="#br0">164 52 14574,'-9'2'2573,"-4"1"-1793,1 0-1,-1 1 1,1 0 0,0 1-1,-13 8 1,20-11-476,1 0 1,-1 1-1,0 0 1,1 0-1,0 1 1,0-1-1,0 1 1,0 0-1,0 0 1,1 0-1,0 1 1,0-1-1,0 1 1,0-1-1,1 1 1,-1 0-1,-1 6 1,4-10-297,0 0 0,0 0 0,0 0 0,0 0 0,0 0 0,0 0 0,0 0 0,0 0 0,0 1 0,0-1 1,0 0-1,1 0 0,-1 0 0,0 0 0,1 0 0,-1 0 0,1 0 0,-1-1 0,1 1 0,0 0 0,-1 0 0,1 0 0,0 0 0,0-1 0,-1 1 1,1 0-1,0-1 0,1 2 0,1-1 12,1 1 0,0 0 1,-1-1-1,1 0 0,-1 0 1,1 0-1,0 0 0,5-1 1,2 1 43,0-1 0,0 0 0,0-1 0,0 0 0,13-4 0,-16 2-28,0 0 1,0-1 0,-1 0 0,0 0-1,0-1 1,0 0 0,0 0 0,6-7 0,-11 10-28,0 1 1,0-1 0,0 0 0,0 0-1,0-1 1,0 1 0,-1 0-1,1-1 1,-1 1 0,1 0 0,-1-1-1,0 0 1,0 1 0,0-1-1,-1 0 1,1 0 0,-1 1 0,1-1-1,-1 0 1,0 0 0,0 0 0,0 1-1,0-1 1,-1 0 0,1 0-1,-1 0 1,-1-4 0,1 5 30,0 1 1,-1-1 0,1 0-1,0 1 1,-1-1 0,1 1-1,-1 0 1,1-1-1,-1 1 1,0 0 0,1 0-1,-1 0 1,0 0-1,0 0 1,-2 0 0,-39-6-6158,39 7 3179,12-1-13,17-3-75,-15 1 2018,0 1 0,-1-2 1,1 1-1,11-7 0,13-7-3124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9.811"/>
    </inkml:context>
    <inkml:brush xml:id="br0">
      <inkml:brushProperty name="width" value="0.025" units="cm"/>
      <inkml:brushProperty name="height" value="0.025" units="cm"/>
    </inkml:brush>
  </inkml:definitions>
  <inkml:trace contextRef="#ctx0" brushRef="#br0">98 1 8936,'0'0'10949,"-8"14"-9555,-9 13 227,-26 59 1,37-72-1168,1 0 0,1 0 0,0 0 0,1 1 0,0-1 0,1 1 0,1 0 0,0 16 0,1-29-444,0 1 0,0-1-1,1 0 1,-1 1 0,1-1 0,-1 0-1,1 0 1,0 1 0,0-1-1,0 0 1,0 0 0,0 0-1,1 0 1,-1 0 0,1 0-1,-1 0 1,1-1 0,-1 1 0,1 0-1,0-1 1,0 0 0,0 1-1,0-1 1,0 0 0,0 0-1,0 0 1,0 0 0,1 0-1,-1 0 1,0-1 0,1 1 0,-1-1-1,0 0 1,1 0 0,-1 0-1,0 0 1,4 0 0,0 0 25,0-1 0,1 0 0,-1 0 0,0-1 0,0 0 0,0 0 0,0 0 0,-1 0 0,1-1 1,0 0-1,-1 0 0,0-1 0,6-4 0,2-6 30,0-2-1,0 1 1,-2-1 0,17-30-1,22-30-729,-41 70-895,-7 10-5704,-2 5 991</inkml:trace>
  <inkml:trace contextRef="#ctx0" brushRef="#br0" timeOffset="1">173 301 14798,'0'0'8104,"12"58"-6535,7-46-896,4 0-321,3-4-352,1-1-2947,4-7-4868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0.781"/>
    </inkml:context>
    <inkml:brush xml:id="br0">
      <inkml:brushProperty name="width" value="0.025" units="cm"/>
      <inkml:brushProperty name="height" value="0.025" units="cm"/>
    </inkml:brush>
  </inkml:definitions>
  <inkml:trace contextRef="#ctx0" brushRef="#br0">132 350 13068,'0'0'12353,"-11"-3"-11712,8 2-611,0 0 1,0 0-1,0 0 0,0 0 1,0 1-1,0-1 0,-1 1 1,1 0-1,0 0 1,0 0-1,0 0 0,0 1 1,-1-1-1,1 1 0,0 0 1,0 0-1,0 0 0,0 0 1,0 0-1,1 1 0,-1-1 1,0 1-1,0 0 0,1 0 1,0 0-1,-1 0 1,1 0-1,0 1 0,0-1 1,0 1-1,0-1 0,0 1 1,1 0-1,-3 5 0,-18 48 540,20-24-318,3-31-248,-1-1 0,0 1 0,0 0 0,0 0 0,1 0 0,-1 0 0,1-1 0,-1 1 0,0 0 0,1 0 0,0-1 0,-1 1 0,1 0 0,-1-1 0,1 1 0,0 0 0,-1-1 0,1 1 0,0-1-1,0 1 1,-1-1 0,1 1 0,0-1 0,0 0 0,0 1 0,1-1 0,4 1 26,1-1-1,0 0 1,0 0-1,-1 0 1,1-1-1,0 0 1,-1-1-1,1 1 0,-1-1 1,0 0-1,1-1 1,-1 1-1,0-1 1,0-1-1,-1 1 1,1-1-1,-1 0 1,1 0-1,6-8 1,-2 3-31,-1 0 1,-1-1 0,1 0 0,-2-1 0,1 0-1,-1 0 1,-1 0 0,0-1 0,6-17-1,-16 41-167,1 0-1,0 1 0,0-1 0,2 1 0,0-1 0,0 1 1,2 17-1,0-29 176,-1 0 0,1 1 0,0-1 0,0 0 0,0 0 0,0 0 0,0 0 0,1 0 0,-1-1 0,0 1 0,0 0 0,1 0 0,-1-1 0,0 1 0,1-1 0,-1 1 0,0-1 0,1 0 0,-1 1 0,1-1 0,-1 0 0,0 0 0,1 0 0,-1 0 0,1 0 0,2-1 0,39-8 215,-28 1-182,0 0 0,0-1 0,-1 0 0,0-2 1,-1 1-1,0-2 0,-1 0 0,0 0 0,12-18 0,0-3 17,-1-1-1,31-62 1,-38 64-318,-1-1-1,17-63 0,-101 254-117,62-134 591,1 1-1,1-1 0,1 1 1,2 0-1,0 46 1,2-61-207,1 0 0,0-1 1,0 1-1,1 0 1,0 0-1,1-1 1,0 0-1,1 1 1,0-1-1,0-1 1,1 1-1,0 0 1,1-1-1,0 0 1,0-1-1,0 1 0,13 10 1,-19-18-8,1 1 0,-1-1 0,0 1 0,1-1 0,-1 0 1,0 0-1,1 1 0,-1-1 0,0 0 0,1 0 0,-1 1 0,0-1 0,1 0 0,-1 0 0,1 0 0,-1 0 1,0 1-1,1-1 0,-1 0 0,1 0 0,-1 0 0,1 0 0,-1 0 0,0 0 0,1 0 0,-1 0 0,1 0 1,-1 0-1,1-1 0,-1 1 0,0 0 0,1 0 0,-1 0 0,1 0 0,-1-1 0,0 1 0,1 0 1,-1 0-1,0-1 0,1 1 0,-1 0 0,0 0 0,0-1 0,1 1 0,-1-1 0,0 1 0,1-1 0,3-30-209,-13-35-666,0 47 825,0 0-1,-1 0 1,-1 1 0,0 1-1,-1 0 1,-2 0-1,1 1 1,-2 1-1,-21-19 1,13 12 144,23 22-70,0 0 1,-1 0-1,1 0 1,0-1-1,0 1 1,0 0 0,-1 0-1,1 0 1,0 0-1,0-1 1,0 1-1,0 0 1,-1 0-1,1 0 1,0-1-1,0 1 1,0 0-1,0 0 1,0-1 0,0 1-1,0 0 1,0 0-1,0-1 1,0 1-1,0 0 1,0 0-1,0-1 1,0 1-1,0 0 1,0 0-1,0-1 1,0 1 0,0 0-1,0 0 1,0-1-1,0 1 1,0 0-1,0 0 1,1-1-1,-1 1 1,13-4 186,29 4-715,-33 1 397,63 6-5518,-31-4-1841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1.402"/>
    </inkml:context>
    <inkml:brush xml:id="br0">
      <inkml:brushProperty name="width" value="0.025" units="cm"/>
      <inkml:brushProperty name="height" value="0.025" units="cm"/>
    </inkml:brush>
  </inkml:definitions>
  <inkml:trace contextRef="#ctx0" brushRef="#br0">149 24 16560,'0'0'5883,"-11"-2"-4848,8 1-1003,0 0 27,-1 0 1,0 0-1,0 1 0,1-1 1,-1 1-1,0 0 1,0 0-1,0 0 0,0 0 1,1 1-1,-1-1 0,0 1 1,0 0-1,1 0 0,-1 1 1,1-1-1,-1 1 0,1 0 1,-1-1-1,1 2 0,0-1 1,0 0-1,0 1 0,0-1 1,-3 4-1,2 0 48,0-1 1,0 1-1,0 0 0,0 0 1,1 0-1,0 1 1,1-1-1,-1 1 0,1-1 1,0 1-1,1 0 0,0 0 1,0 0-1,0 0 0,1 0 1,0 0-1,1 8 1,0-14-87,0 1 1,0 0 0,0-1 0,0 1 0,0-1-1,0 1 1,1-1 0,-1 0 0,1 0 0,-1 1-1,1-1 1,-1 0 0,1 0 0,0-1 0,-1 1-1,1 0 1,0 0 0,0-1 0,0 1-1,-1-1 1,1 0 0,0 1 0,0-1 0,0 0-1,0 0 1,0 0 0,0 0 0,-1-1 0,1 1-1,0 0 1,0-1 0,3-1 0,4 1 136,0-1 1,-1-1 0,1 0-1,-1 0 1,14-7-1,-2-3 36,0-1 0,32-30 0,-46 39-174,0-1 0,0 0 0,-1 0 1,0 0-1,0-1 0,-1 0 0,1 0 0,-2 0 0,1 0 0,-1-1 1,0 1-1,2-10 0,-8 15-299,-6 10 99,-7 12 30,9-8 156,0 1-1,1 0 1,0 0-1,1 1 1,1 0-1,0 0 1,-3 27-1,6-37 3,1 0 0,0 0 0,-1 0-1,2 0 1,-1 0 0,0 1 0,1-1 0,0 0-1,0 0 1,0 0 0,0 0 0,1 0 0,-1-1-1,1 1 1,0 0 0,0-1 0,1 1 0,-1-1-1,1 0 1,0 0 0,-1 0 0,1 0 0,1 0-1,-1 0 1,0-1 0,1 0 0,-1 1 0,1-1 0,-1-1-1,1 1 1,5 1 0,53 10-1015,-19-13-3864,-12-8-2709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2.087"/>
    </inkml:context>
    <inkml:brush xml:id="br0">
      <inkml:brushProperty name="width" value="0.025" units="cm"/>
      <inkml:brushProperty name="height" value="0.025" units="cm"/>
    </inkml:brush>
  </inkml:definitions>
  <inkml:trace contextRef="#ctx0" brushRef="#br0">97 16 16143,'0'0'2072,"-2"9"-770,-30 247 3497,-24 145-1654,51-379-2929,3-25 282,5-38 42,14-55-931,5 2 0,4 0 0,45-109 0,-64 185 346,1 0 1,0 0-1,2 1 1,0 0-1,20-25 0,-26 38 27,-1 0-1,1 0 0,0 0 1,1 1-1,-1 0 0,0 0 0,1 0 1,0 0-1,0 1 0,0-1 1,6-1-1,-7 3-10,-1 1 1,1-1-1,0 1 0,-1 0 1,1 0-1,0 0 1,-1 0-1,1 1 0,0-1 1,-1 1-1,1 0 1,-1 0-1,1 1 0,-1-1 1,0 1-1,1-1 1,-1 1-1,4 3 0,-3-2 23,0-1-1,-1 1 0,1-1 0,-1 1 0,0 0 0,0 0 1,0 1-1,0-1 0,-1 1 0,1-1 0,-1 1 1,0 0-1,0 0 0,0 0 0,-1 0 0,1 0 1,-1 0-1,0 1 0,0-1 0,-1 0 0,1 1 0,-1-1 1,0 0-1,0 1 0,0-1 0,-1 0 0,1 1 1,-1-1-1,0 0 0,0 0 0,-1 1 0,-1 3 1,-2 2 158,0 0 1,-1 0-1,0 0 1,-1-1 0,0 0-1,0 0 1,-1-1 0,0 0-1,0 0 1,-1-1 0,-12 8-1,11-9 94,-1 0 0,0 0 0,0-1 0,0-1 0,0 0 0,-1-1-1,-15 4 1,25-7-301,0 1-1,-1-1 0,1 1 1,0-1-1,-1 0 1,1 0-1,0 0 0,-1 0 1,1 0-1,0 0 0,0-1 1,-1 1-1,1-1 1,0 0-1,0 1 0,0-1 1,-1 0-1,1 0 0,0 0 1,0-1-1,1 1 1,-1 0-1,0-1 0,0 1 1,1-1-1,-1 0 0,1 0 1,-1 1-1,1-1 1,0 0-1,-1 0 0,1 0 1,0 0-1,1-1 0,-1 1 1,0 0-1,0 0 1,1 0-1,0-1 0,-1 1 1,1 0-1,0-1 0,0-2 1,0 2-244,0 1 1,0-1-1,1 1 1,-1-1-1,1 1 1,-1-1-1,1 1 1,0 0-1,0-1 1,0 1-1,0 0 1,0-1-1,1 1 0,-1 0 1,1 0-1,-1 0 1,1 0-1,0 1 1,0-1-1,0 0 1,2-1-1,4-2-1140,1 0 0,-1 1 0,1 0 0,13-4 0,17-5-6082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2.407"/>
    </inkml:context>
    <inkml:brush xml:id="br0">
      <inkml:brushProperty name="width" value="0.025" units="cm"/>
      <inkml:brushProperty name="height" value="0.025" units="cm"/>
    </inkml:brush>
  </inkml:definitions>
  <inkml:trace contextRef="#ctx0" brushRef="#br0">34 31 13837,'0'0'2717,"0"9"-202,-14 54 667,10-49-2625,0 0 0,1 0 0,0 0 0,1 0-1,0 0 1,1 1 0,1-1 0,2 20 0,-2-33-548,0 0 0,0 0 1,1 0-1,-1 0 0,1 0 0,-1 0 0,1 0 0,-1 0 0,1 0 1,-1 0-1,1 0 0,0-1 0,0 1 0,-1 0 0,1 0 1,0-1-1,0 1 0,0 0 0,0-1 0,0 1 0,0-1 0,0 1 1,0-1-1,0 0 0,0 1 0,0-1 0,0 0 0,0 0 0,0 1 1,0-1-1,0 0 0,0 0 0,0 0 0,0-1 0,0 1 1,0 0-1,1 0 0,-1 0 0,0-1 0,0 1 0,0-1 0,1 0 1,1 0 14,-1 0 0,1-1-1,-1 1 1,1-1 0,-1 1 0,0-1 0,1 0 0,-1 0 0,0 0 0,0 0 0,0 0 0,-1-1 0,1 1 0,2-5 0,2-10-75,-2 0 0,0 0 0,-1 0 0,-1 0 0,0-1 0,-2 1 0,0-1 0,0 1 0,-2-1 0,-6-28 0,2 31-2330,25 32-731,-3-8 754,1-1-1,-1-1 1,2-1-1,28 8 1,-12-6-317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2.765"/>
    </inkml:context>
    <inkml:brush xml:id="br0">
      <inkml:brushProperty name="width" value="0.025" units="cm"/>
      <inkml:brushProperty name="height" value="0.025" units="cm"/>
    </inkml:brush>
  </inkml:definitions>
  <inkml:trace contextRef="#ctx0" brushRef="#br0">188 60 11659,'0'0'8894,"-8"-4"-7981,3 2-823,1 0 0,-1 0 0,0 1 0,0-1 0,0 1 0,0 0 1,0 1-1,0-1 0,-1 1 0,1 0 0,0 0 0,0 1 0,0-1 1,0 1-1,0 0 0,0 0 0,0 1 0,0 0 0,0 0 0,1 0 0,-1 0 1,1 1-1,-1 0 0,1 0 0,-6 5 0,5-5 95,1 1 1,0 0-1,1 0 0,-1 0 1,0 0-1,1 0 0,0 1 1,0-1-1,1 1 0,-1 0 0,1 0 1,0 0-1,0 0 0,-1 6 1,3-9-170,0 0 0,0 0 0,0 0 0,0 0 1,0 0-1,0 0 0,0 0 0,1 0 0,-1 0 1,1 0-1,0 0 0,-1 0 0,1 0 0,0-1 1,0 1-1,0 0 0,0 0 0,1-1 0,-1 1 1,0-1-1,1 1 0,-1-1 0,1 1 0,-1-1 0,1 0 1,0 0-1,-1 0 0,1 0 0,0 0 0,0 0 1,0 0-1,0-1 0,0 1 0,0-1 0,0 1 1,0-1-1,0 0 0,0 0 0,2 0 0,4 1 35,1-1-1,-1 0 1,0 0 0,0-1-1,1 0 1,-1 0-1,0-1 1,0 0-1,0 0 1,0-1-1,-1 0 1,1 0-1,-1-1 1,13-8-1,-16 9-68,0 0 1,0 0-1,0 0 0,0-1 0,-1 1 1,1-1-1,-1 0 0,0 0 0,-1 0 0,1 0 1,0 0-1,-1-1 0,0 1 0,0-1 0,-1 0 1,1 1-1,-1-1 0,0 0 0,0 0 1,-1 0-1,1 0 0,-1 0 0,0 0 0,0 0 1,-1 0-1,-1-6 0,1 9-412,0-1-1,0 1 1,-1 0 0,1-1-1,-1 1 1,0 0-1,0 0 1,0 0 0,0 0-1,0 0 1,0 1 0,0-1-1,0 1 1,-1-1-1,1 1 1,0 0 0,-1 0-1,-5-2 1,7 2-25,-20-7-6191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9.058"/>
    </inkml:context>
    <inkml:brush xml:id="br0">
      <inkml:brushProperty name="width" value="0.025" units="cm"/>
      <inkml:brushProperty name="height" value="0.025" units="cm"/>
    </inkml:brush>
  </inkml:definitions>
  <inkml:trace contextRef="#ctx0" brushRef="#br0">1 1 20692,'0'0'5605,"66"12"-6950,-30-8-3044,0-4-6949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3.718"/>
    </inkml:context>
    <inkml:brush xml:id="br0">
      <inkml:brushProperty name="width" value="0.025" units="cm"/>
      <inkml:brushProperty name="height" value="0.025" units="cm"/>
    </inkml:brush>
  </inkml:definitions>
  <inkml:trace contextRef="#ctx0" brushRef="#br0">216 258 11883,'0'0'7639,"-10"-8"-6614,4 3-833,5 3-153,-1 0 1,0 0-1,0 0 0,0 0 1,0 1-1,-1-1 0,1 0 0,0 1 1,-1-1-1,1 1 0,-1 0 1,0 0-1,1 0 0,-1 0 1,0 1-1,0-1 0,1 1 0,-1-1 1,0 1-1,0 0 0,0 0 1,1 0-1,-1 1 0,0-1 0,0 1 1,1-1-1,-5 3 0,-3 2 40,0 2 0,0 0 0,1 0 0,0 0 0,0 1 0,1 1 0,0 0 0,-11 15 0,15-19 7,0 1 0,0 0 0,1 0 0,0 0 0,0 1 0,0-1 0,1 1 0,0 0 0,0 0 0,1-1 0,0 1 0,0 0 0,0 0 1,1 0-1,1 12 0,0-17-78,-1-1 0,1 0-1,0 1 1,0-1 0,0 0 0,0 1 0,0-1 0,0 0 0,1 0 0,-1 0 0,0 0 0,0 0 0,1 0 0,-1 0 0,1-1 0,-1 1 0,1 0 0,-1-1 0,1 1 0,-1-1 0,1 1-1,0-1 1,-1 0 0,1 0 0,-1 0 0,1 0 0,0 0 0,-1 0 0,1 0 0,0 0 0,2-2 0,5 1 62,0 0 0,-1-1-1,1 0 1,14-5 0,0-5 81,-1-2 1,0 0-1,-1-1 0,0-1 1,-2 0-1,0-2 0,-1 0 1,0-2-1,-2 1 0,0-2 1,-1 0-1,-2-1 1,0-1-1,-1 0 0,-1-1 1,11-34-1,-21 52-119,1 0 0,-1 0 0,-1-1 0,1 1 0,-1 0 0,0 0 0,-1-12 0,0 18-35,1-1 1,0 0-1,0 0 1,0 1 0,0-1-1,-1 0 1,1 0 0,0 1-1,-1-1 1,1 0-1,-1 1 1,1-1 0,-1 0-1,1 1 1,-1-1 0,1 1-1,-1-1 1,0 1-1,1-1 1,-1 1 0,1-1-1,-1 1 1,0 0-1,0-1 1,-1 1 0,0 0-10,1 0 0,-1 0 0,0 1 0,0-1 0,0 1 0,0-1 0,1 1 0,-1 0-1,0-1 1,1 1 0,-1 0 0,0 0 0,1 0 0,-1 0 0,1 1 0,-2 1 0,-11 10 27,2 2-1,0 0 1,0 0 0,1 1-1,1 0 1,1 1-1,0 0 1,2 0-1,0 1 1,-10 36-1,15-46 39,1 0-1,-1 0 0,1 0 1,1 1-1,0-1 0,0 0 0,0 1 1,1-1-1,2 9 0,-2-14-41,0 0 0,0 0 0,1 0 0,-1 0 0,1 0 0,-1 0 0,1 0-1,0-1 1,0 1 0,0-1 0,1 0 0,-1 1 0,1-1 0,-1 0 0,1 0 0,0-1 0,-1 1-1,1 0 1,0-1 0,0 0 0,0 1 0,0-1 0,1-1 0,-1 1 0,5 0 0,3 1 12,-1-2 1,0 1-1,1-1 1,-1-1-1,1 0 1,-1-1-1,1 1 1,-1-2-1,0 0 1,0 0-1,0-1 1,-1 0-1,1 0 1,-1-1-1,16-11 1,-14 8 3,-1-1 1,1 1-1,-1-2 0,-1 1 1,0-2-1,0 1 0,-1-1 1,0 0-1,-1-1 0,-1 0 1,11-23-1,-15 18-93,-12 25-77,-14 24-59,-7 30 450,29-57-172,0 0 1,1 0-1,0 0 0,0 1 1,0-1-1,1 0 0,-1 0 1,1 0-1,0 1 0,1-1 1,1 7-1,-2-11-63,1 1 0,0-1 1,-1 0-1,1 0 0,0 0 0,0 0 0,0 0 1,0-1-1,0 1 0,0 0 0,0 0 1,0-1-1,0 1 0,1 0 0,-1-1 0,0 1 1,0-1-1,1 0 0,-1 1 0,0-1 1,0 0-1,1 0 0,-1 0 0,0 0 0,1 0 1,-1 0-1,0 0 0,1 0 0,-1 0 1,2-1-1,42-12 244,-31 5-186,-1-1-1,0 0 0,0 0 0,-1-2 1,0 1-1,12-17 0,57-77-12,-80 103-245,-2 12 86,0 1-1,-1-1 1,0 1-1,-5 12 1,4-13-73,0 1 0,1-1 0,0 1 0,0 13 0,1-20-288,1 0 1,1 0-1,-1 0 0,1 0 1,0 0-1,0 0 0,0 0 1,1 0-1,-1 0 0,1-1 1,3 6-1,-3-7-79,0-1 0,0 0 0,0 0 0,0 0 0,0 0 1,0-1-1,0 1 0,1 0 0,-1-1 0,1 0 0,-1 0 0,1 1 0,0-1 0,-1-1 0,1 1 0,0 0 0,-1-1 0,1 1 0,0-1 0,0 0 0,5 0 0,14 0-7568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4.060"/>
    </inkml:context>
    <inkml:brush xml:id="br0">
      <inkml:brushProperty name="width" value="0.025" units="cm"/>
      <inkml:brushProperty name="height" value="0.025" units="cm"/>
    </inkml:brush>
  </inkml:definitions>
  <inkml:trace contextRef="#ctx0" brushRef="#br0">112 0 13613,'0'0'9411,"-10"2"-8412,4 0-855,1 0 0,0-1 0,-1 2 0,1-1 0,0 1 1,0-1-1,0 1 0,1 1 0,-1-1 0,1 1 0,0 0 0,0 0 0,0 0 1,0 0-1,1 1 0,-1-1 0,1 1 0,0 0 0,1 0 0,-1 0 1,1 0-1,0 1 0,0-1 0,1 1 0,0-1 0,0 1 0,-1 8 1,2-12-160,-1 0 1,1 0-1,0 0 1,0 1 0,0-1-1,0 0 1,0 0-1,1 0 1,-1 0 0,1 0-1,-1 0 1,1 0 0,0 0-1,0 0 1,-1 0-1,1 0 1,1-1 0,-1 1-1,0 0 1,0 0-1,1-1 1,-1 1 0,1-1-1,-1 0 1,1 1 0,0-1-1,2 2 1,3-1-238,-1 0 1,1-1 0,0 1 0,-1-1-1,1-1 1,0 1 0,11-1 0,-10-1-280,0 0 0,1 0 1,-1 0-1,0-1 1,0 0-1,0-1 0,-1 0 1,9-4-1,34-21-6037,-19 5-399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4.449"/>
    </inkml:context>
    <inkml:brush xml:id="br0">
      <inkml:brushProperty name="width" value="0.025" units="cm"/>
      <inkml:brushProperty name="height" value="0.025" units="cm"/>
    </inkml:brush>
  </inkml:definitions>
  <inkml:trace contextRef="#ctx0" brushRef="#br0">138 0 15022,'0'0'9759,"-10"7"-8996,1-1-472,1 1 0,0 0 0,0 1 0,1-1 0,0 1 0,0 1 0,1-1 0,0 1 0,0 0 0,1 1 0,-6 12-1,2 8-74,0-1 0,2 1 0,2 1 0,0-1 0,2 1-1,2 59 1,1-95-266,1-1 0,0 1-1,0 0 1,1 0 0,0 0-1,4-8 1,5-16-164,-7 10-14,-1 1-1,0-1 0,-1 0 0,-1 0 0,-1 0 1,-2-21-1,-4 29 4,1 20 144,4-8 83,1 1 1,-1 0-1,1 0 1,0 0-1,0 0 1,0 0-1,0 0 1,0 0-1,0 0 1,0 0-1,1 0 1,-1 0-1,1-1 0,-1 1 1,1 0-1,0 0 1,1 2-1,2 1 17,1 0 0,1-1 1,-1 1-1,1-1 0,-1 0 0,1-1 0,0 1 0,1-1 0,-1 0 0,1-1 1,-1 0-1,1 0 0,0 0 0,0 0 0,-1-1 0,1-1 0,0 1 0,12-1 0,-8 0 21,0-1-1,0 1 0,0-2 0,0 0 0,0 0 0,0-1 0,-1 0 1,0 0-1,1-1 0,-1-1 0,12-7 0,19-28 99,-32 31-178,-25 36 49,10-19 98,0 1 0,0 0 0,1 0 0,0 0 0,1 1 1,0 0-1,1-1 0,0 1 0,0 1 0,1-1 0,0 0 0,1 1 0,0-1 1,1 12-1,0-21-104,0 0 1,1 1 0,-1-1 0,0 0 0,1 0-1,-1 0 1,1 0 0,0 0 0,-1 0 0,1 0-1,0 0 1,-1 0 0,1 0 0,0 0 0,0 0-1,0 0 1,0 0 0,0-1 0,0 1 0,0 0-1,0-1 1,0 1 0,0-1 0,0 1 0,0-1-1,0 0 1,1 1 0,-1-1 0,0 0 0,0 0-1,0 0 1,1 0 0,-1 0 0,0 0 0,0 0-1,0 0 1,1 0 0,-1-1 0,0 1 0,0 0-1,2-2 1,2 1-207,-1 0 0,1-1-1,-1 1 1,0-1 0,1-1-1,-1 1 1,0 0 0,0-1-1,6-5 1,-6 3-745,0 0 1,0 0-1,0-1 1,-1 1-1,1-1 1,-1 0-1,2-6 0,7-24-5623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4.775"/>
    </inkml:context>
    <inkml:brush xml:id="br0">
      <inkml:brushProperty name="width" value="0.025" units="cm"/>
      <inkml:brushProperty name="height" value="0.025" units="cm"/>
    </inkml:brush>
  </inkml:definitions>
  <inkml:trace contextRef="#ctx0" brushRef="#br0">1 1 14574,'0'0'10570,"-1"57"-10538,14-42-64,3-1-1954,2-2-2050,1-2-3747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5.134"/>
    </inkml:context>
    <inkml:brush xml:id="br0">
      <inkml:brushProperty name="width" value="0.025" units="cm"/>
      <inkml:brushProperty name="height" value="0.025" units="cm"/>
    </inkml:brush>
  </inkml:definitions>
  <inkml:trace contextRef="#ctx0" brushRef="#br0">93 1 14061,'0'0'3449,"-10"7"48,6-4-3118,-45 32 3091,47-33-3294,-1 0 0,1 0 0,0 0-1,0 0 1,0 1 0,0-1 0,0 0 0,0 1 0,1 0 0,-1-1 0,1 1-1,0 0 1,0 0 0,0-1 0,0 1 0,0 0 0,0 0 0,1 0 0,-1 6 0,3-8-165,-1 0 0,0 0 0,0 0 0,1 0 0,-1 0 0,0 0 0,1 0 0,-1 0 0,1-1 0,-1 1 0,1 0 0,0-1 0,-1 1 0,1-1 0,0 0 0,-1 0 0,1 1 0,0-1 0,-1 0 0,1 0 0,0-1 0,2 1 0,43-4-264,-39 1 7,0 0 1,0-1-1,0 1 0,-1-2 1,10-5-1,-11 6 256,0 0-1,0 0 1,0 1-1,0 0 1,1 0-1,0 0 1,-1 1-1,9-2 1,-14 8 1659,-1-2-1623,1-1 1,-1 1-1,0 0 1,1-1-1,-1 1 1,1-1-1,0 1 1,0-1-1,-1 1 0,1-1 1,0 0-1,0 1 1,0-1-1,0 0 1,1 0-1,-1 0 0,0 0 1,2 1-1,16 1-20,0-1-1,0-1 1,0-1-1,33-5 1,15 1-714,-66 4 682,0 1-1,0-1 1,0 0 0,0 1 0,0-1-1,0 0 1,0 1 0,0-1 0,0 1 0,0-1-1,0 1 1,-1 0 0,1-1 0,0 1-1,0 0 1,-1 0 0,1 0 0,0-1 0,-1 1-1,1 0 1,-1 0 0,1 0 0,-1 0 0,1 0-1,-1 0 1,0 0 0,1 0 0,-1 0-1,0 0 1,0 0 0,0 0 0,0 0 0,0 0-1,0 2 1,-2 23-1272,-3-14-2463,3-7-2318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6.214"/>
    </inkml:context>
    <inkml:brush xml:id="br0">
      <inkml:brushProperty name="width" value="0.025" units="cm"/>
      <inkml:brushProperty name="height" value="0.025" units="cm"/>
    </inkml:brush>
  </inkml:definitions>
  <inkml:trace contextRef="#ctx0" brushRef="#br0">39 50 7431,'-3'-4'1361,"-19"-29"3848,8 20 4274,23 40-8138,15 9-912,1-1 0,1-2 0,2 0 0,1-1 0,2-2 0,1-1 0,55 37 0,-73-52 701,3-1-7385,-16-13 5909,0 0 0,-1 0 1,1 0-1,-1-1 0,1 1 1,0 0-1,-1 0 0,1-1 0,-1 1 1,1 0-1,-1-1 0,1 1 1,-1-1-1,1 1 0,-1-1 0,0 1 1,1-1-1,-1 1 0,0-1 1,1 1-1,-1-1 0,0 1 0,0-1 1,1 1-1,-1-1 0,0 0 1,0 1-1,0-1 0,0 1 0,0-1 1,0 0-1,0 1 0,0-1 1,0-1-1,5-21-9337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6.559"/>
    </inkml:context>
    <inkml:brush xml:id="br0">
      <inkml:brushProperty name="width" value="0.025" units="cm"/>
      <inkml:brushProperty name="height" value="0.025" units="cm"/>
    </inkml:brush>
  </inkml:definitions>
  <inkml:trace contextRef="#ctx0" brushRef="#br0">204 0 14830,'0'0'7970,"3"11"-7890,-1 5 32,0 0-1,-2 0 1,1 0-1,-2 1 1,0-1-1,-1 0 1,0 0-1,-7 21 1,-96 336 2234,28-108-1254,69-224-1497,5-23-1632,-1-1-3684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8.101"/>
    </inkml:context>
    <inkml:brush xml:id="br0">
      <inkml:brushProperty name="width" value="0.025" units="cm"/>
      <inkml:brushProperty name="height" value="0.025" units="cm"/>
    </inkml:brush>
  </inkml:definitions>
  <inkml:trace contextRef="#ctx0" brushRef="#br0">1 28 13613,'0'0'5386,"11"0"-4147,367-22 864,-267 17-3915,-87 5-1860,0 0-3330,-24 0 6831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8.445"/>
    </inkml:context>
    <inkml:brush xml:id="br0">
      <inkml:brushProperty name="width" value="0.025" units="cm"/>
      <inkml:brushProperty name="height" value="0.025" units="cm"/>
    </inkml:brush>
  </inkml:definitions>
  <inkml:trace contextRef="#ctx0" brushRef="#br0">1 59 15439,'0'0'6566,"68"13"-5125,-11-21-480,11-5-673,6-1-160,1 0-63,-6 4-130,-12 3-1632,-11 6-1570,-13-1-1410,-12 0-5572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9.299"/>
    </inkml:context>
    <inkml:brush xml:id="br0">
      <inkml:brushProperty name="width" value="0.025" units="cm"/>
      <inkml:brushProperty name="height" value="0.025" units="cm"/>
    </inkml:brush>
  </inkml:definitions>
  <inkml:trace contextRef="#ctx0" brushRef="#br0">86 0 13357,'0'0'8290,"-3"9"-7804,-14 52-44,3 1 0,2 0 0,3 1 0,-1 68 0,10-113-497,0-13-98,1 0-1,-1 0 0,0-1 1,0 1-1,-1 0 1,0 0-1,0-1 0,0 1 1,-2 5-1,3-10-33,0 0 0,0 0 0,0 0 0,-1 0 0,1 0-1,0 1 1,0-1 0,-1 0 0,1 0 0,0 0 0,0 0 0,-1 0 0,1 0 0,0 0-1,0 0 1,-1 0 0,1 0 0,0 0 0,0 0 0,0 0 0,-1 0 0,1 0-1,0 0 1,0 0 0,-1-1 0,1 1 0,0 0 0,0 0 0,-1 0 0,1 0 0,0 0-1,0-1 1,0 1 0,0 0 0,-1 0 0,1 0 0,0 0 0,0-1 0,-7-13-6428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9.601"/>
    </inkml:context>
    <inkml:brush xml:id="br0">
      <inkml:brushProperty name="width" value="0.025" units="cm"/>
      <inkml:brushProperty name="height" value="0.025" units="cm"/>
    </inkml:brush>
  </inkml:definitions>
  <inkml:trace contextRef="#ctx0" brushRef="#br0">0 214 9545,'2'-14'-43,"13"-104"-1866,-11 86 3493,-1 2 4041,-2 11 5672,-3 78-9355,0-20-1285,5 57 1,-2-86-651,0 0-1,1 0 0,0 0 0,1 0 1,0 0-1,1-1 0,-1 1 0,2-1 1,-1 0-1,11 14 0,-13-20-9,0 0-1,0-1 1,1 1-1,-1-1 1,1 0-1,-1 0 1,1 0-1,0 0 1,0 0-1,0-1 1,0 1-1,0-1 1,0 0-1,0 1 1,0-2-1,0 1 1,1 0-1,-1-1 1,4 1-1,-1-1 16,-1-1-1,0 1 0,1-1 0,-1-1 0,0 1 1,0-1-1,0 0 0,0 0 0,0 0 1,9-6-1,0-2 11,-1 0 0,0-1 0,0-1 0,-1 0 0,-1 0 0,14-20 0,64-116-38,-86 149-477,-2 9 288,-2 14 188,-8 26 163,5-28 142,0 1-1,-1 32 1,5-54-281,0 0-1,0-1 1,0 1 0,0 0-1,0 0 1,0-1 0,0 1-1,0 0 1,0 0 0,1-1-1,-1 1 1,0 0 0,1-1-1,-1 1 1,0 0-1,1-1 1,-1 1 0,1 0-1,-1-1 1,1 1 0,-1-1-1,1 1 1,-1-1 0,1 1-1,-1-1 1,1 1 0,0-1-1,-1 0 1,1 1 0,1-1-1,24-3 191,-18 0-144,0 0 0,-1-1 0,0 0 0,0 0 0,7-6 0,0-3-7,-1-1 0,0 0 0,15-23 0,19-22-33,-42 60-728,-2 12 461,-3 22 297,0-28-78,-1 23-157,3 43-2135,-2-72 2138,0 1 0,1-1 0,-1 0 0,0 0 0,1 0 0,-1 0 1,1 0-1,-1 0 0,1 0 0,0 0 0,-1 0 0,1 0 0,0 0 1,0-1-1,0 1 0,-1 0 0,1 0 0,0-1 0,0 1 0,0 0 1,0-1-1,0 1 0,0-1 0,0 0 0,0 1 0,1-1 1,-1 0-1,1 1 0,34-2-9319,-13-5 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9.628"/>
    </inkml:context>
    <inkml:brush xml:id="br0">
      <inkml:brushProperty name="width" value="0.025" units="cm"/>
      <inkml:brushProperty name="height" value="0.025" units="cm"/>
    </inkml:brush>
  </inkml:definitions>
  <inkml:trace contextRef="#ctx0" brushRef="#br0">0 48 14478,'0'0'7906,"12"-2"-6507,147-15 1662,98-2-2689,-204 16-309,-33 2-219,80-4-782,-37 8-3669,-63-3 4416,1 0 1,-1 0-1,1 0 0,-1-1 1,1 1-1,-1 0 1,1 1-1,-1-1 0,1 0 1,-1 0-1,1 0 0,-1 0 1,1 0-1,-1 0 1,1 1-1,-1-1 0,1 0 1,-1 0-1,0 1 1,1-1-1,-1 0 0,1 1 1,-1-1-1,0 0 1,1 1-1,-1-1 0,0 0 1,0 1-1,1-1 1,-1 1-1,0-1 0,0 1 1,1-1-1,-1 1 1,0-1-1,0 1 0,0-1 1,0 1-1,0-1 1,0 1-1,0-1 0,0 1 1,0 0-1,-2 8-6594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9.973"/>
    </inkml:context>
    <inkml:brush xml:id="br0">
      <inkml:brushProperty name="width" value="0.025" units="cm"/>
      <inkml:brushProperty name="height" value="0.025" units="cm"/>
    </inkml:brush>
  </inkml:definitions>
  <inkml:trace contextRef="#ctx0" brushRef="#br0">0 44 7271,'0'0'15503,"60"8"-13774,-10-17-928,8 0-385,7-1-256,-2 1-63,-5 1-65,-7 3-225,-15 3-1184,-11 2-1377,-13 0-1699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0.630"/>
    </inkml:context>
    <inkml:brush xml:id="br0">
      <inkml:brushProperty name="width" value="0.025" units="cm"/>
      <inkml:brushProperty name="height" value="0.025" units="cm"/>
    </inkml:brush>
  </inkml:definitions>
  <inkml:trace contextRef="#ctx0" brushRef="#br0">331 1 15471,'0'0'6961,"-9"4"-6694,-6 5-89,0 1 0,0 1 0,1 0 0,1 1 1,0 1-1,0 0 0,1 0 0,1 1 0,-12 19 0,-8 16 1054,-43 91-1,62-116-1064,0 1 0,2 1 0,1 0 0,1 0 0,1 1 0,2 0-1,0 0 1,2 0 0,1 0 0,2 37 0,1-58-164,0 0 0,0-1 1,0 1-1,1 0 0,0-1 0,0 0 0,1 1 0,-1-1 0,1 0 0,0 0 1,1 0-1,-1-1 0,1 1 0,0-1 0,0 0 0,0 0 0,0 0 0,1-1 0,0 1 1,7 3-1,-2-2-622,0 0 1,0-1 0,1 0-1,-1-1 1,1 0 0,0-1-1,0 0 1,0-1 0,19 0-1,13-1-4906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1.300"/>
    </inkml:context>
    <inkml:brush xml:id="br0">
      <inkml:brushProperty name="width" value="0.025" units="cm"/>
      <inkml:brushProperty name="height" value="0.025" units="cm"/>
    </inkml:brush>
  </inkml:definitions>
  <inkml:trace contextRef="#ctx0" brushRef="#br0">128 1 17713,'0'0'4532,"1"9"-3801,-1 3-472,0 0 0,0 0-1,-1 0 1,-1 0 0,0 0-1,-1 0 1,-5 17 0,-41 83 351,36-85-439,1 0 0,0 1 0,2 0-1,-6 31 1,16-58-172,0 0 0,-1 0 0,1 0 0,0 1 0,0-1-1,0 0 1,0 0 0,0 0 0,1 0 0,-1 0-1,0 1 1,0-1 0,1 0 0,-1 0 0,1 0 0,-1 0-1,1 0 1,-1 0 0,1 0 0,0 0 0,-1 0-1,1 0 1,0-1 0,1 2 0,0 0 15,1-1 0,-1 0-1,1 1 1,-1-1 0,1 0 0,-1-1 0,1 1 0,0 0 0,-1-1-1,5 1 1,9-1 79,-1 0 0,1-1-1,16-3 1,-22 3-74,147-24-50,-75 11-3275,-51 8-479,-6-1-1959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1.643"/>
    </inkml:context>
    <inkml:brush xml:id="br0">
      <inkml:brushProperty name="width" value="0.025" units="cm"/>
      <inkml:brushProperty name="height" value="0.025" units="cm"/>
    </inkml:brush>
  </inkml:definitions>
  <inkml:trace contextRef="#ctx0" brushRef="#br0">120 1 18802,'0'0'3758,"6"11"-3101,24 43 625,-4-8-578,-2 1-1,29 79 1,-48-111-620,0 1 1,-2 0 0,1 0 0,-2 1 0,0-1-1,-1 1 1,-1-1 0,0 1 0,-2-1 0,1 0 0,-2 1-1,0-1 1,-6 16 0,-2-6-47,0 0 0,-2 0 0,-1-1 0,-1-1 0,-1-1 0,-21 24 0,-17 9-2603,-3-12-3966,23-27-4172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2.280"/>
    </inkml:context>
    <inkml:brush xml:id="br0">
      <inkml:brushProperty name="width" value="0.025" units="cm"/>
      <inkml:brushProperty name="height" value="0.025" units="cm"/>
    </inkml:brush>
  </inkml:definitions>
  <inkml:trace contextRef="#ctx0" brushRef="#br0">23 1 14798,'0'0'3812,"0"85"-2467,0-38-160,-2 5-705,-1 2 33,-2 0-321,3-6-128,0-2-32,1-5 0,1-10-32,0-4-64,0-11-448,0-9-1506,-7-9-7431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2.607"/>
    </inkml:context>
    <inkml:brush xml:id="br0">
      <inkml:brushProperty name="width" value="0.025" units="cm"/>
      <inkml:brushProperty name="height" value="0.025" units="cm"/>
    </inkml:brush>
  </inkml:definitions>
  <inkml:trace contextRef="#ctx0" brushRef="#br0">0 379 15118,'0'0'7602,"9"-9"-6241,139-129 1107,-77 75-2143,88-100 0,-159 163-332,0-1-1,0 1 1,0 0 0,0 0 0,0-1-1,0 1 1,0 0 0,0 0-1,0-1 1,1 1 0,-1 0 0,0 0-1,0 0 1,0 0 0,0-1-1,1 1 1,-1 0 0,0 0-1,0 0 1,1 0 0,-1-1 0,0 1-1,0 0 1,0 0 0,1 0-1,-1 0 1,0 0 0,0 0 0,1 0-1,-1 0 1,0 0 0,0 0-1,1 0 1,-1 0 0,0 0-1,0 0 1,1 0 0,-1 0 0,0 0-1,0 0 1,1 0 0,-1 0-1,0 1 1,0-1 0,1 0 0,-1 0-1,0 0 1,0 0 0,0 1-1,1-1 1,-1 0 0,0 0-1,0 0 1,0 0 0,0 1 0,0-1-1,1 0 1,-1 1 0,3 25-193,-7 51 187,3-62 37,0-5-282,-2 23 539,1-1 0,6 61 1,-2-83-553,0 1 0,0-1 0,1 1 0,1-1 0,5 12 0,-6-16-453,0 0 0,1 0 0,0 0 0,0-1 0,0 1 0,1-1 0,0 0 0,0 0 0,6 4 0,13 5-7807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5.175"/>
    </inkml:context>
    <inkml:brush xml:id="br0">
      <inkml:brushProperty name="width" value="0.025" units="cm"/>
      <inkml:brushProperty name="height" value="0.025" units="cm"/>
    </inkml:brush>
  </inkml:definitions>
  <inkml:trace contextRef="#ctx0" brushRef="#br0">114 0 16528,'0'0'4116,"1"10"-3807,-1 26 145,-2 1 0,-1-1 0,-14 65 1,-40 115-70,33-131 136,21-75-528,0 1-1,1 0 1,0-1 0,1 1 0,0 18 0,2-28-81,-1-1-1,0 1 1,1-1 0,-1 1-1,1 0 1,-1-1 0,1 0 0,-1 1-1,1-1 1,-1 1 0,1-1-1,0 0 1,-1 1 0,1-1-1,0 0 1,-1 0 0,1 1-1,0-1 1,-1 0 0,1 0 0,0 0-1,-1 0 1,1 0 0,0 0-1,-1 0 1,1 0 0,0 0-1,-1 0 1,1 0 0,0-1-1,-1 1 1,1 0 0,0 0 0,-1-1-1,1 1 1,0 0 0,0-1-1,27-10-1723,5-10-2145,-2-1 0,44-39 0,-67 54 2840,29-25-2887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5.549"/>
    </inkml:context>
    <inkml:brush xml:id="br0">
      <inkml:brushProperty name="width" value="0.025" units="cm"/>
      <inkml:brushProperty name="height" value="0.025" units="cm"/>
    </inkml:brush>
  </inkml:definitions>
  <inkml:trace contextRef="#ctx0" brushRef="#br0">123 91 993,'12'-14'1548,"-6"8"-118,0-1 0,-1-1 0,0 1 0,0-1 0,0 0 0,-1 0 0,4-9 0,-8 17-1342,0 0 0,0-1 0,0 1 0,0 0-1,0 0 1,0-1 0,0 1 0,0 0 0,0 0 0,0 0-1,0-1 1,0 1 0,0 0 0,0 0 0,0 0 0,0-1-1,0 1 1,0 0 0,0 0 0,0 0 0,0-1 0,-1 1 0,1 0-1,0 0 1,0 0 0,0 0 0,0-1 0,0 1 0,-1 0-1,1 0 1,0 0 0,0 0 0,0 0 0,0 0 0,-1-1-1,1 1 1,0 0 0,0 0 0,-1 0 0,1 0 0,0 0-1,0 0 1,0 0 0,-1 0 0,1 0 0,0 0 0,0 0-1,0 0 1,-1 0 0,1 0 0,0 0 0,0 0 0,0 0-1,-1 0 1,1 0 0,0 1 0,0-1 0,0 0 0,-1 0-1,1 0 1,0 0 0,-15 7 557,-2 9-260,1 1 0,0 0 0,2 1 0,0 0 0,1 1 1,1 1-1,-15 30 0,23-42-252,0 1 0,0-1 1,1 1-1,0 0 1,0 0-1,1 0 1,-2 15-1,4-23-134,0 0 0,0-1 0,0 1 0,0-1 0,1 1 0,-1-1 0,0 1 0,0 0 0,0-1 0,1 1 0,-1-1 0,0 1 0,1-1 0,-1 0 0,0 1 0,1-1 0,-1 1 0,1-1 0,-1 1 0,1-1 0,-1 0 0,0 1 0,1-1 0,0 0 0,-1 0 0,1 1 0,-1-1 0,1 0 0,-1 0 0,1 0 0,-1 0 0,1 0 0,0 0 0,-1 0 0,1 0 0,-1 0 0,1 0 0,-1 0 0,1 0 0,0 0 0,-1 0 0,1 0 1,-1 0-1,1-1-1,29-9 175,-17 3-111,0-2 1,-1 1-1,0-2 0,0 0 0,-1 0 0,13-16 0,53-75 85,-70 93-46,-2-1 0,1 0-1,-1 0 1,0-1 0,-1 0-1,4-11 1,-31 54-170,20-27 39,-7 14-116,0 0 0,1 1 1,2 0-1,0 0 0,1 1 0,1 0 0,-4 39 1,9-60-4,0 0 1,0 0 0,0 0-1,0-1 1,0 1-1,0 0 1,0 0 0,0 0-1,0 0 1,0 0 0,0 0-1,1 0 1,-1-1-1,0 1 1,1 0 0,-1 0-1,1 0 1,-1-1-1,1 1 1,-1 0 0,1 0-1,-1-1 1,1 1 0,0-1-1,-1 1 1,1 0-1,0-1 1,0 1 0,-1-1-1,1 0 1,0 1-1,1 0 1,0-1-67,0 0 1,0-1-1,1 1 0,-1 0 1,0 0-1,0-1 1,1 0-1,-1 1 0,0-1 1,0 0-1,0 0 0,3-2 1,5-3-872,-1 0 0,1-1 0,-1 0 0,11-11 0,13-22-7124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6.002"/>
    </inkml:context>
    <inkml:brush xml:id="br0">
      <inkml:brushProperty name="width" value="0.025" units="cm"/>
      <inkml:brushProperty name="height" value="0.025" units="cm"/>
    </inkml:brush>
  </inkml:definitions>
  <inkml:trace contextRef="#ctx0" brushRef="#br0">183 1 14189,'-7'8'1693,"-15"18"-698,-4 2 723,1 1 1,2 1-1,1 2 1,-26 49-1,46-79-1711,1 0 0,0 1 0,0-1 0,0 1 0,0-1 0,0 1-1,1 0 1,-1-1 0,1 1 0,0 0 0,0-1 0,0 1 0,0 0 0,0 0-1,0-1 1,1 1 0,-1 0 0,1-1 0,1 5 0,1-4-100,0 1 0,0-1 0,1 0 1,-1 0-1,1 0 0,-1 0 1,1 0-1,0-1 0,8 4 0,-10-4 66,1-1 0,0 1 0,-1-1 0,1 1 0,0-1 0,0 0 0,0 0 0,0 0 0,-1-1 0,1 1 0,0-1 0,0 1 0,1-1 0,-1 0 0,0 0 0,0-1 0,0 1 0,0-1 0,0 1 0,-1-1 0,1 0 0,0 0 0,0 0 0,0 0 0,-1-1 0,1 1 0,0-1 0,-1 1 0,1-1 0,-1 0 0,3-4 0,-8 12 369,3-5-301,0-1-1,0 1 0,-1 0 0,1-1 0,0 1 0,-1-1 1,1 1-1,-1 0 0,1-1 0,-1 1 0,1-1 0,-1 1 1,1-1-1,-1 0 0,1 1 0,-1-1 0,1 1 0,-1-1 1,0 0-1,1 0 0,-1 1 0,0-1 0,1 0 0,-1 0 1,0 0-1,1 1 0,-1-1 0,0 0 0,0 0 0,1 0 1,-2-1-1,1 1-88,2 0-855,3-7-10013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0.180"/>
    </inkml:context>
    <inkml:brush xml:id="br0">
      <inkml:brushProperty name="width" value="0.025" units="cm"/>
      <inkml:brushProperty name="height" value="0.025" units="cm"/>
    </inkml:brush>
  </inkml:definitions>
  <inkml:trace contextRef="#ctx0" brushRef="#br0">98 168 13229,'0'0'8210,"2"-8"-5797,2-24-726,-4 32-1652,0-1 0,0 1 0,0 0 0,0 0 0,0-1 1,0 1-1,0 0 0,0 0 0,0 0 0,0-1 0,0 1 0,0 0 0,0 0 1,0 0-1,0-1 0,0 1 0,0 0 0,0 0 0,0 0 0,-1-1 0,1 1 1,0 0-1,0 0 0,0 0 0,0-1 0,0 1 0,-1 0 0,1 0 0,0 0 1,0 0-1,0 0 0,-1 0 0,1 0 0,0-1 0,0 1 0,0 0 0,-1 0 1,1 0-1,0 0 0,0 0 0,-1 0 0,1 0 0,0 0 0,0 0 0,0 0 1,-1 0-1,-12 7 528,-9 12-252,16-12-195,0 0 0,0 0 1,0 0-1,1 1 0,0 0 1,0 0-1,1 1 0,0-1 1,1 1-1,-1-1 0,2 1 1,-1 0-1,-1 12 0,5-20-126,-1 0 1,1 0-1,-1 0 0,1 0 1,0 0-1,-1 0 0,1 0 1,0 0-1,-1 0 1,1-1-1,0 1 0,0 0 1,0 0-1,0-1 0,0 1 1,0-1-1,0 1 0,0-1 1,0 1-1,0-1 0,0 0 1,0 1-1,0-1 0,0 0 1,0 0-1,0 0 0,0 0 1,0 0-1,2 0 0,43 1-681,-37-1 396,200 0-1744,-208-4 2325,0-1-1,-1 0 1,1 1-1,-1-1 1,0 1 0,0-1-1,-2-7 1,-16-41 342,14 44-680,1 0 0,-1 0-1,2 0 1,-1 0-1,1-1 1,-1-15-1,34 24-390,60 18-23,-64-11 448,54 6 0,-70-11 22,26 1-33,1-1 1,58-7-1,-88 5 78,1 0 0,0-1 0,-1 0 1,1 0-1,-1-1 0,0 0 0,1 0 0,-1-1 0,-1 0 0,1-1 0,-1 1 1,0-1-1,0-1 0,0 0 0,0 0 0,9-12 0,-14 16-18,-1 1 0,0-1-1,1 0 1,-1 1 0,0-1-1,0 0 1,-1 0 0,1 0-1,0 0 1,-1 0 0,1 0-1,-1 0 1,1 0 0,-1 0-1,0 0 1,0 0 0,0 0-1,0 0 1,0 0 0,-1-3-1,0 4-16,0-1 0,0 1 0,0-1 0,0 1 0,0 0 0,0-1 0,0 1 0,-1 0-1,1 0 1,0 0 0,-1 0 0,1 0 0,-1 0 0,0 0 0,1 1 0,-1-1 0,1 0-1,-4 0 1,-3-1-9,-1 1 0,1 0-1,-1 0 1,1 1 0,-1 0-1,1 0 1,-1 1 0,-12 3-1,11-1 36,0 1-1,0 0 0,0 1 0,0 0 0,1 0 0,0 1 0,0 1 1,1-1-1,0 1 0,0 1 0,0-1 0,1 1 0,0 1 0,1-1 1,0 1-1,0 1 0,1-1 0,0 1 0,0-1 0,1 1 1,1 1-1,0-1 0,-3 16 0,6-23-36,0 0 1,0 1-1,0-1 1,0 1-1,1-1 1,0 1-1,0-1 1,0 0-1,0 0 1,0 1-1,0-1 0,1 0 1,0 0-1,-1 0 1,1 0-1,0-1 1,1 1-1,-1 0 1,0-1-1,1 1 1,-1-1-1,1 0 0,0 0 1,0 0-1,0 0 1,0-1-1,0 1 1,0-1-1,0 0 1,1 0-1,-1 0 1,0 0-1,5 0 0,11 3-702,-1-1 0,1-1-1,0-1 1,33-2 0,5-7-4794,1-11-5077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6.906"/>
    </inkml:context>
    <inkml:brush xml:id="br0">
      <inkml:brushProperty name="width" value="0.025" units="cm"/>
      <inkml:brushProperty name="height" value="0.025" units="cm"/>
    </inkml:brush>
  </inkml:definitions>
  <inkml:trace contextRef="#ctx0" brushRef="#br0">206 80 7079,'0'0'9940,"3"-9"-9364,8-21-329,-10 28 17,0 0 0,0 0 0,0 0 0,-1 0 0,1 0 0,-1 0 0,1-1 0,-1 1 0,0 0 0,0 0 0,0-1 0,0 1 0,0 0 0,-1 0 0,1 0 0,-2-4 0,2 6-227,-1 0-1,0-1 1,0 1-1,1 0 1,-1 0-1,0 0 1,1 0-1,-1 0 1,0 0-1,1 0 1,-1 0-1,0 1 1,0-1-1,1 0 1,-1 0-1,1 0 1,-1 1-1,0-1 1,1 0-1,-1 1 1,0-1-1,1 1 1,-1-1-1,1 1 1,-1-1-1,1 1 1,-1-1-1,1 1 1,0-1-1,-1 1 1,1 0-1,0-1 1,-1 1-1,1 0 1,0-1-1,0 1 1,-1 0-1,1-1 1,0 2-1,-13 28 21,-29 105 2444,-41 117-1148,65-210-1327,10-25-11,0 1 1,2 0-1,0 0 0,0 1 1,2 0-1,-4 32 0,19-54 103,7-15-23,-1 0 1,0-1-1,-2-1 1,23-38-1,-5 9-65,0-1 37,-17 25-88,1 1 1,28-32-1,-44 55 7,-1 0 0,1 0-1,-1 1 1,1-1-1,-1 0 1,1 0 0,0 1-1,-1-1 1,1 0 0,0 1-1,0-1 1,0 1-1,-1-1 1,1 1 0,0-1-1,0 1 1,0 0 0,0-1-1,0 1 1,0 0 0,0 0-1,0 0 1,0-1-1,0 1 1,0 0 0,0 0-1,0 1 1,0-1 0,0 0-1,0 0 1,1 1-1,-1 0 6,1 1-1,-1 0 1,0-1-1,0 1 1,0 0-1,-1-1 1,1 1-1,0 0 1,-1 0-1,1 0 1,-1-1-1,0 1 0,1 0 1,-1 4-1,1 5 21,-1 1 0,-1 0-1,0 0 1,-3 17-1,0-16 141,0 0-1,-1 0 0,-1 0 0,0-1 0,0 1 0,-2-1 0,-9 12 1,14-20-88,0 1 1,-1-1-1,0-1 1,0 1-1,0 0 1,0-1-1,0 0 1,-1 0 0,1 0-1,-1 0 1,0-1-1,0 0 1,0 0-1,0 0 1,0-1-1,-1 1 1,1-1-1,0-1 1,-1 1 0,-9-1-1,12 0-83,1-1 0,-1 0-1,1 0 1,0 0 0,-1 0-1,1 0 1,0-1 0,0 1-1,0-1 1,0 1 0,0-1-1,0 0 1,1 0 0,-1 0 0,0 0-1,1 0 1,0 0 0,-1 0-1,1 0 1,0-1 0,0 1-1,0 0 1,-1-4 0,1 4-169,1 0-1,-1 0 1,0 0 0,1 0-1,-1 0 1,1 0 0,0 0 0,0 0-1,0 0 1,0 0 0,0 0-1,0 0 1,0 0 0,1 0 0,-1 0-1,1 0 1,-1 0 0,1 0-1,0 0 1,0 0 0,0 0 0,0 0-1,0 1 1,0-1 0,0 0-1,1 1 1,-1-1 0,1 1 0,1-2-1,3 0-1470,0 1-1,1-1 0,-1 1 0,1 0 0,12-1 1,-13 2-227,14-3-6254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7.777"/>
    </inkml:context>
    <inkml:brush xml:id="br0">
      <inkml:brushProperty name="width" value="0.025" units="cm"/>
      <inkml:brushProperty name="height" value="0.025" units="cm"/>
    </inkml:brush>
  </inkml:definitions>
  <inkml:trace contextRef="#ctx0" brushRef="#br0">104 95 5125,'0'0'12737,"8"-7"-11178,0 2-1029,-5 3-325,0 1 0,0-1 1,-1 0-1,1 0 0,0-1 0,-1 1 0,0 0 1,1-1-1,-1 0 0,0 1 0,-1-1 1,4-6-1,-4 8-20,-1 1 1,1-1-1,-1 0 1,0 0-1,1 1 1,-1-1-1,0 0 1,0 0-1,1 0 0,-1 1 1,0-1-1,0 0 1,0 0-1,0 0 1,0 0-1,0 1 1,0-1-1,0 0 1,-1 0-1,1 0 1,0 0-1,0 1 1,-1-1-1,1 0 1,0 0-1,-2-1 1,2 2-132,-1-1 0,0 1 0,0 0 0,0-1 0,-1 1 0,1 0 1,0-1-1,0 1 0,0 0 0,0 0 0,0 0 0,0 0 1,0 0-1,0 0 0,0 0 0,0 1 0,-2-1 0,-3 2-82,1-1-1,-1 1 0,0 0 0,1 1 1,-1-1-1,-6 6 0,5-3 106,0 1 1,0 0-1,0 0 0,1 1 0,0 0 1,0 0-1,0 1 0,1-1 0,1 1 1,-1 0-1,1 1 0,0-1 0,1 1 1,0-1-1,1 1 0,-3 16 0,29-26 126,-13-4-214,0-2-1,-1 1 0,1-1 0,-1-1 1,0 0-1,9-10 0,31-23-424,-46 38 413,0 1-1,0-1 0,0 1 0,0 0 0,1 0 0,-1 0 0,1 0 0,-1 1 0,1 0 0,0 0 0,0 0 1,-1 1-1,1-1 0,0 1 0,6 1 0,-9-1 11,0 1 0,0 0 1,1 0-1,-1 0 0,0 0 0,0 1 1,0-1-1,0 1 0,0-1 1,-1 1-1,1-1 0,0 1 0,-1 0 1,1 0-1,-1 0 0,0 0 0,1 0 1,-1 0-1,0 0 0,0 1 0,-1-1 1,1 0-1,0 0 0,-1 1 1,1-1-1,-1 0 0,0 1 0,0-1 1,0 1-1,0-1 0,0 4 0,0-1 0,0 10 23,0 1 1,0-1-1,-1 0 0,-5 19 0,6-33 59,0-5-30,-1 1 1,1 0-1,0 0 0,0-1 0,0 1 1,1 0-1,-1 0 0,1-1 0,-1 1 0,3-5 1,-1 1-2,2-24 74,-1-1 0,-1 1 0,-4-37 0,4 54-36,9 15-65,3 3 89,21 2-195,-1-2-1,1-2 0,43-2 1,-42 0-1968,-23-3-2960,-4-10-4068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8.846"/>
    </inkml:context>
    <inkml:brush xml:id="br0">
      <inkml:brushProperty name="width" value="0.025" units="cm"/>
      <inkml:brushProperty name="height" value="0.025" units="cm"/>
    </inkml:brush>
  </inkml:definitions>
  <inkml:trace contextRef="#ctx0" brushRef="#br0">359 1 11211,'0'0'5407,"-2"10"-3907,-11 36-482,-1 0 0,-32 68 0,-58 95-877,49-101 6,21-43-97,14-30 162,2 1 0,1 1-1,-19 65 1,36-102-303,0 0 0,0 0 0,1 0 0,-1 0-1,0 0 1,0 0 0,0 0 0,0 0 0,0 0 0,0-1-1,0 1 1,0 0 0,0 0 0,0 0 0,0 0 0,0 0 0,1 1-1,-1-1 1,0 0 0,0 0 0,0 0 0,0 0 0,0 0-1,0 0 1,0 0 0,0 0 0,0 0 0,0 0 0,0 0-1,0 0 1,0 0-182,1 0 182,-1 0 0,0 0-1,0 0 1,0 0 0,0 1 0,9-15-1852,11-23-1645,-4-13-2065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9.192"/>
    </inkml:context>
    <inkml:brush xml:id="br0">
      <inkml:brushProperty name="width" value="0.025" units="cm"/>
      <inkml:brushProperty name="height" value="0.025" units="cm"/>
    </inkml:brush>
  </inkml:definitions>
  <inkml:trace contextRef="#ctx0" brushRef="#br0">56 452 2530,'0'0'10864,"-9"-7"-9284,-29-25 305,37 32-1810,1 0 0,-1 0-1,1-1 1,-1 1 0,1 0 0,0 0 0,-1-1 0,1 1 0,-1 0 0,1 0 0,0-1 0,-1 1 0,1 0 0,0-1 0,0 1 0,-1-1 0,1 1 0,0 0 0,0-1 0,-1 1-1,1-1 1,0 1 0,0-1 0,0 1 0,0-1 0,0 1 0,0-1 0,0 1 0,0-1 0,0 1 0,0 0 0,0-1 0,0 1 0,0-1 0,0 1 0,0-1 0,0 1 0,0-1-1,1 1 1,-1-1 0,0 1 0,0 0 0,0-1 0,1 1 0,-1-1 0,0 1 0,1 0 0,-1-1 0,0 1 0,1 0 0,-1-1 0,1 1 0,-1 0 0,0 0 0,1-1 0,-1 1-1,1 0 1,-1 0 0,1 0 0,0 0 0,35-7 119,-26 6 470,24-8-506,-1-2 1,-1-1 0,0-1-1,0-2 1,-2-1 0,0-1-1,30-23 1,-15 6 56,-2-2 0,-1-1 1,58-70-1,-76 73-307,-22 32 46,-5 8 11,-5 8 21,-6 15 109,1 1 0,1 0 0,-13 52-1,20-62-106,1-1-1,2 0 0,0 1 0,0-1 1,2 1-1,1 0 0,3 25 1,-3-40-176,0 0 1,1-1-1,-1 1 0,1-1 1,0 1-1,0-1 1,3 5-1,15 12-4936,3-8-6194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9.910"/>
    </inkml:context>
    <inkml:brush xml:id="br0">
      <inkml:brushProperty name="width" value="0.025" units="cm"/>
      <inkml:brushProperty name="height" value="0.025" units="cm"/>
    </inkml:brush>
  </inkml:definitions>
  <inkml:trace contextRef="#ctx0" brushRef="#br0">0 1 15375,'0'0'1217,"0"61"-705,0-16-95,0 4-225,3 8-32,0 2-64,0 0-96,0 2 0,2-2 32,-3-7-256,-2-7-961,2-9-737,-2-11-961,0-10-768,-12-15-2467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0.266"/>
    </inkml:context>
    <inkml:brush xml:id="br0">
      <inkml:brushProperty name="width" value="0.025" units="cm"/>
      <inkml:brushProperty name="height" value="0.025" units="cm"/>
    </inkml:brush>
  </inkml:definitions>
  <inkml:trace contextRef="#ctx0" brushRef="#br0">19 474 9737,'-6'-23'908,"1"-1"-1,1 1 1,2-1-1,0 0 1,3-43-1,0 56-594,1 0 0,0 0 0,1 0 0,0 1 0,0-1-1,1 1 1,1 0 0,0-1 0,0 2 0,1-1 0,0 1-1,1 0 1,0 0 0,12-11 0,-4 6-192,1 1 0,0 1 0,0 1-1,1 0 1,1 1 0,0 1 0,0 0 0,0 1 0,1 2 0,1 0 0,-1 0 0,1 2-1,0 1 1,0 0 0,0 2 0,32 0 0,-48 1-143,1 1 0,0-1 0,-1 1 0,1 0 0,0 0 0,-1 0 0,1 1 0,-1 0 0,0 0 1,0 0-1,0 0 0,0 0 0,0 1 0,0 0 0,0 0 0,-1 0 0,1 0 0,-1 0 0,0 1 0,0 0 0,0-1 0,-1 1 0,5 8 0,-5-6 18,0 0 0,0 1 0,-1-1 0,0 0 0,0 0 0,0 1 1,-1-1-1,0 1 0,0-1 0,-1 0 0,0 1 0,0-1 0,0 0 0,-1 1 0,0-1 0,0 0 0,-4 7 0,-7 12 448,-2-2-1,0 0 1,-2-1-1,0 0 1,-1-2-1,-1 0 1,-1-1-1,-1-1 1,-1-1-1,0-1 1,-1 0-1,-38 17 1,25-22-1138,30-14-1715,22-7-393,43-13-5856,-23 13 960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0.595"/>
    </inkml:context>
    <inkml:brush xml:id="br0">
      <inkml:brushProperty name="width" value="0.025" units="cm"/>
      <inkml:brushProperty name="height" value="0.025" units="cm"/>
    </inkml:brush>
  </inkml:definitions>
  <inkml:trace contextRef="#ctx0" brushRef="#br0">57 2 7623,'0'0'8755,"-2"11"-5659,-15 50-1212,8-30-655,0 0 1,2 1-1,-5 60 1,12-92-1228,0 1 1,0-1-1,-1 0 1,1 0-1,0 1 1,0-1-1,0 0 1,0 0-1,0 1 1,0-1-1,0 0 1,0 1-1,0-1 1,0 0-1,0 0 1,0 1-1,0-1 1,0 0-1,1 0 1,-1 1-1,0-1 1,0 0-1,0 0 1,0 0-1,0 1 1,0-1-1,1 0 1,-1 0-1,0 1 1,0-1-1,0 0 1,1 0-1,-1 0 1,0 0 0,0 0-1,1 1 1,-1-1-1,0 0 1,0 0-1,1 0 1,-1 0-1,0 0 1,0 0-1,1 0 1,-1 0-1,0 0 1,0 0-1,1 0 1,-1 0-1,0 0 1,0 0-1,1 0 1,-1 0-1,0 0 1,0 0-1,1 0 1,-1 0-1,0-1 1,0 1-1,1 0 1,-1 0-1,0 0 1,0 0-1,0-1 1,1 1-1,-1 0 1,0 0-1,0-1 1,13-15 283,-9-6-202,-1 1 0,-1-1 1,0 0-1,-2 0 0,-1 0 1,0 0-1,-2 0 0,0 1 1,-8-26-1,11 46-176,0 1 0,1 0 0,-1-1-1,0 1 1,1-1 0,-1 1 0,1-1 0,-1 1 0,1 0 0,-1-1-1,1 1 1,-1 0 0,1 0 0,-1-1 0,1 1 0,0 0 0,-1 0-1,1 0 1,-1 0 0,1 0 0,0 0 0,-1 0 0,1 0 0,-1 0-1,1 0 1,0 0 0,-1 0 0,1 0 0,-1 0 0,1 0-1,-1 1 1,2-1 0,33 5-2097,-23-3 1179,110 1-11306,-93-3 7554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0.968"/>
    </inkml:context>
    <inkml:brush xml:id="br0">
      <inkml:brushProperty name="width" value="0.025" units="cm"/>
      <inkml:brushProperty name="height" value="0.025" units="cm"/>
    </inkml:brush>
  </inkml:definitions>
  <inkml:trace contextRef="#ctx0" brushRef="#br0">81 28 224,'8'-6'1296,"3"-8"6713,-9 7-683,-14 11-5080,6 0-1895,0 1 0,0 0 0,0 1 0,1-1 0,0 1 0,0 0 0,1 0 0,0 0 0,0 1 0,0 0 0,-3 9 0,2-4 188,0 0 0,1 0 0,0 1 1,1 0-1,-3 23 0,6-33-497,0 0 0,-1 0 1,1 0-1,0 0 0,1 0 1,-1 0-1,0 0 0,1 0 0,0 0 1,0 0-1,-1-1 0,2 1 1,-1 0-1,0-1 0,0 1 0,1 0 1,0-1-1,-1 0 0,1 1 1,0-1-1,4 4 0,-2-4-29,0 0 0,0 0 0,0-1 0,0 1 1,0-1-1,0 0 0,0 0 0,0 0 0,1-1 0,-1 0 0,0 1 0,0-1 0,1-1 0,6 0 0,-9 0 0,1 1 0,0-1 0,-1 0-1,1 0 1,-1 0 0,1 0 0,-1 0 0,0 0-1,1-1 1,-1 1 0,0-1 0,0 0 0,0 0-1,0 1 1,0-1 0,-1-1 0,1 1-1,2-4 1,-1 0 41,0 1 0,0-1 0,-1 0 0,0 0 0,0 0 0,0 0 0,-1 0 0,1-10 0,-1 10-70,-1 0 1,0 0-1,0 0 0,-1 0 0,0 1 0,0-1 0,0 0 0,-4-11 1,4 15-68,0-1 1,0 1 0,0 0 0,-1-1 0,1 1 0,-1 0-1,1 0 1,-1 0 0,0 0 0,0 0 0,1 1 0,-1-1-1,-1 0 1,1 1 0,0 0 0,0-1 0,0 1-1,-1 0 1,-4-1 0,-20 2-2627,19 2-1970,17 2-2549,7-2 2146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1.499"/>
    </inkml:context>
    <inkml:brush xml:id="br0">
      <inkml:brushProperty name="width" value="0.025" units="cm"/>
      <inkml:brushProperty name="height" value="0.025" units="cm"/>
    </inkml:brush>
  </inkml:definitions>
  <inkml:trace contextRef="#ctx0" brushRef="#br0">81 192 13196,'0'0'5067,"-10"11"-3882,8-9-1170,-9 9 592,1 0 0,1 1 0,-11 18 0,17-27-416,1 1 0,0 0 0,0 0 1,0 0-1,1 0 0,-1 0 0,1 1 0,0-1 1,0 0-1,0 1 0,1-1 0,-1 1 1,1-1-1,0 1 0,1-1 0,-1 0 0,1 1 1,0-1-1,2 7 0,-2-9-179,0-1 1,1 1-1,-1 0 0,1-1 0,-1 1 1,1-1-1,0 0 0,0 1 1,-1-1-1,1 0 0,0 0 0,0 0 1,0 0-1,0-1 0,0 1 0,0 0 1,1-1-1,-1 0 0,0 1 1,0-1-1,0 0 0,0 0 0,1 0 1,-1 0-1,0-1 0,0 1 1,0-1-1,0 1 0,0-1 0,3-1 1,4 0 14,-1 0 0,1-1 0,-1-1 1,0 0-1,0 0 0,9-5 0,-5-2-17,-1 1-1,1-1 1,-2-1-1,0 0 1,0-1-1,-1 0 0,-1 0 1,0 0-1,-1-1 1,0-1-1,-2 1 1,1-1-1,-2 0 1,0 0-1,0-1 1,-2 1-1,0-1 1,0 1-1,-2-1 0,0 0 1,-3-21-1,3 36-14,1 0 0,-1 1 0,0-1-1,0 0 1,0 0 0,0 0 0,-1 1-1,1-1 1,0 0 0,0 0 0,0 0-1,-1 1 1,1-1 0,0 0 0,-1 1-1,1-1 1,-1 0 0,1 1 0,-1-1-1,1 0 1,-1 1 0,1-1 0,-1 1-1,1-1 1,-1 1 0,0-1 0,1 1-1,-1-1 1,0 1 0,1 0 0,-1-1-1,0 1 1,0 0 0,0 0 0,1 0-1,-1-1 1,0 1 0,0 0 0,1 0-1,-1 0 1,0 0 0,0 0 0,-1 1 0,0 0-9,-1 0 0,1 0 1,0 0-1,0 0 0,0 0 1,0 1-1,0-1 0,0 1 1,1 0-1,-1-1 1,0 1-1,1 0 0,-3 3 1,-5 10 127,1 0-1,0 0 1,1 1 0,1-1 0,0 1 0,1 1 0,1-1 0,0 1 0,2 0 0,0 0-1,0 22 1,2-37-111,0 1 1,0 0-1,0-1 0,1 1 0,-1-1 0,1 1 0,0-1 1,0 1-1,0-1 0,0 0 0,0 1 0,0-1 0,0 0 0,1 0 1,-1 0-1,1 0 0,0 0 0,0 0 0,-1 0 0,1-1 0,0 1 1,0-1-1,1 1 0,-1-1 0,0 0 0,0 0 0,1 0 1,-1 0-1,1 0 0,-1 0 0,1-1 0,-1 1 0,1-1 0,-1 1 1,1-1-1,4 0 0,-2-1-101,1 1 0,0-1 0,0 0 0,0 0 0,-1 0 0,1-1 0,-1 0 0,1 0 0,-1-1-1,0 1 1,0-1 0,0 0 0,0-1 0,0 1 0,5-6 0,-1 0-79,-2 1-1,1-1 1,-1 0-1,-1-1 1,0 0-1,0 0 1,6-14-1,-22 50 347,7-19 18,0 0 0,0 0 0,1 0 0,-1 1 0,2-1 0,-1 1 0,1-1 0,0 1 0,1 0 0,0-1 0,1 11 0,-1-17-176,0 0-1,0 0 0,1 0 1,-1 0-1,0 0 1,1-1-1,-1 1 1,1 0-1,-1 0 1,1 0-1,-1-1 0,1 1 1,0 0-1,-1 0 1,1-1-1,0 1 1,0-1-1,-1 1 0,1-1 1,0 1-1,0-1 1,0 1-1,0-1 1,0 1-1,1-1 0,29-2 130,-24 0-143,0-1-1,-1 0 0,1 0 0,-1 0 0,0 0 0,10-9 1,-6 4-141,-1 0 1,-1-1 0,0 0 0,0 0 0,0-1 0,-2 0-1,1 0 1,-1-1 0,0 1 0,6-19 0,-49 110 869,36-76-655,0 0 0,0 0 0,0 0 0,0 0-1,1 0 1,0 0 0,0 0 0,0 0 0,1 1 0,2 7 0,-3-11-176,1-1 1,0 1-1,-1-1 0,1 1 1,0-1-1,0 0 0,0 1 1,0-1-1,0 0 0,0 0 0,0 1 1,1-1-1,-1 0 0,2 1 1,-1-1-338,1 0 0,-1 0 0,0 0 0,1-1 0,-1 1 1,0-1-1,1 1 0,-1-1 0,1 0 0,-1 0 0,0 0 0,4-1 1,8-1-4871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1.827"/>
    </inkml:context>
    <inkml:brush xml:id="br0">
      <inkml:brushProperty name="width" value="0.025" units="cm"/>
      <inkml:brushProperty name="height" value="0.025" units="cm"/>
    </inkml:brush>
  </inkml:definitions>
  <inkml:trace contextRef="#ctx0" brushRef="#br0">57 0 17200,'0'0'6534,"-51"53"-5797,45-38 256,6-1-32,0 0-705,0 2-160,9-5 0,6-3-96,0 0 64,4-6-64,1-2-640,6 0-1026,1-10-1537,-3-6-1153,-1-5-3780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0.791"/>
    </inkml:context>
    <inkml:brush xml:id="br0">
      <inkml:brushProperty name="width" value="0.025" units="cm"/>
      <inkml:brushProperty name="height" value="0.025" units="cm"/>
    </inkml:brush>
  </inkml:definitions>
  <inkml:trace contextRef="#ctx0" brushRef="#br0">215 67 11403,'0'0'15428,"-11"-7"-14793,4 3-569,5 2-56,0 0 0,-1 1-1,1-1 1,-1 0 0,1 1-1,-1 0 1,1 0 0,-1 0-1,0 0 1,0 0-1,1 0 1,-1 1 0,0-1-1,0 1 1,0 0 0,0 0-1,0 0 1,0 0 0,0 0-1,1 1 1,-1-1-1,0 1 1,0 0 0,0 0-1,1 0 1,-1 0 0,-3 2-1,-4 4-15,1-1 1,0 2-1,1-1 0,0 1 0,0 0 0,1 1 0,0 0 0,0 0 0,1 1 1,0 0-1,1 0 0,0 0 0,0 0 0,1 1 0,1 0 0,0 0 0,0 0 1,1 0-1,-1 14 0,3-23-2,0 0 1,0 0-1,1-1 0,-1 1 1,0 0-1,1-1 0,-1 1 1,1 0-1,0-1 0,-1 1 0,1-1 1,0 1-1,0-1 0,0 1 1,0-1-1,0 0 0,1 1 1,-1-1-1,0 0 0,0 0 1,1 0-1,-1 0 0,1 0 1,-1 0-1,1 0 0,-1-1 1,1 1-1,0-1 0,-1 1 1,1-1-1,0 1 0,-1-1 1,1 0-1,0 0 0,0 0 1,-1 0-1,1 0 0,0 0 1,0 0-1,-1-1 0,4 0 1,4 0 23,1-1 0,-1 0 1,0-1-1,0 0 0,-1 0 0,17-9 1,1-4 39,0-1 0,-1-2 1,34-32-1,-48 40 38,0-1 0,0 0 0,-1-1 1,-1 1-1,0-2 0,-1 0 0,0 0 0,9-25 1,-13 22-299,-11 22-393,-10 25-257,13-17-108,0 1 0,0-1-1,1 1 1,0 15 0,2-24 429,1 0-1,0-1 1,0 1-1,0 0 1,0-1-1,1 1 1,0 0-1,0-1 1,0 1-1,0-1 1,1 0-1,0 1 1,0-1-1,0 0 1,0 0-1,4 4 1,18 14-5724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2.279"/>
    </inkml:context>
    <inkml:brush xml:id="br0">
      <inkml:brushProperty name="width" value="0.025" units="cm"/>
      <inkml:brushProperty name="height" value="0.025" units="cm"/>
    </inkml:brush>
  </inkml:definitions>
  <inkml:trace contextRef="#ctx0" brushRef="#br0">53 1 16367,'0'0'3577,"-1"13"-1869,-10 401 4704,11-390-6292,0-22-98,-1-5-25,-1-35-210,0 11-108,1 7-37,1 6 127,-1 1 0,0 0 0,-1 0-1,0 0 1,-1 0 0,0 1 0,-1-1 0,0 1 0,-8-15 0,11 33 441,0 0 1,1 0-1,-1 0 1,1 0-1,1 0 1,1 8-1,0-10-167,1-1 0,-1 1 0,1-1 0,0 0 0,1 1 1,-1-1-1,0-1 0,1 1 0,0-1 0,0 1 0,-1-1 0,1 0 0,0 0 0,1-1 0,-1 1 0,0-1 0,0 0 1,1 0-1,-1 0 0,8-1 0,-7 1-36,0 0 1,0-1-1,0 0 1,0 0 0,0-1-1,0 1 1,0-1-1,0 0 1,0 0-1,-1-1 1,1 0 0,0 1-1,-1-2 1,1 1-1,-1 0 1,1-1-1,7-6 1,-7 3-82,-1 0-1,1-1 1,-1 0-1,6-13 1,8-12-200,-42 100 397,20-59-15,1 1-1,1-1 1,-1 0 0,1 1 0,1-1-1,0 1 1,0 0 0,1-1 0,0 1-1,3 14 1,-3-23-120,0 0 0,0 0 0,1 0 0,-1-1 0,0 1 0,1 0 0,-1 0 0,0 0 0,1 0 0,-1-1 0,1 1 0,0 0 0,-1 0 0,1-1 0,-1 1-1,1 0 1,0-1 0,0 1 0,-1-1 0,1 1 0,0-1 0,0 1 0,0-1 0,0 1 0,0-1 0,-1 0 0,1 0 0,0 1 0,0-1 0,0 0 0,0 0 0,0 0 0,0 0 0,0 0 0,0 0 0,0 0 0,0-1 0,0 1 0,0 0 0,0 0 0,-1-1 0,1 1 0,0 0 0,0-1 0,0 1 0,0-1 0,1-1 0,1 0-507,0 0 0,0 0 0,0-1 0,0 0 1,0 1-1,0-1 0,-1 0 0,1-1 0,3-5 1,4-19-5654,-2-8-4686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2.623"/>
    </inkml:context>
    <inkml:brush xml:id="br0">
      <inkml:brushProperty name="width" value="0.025" units="cm"/>
      <inkml:brushProperty name="height" value="0.025" units="cm"/>
    </inkml:brush>
  </inkml:definitions>
  <inkml:trace contextRef="#ctx0" brushRef="#br0">12 0 9385,'0'0'15791,"-11"50"-15695,20-39-192,4-2-1922,-1 0-2082,-2-1-3811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2.965"/>
    </inkml:context>
    <inkml:brush xml:id="br0">
      <inkml:brushProperty name="width" value="0.025" units="cm"/>
      <inkml:brushProperty name="height" value="0.025" units="cm"/>
    </inkml:brush>
  </inkml:definitions>
  <inkml:trace contextRef="#ctx0" brushRef="#br0">76 1 15631,'0'0'6064,"-9"9"-5114,4-4-1009,-36 44 1693,38-44-1411,1-1 1,-1 1-1,1-1 1,0 1-1,0 0 1,1 0-1,-1-1 1,1 1-1,0 1 1,0-1-1,1 0 1,-1 0-1,1 7 1,1-11-217,0 1 0,0-1 0,0 1 1,-1-1-1,1 0 0,0 0 0,1 1 1,-1-1-1,0 0 0,0 0 1,0 0-1,1 0 0,-1 0 0,0-1 1,1 1-1,-1 0 0,1-1 1,-1 1-1,1-1 0,-1 1 0,1-1 1,-1 0-1,1 1 0,0-1 1,-1 0-1,1 0 0,-1 0 0,1 0 1,1-1-1,50-4-129,-45 2-174,1 0 0,-1-1 0,0 0 0,0 0 0,0-1 0,0 0 0,8-7 0,31-20-208,-46 32 605,-4 26 1788,3-25-1802,0 1 0,-1-1 0,1 0 1,0 1-1,0-1 0,0 0 0,0 1 0,0-1 1,0 0-1,0 1 0,0-1 0,0 0 1,1 0-1,-1 1 0,1 1 0,1-2-63,-1 0 0,1 0 1,-1 0-1,1-1 0,0 1 0,-1 0 0,1-1 0,0 1 0,-1-1 0,1 0 0,0 1 1,0-1-1,-1 0 0,1 0 0,0 0 0,3-1 0,79-11-109,-83 13-27,-1 0 1,1 0 0,0 0-1,-1 0 1,1 0 0,0 0-1,-1 1 1,1-1 0,-1 0-1,0 0 1,1 1 0,-1-1-1,0 0 1,0 0 0,0 1-1,0-1 1,0 0-1,0 0 1,0 1 0,0-1-1,0 0 1,-1 2 0,1 2-4311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3.678"/>
    </inkml:context>
    <inkml:brush xml:id="br0">
      <inkml:brushProperty name="width" value="0.025" units="cm"/>
      <inkml:brushProperty name="height" value="0.025" units="cm"/>
    </inkml:brush>
  </inkml:definitions>
  <inkml:trace contextRef="#ctx0" brushRef="#br0">0 88 8136,'0'0'17328,"60"-12"-16912,-22-1-287,5-4-994,-7-4-3716,-4-3-7942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4.850"/>
    </inkml:context>
    <inkml:brush xml:id="br0">
      <inkml:brushProperty name="width" value="0.025" units="cm"/>
      <inkml:brushProperty name="height" value="0.025" units="cm"/>
    </inkml:brush>
  </inkml:definitions>
  <inkml:trace contextRef="#ctx0" brushRef="#br0">44 356 8392,'6'-12'678,"57"-143"3805,-55 130-2870,0 0-1,-2 0 0,-1-1 1,-1 1-1,1-30 0,-5 55-1588,0 0-1,0 0 1,0-1-1,0 1 0,0 0 1,0 0-1,0 0 1,0-1-1,0 1 1,0 0-1,0 0 1,0-1-1,0 1 0,0 0 1,0 0-1,0 0 1,0-1-1,0 1 1,0 0-1,0 0 0,0-1 1,0 1-1,0 0 1,0 0-1,-1 0 1,1-1-1,0 1 0,0 0 1,0 0-1,0 0 1,0 0-1,-1-1 1,1 1-1,0 0 0,0 0 1,0 0-1,-1 0 1,1 0-1,0 0 1,0 0-1,0-1 0,-1 1 1,1 0-1,0 0 1,0 0-1,-1 0 1,1 0-1,0 0 1,0 0-1,-1 0 0,1 0 1,0 0-1,0 0 1,0 0-1,-1 0 1,1 1-1,0-1 0,0 0 1,-1 0-1,1 0 1,0 0-1,0 0 1,-12 13 176,-2 15-136,2 1 0,1 0 0,2 0 0,1 1 0,-6 35 0,3-15 139,-4 14 251,2 1 1,3 0 0,3 0-1,2 1 1,5 70 0,6-120-445,4-16 65,-8-1-50,0-1 0,0 1-1,0-1 1,-1 0 0,1 0 0,-1 0-1,1 0 1,-1 0 0,0 0 0,3-4-1,3-13 44,-1 0 0,0-1 0,-1 1 0,-1-1 0,2-29 0,-3-105-640,-4 100-395,2 60 942,-1-1 1,1 0 0,0 1 0,1-1 0,-1 0-1,1 0 1,0 0 0,0 0 0,1 0-1,-1 0 1,1-1 0,0 1 0,0-1 0,1 0-1,0 0 1,5 5 0,-4-4 43,0-1 0,1 1 0,-1-1 0,1-1 0,0 1 0,0-1 0,0 0-1,0 0 1,1-1 0,-1 0 0,1 0 0,10 1 0,-7-2 4,-1-1 0,1 0-1,0-1 1,0 0 0,-1-1 0,1 0-1,-1 0 1,1-1 0,-1 0 0,0 0-1,0-1 1,0-1 0,-1 0 0,16-10-1,-2-3 23,-1-1-1,0 0 0,33-43 0,-54 62-52,0 0-1,0-1 1,0 1-1,0 0 1,0 0-1,0 0 1,0-1 0,0 1-1,0 0 1,0 0-1,0 0 1,0 0-1,0-1 1,0 1 0,1 0-1,-1 0 1,0 0-1,0 0 1,0 0-1,0-1 1,0 1 0,0 0-1,1 0 1,-1 0-1,0 0 1,0 0-1,0 0 1,0 0 0,0 0-1,1-1 1,-1 1-1,0 0 1,0 0-1,0 0 1,0 0 0,1 0-1,-1 0 1,0 0-1,0 0 1,0 0-1,0 0 1,1 0 0,-1 0-1,0 0 1,0 0-1,0 0 1,1 0-1,-1 1 1,0-1 0,0 0-1,0 0 1,0 0-1,0 0 1,1 0-1,-1 0 1,0 0 0,0 0-1,0 1 1,0-1-1,0 0 1,0 0-1,1 0 1,-1 0 0,0 0-1,0 1 1,0-1-1,0 0 1,0 0-1,-2 22-107,-11 36 467,11-51-292,1-1 60,-1 0 1,1 0-1,0 0 1,0 0-1,1 0 1,0 12-1,0-17-96,0-1-1,1 1 1,-1 0 0,0 0-1,0 0 1,1 0 0,-1-1 0,1 1-1,-1 0 1,0 0 0,1-1-1,-1 1 1,1 0 0,0-1-1,-1 1 1,1-1 0,0 1-1,-1-1 1,1 1 0,0-1-1,0 1 1,1 0-13,0-1-1,0 1 0,0-1 1,0 0-1,0 0 1,0 0-1,0 0 1,0 0-1,0 0 1,0-1-1,0 1 1,0 0-1,2-2 1,20-7-86,-1-2 0,-1-1 1,0 0-1,0-2 0,-2 0 0,0-2 1,19-18-1,17-10-514,-47 36 397,-7 6 141,0 0 0,0 0 0,0 1 0,0-1 0,0 1 0,0-1-1,1 1 1,-1 0 0,1 0 0,-1 0 0,1 0 0,2-1 0,-4 3 53,0 1 0,-1-1 0,1 0 0,-1 0 1,1 1-1,-1-1 0,1 0 0,-1 1 0,0-1 0,0 0 1,0 1-1,0-1 0,0 0 0,0 1 0,0-1 0,0 1 1,-1 1-1,-2 30 90,-4-11-112,6-18-89,-1 0 0,1 0 0,0 0 0,0 1 0,0-1 0,0 0 0,1 1 0,0-1 1,0 1-1,0-1 0,1 5 0,1-9-658,1 1-1,-1-1 1,1 1 0,-1-1-1,1 0 1,-1 0 0,1 0-1,-1 0 1,1-1 0,-1 1-1,1-1 1,-1 1-1,5-2 1,16-12-6118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5.178"/>
    </inkml:context>
    <inkml:brush xml:id="br0">
      <inkml:brushProperty name="width" value="0.025" units="cm"/>
      <inkml:brushProperty name="height" value="0.025" units="cm"/>
    </inkml:brush>
  </inkml:definitions>
  <inkml:trace contextRef="#ctx0" brushRef="#br0">164 1 16496,'0'0'3982,"-9"2"-2909,-3 1-761,0 2 0,1 0 0,-1 0-1,1 1 1,-17 12 0,22-15-158,0 1 1,1 0-1,0 1 0,0-1 0,0 1 1,0 0-1,1 0 0,-1 1 0,1-1 1,1 1-1,-1 0 0,1 0 0,-5 12 1,8-17-155,0 0 1,0 0 0,-1 0-1,1 0 1,0 0 0,0 0-1,0 0 1,0-1 0,0 1-1,0 0 1,1 0 0,-1 0-1,0 0 1,0 0 0,1 0-1,-1 0 1,0-1 0,1 1-1,-1 0 1,1 0 0,-1 0-1,1-1 1,-1 1 0,1 0-1,0-1 1,-1 1 0,1 0-1,0-1 1,1 2 0,1-1-68,0 0-1,-1 0 1,1 0 0,1 0 0,-1 0 0,0-1-1,0 1 1,0-1 0,4 0 0,5 0-500,1-1 0,-1 0 0,0-1 0,12-3 1,-12 1-522,-1 0 1,0-1 0,0 0 0,0-1-1,12-9 1,16-14-3883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5.567"/>
    </inkml:context>
    <inkml:brush xml:id="br0">
      <inkml:brushProperty name="width" value="0.025" units="cm"/>
      <inkml:brushProperty name="height" value="0.025" units="cm"/>
    </inkml:brush>
  </inkml:definitions>
  <inkml:trace contextRef="#ctx0" brushRef="#br0">143 0 15759,'0'0'1964,"-11"11"-314,-3 5-1219,1-1 0,0 2 0,2-1 0,0 2-1,1-1 1,-12 29 0,13-21 550,1 0-1,-8 44 0,14-58-893,1-1-1,0 1 1,0 0-1,1-1 1,1 1-1,0 0 1,0-1-1,1 1 1,5 16-1,-7-25-83,1-1-1,-1 1 0,1 0 0,0 0 1,-1-1-1,1 1 0,0-1 1,0 1-1,0 0 0,0-1 0,0 0 1,0 1-1,1-1 0,-1 0 0,0 1 1,1-1-1,-1 0 0,1 0 0,-1 0 1,1 0-1,0 0 0,-1-1 0,1 1 1,0 0-1,0-1 0,-1 0 0,1 1 1,0-1-1,0 0 0,0 0 0,-1 0 1,1 0-1,0 0 0,0 0 0,0 0 1,2-1-1,-1 0-83,0-1 0,1 0-1,-1 1 1,0-1 0,0 0 0,0-1 0,0 1 0,-1 0 0,1-1-1,-1 0 1,1 1 0,-1-1 0,0 0 0,0 0 0,0 0-1,0-1 1,1-4 0,1-3-188,-1 0-1,0 0 1,0 0 0,-1 0-1,-1-1 1,0 1 0,0-1-1,-1 1 1,-1-1 0,-2-13-1,3 25 250,0 0-1,0-1 1,1 1-1,-1-1 0,0 1 1,-1 0-1,1-1 0,0 1 1,0-1-1,0 1 1,0 0-1,0-1 0,0 1 1,0 0-1,0-1 1,-1 1-1,1-1 0,0 1 1,0 0-1,-1 0 1,1-1-1,0 1 0,0 0 1,-1-1-1,1 1 1,0 0-1,-1 0 0,1-1 1,0 1-1,-1 0 0,1 0 1,0 0-1,-1 0 1,1 0-1,-1-1 0,1 1 1,0 0-1,-1 0 1,1 0-1,-1 0 0,1 0 1,0 0-1,-1 0 1,1 0-1,0 0 0,-1 1 1,1-1-1,-1 0 1,1 0-1,0 0 0,-1 0 1,1 0-1,0 1 0,-1-1 1,1 0-1,0 0 1,-1 1-1,1-1 0,-13 20 228,11-14-15,1-1 1,-1 1-1,2 0 0,-1 0 0,1-1 0,-1 1 0,2 0 0,-1 0 0,1 0 0,2 9 0,-3-13-141,1 1-1,0-1 1,0 0-1,0 0 0,0 0 1,1 0-1,-1 0 0,1 0 1,-1 0-1,1 0 1,-1 0-1,1-1 0,0 1 1,0 0-1,0-1 0,0 0 1,0 0-1,0 1 0,0-1 1,1 0-1,-1-1 1,0 1-1,1 0 0,-1-1 1,0 1-1,1-1 0,4 0 1,2 0-56,0 0 1,0-1-1,0-1 0,-1 1 1,1-2-1,0 1 1,-1-1-1,0 0 1,1-1-1,-1 0 0,-1 0 1,1-1-1,0 0 1,7-7-1,-5 4-181,0-1-1,-1 1 1,0-2 0,-1 1-1,0-1 1,0-1-1,-1 1 1,0-1 0,7-18-1,-34 69 1008,14-30-341,0 1-1,1 0 0,0 1 0,0-1 0,1 1 0,-2 13 0,5-19-318,0-1 1,1 0-1,-1 1 1,1-1-1,1 1 0,-1-1 1,1 0-1,1 7 1,-1-10-235,-1-1 0,1 0 0,-1 0 0,1 0 0,0 0 0,0 0 0,-1 0 0,1 0 0,0 0 0,0 0-1,0 0 1,0 0 0,0 0 0,0 0 0,0-1 0,1 1 0,-1-1 0,0 1 0,0-1 0,0 1 0,1-1 0,-1 1 0,0-1 0,1 0 0,-1 0 0,0 0 0,0 0 0,1 0 0,-1 0 0,0 0 0,1 0 0,-1 0 0,0-1 0,0 1 0,1 0 0,-1-1 0,0 1 0,0-1 0,2-1 0,-1 1-412,1 0 0,-1-1 0,0 1 0,0-1 1,0 1-1,0-1 0,0 0 0,0 0 0,0 0 0,-1 0 0,1 0 1,-1 0-1,0 0 0,1 0 0,-1-1 0,1-2 0,9-23-8408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5.927"/>
    </inkml:context>
    <inkml:brush xml:id="br0">
      <inkml:brushProperty name="width" value="0.025" units="cm"/>
      <inkml:brushProperty name="height" value="0.025" units="cm"/>
    </inkml:brush>
  </inkml:definitions>
  <inkml:trace contextRef="#ctx0" brushRef="#br0">8 1 15695,'0'0'1762,"-7"49"-1186,12-33-576,12-5-448,1 1-2467,3-6-5637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6.302"/>
    </inkml:context>
    <inkml:brush xml:id="br0">
      <inkml:brushProperty name="width" value="0.025" units="cm"/>
      <inkml:brushProperty name="height" value="0.025" units="cm"/>
    </inkml:brush>
  </inkml:definitions>
  <inkml:trace contextRef="#ctx0" brushRef="#br0">82 1 12780,'-7'9'3972,"-2"5"-2923,-34 50 3711,40-59-4412,0 1 0,0-1 0,0 1 0,1 0 0,0 0-1,0 0 1,1 1 0,-1-1 0,1 0 0,0 9 0,2-13-340,-1-1 0,1 0 0,0 1 0,-1-1 0,1 0 1,0 0-1,0 0 0,0 0 0,0 0 0,0 0 0,0 0 1,0 0-1,0 0 0,0 0 0,1-1 0,-1 1 0,0 0 0,0-1 1,1 1-1,-1-1 0,0 1 0,1-1 0,-1 0 0,1 1 1,-1-1-1,0 0 0,1 0 0,-1 0 0,1 0 0,-1 0 0,0-1 1,2 1-1,50-8-181,-39 2-236,0 0-1,-1-1 1,14-9 0,-19 10 445,0 1 0,1 0 1,-1 0-1,1 1 0,0 0 0,0 1 0,1 0 1,-1 0-1,1 1 0,11-2 0,-20 5 181,1 1 0,-1-1 0,0 0 0,0 1 0,0-1 0,0 0 0,0 1 0,0 0 0,-1-1 0,1 1 0,0-1 0,-1 1 0,1 0 0,0 2 0,0-1-131,0 1-1,0-1 1,0 0-1,1 0 1,0 0 0,-1 0-1,1 0 1,0 0-1,3 3 1,-2-4-76,1 0 0,-1 0 1,1-1-1,-1 1 0,1-1 1,0 0-1,0 0 0,-1-1 0,1 1 1,0-1-1,0 1 0,0-1 1,7-1-1,51-13-841,-51 10 431,-1 1-1,1 1 0,0 0 0,13-1 0,-23 5 334,0-1-1,0 1 1,0 0-1,0-1 1,0 1-1,-1 0 1,1 0-1,-1-1 0,1 1 1,-1 0-1,0 0 1,1 0-1,-1 0 1,0 0-1,0-1 1,-1 1-1,1 0 1,-1 3-1,-3 10-7067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8.062"/>
    </inkml:context>
    <inkml:brush xml:id="br0">
      <inkml:brushProperty name="width" value="0.025" units="cm"/>
      <inkml:brushProperty name="height" value="0.025" units="cm"/>
    </inkml:brush>
  </inkml:definitions>
  <inkml:trace contextRef="#ctx0" brushRef="#br0">292 43 16528,'0'0'5215,"-9"-8"-4190,4 4-968,-1 0 1,1 1-1,0-1 0,-1 1 0,0 0 1,0 1-1,0-1 0,0 1 0,0 0 0,0 1 1,-1 0-1,1 0 0,-1 0 0,1 0 1,-1 1-1,1 0 0,0 1 0,-1-1 1,1 1-1,-1 1 0,1-1 0,0 1 0,0 0 1,-7 3-1,0 1 96,0 0 0,1 1 0,-22 16 0,31-21-121,1 0 1,0 0-1,0 0 0,0 0 0,0 0 0,0 0 0,1 1 0,-1-1 0,1 1 0,0-1 0,-2 5 0,2-5-25,1 0 1,0-1-1,0 1 1,0-1-1,0 1 1,0-1-1,0 1 1,0-1-1,1 1 1,-1 0-1,0-1 1,1 1-1,-1-1 1,1 0-1,0 1 1,-1-1-1,1 1 1,0-1-1,0 0 1,0 0-1,0 1 1,2 1-1,5 5-32,0 1 0,-1 1 0,0-1 0,-1 1 0,0 0 0,0 1 0,-1-1 0,0 1 0,-1 0 0,-1 1 0,0-1 0,0 0 0,-1 1 0,0 0 0,-1-1 0,-1 1 0,0 0 0,0 0 0,-1-1 0,0 1 0,-4 13 0,-2 2 30,-1-2 0,-1 1 0,-2-1 0,0-1-1,-23 36 1,9-14 308,25-46-306,0 1-1,-1-1 1,1 0 0,0 1 0,-1-1-1,1 1 1,0-1 0,0 0 0,0 1-1,-1-1 1,1 1 0,0-1 0,0 0-1,0 1 1,0-1 0,0 1 0,0-1 0,0 1-1,0-1 1,0 1 0,0-1 0,0 1-1,0-1 1,0 0 0,0 1 0,0-1-1,0 1 1,1-1 0,-1 1 0,0-1-1,0 0 1,0 1 0,1 0 0,16-3 127,37-21-48,-37 14-82,48-9-1769,-20 11-6971,-25 5-1989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1.150"/>
    </inkml:context>
    <inkml:brush xml:id="br0">
      <inkml:brushProperty name="width" value="0.025" units="cm"/>
      <inkml:brushProperty name="height" value="0.025" units="cm"/>
    </inkml:brush>
  </inkml:definitions>
  <inkml:trace contextRef="#ctx0" brushRef="#br0">127 287 16015,'0'0'2168,"-8"-6"-962,6 5-1134,0-1-1,0 1 1,0 0 0,0-1-1,0 1 1,-1 0 0,1 0-1,0 1 1,-1-1 0,1 0-1,0 1 1,-1-1 0,1 1-1,-1 0 1,-3 0 0,3 1-7,0 0 1,0 1 0,1-1-1,-1 1 1,0-1 0,1 1 0,0 0-1,-1 0 1,1 0 0,0 0-1,0 1 1,0-1 0,0 0-1,0 1 1,1 0 0,-3 4-1,-2 2 49,1 1 0,1-1-1,0 1 1,0 0-1,0 0 1,2 0-1,-1 0 1,1 1 0,1-1-1,-1 18 1,2-27-103,0 1 0,0-1 1,0 0-1,0 0 0,0 0 0,0 0 1,1 1-1,-1-1 0,0 0 1,1 0-1,-1 0 0,1 0 0,-1 0 1,1 0-1,0 0 0,-1 0 1,1 0-1,0 0 0,0 0 0,-1-1 1,1 1-1,0 0 0,0 0 1,0-1-1,0 1 0,2 0 1,0 0 20,0 0 1,0-1 0,-1 1-1,1-1 1,0 0 0,0 0 0,0 0-1,0 0 1,0 0 0,5-2-1,1 0 114,-1 0 0,1-1 1,-1 0-1,0-1 0,1 0 0,11-8 0,9-13 197,0-1 0,-2-2 0,-1-1 0,-2-1 0,0-1 0,-2-1 0,-2-1 0,-1 0 0,-1-2 0,-2 0 0,18-59-1,-96 227-779,46-94 725,-17 74 0,30-98-405,0 0 0,1 0 1,1 0-1,0 0 0,2 0 0,-1 0 0,2 0 0,4 23 1,10-4-3502,0-15-2801,4-6-6660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9.589"/>
    </inkml:context>
    <inkml:brush xml:id="br0">
      <inkml:brushProperty name="width" value="0.025" units="cm"/>
      <inkml:brushProperty name="height" value="0.025" units="cm"/>
    </inkml:brush>
  </inkml:definitions>
  <inkml:trace contextRef="#ctx0" brushRef="#br0">29 1 16432,'0'0'2028,"0"8"-1489,2 50 859,-2 0-1,-3-1 1,-2 1 0,-18 77-1,31-160-422,20-78-468,-26 93-641,0-1 1,-1 0-1,0 0 0,0 0 0,-1 0 0,-1 0 1,0 0-1,-2-11 0,-1 20-205,1 12 186,-1 13 74,4-13 59,0-1 0,0 0 0,1 1 0,1-1 1,-1 0-1,2 1 0,3 11 0,-5-18 20,1-1-1,-1 0 0,0 0 0,1 0 1,-1 0-1,1 0 0,0 0 0,0 0 1,-1 0-1,1 0 0,0-1 1,1 1-1,-1-1 0,0 0 0,0 1 1,1-1-1,-1 0 0,1 0 1,-1-1-1,0 1 0,1 0 0,0-1 1,-1 0-1,1 1 0,-1-1 0,1 0 1,-1 0-1,1-1 0,0 1 1,-1 0-1,5-2 0,-1 0 40,-1 1 1,0-1-1,0 0 0,0-1 0,0 1 0,0-1 0,0 0 1,0 0-1,-1 0 0,0-1 0,1 0 0,-1 0 1,6-7-1,4-8 15,-1 0 1,12-22 0,-4 5 12,-20 37-70,-1-1 0,0 0 0,0 0 1,0 0-1,0 0 0,0 0 0,0 0 1,0 0-1,0 0 0,0 0 0,0 0 1,0 0-1,0 1 0,1-1 0,-1 0 1,0 0-1,0 0 0,0 0 0,0 0 1,0 0-1,0 0 0,0 0 0,0 0 1,1 0-1,-1 0 0,0 0 0,0 0 1,0 0-1,0 0 0,0 0 0,0 0 1,0 0-1,0 0 0,1 0 0,-1 0 1,0 0-1,0-1 0,0 1 1,0 0-1,0 0 0,0 0 0,0 0 1,0 0-1,0 0 0,0 0 0,1 0 1,-1 0-1,0 0 0,0 0 0,0 0 1,0-1-1,0 1 0,0 0 0,0 0 1,0 0-1,0 0 0,0 0 0,0 0 1,0-1-1,-1 17 45,-7 21 187,-3-3-126,5-19 17,1 0 0,1 0 0,0 1 0,1-1 0,-1 19-1,4-33-112,0-1 1,0 1-1,0-1 0,0 1 0,0-1 0,0 1 0,0-1 0,0 1 0,0-1 0,1 0 0,-1 1 0,0-1 0,0 1 0,0-1 1,0 1-1,1-1 0,-1 0 0,0 1 0,0-1 0,1 1 0,-1-1 0,0 0 0,1 1 0,-1-1 0,0 0 0,1 0 0,-1 1 1,0-1-1,1 0 0,-1 0 0,1 1 0,-1-1 0,1 0 0,-1 0 0,0 0 0,2 0 0,19-6 159,18-21-17,-10 0-110,-22 19-36,1 0 0,-1 1 0,1 0-1,0 1 1,1-1 0,-1 2-1,1-1 1,0 1 0,1 0 0,10-3-1,-19 8-3,-1 0 0,1 0 0,0 0-1,-1 0 1,1 1 0,-1-1 0,1 0-1,-1 0 1,1 1 0,-1-1 0,1 0-1,-1 1 1,1-1 0,-1 1 0,1-1 0,-1 1-1,1-1 1,-1 0 0,0 1 0,1-1-1,-1 1 1,0 0 0,0-1 0,1 1-1,-1-1 1,0 1 0,0-1 0,0 1-1,0 0 1,0-1 0,0 1 0,0-1-1,0 1 1,0 0 0,0-1 0,0 2-1,-1 30 179,1-26-126,-11 38 90,9-39 12,0 1-1,0 0 1,0 0 0,1 0-1,-1 12 1,4-19-85,0 1 0,0-1 0,0 1 1,0-1-1,0 0 0,-1 0 0,1 0 0,0 0 0,0 0 1,-1-1-1,1 1 0,2-3 0,36-40 326,-32 33-388,0 1 0,1 0 0,0 1 0,1 0 1,0 0-1,0 1 0,22-13 0,-31 21-7,-1 0 1,0 0-1,1-1 0,-1 1 0,1 0 1,-1 0-1,1 0 0,-1 0 0,1 0 1,-1 0-1,1 0 0,0 0 0,-1 0 1,1 0-1,-1 0 0,1 0 1,-1 0-1,1 0 0,-1 0 0,1 0 1,-1 1-1,1-1 0,-1 0 0,1 0 1,-1 1-1,0-1 0,1 0 0,-1 1 1,1-1-1,-1 0 0,0 1 0,1-1 1,-1 1-1,7 23-28,-8 36-15,1-49 41,0-11 3,0 1 1,-1-1-1,1 0 1,0 1 0,0-1-1,0 1 1,0-1-1,0 1 1,1-1-1,-1 1 1,0-1 0,0 1-1,0-1 1,0 0-1,0 1 1,1-1-1,-1 1 1,0-1 0,0 0-1,1 1 1,-1-1-1,0 0 1,0 1-1,1-1 1,-1 0 0,1 1-1,-1-1 1,0 0-1,1 0 1,-1 1-1,0-1 1,1 0 0,-1 0-1,1 0 1,-1 0-1,1 1 1,0-1-1,21-6 50,25-22 36,-43 25-83,20-14-7,-14 9-23,1 0 1,0 0 0,0 1 0,1 1-1,0 0 1,0 1 0,0 0-1,1 1 1,19-5 0,-31 9 21,-1 0 0,1 0 0,-1 0 0,1 0 0,-1 0 0,1 0 0,-1 0 0,1 0 1,0 0-1,-1 0 0,1 0 0,-1 0 0,1 1 0,-1-1 0,1 0 0,-1 0 0,0 1 0,1-1 0,-1 0 0,1 1 0,-1-1 0,1 0 1,-1 1-1,0-1 0,1 0 0,-1 1 0,0-1 0,1 1 0,-1-1 0,0 1 0,0-1 0,1 1 0,-1-1 0,0 1 0,-1 24 40,-16 20 114,-11-2-955,22-63-25454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9.947"/>
    </inkml:context>
    <inkml:brush xml:id="br0">
      <inkml:brushProperty name="width" value="0.025" units="cm"/>
      <inkml:brushProperty name="height" value="0.025" units="cm"/>
    </inkml:brush>
  </inkml:definitions>
  <inkml:trace contextRef="#ctx0" brushRef="#br0">0 1 15054,'0'0'8905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0.278"/>
    </inkml:context>
    <inkml:brush xml:id="br0">
      <inkml:brushProperty name="width" value="0.025" units="cm"/>
      <inkml:brushProperty name="height" value="0.025" units="cm"/>
    </inkml:brush>
  </inkml:definitions>
  <inkml:trace contextRef="#ctx0" brushRef="#br0">2 157 11691,'0'0'11494,"9"-1"-9920,1-1-1397,1 0-1,0-1 1,-1 0-1,0-1 1,0 0-1,0-1 1,0 0-1,-1-1 0,0 1 1,0-2-1,0 1 1,-1-1-1,0-1 1,0 0-1,-1 0 1,0 0-1,0-1 0,9-16 1,-16 25-169,1-1 0,-1 1 0,1-1-1,-1 1 1,1-1 0,-1 0 0,0 1 0,1-1 0,-1 0 0,0 1-1,1-1 1,-1 0 0,0 0 0,0 1 0,0-1 0,0 0 0,1 0-1,-1 1 1,0-1 0,-1 0 0,1 0 0,0 1 0,0-1 0,0 0 0,0 0-1,0 1 1,-1-1 0,1 0 0,0 1 0,-1-1 0,1 0 0,0 1-1,-1-1 1,1 0 0,-1 1 0,1-1 0,-1 1 0,0-1 0,1 1-1,-1-1 1,1 1 0,-1-1 0,0 1 0,1 0 0,-1-1 0,0 1-1,1 0 1,-1 0 0,0-1 0,0 1 0,1 0 0,-1 0 0,0 0 0,0 0-1,1 0 1,-1 0 0,0 0 0,0 0 0,0 1 0,-4-1-3,1 1 0,-1 0 0,1 0 0,0 0 0,-1 1 1,1 0-1,0 0 0,0 0 0,-4 3 0,-7 6 91,1 2-1,-1 0 1,-23 29-1,33-36-32,0 1 0,0 0 0,1 0 0,0 0 0,0 1 0,0-1 0,1 1-1,1 0 1,-1 0 0,1 0 0,-2 14 0,4-20-67,1-1 0,-1 1 0,1-1 0,-1 1 0,1-1 0,-1 1 0,1-1 0,0 0 0,0 1 0,0-1 0,0 0 0,0 1 0,0-1 0,0 0 0,0 0-1,0 0 1,1 0 0,-1 0 0,0 0 0,1 0 0,-1-1 0,0 1 0,1 0 0,-1-1 0,1 1 0,-1-1 0,1 1 0,0-1 0,-1 0 0,1 0 0,-1 0 0,1 0 0,0 0 0,2 0 0,65-3-1263,-65 2 1100,8-1-820,0 0-1,0-1 1,0-1-1,0 0 0,0-1 1,-1 0-1,0 0 1,18-13-1,6-6-5221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0.759"/>
    </inkml:context>
    <inkml:brush xml:id="br0">
      <inkml:brushProperty name="width" value="0.025" units="cm"/>
      <inkml:brushProperty name="height" value="0.025" units="cm"/>
    </inkml:brush>
  </inkml:definitions>
  <inkml:trace contextRef="#ctx0" brushRef="#br0">0 43 19987,'0'0'3940,"9"0"-2216,30-1-791,0-3 0,54-11 1,-49 7-2780,0 1-1,48 0 1,-91 7 1805,0 1-1,1 0 1,-1-1-1,0 1 1,0 0-1,0-1 1,0 1-1,0 0 1,0 0-1,0 0 1,0 0-1,0 0 1,0 0-1,0 0 0,-1 0 1,1 0-1,0 1 1,-1-1-1,1 0 1,-1 0-1,1 1 1,-1-1-1,0 0 1,1 0-1,-1 1 1,0-1-1,0 1 1,0-1-1,0 0 1,0 1-1,0-1 1,-1 2-1,-3 60 659,2-50-558,0 3 71,1 0 0,1 0 0,1 0-1,0 0 1,1 0 0,0 0 0,1 0-1,1-1 1,1 1 0,0-1 0,1 0 0,8 14-1,-7-15 38,0 0 0,-1 1 0,0 0 0,-2 0 0,1 0 0,-2 0 0,0 1 0,1 18 0,-4-27-32,0-1 0,0 0 0,-1 1 0,0-1 0,0 0 0,0 0 0,-1 1 0,0-1 0,0 0 0,0-1 0,-1 1-1,0 0 1,0-1 0,0 1 0,-1-1 0,0 0 0,0 0 0,0-1 0,-1 1 0,0-1 0,1 0 0,-12 7 0,1-2 252,-1-1 0,-1 0 0,1-2-1,-1 0 1,-1 0 0,1-2 0,-1 0 0,0-1-1,0 0 1,-29-1 0,46-2-478,0 0 0,-1 0 0,1 0 1,0 0-1,0-1 0,0 1 0,-1 0 0,1 0 0,0-1 1,0 1-1,0-1 0,0 1 0,0-1 0,0 1 0,0-1 0,0 0 1,0 0-1,0 1 0,0-1 0,0 0 0,1 0 0,-1 0 1,0 0-1,0 0 0,1 0 0,-1 0 0,1 0 0,-1 0 0,1 0 1,-1 0-1,1 0 0,0-1 0,0 1 0,-1 0 0,1 0 1,0 0-1,0-1 0,0 1 0,0 0 0,0 0 0,1-2 0,-1-2-931,1 0-1,1-1 1,-1 1 0,1 0-1,-1 0 1,1-1-1,5-7 1,10-12-9725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1.448"/>
    </inkml:context>
    <inkml:brush xml:id="br0">
      <inkml:brushProperty name="width" value="0.025" units="cm"/>
      <inkml:brushProperty name="height" value="0.025" units="cm"/>
    </inkml:brush>
  </inkml:definitions>
  <inkml:trace contextRef="#ctx0" brushRef="#br0">72 0 19378,'0'0'2018,"-15"74"160,-3-24-512,4 7-321,0-1-64,7-2-672,4-5-353,3-9-128,9-10-64,13-11-64,4-9-64,6-10-512,2 0-898,-2-22-1633,-5-14-1889,-9-9-4677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1.777"/>
    </inkml:context>
    <inkml:brush xml:id="br0">
      <inkml:brushProperty name="width" value="0.025" units="cm"/>
      <inkml:brushProperty name="height" value="0.025" units="cm"/>
    </inkml:brush>
  </inkml:definitions>
  <inkml:trace contextRef="#ctx0" brushRef="#br0">48 4 19506,'0'0'4485,"-48"-3"-3108,48 8-1185,0 7-192,13 3-64,11-1 32,12 0-1633,-1-3-2243,-2 0-3491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2.149"/>
    </inkml:context>
    <inkml:brush xml:id="br0">
      <inkml:brushProperty name="width" value="0.025" units="cm"/>
      <inkml:brushProperty name="height" value="0.025" units="cm"/>
    </inkml:brush>
  </inkml:definitions>
  <inkml:trace contextRef="#ctx0" brushRef="#br0">1 102 23927,'0'0'6181,"37"-49"-7270,-13 28-2402,-8 3-3203,-6 4-8104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2.478"/>
    </inkml:context>
    <inkml:brush xml:id="br0">
      <inkml:brushProperty name="width" value="0.025" units="cm"/>
      <inkml:brushProperty name="height" value="0.025" units="cm"/>
    </inkml:brush>
  </inkml:definitions>
  <inkml:trace contextRef="#ctx0" brushRef="#br0">1 358 17489,'0'0'955,"13"-1"625,16-2-1006,1-2 1,-1-1-1,0-2 0,-1 0 0,1-2 0,44-23 0,-42 17-437,0-1 1,-2-1-1,0-2 0,-1-1 0,45-43 0,-68 58-62,0 0-1,0 0 1,0-1-1,-1 1 1,0-1 0,0 0-1,-1 0 1,5-13-1,-8 18-67,1 0 1,-1 1-1,1-1 0,-1 0 0,0 1 0,1-1 0,-1 0 1,0 1-1,0-1 0,-1 0 0,1 0 0,0 1 0,0-1 0,-1 0 1,1 1-1,-1-1 0,0 0 0,1 1 0,-1-1 0,0 1 1,0-1-1,0 1 0,0 0 0,0-1 0,0 1 0,0 0 0,-1 0 1,1 0-1,0-1 0,-1 1 0,1 1 0,-1-1 0,1 0 1,-1 0-1,1 0 0,-1 1 0,0-1 0,1 1 0,-1-1 0,0 1 1,1 0-1,-1 0 0,0 0 0,-2 0 0,-12-1 28,-1 1 0,1 1-1,0 0 1,0 1 0,0 1-1,0 0 1,1 1 0,-1 1-1,1 1 1,0 0 0,0 0-1,1 2 1,0 0 0,-23 17-1,16-9 243,0 1 0,1 1 0,1 1-1,0 0 1,2 2 0,0 0 0,2 1-1,-17 29 1,27-41-149,0-1 1,0 1-1,1 0 1,1 0-1,0 1 1,0-1-1,1 1 1,0 0-1,0 18 1,2-24-117,0 0 0,1-1 0,0 1 1,0-1-1,0 1 0,0-1 0,1 0 1,0 1-1,0-1 0,0 0 0,0 0 1,1 0-1,0 0 0,-1-1 0,1 1 1,1-1-1,-1 1 0,0-1 0,1 0 1,0 0-1,-1-1 0,1 1 0,0-1 1,8 4-1,6 1-5,0-1 1,0 0 0,1-2-1,0 0 1,-1-1-1,32 2 1,115-9-2768,-102-5-1441,-6-8-3497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2.943"/>
    </inkml:context>
    <inkml:brush xml:id="br0">
      <inkml:brushProperty name="width" value="0.025" units="cm"/>
      <inkml:brushProperty name="height" value="0.025" units="cm"/>
    </inkml:brush>
  </inkml:definitions>
  <inkml:trace contextRef="#ctx0" brushRef="#br0">1 1 27482,'0'0'2146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7.405"/>
    </inkml:context>
    <inkml:brush xml:id="br0">
      <inkml:brushProperty name="width" value="0.025" units="cm"/>
      <inkml:brushProperty name="height" value="0.025" units="cm"/>
    </inkml:brush>
  </inkml:definitions>
  <inkml:trace contextRef="#ctx0" brushRef="#br0">0 90 11627,'0'0'2231,"8"-11"230,0-3-1419,19-26 928,-4 15 3683,-24 54-3577,-20 60-1717,12-58-335,2 0-1,1 1 1,-3 53 0,9-77-55,0-1 0,0 0 0,0 1 1,1-1-1,0 1 0,1-1 0,0 0 0,0 0 0,4 11 1,-4-15-84,0-1 1,0 0 0,0 0 0,0 0 0,0 0 0,0 0 0,1 0 0,-1 0 0,0-1 0,1 1-1,0-1 1,-1 0 0,1 1 0,0-1 0,-1-1 0,1 1 0,0 0 0,0-1 0,0 1 0,0-1-1,0 0 1,0 0 0,0 0 0,0 0 0,-1-1 0,1 1 0,4-2 0,-1 1-456,1-1 0,-1 1 1,0-1-1,0-1 0,-1 1 0,1-1 1,0 0-1,-1 0 0,0-1 0,0 0 1,0 1-1,6-7 0,28-29-7620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1.492"/>
    </inkml:context>
    <inkml:brush xml:id="br0">
      <inkml:brushProperty name="width" value="0.025" units="cm"/>
      <inkml:brushProperty name="height" value="0.025" units="cm"/>
    </inkml:brush>
  </inkml:definitions>
  <inkml:trace contextRef="#ctx0" brushRef="#br0">1 1 13485,'0'0'-6919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7.887"/>
    </inkml:context>
    <inkml:brush xml:id="br0">
      <inkml:brushProperty name="width" value="0.025" units="cm"/>
      <inkml:brushProperty name="height" value="0.025" units="cm"/>
    </inkml:brush>
  </inkml:definitions>
  <inkml:trace contextRef="#ctx0" brushRef="#br0">49 54 9961,'0'0'5648,"-1"-9"-4970,-5-27 251,6 28 1949,3 10-1180,1 15-418,-14 216 3263,4-150-4240,2 1 0,5 0 0,16 122 0,-16-199-294,0 2 2,1 1 0,0-1 0,0 1 0,1-1 0,1 0 0,5 13 0,-7-68 266,-5 7-838,-1 0-1,-2 0 1,-19-64-1,12 53 460,-8-68 0,21 117 158,0 0 0,0 0 0,0 0 0,1 1-1,-1-1 1,0 0 0,1 0 0,-1 0 0,1 0 0,-1 0 0,1 1 0,-1-1 0,1 0 0,-1 0 0,1 1-1,0-1 1,-1 1 0,1-1 0,0 0 0,0 1 0,-1-1 0,1 1 0,0-1 0,0 1 0,0 0 0,0-1-1,-1 1 1,1 0 0,0 0 0,0 0 0,0-1 0,0 1 0,0 0 0,1 0 0,49-2-503,-14 0-1351,-33 1 1183,-1 0 0,1 0 1,-1 0-1,0 0 0,0-1 1,0 1-1,0-1 0,0 0 1,0 0-1,0 0 0,0 0 1,-1-1-1,4-3 0,6-15-8999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8.233"/>
    </inkml:context>
    <inkml:brush xml:id="br0">
      <inkml:brushProperty name="width" value="0.025" units="cm"/>
      <inkml:brushProperty name="height" value="0.025" units="cm"/>
    </inkml:brush>
  </inkml:definitions>
  <inkml:trace contextRef="#ctx0" brushRef="#br0">1 1 12556,'0'0'10922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8.929"/>
    </inkml:context>
    <inkml:brush xml:id="br0">
      <inkml:brushProperty name="width" value="0.025" units="cm"/>
      <inkml:brushProperty name="height" value="0.025" units="cm"/>
    </inkml:brush>
  </inkml:definitions>
  <inkml:trace contextRef="#ctx0" brushRef="#br0">152 63 13805,'0'0'2701,"-1"-10"155,0 4-2396,2 4-337,-1 0-1,0 1 1,0-1-1,0 0 1,0 1-1,0-1 1,0 0-1,-1 1 1,1-1-1,0 0 1,-1 1-1,1-1 1,-1 1-1,0-1 1,1 1-1,-1-1 1,0 1-1,0-1 1,0 1-1,0 0 1,0-1-1,0 1 1,-1 0 0,1 0-1,0 0 1,-1 0-1,1 0 1,0 0-1,-1 0 1,1 1-1,-1-1 1,0 0-1,1 1 1,-1-1-1,1 1 1,-1 0-1,0-1 1,1 1-1,-1 0 1,0 0-1,1 0 1,-3 1-1,-1 0-17,0 1 1,0 0-1,1 0 0,-1 0 0,1 1 0,-1-1 0,1 1 0,0 0 0,0 1 0,0-1 0,1 1 0,-1-1 0,1 1 0,0 0 0,0 0 0,0 1 0,1-1 0,-1 1 0,1-1 1,0 1-1,-2 6 0,-1 2-91,0 1 1,1 0-1,1 0 1,0 0-1,0 0 1,0 22-1,3-35-14,0 0 0,1 1 0,-1-1-1,0 1 1,0-1 0,1 0-1,-1 1 1,1-1 0,-1 0 0,1 1-1,0-1 1,-1 0 0,1 0 0,0 0-1,0 0 1,0 0 0,0 0 0,0 0-1,0 0 1,0 0 0,0 0-1,0 0 1,0 0 0,1-1 0,-1 1-1,0-1 1,1 1 0,-1-1 0,0 1-1,1-1 1,-1 0 0,0 1 0,1-1-1,-1 0 1,1 0 0,-1 0-1,0 0 1,1 0 0,-1-1 0,1 1-1,-1 0 1,2-1 0,6-1 30,-1 0 1,0 0-1,0 0 0,0-1 1,15-8-1,17-13 90,67-57-1,-81 60-48,-24 20-46,-1-1 0,1 1 0,0 0 0,-1 0-1,1 0 1,0-1 0,0 2 0,0-1 0,0 0 0,0 0 0,0 1 0,0-1 0,0 1 0,3-1 0,-4 1-12,0 1 0,0-1 1,0 0-1,-1 1 0,1-1 1,0 1-1,-1-1 0,1 1 1,0-1-1,-1 1 1,1 0-1,0-1 0,-1 1 1,1 0-1,-1-1 0,1 1 1,-1 0-1,0 0 0,1 0 1,-1-1-1,0 1 0,1 0 1,-1 0-1,0 0 0,0 0 1,0-1-1,0 1 0,0 0 1,0 0-1,0 0 0,0 0 1,0 0-1,-1 1 0,0 107 361,0-109-374,1 1 1,0-1-1,0 1 1,0-1-1,0 1 1,0-1-1,0 1 1,1-1-1,-1 1 1,0-1 0,0 1-1,0-1 1,0 0-1,0 1 1,1-1-1,-1 1 1,0-1-1,0 1 1,1-1-1,-1 0 1,0 1-1,1-1 1,-1 0-1,0 1 1,1-1-1,-1 0 1,1 1-1,-1-1 1,1 0-1,-1 0 1,0 0-1,1 1 1,-1-1-1,1 0 1,-1 0-1,1 0 1,0 0-1,23-7 125,19-21 41,-3-9-97,-31 27-66,1 0 0,-1 0-1,2 1 1,-1 1 0,1 0-1,1 1 1,-1 0-1,1 0 1,17-6 0,-28 13-5,-1 0 0,1 0 0,-1 0 0,0 0 0,1 0 0,-1 0 0,0 0 0,1 0 0,-1 0 0,1 0 0,-1 1 0,0-1 0,1 0 0,-1 0 0,0 0 0,1 0 0,-1 1 0,0-1 0,1 0 0,-1 0 0,0 1 0,0-1 0,1 0 0,-1 1 0,0-1 0,0 0 1,0 1-1,0-1 0,1 0 0,-1 1 0,0-1 0,0 1 0,0-1 0,0 1 0,3 22 85,-7 23 170,-5-21 198,6-21-338,1-1 0,0 2 0,1-1 1,-1 0-1,1 0 0,0 0 0,0 1 0,0-1 0,0 1 0,1-1 0,0 1 0,0 7 0,9-5-434,-1-1-2918,-5 3-4513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9.628"/>
    </inkml:context>
    <inkml:brush xml:id="br0">
      <inkml:brushProperty name="width" value="0.025" units="cm"/>
      <inkml:brushProperty name="height" value="0.025" units="cm"/>
    </inkml:brush>
  </inkml:definitions>
  <inkml:trace contextRef="#ctx0" brushRef="#br0">0 162 10282,'0'0'15203,"1"-8"-14770,-1 4-386,0 1 0,0 0 0,1 0 0,0 0 1,-1 0-1,1 0 0,0 0 0,0 0 0,1 0 0,-1 0 0,1 0 0,3-4 1,-1 2 59,1 0-1,0 1 1,0-1 0,0 1 0,0 0 0,12-6 0,2 0 14,-6 1 2,0 1 1,1 0-1,0 2 1,0-1-1,1 2 1,-1 0-1,1 0 1,0 2 0,19-3-1,-33 6-122,0 0-1,0 0 0,-1 0 1,1 0-1,0 0 1,0 0-1,0 0 1,-1 1-1,1-1 1,0 0-1,0 0 1,-1 1-1,1-1 1,0 1-1,-1-1 1,1 1-1,0-1 0,-1 1 1,1-1-1,0 1 1,-1-1-1,1 1 1,-1 0-1,1-1 1,-1 1-1,0 0 1,1-1-1,-1 1 1,0 0-1,1 0 0,-1-1 1,0 2-1,-2 33 36,-23 30 31,16-47-59,6-14-6,0 1 1,1 0-1,0 0 0,0-1 1,0 2-1,0-1 0,1 0 1,0 0-1,-1 7 1,2-12-141,0 1 0,1-1 0,-1 0 1,1 1-1,-1-1 0,0 0 1,1 0-1,-1 1 0,1-1 0,-1 0 1,1 0-1,-1 0 0,1 0 0,-1 1 1,0-1-1,1 0 0,-1 0 1,1 0-1,-1 0 0,1 0 0,-1 0 1,1 0-1,-1 0 0,1 0 1,-1-1-1,1 1 0,-1 0 0,1 0 1,9-4-6637,-3-5-1474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0.023"/>
    </inkml:context>
    <inkml:brush xml:id="br0">
      <inkml:brushProperty name="width" value="0.025" units="cm"/>
      <inkml:brushProperty name="height" value="0.025" units="cm"/>
    </inkml:brush>
  </inkml:definitions>
  <inkml:trace contextRef="#ctx0" brushRef="#br0">12 126 10122,'0'0'12438,"8"6"-10901,30 15-319,-36-20-1148,1-1 0,-1 0 1,0 1-1,1-1 0,-1 0 1,0 0-1,1 0 0,-1 0 0,0 0 1,1-1-1,-1 1 0,0-1 1,1 0-1,-1 1 0,0-1 1,0 0-1,0 0 0,0-1 1,0 1-1,3-3 0,36-32 401,-35 30-315,-1 1-90,0 1 1,0-1-1,0 0 0,0-1 1,-1 1-1,0-1 0,0 0 1,-1 0-1,0 0 0,0 0 1,0 0-1,-1-1 0,3-11 1,-5 17-67,0 1 0,0 0-1,0-1 1,0 1 0,-1-1 0,1 1 0,0-1 0,0 1 0,-1 0 0,1-1-1,0 1 1,-1 0 0,1-1 0,0 1 0,-1 0 0,1-1 0,-1 1-1,1 0 1,0 0 0,-1-1 0,1 1 0,-1 0 0,1 0 0,-1 0 0,1 0-1,-1 0 1,1 0 0,-1-1 0,1 1 0,0 0 0,-1 0 0,1 1 0,-1-1-1,1 0 1,-1 0 0,1 0 0,-1 0 0,1 0 0,-1 0 0,1 1 0,-1-1-1,1 0 1,0 0 0,-1 1 0,1-1 0,-1 0 0,1 0 0,0 1 0,-1 0-1,-24 14-78,-2 10 96,1 2 1,1 1-1,2 0 0,-29 46 0,50-72-8,1 1 1,-1-1-1,1 1 0,-1-1 1,1 1-1,0 0 1,0 0-1,0-1 0,1 1 1,-1 0-1,1 0 1,-1 0-1,1 0 0,0 0 1,0 0-1,0 0 1,2 5-1,-1-6 11,0-1-1,0 1 0,0 0 1,0 0-1,0-1 1,1 1-1,-1 0 1,1-1-1,-1 1 1,1-1-1,0 0 1,-1 0-1,1 1 0,0-1 1,0 0-1,0-1 1,0 1-1,3 1 1,11 2-593,-1-2 1,1 0 0,0 0 0,0-1-1,19-2 1,-17 1-1407,20 0-4005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0.519"/>
    </inkml:context>
    <inkml:brush xml:id="br0">
      <inkml:brushProperty name="width" value="0.025" units="cm"/>
      <inkml:brushProperty name="height" value="0.025" units="cm"/>
    </inkml:brush>
  </inkml:definitions>
  <inkml:trace contextRef="#ctx0" brushRef="#br0">152 0 17040,'0'0'3972,"-5"79"-2915,-7-32-96,2 3-673,-3 4 193,3-1-97,-1-5-256,5-5-128,0-5-320,-2-4-1410,-2-5-864,-5-7-1186,-4-6-992,-7-8-5094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0.925"/>
    </inkml:context>
    <inkml:brush xml:id="br0">
      <inkml:brushProperty name="width" value="0.025" units="cm"/>
      <inkml:brushProperty name="height" value="0.025" units="cm"/>
    </inkml:brush>
  </inkml:definitions>
  <inkml:trace contextRef="#ctx0" brushRef="#br0">0 229 12716,'7'-15'643,"0"0"-1,1 0 1,1 0 0,0 2-1,1-1 1,1 1 0,0 0-1,0 1 1,1 1 0,1 0-1,0 0 1,1 1 0,0 1-1,26-14 1,-27 18-399,0 0-1,0 1 0,1 0 1,-1 1-1,1 0 1,24-1-1,-25 4-240,0 0-1,1 0 0,-1 1 1,0 1-1,1 0 1,-1 1-1,0 1 1,0 0-1,-1 0 1,18 9-1,-26-10-7,0-1-1,0 1 1,0 0 0,0 0-1,-1 0 1,1 0 0,-1 1-1,0-1 1,0 1 0,0 0-1,-1 0 1,1 0 0,-1 0-1,0 0 1,0 1 0,0-1-1,-1 1 1,1-1-1,-1 1 1,0 0 0,-1-1-1,1 1 1,-1 0 0,0 0-1,0-1 1,0 1 0,-1 0-1,0 0 1,0-1 0,0 1-1,0 0 1,-4 7 0,-1 1 318,0 0 0,0 0 1,-2-1-1,1 0 0,-1 0 1,-1-1-1,-17 17 0,-80 69 1973,88-82-1986,4-3-89,6-5-184,1 0 1,-1-1 0,0 0 0,0 0 0,-1-1 0,-15 7 0,25-16-5637,10-16 878,10-2-3608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1.459"/>
    </inkml:context>
    <inkml:brush xml:id="br0">
      <inkml:brushProperty name="width" value="0.025" units="cm"/>
      <inkml:brushProperty name="height" value="0.025" units="cm"/>
    </inkml:brush>
  </inkml:definitions>
  <inkml:trace contextRef="#ctx0" brushRef="#br0">1 195 12236,'0'0'10596,"10"-1"-8578,-3 0-1796,-1 0 0,0-1 0,0 1 0,0-1 0,0 0-1,0-1 1,0 0 0,0 1 0,-1-2 0,1 1 0,-1-1 0,0 0 0,0 0-1,-1 0 1,8-8 0,-7 6-181,1-1 1,-1 0-1,0 0 0,-1 0 0,1-1 0,-1 1 0,-1-1 1,0 0-1,0 0 0,0 0 0,-1-1 0,0 1 1,1-17-1,-3 24-43,0 1 0,0-1 0,0 0 1,0 1-1,0-1 0,0 0 0,0 0 1,0 1-1,0-1 0,-1 0 0,1 1 1,0-1-1,0 0 0,-1 1 0,1-1 1,0 0-1,-1 1 0,1-1 0,-1 1 1,1-1-1,-1 1 0,1-1 0,-1 1 1,1-1-1,-1 1 0,1-1 0,-1 1 1,0 0-1,-1-1 0,-21 4-166,17-1 146,1 1-1,0 0 1,0 0-1,0 0 1,0 1-1,0-1 1,-4 5-1,1 1 26,1 0 0,0 1 0,0-1 0,1 1 0,0 0 0,1 1-1,0-1 1,1 1 0,0 0 0,1 1 0,0-1 0,-3 20 0,6-29-2,0-1 1,0 1-1,0-1 1,1 1-1,-1-1 1,0 1-1,0 0 1,1-1-1,-1 0 0,1 1 1,0-1-1,-1 1 1,1-1-1,0 0 1,0 1-1,0-1 1,0 0-1,0 0 1,0 1-1,0-1 1,0 0-1,3 1 1,-1 0 4,1 0-1,-1 0 1,1-1 0,0 0 0,0 1 0,0-1 0,-1-1 0,9 2-1,4-2-88,0 0 0,0 0 0,25-6 0,15-5-350,-39 7 393,0 0 0,1 1 0,-1 0 0,1 2 0,-1 0 0,1 1 0,22 3 0,-39-3 92,0 0 0,0 0 0,-1 1-1,1-1 1,0 0 0,0 1-1,-1-1 1,1 1 0,0-1-1,-1 1 1,1-1 0,-1 1-1,1 0 1,0-1 0,-1 1 0,0 0-1,1-1 1,-1 1 0,1 0-1,-1 0 1,0-1 0,1 1-1,-1 1 666,0-17-76,-1-7-423,-1-1 1,-1 1-1,-8-28 1,0-1-837,11 50 443,0 0 0,0 0 0,1 0 1,-1 0-1,0-1 0,0 1 0,1 0 0,-1 0 0,0 0 0,1 0 0,-1 0 0,1 0 0,0 0 0,-1 0 1,1 0-1,0 0 0,0 0 0,-1 1 0,1-1 0,0 0 0,0 0 0,0 1 0,0-1 0,0 1 1,0-1-1,0 1 0,0-1 0,0 1 0,0-1 0,0 1 0,0 0 0,0 0 0,1-1 0,-1 1 1,0 0-1,0 0 0,2 0 0,57-2-6780,-42 3 4883,21-3-2327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1.817"/>
    </inkml:context>
    <inkml:brush xml:id="br0">
      <inkml:brushProperty name="width" value="0.025" units="cm"/>
      <inkml:brushProperty name="height" value="0.025" units="cm"/>
    </inkml:brush>
  </inkml:definitions>
  <inkml:trace contextRef="#ctx0" brushRef="#br0">114 1 11403,'0'0'9935,"-11"-1"-8462,4 1-1183,0 0 0,0 0-1,0 1 1,1 0 0,-1 0 0,0 1 0,-11 4 0,16-5-212,0 0 0,-1 0 0,1 0 1,0 1-1,0-1 0,0 1 0,0-1 0,0 1 1,0 0-1,1 0 0,-1 0 0,0 0 1,1 0-1,0 0 0,-1 0 0,1 1 1,0-1-1,0 0 0,0 1 0,1-1 1,-1 1-1,0-1 0,1 1 0,0-1 0,0 1 1,-1-1-1,1 1 0,1-1 0,-1 5 1,1-6-105,0 1 1,-1 0-1,1-1 0,0 1 1,0 0-1,0-1 1,0 1-1,0-1 1,0 1-1,0-1 1,0 0-1,1 1 1,-1-1-1,1 0 1,-1 0-1,1 0 0,-1 0 1,1 0-1,-1 0 1,1-1-1,0 1 1,3 0-1,49 13-2708,-33-9 984,-15-3 1391,8 1 4,0 0 0,0 2-1,-1-1 1,1 2 0,-1 0 0,20 13 0,-32-19 454,-1 1-1,1-1 1,0 1 0,-1 0 0,1-1 0,-1 1 0,1 0-1,-1-1 1,1 1 0,-1 0 0,1 0 0,-1 0-1,0-1 1,1 1 0,-1 0 0,0 0 0,0 0-1,0 0 1,1 0 0,-1 0 0,0-1 0,0 1 0,0 0-1,0 0 1,-1 0 0,1 0 0,0 0 0,0 0-1,0-1 1,-1 1 0,1 0 0,-1 0 0,1 0-1,0-1 1,-1 1 0,1 0 0,-1 0 0,0-1-1,1 1 1,-1 0 0,1-1 0,-1 1 0,0-1 0,0 1-1,1-1 1,-1 1 0,0-1 0,0 0 0,-1 1-1,-45 23 2424,43-22-2244,-12 4 429,2 1-352,-1-1 0,0 0 0,0-1 0,-1-1 1,1 0-1,-28 2 0,45-10-5252,13-10 1274,8 1-1150,3-1-1248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2.252"/>
    </inkml:context>
    <inkml:brush xml:id="br0">
      <inkml:brushProperty name="width" value="0.025" units="cm"/>
      <inkml:brushProperty name="height" value="0.025" units="cm"/>
    </inkml:brush>
  </inkml:definitions>
  <inkml:trace contextRef="#ctx0" brushRef="#br0">76 48 11627,'0'0'7068,"6"-9"-4116,14-24-950,-21 27 116,-9 8-1336,-9 6-180,11-3-344,1 1-1,0 1 1,0 0 0,0 0 0,-6 9-1,10-12-170,1-1-1,-1 1 0,1 0 1,0 0-1,0 0 0,0 0 0,1 0 1,0 0-1,-1 0 0,2 0 1,-1 0-1,0 1 0,0 7 1,2-12-84,-1 1 1,1 0-1,-1 0 1,1 0-1,0 0 1,-1 0-1,1-1 1,0 1-1,-1 0 1,1-1-1,0 1 1,0 0-1,0-1 1,0 1-1,-1-1 1,1 1-1,0-1 1,0 0-1,0 1 1,0-1-1,0 0 1,0 0-1,0 1 1,0-1-1,0 0 1,0 0-1,0 0 1,2-1-1,36 0-9,-33 1-25,6-2-191,0 0 0,0-1 1,0-1-1,0 0 1,0 0-1,12-8 0,-14 7 139,0 1-1,1-1 0,-1 1 1,1 1-1,0 0 0,0 1 1,18-2-1,-28 4 113,0 1 0,-1 0 0,1-1 0,-1 1 0,1-1 0,-1 1 0,1 0-1,-1 0 1,1-1 0,-1 1 0,0 0 0,0 0 0,1-1 0,-1 1 0,0 0 0,0 0 0,0 0 0,0-1 0,0 1 0,0 0 0,0 0 0,0 0 0,0 0-1,0-1 1,0 1 0,0 0 0,-1 0 0,1 0 0,0-1 0,-1 2 0,-7 27 451,8-28-459,-1 0-1,1 0 1,-1 0-1,1 0 1,-1 0-1,1 0 1,0 0 0,-1 0-1,1 0 1,0 0-1,0 0 1,0 0-1,0 0 1,0 0-1,0 0 1,0 0-1,0 0 1,0 0-1,0 0 1,1 0 0,-1 0-1,0 0 1,1 0-1,-1 0 1,1 0-1,-1 0 1,1 0-1,-1 0 1,1 0-1,0 0 1,-1 0 0,1-1-1,1 2 1,1-1 1,0 0 0,0 0 1,-1-1-1,1 1 1,0-1-1,0 0 0,0 1 1,0-1-1,0-1 1,0 1-1,-1 0 1,5-2-1,14-2-71,1-2 0,27-12 0,-48 17 34,55-23-304,-39 15 277,2 1 0,-1 0 0,1 2 0,24-6 0,-42 12 60,-1 0 1,0 0-1,1 1 0,-1-1 0,0 0 0,1 0 0,-1 1 1,0-1-1,1 0 0,-1 1 0,0-1 0,1 0 1,-1 1-1,0-1 0,0 0 0,0 1 0,1-1 1,-1 0-1,0 1 0,0-1 0,0 1 0,0-1 1,0 0-1,0 1 0,0-1 0,0 1 0,0-1 0,0 1 1,0-1-1,0 0 0,0 1 0,0-1 0,0 1 1,0-1-1,0 0 0,0 1 0,-1-1 0,1 1 1,0-1-1,0 0 0,0 1 0,-1-1 0,1 1 0,-11 29-171,8-20-408,2-2-1423,0-3-3314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2.009"/>
    </inkml:context>
    <inkml:brush xml:id="br0">
      <inkml:brushProperty name="width" value="0.025" units="cm"/>
      <inkml:brushProperty name="height" value="0.025" units="cm"/>
    </inkml:brush>
  </inkml:definitions>
  <inkml:trace contextRef="#ctx0" brushRef="#br0">16 26 16335,'0'0'8601,"-2"11"-8228,0 0-217,-8 75 630,9-76-706,1 0 1,0-1-1,0 1 1,1 0-1,0-1 1,1 1-1,3 11 1,-4-19-29,0 1 0,0-1 0,0 0 0,0 0 0,1 1 0,-1-1 0,1 0 0,-1 0 0,1 0 0,0-1 1,0 1-1,-1 0 0,1-1 0,1 1 0,-1-1 0,0 0 0,0 1 0,0-1 0,1 0 0,-1 0 0,1-1 0,-1 1 0,0 0 0,1-1 0,-1 0 1,1 1-1,0-1 0,-1 0 0,1 0 0,-1 0 0,1-1 0,-1 1 0,1-1 0,-1 1 0,1-1 0,-1 0 0,3-1 0,2-1 129,0 0 0,1-1-1,-1 1 1,-1-1 0,1-1 0,0 0-1,-1 0 1,0 0 0,0 0-1,7-10 1,-7 6-119,-1 0 0,0 0 0,-1 0 0,0 0 0,0-1 1,-1 0-1,-1 1 0,1-1 0,-1 0 0,-1 0 0,0 0 0,-1-1 0,0 1 0,0 0 0,-3-19 0,2 27-82,1 1 0,0 0 0,-1-1 0,1 1 0,-1 0 0,1 0 0,-1-1 0,0 1 0,0 0 0,1 0 0,-1 0 0,0 0 0,0 0 0,0 0 0,0 0 0,0 0 0,0 0 0,0 0 0,-1 1 0,1-1 0,0 0 0,0 1 0,-3-2 0,3 2 10,0 0 1,1 0-1,-1 0 0,0 1 0,0-1 1,0 0-1,0 0 0,1 0 0,-1 1 0,0-1 1,0 1-1,0-1 0,1 0 0,-1 1 1,0-1-1,1 1 0,-1-1 0,0 1 0,1 0 1,-1-1-1,1 1 0,-1 0 0,1-1 1,-1 1-1,1 0 0,0 0 0,-1-1 0,1 1 1,0 0-1,-1 0 0,1 0 0,0-1 1,0 1-1,0 0 0,0 0 0,0 0 0,0 0 1,0 0-1,0-1 0,0 2 0,0 2-90,-1 0-1,1-1 0,0 1 0,1 0 0,-1 0 1,1-1-1,-1 1 0,1 0 0,0-1 1,1 1-1,-1-1 0,0 1 0,1-1 1,0 1-1,0-1 0,0 0 0,0 0 1,0 0-1,1 0 0,0-1 0,-1 1 0,1-1 1,0 1-1,0-1 0,0 0 0,0 0 1,1 0-1,-1 0 0,0-1 0,1 0 1,0 1-1,6 0 0,9 2-2399,0 0 0,1-2-1,-1-1 1,1 0 0,20-2 0,1-2-6464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3.002"/>
    </inkml:context>
    <inkml:brush xml:id="br0">
      <inkml:brushProperty name="width" value="0.025" units="cm"/>
      <inkml:brushProperty name="height" value="0.025" units="cm"/>
    </inkml:brush>
  </inkml:definitions>
  <inkml:trace contextRef="#ctx0" brushRef="#br0">346 25 15471,'0'0'7575,"-9"-6"-6241,5 4-1264,0-1 0,0 1 0,0 0 0,0 0-1,0 1 1,0-1 0,-1 1 0,1 0 0,-1 0-1,1 1 1,-1-1 0,1 1 0,-1 0 0,1 0-1,-1 0 1,1 1 0,-1 0 0,1 0 0,-1 0-1,1 0 1,0 0 0,0 1 0,-1 0-1,1 0 1,0 0 0,-5 5 0,-12 6 153,1 1 0,1 1 0,0 1 0,1 0 0,-22 27 0,31-33-31,0 1 0,1 1 1,1-1-1,-1 1 1,2 0-1,0 1 0,0 0 1,1 0-1,0 0 0,-4 26 1,9-37-200,-1 1 0,1-1 0,0 0 0,0 1 0,0-1 0,1 1 0,-1-1 0,0 0 0,1 1 0,-1-1 0,1 0 0,0 0 0,0 1 0,0-1 0,0 0 0,0 0 0,1 0 0,-1 0 0,1 0 0,-1-1 0,1 1 0,-1 0 0,1-1 0,0 1 0,0-1 0,0 1 0,0-1 0,0 0 0,0 0 0,0 0 0,0 0 0,1 0 0,-1 0 0,0-1 0,1 1 0,-1-1 0,0 0 0,3 1 0,11 0-387,-1 0 0,1-1 0,-1-1 0,24-3 1,-14 0-971,0-1 1,0-2 0,-1 0 0,40-19-1,38-27-7840,-47 18 1399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3.595"/>
    </inkml:context>
    <inkml:brush xml:id="br0">
      <inkml:brushProperty name="width" value="0.025" units="cm"/>
      <inkml:brushProperty name="height" value="0.025" units="cm"/>
    </inkml:brush>
  </inkml:definitions>
  <inkml:trace contextRef="#ctx0" brushRef="#br0">168 1 10602,'0'0'5435,"-11"3"-2942,2 0-1958,-1 0 0,1 1 0,0 0 0,0 1 0,1-1 1,-1 2-1,1-1 0,0 1 0,1 0 0,-1 1 0,-6 8 1,-22 37 1593,34-50-2050,1 0 1,0 0-1,-1 1 0,1-1 1,0 0-1,0 1 1,0-1-1,0 1 0,1-1 1,-1 1-1,1 0 0,0-1 1,-1 1-1,1-1 1,0 1-1,1 0 0,-1-1 1,0 1-1,1-1 1,-1 1-1,2 3 0,0-5-66,-1 0 0,1 0 1,0 0-1,-1 0 0,1 0 0,0 0 0,0 0 0,0-1 0,0 1 0,0-1 0,-1 1 0,1-1 1,0 0-1,0 0 0,0 0 0,0 0 0,3 0 0,37-4 104,-25-1-185,1 0 0,-1-2 1,-1 1-1,1-2 1,-1 0-1,0-1 0,-1-1 1,0-1-1,-1 0 0,0 0 1,0-2-1,-1 1 1,-1-2-1,20-27 0,-34 44 114,-31 51 272,30-49-218,0 1-1,1-1 0,-1 1 0,1-1 0,1 1 0,-1 0 0,1 0 0,0 0 0,0 0 1,1 0-1,0 8 0,1-13-83,-1 1 1,1-1-1,0 0 1,0 0-1,0 0 1,0 0-1,0 0 1,0 0-1,0 0 1,0 0-1,0 0 1,1 0-1,-1 0 1,0-1-1,1 1 1,-1-1-1,0 1 0,1-1 1,-1 1-1,0-1 1,1 0-1,-1 0 1,1 0-1,-1 0 1,1 0-1,-1 0 1,3 0-1,42-3 131,-27-2-161,-2 0-1,1-2 0,0 0 0,-1 0 1,-1-2-1,19-12 0,-16 10-194,1 0 0,0 1 0,35-12 0,-55 22 211,0 0-1,1 0 1,-1 0 0,0 0 0,0 0 0,0 0 0,1 0-1,-1 0 1,0 0 0,0 0 0,1 0 0,-1 0 0,0 0-1,0 0 1,0 0 0,1 0 0,-1 0 0,0 0 0,0 0-1,0 0 1,1 1 0,-1-1 0,0 0 0,0 0 0,0 0-1,1 0 1,-1 0 0,0 0 0,0 1 0,0-1 0,0 0-1,0 0 1,1 0 0,-1 1 0,0-1 0,0 0 0,0 0-1,0 0 1,0 1 0,0-1 0,0 0 0,0 1 0,-1 14 174,-11 20 289,10-29-331,1-5-106,1 0-1,-1 0 1,1 0-1,-1 0 1,1 0-1,0 0 1,0 1 0,0-1-1,-1 0 1,1 0-1,0 0 1,0 1 0,1-1-1,-1 0 1,0 0-1,0 0 1,1 0 0,-1 0-1,0 1 1,1-1-1,-1 0 1,1 0 0,-1 0-1,1 0 1,0 0-1,1 1 1,0-1-12,-1 0 0,1 0 0,0 0 0,0 0 1,0 0-1,0-1 0,0 1 0,0-1 0,0 1 0,0-1 0,0 0 1,0 0-1,4 0 0,5-1 5,0 0 1,0-1-1,0-1 1,18-6-1,23-14-148,-38 16-117,-1 1 0,1 0 0,1 1 0,-1 0 0,20-3 0,-34 8 227,1 0-1,-1 1 0,0-1 0,1 0 0,-1 0 0,0 0 0,1 1 0,-1-1 1,0 0-1,0 0 0,1 1 0,-1-1 0,0 0 0,0 1 0,0-1 0,1 0 1,-1 1-1,0-1 0,0 0 0,0 1 0,0-1 0,0 1 0,0-1 0,0 0 0,0 1 1,0-1-1,1 0 0,-2 1 0,1-1 0,0 1 0,0-1 0,0 0 0,0 1 1,0-1-1,0 0 0,0 1 0,0-1 0,-1 0 0,1 1 0,0-1 0,0 1 1,-7 16-124,-16 14-4754,13-21-951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4.717"/>
    </inkml:context>
    <inkml:brush xml:id="br0">
      <inkml:brushProperty name="width" value="0.025" units="cm"/>
      <inkml:brushProperty name="height" value="0.025" units="cm"/>
    </inkml:brush>
  </inkml:definitions>
  <inkml:trace contextRef="#ctx0" brushRef="#br0">170 0 19218,'0'0'961,"-8"13"630,-5 12-965,0 1-1,2 0 1,1 1 0,-9 41-1,10-10-5,-2 59-1,10-79-479,-2 0 1,-2 0 0,-2 0-1,-1-1 1,-13 37-1,19-70-112,2-1-1,-1 0 0,0 0 0,0-1 0,0 1 0,-1-1 0,1 1 0,-1-1 0,1 1 0,-1-1 0,0 0 0,0 1 0,0-1 0,0 0 0,-3 2 0,4-9 14,0 0 1,0 0 0,1 0-1,0 0 1,0 1-1,0-1 1,0 0 0,1 0-1,2-7 1,16-49-426,2 0-1,4 1 1,1 2 0,4 0-1,46-67 1,-64 105 381,2 2 1,0-1 0,1 2-1,19-18 1,-30 30 20,1 1 0,0 0 0,0 0 0,1 0 0,-1 1 0,1 0 0,0 0-1,-1 0 1,1 1 0,1 0 0,-1 0 0,0 0 0,0 1 0,1 0 0,-1 0 0,1 0 0,-1 1 0,0 0 0,11 2 0,-14-1-13,1 0 1,-1 0-1,0 1 1,0-1-1,1 1 1,-1 0-1,0 0 1,0 0-1,-1 0 1,1 1-1,0-1 1,-1 1-1,0-1 1,1 1-1,-1 0 1,0 0-1,0 0 1,-1 0-1,1 1 1,-1-1-1,1 0 1,-1 1-1,0-1 1,0 1-1,-1-1 1,1 1-1,-1-1 0,1 1 1,-2 4-1,2-1 10,-1 1 0,0-1 0,-1 0 0,1 0 0,-2 0 0,1 1 0,-1-1 0,0 0 0,0-1 0,-1 1 0,0 0 0,0-1 0,-7 11-1,-2-4 326,0 0-1,-1-1 0,0 0 0,0-1 0,-29 17 1,31-22-165,1-1 1,-1 1-1,0-2 1,0 1-1,0-2 1,-1 0-1,1 0 1,-1-1-1,-18 2 1,29-4-230,-1 0 0,0-1-1,1 1 1,-1 0 0,0 0 0,1-1 0,-1 1 0,1-1 0,-1 1 0,1-1 0,-1 0-1,1 0 1,-1 0 0,1 0 0,-1 0 0,1 0 0,0 0 0,0 0 0,0 0 0,0-1-1,0 1 1,0 0 0,0-1 0,0 1 0,0-1 0,0 1 0,1-1 0,-1 1 0,1-1-1,-1 1 1,1-1 0,-1 0 0,1 1 0,0-1 0,0 0 0,0 1 0,0-1 0,0 0-1,1-2 1,-1-2-539,1 1-1,-1-1 0,1 1 1,1 0-1,-1-1 0,1 1 0,0 0 1,0 0-1,0 0 0,1 0 1,5-7-1,24-20-5070,7 2-2883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5.062"/>
    </inkml:context>
    <inkml:brush xml:id="br0">
      <inkml:brushProperty name="width" value="0.025" units="cm"/>
      <inkml:brushProperty name="height" value="0.025" units="cm"/>
    </inkml:brush>
  </inkml:definitions>
  <inkml:trace contextRef="#ctx0" brushRef="#br0">48 28 7719,'0'0'15845,"0"10"-14436,-3 8-817,0 0-1,-1 0 1,0-1-1,-11 25 1,6-15-192,7-22-366,0 0 1,1-1-1,0 1 1,0 0-1,0 0 1,0 0-1,1 0 0,0 0 1,0-1-1,1 11 1,0-15-3,0 0 0,0 0 0,0 1 0,0-1 0,0 0 0,0 0 0,0-1 0,0 1 0,0 0 0,0 0 0,0 0 0,0-1 0,0 1 0,0-1 0,0 1 0,0 0 0,0-1 0,0 0 0,0 1 0,0-1 0,-1 0 0,1 1 1,0-1-1,0 0 0,0-1 0,8-9-47,-1-2 0,0 1 0,0-1 0,-1 0 0,-1-1 0,-1 1 0,0-1 0,0 0 0,-2-1 0,1 1 0,-2-1 0,0 0 0,-1 1 0,-1-25 0,0 38-145,0 2-330,0 1 309,0-1 0,1 1 0,-1-1 0,0 1 0,0-1 0,1 1 0,-1-1 0,1 0 1,-1 1-1,1-1 0,0 1 0,-1-1 0,1 0 0,0 0 0,0 0 0,1 2 0,4 3-973,1-1-1,0 0 1,0 0-1,0-1 0,0 1 1,1-1-1,-1-1 1,1 0-1,0 0 1,14 3-1,6 0-6836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5.434"/>
    </inkml:context>
    <inkml:brush xml:id="br0">
      <inkml:brushProperty name="width" value="0.025" units="cm"/>
      <inkml:brushProperty name="height" value="0.025" units="cm"/>
    </inkml:brush>
  </inkml:definitions>
  <inkml:trace contextRef="#ctx0" brushRef="#br0">176 84 5285,'0'0'16266,"-10"-7"-15220,3 1-823,5 4-165,0 0-1,-1 0 1,1 0 0,-1 0 0,1 0-1,-1 0 1,0 0 0,0 1-1,1 0 1,-1-1 0,0 1 0,0 0-1,-1 0 1,1 1 0,0-1 0,0 1-1,0 0 1,0-1 0,-1 1-1,1 1 1,0-1 0,0 0 0,0 1-1,-4 0 1,2 2 106,-1-1-1,1 1 1,0 0 0,1 0 0,-1 0-1,0 1 1,1 0 0,0 0-1,0 0 1,0 0 0,0 1-1,1-1 1,-1 1 0,1 0 0,1 0-1,-1 0 1,1 0 0,0 1-1,0-1 1,0 1 0,1-1 0,-1 1-1,0 10 1,3-15-154,-1 0 0,0 1-1,0-1 1,0 1 0,1-1 0,-1 0 0,1 1 0,-1-1-1,1 0 1,0 1 0,-1-1 0,1 0 0,0 0 0,0 0-1,0 0 1,0 0 0,0 0 0,0 0 0,0 0 0,0 0-1,0 0 1,2 0 0,1 1 7,0 0-1,0 0 1,0 0-1,0-1 1,1 0-1,-1 0 1,6 1 0,1-1 6,0-1 1,-1 0 0,1 0 0,0-1 0,18-3 0,-23 2 37,0-1 1,1 1-1,-1-1 1,0 0 0,-1 0-1,1-1 1,0 0-1,-1 0 1,0 0-1,0-1 1,0 1-1,0-1 1,-1 0 0,0-1-1,0 1 1,5-11-1,-4 7-476,0-1-1,-1 1 0,-1-1 1,3-11-1,2-41-11007,5 62 1206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5.992"/>
    </inkml:context>
    <inkml:brush xml:id="br0">
      <inkml:brushProperty name="width" value="0.025" units="cm"/>
      <inkml:brushProperty name="height" value="0.025" units="cm"/>
    </inkml:brush>
  </inkml:definitions>
  <inkml:trace contextRef="#ctx0" brushRef="#br0">113 193 6919,'0'0'13020,"-8"1"-12508,3 0-290,-1 1 1,1-1-1,-1 1 0,1 0 0,0 0 0,0 1 0,0-1 0,0 1 0,0 0 0,1 1 0,-1-1 0,1 1 0,0 0 0,0 0 1,0 0-1,1 0 0,-1 1 0,1-1 0,0 1 0,0 0 0,1 0 0,0 0 0,-1 0 0,-1 11 0,4-15-186,-1 0-1,1 0 1,0 0-1,0 0 1,0 0 0,1-1-1,-1 1 1,0 0-1,0 0 1,0 0-1,1 0 1,-1 0-1,0 0 1,1 0-1,-1 0 1,1-1-1,-1 1 1,1 0 0,0 0-1,-1 0 1,1-1-1,0 1 1,-1 0-1,1-1 1,0 1-1,0-1 1,1 2-1,1-1 8,0 0 0,1 0-1,-1 0 1,0 0 0,1 0-1,-1-1 1,0 0 0,6 1-1,4-2 21,-1 0-1,1 0 0,20-6 0,-13 1-42,-2-1-1,1 0 0,-1-2 1,0 0-1,-1-1 0,0-1 1,0-1-1,20-18 0,-28 22-49,0 0 1,-1-1-1,1 0 0,-2 0 1,1-1-1,-1 0 0,-1 0 0,0-1 1,0 1-1,-1-1 0,-1-1 0,1 1 1,-2-1-1,5-22 0,-8 33 18,0-1-1,1 1 1,-1 0 0,0 0-1,0 0 1,0 0-1,1 0 1,-1-1 0,-1 1-1,1 0 1,0 0-1,0 0 1,0 0 0,-1-1-1,1 1 1,0 0 0,-1 0-1,1 0 1,-1 0-1,1 0 1,-1 0 0,0 0-1,1 0 1,-1 0-1,0 0 1,0 0 0,0 1-1,1-1 1,-1 0-1,0 1 1,0-1 0,0 0-1,0 1 1,0-1-1,0 1 1,-1-1 0,1 1-1,0 0 1,0-1-1,0 1 1,0 0 0,-2 0-1,0 0 13,0 1-1,0-1 1,0 1 0,-1 0-1,1 0 1,0 0-1,0 1 1,0-1 0,1 1-1,-1-1 1,0 1-1,1 0 1,-1 0-1,-2 3 1,-5 5 178,1 1 0,1-1 0,0 1-1,1 1 1,0 0 0,0 0 0,-6 17 0,12-24-80,-1-1 0,1 0 0,0 1 0,0-1 0,0 1 0,1-1 1,0 1-1,0 0 0,0-1 0,0 1 0,2 6 0,-1-9-83,0 1-1,0 0 1,0-1-1,0 1 1,1-1-1,-1 0 0,1 1 1,0-1-1,-1 0 1,1 0-1,0 0 1,0 0-1,0 0 1,1-1-1,-1 1 1,0 0-1,1-1 1,-1 0-1,1 0 1,3 2-1,4 0-27,0 0 0,0-1 0,1 0 0,-1 0-1,1-1 1,-1 0 0,1-1 0,-1 0 0,1-1 0,0 0 0,-1-1-1,0 0 1,1-1 0,-1 0 0,0 0 0,0-1 0,-1 0 0,1-1-1,-1 0 1,0-1 0,0 0 0,-1 0 0,1-1 0,-1 0 0,13-15-1,-14 10-127,-11 10-65,-15 13 137,12-3 176,1 0 0,0 0 0,0 1 0,1 0 0,-5 11 0,8-17-48,1 0 0,0 0 0,0 0 0,1 0 0,-1 0 0,0 0 0,1 0 0,0 0 0,0 6 0,0-8-43,0 0 0,0 1 0,1-1 0,-1 0 0,0 0 0,1 0-1,-1 0 1,1 0 0,-1 0 0,1 0 0,0 0 0,-1-1 0,1 1-1,0 0 1,0 0 0,0 0 0,-1-1 0,1 1 0,0 0-1,0-1 1,0 1 0,0-1 0,0 1 0,0-1 0,0 0 0,0 1-1,2-1 1,5 2 21,1-1 0,0 0 0,0-1 0,0 0 0,-1 0 0,1-1 0,0 0 0,0 0 0,-1-1 0,1 0 0,-1-1 0,1 0 1,-1 0-1,15-9 0,-8 4-76,-1-1 1,0-1 0,-1 0 0,0 0 0,0-1 0,-1-1 0,10-14 0,-6 0-331,-16 27 364,-1-1 0,1 0 1,0 0-1,-1 0 0,1 0 1,0 0-1,0 0 0,-1 0 1,1 0-1,0 0 0,-1 1 1,1-1-1,0 0 0,-1 0 1,1-1-1,0 1 0,0 0 1,-1 0-1,1 0 0,0 0 1,-1 0-1,1 0 0,0 0 1,0 0-1,-1 0 0,1-1 1,0 1-1,0 0 0,-1 0 1,1 0-1,0-1 0,0 1 1,0 0-1,-1 0 0,1-1 1,0 1-1,0 0 1,0 0-1,0-1 0,-1 1 1,1 0-1,0-1 0,0 1 1,0 0-1,0 0 0,0-1 1,0 1-1,0 0 0,0-1 1,0 1-1,0 0 0,0-1 1,0 1-1,0 0 0,0 0 1,0-1-1,-4 5 75,-1-1 0,1 1 0,0 1 0,0-1 0,0 1 0,1-1 0,-1 1 0,1 0 1,0 0-1,1 1 0,-1-1 0,1 0 0,0 1 0,0 0 0,1-1 0,-2 13 0,2-14-140,1 0-1,0 0 1,0 0 0,0 0 0,0 0-1,0 0 1,1 0 0,0 0 0,0-1-1,0 1 1,3 7 0,-3-9-189,0 0 0,0 0 0,1-1 0,-1 1 0,1 0 0,-1 0 0,1-1 0,0 1 0,0-1 0,0 1 0,0-1 0,0 0 0,0 0 1,0 0-1,0 0 0,0 0 0,0 0 0,0-1 0,1 1 0,-1-1 0,3 1 0,17 0-5688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6.573"/>
    </inkml:context>
    <inkml:brush xml:id="br0">
      <inkml:brushProperty name="width" value="0.025" units="cm"/>
      <inkml:brushProperty name="height" value="0.025" units="cm"/>
    </inkml:brush>
  </inkml:definitions>
  <inkml:trace contextRef="#ctx0" brushRef="#br0">178 1 15118,'0'0'6641,"-13"3"-4730,1 1-1596,0 1 0,1 0 0,-1 0 0,1 2 0,0-1 0,-16 13 0,22-14-191,-1 0-1,0 0 1,1 0-1,0 0 1,0 1-1,1 0 0,0 0 1,0 0-1,0 1 1,0-1-1,1 1 1,0 0-1,1 0 0,0 0 1,-2 8-1,3-11-102,1-1-1,-1 0 1,1 0-1,0 1 0,0-1 1,0 0-1,0 0 1,0 1-1,1-1 0,-1 0 1,1 0-1,0 0 1,0 0-1,0 0 1,1 0-1,-1 0 0,1 0 1,2 4-1,-1-5-22,0 0-1,0 1 0,0-1 1,0 0-1,0-1 1,1 1-1,-1 0 1,1-1-1,-1 0 1,1 0-1,-1 0 1,1 0-1,0-1 0,0 1 1,6-1-1,9 1-599,-1 0 0,1-2 0,-1 0-1,34-7 1,-40 5-722,1-1 0,-1 0 1,0-1-1,18-10 0,5-7-5264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6.932"/>
    </inkml:context>
    <inkml:brush xml:id="br0">
      <inkml:brushProperty name="width" value="0.025" units="cm"/>
      <inkml:brushProperty name="height" value="0.025" units="cm"/>
    </inkml:brush>
  </inkml:definitions>
  <inkml:trace contextRef="#ctx0" brushRef="#br0">49 108 17168,'0'0'2424,"-7"9"-129,-25 30-138,31-38-2056,0 1 0,0-1 0,0 0 0,0 0 0,1 0-1,-1 1 1,0-1 0,1 0 0,-1 1 0,1-1 0,0 1 0,-1-1 0,1 1 0,0-1 0,0 1-1,0-1 1,0 0 0,0 1 0,0-1 0,1 3 0,-1-2-42,1-1 1,0 0-1,0 0 1,-1 0-1,1-1 1,0 1-1,0 0 1,0 0-1,0 0 0,0-1 1,0 1-1,1 0 1,-1-1-1,0 1 1,0-1-1,0 1 1,1-1-1,1 1 1,8 0 81,-1 0 0,1 0 1,0-1-1,14-1 1,-14 0-25,4 0-74,0 0-1,0-2 0,0 0 1,-1 0-1,1-2 1,-1 1-1,0-2 0,0 0 1,-1-1-1,1 0 0,-1-1 1,-1 0-1,0-1 0,0-1 1,19-19-1,-29 27-39,0 0-1,0 0 0,-1-1 0,1 1 1,0 0-1,-1-1 0,1 0 0,-1 1 1,0-1-1,0 0 0,0 1 0,0-1 1,0 0-1,-1 0 0,0 0 0,1 0 1,-1 1-1,0-1 0,0 0 1,0 0-1,-2-6 0,1 7-16,0 0 1,0 0-1,-1 0 0,1 1 1,-1-1-1,0 0 0,1 1 0,-1-1 1,0 1-1,0-1 0,0 1 1,0 0-1,0 0 0,0 0 0,-1 0 1,1 0-1,0 0 0,0 0 1,-1 1-1,1-1 0,0 1 0,-1 0 1,1 0-1,0 0 0,-1 0 1,-2 0-1,-5 1-6,0 1 0,0 0 0,0 0-1,0 1 1,1 0 0,-1 1 0,1 0 0,0 1 0,0-1 0,0 2-1,1-1 1,0 1 0,-13 12 0,5-4 87,1 1-1,0 1 1,2 0-1,-1 1 1,-15 28-1,27-42-46,0 0 0,0 1 0,0-1 0,1 0 0,-1 1 0,1 0 0,0-1 0,0 1 0,0 0 0,1-1 0,-1 1 0,1 0 0,0 0 0,0-1 0,0 1 0,0 0 0,2 3 0,-1-4-37,0 0 1,0 0-1,1-1 0,-1 1 1,1-1-1,0 1 0,0-1 1,0 0-1,0 0 1,0 0-1,0 0 0,1 0 1,-1 0-1,1-1 0,-1 1 1,6 2-1,6 1-905,0-1-1,0 0 1,0-1-1,1-1 1,-1 0-1,1-1 1,18 0-1,19-1-5440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7.915"/>
    </inkml:context>
    <inkml:brush xml:id="br0">
      <inkml:brushProperty name="width" value="0.025" units="cm"/>
      <inkml:brushProperty name="height" value="0.025" units="cm"/>
    </inkml:brush>
  </inkml:definitions>
  <inkml:trace contextRef="#ctx0" brushRef="#br0">186 170 5862,'10'-7'1115,"-6"4"-861,51-42 4190,-53 43-4102,0 1 1,0-1-1,0 0 1,0 0-1,0 0 1,0 0-1,-1-1 1,1 1-1,-1 0 1,0-1-1,1 1 1,-1-1 0,0 1-1,0-1 1,-1 1-1,1-1 1,0 0-1,-1 1 1,0-1-1,1 0 1,-1 0-1,0 1 1,-1-1-1,0-4 1,0 6-211,1 0 0,-1 0 1,0 0-1,0 0 0,0 1 1,0-1-1,0 0 0,-1 1 0,1-1 1,0 1-1,0-1 0,0 1 1,-1-1-1,1 1 0,0 0 1,0 0-1,0 0 0,-1 0 0,1 0 1,-2 0-1,-30 2 697,31-2-731,-8 2-48,0 1 0,1 0 0,0 0 0,0 1 0,0 0 0,0 1 0,0-1 0,1 2 0,0-1 0,0 1 1,0 1-1,1-1 0,0 1 0,-6 8 0,2-2 60,1-1 0,0 2 1,1-1-1,1 1 0,0 1 1,1-1-1,-10 28 0,16-37-72,-1-1 0,1 1 0,0-1 0,0 1 0,1-1 0,-1 1 0,1 0 0,0-1 0,1 1 0,0 6 0,0-9-31,0 0 0,-1-1 0,1 1 0,0-1-1,0 0 1,0 1 0,0-1 0,0 0 0,0 0 0,0 1-1,1-1 1,-1 0 0,0 0 0,1 0 0,-1-1 0,0 1-1,1 0 1,-1 0 0,1-1 0,0 1 0,-1-1 0,1 1-1,-1-1 1,1 0 0,0 0 0,-1 1 0,1-1 0,0 0-1,-1-1 1,4 1 0,10-2 5,-1 0 1,1-2-1,0 1 1,-1-2-1,0 0 0,0 0 1,-1-1-1,1-1 0,-1-1 1,22-16-1,0-1-524,-2-2 1,46-50-1,-77 76 514,53-65-89,-51 62 230,-1-1 0,1 0 0,-1-1 1,-1 1-1,1 0 0,-1-1 1,0 0-1,0 1 0,0-1 0,-1 0 1,1-10-1,-15 23 450,7 0-502,1 0 0,-1 0 0,2 1 0,-1 0 0,1 0 0,1 0 0,-1 0 1,1 1-1,-2 11 0,-1 6-34,1-1 1,-2 27-1,6-46-74,1 0-1,-1 0 1,1 0 0,1 0-1,-1 0 1,1 0-1,0 0 1,0-1-1,0 1 1,1 0-1,0 0 1,0-1 0,6 10-1,-6-13-233,0 1 0,0-1 0,0 1 0,1-1 0,-1 0 0,1 0 0,0 0 0,-1 0 0,1 0-1,4 1 1,-1 0-837,0-1 0,0 0 0,0-1 0,0 0-1,1 0 1,8 1 0,27-2-10224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8.694"/>
    </inkml:context>
    <inkml:brush xml:id="br0">
      <inkml:brushProperty name="width" value="0.025" units="cm"/>
      <inkml:brushProperty name="height" value="0.025" units="cm"/>
    </inkml:brush>
  </inkml:definitions>
  <inkml:trace contextRef="#ctx0" brushRef="#br0">213 29 1441,'0'0'22272,"-9"-7"-21076,7 5-1142,0 0 0,-1 0 1,1 0-1,0 1 0,-1-1 1,1 1-1,-1-1 0,0 1 0,1 0 1,-1 0-1,0 0 0,0 0 0,0 0 1,0 1-1,0-1 0,0 1 1,0 0-1,1 0 0,-1 0 0,0 0 1,0 1-1,0-1 0,0 1 0,0-1 1,0 1-1,0 0 0,1 0 1,-1 1-1,0-1 0,1 0 0,-1 1 1,1 0-1,-1-1 0,1 1 0,-3 3 1,1-2 0,-1 0 0,1 1-1,-1-1 1,1 1 0,1 0 0,-1 0 0,0 1 0,1-1 0,0 1 0,0 0 0,0-1 0,1 1 0,-4 9-1,6-14-55,0 1-1,0-1 0,0 0 1,0 0-1,0 1 0,0-1 0,0 0 1,0 1-1,0-1 0,0 0 0,0 1 1,1-1-1,-1 0 0,0 0 0,0 1 1,0-1-1,0 0 0,0 0 0,1 1 1,-1-1-1,0 0 0,0 0 0,0 0 1,1 1-1,-1-1 0,0 0 1,0 0-1,1 0 0,-1 0 0,0 1 1,0-1-1,1 0 0,-1 0 0,0 0 1,0 0-1,1 0 0,-1 0 0,0 0 1,1 0-1,-1 0 0,0 0 0,1 0 1,19-5-182,16-13-259,-15-3 18,-18 17 341,0 0-1,0 0 1,1 1-1,-1 0 0,1-1 1,0 1-1,0 1 0,0-1 1,6-3-1,-9 8 33,0-1 0,0 1 0,0 0 0,0-1 0,0 1 0,0 0 0,-1 0 1,1 0-1,-1 0 0,1-1 0,-1 1 0,0 0 0,1 0 0,-1 0 0,0 0 0,-1 3 0,2-1 4,12 137 1331,-5 154 0,-9-278-981,0 0 0,-1 0 0,-1 0 0,-9 31 0,9-41-132,1 0 1,-1-1-1,0 1 0,0-1 0,0 1 1,-1-1-1,0 0 0,-1 0 0,1 0 1,-1-1-1,0 0 0,-1 0 1,1 0-1,-7 4 0,10-8-140,0 1 0,0-1 0,0 0 1,0-1-1,0 1 0,0 0 0,0 0 0,0-1 0,0 1 0,0-1 1,0 0-1,0 0 0,0 1 0,0-1 0,0-1 0,-1 1 0,1 0 1,0 0-1,0-1 0,0 1 0,0-1 0,0 0 0,0 0 0,-3-1 1,2-1-13,-1 0 0,1 0 0,0 0 1,0 0-1,0 0 0,0-1 0,1 0 1,-1 1-1,1-1 0,0 0 0,-2-5 1,-2-9-50,0 0 0,1-1 0,0 1 0,-2-28 0,4 24-257,2 0 1,0 0 0,1-1 0,5-37 0,-3 53 75,-1-1-1,1 1 1,0 0 0,1 0 0,0 0-1,0 0 1,0 1 0,1-1-1,0 1 1,0 0 0,1 0-1,-1 0 1,1 1 0,1-1 0,-1 1-1,1 0 1,0 1 0,6-5-1,4 1-1191,-1 0 0,1 1 0,18-6 0,25-4-5524,-2 1-4124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2.430"/>
    </inkml:context>
    <inkml:brush xml:id="br0">
      <inkml:brushProperty name="width" value="0.025" units="cm"/>
      <inkml:brushProperty name="height" value="0.025" units="cm"/>
    </inkml:brush>
  </inkml:definitions>
  <inkml:trace contextRef="#ctx0" brushRef="#br0">141 0 17873,'0'0'6038,"-12"3"-4154,4-1-1649,0 1 1,-1 0-1,1 0 0,0 1 1,1-1-1,-1 2 0,1-1 1,-11 10-1,14-11-111,0 1 0,0 0 0,0 0 0,1 0 0,-1 0 0,1 0 0,0 1 0,0 0 0,1 0 1,0 0-1,-1 0 0,2 0 0,-1 0 0,0 0 0,1 0 0,0 1 0,0 9 0,1-15-122,0 1 0,0 0 0,0 0 0,0 0 0,0 0 0,0 0 0,0-1 0,1 1-1,-1 0 1,0 0 0,1 0 0,-1 0 0,1-1 0,-1 1 0,1 0 0,-1-1 0,1 1 0,-1 0 0,1-1 0,0 1 0,-1 0 0,1-1 0,0 1 0,-1-1 0,1 1 0,0-1 0,0 0 0,-1 1 0,3-1 0,32 3 97,-25-5-57,0 0 0,0 0 0,0 0 0,16-8 0,21-19-133,-37 22-105,0 1 0,0-1 0,0 2 0,1 0 0,0 0 0,22-7 0,-33 12 180,1 0-1,-1 1 0,1-1 0,-1 0 0,1 0 0,-1 0 0,1 0 0,0 0 0,-1 0 0,1 1 0,-1-1 0,1 0 0,-1 0 0,0 1 0,1-1 0,-1 0 0,1 1 0,-1-1 0,1 1 0,-1-1 0,0 0 0,1 1 0,-1-1 0,0 1 0,0-1 0,1 1 0,-1-1 0,0 1 0,0-1 0,1 1 0,-1-1 0,0 1 0,0-1 0,0 1 0,0 0 0,0-1 0,0 1 0,0 0 0,0 36 134,-1-33-55,1 0-1,0 0 1,0 0-1,0 0 1,0 1-1,1-1 1,1 7-1,-1-10-49,1 0-1,-1 0 1,0 0 0,0 0-1,1 0 1,-1-1-1,0 1 1,1 0 0,-1-1-1,1 1 1,-1-1 0,1 0-1,-1 1 1,1-1-1,-1 0 1,1 0 0,-1 0-1,1 0 1,0 0 0,-1 0-1,1 0 1,1-1-1,36-9 208,36-25-85,-62 27-275,0 1 1,0 1-1,1 0 0,0 0 1,0 2-1,0 0 0,1 0 1,28-2-1,-42 6 125,0 0 0,-1 0 0,1 0 0,0 0-1,-1 1 1,1-1 0,0 0 0,-1 1 0,1-1 0,0 0 0,-1 1-1,1-1 1,-1 1 0,1-1 0,-1 1 0,1-1 0,-1 1 0,1-1-1,-1 1 1,1 0 0,-1-1 0,0 1 0,1-1 0,-1 1 0,0 0-1,0-1 1,1 1 0,-1 0 0,0 0 0,0-1 0,0 1-1,0 0 1,0 0 0,0 35-944,0-12-2853,0-23 3563,1-1 0,-1 1 0,0 0 0,1-1 0,-1 1 0,0-1 1,1 1-1,-1-1 0,1 1 0,-1-1 0,1 1 0,-1-1 0,1 0 0,-1 1 0,1-1 0,-1 0 1,1 1-1,0-1 0,-1 0 0,1 0 0,0 0 0,-1 1 0,1-1 0,-1 0 0,1 0 0,0 0 1,-1 0-1,1 0 0,0 0 0,-1 0 0,2-1 0,1 1-530,15 1-4216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9.054"/>
    </inkml:context>
    <inkml:brush xml:id="br0">
      <inkml:brushProperty name="width" value="0.025" units="cm"/>
      <inkml:brushProperty name="height" value="0.025" units="cm"/>
    </inkml:brush>
  </inkml:definitions>
  <inkml:trace contextRef="#ctx0" brushRef="#br0">227 19 20083,'-10'-1'1425,"-3"-2"-907,1 2 0,-1 0 0,1 0 0,-1 1 0,-18 2 0,24-1-271,0 1 0,1-1 0,-1 1 0,1 0 0,0 1 0,0-1 0,-1 1 0,2 1 0,-1-1 0,0 1 0,1 0 0,-1 0 1,-7 9-1,10-10-168,0 0 1,0 1 0,1-1 0,-1 0 0,1 1 0,0-1 0,0 1 0,1 0 0,-1 0-1,1 0 1,-1 0 0,1 0 0,0 0 0,1 0 0,-1 0 0,1 5 0,0-7-72,1 0 0,-1 0 0,1 0 0,-1 0 0,1 0 0,0 0 0,0 0 0,0 0 0,0 0 0,0 0 0,1 0 0,-1-1 0,0 1 0,1 0 0,-1-1 0,1 1 0,0-1 0,-1 0 0,1 0 0,0 1 0,0-1 0,0 0 0,0 0 0,0-1 0,0 1 0,0 0 0,0-1 0,0 1 0,1-1 0,3 1 0,3 0 9,0 0-1,0-1 0,1 0 0,-1 0 0,0-1 1,0 0-1,0-1 0,0 0 0,0 0 1,0-1-1,-1 0 0,1-1 0,-1 0 0,16-9 1,-18 9-102,0 0-1,-1-1 1,1 0 0,-1 0 0,0 0 0,0 0 0,-1-1 0,0 1 0,0-1 0,0 0 0,0-1 0,-1 1 0,0-1 0,-1 1 0,1-1 0,-1 0 0,-1 0 0,1 0 0,0-14 0,-2 21 73,0 0 0,0-1 0,0 1 0,0 0 0,0-1 0,0 1 0,0 0 0,0 0 0,0-1 0,0 1 0,0 0 0,0-1 0,0 1 0,0 0 0,0-1 0,0 1 0,0 0 0,-1 0 0,1-1 0,0 1 0,0 0 0,0-1 0,-1 1 0,1 0 0,0 0 0,0 0 0,0-1 0,-1 1 0,1 0 0,0 0 0,-1 0 0,1 0 0,0-1 0,0 1 0,-1 0 0,1 0 0,0 0 0,-1 0 0,1 0 0,0 0 0,-1 0 0,1 0 0,0 0 0,-1 0 0,1 0 1,0 0-1,0 0 0,-1 0 0,1 0 0,0 0 0,-1 0 0,1 1 0,0-1 0,-1 0 0,1 0 0,0 0 0,0 0 0,-1 1 0,1-1 0,0 0 0,0 0 0,0 0 0,-1 1 0,1-1 0,0 0 0,0 1 0,-18 15-109,12-8 99,1-1-1,1 1 0,0-1 1,0 1-1,0 0 0,1 1 0,0-1 1,-3 13-1,6-19-144,-1 0 0,1 1 0,-1-1 0,1 0 0,0 1 0,0-1 0,0 1 0,1-1 1,-1 0-1,0 1 0,1-1 0,0 0 0,-1 0 0,1 1 0,0-1 0,0 0 0,0 0 0,0 0 0,1 0 0,-1 0 0,1 0 1,-1 0-1,1-1 0,-1 1 0,1 0 0,0-1 0,0 1 0,0-1 0,0 0 0,0 0 0,0 1 0,0-2 0,0 1 0,1 0 1,3 1-1,2 0-907,0-1 0,0 0 0,1 0 0,-1-1 0,14 0 0,11-4-3223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9.413"/>
    </inkml:context>
    <inkml:brush xml:id="br0">
      <inkml:brushProperty name="width" value="0.025" units="cm"/>
      <inkml:brushProperty name="height" value="0.025" units="cm"/>
    </inkml:brush>
  </inkml:definitions>
  <inkml:trace contextRef="#ctx0" brushRef="#br0">151 1 11883,'0'0'6225,"-13"7"-4464,-3 3-1270,-1 1 0,1 1-1,-17 16 1,28-24-311,0 1 0,0 0 1,1 0-1,-1 1 0,1-1 1,1 1-1,-1 0 0,1 0 1,0 0-1,0 0 0,0 1 0,1-1 1,0 1-1,1-1 0,-2 11 1,3-16-192,1 0 0,-1 1 0,1-1 0,-1 0 0,1 0 0,0 0 0,-1 0 0,1 0 0,0 1 0,0-1 0,0-1 0,0 1 1,0 0-1,0 0 0,0 0 0,0 0 0,0-1 0,0 1 0,0-1 0,0 1 0,1 0 0,-1-1 0,0 0 0,0 1 0,1-1 0,-1 0 0,0 0 0,1 0 0,-1 0 1,0 0-1,0 0 0,1 0 0,-1 0 0,2-1 0,4 1-291,0 0 0,0 0 0,1-1 0,-1-1 1,10-2-1,-12 2 221,0 0 0,-1 0 0,1-1 0,-1 1 0,1-1 0,-1 0 0,0 0 0,0-1 0,-1 1 0,1-1 0,-1 0 0,0 0 0,1 0 0,-2 0 0,1-1 0,0 1 0,-1-1 0,0 1 0,0-1 0,-1 0 0,1 0 0,-1 0 0,0 0 0,0 0 0,0 0 0,-1 0 0,0-1 0,-1-7 0,1 13 92,0-1 1,0 1-1,0 0 1,0-1 0,0 1-1,-1 0 1,1-1-1,0 1 1,0 0 0,-1-1-1,1 1 1,0 0-1,0-1 1,-1 1-1,1 0 1,0 0 0,-1-1-1,1 1 1,0 0-1,-1 0 1,1 0-1,0 0 1,-1-1 0,1 1-1,0 0 1,-1 0-1,1 0 1,-1 0 0,1 0-1,0 0 1,-1 0-1,1 0 1,-1 0-1,1 0 1,0 0 0,-1 0-1,1 0 1,0 0-1,-1 1 1,1-1-1,-1 0 1,1 0 0,0 0-1,-1 0 1,1 1-1,0-1 1,-1 0-1,1 0 1,0 1 0,0-1-1,-1 0 1,1 1-1,0-1 1,0 0 0,-1 1-1,1-1 1,0 0-1,0 1 1,-20 18 645,18-16-521,-2 0-3,0 1 1,1 0 0,-1 1 0,1-1-1,1 1 1,-1-1 0,0 1-1,1 0 1,0 0 0,0 0-1,-2 10 1,6-15-135,0 0 0,0 0-1,0 1 1,0-2 0,0 1 0,0 0-1,0 0 1,0-1 0,0 1 0,0-1-1,0 1 1,2-2 0,2-2-358,-1 0-1,1 0 1,-1 0-1,1-1 1,-2 0-1,1 0 1,0 0-1,-1-1 1,0 0-1,0 1 1,-1-2 0,0 1-1,0 0 1,4-11-1,-4-4-4193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9.863"/>
    </inkml:context>
    <inkml:brush xml:id="br0">
      <inkml:brushProperty name="width" value="0.025" units="cm"/>
      <inkml:brushProperty name="height" value="0.025" units="cm"/>
    </inkml:brush>
  </inkml:definitions>
  <inkml:trace contextRef="#ctx0" brushRef="#br0">165 177 12748,'0'0'8104,"-10"1"-7320,3 0-615,0 1 0,0 0 0,0 0 0,0 1 0,0-1 0,1 1 0,-1 1 0,1-1 0,0 1 0,0 0 0,0 1 0,1 0 0,0 0 0,-1 0 0,2 0 0,-1 1 0,1-1 0,-1 1 0,-3 8 0,2-5 201,1 1 1,0-1-1,1 1 0,-5 13 1,8-21-352,1-1 1,-1 0-1,1 1 1,-1-1-1,1 1 1,-1-1-1,1 1 1,0-1-1,0 1 1,0-1-1,0 1 1,0-1-1,0 1 1,0-1-1,0 1 1,0-1-1,1 1 1,-1-1-1,1 1 1,-1-1-1,1 1 1,0-1-1,-1 0 1,1 1-1,0-1 1,0 0-1,0 0 1,0 0-1,0 0 1,0 0-1,0 0 1,1 0-1,-1 0 1,0 0-1,0 0 1,1 0-1,-1-1 1,1 1-1,1 0 0,7 1-33,0-1-1,0-1 0,0 1 0,1-2 1,-1 1-1,0-1 0,0-1 0,0 0 1,0 0-1,0-1 0,0 0 0,-1-1 1,1 0-1,-1-1 0,17-11 0,1-1-58,-1-2 0,-1 0 0,42-45 0,-47 43 84,-2 0-1,22-33 1,-34 46-8,-1 0 0,-1 0 0,1-1 0,-2 1 0,1-1-1,-1 0 1,0 0 0,-1-1 0,0 1 0,1-17 0,-3 26-3,0-1 1,0 1-1,0-1 1,0 1-1,0 0 1,0-1-1,0 1 0,0 0 1,0-1-1,0 1 1,-1 0-1,1-1 0,0 1 1,0 0-1,-1 0 1,1-1-1,0 1 1,0 0-1,-1-1 0,1 1 1,0 0-1,0 0 1,-1 0-1,1-1 1,0 1-1,-1 0 0,1 0 1,0 0-1,-1 0 1,1 0-1,-1 0 0,1 0 1,0 0-1,-1 0 1,1-1-1,0 2 1,-1-1-1,1 0 0,0 0 1,-1 0-1,1 0 1,-1 0-1,1 0 0,0 0 1,-1 0-1,1 0 1,0 1-1,-1-1 1,1 0-1,-1 1 0,-18 10 86,10-2 4,0 1 0,0 0 0,1 0 0,0 1 0,1 0 1,0 0-1,-9 22 0,12-25-97,1 0-1,0-1 1,1 1 0,0 1-1,0-1 1,1 0 0,-1 1 0,2-1-1,-1 0 1,1 1 0,1-1 0,0 1-1,2 11 1,-1-16-421,-1 0-1,1-1 1,0 1 0,1 0 0,-1-1-1,1 0 1,-1 1 0,1-1-1,0 0 1,0 0 0,0-1-1,6 5 1,15 6-6635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0.693"/>
    </inkml:context>
    <inkml:brush xml:id="br0">
      <inkml:brushProperty name="width" value="0.025" units="cm"/>
      <inkml:brushProperty name="height" value="0.025" units="cm"/>
    </inkml:brush>
  </inkml:definitions>
  <inkml:trace contextRef="#ctx0" brushRef="#br0">72 0 11371,'0'0'6742,"-5"11"-4889,-9 30-918,1 2 0,2 0 1,1 0-1,3 1 1,-2 47-1,7 236 3708,2-322-4591,0-2-22,-1 0-1,1 0 1,0 0 0,1 0-1,-1 0 1,1 0-1,-1 0 1,1 0 0,0 0-1,0-1 1,0 1-1,0 0 1,1-1-1,2 6 1,-3-8-8,-1-1 0,1 1 0,-1 0 0,1 0 0,-1-1 0,1 1 0,-1 0 0,1 0 0,-1-1 0,1 1 0,-1-1-1,0 1 1,1 0 0,-1-1 0,0 1 0,1-1 0,-1 1 0,0-1 0,1 1 0,-1-1 0,0 1 0,0-1 0,0 1 0,1-1 0,-1 1 0,0-1 0,0 1 0,0-1 0,0 0 0,0 1 0,0-1 0,0 1-1,0-2 1,3-22 220,0-26-612,-3 0 1,-2 0-1,-2 0 1,-15-70 0,19 122 177,1 0 0,0 0 0,0 0 0,0 0 0,0 0 0,0 0 1,0 0-1,0-1 0,1 1 0,-1 0 0,1-1 0,-1 1 0,1-1 1,0 1-1,0-1 0,-1 0 0,1 0 0,0 0 0,3 1 0,4 2-535,0 0 0,0-1 0,1 0-1,14 3 1,8-2-2496,0 0 1,39-2-1,-58-2 2140,0-1-1,0-1 1,0 0-1,0-1 1,21-7 0,-29 8 1389,0 0 0,0-1 0,0 1 0,-1-1 0,1 0 0,-1 0 0,6-6 0,-8 7 244,0 0-1,-1 0 1,1 0-1,-1 0 1,1 0 0,-1 0-1,0-1 1,0 1-1,0 0 1,0-1-1,0 1 1,0-1-1,-1 1 1,1-1-1,-1 1 1,0-4-1,0 5-443,0 1-1,0 0 0,1-1 1,-1 1-1,0-1 0,0 1 1,0 0-1,0-1 0,0 1 0,0 0 1,-1-1-1,1 1 0,0 0 1,0-1-1,0 1 0,0-1 1,0 1-1,0 0 0,-1 0 0,1-1 1,0 1-1,0 0 0,-1-1 1,1 1-1,0 0 0,0 0 1,-1-1-1,1 1 0,0 0 1,-1 0-1,1 0 0,0-1 0,-1 1 1,1 0-1,0 0 0,-1 0 1,1 0-1,0 0 0,-1 0 1,1 0-1,0 0 0,-1 0 1,0 0-1,-19 10 1488,-15 22-463,29-26-892,0 1 0,1 1-1,-1-1 1,2 1 0,-1 0 0,1 0 0,0 0 0,1 0 0,0 1 0,0-1 0,1 1 0,0 0 0,-1 14 0,3-22-231,0 0 1,0-1 0,0 1 0,0 0-1,0-1 1,1 1 0,-1 0-1,0-1 1,0 1 0,1 0-1,-1-1 1,1 1 0,-1-1-1,0 1 1,1 0 0,-1-1-1,1 1 1,-1-1 0,1 0-1,0 1 1,-1-1 0,1 1-1,-1-1 1,1 0 0,0 1-1,-1-1 1,1 0 0,0 0-1,29 4 153,-21-5-129,-1 1-1,1-2 0,-1 1 0,14-5 1,-12 1-300,-1 0 1,0 0 0,0-1 0,0 0 0,-1-1-1,0 0 1,0 0 0,-1-1 0,0 0 0,0 0-1,-1-1 1,0 1 0,0-1 0,6-15 0,-9 17-1124,0 0 0,-1 0 1,0-1-1,0 1 1,0 0-1,-1-1 1,0-11-1,-3 13-4628,-9 7 1627,11-1 4391,-12 8-3527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1.066"/>
    </inkml:context>
    <inkml:brush xml:id="br0">
      <inkml:brushProperty name="width" value="0.025" units="cm"/>
      <inkml:brushProperty name="height" value="0.025" units="cm"/>
    </inkml:brush>
  </inkml:definitions>
  <inkml:trace contextRef="#ctx0" brushRef="#br0">102 4 14926,'0'0'3139,"-56"-3"-2274,40 6-609,4 8 801,3 0 320,3 1-544,3-1-641,3 0-192,0-3 32,4 0-192,10 0-448,5 2-353,8-1-833,7 0-864,2 4-1218,6-1-640,3-1-3588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1.426"/>
    </inkml:context>
    <inkml:brush xml:id="br0">
      <inkml:brushProperty name="width" value="0.025" units="cm"/>
      <inkml:brushProperty name="height" value="0.025" units="cm"/>
    </inkml:brush>
  </inkml:definitions>
  <inkml:trace contextRef="#ctx0" brushRef="#br0">260 18 1986,'0'0'15278,"-52"40"-13356,15-29-128,-5 0 0,2-1-449,3-2-608,10-7-481,9-1-192,11-4-1249,7-17-1858,11-10-1890,12-12-4420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1.832"/>
    </inkml:context>
    <inkml:brush xml:id="br0">
      <inkml:brushProperty name="width" value="0.025" units="cm"/>
      <inkml:brushProperty name="height" value="0.025" units="cm"/>
    </inkml:brush>
  </inkml:definitions>
  <inkml:trace contextRef="#ctx0" brushRef="#br0">62 0 15855,'0'0'2845,"2"12"-704,3 49-75,-4 0 0,-8 100 0,-1 17-112,18-254-1543,-11 63-607,0 1 0,-1-1 1,-1 1-1,0 0 0,-1 0 0,0 0 1,0 0-1,-2 1 0,1 0 0,-1 0 1,-13-17-1,13 21 32,6 10 144,13 13 252,3-8-104,-1 0-1,1 0 1,1-2 0,-1 0 0,1 0-1,0-2 1,1 0 0,-1-1 0,1-1-1,-1-1 1,1 0 0,0-1 0,22-3-1,-37 2-95,1 1-1,0-1 1,0 0-1,-1 0 1,1 0-1,-1-1 1,1 1-1,-1-1 0,0 0 1,1 0-1,-1 0 1,0 0-1,0 0 1,-1-1-1,1 1 1,0-1-1,-1 0 1,1 0-1,-1 0 0,0 0 1,0 0-1,0-1 1,-1 1-1,1-1 1,-1 1-1,0-1 1,0 1-1,0-1 1,0 0-1,-1 1 0,1-1 1,-1 0-1,0 0 1,0 1-1,0-1 1,-1-4-1,0 7-34,1 1 0,0-1 1,-1 0-1,1 1 0,0-1 0,-1 0 0,1 1 1,-1-1-1,1 0 0,-1 1 0,0-1 0,1 1 0,-1-1 1,1 1-1,-1-1 0,0 1 0,0 0 0,1-1 1,-1 1-1,0 0 0,0 0 0,1-1 0,-1 1 0,0 0 1,0 0-1,1 0 0,-1 0 0,0 0 0,0 0 1,0 0-1,1 0 0,-1 0 0,0 0 0,0 1 0,0-1 1,-29 12-132,22-5 146,1 0 0,-1 1 0,1-1 0,1 2 0,-1-1 0,2 1 0,-1 0 0,1 0 0,0 1 0,1-1 0,0 1 0,0 0 0,1 0 0,1 0 0,-3 19 0,5-28-11,0 1-1,1-1 1,-1 0-1,0 0 1,0 0-1,1 0 1,-1-1-1,1 1 1,-1 0-1,1 0 1,-1 0-1,1 0 1,0 0-1,-1 0 1,1-1-1,0 1 1,-1 0-1,1-1 1,0 1-1,0 0 1,0-1-1,0 1 1,0-1-1,0 0 1,0 1-1,0-1 1,0 1-1,0-1 1,0 0-1,0 0 0,2 0 1,38 2-73,-31-2 6,295-6-714,-306 6 836,0-1-1,-1 0 1,1 1 0,0-1-1,0 0 1,0 0 0,0 0-1,0 0 1,-1 0-1,2 0 1,-1 0 0,0-1-1,0 1 1,0 0-1,0 0 1,1-1 0,-1 1-1,1 0 1,-1-1 0,1 1-1,-1-1 1,1 1-1,0-1 1,0-1 0,-10-56 1779,5 31-1404,-3-8-431,4 19 0,0 0 0,1-1 0,-1-23 0,5 40-27,-1 0 1,1 0-1,-1 0 1,1-1-1,0 1 0,-1 0 1,1 0-1,0 0 1,0 0-1,0 0 0,0 0 1,0 0-1,0 0 0,0 1 1,0-1-1,0 0 1,0 0-1,0 1 0,1-1 1,-1 1-1,0-1 1,0 1-1,1 0 0,-1-1 1,0 1-1,0 0 1,1 0-1,-1 0 0,0 0 1,1 0-1,-1 0 0,3 1 1,48 2-1701,21 14-4855,-37-9 1163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2.878"/>
    </inkml:context>
    <inkml:brush xml:id="br0">
      <inkml:brushProperty name="width" value="0.025" units="cm"/>
      <inkml:brushProperty name="height" value="0.025" units="cm"/>
    </inkml:brush>
  </inkml:definitions>
  <inkml:trace contextRef="#ctx0" brushRef="#br0">1 1 18001,'0'0'5904,"1"9"-5381,0 0-424,0-1-35,0-1 0,0 0 0,1 1 1,0-1-1,3 8 0,-4-13-55,0 0 0,0 0 0,0 0-1,1 0 1,-1 0 0,1 0 0,-1 0-1,1 0 1,-1 0 0,1-1 0,0 1-1,0-1 1,0 1 0,0-1 0,0 0-1,0 0 1,0 0 0,0 0 0,1 0-1,-1 0 1,0-1 0,1 1 0,2 0-1,0-1-102,0 1 0,1-1 0,-1 0 0,0 0 0,0 0-1,1-1 1,-1 0 0,0 0 0,0 0 0,0-1 0,0 1 0,0-1-1,0 0 1,0-1 0,4-2 0,-6 2 48,0 0 1,0 1 0,0-1-1,-1 0 1,1-1-1,-1 1 1,0 0-1,0-1 1,0 1-1,0-1 1,0 0-1,-1 1 1,0-1 0,0 0-1,0 0 1,0 0-1,-1 0 1,1 0-1,-1 0 1,0-5-1,-10 78 1167,10-60-1056,0-1 0,1 1 0,0-1 0,0 1 0,1-1 0,0 1 0,0-1 0,6 14 0,-6-19-157,0 1 1,0-1-1,1 1 0,0-1 1,-1 0-1,1 0 0,0 0 1,0 0-1,1-1 1,-1 1-1,0-1 0,1 0 1,0 0-1,-1 0 0,1 0 1,0-1-1,0 1 0,0-1 1,0 0-1,5 1 1,27-1-5803,-1-1-7388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3.534"/>
    </inkml:context>
    <inkml:brush xml:id="br0">
      <inkml:brushProperty name="width" value="0.025" units="cm"/>
      <inkml:brushProperty name="height" value="0.025" units="cm"/>
    </inkml:brush>
  </inkml:definitions>
  <inkml:trace contextRef="#ctx0" brushRef="#br0">0 1 18289,'0'0'801,"1"8"576,-1-6-1329,1 9 472,0 0 1,1 1-1,0-1 1,1 0-1,5 14 1,-6-21-463,0 0 0,-1-1 0,1 1 0,1-1 0,-1 0 0,0 0 0,1 0 0,0 0 0,0 0 0,0 0 0,0-1 0,0 1 1,0-1-1,0 0 0,1 0 0,-1 0 0,1-1 0,0 1 0,0-1 0,-1 0 0,1 0 0,4 1 0,7 0-54,0-1 1,0 0-1,0-1 0,-1-1 0,1 0 1,0-1-1,0-1 0,18-5 0,-26 6-56,0 0 0,0-1 0,0 1 0,-1-1 0,0-1 0,1 1 0,-1-1 0,0 0-1,-1 0 1,1-1 0,-1 0 0,0 0 0,0 0 0,0-1 0,-1 1 0,0-1 0,0 0 0,0 0-1,3-9 1,-3-12 316,-5 27-254,1-1 0,0 1 1,0-1-1,0 1 1,0 0-1,-1-1 0,1 1 1,0-1-1,0 1 0,-1-1 1,1 1-1,0 0 0,-1-1 1,1 1-1,0 0 0,-1-1 1,1 1-1,0 0 0,-1 0 1,1-1-1,-1 1 0,1 0 1,-1 0-1,1 0 0,-1-1 1,1 1-1,-1 0 0,0 0 1,0 0-4,-1 1 1,0-1-1,0 1 1,1-1-1,-1 1 1,0 0 0,1-1-1,-1 1 1,1 0-1,-1 0 1,1 0-1,-1 0 1,1 0-1,0 1 1,-1-1-1,1 0 1,0 1-1,0-1 1,0 1-1,0-1 1,0 1 0,-1 1-1,-4 10 30,0 0 0,1 1 0,0 0-1,1-1 1,-4 26 0,7-30-109,-1 1 0,2-1-1,-1 1 1,1-1 0,1 1-1,-1-1 1,2 1 0,-1-1 0,6 16-1,9-1-2644,5-8-2819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4.483"/>
    </inkml:context>
    <inkml:brush xml:id="br0">
      <inkml:brushProperty name="width" value="0.025" units="cm"/>
      <inkml:brushProperty name="height" value="0.025" units="cm"/>
    </inkml:brush>
  </inkml:definitions>
  <inkml:trace contextRef="#ctx0" brushRef="#br0">0 125 16624,'0'0'1142,"2"11"-202,3 49 1851,-4 111 1,-3-97-1727,8 78 1,2-126-780,-8-26-271,0 1-1,1-1 1,-1 0 0,0 1-1,1-1 1,-1 0 0,0 0-1,1 1 1,-1-1 0,0 0-1,1 0 1,-1 1 0,0-1-1,1 0 1,-1 0 0,1 0-1,-1 0 1,1 0 0,-1 0-1,0 0 1,1 0 0,-1 0-1,1 0 1,-1 0 0,1 0-1,-1 0 1,0 0 0,1 0-1,-1 0 1,1-1 0,0 1-1,1-2 14,0 0-1,0 1 1,0-1-1,-1 0 1,1 0-1,0-1 1,-1 1-1,0 0 1,1-1-1,-1 1 1,0 0-1,0-1 1,0 1-1,0-1 1,0-3-1,5-24-364,-1 0 0,-2-1 0,-1 0 0,-1 1 0,-1-1 0,-6-37 0,5 66 313,1 0 0,-1-1 1,1 1-1,-1 0 0,0 0 0,0-1 1,0 1-1,0 0 0,0 0 0,-1 0 1,1 0-1,0 0 0,-1 1 0,-2-3 1,4 4 18,0-1 1,-1 1-1,1 0 1,0 0 0,0 0-1,-1 0 1,1-1-1,0 1 1,-1 0 0,1 0-1,0 0 1,-1 0-1,1 0 1,0 0 0,-1 0-1,1 0 1,0 0-1,-1 0 1,1 0 0,0 0-1,-1 0 1,1 0-1,0 0 1,-1 0 0,1 0-1,0 1 1,-1-1-1,1 0 1,0 0 0,0 0-1,-1 0 1,1 1-1,-7 19-54,7-15 70,-1-1 0,1 1 0,0 0 0,0 0 0,1 0 0,0-1 0,-1 1 0,2 0 0,-1-1 0,0 1 0,1-1 1,0 1-1,0-1 0,0 0 0,1 0 0,-1 0 0,1 0 0,0 0 0,5 5 0,-2-5 15,-1 1 0,1-1 0,0 0 0,0-1 0,1 0 1,-1 0-1,1 0 0,-1 0 0,1-1 0,0 0 1,0-1-1,13 2 0,-5-2 93,0 0 0,0-1 0,0-1 1,0 0-1,0-1 0,0 0 0,0-2 0,-1 1 1,1-2-1,-1 0 0,0-1 0,-1 0 0,1-1 1,-1 0-1,0-1 0,-1-1 0,0 0 0,-1-1 1,18-18-1,-17 15-55,-1 0 0,-1-1-1,-1 0 1,0-1 0,0 0 0,-1-1 0,-1 0 0,-1 0 0,0 0 0,-2 0 0,1-1-1,-2 0 1,0 0 0,-1 0 0,-1-1 0,-2-31 0,1 47-72,0 0 0,0 0 1,0 0-1,0 0 0,-1 0 1,1 0-1,0 0 0,-1 0 1,0 0-1,1 0 0,-1 1 0,0-1 1,0 0-1,0 0 0,0 1 1,-1-1-1,1 0 0,0 1 0,-1 0 1,-1-3-1,1 4-2,1-1 1,-1 1-1,1 0 1,-1-1-1,1 1 0,-1 0 1,0 0-1,1 0 1,-1 0-1,1 0 0,-1 0 1,0 0-1,1 0 1,-1 1-1,1-1 0,-1 1 1,1-1-1,-1 1 1,-1 1-1,-5 3-8,0-1 0,1 1 0,0 1 1,0 0-1,0 0 0,1 0 0,-9 12 0,-8 14 72,1 1-1,-28 56 1,42-71 0,0 0 0,1 1 0,1 0 0,0 0 0,2 0 0,0 1 0,-1 23 0,5-40-49,0 0 0,0 0-1,1 0 1,-1 0 0,0 0 0,1 1 0,0-1 0,0 0-1,0 0 1,0 0 0,0-1 0,1 1 0,-1 0 0,1 0-1,0-1 1,0 1 0,0-1 0,0 1 0,0-1 0,0 0-1,1 0 1,-1 0 0,1 0 0,-1 0 0,1-1 0,0 1-1,0-1 1,-1 1 0,1-1 0,0 0 0,0-1 0,1 1-1,-1 0 1,4 0 0,10 1-27,0-1 0,0 0 0,0-2 0,0 0 0,21-3 0,45-15-834,-61 13 698,1 0-1,-1 2 1,33-2 0,-54 6 159,1-1 0,-1 1 0,0 0 1,0 0-1,0 1 0,1-1 0,-1 0 0,0 0 0,0 1 1,1-1-1,-1 0 0,0 1 0,0-1 0,0 1 0,0 0 1,0-1-1,0 1 0,0 0 0,0 0 0,0-1 0,0 1 1,0 0-1,-1 0 0,2 2 0,-1-1 14,0 0 1,0 1-1,-1-1 1,1 0-1,-1 0 0,0 1 1,1-1-1,-1 1 0,0-1 1,0 0-1,-1 1 0,0 2 1,-2 10 58,-1 0 1,-1 0 0,-9 19 0,8-19-149,4-12-243,-5 19 140,7-13-2268,5-5-3740,12-4 393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2.774"/>
    </inkml:context>
    <inkml:brush xml:id="br0">
      <inkml:brushProperty name="width" value="0.025" units="cm"/>
      <inkml:brushProperty name="height" value="0.025" units="cm"/>
    </inkml:brush>
  </inkml:definitions>
  <inkml:trace contextRef="#ctx0" brushRef="#br0">241 1 15727,'0'0'5851,"-11"-1"-4122,1 1-1494,0 1-1,0 1 0,0-1 0,0 2 0,0-1 0,0 1 1,0 1-1,1 0 0,0 0 0,0 1 0,0 0 1,0 0-1,1 1 0,-9 7 0,6-4 213,0 1 0,0 0 0,-14 18 1,23-26-421,0 1 0,0-1 0,0 1 0,0-1 0,1 1 0,-1 0 1,1 0-1,-1 0 0,1 0 0,0 0 0,0 0 0,1 0 0,-1 1 1,0-1-1,1 0 0,0 0 0,0 0 0,0 1 0,0-1 1,1 0-1,-1 0 0,2 6 0,-1-7-33,1-1 0,-1 1-1,0-1 1,0 1 0,1-1 0,-1 0 0,1 0 0,-1 0-1,1 0 1,-1 0 0,1 0 0,0 0 0,-1 0-1,1-1 1,0 1 0,0-1 0,0 1 0,0-1 0,3 1-1,44 1-909,-37-3 403,87-5-5974,-35-8-2695,-24 1-2829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5.153"/>
    </inkml:context>
    <inkml:brush xml:id="br0">
      <inkml:brushProperty name="width" value="0.025" units="cm"/>
      <inkml:brushProperty name="height" value="0.025" units="cm"/>
    </inkml:brush>
  </inkml:definitions>
  <inkml:trace contextRef="#ctx0" brushRef="#br0">267 4 17713,'-9'-1'1105,"1"0"-780,-1 0 0,0 0 0,1 1 1,-1 0-1,0 1 0,0 0 0,1 1 0,-1-1 1,1 1-1,-1 1 0,-11 5 0,17-6-146,-19 9 1803,-39 29 1,56-37-1832,0 1 1,1 0 0,-1 1-1,1-1 1,0 1 0,0-1-1,0 1 1,1 1 0,-1-1 0,1 0-1,1 1 1,-1-1 0,-2 10-1,4-13-147,1-1 0,0 1 0,-1-1 0,1 1 0,0-1 0,0 1 0,0-1 0,0 1 0,0-1 0,1 1 0,-1-1 0,0 1 0,1-1 0,-1 1-1,1-1 1,0 1 0,-1-1 0,1 0 0,0 0 0,0 1 0,0-1 0,-1 0 0,1 0 0,2 2 0,0-1 2,0 0-1,0 0 1,0-1 0,1 1 0,-1-1 0,0 1-1,1-1 1,-1 0 0,1-1 0,4 2-1,6-1-92,1 0-1,0-1 0,0 0 0,17-3 0,-22 0-37,1 1-1,0-2 1,-1 1 0,0-1 0,0-1-1,0 0 1,-1 0 0,0-1 0,1 0-1,13-13 1,-9 6 22,-1 0 0,0 0 0,-1-1 0,0-1-1,13-23 1,-18 19 264,-21 26 139,-20 25 355,29-26-414,0 1 0,0 1 0,1-1 0,0 0 0,-6 17-1,10-23-223,-1 0 0,1 1-1,-1-1 1,1 0-1,-1 1 1,1-1-1,-1 0 1,1 1-1,0-1 1,0 1-1,0-1 1,0 0-1,0 1 1,0-1 0,0 1-1,0-1 1,1 0-1,-1 1 1,1-1-1,-1 0 1,1 1-1,-1-1 1,1 0-1,-1 1 1,1-1-1,0 0 1,0 0 0,0 0-1,0 0 1,0 0-1,0 0 1,0 0-1,0 0 1,0 0-1,0-1 1,1 1-1,-1 0 1,0-1 0,0 1-1,1-1 1,-1 1-1,3 0 1,11 1-12,0-1 0,1 0 1,-1-1-1,1 0 0,-1-1 0,0-1 1,0-1-1,1 0 0,-2-1 1,18-6-1,6-6-363,-1-1 1,65-41-1,-106 61 463,0 1-1,0-1 0,0 1 0,0-1 1,1 1-1,0 0 0,0 1 0,0-1 1,0 0-1,1 1 0,-1 0 0,1-1 1,0 1-1,1 0 0,-1 0 1,0 8-1,2-13-99,0 1 1,1-1-1,-1 1 1,0 0 0,1-1-1,-1 1 1,1-1-1,-1 0 1,1 1-1,0-1 1,-1 1 0,1-1-1,-1 0 1,1 1-1,0-1 1,-1 0 0,1 0-1,0 1 1,-1-1-1,1 0 1,0 0-1,-1 0 1,1 0 0,0 0-1,-1 0 1,2 0-1,24 0 93,-18 0-53,10-2-102,0 0 0,0-1-1,-1-1 1,1-1-1,-1 0 1,0-1 0,0-1-1,20-11 1,41-15-820,-78 33 875,0 1-1,0-1 1,1 0-1,-1 1 1,0-1 0,0 0-1,1 1 1,-1-1-1,0 1 1,0-1 0,0 0-1,0 1 1,0-1-1,1 1 1,-1-1 0,0 1-1,0-1 1,0 0 0,0 1-1,0-1 1,0 1-1,0-1 1,-1 1 0,1-1-1,0 0 1,0 1-1,0-1 1,0 1 0,0-1-1,-1 0 1,1 1-1,0-1 1,0 0 0,-1 1-1,1-1 1,0 0-1,-1 1 1,1-1 0,-10 21 191,3-8 39,0 0-1,1 1 0,1-1 1,0 1-1,-6 25 0,8-14-3859,2 0-4141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6.524"/>
    </inkml:context>
    <inkml:brush xml:id="br0">
      <inkml:brushProperty name="width" value="0.025" units="cm"/>
      <inkml:brushProperty name="height" value="0.025" units="cm"/>
    </inkml:brush>
  </inkml:definitions>
  <inkml:trace contextRef="#ctx0" brushRef="#br0">300 59 14382,'0'0'4719,"-9"-7"-2344,5 3-2252,-1 0 0,0 0 0,0 1-1,0 0 1,-1 0 0,1 0 0,-1 1 0,0-1-1,1 1 1,-1 1 0,0-1 0,0 1 0,0 0-1,0 0 1,-1 1 0,1 0 0,0 0-1,0 0 1,0 1 0,0 0 0,0 0 0,0 1-1,0-1 1,0 1 0,0 0 0,1 1-1,-1 0 1,-6 3 0,2 4-8,-1-1 0,1 1-1,1 1 1,0 0 0,0 0 0,1 1-1,1 0 1,-1 0 0,2 1 0,0 0 0,1 0-1,0 0 1,1 1 0,0-1 0,-2 25-1,5-36-111,1-1 0,0 1 0,0 0 0,-1 0 0,1-1 0,1 1 0,-1 0 0,0-1 0,0 1 0,1 0 0,-1-1 0,1 1 0,-1-1-1,1 1 1,0 0 0,-1-1 0,1 1 0,0-1 0,0 0 0,0 1 0,0-1 0,0 0 0,1 0 0,-1 1 0,0-1 0,1 0 0,1 1-1,0-1 7,0 0 0,1 0 0,-1-1 0,0 1-1,1-1 1,-1 0 0,1 1 0,-1-1-1,0-1 1,1 1 0,-1-1 0,7-1 0,3-2 25,1 0 0,0-1 0,-1-1 0,0 0 0,19-13 0,-6 1-222,-1-2 0,-1 0 0,-1-2 0,0 0 0,-2-2 0,-1 0 0,-1-1 0,29-51 0,-100 196 388,44-100 213,1 1-1,0 0 0,2 1 0,1 0 1,-3 36-1,7-57-393,0 1-1,0-1 1,0 0-1,0 1 1,0-1-1,0 0 1,0 1 0,1-1-1,-1 0 1,1 1-1,-1-1 1,1 0-1,-1 0 1,1 1 0,0-1-1,-1 0 1,1 0-1,0 0 1,0 0-1,0 0 1,0 0 0,0 0-1,0 0 1,0 0-1,0-1 1,0 1-1,2 0 1,0 0-1,0 0 1,1 0-1,-1-1 0,0 0 1,0 1-1,1-1 1,-1 0-1,0-1 0,0 1 1,0-1-1,4 0 0,7-3 23,-1 0 0,1-1 0,-1-1 0,17-9 0,3-8-245,-2-1 0,0-1 0,-2-2 0,0-1 0,32-43 1,-36 43 310,-25 28-109,0 0 0,0 0 0,0 0 0,0 0 0,0 0 0,0 0 0,0 1 0,0-1 0,0 0 0,0 0 0,0 0 0,0 0 0,0 0 0,0 0 0,0 1 0,0-1 0,0 0 0,0 0 0,1 0 0,-1 0 0,0 0 0,0 0 0,0 0 0,0 0 0,0 1 0,0-1 0,0 0 0,0 0 0,0 0 0,0 0 0,0 0 0,1 0 0,-1 0 0,0 0 0,0 0 0,0 0 0,0 0 0,0 0 0,0 0 0,0 0 0,1 0 0,-1 0 1,0 0-1,0 0 0,0 0 0,0 0 0,0 0 0,0 0 0,1 0 0,-1 0 0,0 0 0,0 0 0,0 0 0,0 0 0,0 0 0,0 0 0,0 0 0,1 0 0,-1 0 0,-3 21 118,-8 26 117,-2-11-145,8-27 67,1 1 0,0 0 0,1 0 0,0 0 0,1 0 0,0 1 0,0-1 0,1 1 0,1-1 0,0 12 0,0-21-143,1 0-1,0 0 0,-1-1 1,1 1-1,0 0 0,0 0 1,-1-1-1,1 1 0,0 0 1,0-1-1,0 1 0,0-1 1,0 1-1,0-1 0,0 1 1,0-1-1,0 0 0,0 0 1,0 1-1,0-1 0,0 0 1,0 0-1,1 0 0,-1 0 1,0 0-1,0 0 0,0-1 1,0 1-1,0 0 0,1-1 1,34-8 112,-7-5-113,0-1 0,-1-1 0,-1-1 0,-1-2 0,35-30 0,-23 18-533,47-30 1,-84 60 504,0 0 0,-1 0 0,1 1-1,0-1 1,0 0 0,0 1 0,0-1 0,1 1 0,-1-1 0,0 1 0,0 0 0,0-1 0,0 1 0,0 0 0,1 0 0,-1-1 0,0 1 0,0 0 0,0 0 0,1 1-1,-1-1 1,0 0 0,0 0 0,0 1 0,0-1 0,0 0 0,2 1 0,-2 1 17,-1-1-1,1 0 1,0 1-1,-1-1 1,1 1-1,-1-1 1,1 1-1,-1-1 1,1 1-1,-1-1 1,0 1-1,0-1 1,0 1 0,0-1-1,0 1 1,0-1-1,-1 3 1,-2 11 65,0-1 1,-1 0-1,-6 16 0,0-6 43,6-18-104,1 0-1,0 0 1,1 0-1,-1 0 0,1 1 1,1-1-1,-1 1 1,1-1-1,0 1 1,0 0-1,1 8 1,1-14-167,-1-1 0,1 1-1,0-1 1,-1 0 0,1 1 0,0-1 0,-1 0 0,1 1 0,0-1-1,-1 0 1,1 0 0,0 0 0,0 0 0,-1 0 0,1 0-1,0 0 1,0 0 0,-1 0 0,1 0 0,0 0 0,-1 0 0,1 0-1,0-1 1,0 1 0,-1 0 0,1 0 0,0-1 0,-1 1-1,1-1 1,0 0 0,22-10-4783,3-8-2891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7.662"/>
    </inkml:context>
    <inkml:brush xml:id="br0">
      <inkml:brushProperty name="width" value="0.025" units="cm"/>
      <inkml:brushProperty name="height" value="0.025" units="cm"/>
    </inkml:brush>
  </inkml:definitions>
  <inkml:trace contextRef="#ctx0" brushRef="#br0">190 303 17104,'0'0'3940,"-12"3"-2595,0 1-1003,0 1-1,0 0 1,0 1-1,0 0 0,1 1 1,-16 12-1,20-13-67,0-1 0,0 1-1,1 1 1,0 0-1,0-1 1,0 2 0,1-1-1,0 1 1,0 0-1,1 0 1,0 0 0,-3 10-1,6-17-260,1 1-1,-1-1 1,1 1-1,-1-1 1,1 1-1,-1-1 1,1 1-1,0 0 1,0-1-1,0 1 1,0-1 0,0 1-1,0 0 1,0-1-1,0 1 1,1-1-1,-1 1 1,0-1-1,1 1 1,0-1-1,-1 1 1,1-1-1,0 1 1,0-1-1,0 0 1,0 1-1,0-1 1,0 0 0,0 0-1,0 0 1,0 0-1,1 0 1,-1 0-1,0 0 1,1 0-1,2 1 1,1-1 6,0 0 0,0 0 0,1-1 0,-1 1 0,0-1 0,0 0 0,1-1 0,-1 1 0,0-1 0,10-3 0,-8 2-4,1-2 1,-1 1-1,0-1 1,0 0 0,0 0-1,0-1 1,-1 0-1,0 0 1,0 0-1,0-1 1,0 0-1,-1 0 1,8-13-1,-7 11-78,-1 0 0,0-1-1,-1 0 1,0 0-1,0 0 1,-1 0-1,0 0 1,0-1-1,-1 1 1,1-21-1,-4 30 51,1 1 0,-1-1 0,0 0 0,0 0 0,1 1 0,-1-1 0,0 0 0,0 1 0,1-1 0,-1 1-1,0-1 1,1 1 0,-1-1 0,0 1 0,1 0 0,-1-1 0,1 1 0,-1 0 0,0 0 0,-2 5 17,1 0 1,-1 0-1,1 0 0,1 1 1,-1-1-1,0 9 0,1-14-2,1 0 0,0 1 0,0-1 0,-1 0 0,1 0 0,0 1-1,0-1 1,1 0 0,-1 0 0,0 1 0,0-1 0,0 0 0,1 0-1,-1 1 1,1-1 0,-1 0 0,1 0 0,-1 0 0,1 0 0,0 0 0,0 0-1,-1 0 1,1 0 0,0 0 0,0 0 0,0 0 0,0-1 0,0 1-1,0 0 1,0 0 0,0-1 0,0 1 0,1-1 0,-1 1 0,0-1-1,0 0 1,3 1 0,7-1-53,0 0-1,0-1 0,0-1 1,0 0-1,0 0 0,0-1 1,-1 0-1,1-1 0,-1 0 1,0-1-1,0 0 0,0-1 0,16-12 1,-3 2-116,-1-2 0,-1-1 0,-1-1-1,25-31 1,-34 38-40,-1 0-1,0-1 0,-1-1 0,-1 1 0,0-1 1,-1-1-1,-1 1 0,0-1 0,-1 0 0,-1-1 1,0 1-1,2-28 0,-6 44 216,0-1 0,0 1-1,0 0 1,0 0 0,0-1 0,0 1 0,0 0-1,0 0 1,0-1 0,0 1 0,0 0-1,0 0 1,0-1 0,0 1 0,0 0 0,0 0-1,0-1 1,0 1 0,0 0 0,0 0-1,0-1 1,0 1 0,-1 0 0,1 0 0,0 0-1,0-1 1,0 1 0,0 0 0,-1 0-1,1 0 1,0-1 0,0 1 0,0 0 0,-1 0-1,1 0 1,0 0 0,0 0 0,0 0-1,-1-1 1,1 1 0,0 0 0,0 0 0,-1 0-1,-10 9 209,-8 16-21,5-3 68,2 1-1,0 0 1,2 1 0,1 0-1,0 1 1,2-1 0,1 2 0,1-1-1,1 0 1,1 1 0,2 0 0,0 0-1,5 44 1,-4-69-264,1 1 1,-1 0-1,1-1 0,-1 1 0,1-1 1,-1 1-1,1 0 0,0-1 0,0 0 1,0 1-1,0-1 0,0 1 0,0-1 1,0 0-1,2 2 0,-2-3 2,-1 1-1,1-1 1,0 0-1,-1 0 1,1 0 0,-1 0-1,1 0 1,-1 0-1,1 0 1,0 0-1,-1 0 1,1 0 0,-1-1-1,1 1 1,-1 0-1,1 0 1,-1 0 0,1-1-1,-1 1 1,1 0-1,-1 0 1,1-1-1,-1 1 1,1-1 0,-1 1-1,0 0 1,1-1-1,-1 1 1,0-1 0,1 1-1,-1-1 1,0 1-1,0-1 1,1 1-1,-1-1 1,0 1 0,0-1-1,0 1 1,0-1-1,1 1 1,-1-1 0,0 0-1,0 1 1,0-1-1,0 1 1,0-1-1,-1 0 1,7-33-592,-1-1 0,-2 0-1,-1-45 1,-4 76 523,-3 10 95,-1 16 169,6-17-166,0 1 1,0-1-1,1 0 1,-1 1-1,1-1 0,0 0 1,1 0-1,1 6 1,-2-9-6,0-1 0,0 1 0,1 0 0,-1-1 0,0 1 0,1-1 0,-1 0 0,1 1 0,-1-1 0,1 0 0,-1 0 0,1 0 0,0 0 0,0 0-1,0-1 1,-1 1 0,1 0 0,0-1 0,0 1 0,0-1 0,0 0 0,0 0 0,0 0 0,0 0 0,3 0 0,5-1 92,1 0-1,-1-1 1,0-1-1,1 1 0,-1-1 1,-1-1-1,1 0 0,0-1 1,-1 0-1,16-11 0,1-2 6,-2-1-1,32-31 1,-44 38-98,1-2 0,-2 0 1,19-28-1,-26 36-17,0 0 0,-1-1 0,0 0-1,0 1 1,-1-1 0,0 0 0,0 0 0,0 0 0,-1 0 0,0-1 0,-1 1 0,1-10 0,-2 16-16,1 0 1,0 0 0,0 1 0,-1-1-1,1 0 1,0 0 0,-1 1-1,1-1 1,-1 0 0,1 1 0,-1-1-1,1 1 1,-1-1 0,1 1 0,-1-1-1,0 1 1,1-1 0,-1 1 0,0-1-1,1 1 1,-1 0 0,0-1 0,1 1-1,-1 0 1,0 0 0,0-1 0,0 1-1,1 0 1,-1 0 0,0 0 0,0 0-1,1 0 1,-1 0 0,0 0 0,0 0-1,0 1 1,1-1 0,-1 0 0,0 0-1,0 1 1,0-1 0,-34 16-201,9 10 209,0 1 0,2 1 0,0 1 0,3 2 0,-20 34-1,41-65 2,-3 4 18,0-1 0,1 1 0,-1 0 0,1 1 0,0-1 0,0 0-1,1 0 1,-1 1 0,1-1 0,0 1 0,0 0 0,0-1 0,1 1-1,0 6 1,1-10-31,-1 0 0,1 0 0,0 0-1,0 0 1,0 0 0,0 0 0,1 0-1,-1 0 1,0 0 0,0-1 0,0 1-1,1 0 1,-1-1 0,0 1 0,1-1-1,-1 0 1,0 1 0,1-1 0,-1 0-1,0 0 1,1 0 0,-1 0 0,1 0-1,-1 0 1,0 0 0,1 0 0,-1-1 0,2 1-1,44-8-998,18-21-1816,-57 24 2728,1 0 0,0 0 0,0 1 0,1 0 0,-1 1 0,1 0 0,0 0 0,0 1 0,10 0 0,-19 2 193,0 0 1,0 0-1,-1 0 0,1 0 1,0 0-1,0 1 1,-1-1-1,1 0 0,0 1 1,0-1-1,-1 0 1,1 1-1,0-1 0,-1 1 1,1-1-1,-1 1 1,1-1-1,0 1 0,-1 0 1,1-1-1,-1 1 1,0 0-1,1-1 0,-1 1 1,1 0-1,-1 0 1,0-1-1,1 2 0,3 32 1277,-12 33-326,8-66-1009,-3 58 481,9-54-3249,1-8-2671,0-6-1623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8.239"/>
    </inkml:context>
    <inkml:brush xml:id="br0">
      <inkml:brushProperty name="width" value="0.025" units="cm"/>
      <inkml:brushProperty name="height" value="0.025" units="cm"/>
    </inkml:brush>
  </inkml:definitions>
  <inkml:trace contextRef="#ctx0" brushRef="#br0">0 155 13453,'0'2'462,"0"0"0,0 0 0,0 0 0,1 0 1,-1 0-1,0 0 0,1-1 0,0 1 0,-1 0 1,1 0-1,0 0 0,0 0 0,0-1 0,0 1 0,0 0 1,0-1-1,1 1 0,-1-1 0,0 1 0,1-1 0,0 0 1,2 2-1,0-1-95,0 0 0,0 0 1,0-1-1,0 1 0,0-1 1,1 0-1,-1-1 0,0 1 1,9 0-1,2-2-235,0 0-1,-1 0 0,0-2 1,1 1-1,20-9 0,-22 7-66,-1-1-1,0-1 0,-1 0 0,0-1 1,17-13-1,-25 19-54,0-1-1,-1 0 1,0 0 0,1 0 0,-1 0-1,0-1 1,0 1 0,0-1-1,0 1 1,0-1 0,-1 1 0,1-1-1,-1 0 1,0 0 0,0 0-1,0 0 1,0 0 0,0 0 0,-1 0-1,1 0 1,-1 0 0,0 0-1,0 0 1,0 0 0,0-1 0,-1 1-1,1 0 1,-2-5 0,1 6-15,0 1 1,-1 0-1,1-1 1,0 1-1,0 0 1,-1 0-1,1 0 1,-1 0-1,1 0 1,-1 0-1,1 0 1,-1 1-1,1-1 1,-1 1-1,0-1 1,1 1-1,-1-1 1,0 1-1,0 0 1,1 0-1,-1 0 1,0 0-1,0 0 1,-1 0 0,-3 1-17,1-1 0,-1 1 1,0 0-1,1 0 1,-1 1-1,-7 2 0,1 3 57,1 0-1,0 0 0,1 1 0,-1 0 0,1 1 1,1 0-1,-12 15 0,15-18 71,1 1 0,0 0 0,0 0 0,0 0 0,1 1 0,0-1 0,1 1 0,-1 0 0,1 0 0,1 0 1,0 1-1,-2 11 0,4-19-104,0 0 1,0 0 0,1 0 0,-1 0 0,0 0 0,0 0-1,1 0 1,-1 0 0,0 0 0,1 0 0,-1 0 0,1 0-1,0 0 1,-1 0 0,1 0 0,0 0 0,-1 0 0,1 0-1,0-1 1,0 1 0,0 0 0,0-1 0,0 1 0,-1-1-1,3 2 1,34 6 73,41-12-177,-49-2-84,1-2 0,-1-1 0,28-12 0,-28 9 207,1 2 1,58-13-1,-87 23 8,0-1 0,0 1 1,0 0-1,0-1 0,0 1 0,0 0 0,0 0 1,0 0-1,0 0 0,0 0 0,0 0 0,0 0 0,0 0 1,0 0-1,0 0 0,0 1 0,0-1 0,0 0 1,0 1-1,0-1 0,0 0 0,0 1 0,0 0 0,0-1 1,-1 1-1,1-1 0,0 1 0,0 0 0,-1 0 1,1-1-1,0 1 0,-1 0 0,1 0 0,0 1 0,0 2 71,-1-1-1,0 1 1,-1-1-1,1 1 0,0-1 1,-1 1-1,0-1 0,-1 6 1,-4 21 42,6-29-111,20-29 38,-15 12-102,1 0 1,-2 0 0,0 0-1,-1-1 1,-1 0-1,0 0 1,-1-21 0,2-24-252,-3 62 225,1-1-1,-1 0 1,0 0-1,0 0 1,1 1-1,-1-1 1,0 0 0,1 0-1,-1 1 1,1-1-1,-1 0 1,1 1 0,-1-1-1,1 1 1,-1-1-1,1 0 1,0 1 0,-1-1-1,1 1 1,0 0-1,-1-1 1,1 1 0,0 0-1,0-1 1,-1 1-1,1 0 1,0 0-1,0-1 1,0 1 0,0 0-1,-1 0 1,1 0-1,0 0 1,0 0 0,0 0-1,-1 0 1,1 1-1,1-1 1,36 10-2828,-34-8 2333,31 8-3371,5-3-1473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0.983"/>
    </inkml:context>
    <inkml:brush xml:id="br0">
      <inkml:brushProperty name="width" value="0.025" units="cm"/>
      <inkml:brushProperty name="height" value="0.025" units="cm"/>
    </inkml:brush>
  </inkml:definitions>
  <inkml:trace contextRef="#ctx0" brushRef="#br0">292 1 14926,'0'0'9059,"-9"9"-8760,-19 24-233,1 2-1,2 1 0,-38 74 1,-25 36-18,37-64-705,70-92-3896,0-7 1462,-1 0 0,17-24 0,7-12-5771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1.312"/>
    </inkml:context>
    <inkml:brush xml:id="br0">
      <inkml:brushProperty name="width" value="0.025" units="cm"/>
      <inkml:brushProperty name="height" value="0.025" units="cm"/>
    </inkml:brush>
  </inkml:definitions>
  <inkml:trace contextRef="#ctx0" brushRef="#br0">210 0 12236,'0'0'4964,"-4"9"-3624,-87 230 2411,80-201-3139,1 1 0,2 0 0,2 1 1,-2 65-1,8-100-697,1-1 0,-1 1 1,1 0-1,0 0 0,0 0 0,0-1 0,3 7 1,9 15-5804,-12-42-8158</inkml:trace>
  <inkml:trace contextRef="#ctx0" brushRef="#br0" timeOffset="1">1 287 10570,'0'0'12716,"72"-8"-12588,-36 15-160,-1-6-2402,-5-1-4869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1.999"/>
    </inkml:context>
    <inkml:brush xml:id="br0">
      <inkml:brushProperty name="width" value="0.025" units="cm"/>
      <inkml:brushProperty name="height" value="0.025" units="cm"/>
    </inkml:brush>
  </inkml:definitions>
  <inkml:trace contextRef="#ctx0" brushRef="#br0">52 0 18738,'0'0'897,"-25"67"96,14-19-193,4 8-31,2 4 192,2 0-288,3 1-481,0-5-128,7-2-32,4-9-320,-1-10-1602,-2-7-480,-6-10-609,-2-10-3267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2.344"/>
    </inkml:context>
    <inkml:brush xml:id="br0">
      <inkml:brushProperty name="width" value="0.025" units="cm"/>
      <inkml:brushProperty name="height" value="0.025" units="cm"/>
    </inkml:brush>
  </inkml:definitions>
  <inkml:trace contextRef="#ctx0" brushRef="#br0">10 241 15567,'0'0'2253,"-2"-11"213,0 6-2186,1 1-112,0 0-1,0 0 1,0 0 0,0 0-1,1 0 1,0 0 0,-1 0 0,1-1-1,1 1 1,-1 0 0,1 0-1,-1 0 1,1 0 0,0 0-1,1 0 1,-1 0 0,1 1 0,0-1-1,0 0 1,0 1 0,0-1-1,5-5 1,8-4-24,2 0-1,0 1 0,0 1 1,1 0-1,1 1 0,0 2 1,0-1-1,0 2 1,1 1-1,26-6 0,-15 6-177,0 1-1,1 2 0,-1 1 1,1 1-1,0 2 0,35 5 1,-54-4-127,1 1 1,0 1-1,-1 0 1,0 1-1,0 0 0,0 1 1,18 12-1,-28-16 94,1 0-1,-1 1 0,0 0 0,0-1 0,0 1 1,0 0-1,0 1 0,-1-1 0,1 0 1,-1 1-1,0 0 0,3 7 0,-4-8 65,-1-1 0,1 1 0,-1 0 0,0 0-1,0 0 1,0 0 0,0 0 0,-1 0 0,1 0 0,-1 0 0,1 0 0,-1 0-1,0 0 1,0-1 0,-1 1 0,1 0 0,0-1 0,-1 1 0,0-1-1,-2 4 1,-4 4 129,-1-1 0,0 1 0,-1-2 0,0 1-1,-1-1 1,1-1 0,-14 7 0,-87 41 802,97-48-797,-10 4-223,-45 18 647,24-21-3836,52-19-6809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3.145"/>
    </inkml:context>
    <inkml:brush xml:id="br0">
      <inkml:brushProperty name="width" value="0.025" units="cm"/>
      <inkml:brushProperty name="height" value="0.025" units="cm"/>
    </inkml:brush>
  </inkml:definitions>
  <inkml:trace contextRef="#ctx0" brushRef="#br0">45 201 16976,'0'0'8862,"10"-4"-8579,-4 1-194,1 0 0,-1-1 0,1 1 0,-1-1 0,0 0 0,-1-1 0,1 1 0,-1-1 0,0 0 1,0 0-1,0-1 0,0 0 0,-1 0 0,0 0 0,5-12 0,4-7 143,-8 17-347,-1 0 0,0 0 0,0-1 0,-1 1 0,0-1-1,0 0 1,2-15 0,-5 23-98,-11 6 44,11-6 185,0 1 0,0 0 0,0 0 0,0 0 0,0 0 0,0 0 0,0-1 0,0 1 0,0 0 0,0 0 0,0 0 0,0 0 1,0 0-1,0-1 0,0 1 0,0 0 0,0 0 0,0 0 0,0 0 0,0 0 0,-1-1 0,1 1 0,0 0 0,0 0 0,0 0 1,0 0-1,0 0 0,0 0 0,0 0 0,-1-1 0,1 1 0,0 0 0,0 0 0,0 0 0,0 0 0,0 0 0,-1 0 0,1 0 0,0 0 1,0 0-1,0 0 0,0 0 0,0 0 0,-1 0 0,1 0 0,0 0 0,0 0 0,0 0 0,0 0 0,0 0 0,-1 0 0,1 0 1,0 0-1,0 0 0,0 0 0,0 1 0,0-1 0,-1 0 0,1 0 0,0 0 0,0 0 0,0 0 0,0 0 0,0 0 230,-25 13-49,2 9-52,1 1 0,2 1 1,0 0-1,1 2 0,-16 30 0,34-54-143,0 0 0,0 0 0,0 0 0,0 1 1,0-1-1,0 0 0,1 1 0,-1-1 1,1 1-1,0-1 0,-1 5 0,2-6-4,-1 0-1,0 0 1,0 0-1,0-1 1,1 1-1,-1 0 1,1 0-1,-1 0 1,0-1-1,1 1 1,-1 0-1,1-1 1,0 1-1,-1 0 1,1-1-1,0 1 1,-1-1-1,1 1 1,0-1-1,-1 1 1,1-1-1,1 1 1,3 0 8,0 0-1,0 0 1,0 0 0,0-1-1,0 0 1,0 0 0,0 0 0,0-1-1,0 1 1,5-3 0,9-2-31,0-1 1,-1-1 0,1 0 0,27-17 0,-34 16-50,2 1 0,-1 0 0,1 1 0,0 1 1,0 0-1,1 1 0,-1 0 0,1 1 0,26-2 0,-40 5 69,0 0 1,0 1-1,0-1 0,0 0 0,0 1 0,0-1 1,0 0-1,-1 1 0,1-1 0,0 1 1,0-1-1,0 1 0,0 0 0,0-1 0,-1 1 1,1 0-1,0-1 0,-1 1 0,1 0 1,-1 0-1,1 0 0,-1 0 0,1 0 0,-1 0 1,1 1-1,6 35 53,-7-26-5,0 0 0,-1 0 0,0 0 0,-4 17 0,25-178 1697,-21 113-1648,1 29-193,-1-1 0,1 1 1,1-1-1,-1 0 0,4-13 1,-1 22-614,0-1 0,1 1 0,-1 0 0,0-1-1,0 1 1,0 0 0,0 1 0,0-1 0,1 1 0,-1-1 0,0 1 0,5 2 0,1-1-573,61 3-7591,-27-5 475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3.516"/>
    </inkml:context>
    <inkml:brush xml:id="br0">
      <inkml:brushProperty name="width" value="0.025" units="cm"/>
      <inkml:brushProperty name="height" value="0.025" units="cm"/>
    </inkml:brush>
  </inkml:definitions>
  <inkml:trace contextRef="#ctx0" brushRef="#br0">244 14 13837,'0'0'5605,"-11"-3"-3822,10 3-1738,-6-2 106,0-1 0,0 2 0,-1-1 0,1 1-1,0 0 1,-1 1 0,1-1 0,0 1 0,-1 1 0,1 0 0,-1 0-1,1 0 1,-12 5 0,18-6-147,-66 34 962,63-31-915,0 0-1,0 0 1,0 0 0,0 0-1,0 0 1,1 1-1,-1 0 1,1-1 0,0 1-1,0 1 1,1-1 0,-5 9-1,7-13-74,0 1-1,0 0 1,0 0-1,0 0 1,0-1-1,0 1 1,0 0-1,0 0 1,0-1-1,0 1 1,0 0-1,0 0 1,1-1-1,-1 1 1,0 0-1,1 0 1,-1-1 0,0 1-1,1 0 1,-1-1-1,1 1 1,-1-1-1,1 1 1,-1 0-1,1-1 1,0 1-1,-1-1 1,1 0-1,0 1 1,-1-1-1,1 1 1,0-1-1,-1 0 1,1 0-1,0 1 1,0-1-1,-1 0 1,1 0-1,0 0 1,0 0-1,0 0 1,-1 0-1,3 0 1,44 1-1470,-36-2 1044,111 1-2322,-2 0 3686,-120 0-865,1-1 1,-1 1-1,1 0 1,0 0-1,-1 0 1,1 0-1,0 0 1,0 0-1,-1 0 0,1 0 1,0 0-1,-1 0 1,1 0-1,0 0 1,-1 0-1,1 0 0,0 0 1,-1 1-1,1-1 1,-1 0-1,1 1 1,0-1-1,-1 0 0,1 1 1,-1-1-1,1 1 1,-1-1-1,1 1 1,-1-1-1,1 1 0,-1-1 1,0 1-1,1-1 1,-1 1-1,0 0 1,1-1-1,-1 1 0,0 0 1,0-1-1,1 1 1,-1 0-1,0-1 1,0 1-1,0 0 0,0-1 1,0 1-1,0 0 1,0-1-1,0 1 1,0 0-1,-1-1 1,1 1-1,0 0 0,0-1 1,-1 1-1,1 0 1,0-1-1,-1 1 1,1-1-1,0 1 0,-1-1 1,1 1-1,-1-1 1,1 1-1,-1-1 1,0 1-1,-35 35 2474,-134 59 1288,95-55-9314,137-80-2478,-26 10 2098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14.098"/>
    </inkml:context>
    <inkml:brush xml:id="br0">
      <inkml:brushProperty name="width" value="0.025" units="cm"/>
      <inkml:brushProperty name="height" value="0.025" units="cm"/>
    </inkml:brush>
  </inkml:definitions>
  <inkml:trace contextRef="#ctx0" brushRef="#br0">6474 573 4260,'-10'-2'715,"-49"-14"1419,-200-39 366,167 39-3051,-95-29-1,-86-15 1639,-67 24 125,-138-20-1185,177 6 958,-390-15-1,328 57-324,-142-7-265,4-43-312,461 50-79,-116-22 309,-1 6 1,-187-5-1,249 30-247,1 3-1,-1 5 1,-118 26-1,91-8-216,2 5 0,-226 94 0,302-106 198,0 3 0,2 1 0,1 2 0,0 2 0,2 2 0,2 1 0,1 2 0,1 2 0,2 1 0,-44 61 0,49-55-38,3 0 0,1 2-1,-23 58 1,39-80-14,1 1-1,0-1 0,2 1 1,0 1-1,2-1 0,0 0 1,2 1-1,0-1 0,4 26 1,-1-40-3,0 0 1,1 1 0,1-1 0,-1 0 0,1 0-1,1 0 1,0-1 0,0 0 0,0 0-1,1 0 1,1 0 0,-1-1 0,1 0-1,0-1 1,11 9 0,6 3-43,1-1 0,1 0 1,45 19-1,6-3 48,1-4 0,2-4 0,0-3 0,144 21 1,341 4-89,-524-45 114,983 11 47,0-52 13,-22 19-8,383-25-755,-837-22-1065,-435 45 1709,-2-4 1,194-74-1,-271 86 457,0-1 0,-1-1-1,-1-2 1,55-41-1,-79 53-327,0-1-1,0 0 0,-1 0 1,0-1-1,0 1 0,-1-1 1,0-1-1,0 0 0,-1 1 1,0-1-1,-1-1 0,0 1 1,0-1-1,-1 0 1,0 0-1,-1 0 0,0 0 1,-1 0-1,0 0 0,0-1 1,-1 1-1,-1-11 0,-1 13-54,-1-1-1,1 0 0,-2 1 0,1 0 1,-1-1-1,0 1 0,-1 1 1,0-1-1,0 1 0,-1 0 1,0 0-1,0 0 0,0 1 1,-9-7-1,-12-8 59,0 0-1,-40-22 1,-3 4-65,-2 3 0,-2 4-1,-1 2 1,-91-22 0,32 19-34,-224-25 0,-391 33-5901,591 25 2741,-81 0-4493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3.147"/>
    </inkml:context>
    <inkml:brush xml:id="br0">
      <inkml:brushProperty name="width" value="0.025" units="cm"/>
      <inkml:brushProperty name="height" value="0.025" units="cm"/>
    </inkml:brush>
  </inkml:definitions>
  <inkml:trace contextRef="#ctx0" brushRef="#br0">11 118 15310,'0'0'6994,"10"0"-5969,-5 0-881,24 2 252,1-2 0,43-5-1,-65 4-385,0 0-1,1-1 0,-1 0 1,0 0-1,0-1 1,0 0-1,0 0 1,-1-1-1,1 0 1,-1 0-1,0-1 1,0 0-1,-1-1 1,10-8-1,-15 13-2,0 0 1,0 0-1,0 0 0,0 0 0,-1 0 1,1 0-1,0 0 0,0 0 0,-1 0 1,1 0-1,-1 0 0,1 0 0,-1 0 0,1-1 1,-1 1-1,0 0 0,1 0 0,-1-1 1,0 1-1,0 0 0,0-1 0,0 1 1,0 0-1,0 0 0,-1-1 0,1 1 1,0 0-1,0 0 0,-2-2 0,1 1-16,-1 0 0,0 1-1,0-1 1,0 1 0,0 0-1,0 0 1,0 0 0,0 0-1,0 0 1,-1 0-1,1 0 1,0 1 0,0-1-1,-4 1 1,-10-2-88,1 1 1,-1 0-1,-24 3 0,31-1 146,0 1 0,0 1 0,0-1 0,0 1 0,0 1 0,0-1 0,1 2 0,0-1 0,0 1-1,-8 6 1,10-6 125,1-1-1,-1 1 1,1-1-1,0 1 0,1 1 1,-1-1-1,1 1 1,0 0-1,1 0 0,-1 0 1,1 0-1,1 0 1,-1 1-1,-2 8 0,5-13-169,0 0 0,-1 0 0,1 0 0,0 0-1,0 0 1,0 0 0,0 0 0,0-1-1,0 1 1,1 0 0,-1 0 0,1 0-1,-1 0 1,1 0 0,0 0 0,0-1-1,0 1 1,0 0 0,0-1 0,0 1-1,0-1 1,0 1 0,1-1 0,1 3 0,2-1-102,-1-1 1,0 0-1,0 1 1,1-1-1,-1-1 1,1 1-1,0-1 1,-1 1-1,10 0 1,8 0-1278,0-1 1,1-1-1,27-3 0,9-6-4214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3.996"/>
    </inkml:context>
    <inkml:brush xml:id="br0">
      <inkml:brushProperty name="width" value="0.025" units="cm"/>
      <inkml:brushProperty name="height" value="0.025" units="cm"/>
    </inkml:brush>
  </inkml:definitions>
  <inkml:trace contextRef="#ctx0" brushRef="#br0">108 42 9961,'0'0'3791,"8"-9"-850,18-20-163,-24 26-93,-21 26-1667,-8 8-582,-34 41 1753,56-66-1996,1 1-1,-1 0 0,1 0 0,1 0 1,-1 0-1,1 1 0,0-1 1,-2 13-1,5-19-189,0-1-1,0 1 1,1-1 0,-1 1-1,0-1 1,1 1 0,-1-1-1,0 1 1,1-1 0,-1 0-1,0 1 1,1-1 0,-1 0-1,1 1 1,-1-1-1,1 0 1,-1 0 0,1 1-1,-1-1 1,1 0 0,-1 0-1,1 0 1,-1 1 0,1-1-1,-1 0 1,1 0 0,-1 0-1,1 0 1,-1 0 0,1 0-1,-1 0 1,1 0 0,0-1-1,-1 1 1,1 0 0,23-3 51,-9-2-284,1 0 0,-1-2 1,0 0-1,0 0 0,-1-1 1,0-1-1,16-14 1,-13 11 225,0 0 0,1 1 0,31-15 0,-48 26 28,-1 0-1,1 0 1,-1-1 0,1 1-1,-1 0 1,1 0 0,-1-1-1,1 1 1,-1 0 0,1 0-1,-1 0 1,1 0 0,-1 0-1,1 0 1,-1 0 0,1 0-1,0 0 1,-1 0 0,1 0-1,-1 0 1,1 0 0,-1 0-1,1 1 1,-1-1 0,1 0-1,-1 0 1,1 1 0,-1-1-1,1 0 1,-1 0 0,1 1-1,-1-1 1,0 1 0,1-1-1,-1 0 1,0 1 0,1-1-1,-1 1 1,0-1 0,1 1-1,-1-1 1,0 1 0,0-1-1,0 1 1,0-1 0,1 1-1,-1-1 1,0 1 0,0 0-1,0-1 1,0 1-1,0-1 1,0 1 0,0-1-1,0 1 1,0-1 0,-1 1-1,1-1 1,0 1 0,0 0-1,-1 0 1,-14 51 336,4-17 472,11-34-821,0-1 1,1 1 0,-1 0 0,0 0 0,0 0 0,1-1 0,-1 1-1,0 0 1,1-1 0,-1 1 0,1 0 0,-1-1 0,1 1-1,-1 0 1,1-1 0,0 1 0,-1-1 0,1 1 0,0-1 0,-1 1-1,1-1 1,0 0 0,0 1 0,-1-1 0,1 0 0,0 1-1,0-1 1,0 0 0,-1 0 0,1 0 0,0 0 0,0 0 0,0 0-1,0 0 1,-1 0 0,1 0 0,0 0 0,0 0 0,0-1-1,-1 1 1,1 0 0,0-1 0,0 1 0,0-1 0,42-13 111,41-30-330,-57 29-387,0 1-1,51-19 0,-78 33 593,0 0-1,1 0 1,-1 0-1,0-1 1,0 1 0,0 0-1,1 0 1,-1 0 0,0 0-1,0 0 1,1 0-1,-1 0 1,0 0 0,0 0-1,1 0 1,-1 0-1,0 0 1,0 0 0,1 0-1,-1 0 1,0 0 0,0 0-1,1 1 1,-1-1-1,0 0 1,0 0 0,0 0-1,1 0 1,-1 0-1,0 0 1,0 1 0,0-1-1,1 0 1,-1 0-1,0 0 1,0 1 0,0-1-1,0 0 1,0 0 0,0 0-1,0 1 1,1-1-1,-1 1 1,-3 14-4,-13 21 260,14-32-146,-6 17 1102,8-11-2057,7-9-5778,6-8-3593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4.433"/>
    </inkml:context>
    <inkml:brush xml:id="br0">
      <inkml:brushProperty name="width" value="0.025" units="cm"/>
      <inkml:brushProperty name="height" value="0.025" units="cm"/>
    </inkml:brush>
  </inkml:definitions>
  <inkml:trace contextRef="#ctx0" brushRef="#br0">60 1 17905,'0'0'4004,"22"68"-2435,-22-31-1184,0 4-225,0-1-64,-13-1-32,3-1-64,-2-4-352,1-4-1282,1-4-1249,-3-11-1377,0-7-2242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4.920"/>
    </inkml:context>
    <inkml:brush xml:id="br0">
      <inkml:brushProperty name="width" value="0.025" units="cm"/>
      <inkml:brushProperty name="height" value="0.025" units="cm"/>
    </inkml:brush>
  </inkml:definitions>
  <inkml:trace contextRef="#ctx0" brushRef="#br0">0 223 17360,'1'-10'1549,"0"4"-1401,1 0 0,-1 0 0,1 0 0,0 0 0,1 0 0,0 0 0,-1 1 0,2-1 0,-1 1 0,1 0 0,-1 0 0,1 0 0,1 1 0,-1-1 0,1 1 0,-1 0 0,1 0 0,1 1 0,-1-1 0,0 1 0,7-3 0,24-11 142,0 1 0,1 1 1,1 2-1,1 2 0,-1 1 0,2 2 0,-1 2 1,1 2-1,0 1 0,46 3 0,-74 1-288,1 0 1,-1 1-1,1 1 0,-1 0 0,0 0 0,0 1 0,0 1 0,16 8 1,-24-11-11,-1 0 1,1 0-1,-1 1 1,0-1-1,0 0 1,0 1-1,0 0 1,0 0 0,-1 0-1,1 0 1,-1 0-1,0 1 1,0-1-1,0 1 1,0-1-1,-1 1 1,1 0 0,-1-1-1,0 1 1,0 0-1,0 0 1,-1 0-1,1 0 1,-1 0 0,0 0-1,0 0 1,0 0-1,-1 0 1,0 0-1,1 0 1,-3 4-1,0 0 49,0-1 0,-1 1 0,0-1-1,-1 0 1,1 0 0,-1-1-1,0 1 1,-1-1 0,0 0 0,0 0-1,-7 4 1,-15 12 234,-36 20 0,51-33-144,-8 2 109,15-8-204,0-1-1,1 1 0,0 0 0,-1 0 0,1 1 0,0 0 0,0-1 0,1 2 0,-1-1 0,1 1 0,-6 7 1,10-11-65,1 0 0,-1-1 0,1 1 1,0 0-1,-1-1 0,1 1 0,-1 0 0,1-1 1,0 1-1,0-1 0,-1 0 0,1 1 1,0-1-1,0 1 0,-1-1 0,1 0 1,0 0-1,0 1 0,0-1 0,0 0 1,0 0-1,-1 0 0,1 0 0,1 0 1,29 4-521,-28-4 450,17 2-94,102 13-2267,-107-13 2167,0 2 1,0 0-1,-1 1 0,1 0 0,24 14 0,-37-18 328,0 0 0,0 0 0,0 0 0,0 0 0,0 0 0,0 0 0,-1 1 0,1-1 0,-1 1 0,1 0 0,-1-1 0,1 1 0,-1 0 0,0 0 0,0 0 0,0 0 0,0 0 0,0 0 0,0 0 0,-1 0 0,1 0 0,0 4 0,-1-3 74,-1-1-1,0 1 0,1-1 0,-1 1 1,0-1-1,0 0 0,0 1 0,-1-1 1,1 0-1,0 0 0,-1 0 0,0 0 1,1 0-1,-1 0 0,0 0 0,-3 2 1,-9 6 557,-1 0 1,-1 0 0,1-2 0,-23 10-1,-10 1 905,-86 25 0,111-38-1221,0-1 1,-1-1-1,1-2 1,-1 0-1,0-1 1,-26-3-1,49 2-486,0 0 1,-1 0-1,1 0 0,-1-1 1,1 1-1,0 0 0,-1-1 1,1 1-1,0-1 1,-1 0-1,1 1 0,0-1 1,0 0-1,-1 0 0,1 0 1,0 0-1,0 0 0,0 0 1,0 0-1,0 0 1,1 0-1,-1 0 0,0 0 1,0-1-1,1 1 0,-1 0 1,1-1-1,-1 1 0,1 0 1,0-1-1,-1 1 0,1-2 1,0 0-382,0 0 0,0 1 0,0-1 0,1 0 0,-1 1 0,1-1 0,0 0 0,0 1 0,-1-1 0,2 1 0,-1-1 0,0 1 0,0 0 0,1-1 0,2-2 0,11-11-8804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8.886"/>
    </inkml:context>
    <inkml:brush xml:id="br0">
      <inkml:brushProperty name="width" value="0.025" units="cm"/>
      <inkml:brushProperty name="height" value="0.025" units="cm"/>
    </inkml:brush>
  </inkml:definitions>
  <inkml:trace contextRef="#ctx0" brushRef="#br0">0 0 9129,'0'0'10890,"53"25"-8936,-12-19-481,9-3-448,10-3-384,8 0-353,5 0-192,-1 0-64,-5 0-160,-11 0-961,-12 0-1602,-22 0-1472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9.228"/>
    </inkml:context>
    <inkml:brush xml:id="br0">
      <inkml:brushProperty name="width" value="0.025" units="cm"/>
      <inkml:brushProperty name="height" value="0.025" units="cm"/>
    </inkml:brush>
  </inkml:definitions>
  <inkml:trace contextRef="#ctx0" brushRef="#br0">72 58 15535,'0'0'1441,"-58"22"-64,45-14 641,13-4-512,4-4-802,30 0 353,16 0-512,11-11-481,7-1 0,11-1-128,2-2-417,-3 3-768,-9 3-128,-11 0-1249,-10 4-1955,-18 0-5284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9.558"/>
    </inkml:context>
    <inkml:brush xml:id="br0">
      <inkml:brushProperty name="width" value="0.025" units="cm"/>
      <inkml:brushProperty name="height" value="0.025" units="cm"/>
    </inkml:brush>
  </inkml:definitions>
  <inkml:trace contextRef="#ctx0" brushRef="#br0">92 9 16271,'0'0'1655,"11"-2"-96,6-1-1094,-1 1 1,1 1-1,0 0 0,0 1 1,21 3-1,-34-2-400,0-1 1,1 1-1,-1 0 0,0 0 1,0 0-1,1 0 0,-1 1 1,0-1-1,0 1 0,-1 0 0,1 1 1,0-1-1,-1 1 0,1-1 1,-1 1-1,0 0 0,0 1 1,0-1-1,0 0 0,0 1 1,-1-1-1,0 1 0,0 0 0,0 0 1,0 0-1,0 0 0,-1 0 1,0 0-1,2 7 0,-3-2-30,0-1 0,0 1 1,-1 0-1,0-1 0,0 1 0,-1-1 0,0 1 0,-1-1 0,0 0 0,0 0 0,-1 0 0,0 0 0,0-1 0,-1 1 1,0-1-1,-9 10 0,-12 12 257,-1-1 1,-44 36-1,34-32-175,9-5-160,-15 14-236,14-23-6051,23-17-2659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0.318"/>
    </inkml:context>
    <inkml:brush xml:id="br0">
      <inkml:brushProperty name="width" value="0.025" units="cm"/>
      <inkml:brushProperty name="height" value="0.025" units="cm"/>
    </inkml:brush>
  </inkml:definitions>
  <inkml:trace contextRef="#ctx0" brushRef="#br0">87 0 16015,'0'0'3427,"-6"59"-1793,-5-13-257,4 9-416,-4 6-448,-1 3-385,2-1-128,0-4 0,3-6-160,3-10-545,2-4-448,1-11-577,-1-8-608,-1-12-2947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0.706"/>
    </inkml:context>
    <inkml:brush xml:id="br0">
      <inkml:brushProperty name="width" value="0.025" units="cm"/>
      <inkml:brushProperty name="height" value="0.025" units="cm"/>
    </inkml:brush>
  </inkml:definitions>
  <inkml:trace contextRef="#ctx0" brushRef="#br0">3 170 13869,'-1'-12'2370,"-1"-40"139,2 50-2321,1-1 0,-1 0 0,0 1 0,1-1 1,0 0-1,-1 1 0,1-1 0,0 1 0,0-1 0,0 1 0,1 0 0,-1-1 0,1 1 0,-1 0 0,1 0 0,0 0 0,-1 0 0,1 0 0,0 0 0,1 1 0,-1-1 0,0 1 0,0-1 0,5-1 0,3-1 81,1-1 0,0 2 1,0-1-1,14-1 0,-14 3 5,28-7-45,2 2 0,-1 2 0,1 1 0,-1 2 0,1 3 0,0 0 0,-1 3 0,45 10 0,-73-11-268,0 1 1,0 0 0,-1 1-1,1 0 1,-1 0 0,-1 2 0,13 8-1,-20-13 26,-1 0 0,0-1 0,0 1 0,0 0 0,0 0 0,0 0 0,-1 0 0,1 0 0,-1 1 0,1-1 0,-1 0 0,0 1 0,0-1 0,0 1 0,0-1 0,0 1 0,0 0 0,-1-1 0,1 1 0,-1 0 0,0-1 0,0 1 0,0 0 0,0-1 0,0 1 0,-1 0 0,1-1 0,-1 1 0,0 0-1,0-1 1,0 1 0,0-1 0,0 1 0,0-1 0,-1 0 0,1 1 0,-1-1 0,0 0 0,-2 3 0,-6 5 48,0 1-1,-1-2 1,0 0-1,-1 0 1,1-1-1,-20 10 1,-86 38 519,75-38-159,0 0 25,23-11-283,0 1 0,0 2 0,1-1 0,-18 14 0,36-23-195,0 0 0,0 0 0,0 0 0,0 0 0,-1 0 0,1 0 0,0 0 0,0 0 0,0 1 0,0-1 0,0 0 0,0 0 0,-1 0 0,1 0 0,0 0 0,0 0 0,0 0 0,0 1 0,0-1 0,0 0 0,0 0 0,0 0 0,0 0 0,0 0 0,0 0 0,0 1 0,0-1 0,0 0 0,0 0 0,0 0 1,0 0-1,0 1 0,0-1 0,0 0 0,0 0 0,0 0 0,0 0 0,0 0 0,0 1 0,0-1 0,0 0 0,0 0 0,0 0 0,0 0 0,0 0 0,0 0 0,0 1 0,1-1 0,-1 0 0,0 0 0,0 0 0,0 0 0,12 3-2150,24-2-1592,-30-1 2455,33 0-5200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1.412"/>
    </inkml:context>
    <inkml:brush xml:id="br0">
      <inkml:brushProperty name="width" value="0.025" units="cm"/>
      <inkml:brushProperty name="height" value="0.025" units="cm"/>
    </inkml:brush>
  </inkml:definitions>
  <inkml:trace contextRef="#ctx0" brushRef="#br0">1 209 14189,'0'0'2403,"0"9"-610,0-7-1726,0 0 51,-1 1 1,1-1 0,0 1 0,0-1 0,0 0 0,0 1 0,1-1 0,-1 0 0,1 1 0,-1-1 0,1 0-1,0 1 1,0-1 0,0 0 0,0 0 0,0 0 0,0 0 0,1 0 0,-1 0 0,1 0 0,-1 0 0,1-1-1,0 1 1,-1 0 0,1-1 0,0 1 0,0-1 0,0 0 0,1 0 0,-1 0 0,0 0 0,0 0 0,0 0-1,4 0 1,7 1 133,1-1 0,-1-1 0,1 0 0,-1 0 1,0-2-1,1 1 0,-1-2 0,0 0 0,0 0 0,0-1 0,-1-1 0,23-11 0,-22 9-242,1 0 0,-1-2 1,-1 1-1,1-1 0,-1-1 1,-1 0-1,0-1 1,-1 0-1,0-1 0,0 0 1,8-13-1,-16 22 1,0-1 0,0 1 0,-1-1 0,1 1 0,-1-1 0,1 1 0,-1-1 0,0 0 0,-1 1 0,1-1 0,-1 0 0,1 0 0,-1 0 0,0 1 0,0-1-1,-1 0 1,1 0 0,-1 0 0,0 1 0,-2-8 0,1 8-10,0 1 0,0 0 0,0-1-1,0 1 1,-1 0 0,1 0 0,0 1-1,-1-1 1,1 0 0,-1 1 0,0 0-1,0-1 1,1 1 0,-1 0 0,0 0-1,0 1 1,0-1 0,0 0 0,0 1 0,0 0-1,0 0 1,0 0 0,0 0 0,0 0-1,0 1 1,-5 1 0,1-1 28,-1 1 0,1 1 0,0-1 0,0 1 0,0 1 0,1-1 0,-1 1 0,1 0 1,0 1-1,0-1 0,0 1 0,0 0 0,1 1 0,-9 10 0,0 3 193,1 0 0,1 0 0,-16 34 0,26-49-167,0 1-1,0-1 1,1 1 0,-1-1 0,1 1 0,0-1-1,0 1 1,0 9 0,1-12-48,1-1 1,-1 0-1,0 1 1,0-1-1,1 0 1,-1 1-1,0-1 1,1 0-1,0 0 1,-1 0-1,1 1 1,0-1-1,-1 0 1,1 0-1,0 0 1,0 0-1,0 0 1,0 0-1,0 0 0,0 0 1,0-1-1,0 1 1,0 0-1,1 0 1,-1-1-1,0 1 1,0-1-1,1 1 1,-1-1-1,0 0 1,1 0-1,-1 1 1,2-1-1,27 1-43,0 0-1,0-3 1,0 0-1,-1-2 1,52-13-1,-48 9-14,1 2 0,0 1 0,-1 2-1,41 0 1,-72 3 81,-1 0-1,1 1 1,-1-1-1,1 0 1,-1 1-1,0-1 1,1 1-1,-1-1 1,0 1-1,1 0 1,-1-1-1,0 1 1,0 0-1,0 0 1,0 0-1,0 0 1,0 0-1,0 0 1,0 0 0,0 0-1,0 1 1,0-1-1,-1 0 1,1 0-1,0 1 1,-1-1-1,0 1 1,1-1-1,-1 0 1,0 1-1,1-1 1,-1 1-1,0-1 1,0 1-1,0-1 1,0 0-1,0 1 1,-1-1-1,1 1 1,0-1 0,-1 1-1,1-1 1,-1 0-1,1 1 1,-1-1-1,0 0 1,1 0-1,-2 2 1,1-3 3,1 0 0,0 0 0,-1 0 0,1 0 0,0 0 0,0 0 0,-1 0 1,1 0-1,0 0 0,-1 0 0,1 0 0,0-1 0,0 1 0,-1 0 0,1 0 0,0 0 0,0 0 0,-1-1 1,1 1-1,0 0 0,0 0 0,0 0 0,-1-1 0,1 1 0,0 0 0,0 0 0,0-1 0,0 1 1,-1 0-1,1-1 0,0 1 0,0 0 0,0 0 0,0-1 0,0 1 0,0 0 0,0-1 0,0 1 1,0 0-1,0 0 0,0-1 0,0 1 0,0 0 0,0-1 0,0 1 0,0 0 0,1-1 0,-1 1 1,0 0-1,0-1 0,-1-21-37,1 21 71,-19-233-478,22 233 144,-1 0 1,0 1 0,0-1-1,0 1 1,1-1 0,-1 1 0,0 0-1,1 0 1,-1 0 0,0 0-1,0 0 1,5 1 0,-3-1-543,25 1-3980,6-1-3603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2.270"/>
    </inkml:context>
    <inkml:brush xml:id="br0">
      <inkml:brushProperty name="width" value="0.025" units="cm"/>
      <inkml:brushProperty name="height" value="0.025" units="cm"/>
    </inkml:brush>
  </inkml:definitions>
  <inkml:trace contextRef="#ctx0" brushRef="#br0">120 156 4292,'0'0'1767,"8"-10"769,1-2-1793,32-42 2805,-37 48-2598,-1 0-1,1 0 1,-1 0 0,0-1-1,0 0 1,-1 1 0,3-15-1,-4 21-831,-1-1 1,0 1-1,0-1 0,0 1 0,0-1 0,0 1 0,0-1 0,0 1 0,0-1 1,0 1-1,0-1 0,0 1 0,-1-1 0,1 1 0,0-1 0,0 1 0,0-1 0,-1 1 1,1-1-1,0 1 0,-1-1 0,1 1 0,0 0 0,-1-1 0,1 1 0,0 0 1,-1-1-1,1 1 0,-1 0 0,1-1 0,0 1 0,-1 0 0,0 0 0,-20 1 1166,-19 18-813,17-1-101,-37 35 0,55-48-328,-1 0 1,2 0-1,-1 1 1,1-1-1,0 1 1,0 0-1,0 0 1,1 1-1,0-1 1,0 1-1,1-1 1,-1 1-1,0 7 1,3-13-45,0 0 0,0 0 1,0 0-1,0 0 0,1 0 1,-1 0-1,0 0 0,1 0 1,-1 0-1,1 0 0,-1 0 0,1 0 1,-1 0-1,1 0 0,0 0 1,-1-1-1,1 1 0,0 0 1,0 0-1,-1-1 0,1 1 0,0-1 1,0 1-1,0 0 0,0-1 1,0 0-1,0 1 0,0-1 1,0 0-1,0 1 0,1-1 1,39 5-206,-32-5 115,49 3-889,-36-3 765,1 0 0,-1 2-1,1 0 1,-1 2 0,0 0-1,0 2 1,27 10 0,-48-16 208,1 1 0,-1-1 0,0 1 0,1 0 0,-1-1 0,1 1 0,-1 0 0,0 0 0,0 0 0,0 0 0,1 0 0,-1 0 0,0 0 0,0 1 0,0-1 0,-1 0 0,1 1 0,0-1 0,0 0 0,-1 1 0,1-1 0,-1 1 0,1 1 0,-1-1 61,0-1 0,-1 1 0,1-1 0,-1 1 0,1-1 0,-1 1 0,0-1 0,1 1 0,-1-1 0,0 0 0,0 0 0,0 1 0,0-1 0,0 0 0,0 0-1,-1 0 1,1 0 0,-2 1 0,-6 4 327,0-1-1,0 0 0,0 0 1,-1-1-1,-14 5 0,-9-2 245,0 0 0,0-2-1,-1-1 1,-46-2-1,79-2-713,-1 0-1,1 0 1,0 0-1,-1 0 1,1 0 0,0 0-1,-1-1 1,1 1-1,0-1 1,-1 1-1,1-1 1,0 1 0,0-1-1,0 0 1,0 1-1,-1-1 1,1 0-1,0 0 1,0 0 0,1 0-1,-3-2 1,3 3-56,0-1 1,0 0 0,0 1 0,0-1-1,0 0 1,0 1 0,0-1-1,0 0 1,0 1 0,0-1-1,0 0 1,1 1 0,-1-1 0,0 0-1,1 1 1,-1-1 0,0 1-1,1-1 1,-1 0 0,0 1-1,1-1 1,-1 1 0,1-1 0,-1 1-1,1 0 1,-1-1 0,1 1-1,0 0 1,-1-1 0,1 1 0,-1 0-1,1-1 1,0 1 0,-1 0-1,1 0 1,0 0 0,-1 0-1,1 0 1,0 0 0,-1 0 0,1 0-1,1 0 1,51-7-8994,-20 4 2060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3.476"/>
    </inkml:context>
    <inkml:brush xml:id="br0">
      <inkml:brushProperty name="width" value="0.025" units="cm"/>
      <inkml:brushProperty name="height" value="0.025" units="cm"/>
    </inkml:brush>
  </inkml:definitions>
  <inkml:trace contextRef="#ctx0" brushRef="#br0">260 213 5765,'-12'3'10047,"-8"4"-8888,-1 0-1,1 2 1,1 0 0,-1 1-1,-23 18 1,34-23-802,1 1 0,0 0 1,1 0-1,-1 1 0,1 0 0,0 0 1,1 0-1,0 1 0,0 0 1,1 1-1,0-1 0,0 1 0,1 0 1,0 0-1,-4 14 0,8-22-350,-1 1 0,1 0 0,0-1-1,0 1 1,0 0 0,0-1 0,0 1-1,0 0 1,1-1 0,-1 1 0,0 0-1,1-1 1,-1 1 0,1-1 0,0 1 0,-1-1-1,1 1 1,0-1 0,0 1 0,0-1-1,0 0 1,2 2 0,0-1 0,-1 0 1,1 0 0,0-1-1,0 1 1,-1-1-1,1 0 1,0 0-1,0 0 1,0 0 0,0-1-1,5 1 1,3 0 9,0-1 1,0 0-1,0-1 0,0 0 1,0-1-1,12-3 1,-4-2-109,-1 0-1,1-1 1,-1-2 0,-1 0 0,0 0 0,0-2 0,-1 0 0,-1-1 0,23-23 0,1-6-141,-2-2 0,33-52 0,-52 71-202,-8 13 165,-1-1 0,-1 1-1,0-1 1,0-1-1,-2 0 1,1 0-1,6-26 1,-33 49 717,9 2-165,0-1 0,1 1-1,0 1 1,1 0 0,0 0-1,1 1 1,0 0 0,1 0 0,1 1-1,0 0 1,0 0 0,2 1-1,0-1 1,-3 21 0,6-25-290,0 0 0,0 0 0,1 0 0,0 0 0,1 0 0,0 0 0,1 0 1,0-1-1,0 1 0,5 11 0,-4-15-377,0 0 0,0 1 1,1-2-1,-1 1 0,1 0 0,1-1 1,-1 0-1,1 0 0,0 0 0,0 0 1,1-1-1,-1 0 0,1 0 0,0 0 1,11 4-1,22 5-5189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3.034"/>
    </inkml:context>
    <inkml:brush xml:id="br0">
      <inkml:brushProperty name="width" value="0.025" units="cm"/>
      <inkml:brushProperty name="height" value="0.025" units="cm"/>
    </inkml:brush>
  </inkml:definitions>
  <inkml:trace contextRef="#ctx0" brushRef="#br0">138 66 14382,'0'0'10297,"-11"-3"-9955,4 1-296,5 0-34,1 1 1,-1 0 0,0 1-1,0-1 1,0 0-1,0 0 1,-1 1-1,1-1 1,0 1 0,0 0-1,0 0 1,0 0-1,0 0 1,-1 0 0,1 0-1,0 0 1,0 1-1,0-1 1,0 1-1,0-1 1,0 1 0,0 0-1,0 0 1,0 0-1,0 0 1,0 0 0,1 0-1,-1 1 1,0-1-1,1 1 1,-2 1-1,-1 2 51,-2 2 145,0 1 0,1-1 1,0 1-1,0 0 0,1 1 1,0-1-1,0 1 0,1 0 1,0 0-1,1 0 1,-3 15-1,5-23-198,1 0 0,-1 0 1,1 0-1,-1 0 0,1 0 1,-1 0-1,1 0 0,0 0 0,-1 0 1,1-1-1,0 1 0,0 0 1,0 0-1,-1-1 0,1 1 0,0 0 1,0-1-1,0 1 0,0-1 1,0 1-1,0-1 0,0 0 0,0 1 1,0-1-1,1 0 0,-1 0 1,0 0-1,0 0 0,0 0 0,0 0 1,0 0-1,0 0 0,0 0 1,1 0-1,0-1 0,46-7 154,-24-1-191,-2-1 0,1-2 0,-1 0 0,-1-1 0,0-1 0,31-28 0,-23 19 25,61-36 1,-90 58 3,1 1 1,-1 0 0,0-1 0,1 1 0,-1 0 0,1-1 0,-1 1 0,1 0 0,-1 0 0,0 0 0,1-1 0,-1 1 0,1 0 0,-1 0-1,1 0 1,-1 0 0,1 0 0,-1 0 0,1 0 0,-1 0 0,1 0 0,-1 0 0,1 0 0,-1 0 0,1 0 0,-1 0 0,1 1 0,-1-1-1,0 0 1,1 0 0,-1 1 0,1-1 0,-1 0 0,1 0 0,-1 1 0,0-1 0,1 0 0,-1 2 0,1 21 293,-16 28 57,8-34-320,3-8 16,1 0-1,-1 0 1,1 0 0,1 0 0,-3 16 0,5-24-46,0-1 1,0 1-1,0-1 1,0 1 0,0-1-1,0 1 1,0-1 0,0 0-1,0 1 1,1-1-1,-1 1 1,0-1 0,0 1-1,0-1 1,1 0 0,-1 1-1,0-1 1,0 0-1,1 1 1,-1-1 0,0 0-1,1 1 1,-1-1 0,0 0-1,1 1 1,-1-1-1,0 0 1,1 0 0,-1 0-1,1 1 1,-1-1 0,0 0-1,1 0 1,-1 0-1,1 0 1,21-2 121,20-16-23,6-16-303,-39 27 183,1-1 0,0 2 0,0-1 0,0 1 0,1 0 0,0 1 0,0 1 0,12-4 0,-22 9 47,0 1 1,0-1-1,0 0 0,0 1 1,0-1-1,0 1 0,-1 0 1,1-1-1,-1 1 0,1-1 0,-1 1 1,0 0-1,1-1 0,-1 1 1,0 3-1,7 22 218,-5-25-225,-1-1 1,1 0-1,0 1 1,0-1 0,0 0-1,0 0 1,1-1 0,-1 1-1,0 0 1,0-1 0,0 1-1,1-1 1,-1 0 0,0 1-1,1-1 1,-1 0 0,0-1-1,0 1 1,1 0-1,2-1 1,43-13 164,-18-3-180,-23 13-132,0 0 0,0 0 1,1 0-1,-1 0 0,1 1 0,0 1 0,0-1 1,11-1-1,-19 36-2939,-16 4-4448,7-23-388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4.298"/>
    </inkml:context>
    <inkml:brush xml:id="br0">
      <inkml:brushProperty name="width" value="0.025" units="cm"/>
      <inkml:brushProperty name="height" value="0.025" units="cm"/>
    </inkml:brush>
  </inkml:definitions>
  <inkml:trace contextRef="#ctx0" brushRef="#br0">319 0 15855,'0'0'3849,"-8"11"-2787,-260 333 2942,262-337-3896,-21 29 232,26-35-339,0 0 0,0 0 0,0 1 1,0-1-1,1 0 0,-1 1 0,0-1 1,1 0-1,-1 1 0,1-1 0,-1 1 1,1-1-1,0 1 0,0-1 0,0 1 1,0-1-1,0 1 0,0 0 0,0-1 1,0 1-1,1 1 0,10-2-497,-1-3 47,-1-1 1,0 0-1,0-1 1,0 0 0,0-1-1,0 1 1,-1-2-1,0 1 1,0-1-1,14-13 1,4-6-1615,38-48 0,29-61 1410,-56 69 7322,-48 91-6537,-64 173 2480,66-170-2175,2 0-1,1 0 1,1 0 0,2 1 0,0 35 0,3-64-483,0 1 0,0 0 0,1-1 1,-1 1-1,1-1 0,-1 1 0,1-1 0,-1 1 1,1-1-1,0 0 0,0 1 0,0-1 0,-1 0 0,1 1 1,1-1-1,-1 0 0,0 0 0,0 0 0,0 0 0,0 0 1,2 1-1,-2-2-69,0 1 1,-1-1 0,1 0 0,-1 0-1,1 0 1,0 1 0,-1-1-1,1 0 1,0 0 0,-1 0-1,1 0 1,-1 0 0,1 0-1,0 0 1,-1 0 0,1 0-1,0-1 1,-1 1 0,1 0-1,-1 0 1,1 0 0,0-1-1,-1 1 1,1 0 0,-1-1-1,1 1 1,-1-1 0,1 1 0,-1 0-1,1-1 1,-1 1 0,0-1-1,1 1 1,-1-1 0,1 1-1,-1-1 1,0 0 0,0 1-1,1-1 1,-1 1 0,0-1-1,0 0 1,0 1 0,0-1-1,0 0 1,0 1 0,0-1-1,0 1 1,0-1 0,0 0-1,1-25-4977,-1-6-2489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4.627"/>
    </inkml:context>
    <inkml:brush xml:id="br0">
      <inkml:brushProperty name="width" value="0.025" units="cm"/>
      <inkml:brushProperty name="height" value="0.025" units="cm"/>
    </inkml:brush>
  </inkml:definitions>
  <inkml:trace contextRef="#ctx0" brushRef="#br0">0 0 11050,'0'0'16304,"63"49"-15760,-18-39-383,6-5-129,-1 2-1121,0-7-2915,-9 0-4676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5.379"/>
    </inkml:context>
    <inkml:brush xml:id="br0">
      <inkml:brushProperty name="width" value="0.025" units="cm"/>
      <inkml:brushProperty name="height" value="0.025" units="cm"/>
    </inkml:brush>
  </inkml:definitions>
  <inkml:trace contextRef="#ctx0" brushRef="#br0">95 0 19314,'0'0'417,"-7"13"399,-9 26 241,1 0 0,1 2 0,3 0 0,-10 57 0,19-83-764,-1 0-26,1-1 0,0 1 0,1 0 0,1 0 0,0 0 0,1 0 0,5 27 0,-5-40-256,0 0-1,0-1 0,0 1 0,1 0 0,-1-1 0,1 0 0,-1 1 0,1-1 0,-1 0 0,1 0 0,-1 0 1,1 0-1,0 0 0,0 0 0,0 0 0,-1-1 0,1 1 0,0-1 0,0 1 0,0-1 0,0 0 1,0 1-1,0-1 0,0 0 0,0-1 0,0 1 0,3-1 0,3 0 20,-1 0 0,1 0-1,-1-1 1,0 0 0,0-1 0,9-4 0,6-6-78,-1-2 1,0-1-1,-1-1 1,-1 0-1,34-40 1,-42 44 22,-11 13 20,1 0 1,-1 0-1,0 0 0,0 0 1,0-1-1,0 1 0,0 0 1,0 0-1,0 0 0,1 0 1,-1 0-1,0 0 0,0-1 1,0 1-1,0 0 0,0 0 1,1 0-1,-1 0 1,0 0-1,0 0 0,0 0 1,0 0-1,1 0 0,-1 0 1,0 0-1,0 0 0,0 0 1,1 0-1,-1 0 0,0 0 1,0 0-1,0 0 0,0 0 1,1 0-1,-1 0 0,0 0 1,0 0-1,0 0 0,0 0 1,1 0-1,-1 1 1,0-1-1,0 0 0,0 0 1,0 0-1,0 0 0,1 0 1,-1 0-1,0 1 0,0-1 1,0 0-1,0 0 0,0 0 1,0 0-1,0 1 0,0-1 1,0 0-1,0 0 0,0 0 1,0 0-1,0 1 0,0-1 1,0 0-1,0 0 0,2 24-35,-6 25 9,4-46-54,-1 0 0,1-1-1,0 1 1,0 0 0,0-1 0,0 1-1,1-1 1,-1 1 0,3 5 0,-3-8-52,0 1 0,1 0 0,-1 0 0,0-1 0,1 1 0,-1 0 0,1-1 0,0 1 0,-1 0 0,1-1 0,-1 1 1,1-1-1,0 1 0,-1-1 0,1 1 0,0-1 0,0 0 0,-1 1 0,1-1 0,0 0 0,1 1 0,1-1-214,0-1-1,0 1 0,0-1 0,0 1 1,0-1-1,0 0 0,0 0 1,0 0-1,-1 0 0,1-1 0,0 1 1,-1-1-1,1 1 0,-1-1 1,1 0-1,2-3 0,11-10-2685,0 0 0,-1-1-1,14-20 1,-1-13 2653,-25 43 1524,-1 1-1,-1-1 1,1 0-1,-1 1 1,0-1 0,0 0-1,0-6 1,-6 11 4313,-6 10-3680,-7 9-960,13-10-533,-34 50 509,37-55-698,1 0-1,-1 1 1,0-1 0,1 0-1,0 0 1,0 1 0,0-1 0,0 1-1,1-1 1,-1 0 0,1 1-1,0 0 1,0-1 0,0 1-1,0-1 1,1 4 0,2-6-65,0 0 0,-1 0 1,1 0-1,0-1 1,0 1-1,-1-1 0,1 1 1,0-1-1,0 0 0,0-1 1,0 1-1,-1 0 0,1-1 1,0 1-1,4-3 0,4-1-24,-1-1 0,1 0 0,-1 0 0,0-2-1,0 1 1,-1-1 0,1 0 0,14-17-1,4-6-25,28-37 0,-74 102 259,-14 46 0,31-78-311,0 0 0,1 0-1,-1 1 1,0-1 0,1 0-1,0 0 1,0 0 0,0 0-1,0 1 1,1 3 0,-1-5-164,1-1 1,-1 0 0,1 0-1,-1 1 1,1-1-1,0 0 1,-1 0-1,1 0 1,0 0 0,0 0-1,0 0 1,0 0-1,0 0 1,0 0-1,0 0 1,0 0 0,0-1-1,2 2 1,2-1-506,0 1 0,1-1 1,-1 0-1,0 0 0,1-1 0,-1 1 0,1-1 1,-1-1-1,1 1 0,10-3 0,22-7-2612,3-7-3621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5.753"/>
    </inkml:context>
    <inkml:brush xml:id="br0">
      <inkml:brushProperty name="width" value="0.025" units="cm"/>
      <inkml:brushProperty name="height" value="0.025" units="cm"/>
    </inkml:brush>
  </inkml:definitions>
  <inkml:trace contextRef="#ctx0" brushRef="#br0">87 83 4805,'6'-9'3587,"-1"3"-2506,19-28 1239,-23 31-1748,0 1-1,0 0 1,0-1 0,0 1-1,-1 0 1,1-1 0,-1 1-1,0-1 1,1 1-1,-2-4 1,1 5-445,-1 1 1,1 0-1,-1-1 0,1 1 0,-1 0 0,0 0 1,1-1-1,-1 1 0,0 0 0,1 0 0,-1 0 1,0 0-1,0 0 0,1 0 0,-1 0 1,0 0-1,1 0 0,-1 0 0,0 0 0,1 0 1,-1 0-1,0 1 0,1-1 0,-1 0 1,0 0-1,0 2 0,-20 5 415,-34 29 1184,52-34-1623,1 0-1,-1 0 1,1 0-1,0 0 1,0 0-1,-1 0 1,2 1-1,-1-1 0,0 1 1,0-1-1,1 1 1,-1 0-1,1 0 1,0 0-1,0-1 1,0 1-1,0 0 1,0 6-1,2-8-99,-1 0 1,1-1-1,0 1 0,0 0 1,0 0-1,0 0 0,0 0 1,0-1-1,0 1 0,0 0 1,0-1-1,0 1 0,0-1 1,0 1-1,1-1 0,-1 0 1,0 1-1,0-1 0,3 0 1,33 6-316,-29-5 119,12 2 59,-1 0 0,0 1 0,0 0 0,0 2 0,-1 0-1,0 1 1,25 14 0,-42-21 163,-1 0-1,1 1 1,0-1-1,-1 0 1,1 1 0,0-1-1,-1 1 1,1-1-1,-1 1 1,1-1-1,-1 1 1,1 0-1,-1-1 1,1 1 0,-1 0-1,1-1 1,-1 1-1,0 0 1,1-1-1,-1 1 1,0 0-1,0 0 1,0-1-1,0 1 1,1 0 0,-1 0-1,0 0 1,0-1-1,0 1 1,0 0-1,-1 0 1,1-1-1,0 1 1,-1 1 0,0 0 58,-1 0 1,1 0-1,-1 0 1,0 0-1,0-1 1,0 1 0,0-1-1,0 1 1,0-1-1,0 0 1,-4 2-1,-65 21 1093,69-24-1185,-2 1-71,-67 16 397,24-13-5211,30-4-2247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6.302"/>
    </inkml:context>
    <inkml:brush xml:id="br0">
      <inkml:brushProperty name="width" value="0.025" units="cm"/>
      <inkml:brushProperty name="height" value="0.025" units="cm"/>
    </inkml:brush>
  </inkml:definitions>
  <inkml:trace contextRef="#ctx0" brushRef="#br0">140 123 9865,'0'0'1580,"6"-9"-805,-5 6-473,23-33 1533,-23 34-1393,0 0 0,0 0 0,0 0 0,0 0 0,0 0 1,0 0-1,-1-1 0,1 1 0,-1 0 0,1 0 0,-1-1 0,0 1 1,0 0-1,0-1 0,0 1 0,0 0 0,-1-1 0,0-2 1,-1 4-260,-1 0 1,1 0 0,-1 1 0,1-1 0,-1 1 0,1-1 0,-1 1 0,0 0-1,1 0 1,-1 0 0,1 0 0,-1 1 0,0-1 0,1 1 0,-1-1 0,1 1-1,-5 2 1,-2 1-24,1 1 0,-1 0 0,0 1 0,1 0 0,0 0 0,1 1-1,0 0 1,0 0 0,-7 9 0,10-11-68,-1 1-1,1-1 1,1 1 0,-1 0-1,1 0 1,0 0 0,0 0-1,0 1 1,1-1 0,0 1-1,0-1 1,1 1-1,0 0 1,0 8 0,1-15-88,0 1 1,0 0-1,1 0 1,-1 0-1,0 0 1,1 0-1,-1-1 1,0 1-1,1 0 1,-1 0-1,1-1 0,-1 1 1,1 0-1,0 0 1,-1-1-1,1 1 1,0-1-1,-1 1 1,1-1-1,0 1 1,0-1-1,0 1 1,-1-1-1,1 0 1,1 1-1,32 4 94,34-14 45,-42 1-156,0-1 0,0-1 0,-1-1 0,34-20-1,-42 22 3,0-2 0,-1-1 0,-1 0 0,0-1 0,0 0 0,25-31-1,-39 43 13,0 0 0,0-1 0,0 1 0,0 0 0,-1-1 0,1 1 0,0-1 0,0 1 0,-1-1 0,1 0 0,-1 1 0,0-1 0,1 0 0,-1 1 0,0-1 0,0-3-1,-8 3-52,-8 14 62,10-5 14,-1 0 0,1 1 1,0 0-1,1 0 0,-1 0 1,2 1-1,-1 0 1,1 0-1,1 0 0,0 0 1,-3 11-1,5-16-19,0 0 0,1-1 1,-1 1-1,1 0 0,0-1 0,0 1 0,0 0 1,0 0-1,1-1 0,-1 1 0,1 0 1,0-1-1,0 1 0,0-1 0,1 1 0,-1-1 1,1 0-1,0 1 0,0-1 0,0 0 0,0 0 1,0 0-1,1-1 0,-1 1 0,1 0 0,0-1 1,0 0-1,0 0 0,0 0 0,0 0 1,5 2-1,0-1-378,0 0 1,0-1-1,0 0 0,0 0 1,13 0-1,20-3-5169,-13-6-3619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7.301"/>
    </inkml:context>
    <inkml:brush xml:id="br0">
      <inkml:brushProperty name="width" value="0.025" units="cm"/>
      <inkml:brushProperty name="height" value="0.025" units="cm"/>
    </inkml:brush>
  </inkml:definitions>
  <inkml:trace contextRef="#ctx0" brushRef="#br0">29 0 18129,'0'0'5728,"-4"12"-4431,2-6-1113,-3 5 194,1 0 0,0 0 0,-3 21-1,6-30-343,1 0 0,-1 0 0,1 0-1,0 0 1,0 1 0,0-1 0,0 0-1,0 0 1,0 0 0,0 0-1,1 0 1,-1 0 0,1 0 0,-1 0-1,1 0 1,0 0 0,0 0 0,0-1-1,0 1 1,0 0 0,0 0-1,1-1 1,-1 1 0,0-1 0,1 1-1,-1-1 1,1 0 0,0 1 0,-1-1-1,1 0 1,0 0 0,3 1-1,8 1 29,0 0-1,0-1 0,0-1 1,1 0-1,-1-1 0,0 0 0,1-1 1,-1 0-1,17-5 0,-11 2-31,0-2-1,-1 0 1,0 0-1,0-2 1,30-17 0,-1-14 610,-59 71 75,-1-5-352,-20 54 0,31-75-557,0 1 0,0-1 0,1 1 1,0 0-1,0-1 0,0 1 0,1 0 0,0 0 1,0-1-1,1 1 0,0 0 0,0-1 0,0 1 1,1 0-1,3 7 0,10 2-5038,3-8-3656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8.132"/>
    </inkml:context>
    <inkml:brush xml:id="br0">
      <inkml:brushProperty name="width" value="0.025" units="cm"/>
      <inkml:brushProperty name="height" value="0.025" units="cm"/>
    </inkml:brush>
  </inkml:definitions>
  <inkml:trace contextRef="#ctx0" brushRef="#br0">203 82 9161,'0'0'5039,"4"-8"-2380,-3 6-2690,16-43 3353,-17 44-3180,0-1-1,0 1 0,0 0 1,0 0-1,1 0 1,-1 0-1,-1 0 1,1 0-1,0 0 0,0 0 1,0 0-1,-1 0 1,1 0-1,0 0 1,-1-1-1,1 2 1,-1-1-1,0-2 0,0 2-43,0 1-1,0-1 0,0 1 0,-1-1 1,1 1-1,0-1 0,0 1 0,0 0 1,0 0-1,-1-1 0,1 1 0,0 0 1,0 0-1,0 0 0,-1 0 1,1 0-1,0 1 0,0-1 0,0 0 1,0 1-1,-1-1 0,0 1 0,-6 2 14,1 1 0,0 0 0,0 0 0,1 0 0,-1 1 0,1 0 0,0 0 0,0 1 0,1-1 0,-1 1-1,-6 11 1,-6 9 380,-23 43-1,38-63-406,-33 70 722,33-71-778,2 0 1,-1 0-1,1 0 1,-1 0-1,1 1 1,1-1-1,-1 0 0,1 1 1,0-1-1,0 1 1,1-1-1,1 9 1,-1-12-28,0 0 0,0 0 1,0-1-1,0 1 0,1-1 0,-1 1 1,0-1-1,1 1 0,-1-1 1,1 0-1,-1 0 0,1 0 1,0 0-1,0 0 0,-1 0 0,1 0 1,0 0-1,0-1 0,0 1 1,0-1-1,0 1 0,0-1 0,0 0 1,3 0-1,50-2 90,-38-1-233,0-1 0,-1 0 0,1-2 0,-1 1 1,0-2-1,-1 0 0,0-1 0,0-1 1,25-19-1,-24 16 31,-1-2 1,0 0 0,0 0-1,-2-1 1,0-1-1,-1 0 1,21-36 0,-25 29 199,-7 14-24,-9 14-32,-5 10-56,1 1 0,0 1 1,1-1-1,1 2 1,1 0-1,1 0 0,0 0 1,1 1-1,1 0 1,1 1-1,0-1 1,-1 25-1,6-43-135,0 1 0,0-1-1,0 0 1,0 1 0,0-1 0,0 0 0,0 0 0,0 1 0,1-1-1,-1 0 1,1 0 0,-1 1 0,1-1 0,-1 0 0,1 0-1,0 0 1,-1 0 0,1 0 0,0 0 0,0 0 0,0 0 0,0 0-1,0 0 1,0 0 0,0-1 0,0 1 0,0 0 0,0-1-1,0 1 1,1-1 0,-1 1 0,0-1 0,0 1 0,1-1 0,-1 0-1,0 0 1,2 0 0,2 1-582,0-2-1,0 1 1,1 0 0,-1-1-1,0 0 1,0 0-1,0-1 1,8-3 0,26-18-4844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8.476"/>
    </inkml:context>
    <inkml:brush xml:id="br0">
      <inkml:brushProperty name="width" value="0.025" units="cm"/>
      <inkml:brushProperty name="height" value="0.025" units="cm"/>
    </inkml:brush>
  </inkml:definitions>
  <inkml:trace contextRef="#ctx0" brushRef="#br0">156 0 15310,'0'0'4976,"-10"11"-3385,-11 12-919,1 1 1,-31 49 0,44-61-343,0 0 0,0 1 0,1 0 0,1 0 0,0 0 0,1 0 0,0 1 0,1-1 0,1 1 0,-1 16 0,3-28-319,0 0 1,0 1-1,1-1 1,-1 0 0,1 0-1,-1 0 1,1 1-1,0-1 1,0 0-1,0 0 1,0 0 0,0 0-1,0 0 1,0 0-1,1-1 1,-1 1-1,1 0 1,-1-1 0,1 1-1,0-1 1,2 2-1,1 0-68,0 0-1,0-1 0,0 0 1,0 0-1,1 0 0,-1-1 1,0 0-1,10 1 0,5 0-611,0-2 0,0 0 0,39-7-1,-22 1-163,-14 1 862,0 2-1,28-1 1,-51 4 16,1 0 1,0 0-1,-1 0 0,1-1 0,0 1 1,-1 0-1,1 0 0,-1 1 1,1-1-1,0 0 0,-1 0 1,1 0-1,0 0 0,-1 0 1,1 1-1,-1-1 0,1 0 0,-1 1 1,1-1-1,-1 0 0,1 1 1,-1-1-1,1 0 0,-1 1 1,1-1-1,-1 1 0,1-1 1,-1 1-1,0-1 0,1 1 1,-1-1-1,0 1 0,0 0 0,1-1 1,-1 1-1,0-1 0,0 1 1,0 0-1,0-1 0,0 1 1,0 0-1,0-1 0,0 1 1,0 0-1,0-1 0,0 1 1,0-1-1,0 1 0,0 0 0,0-1 1,-1 1-1,1-1 0,0 1 1,-1 0-1,1-1 0,0 1 1,-1-1-1,0 1 0,-1 3 104,0 0 0,-1 0 0,0-1 0,1 1 0,-1-1 0,-1 0 0,-4 5 0,-9 2 218,0 0 1,-1 0-1,0-2 1,0 0-1,-1-1 1,0-1-1,-1-1 1,1-1-1,-1 0 0,0-2 1,-38 1-1,56-3-387,1 0-1,-1 0 1,1 0 0,-1 0-1,1 0 1,-1-1-1,1 1 1,-1 0-1,1-1 1,-1 1-1,1-1 1,0 1 0,-1-1-1,1 0 1,0 0-1,-1 0 1,1 1-1,-1-3 1,1 2-118,1 0 0,-1 1-1,1-1 1,-1 0 0,1 0 0,0 0 0,0 0 0,-1 0 0,1 0-1,0 0 1,0 0 0,0 0 0,0 0 0,0 0 0,0 0-1,0 0 1,1 0 0,-1 0 0,0 0 0,1-1 0,1-3-632,0 1-1,1 0 1,-1 0 0,1 0 0,0 1-1,0-1 1,0 0 0,0 1 0,8-6 0,21-13-6640,4-1-6299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8.881"/>
    </inkml:context>
    <inkml:brush xml:id="br0">
      <inkml:brushProperty name="width" value="0.025" units="cm"/>
      <inkml:brushProperty name="height" value="0.025" units="cm"/>
    </inkml:brush>
  </inkml:definitions>
  <inkml:trace contextRef="#ctx0" brushRef="#br0">269 18 17200,'-9'-3'2910,"-4"-1"-2398,0 1 1,0 0 0,0 1 0,-1 1-1,1 0 1,-1 1 0,0 0 0,-14 3-1,21-3-434,1 1-1,-1 0 0,1 1 0,0 0 0,0 0 0,0 0 1,0 1-1,0-1 0,0 2 0,1-1 0,-1 0 0,1 1 1,0 0-1,0 0 0,0 1 0,1 0 0,-1-1 0,1 1 1,1 1-1,-6 8 0,8-13-105,0 1 1,0-1-1,1 0 1,-1 1 0,1-1-1,-1 1 1,1-1-1,-1 1 1,1-1-1,0 1 1,0-1-1,0 1 1,0-1-1,0 1 1,0-1-1,0 1 1,1-1-1,-1 1 1,0-1-1,1 1 1,-1-1-1,1 0 1,0 1 0,-1-1-1,1 0 1,0 1-1,0-1 1,0 0-1,0 0 1,0 0-1,0 0 1,0 0-1,0 0 1,0 0-1,1 0 1,-1 0-1,0 0 1,1-1-1,-1 1 1,0 0-1,1-1 1,-1 1-1,1-1 1,2 1 0,9 2-626,0 0 1,0-1 0,0-1-1,15 0 1,-17 0-92,60 1-3585,-37-2 3750,-1 1 1,48 8-1,-81-9 718,1 0-1,0 0 1,-1 0-1,1 0 1,0 0-1,0 1 1,-1-1-1,1 0 1,0 0-1,-1 0 1,1 1-1,0-1 0,-1 0 1,1 1-1,0-1 1,-1 1-1,1-1 1,-1 1-1,1-1 1,-1 1-1,1-1 1,-1 1-1,1-1 1,-1 1-1,1 0 1,-1-1-1,0 1 1,1-1-1,-1 1 1,0 1-1,0-1 57,0 1-1,-1-1 1,1 0-1,-1 0 0,0 1 1,1-1-1,-1 0 1,0 0-1,0 0 1,1 0-1,-1 0 1,0 0-1,0 0 1,0 0-1,-2 0 1,-41 26 2442,34-22-2348,-5 3-179,0 0 0,-1-2 0,0 0 0,0 0 0,0-2 0,0 0 0,-25 3 0,41-7-201,-1 0 1,1 0 0,0 0-1,0 0 1,0 0-1,-1 0 1,1 0-1,0 0 1,0 0-1,0 0 1,-1 0 0,1 0-1,0 0 1,0 0-1,-1 0 1,1 0-1,0 0 1,0 0 0,0 0-1,-1 0 1,1 0-1,0 0 1,0 0-1,0 0 1,-1 0 0,1 0-1,0 0 1,0-1-1,0 1 1,0 0-1,-1 0 1,1 0-1,0 0 1,0 0 0,0-1-1,0 1 1,0 0-1,0 0 1,-1 0-1,1-1 1,0 1 0,0 0-1,0 0 1,0 0-1,0-1 1,0 1-1,0 0 1,0 0 0,0 0-1,0-1 1,0 1-1,0 0 1,0 0-1,0 0 1,0-1-1,0 1 1,0 0 0,0 0-1,0-1 1,1 1-1,-1 0 1,0 0-1,0 0 1,0 0 0,0-1-1,0 1 1,7-15-5718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49.396"/>
    </inkml:context>
    <inkml:brush xml:id="br0">
      <inkml:brushProperty name="width" value="0.025" units="cm"/>
      <inkml:brushProperty name="height" value="0.025" units="cm"/>
    </inkml:brush>
  </inkml:definitions>
  <inkml:trace contextRef="#ctx0" brushRef="#br0">1779 44 6278,'-13'-4'1473,"-28"-7"-1298,0 1 0,-2 3 0,-53-3 0,14 8 67,-249 4 247,290 2-349,-1 2-1,2 1 1,-62 20-1,-116 51 686,162-52-677,1 2 0,2 3 0,-65 48 0,-61 35 39,158-102 72,1 0-1,-1 1 1,-33 29 0,48-36-243,0 0 1,0 1-1,1-1 0,0 1 1,0 1-1,0-1 1,1 0-1,0 1 1,1 0-1,0 0 1,0 0-1,1 1 0,-1-1 1,0 11-1,-21 106-1596,13-75 1682,5-13 520,2 1 1,0 62 0,23-95-623,-2-2-304,-17-3 257,1 0-1,-1 0 1,0 0 0,0 0-1,0 0 1,0 0 0,0 0 0,0 0-1,1 0 1,-1 0 0,0 0-1,0 0 1,0 0 0,0 0 0,0 0-1,1 0 1,-1 0 0,0 1-1,0-1 1,0 0 0,0 0 0,0 0-1,0 0 1,1 0 0,-1 0-1,0 0 1,0 0 0,0 0 0,0 1-1,0-1 1,0 0 0,0 0-1,0 0 1,0 0 0,0 0 0,0 0-1,1 1 1,-1-1 0,0 0-1,0 0 1,0 0 0,0 0 0,0 0-1,0 0 1,0 1 0,0-1-1,0 0 1,0 0 0,0 0 0,-1 0-1,1 0 1,0 1 0,0-1-1,0 0 1,0 0 0,0 0 0,0 0-1,0 0 1,0 0 0,0 1-1,0-1 1,-1 0 0,-14 10-4400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9.852"/>
    </inkml:context>
    <inkml:brush xml:id="br0">
      <inkml:brushProperty name="width" value="0.025" units="cm"/>
      <inkml:brushProperty name="height" value="0.025" units="cm"/>
    </inkml:brush>
  </inkml:definitions>
  <inkml:trace contextRef="#ctx0" brushRef="#br0">151 291 17905,'0'0'1335,"-11"6"250,11-6-1576,-22 13 918,2 1 0,-21 17 1,36-27-680,1 0-1,-1 0 1,1 0 0,0 1 0,0-1 0,0 1 0,0 0-1,1 0 1,0 1 0,0-1 0,0 1 0,1-1 0,0 1-1,0 0 1,0 0 0,-1 9 0,3-14-241,0 0 0,0 0 1,0 0-1,1 1 0,-1-1 0,0 0 0,0 0 0,1 0 1,-1 0-1,1 0 0,-1 0 0,1 0 0,0 0 0,-1 0 1,1 0-1,0 0 0,0 0 0,0 0 0,-1 0 1,1 0-1,0-1 0,0 1 0,0 0 0,0-1 0,0 1 1,2 0-1,1 0 14,0 1 0,0-1 0,0-1 0,0 1 0,0 0 0,0-1 0,0 0-1,5 0 1,-1 0-21,0-1 0,0 0-1,1-1 1,-2 1 0,1-2-1,0 1 1,0-1-1,9-5 1,-10 3-146,-1 0 0,1-1 0,-1 1 0,0-2 0,-1 1 0,10-14 0,-13 18 130,0-1 0,-1 1 0,1-1 0,-1 0 0,1 0-1,-1 1 1,0-1 0,0 0 0,0 0 0,-1 0 0,1 0-1,-1 0 1,0 0 0,1 0 0,-1 0 0,0-1 0,-1 1 0,1 0-1,-1 0 1,1 0 0,-1 0 0,-1-3 0,1 4 9,0 1 0,0 0 0,0 0 0,1 0 0,-1 0 0,0 1 0,0-1 0,0 0 0,0 0 0,-1 0 0,1 1 0,0-1 0,0 1 0,0-1 0,-1 1 0,1-1 0,0 1 0,0 0 0,-1-1 0,1 1 0,0 0 0,-1 0 0,1 0 0,0 0 0,-1 0 0,1 0 0,0 0 0,0 1 0,-1-1 0,1 0 0,0 1 0,-2 0 0,1 0 2,0 0 0,1-1 0,-1 1 1,0 0-1,1 0 0,-1 0 0,0 0 0,1 1 0,-1-1 1,1 0-1,0 1 0,-1-1 0,1 1 0,0-1 1,0 1-1,0-1 0,0 1 0,0 0 0,1 0 0,-1-1 1,0 1-1,0 2 0,1-2 13,0-1-1,1 1 1,-1-1 0,0 1-1,0-1 1,1 0-1,-1 1 1,1-1 0,-1 1-1,1-1 1,0 0 0,-1 1-1,1-1 1,0 0-1,0 0 1,0 1 0,0-1-1,0 0 1,0 0 0,0 0-1,0 0 1,1-1-1,-1 1 1,0 0 0,1 0-1,-1-1 1,0 1 0,1-1-1,-1 1 1,1-1 0,-1 1-1,1-1 1,-1 0-1,1 0 1,-1 0 0,2 0-1,66 1 116,-55-2-96,1 0-18,1-2-1,0 0 0,-1-1 0,0 0 0,0-1 0,0-1 0,0 0 0,-1-1 0,0 0 0,0-2 1,16-12-1,-6 2-164,0 0-1,-2-2 1,0-1 0,35-45 0,-51 58 96,1 1-1,-2-1 1,1 0 0,-1 0-1,0-1 1,-1 1 0,0-1-1,-1 0 1,0 0-1,0 0 1,-1-1 0,1-18-1,-3 28 65,0 0-1,0 0 0,0 0 0,0 0 0,0 0 1,-1 0-1,1 0 0,0 0 0,0 0 0,-1 0 0,1 0 1,-1 0-1,1 1 0,0-1 0,-1 0 0,0 0 1,1 0-1,-1 1 0,0-1 0,1 0 0,-1 1 0,0-1 1,0 0-1,1 1 0,-1-1 0,0 1 0,-1-1 1,-1 0 7,1 1 0,-1-1 0,1 1 0,-1 0 1,1 0-1,-1 0 0,1 0 0,-1 0 0,1 1 1,-5 0-1,-1 1 56,1 0 0,-1 1 1,1 0-1,0 0 0,0 1 0,-9 6 1,0 3 251,1 0 1,0 2-1,1-1 1,1 2-1,1 0 1,-15 24-1,21-31-249,1 0 0,0 1-1,1-1 1,0 1 0,1 0 0,0 0 0,0 1-1,1-1 1,1 0 0,-1 1 0,2-1-1,-1 1 1,2-1 0,0 12 0,1-19-98,-1 1 1,0-1 0,1 0 0,0 1-1,0-1 1,0 0 0,0 0-1,1 0 1,-1-1 0,1 1-1,-1-1 1,1 1 0,0-1-1,0 0 1,0 0 0,0 0-1,0 0 1,1-1 0,-1 1-1,1-1 1,-1 0 0,1 0-1,-1 0 1,1 0 0,-1-1-1,1 0 1,6 1 0,-1 0-230,1-1-1,0 1 1,0-2 0,-1 1 0,1-1 0,0-1 0,-1 0 0,1 0-1,13-6 1,-10 2 126,-1-2-1,0 0 1,0 0-1,0-1 1,10-10-1,-17 13 152,1 1-1,-1-1 1,0 1-1,-1-1 1,1-1-1,-1 1 1,0-1-1,-1 1 1,1-1-1,-1 0 1,2-8-1,-5 15-14,0 0 0,0-1 1,0 1-1,0 0 0,0 0 0,0 0 0,0 0 0,0 0 0,0 0 0,0 0 1,0-1-1,0 1 0,0 0 0,0 0 0,0 0 0,0 0 0,0 0 0,0 0 1,0 0-1,0-1 0,0 1 0,0 0 0,0 0 0,0 0 0,0 0 0,0 0 1,-1 0-1,1 0 0,0 0 0,0 0 0,0 0 0,0-1 0,0 1 0,0 0 1,0 0-1,0 0 0,0 0 0,-1 0 0,1 0 0,0 0 0,0 0 0,0 0 1,0 0-1,0 0 0,0 0 0,0 0 0,-1 0 0,1 0 0,0 0 0,0 0 1,0 0-1,0 0 0,0 0 0,0 0 0,0 0 0,-1 0 0,1 0 0,0 0 1,0 0-1,0 0 0,0 0 0,0 1 0,0-1 0,0 0 0,-13 8 142,-10 12 121,10-6 137,1 1 1,0 1 0,-9 16 0,18-28-333,1 0 0,0 0 0,0 0 0,0 1 0,0-1 0,1 0 0,0 1 0,0-1 0,0 1 0,0 0 0,0-1 0,1 1 0,0-1 0,0 1 0,1 0 0,-1-1 0,1 1 0,2 8 0,-1-10-66,0-1-1,0 0 0,0 0 1,1 0-1,-1 0 1,1 0-1,-1-1 0,1 1 1,-1-1-1,1 1 0,0-1 1,0 0-1,0 0 0,-1 0 1,1-1-1,0 1 0,0-1 1,0 1-1,0-1 1,0 0-1,5 0 0,1 0-30,0 0-1,0-1 1,0 0-1,0 0 0,0-1 1,12-3-1,-9-1-76,0-1-1,-1 0 1,0 0 0,0-1-1,-1-1 1,0 0-1,0 0 1,-1-1-1,0 0 1,-1-1 0,0 1-1,0-2 1,-2 1-1,1-1 1,-1 0-1,-1 0 1,5-17 0,-12 22 0,-7 13 201,-8 11 194,12-11-179,0 0 0,0 0 0,0 0 0,1 0 0,0 1 0,1-1 0,-1 1 0,1 0 0,0 0 0,1 1-1,0-1 1,0 1 0,1-1 0,0 1 0,0-1 0,0 11 0,2-17-110,-1 0 0,1 0-1,0 0 1,-1 0 0,1 0 0,0 0 0,0 0 0,-1 0-1,1-1 1,0 1 0,0 0 0,0-1 0,0 1-1,0 0 1,0-1 0,0 1 0,0-1 0,0 1-1,0-1 1,0 0 0,0 0 0,1 1 0,-1-1 0,0 0-1,0 0 1,2 0 0,37 0-129,-30 0-47,-5 0-256,1 0 1,-1-1-1,0 1 1,1-1 0,-1 0-1,0-1 1,0 1 0,7-4-1,-9 3-619,0 1 0,-1-1 1,1 1-1,-1-1 0,1 0 0,-1 0 0,0-1 0,0 1 0,0 0 0,2-4 0,4-9-9455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0.384"/>
    </inkml:context>
    <inkml:brush xml:id="br0">
      <inkml:brushProperty name="width" value="0.025" units="cm"/>
      <inkml:brushProperty name="height" value="0.025" units="cm"/>
    </inkml:brush>
  </inkml:definitions>
  <inkml:trace contextRef="#ctx0" brushRef="#br0">59 1 2018,'0'0'14291,"0"11"-10747,-4 29-1226,-1-1-1,-13 45 0,9-43-1136,1 0 1,-5 81-1,12-108-1126,1 31 59,0-44-113,0 0 0,0 0-1,0 0 1,0 0-1,0 0 1,0 0-1,0 0 1,0 0 0,1 0-1,-1 0 1,0 0-1,1 0 1,-1 0-1,1 0 1,-1 0 0,1 0-1,0 0 1,-1 0-1,1-1 1,0 1-1,-1 0 1,1 0 0,0-1-1,0 1 1,0 0-1,0-1 1,0 1-1,-1-1 1,3 1 0,-2-1-32,0 0 0,0 0 0,0-1 0,0 1 0,0 0 0,0-1 0,-1 1 0,1-1 0,0 1 0,0-1 0,0 1 0,0-1 0,-1 0 0,1 1 0,0-1 0,-1 0 0,1 0 0,0 0 0,-1 1 1,1-1-1,-1 0 0,1 0 0,-1 0 0,0 0 0,1 0 0,-1 0 0,0-2 0,8-32-819,-7 27 602,4-31-1055,-4 27 703,0 1 1,0 0 0,1-1-1,1 1 1,0 0 0,6-15 0,-8 26 636,-1 0 0,0 0 0,0-1 0,0 1 0,0 0 0,0-1 0,1 1 0,-1 0 1,0 0-1,0 0 0,1-1 0,-1 1 0,0 0 0,0 0 0,1 0 0,-1-1 0,0 1 1,1 0-1,-1 0 0,0 0 0,0 0 0,1 0 0,-1 0 0,0 0 0,1 0 0,-1 0 1,0 0-1,1 0 0,-1 0 0,0 0 0,1 0 0,-1 0 0,0 0 0,0 0 0,1 0 1,-1 0-1,0 0 0,1 1 0,-1-1 0,0 0 0,0 0 0,1 0 0,-1 0 1,0 1-1,0-1 0,1 0 0,-1 0 0,0 1 0,0-1 0,0 0 0,1 0 0,-1 1 1,0-1-1,0 0 0,0 1 0,13 23 1494,-7-14-1147,-1-4-290,0-1 1,1 0 0,0 0 0,0-1-1,0 0 1,0 0 0,0 0 0,1-1 0,0 0-1,0 0 1,0-1 0,0 1 0,0-1-1,0-1 1,12 2 0,4-1-20,-1-1-1,1 0 1,42-5 0,-53 2-70,-1-1 0,1 0 0,-1-1 0,0 0-1,0 0 1,12-8 0,-20 11-10,0 0 0,0-1 0,0 1-1,0-1 1,0 0 0,-1 0 0,1 0-1,-1 0 1,1-1 0,-1 1 0,0-1 0,0 1-1,0-1 1,0 0 0,0 0 0,-1 0-1,1 0 1,-1 0 0,0 0 0,0 0-1,0 0 1,0 0 0,0-1 0,-1 1-1,1-7 1,-2 8 1,0 1 0,0-1 0,0 0 0,-1 0 0,1 1 0,0-1 0,-1 0 0,1 1 0,-1 0 0,0-1 0,1 1 0,-1 0 0,0 0 0,0 0 0,0 0 0,0 0 0,0 0 0,0 0 0,0 1 0,0-1 0,0 1 0,0-1 0,0 1 0,0 0 0,-1 0 0,1 0 0,0 0 0,-2 1 0,-6-1 21,1 0 1,0 0 0,-1 2-1,1-1 1,-12 4 0,16-3 63,-1 1 1,1-1 0,0 1-1,0 0 1,1 1 0,-1-1-1,1 1 1,0 0 0,0 0-1,0 0 1,0 1 0,1-1 0,-1 1-1,1 0 1,-4 8 0,6-10-66,0 0 0,-1 0 0,1 0 0,0 0 1,0 0-1,1 0 0,-1 0 0,1 0 1,-1 0-1,1 0 0,0 1 0,0-1 0,1 0 1,-1 0-1,1 0 0,-1 0 0,1 0 1,0 0-1,0 0 0,0 0 0,1 0 0,-1 0 1,1 0-1,-1-1 0,1 1 0,0-1 1,0 1-1,0-1 0,4 4 0,0-1-313,1-1-1,-1 0 0,1 0 0,0 0 1,0 0-1,1-1 0,7 2 0,33 5-5162,-4-9-4064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0.900"/>
    </inkml:context>
    <inkml:brush xml:id="br0">
      <inkml:brushProperty name="width" value="0.025" units="cm"/>
      <inkml:brushProperty name="height" value="0.025" units="cm"/>
    </inkml:brush>
  </inkml:definitions>
  <inkml:trace contextRef="#ctx0" brushRef="#br0">321 56 12268,'0'0'5402,"1"-8"-3534,-1 6-1759,1 0 0,-1 1-1,0-1 1,1 0-1,-1 1 1,0-1-1,0 0 1,0 1-1,-1-1 1,1 0 0,0 1-1,0-1 1,-1 0-1,1 1 1,-1-1-1,0 0 1,1 1-1,-1-1 1,0 1-1,-1-2 1,-1 1 48,0 1 0,0-1 0,-1 1 0,1 0 0,0 0 1,0 0-1,0 0 0,-1 1 0,1-1 0,0 1 0,-1 0 0,1 0 0,-5 1 0,-5 0 102,0 0 0,-1 1-1,1 1 1,1 0 0,-1 1-1,0 1 1,1 0 0,0 0-1,0 1 1,0 0-1,-15 12 1,19-12-176,1-1 0,-1 1 0,1 1 0,0-1 1,0 1-1,1 1 0,0-1 0,0 1 0,0 0 0,1 0 0,1 0 0,-1 1 0,1 0 0,1 0 0,0 0 1,-3 14-1,5-21-100,1 0 1,0 0 0,0 1 0,0-1-1,0 0 1,0 0 0,1 0-1,-1 0 1,0 0 0,1 1-1,0-1 1,0 0 0,-1 0 0,1 0-1,0-1 1,1 1 0,-1 0-1,0 0 1,0 0 0,1-1 0,-1 1-1,1-1 1,-1 1 0,1-1-1,0 0 1,0 1 0,0-1 0,-1 0-1,1 0 1,0 0 0,0 0-1,0-1 1,1 1 0,-1-1 0,2 1-1,10 2-459,0-1-1,-1-1 0,1 0 1,21-2-1,-17 0-237,3 1-453,0-2 1,-1-1-1,1 0 0,-1-2 0,24-7 1,49-27-7182,-38 11-385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1.247"/>
    </inkml:context>
    <inkml:brush xml:id="br0">
      <inkml:brushProperty name="width" value="0.025" units="cm"/>
      <inkml:brushProperty name="height" value="0.025" units="cm"/>
    </inkml:brush>
  </inkml:definitions>
  <inkml:trace contextRef="#ctx0" brushRef="#br0">237 31 897,'0'0'7874,"-8"-5"-5200,5 3-2407,1 0 0,-1 1-1,0-1 1,0 1-1,0 0 1,0 0 0,0 0-1,0 0 1,0 1-1,-1-1 1,1 1-1,0-1 1,0 1 0,-7 1-1,5 0 99,-1 1-1,1 0 0,-1 0 1,1 0-1,0 1 1,0 0-1,0 0 1,0 0-1,1 0 1,-5 5-1,-6 4 570,1 2-1,0-1 0,1 1 1,-15 23-1,24-32-743,0 0 0,1 0 0,0 0-1,0 1 1,0 0 0,1 0-1,-1-1 1,2 1 0,-1 1 0,1-1-1,-1 0 1,2 0 0,-1 0 0,1 1-1,0-1 1,0 0 0,2 9-1,-1-13-169,0 0-1,0 0 0,1 1 1,-1-1-1,1 0 0,-1 0 1,1-1-1,0 1 0,0 0 1,-1 0-1,1-1 0,0 1 1,1-1-1,-1 0 0,0 0 1,0 0-1,1 0 0,-1 0 1,0 0-1,1 0 0,-1-1 1,1 1-1,-1-1 0,1 0 1,-1 0-1,6 0 0,0 0 73,0 0 0,1 0-1,-1-1 1,0 0-1,1 0 1,-1-1-1,9-3 1,-8 0-71,1 0 1,-1-1 0,0 0-1,0 0 1,-1-1-1,1 0 1,-2 0 0,1-1-1,-1 0 1,0-1-1,-1 1 1,0-1-1,0-1 1,-1 1 0,0-1-1,0 0 1,-2 0-1,1 0 1,-1 0-1,0-1 1,-1 1 0,0-1-1,0-20 1,-3 28-82,1 1 1,-1 0 0,1-1 0,-1 1-1,0 0 1,0-1 0,0 1-1,-1 0 1,1 0 0,0 0 0,-1 0-1,1 0 1,-1 0 0,0 1-1,1-1 1,-1 1 0,0-1-1,0 1 1,0-1 0,0 1 0,0 0-1,-1 0 1,1 0 0,0 0-1,0 0 1,-1 1 0,1-1 0,-1 1-1,1-1 1,0 1 0,-1 0-1,-4 0 1,5 0-105,0-1-1,0 1 0,0 0 1,0 0-1,0 0 1,0 0-1,0 0 0,0 0 1,0 1-1,0-1 1,0 1-1,1-1 0,-1 1 1,0 0-1,0 0 1,0-1-1,0 1 0,1 1 1,-1-1-1,1 0 1,-1 0-1,1 1 0,-1-1 1,1 0-1,-1 1 1,1 0-1,0-1 0,0 1 1,0 0-1,0-1 1,0 1-1,0 0 0,1 0 1,-1 0-1,1 0 1,-1 0-1,1 0 0,-1 3 1,2-4-64,-1 0 1,1 0 0,0 1-1,-1-1 1,1 0 0,0 0-1,0 0 1,0 0-1,0 0 1,-1-1 0,1 1-1,1 0 1,-1 0 0,0 0-1,0-1 1,0 1 0,0-1-1,0 1 1,1-1-1,-1 1 1,0-1 0,0 0-1,1 0 1,-1 1 0,0-1-1,0 0 1,3 0-1,45 1-4528,-39-1 3077,31 0-4113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1.576"/>
    </inkml:context>
    <inkml:brush xml:id="br0">
      <inkml:brushProperty name="width" value="0.025" units="cm"/>
      <inkml:brushProperty name="height" value="0.025" units="cm"/>
    </inkml:brush>
  </inkml:definitions>
  <inkml:trace contextRef="#ctx0" brushRef="#br0">0 93 1313,'10'-6'22,"47"-29"4780,-53 33-3989,0 0 0,-1-1 1,0 0-1,0 0 0,0 0 0,0 0 1,0-1-1,-1 1 0,1-1 0,-1 1 1,0-1-1,3-6 0,-8 6 1946,-7 8-1967,-9 9-526,10-5-127,1 1 1,1 0-1,0 0 0,-10 17 1,15-21-60,-1-1 0,1 1-1,0 0 1,0 0 0,1 0 0,-1 0 0,1 0 0,1 0 0,-1 0-1,1 1 1,-1-1 0,2 10 0,0-13-161,0 0 0,-1-1 0,1 1 0,0 0 0,0-1 0,0 1 0,1-1 0,-1 1 0,0-1 0,0 0 0,1 1 0,-1-1 0,1 0 0,-1 0 0,1 0 0,0 0 0,-1 0 0,1-1 0,2 2 0,42 14-2264,-32-12 1623,32 11-2004,-16-6 1880,-1 1 0,0 2 0,0 0 0,32 20 0,-60-32 890,-1 1-1,1-1 1,-1 0-1,1 0 1,0 0-1,-1 1 1,1-1-1,-1 0 1,1 1-1,-1-1 1,1 0-1,-1 1 1,1-1-1,-1 1 1,1-1-1,-1 1 1,0-1-1,1 1 1,-1-1 0,0 1-1,1-1 1,-1 1-1,0-1 1,0 1-1,1-1 1,-1 1-1,0 0 1,0-1-1,0 1 1,0 0-1,0-1 1,0 1-1,0-1 1,0 1-1,0 0 1,0-1-1,0 1 1,0-1 0,-1 1-1,1 0 1,0-1-1,0 1 1,-1-1-1,1 1 1,0-1-1,-1 1 1,1-1-1,0 1 1,-1-1-1,1 1 1,-1-1-1,1 1 1,-1-1-1,1 0 1,-1 1-1,1-1 1,-1 0-1,1 1 1,-1-1 0,0 0-1,1 0 1,-1 0-1,1 0 1,-2 1-1,-43 10 4074,44-11-4182,-40 6 2243,0-3 0,-69-2 0,108-1-2167,1 0-1,-1 0 0,1 0 0,0 0 0,-1 0 1,1 0-1,-1 0 0,1-1 0,-1 1 0,1-1 1,0 1-1,-1-1 0,1 0 0,0 1 0,-1-1 1,1 0-1,0 0 0,0 0 0,0 0 0,0 0 0,-2-1 1,3 1-86,0-1 0,0 1 0,-1 0 0,1 0 0,0 0 0,0 0 0,0-1 0,0 1 0,0 0 0,0 0 1,0 0-1,1-1 0,-1 1 0,0 0 0,1 0 0,-1 0 0,1 0 0,-1 0 0,2-2 0,2-4-411,1 1 0,0-1 0,0 1 0,0 1 0,1-1 0,8-6 0,-10 9 269,50-37-6830,78-77-1,-84 66 2003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1.929"/>
    </inkml:context>
    <inkml:brush xml:id="br0">
      <inkml:brushProperty name="width" value="0.025" units="cm"/>
      <inkml:brushProperty name="height" value="0.025" units="cm"/>
    </inkml:brush>
  </inkml:definitions>
  <inkml:trace contextRef="#ctx0" brushRef="#br0">105 183 1505,'17'-24'3060,"31"-53"3283,-44 70-5645,0 0-1,-1 0 0,0-1 1,-1 1-1,1-1 0,-1 1 1,-1-1-1,2-13 0,-4 21-646,1 0 0,0-1 0,0 1 0,-1 0 0,1 0 0,0 0 0,-1 0-1,1 0 1,0 0 0,0 0 0,-1 0 0,1 0 0,0 0 0,-1 0 0,1 0 0,0 0 0,-1 0-1,1 0 1,0 0 0,-1 0 0,1 0 0,0 0 0,0 0 0,-1 0 0,1 1 0,0-1 0,-1 0-1,1 0 1,0 0 0,0 1 0,-1-1 0,1 0 0,0 0 0,0 0 0,0 1 0,-1-1 0,1 0-1,0 1 1,0-1 0,0 0 0,0 0 0,0 1 0,-7 10 136,0 0 0,1 0 0,0 0 0,1 1 0,1 0 0,0 0 0,0 0 0,1 1 0,1-1 0,-2 22 0,1 9 573,6 80 0,0-99-530,1-1 0,13 43 0,-11-46-775,-1-1 0,-1 1 0,0 0 1,1 27-1,-5-46 491,0-1 0,0 0 0,0 0 0,0 1 0,0-1 0,0 0-1,0 0 1,0 1 0,0-1 0,0 0 0,0 0 0,0 1 0,0-1 0,0 0 0,0 1 0,0-1 0,0 0 0,0 0 0,0 1 0,-1-1 0,1 0 0,0 0 0,0 0 0,0 1 0,0-1 0,-1 0 0,1 0 0,0 0 0,0 1 0,0-1-1,-1 0 1,1 0 0,0 0 0,0 0 0,0 0 0,-1 1 0,1-1 0,0 0 0,-1 0 0,1 0 0,0 0 0,0 0 0,-1 0 0,1 0 0,-14-9-1584,-11-19 172,-1-15 2747,-30-68 0,27 51 17,8 5 476,21 54-1677,-1 0-1,1 0 1,-1 0-1,1-1 1,0 1-1,-1 0 0,1-1 1,0 1-1,0 0 1,0-1-1,0 1 1,0 0-1,0 0 1,1-1-1,-1 1 0,0 0 1,1-1-1,-1 1 1,1 0-1,-1 0 1,1 0-1,-1-1 1,1 1-1,0 0 0,0 0 1,0 0-1,-1 0 1,1 0-1,0 0 1,0 1-1,0-1 1,1 0-1,-1 0 1,0 1-1,0-1 0,0 1 1,3-2-1,18-1-482,0 1 0,1 1-1,35 2 1,-7 1-5697,-5-2-4690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2.569"/>
    </inkml:context>
    <inkml:brush xml:id="br0">
      <inkml:brushProperty name="width" value="0.025" units="cm"/>
      <inkml:brushProperty name="height" value="0.025" units="cm"/>
    </inkml:brush>
  </inkml:definitions>
  <inkml:trace contextRef="#ctx0" brushRef="#br0">262 72 16560,'0'0'1948,"3"-9"-421,5-32 592,-8 40-2063,0 0 1,0 1-1,0-1 0,0 0 0,0 0 0,0 0 1,-1 0-1,1 0 0,0 1 0,0-1 0,-1 0 1,1 0-1,-1 0 0,1 1 0,-1-1 0,1 0 1,-1 1-1,1-1 0,-1 0 0,1 1 0,-1-1 1,0 0-1,1 1 0,-1-1 0,0 1 0,0 0 1,1-1-1,-1 1 0,0-1 0,0 1 0,0 0 1,1 0-1,-1 0 0,0-1 0,0 1 0,-1 0 1,-32 1 481,31-1-417,-7 3-46,0-1 1,1 2 0,-1-1-1,1 1 1,-1 1-1,2-1 1,-1 2 0,0-1-1,1 1 1,0 0-1,0 1 1,1 0 0,-7 8-1,3-4 125,2 0 0,0 1-1,0 0 1,1 0 0,0 1 0,1 0-1,1 0 1,-8 21 0,13-32-186,1 0 1,-1-1-1,0 1 1,1 0-1,-1 0 0,1 0 1,-1 0-1,1 0 1,0 0-1,0 0 0,0 0 1,0 0-1,0 0 1,0 0-1,1 0 0,-1 0 1,1 0-1,-1 0 1,1 0-1,0 0 0,-1-1 1,1 1-1,0 0 1,1 0-1,-1-1 0,0 1 1,0-1-1,1 1 1,-1-1-1,0 1 0,1-1 1,0 0-1,2 2 1,1-1 12,1-1 1,0 1 0,0-1 0,1 0 0,-1-1 0,0 1 0,0-1 0,0 0 0,12-3 0,-1 1-5,0-2 1,0-1 0,0 0-1,0-1 1,-1 0-1,0-2 1,-1 0 0,24-15-1,-27 14-14,1 0 0,-1 0 0,-1-1-1,0-1 1,0 0 0,-1 0 0,-1-1 0,0 0 0,0 0-1,8-18 1,-15 26 1,-1 0-1,1-1 0,-1 1 0,0 0 1,0-1-1,0 1 0,-1-1 0,1-8 1,-1 13-13,0-1-1,0 0 1,-1 0 0,1 0 0,0 0 0,0 0 0,-1 0 0,1 0 0,0 1 0,-1-1 0,1 0 0,-1 0 0,1 0 0,-1 1 0,1-1-1,-1 0 1,0 1 0,1-1 0,-1 0 0,0 1 0,0-1 0,1 1 0,-1-1 0,0 1 0,0 0 0,0-1 0,0 1 0,0 0 0,1-1-1,-1 1 1,0 0 0,0 0 0,0 0 0,0 0 0,0 0 0,0 0 0,0 0 0,0 0 0,0 0 0,1 1 0,-1-1 0,0 0 0,0 0-1,0 1 1,0-1 0,0 1 0,-1 0 0,-3 1-6,0 1 0,0 0-1,0 1 1,0-1-1,0 1 1,1-1 0,0 2-1,-1-1 1,2 0 0,-1 1-1,0-1 1,1 1 0,-4 8-1,-3 4-17,1 0-1,-12 34 1,19-44-229,-1 0-1,1 1 1,1 0 0,-1-1 0,1 1 0,0 0 0,1 0 0,0-1 0,2 17 0,-1-21 118,-1-1 1,1 1 0,0 0 0,0 0 0,1-1-1,-1 1 1,0-1 0,1 1 0,0-1 0,0 0 0,-1 1-1,1-1 1,0 0 0,1 0 0,-1 0 0,0 0-1,1-1 1,-1 1 0,1-1 0,-1 1 0,1-1-1,0 0 1,-1 0 0,1 0 0,0-1 0,0 1 0,0 0-1,5-1 1,0 1-1284,0 0 0,0-1 0,0 0 1,0 0-1,13-3 0,10-8-6971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2.928"/>
    </inkml:context>
    <inkml:brush xml:id="br0">
      <inkml:brushProperty name="width" value="0.025" units="cm"/>
      <inkml:brushProperty name="height" value="0.025" units="cm"/>
    </inkml:brush>
  </inkml:definitions>
  <inkml:trace contextRef="#ctx0" brushRef="#br0">189 167 13869,'0'0'3230,"-10"11"-1848,5-6-1370,-92 101 4502,87-95-3917,1 2 0,0-1 0,1 1 0,0 0 0,1 1-1,0 0 1,2 0 0,-6 18 0,10-31-585,1 1 0,-1-1 0,1 1 0,0-1 1,0 1-1,-1-1 0,1 1 0,0-1 0,0 1 0,1 0 0,-1-1 1,0 1-1,0-1 0,1 1 0,-1-1 0,1 0 0,-1 1 0,1-1 1,0 1-1,-1-1 0,1 0 0,0 0 0,0 1 0,0-1 0,0 0 1,0 0-1,2 2 0,0-2 3,0 0-1,-1 0 1,1 0 0,0-1 0,0 1 0,0-1 0,-1 0 0,1 1-1,0-1 1,0-1 0,0 1 0,0 0 0,4-2 0,6 0-2,-1-2 1,0 0 0,0 0-1,0-1 1,19-12 0,-13 5-57,-2-2 0,0 0 1,0 0-1,-1-2 0,-1 0 1,-1 0-1,0-2 0,-1 1 1,11-24-1,-9 14-11,-2 0-1,0-1 1,-2 0 0,-1-1-1,9-56 1,-17 83 34,-1 0 0,1 0 1,-1 0-1,1 0 0,-1 0 0,0 0 0,0 1 0,0-1 0,0 0 1,0 0-1,-1 0 0,1 0 0,-2-4 0,-10 20-63,-16 47 295,20-38 137,1 1 1,1 0 0,1 0 0,-4 48 0,8-60-454,1 1 1,1-1-1,0 1 1,6 23 0,-5-29-438,0 0 0,1 0 1,0 0-1,0-1 0,0 1 1,1-1-1,0 0 0,0 0 1,7 7-1,3 0-6127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3.596"/>
    </inkml:context>
    <inkml:brush xml:id="br0">
      <inkml:brushProperty name="width" value="0.025" units="cm"/>
      <inkml:brushProperty name="height" value="0.025" units="cm"/>
    </inkml:brush>
  </inkml:definitions>
  <inkml:trace contextRef="#ctx0" brushRef="#br0">36 23 13357,'0'0'6251,"-2"9"-5071,-2 9-781,-6 27 1440,2 0-1,-3 60 1,10-104-1799,1 0 0,0 0 0,0 0 1,0 0-1,0 0 0,0-1 0,0 1 1,1 0-1,-1 0 0,0 0 1,0 0-1,1 0 0,-1 0 0,0 0 1,1-1-1,-1 1 0,1 0 0,-1 0 1,1-1-1,-1 1 0,1 0 0,0-1 1,-1 1-1,1 0 0,0-1 1,0 1-1,-1-1 0,2 1 0,0-1 38,-1 1 0,1-1 1,0 0-1,-1 0 0,1 0 0,0 0 0,-1 0 0,1-1 0,0 1 0,-1 0 0,1-1 0,-1 0 0,1 1 1,1-2-1,4-1 54,-1 0 1,0-1-1,0 0 1,0-1 0,0 1-1,5-7 1,-4 3-164,0-1 1,0 0 0,-1 0-1,-1-1 1,1 0 0,-1 0-1,-1 0 1,0 0 0,-1-1-1,0 0 1,0 1 0,-1-1-1,-1 0 1,0 0 0,0-1-1,-1 1 1,0 0-1,-3-14 1,3 24 20,0 0 0,0 0-1,0 0 1,-1 1 0,1-1 0,0 0-1,-1 0 1,1 0 0,0 0-1,-1 0 1,1 1 0,-1-1 0,1 0-1,-1 0 1,0 1 0,1-1-1,-1 0 1,0 1 0,1-1 0,-1 1-1,0-1 1,0 1 0,1-1 0,-1 1-1,0 0 1,0-1 0,0 1-1,0 0 1,0-1 0,0 1 0,0 0-1,1 0 1,-1 0 0,0 0 0,0 0-1,0 0 1,0 0 0,0 0-1,0 1 1,0-1 0,-1 0 0,0 1-1,0 0 0,1 0 0,-1 0 1,0 0-1,0 0 0,1 0 1,-1 0-1,1 0 0,-1 1 0,1-1 1,-1 1-1,1-1 0,0 1 0,0-1 1,-1 1-1,1 0 0,-1 3 1,0 0-31,0-1 1,1 1 0,0 0-1,0 0 1,0 0 0,0 0-1,1 0 1,0 1 0,0-1-1,0 0 1,1 0 0,-1 0-1,1 0 1,0 0 0,1 0-1,-1 0 1,1-1 0,0 1-1,0 0 1,1-1 0,-1 0-1,7 9 1,-5-9-385,0 0 0,0 0 0,1-1-1,-1 1 1,1-1 0,0 0 0,0 0 0,8 3 0,-5-3-875,0 0 1,0-1-1,1 0 1,-1 0-1,17 1 1,8-2-4285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3.956"/>
    </inkml:context>
    <inkml:brush xml:id="br0">
      <inkml:brushProperty name="width" value="0.025" units="cm"/>
      <inkml:brushProperty name="height" value="0.025" units="cm"/>
    </inkml:brush>
  </inkml:definitions>
  <inkml:trace contextRef="#ctx0" brushRef="#br0">74 71 4805,'0'0'5594,"3"-10"-1585,0-2-2913,-1 7-614,0 0 1,-1 0 0,0 0-1,0 0 1,0 0-1,-1-10 1,0 14-407,0 1 0,0 0 0,-1 0 0,1-1 1,0 1-1,0 0 0,-1 0 0,1 0 0,0 0 0,-1-1 0,1 1 0,0 0 1,-1 0-1,1 0 0,0 0 0,0 0 0,-1 0 0,1 0 0,-1 0 0,1 0 1,0 0-1,-1 0 0,1 0 0,0 0 0,-1 0 0,1 0 0,0 0 1,-1 0-1,1 0 0,0 0 0,0 1 0,-1-1 0,1 0 0,0 0 0,-1 0 1,1 0-1,0 1 0,0-1 0,-1 1 0,-13 6 658,8-1-507,1-1 0,-1 0 0,1 1 0,1 0 0,-1 0 0,1 1 0,0-1-1,1 1 1,-1 0 0,1 0 0,1 0 0,-1 0 0,1 1 0,0-1 0,1 0 0,0 1-1,0 11 1,1-18-216,1 0-1,-1 0 0,1 0 1,-1 0-1,1 0 1,0 0-1,0 0 0,-1 0 1,1 0-1,0 0 1,0 0-1,0 0 0,0 0 1,0-1-1,0 1 0,0 0 1,1-1-1,-1 1 1,0-1-1,0 1 0,0-1 1,1 0-1,-1 1 1,0-1-1,0 0 0,1 0 1,-1 0-1,2 0 1,42-1 135,-39 1-119,6-2-39,0-1 0,0 0-1,0-1 1,-1 0 0,1-1-1,-1 0 1,0-1 0,17-12-1,-16 10 5,0 1 0,1 1 0,-1-1 0,1 2-1,26-8 1,-38 13 17,0 0 1,-1 0-1,1 0 0,0 0 0,0 0 0,0 0 0,0 0 0,0 0 0,0 0 0,-1 0 1,1 1-1,0-1 0,0 0 0,0 1 0,0-1 0,-1 1 0,1-1 0,0 1 0,0-1 1,-1 1-1,1-1 0,-1 1 0,1 0 0,0-1 0,-1 1 0,1 0 0,-1-1 1,1 1-1,0 2 0,11 33 697,-12-32-577,1 0 1,0 0-1,0 0 0,1 0 0,-1 0 0,1 0 1,0 0-1,0-1 0,0 1 0,0-1 0,5 6 1,-3-6-112,0-1 0,0 0 0,1 0 1,-1-1-1,0 1 0,1-1 1,-1 0-1,1 0 0,-1-1 0,1 1 1,0-1-1,-1 0 0,1 0 1,-1-1-1,1 1 0,6-3 0,-2 1-443,0 0 0,0-1 0,0 0 0,-1 0-1,1-1 1,-1 0 0,10-7 0,15-22-4703,-12-10-3384,-8 3-1850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52.188"/>
    </inkml:context>
    <inkml:brush xml:id="br0">
      <inkml:brushProperty name="width" value="0.025" units="cm"/>
      <inkml:brushProperty name="height" value="0.025" units="cm"/>
    </inkml:brush>
  </inkml:definitions>
  <inkml:trace contextRef="#ctx0" brushRef="#br0">1817 389 5509,'-12'0'1863,"-23"0"-1671,-48-1 522,-1-2 0,-114-21-1,129 12-342,0 3 0,-1 4 0,1 2 0,-120 12 0,-274 66 598,417-66-977,1 3 0,1 2 0,0 2 0,-47 24 0,76-33-11,1 1 1,-1 0-1,1 1 1,1 1-1,0 0 1,0 1-1,1 1 1,0 0-1,1 0 1,1 1-1,0 0 1,0 1-1,2 0 1,0 1-1,-7 15 1,12-18 19,0 0 0,1 0 0,0 0 0,1 0 0,0 1 1,1-1-1,0 0 0,1 1 0,0-1 0,1 0 0,6 18 0,1 3 9,2-1 0,30 59 0,-35-79-7,1 0 0,0-1 0,1 0 0,0-1 0,1 0 0,0 0 0,0-1 0,1 0 0,1 0 0,-1-2 0,1 1 0,1-1 0,-1 0 0,14 5 0,15 3 15,1-2 1,0-1 0,45 6 0,-33-7-7,59 20 0,-32-1-112,2-4 0,1-3-1,133 18 1,499 55 474,-212-50 77,2-43-91,-301-4-258,120 23 40,-29-1 324,-134-22-209,267-37-1,25 3-159,2 33-68,-233 3-27,-71 6 66,175 30-1,57 5 113,439-41-8,-425-7-146,-197 4 2,496 8-35,508-7 7,49-89 261,-391-38 17,-757 106-276,-1-4 0,154-61-1,-251 85 25,-1-1 0,0 0 0,0 0 0,0 0 0,0-1 0,-1 0 0,8-7 0,-11 10 43,-1-1 0,0 0-1,1 0 1,-1 0 0,0 0 0,0 0 0,-1 0 0,1 0-1,0 0 1,-1 0 0,1 0 0,-1 0 0,0-1 0,1 1-1,-1 0 1,0 0 0,-1-1 0,1 1 0,0 0 0,0 0-1,-1 0 1,0 0 0,1 0 0,-1-1 0,0 1 0,-1-2-1,-23-45 27,-2 2-1,-3 1 0,-1 2 1,-2 1-1,-57-58 0,44 54-72,-3 2 1,-2 3-1,-1 1 0,-71-40 1,25 25-125,-173-72 1,125 74 96,-3 7 0,-1 6 0,-224-31 0,-474-11 48,608 65-39,-1077-37 252,-1960 55-1313,1415 71 1191,962 25-424,19 98-728,549-86-4128,167-52-1378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4.595"/>
    </inkml:context>
    <inkml:brush xml:id="br0">
      <inkml:brushProperty name="width" value="0.025" units="cm"/>
      <inkml:brushProperty name="height" value="0.025" units="cm"/>
    </inkml:brush>
  </inkml:definitions>
  <inkml:trace contextRef="#ctx0" brushRef="#br0">73 0 17200,'0'0'1111,"-4"12"309,-12 33 217,2 0 1,2 0-1,-6 56 1,15-24-1283,6 79 0,1-172-606,-1 1 1,0 0-1,-1 0 1,-1-1-1,-1 1 1,0-1-1,-1 1 1,-1-1-1,0 1 1,-1 0-1,0-1 1,-8-17-1,14 28-743,10 7 273,25 13-517,-18-7 92,7 0-235,1-1 1,-1-1 0,1-1-1,0-1 1,1-2-1,43-2 1,-67 0 1603,0-1 0,0 0 0,1 0 0,-1 0 0,0-1 0,0 0 0,5-2 0,-8 3 47,-1 0 1,1 1-1,-1-1 0,0 0 0,1 0 0,-1 0 1,0 0-1,0 0 0,1 0 0,-1 0 0,0 0 1,0-1-1,0 1 0,-1 0 0,1 0 0,0-1 0,0 1 1,-1-1-1,1 1 0,-1-1 0,1 1 0,-1-1 1,0 1-1,1-1 0,-1 1 0,0-1 0,0 0 1,0-1-1,-1 2-208,0 0 0,0 0 0,1 1-1,-1-1 1,0 0 0,0 0 0,0 1 0,0-1 0,0 1 0,0-1 0,0 1-1,0-1 1,0 1 0,-1 0 0,1-1 0,0 1 0,0 0 0,0 0 0,0 0 0,0 0-1,-1 0 1,1 0 0,0 0 0,0 0 0,0 1 0,0-1 0,0 0 0,0 1 0,-2 0-1,-36 10 528,28-4-14,-1 0 0,1 1 1,0 0-1,1 1 0,-16 17 0,22-23-442,1 0 0,0 1 0,1-1 0,-1 0 0,0 1-1,1 0 1,0-1 0,0 1 0,0 0 0,0 0 0,1 0 0,0 1-1,0-1 1,0 0 0,0 0 0,0 1 0,1-1 0,0 0-1,0 1 1,0-1 0,1 8 0,1-10-127,-1-1 0,0 1 0,1-1 0,-1 1 0,1-1 1,0 0-1,-1 0 0,1 1 0,0-1 0,0 0 0,0-1 0,-1 1 0,1 0 0,0 0 0,0-1 1,0 1-1,0-1 0,0 0 0,1 0 0,-1 0 0,0 0 0,3 0 0,48-2-205,-45 0 114,0 0 1,0 0-1,0-1 0,-1 1 1,0-2-1,1 1 0,-1-1 0,0 0 1,0-1-1,-1 1 0,0-1 1,1-1-1,-2 1 0,1-1 0,-1 0 1,1 0-1,-2-1 0,7-10 1,-8 11-310,0 1 0,-1 0 1,0-1-1,0 0 0,0 1 0,-1-1 1,0 0-1,0 0 0,0-9 1,-1 15 367,1-1 1,-1 1 0,-1-1-1,1 1 1,0-1 0,0 1-1,0 0 1,0-1 0,0 1-1,0-1 1,0 1 0,-1 0-1,1-1 1,0 1 0,0-1-1,0 1 1,-1 0 0,1-1-1,0 1 1,-1 0 0,1-1-1,0 1 1,-1 0 0,1 0-1,0-1 1,-1 1 0,1 0-1,-1 0 1,1 0 0,0-1-1,-1 1 1,1 0 0,-1 0-1,1 0 1,-1 0 0,1 0-1,-1 0 1,1 0 0,0 0-1,-1 0 1,1 0 0,-1 0-1,1 0 1,-1 0 0,1 0-1,0 1 1,-1-1 0,1 0-1,-1 0 1,1 0 0,0 1-1,-1-1 1,1 0 0,0 0-1,-1 1 1,1-1 0,0 0-1,-1 1 1,-21 19-167,22-18 37,-1-1 1,0 1-1,1-1 1,0 1-1,-1 0 1,1-1-1,0 1 1,0 0-1,-1-1 1,1 1-1,1 0 1,-1-1-1,0 1 1,0 0-1,1 2 1,0-3-204,0 1 1,-1-1-1,1 0 0,0 0 1,-1 0-1,1 0 0,0 0 1,0-1-1,0 1 0,0 0 1,0 0-1,0 0 0,0-1 1,0 1-1,0-1 0,0 1 1,0-1-1,1 1 0,-1-1 1,0 1-1,2-1 0,21 4-7761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4.956"/>
    </inkml:context>
    <inkml:brush xml:id="br0">
      <inkml:brushProperty name="width" value="0.025" units="cm"/>
      <inkml:brushProperty name="height" value="0.025" units="cm"/>
    </inkml:brush>
  </inkml:definitions>
  <inkml:trace contextRef="#ctx0" brushRef="#br0">207 1 7687,'0'0'5963,"-10"7"-4457,5-4-1302,1 0-1,-1 1 1,1 0 0,-1 0 0,1 0 0,0 1 0,0-1 0,1 1 0,0 0-1,0 0 1,0 0 0,0 0 0,1 0 0,-1 1 0,1-1 0,1 1 0,-1 0-1,1 0 1,0-1 0,0 8 0,0-7-223,1 0 0,0 0 1,0 0-1,0 0 0,1 0 0,0 1 0,0-1 0,0-1 0,1 1 1,0 0-1,0 0 0,1 0 0,-1-1 0,1 0 0,1 1 1,6 8-1,3 3-1119,-1 0 0,-1 1 0,0 0 0,15 36 0,-24-47 998,0-1-1,0 1 1,-1 0-1,0 0 1,0 0-1,0 0 1,-1-1-1,-1 9 1,1-10 377,-1-1 1,0 1-1,0-1 1,-1 1-1,1-1 0,-1 0 1,0 0-1,0 1 1,0-1-1,-1-1 0,1 1 1,-1 0-1,-5 5 1,-1-1 444,0 0 0,0 0 1,-1-1-1,0 0 0,0-1 1,-1 0-1,0-1 0,0 0 0,0 0 1,-1-1-1,1-1 0,-1 0 1,0-1-1,0 0 0,-13 0 1,24-2-653,0 1 0,0-1 0,-1 0 0,1-1 0,0 1 0,0 0 0,0 0 1,0 0-1,-1-1 0,1 1 0,0-1 0,0 1 0,0-1 0,0 1 0,0-1 0,0 1 1,0-1-1,0 0 0,0 0 0,0 0 0,1 1 0,-1-1 0,0 0 0,0 0 1,1 0-1,-1 0 0,1 0 0,-1 0 0,1 0 0,-1-2 0,0-1-110,1 1-1,-1-1 1,1 0-1,0 0 1,0 1 0,0-1-1,1 0 1,-1 0-1,3-6 1,2-7-977,1 1-1,0 0 1,12-21 0,-2 10-3628,38-48 1,-8 20-2133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5.332"/>
    </inkml:context>
    <inkml:brush xml:id="br0">
      <inkml:brushProperty name="width" value="0.025" units="cm"/>
      <inkml:brushProperty name="height" value="0.025" units="cm"/>
    </inkml:brush>
  </inkml:definitions>
  <inkml:trace contextRef="#ctx0" brushRef="#br0">1 193 2114,'44'-34'3191,"-22"19"-659,0-2-1,-1-1 1,0-1-1,-2 0 1,25-32-1,-43 50-2449,-1 1-1,1-1 1,-1 1-1,1 0 1,-1-1-1,0 1 1,1-1-1,-1 1 1,0-1-1,1 1 1,-1-1-1,0 1 1,0-1-1,1 1 1,-1-1-1,0 1 1,0-1-1,0 0 1,0 1-1,0-1 1,0 1 0,0-1-1,0 0 1,0 1-1,0-1 1,0 1-1,0-1 1,0 1-1,0-1 1,0 0-1,-1 1 1,1-1-1,-1 0 1,-19 4 752,-27 21-639,37-15 93,0 0 0,0 0 1,1 2-1,1-1 0,-1 1 0,1 0 0,1 1 0,0-1 1,1 1-1,0 1 0,-6 21 0,10-29-276,1-1-1,-1 1 1,1 0-1,0 0 1,1 0 0,-1-1-1,1 1 1,0 0-1,0 0 1,1 0 0,-1 0-1,1-1 1,0 1-1,1 0 1,-1 0 0,1-1-1,0 1 1,0-1-1,0 0 1,0 1 0,1-1-1,0 0 1,0 0-1,0-1 1,0 1 0,1-1-1,-1 1 1,1-1-1,0 0 1,0-1 0,0 1-1,0 0 1,0-1-1,1 0 1,6 2 0,1 0-757,0 0 1,0-1 0,0-1 0,21 2 0,23-4-6228,-12-6-8200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8.131"/>
    </inkml:context>
    <inkml:brush xml:id="br0">
      <inkml:brushProperty name="width" value="0.025" units="cm"/>
      <inkml:brushProperty name="height" value="0.025" units="cm"/>
    </inkml:brush>
  </inkml:definitions>
  <inkml:trace contextRef="#ctx0" brushRef="#br0">161 174 9897,'6'-6'791,"-1"0"0,0 0-1,0 0 1,0-1-1,-1 0 1,4-8-1,-6 13-463,-1-1-1,0 0 0,0 0 1,0 1-1,0-1 0,0 0 0,0 0 1,-1 0-1,0 0 0,1 0 0,-1 0 1,0 0-1,0 0 0,-1 0 0,1 0 1,-1 0-1,1 0 0,-1 0 0,-2-4 1,1 5-263,0 0-1,1 0 1,-1 1 0,0-1 0,0 1 0,-1 0-1,1-1 1,0 1 0,0 0 0,-1 0 0,1 1-1,0-1 1,-1 0 0,1 1 0,-1-1 0,1 1-1,-1 0 1,1 0 0,0 0 0,-1 0 0,-3 1-1,0-1-56,-1 1 0,1 0 0,-1 0-1,1 0 1,0 1 0,0 0-1,-9 4 1,8-1 32,0 0 0,0 1 0,1 0 0,-1 0 0,1 0 0,1 1 0,-1 0 0,1 1 0,0-1 0,1 1 0,0 0 0,0 0 0,0 0 0,1 0 0,1 1 0,-1-1 0,1 1 0,1 0 0,-1-1 0,2 1 0,-1 0 0,1 0 0,0 0 0,1 0 0,2 11 0,-2-18-31,0 1-1,1-1 1,-1 1-1,0-1 0,1 0 1,0 1-1,-1-1 0,1 0 1,0 0-1,0 0 1,0 0-1,0-1 0,1 1 1,-1 0-1,0-1 0,1 0 1,-1 1-1,1-1 0,-1 0 1,1 0-1,0-1 1,-1 1-1,1 0 0,0-1 1,0 0-1,-1 1 0,1-1 1,0 0-1,0-1 1,4 0-1,0 1 20,0-1 0,0 0 1,-1-1-1,1 1 0,0-1 0,-1-1 1,1 1-1,-1-1 0,0-1 0,0 1 0,7-5 1,-4 0 73,-1-1-1,-1 0 1,1 0 0,-1 0 0,-1-1 0,0 0 0,0 0 0,-1 0 0,0-1 0,-1 0 0,0 0 0,-1 0 0,0 0 0,-1-1-1,0 1 1,-1-1 0,0 1 0,-1-1 0,0 0 0,-3-19 0,3 29-112,-1 0 0,0 1 0,1-1 0,-1 0 0,0 0 0,0 0 0,0 1 0,0-1 0,0 0 0,0 1 0,-1-1 1,1 1-1,0 0 0,-1-1 0,1 1 0,-1 0 0,0 0 0,1 0 0,-1 0 0,0 0 0,0 0 0,1 0 0,-1 1 0,0-1 0,0 1 0,0-1 0,0 1 0,0 0 0,0-1 0,0 1 0,0 0 0,0 1 0,-3-1 0,1 1-174,0-1 0,1 1 0,-1 0 0,0 0 0,0 0 0,1 1 0,-1-1 0,1 1 0,-1 0 0,1 0 0,0 0 0,0 0 0,0 1 0,0 0 0,0-1 0,-3 5 0,2 0-723,-1 1-1,1-1 1,1 1-1,0 0 1,0 0-1,0 1 1,1-1-1,0 0 1,1 1-1,-1 9 1,1 16-4933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8.891"/>
    </inkml:context>
    <inkml:brush xml:id="br0">
      <inkml:brushProperty name="width" value="0.025" units="cm"/>
      <inkml:brushProperty name="height" value="0.025" units="cm"/>
    </inkml:brush>
  </inkml:definitions>
  <inkml:trace contextRef="#ctx0" brushRef="#br0">1 337 12684,'8'-15'2605,"9"-15"-1272,59-99 3927,-67 116-4758,0 0-1,1 0 1,1 1 0,0 0 0,0 1 0,1 0 0,19-12 0,-30 22-476,1-1 0,0 1 0,-1 0 0,1 0 0,0 0 0,0 1 0,0-1 0,0 0 0,0 1 1,0-1-1,0 1 0,0-1 0,0 1 0,0 0 0,0 0 0,0 0 0,0 0 0,0 1 0,0-1 1,0 0-1,0 1 0,0-1 0,3 2 0,-3 0-11,0-1-1,0 1 1,-1 0 0,1 0 0,0 0-1,0 0 1,-1 0 0,0 0 0,1 1 0,-1-1-1,0 0 1,0 1 0,0-1 0,0 1-1,0 3 1,2 12 10,0 0 0,-2 0 0,0 0 0,-2 20 0,1-34-4,-2 16 11,-1-1-1,0 0 0,-10 29 0,9-33-26,-1 0-1,2 1 0,0-1 0,1 1 1,0 0-1,2 19 0,0-34-5,0 1 0,0-1 0,0 0 0,0 0 0,0 0 0,1 0 0,-1 0 0,0 0 0,1 0 0,-1 0 0,1 0 0,-1 0 0,1 0 0,0 0 0,-1 0 0,1 0 0,0 0 0,0 0 0,0-1 0,0 1 0,-1 0 0,1 0 0,0-1 0,0 1 0,2 0 0,0 0 6,0-1 0,-1 1-1,1-1 1,-1 0 0,1 0-1,0 0 1,-1 0-1,1 0 1,0 0 0,4-2-1,2 0 16,-1-1-1,-1 0 0,1 0 1,0-1-1,-1 0 0,11-7 0,-1-4-9,0 0-1,-2-1 0,0-1 1,0-1-1,13-20 0,-21 27 9,-1 1-1,0-1 0,0 0 0,-1-1 1,0 1-1,-1-1 0,-1 0 0,0 0 0,0 0 1,1-22-1,-4 33-17,0 0-1,1 1 1,-1-1-1,0 0 1,0 0-1,0 0 1,0 0 0,-1 0-1,1 1 1,0-1-1,0 0 1,0 0-1,-1 0 1,1 0-1,0 1 1,-1-1 0,1 0-1,-1 0 1,1 1-1,-1-1 1,1 0-1,-1 1 1,0-1 0,1 1-1,-1-1 1,0 1-1,1-1 1,-1 1-1,0-1 1,0 1 0,1-1-1,-1 1 1,0 0-1,0 0 1,0-1-1,1 1 1,-3 0 0,2 0-12,-1 0 1,1 0-1,0 1 1,-1-1 0,1 1-1,0-1 1,-1 1-1,1-1 1,0 1 0,-1 0-1,1 0 1,0-1 0,0 1-1,0 0 1,0 0-1,0 0 1,0 0 0,0 1-1,0-1 1,0 0-1,-1 2 1,0 0 2,0 0 0,0 1 1,1-1-1,-1 1 0,1 0 0,0-1 0,0 1 0,0 0 1,0-1-1,0 1 0,1 0 0,0 0 0,0 0 1,0 0-1,0 0 0,1-1 0,-1 1 0,1 0 0,0 0 1,2 6-1,-1-7 7,0-1 1,1 1-1,-1 0 0,0-1 1,1 1-1,0-1 0,-1 0 1,1 0-1,0 0 1,0 0-1,0-1 0,0 1 1,0-1-1,0 0 0,1 0 1,-1 0-1,0 0 1,1 0-1,-1-1 0,1 1 1,-1-1-1,1 0 0,3 0 1,5-1 20,1-1 0,-1 0 0,0 0 0,0-1 0,0 0 0,0-1 0,0-1 0,-1 0 0,0 0 0,0-1 0,0-1 0,-1 0 0,0 0 0,0-1 0,-1 0 0,0-1 0,0 0 0,-1 0 0,0-1 0,-1 0 0,0 0 0,-1-1 0,0 0 0,9-22 0,-14 19-226,-14 28-187,-15 30-158,25-36 560,-1-1 0,1 1 0,1 0 0,-1 0 0,1 0 0,1 1 0,-1-1 0,1 0 0,1 1 0,0 11 0,1-16-5,-1 0 0,1 0 0,0 0-1,1-1 1,-1 1 0,0 0 0,1-1 0,0 1 0,0-1 0,0 0 0,0 1 0,1-1-1,-1 0 1,1-1 0,0 1 0,0 0 0,0-1 0,0 1 0,0-1 0,0 0 0,1 0-1,-1 0 1,1-1 0,4 2 0,9 3-47,1 0 0,0-2 0,0 0 0,32 2 0,-39-5 59,0-1 0,1 0 0,-1 0 0,0-1 0,0-1 0,0 0 0,0 0 0,21-8 0,-29 8 76,0 0 1,-1 0 0,1 0 0,-1-1 0,1 1 0,-1 0 0,0-1 0,0 0-1,0 1 1,0-1 0,-1 0 0,1 0 0,-1 0 0,1 0 0,-1 0 0,0-1-1,0 1 1,-1 0 0,1-1 0,-1 1 0,1 0 0,-1-1 0,-1-5-1,1-11 377,-2 0 0,-7-36 0,6 36-446,-4-15 48,3 15-19,1 1 1,-1-28-1,4 47-75,1-1 1,-1 1-1,0-1 1,1 1-1,-1-1 1,1 1-1,-1-1 0,0 1 1,1-1-1,-1 1 1,1 0-1,0-1 1,-1 1-1,1 0 0,-1-1 1,1 1-1,-1 0 1,1 0-1,0 0 1,-1-1-1,1 1 0,-1 0 1,1 0-1,0 0 1,-1 0-1,1 0 1,0 0-1,-1 0 0,1 0 1,0 0-1,-1 1 1,1-1-1,0 0 1,29 6-1421,-27-5 1062,76 11-9280,-33-11-2638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9.378"/>
    </inkml:context>
    <inkml:brush xml:id="br0">
      <inkml:brushProperty name="width" value="0.025" units="cm"/>
      <inkml:brushProperty name="height" value="0.025" units="cm"/>
    </inkml:brush>
  </inkml:definitions>
  <inkml:trace contextRef="#ctx0" brushRef="#br0">96 1 12268,'0'0'6085,"5"60"-4227,-12-16-641,-2 6-224,2 4-288,-1-7-449,2-2-224,2-5 0,2-6-608,-4-4-1218,-2-5-704,-2-2-1154,-4-10-960,-5-6-1858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9.751"/>
    </inkml:context>
    <inkml:brush xml:id="br0">
      <inkml:brushProperty name="width" value="0.025" units="cm"/>
      <inkml:brushProperty name="height" value="0.025" units="cm"/>
    </inkml:brush>
  </inkml:definitions>
  <inkml:trace contextRef="#ctx0" brushRef="#br0">234 670 2626,'-15'-13'1956,"2"-1"0,-1 0 0,-15-23 0,12 13-1293,1-2 1,2 0-1,-18-41 0,12 11-29,1-1 1,-15-88-1,33 140-449,-2-8 505,0 0 0,2-1-1,-1 1 1,2-17 0,0 26-563,0 1-1,1 0 1,-1-1 0,1 1 0,0 0 0,0 0 0,0 0-1,0 0 1,1 0 0,-1 0 0,1 0 0,0 0-1,0 0 1,0 1 0,0-1 0,0 1 0,0-1-1,1 1 1,-1 0 0,1 0 0,0 0 0,4-2-1,9-3 131,0 1-1,1 0 0,0 1 0,-1 1 0,1 1 0,31-2 1,106 5 378,-131 1-561,0 2-1,1 1 1,-2 0-1,30 11 1,-40-11-113,-1 0 1,1 1 0,-1 1-1,0 0 1,0 0 0,-1 1-1,1 0 1,-2 1 0,16 15-1,-23-21 7,1 1 0,-1 0 0,0 0 0,0 0 0,0 0 0,0 0-1,0 0 1,-1 0 0,1 1 0,-1-1 0,0 1 0,0-1 0,0 1 0,-1-1-1,1 1 1,-1-1 0,0 1 0,0 0 0,0-1 0,0 1 0,-1 4 0,-1-3 90,0 1 1,-1-1-1,1 0 1,-1 0-1,0 0 1,0 0-1,-1-1 1,1 1-1,-1-1 1,0 0 0,0 0-1,-6 4 1,-9 6 376,0-1 0,-1-1-1,-1-1 1,0 0 0,-31 9 0,38-14-604,-1-1 0,0 0 0,0-1 0,-1-1 0,-22 2 0,39-11-7081,13-4 572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0.187"/>
    </inkml:context>
    <inkml:brush xml:id="br0">
      <inkml:brushProperty name="width" value="0.025" units="cm"/>
      <inkml:brushProperty name="height" value="0.025" units="cm"/>
    </inkml:brush>
  </inkml:definitions>
  <inkml:trace contextRef="#ctx0" brushRef="#br0">3 230 10570,'0'0'7185,"8"0"-4601,-3-1-2360,1 0 0,-1 0-1,0-1 1,1 1 0,-1-1-1,0 0 1,0-1 0,0 1-1,-1-1 1,1 0 0,0 0-1,-1-1 1,0 1 0,0-1-1,0 0 1,0 0 0,-1 0-1,1-1 1,3-6 0,-2 4-28,0 0 0,-1-1 0,0 1 0,0-1 0,-1 0 0,0 0 0,-1 0 0,1 0 0,-1-1 0,-1 1 0,0 0 0,0-1 0,-1-12 0,0 20-184,0-1 0,0 1 1,0 0-1,0 0 0,-1 0 1,1 0-1,0 0 1,-1 0-1,1 0 0,-1 0 1,1 0-1,-1 1 0,0-1 1,1 0-1,-1 0 0,0 0 1,0 1-1,1-1 0,-1 0 1,0 1-1,0-1 0,0 0 1,0 1-1,0-1 0,0 1 1,0 0-1,0-1 1,0 1-1,0 0 0,0 0 1,0-1-1,0 1 0,0 0 1,0 0-1,0 0 0,0 0 1,0 0-1,0 1 0,-1-1 1,1 0-1,0 0 0,0 1 1,-1 0-1,-2 0-22,0 0 0,0 1 0,0-1 0,0 1 0,0 0 0,0 0 0,1 0 0,-1 1 0,-5 4 0,0 4-3,0-1 1,1 1 0,0 1-1,-7 14 1,12-21 4,1-1 1,0 1 0,0 0 0,1-1-1,-1 1 1,1 0 0,0 0 0,1 0-1,-1 0 1,1 0 0,0 0 0,0 0-1,0 1 1,2 8 0,-1-12-21,1 0 1,-1 0-1,0 0 1,0-1-1,1 1 0,0 0 1,-1 0-1,1-1 1,0 1-1,0-1 0,-1 1 1,1-1-1,0 0 1,0 0-1,1 0 0,-1 0 1,0 0-1,0 0 1,0-1-1,1 1 0,3 0 1,58 6-1497,-49-7 1189,143 9-746,-50-8 4030,-114-29-296,-12-14-3012,2-1-1,-18-82 1,34 125 144,0-1 0,0 1 0,1-1 1,-1 1-1,0 0 0,0-1 0,1 1 0,-1 0 1,0-1-1,1 1 0,-1 0 0,0-1 0,1 1 1,-1 0-1,1 0 0,-1-1 0,0 1 0,1 0 0,-1 0 1,1 0-1,-1 0 0,1-1 0,-1 1 0,0 0 1,1 0-1,-1 0 0,1 0 0,-1 0 0,1 0 0,-1 0 1,1 0-1,0 1 0,21-1-3141,-18 1 2056,28 1-5415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0.565"/>
    </inkml:context>
    <inkml:brush xml:id="br0">
      <inkml:brushProperty name="width" value="0.025" units="cm"/>
      <inkml:brushProperty name="height" value="0.025" units="cm"/>
    </inkml:brush>
  </inkml:definitions>
  <inkml:trace contextRef="#ctx0" brushRef="#br0">201 13 14510,'0'0'3480,"-11"-2"-2060,-5-2-941,-1 1 1,1 1-1,-1 1 0,-27 0 0,40 1-396,-1 1-1,0 0 1,1-1 0,-1 2 0,0-1 0,1 0 0,0 1-1,-1 0 1,1 0 0,-8 5 0,10-5-70,0-1-1,0 1 1,1 0 0,-1 0 0,0 0 0,1 1-1,-1-1 1,1 0 0,0 1 0,0-1-1,0 0 1,0 1 0,0-1 0,0 1-1,1 0 1,-1-1 0,1 1 0,0 0-1,-1-1 1,1 1 0,1 3 0,0-4-95,-1 0 0,1 0-1,0 0 1,0 0 0,0-1 0,0 1 0,0 0 0,0-1 0,0 1-1,1-1 1,-1 1 0,1-1 0,-1 1 0,1-1 0,0 0 0,-1 0 0,1 0-1,2 1 1,41 20-1293,-34-17 1481,28 11-129,-29-13 104,-1 0 0,0 0 1,1 1-1,-2 1 0,1-1 0,0 2 1,-1-1-1,0 1 0,0 0 0,13 14 1,-20-19 28,-1 0 1,1 0-1,0 0 1,-1 0-1,1 0 1,-1 0-1,1 0 1,-1 0-1,0 0 1,1 1-1,-1-1 1,0 0-1,0 0 1,0 0-1,0 1 1,0-1-1,0 0 1,0 0-1,0 1 1,-1-1-1,1 0 1,0 0-1,-1 0 1,1 0-1,-1 0 1,1 1-1,-1-1 1,-1 1-1,0 1 137,-1 0 0,1-1 0,-1 0 0,0 0 0,0 0 0,0 0 0,0 0 0,0 0 0,-1-1-1,-3 2 1,-42 10 407,12-11-3636,36-2 2743,0 0-1,1 0 1,-1 0-1,0 0 1,1 0-1,-1-1 1,0 1-1,1 0 1,-1 0-1,1-1 1,-1 1-1,1-1 0,-1 1 1,1 0-1,-1-1 1,1 1-1,-1-1 1,1 1-1,-1-1 1,1 1-1,0-1 1,-1 0-1,1 1 1,0-1-1,-1 1 1,1-1-1,0 0 1,0 1-1,0-1 1,0 0-1,-1 1 0,1-1 1,0 0-1,0 1 1,0-1-1,0 0 1,1 0-1,-2-21-9427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0.954"/>
    </inkml:context>
    <inkml:brush xml:id="br0">
      <inkml:brushProperty name="width" value="0.025" units="cm"/>
      <inkml:brushProperty name="height" value="0.025" units="cm"/>
    </inkml:brush>
  </inkml:definitions>
  <inkml:trace contextRef="#ctx0" brushRef="#br0">77 1 14862,'0'0'6999,"-10"10"-6300,-32 36 144,39-44-725,1 0 0,0 1-1,0-1 1,0 0-1,1 0 1,-1 1-1,1-1 1,-1 1-1,1 0 1,0-1-1,0 1 1,0 0-1,0 0 1,0-1-1,1 1 1,-1 0-1,1 0 1,0 0-1,0 0 1,0 0-1,0 0 1,1 5-1,1-6-54,-1 0 0,0-1-1,1 1 1,-1 0 0,1-1-1,0 1 1,0-1 0,-1 0-1,1 1 1,0-1 0,0 0-1,0 0 1,0 0 0,0-1-1,1 1 1,-1 0 0,0-1-1,0 1 1,0-1 0,1 0-1,-1 0 1,0 0-1,5 0 1,19-2-109,-1-1 0,1-1 0,-1-1 1,1-1-1,46-19 0,11-2-197,-114 77 2048,31-49-1800,-1 0 0,1 0 1,-1 0-1,1 0 0,-1 0 0,1 0 1,0 0-1,0 0 0,-1 0 0,1 0 1,0 0-1,0 0 0,0 0 1,0 0-1,0 0 0,0 0 0,0 0 1,1 0-1,-1 0 0,0 0 1,0 0-1,1 0 0,-1 0 0,1 0 1,-1-1-1,1 1 0,-1 0 1,2 1-1,0-1 12,-1 0 1,1 0-1,0 0 0,0-1 1,0 1-1,-1 0 0,1-1 1,0 0-1,0 1 1,0-1-1,0 0 0,0 0 1,4 0-1,7-2 64,0 0 0,0 0 0,17-6 0,4-4-463,-18 6-209,-1 1 0,1 0 0,0 1 0,0 1 0,1 0 0,-1 1 0,1 1 0,16 1 0,-25 2-2799,-5 0-2754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0.953"/>
    </inkml:context>
    <inkml:brush xml:id="br0">
      <inkml:brushProperty name="width" value="0.025" units="cm"/>
      <inkml:brushProperty name="height" value="0.025" units="cm"/>
    </inkml:brush>
  </inkml:definitions>
  <inkml:trace contextRef="#ctx0" brushRef="#br0">0 1 7687,'0'0'353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1.470"/>
    </inkml:context>
    <inkml:brush xml:id="br0">
      <inkml:brushProperty name="width" value="0.025" units="cm"/>
      <inkml:brushProperty name="height" value="0.025" units="cm"/>
    </inkml:brush>
  </inkml:definitions>
  <inkml:trace contextRef="#ctx0" brushRef="#br0">49 0 13965,'0'0'609,"-29"57"800,17-19 577,5 5-1217,7 1 31,0 0-383,8-2-289,10-8-384,0-4-2179,0-11-2753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1.813"/>
    </inkml:context>
    <inkml:brush xml:id="br0">
      <inkml:brushProperty name="width" value="0.025" units="cm"/>
      <inkml:brushProperty name="height" value="0.025" units="cm"/>
    </inkml:brush>
  </inkml:definitions>
  <inkml:trace contextRef="#ctx0" brushRef="#br0">31 301 14894,'0'0'1746,"-6"-9"298,-16-29 289,22 37-2260,-1-1 0,1 0 0,-1 1 0,1-1 0,0 0 0,0 0-1,0 1 1,0-1 0,0 0 0,0 0 0,1 1 0,-1-1 0,1 0 0,-1 1-1,1-1 1,-1 0 0,1 1 0,0-1 0,0 1 0,0-1 0,0 1 0,0-1-1,0 1 1,0 0 0,0-1 0,1 1 0,-1 0 0,0 0 0,1 0 0,-1 0 0,1 0-1,2-1 1,3-3 154,38-27 262,1 2 1,2 2-1,1 3 0,0 1 1,59-18-1,-99 38-469,1 1-1,0 0 1,0 1-1,0 0 1,19-2 0,-29 4-19,0 1 1,0-1 0,1 0 0,-1 0 0,0 0 0,1 0 0,-1 0-1,0 1 1,0-1 0,0 0 0,1 0 0,-1 0 0,0 1 0,0-1-1,0 0 1,1 1 0,-1-1 0,0 0 0,0 0 0,0 1 0,0-1-1,0 0 1,0 1 0,1-1 0,-1 0 0,0 0 0,0 1-1,0-1 1,0 0 0,0 1 0,0-1 0,0 0 0,-1 1 0,1-1-1,0 0 1,0 1 0,0-1 0,0 0 0,0 0 0,0 1 0,0-1-1,-1 0 1,1 0 0,0 1 0,0-1 0,0 0 0,-1 0 0,1 1-1,0-1 1,0 0 0,-1 0 0,1 1 0,-11 14 161,-93 67 1182,102-79-1614,16-2-21429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3.919"/>
    </inkml:context>
    <inkml:brush xml:id="br0">
      <inkml:brushProperty name="width" value="0.025" units="cm"/>
      <inkml:brushProperty name="height" value="0.025" units="cm"/>
    </inkml:brush>
  </inkml:definitions>
  <inkml:trace contextRef="#ctx0" brushRef="#br0">0 199 10410,'0'0'11888,"2"-12"-11503,-2 8-348,0 0 25,0-1 1,1 1-1,0-1 0,-1 1 1,2-1-1,-1 1 1,0 0-1,1 0 0,0-1 1,0 1-1,0 0 1,1 0-1,-1 1 0,1-1 1,0 0-1,0 1 0,0 0 1,6-6-1,12-4 123,0 0 0,1 1 0,0 1 1,0 2-1,1 0 0,1 1 0,-1 1 0,1 1 0,1 1 0,-1 2 0,1 0 0,-1 2 0,1 0 0,-1 2 0,1 1 0,0 0 0,-1 2 0,0 1 1,0 1-1,0 1 0,-1 1 0,0 1 0,33 18 0,-52-25-189,0 0 1,-1 1-1,1-1 0,-1 1 1,0-1-1,0 1 0,0 0 1,0 0-1,0 1 0,-1-1 1,1 0-1,-1 1 1,0 0-1,0-1 0,0 1 1,-1 0-1,2 7 0,-2-9 5,-1 1-1,0-1 0,-1 1 0,1 0 1,0-1-1,-1 1 0,1-1 0,-1 1 0,0-1 1,0 1-1,0-1 0,0 0 0,-1 1 1,1-1-1,0 0 0,-1 0 0,0 0 0,1 0 1,-1 0-1,0 0 0,0 0 0,0-1 1,0 1-1,0-1 0,0 1 0,-1-1 0,1 0 1,0 0-1,-4 1 0,-23 9 180,-1 0-1,-1-3 1,1 0-1,-1-2 1,0-1-1,-1-1 1,-33-2-1,131-3-586,-4 0 81,68 7 0,-112-4 280,0 1 1,0 0 0,0 2-1,0 0 1,-1 1-1,0 0 1,0 1-1,21 14 1,-33-19 31,-1 1 0,0 0-1,0 0 1,0 1 0,0-1 0,0 1-1,-1 0 1,1 0 0,-1 0 0,0 0-1,-1 0 1,1 1 0,-1 0 0,0-1 0,0 1-1,0 0 1,0 0 0,1 9 0,-3-6 66,0 0 0,0 0 1,-1 0-1,0 0 1,0 0-1,0 0 0,-1 0 1,-1-1-1,1 1 1,-1-1-1,-5 9 0,-5 7 466,-1-1 0,-1 0 0,-1 0-1,-1-2 1,0 0 0,-28 23 0,31-30-489,0-1 0,-1-1 1,0 0-1,-1-1 0,0-1 1,-1 0-1,0-1 0,0-1 1,-1-1-1,0 0 0,0-1 1,0-1-1,-1-1 1,1-1-1,-1 0 0,0-1 1,-21-3-1,34 1-285,-1 0 0,1 0-1,0-1 1,0 0 0,1-1 0,-1 1-1,0-1 1,-5-3 0,-38-34-6278,22 16-3396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46.714"/>
    </inkml:context>
    <inkml:brush xml:id="br0">
      <inkml:brushProperty name="width" value="0.025" units="cm"/>
      <inkml:brushProperty name="height" value="0.025" units="cm"/>
    </inkml:brush>
  </inkml:definitions>
  <inkml:trace contextRef="#ctx0" brushRef="#br0">121 326 6406,'-8'-4'1094,"2"1"-1085,-6-4 271,0 0 1,1-1-1,0 0 0,-12-11 1,19 16-386,1-1 0,-1 0 0,1 0 0,0 0 0,0 0 0,1 0 0,-1-1 0,1 1 0,0-1 0,0 0 0,1 1 0,-1-1 0,1 0 1,0 0-1,1 0 0,-1-9 0,1 13 224,0 1 0,-1 0 1,1 0-1,0 0 0,0-1 0,0 1 1,0 0-1,0 0 0,0 0 0,0 0 1,1-1-1,-1 1 0,0 0 0,0 0 1,0 0-1,0-1 0,0 1 1,0 0-1,0 0 0,0 0 0,0 0 1,0 0-1,1-1 0,-1 1 0,0 0 1,0 0-1,0 0 0,0 0 0,0 0 1,1 0-1,-1 0 0,0-1 1,0 1-1,0 0 0,0 0 0,1 0 1,-1 0-1,0 0 0,0 0 0,0 0 1,1 0-1,-1 0 0,0 0 0,0 0 1,0 0-1,0 0 0,1 0 1,-1 0-1,0 0 0,0 0 0,0 0 1,0 0-1,1 1 0,-1-1 0,0 0 1,0 0-1,0 0 0,0 0 0,1 0 1,-1 0-1,18 14 1227,-13-10-1416,0-1 0,0 1 0,0-1 0,0 1 0,1-2 0,-1 1 0,12 4 0,4-6 92,0 0 1,1-1-1,-1-1 0,0-1 1,0-1-1,0-1 1,0-1-1,24-9 1,-7 4 151,43-7 0,215-16 733,545 9 1,-570 43-881,20 1 132,501 40 231,26-27-245,-195-18 4,1005 37 1447,-1218-46-1581,503-13 34,-254-24-44,60-5 1,-696 34-6,783-48 294,0 40 20,-558 27-290,57 1-277,-304-18 323,-1 0 1,1 0 0,-1 1-1,1-1 1,0 0-1,-1 0 1,1 0 0,-1 0-1,1 0 1,-1 0-1,1 0 1,0 0 0,-1 0-1,1-1 1,-1 1 0,1 0-1,-1 0 1,1 0-1,-1-1 1,1 1 0,-1 0-1,1 0 1,-1-1-1,1 1 1,-1 0 0,1-1-1,-1 1 1,0-1-1,1 0 1,-13-10-358,-30-7-1550,0 10 1742,0 2-1,0 2 1,-1 2-1,-68 5 1,18-1 28,-428-20 115,-104-9-79,111 8-258,-994-52 305,284 62-70,680 24-378,-109 2-145,-2367-17 1063,2239-28-110,180 2 940,573 25-1304,13 0 28,0 0 1,0 1-1,1 1 0,-1 0 1,-18 5-1,30-5-91,-1 0 0,0 0 1,1 1-1,-1-1 0,1 1 0,0 0 0,-1 0 0,1 0 1,0 1-1,0-1 0,1 1 0,-1-1 0,0 1 1,1 0-1,-1 0 0,1 0 0,0 0 0,0 1 0,1-1 1,-1 1-1,1-1 0,-1 1 0,1-1 0,0 1 0,-1 5 1,0 8-780,0 0-1,0 0 1,2 0 0,0 1 0,1-1 0,1 0 0,5 24 0,11 7-4108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57.383"/>
    </inkml:context>
    <inkml:brush xml:id="br0">
      <inkml:brushProperty name="width" value="0.025" units="cm"/>
      <inkml:brushProperty name="height" value="0.025" units="cm"/>
    </inkml:brush>
  </inkml:definitions>
  <inkml:trace contextRef="#ctx0" brushRef="#br0">1 61 14125,'0'0'-2274,"1"-61"-2370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6.880"/>
    </inkml:context>
    <inkml:brush xml:id="br0">
      <inkml:brushProperty name="width" value="0.025" units="cm"/>
      <inkml:brushProperty name="height" value="0.025" units="cm"/>
    </inkml:brush>
  </inkml:definitions>
  <inkml:trace contextRef="#ctx0" brushRef="#br0">107 2 11147,'0'0'12251,"-8"0"-11674,6-1-558,0 1 0,0 0 0,-1 0 0,1 0 0,0 0 0,0 0 0,0 1-1,0-1 1,0 0 0,0 1 0,0 0 0,0-1 0,0 1 0,0 0 0,1 0 0,-1 0 0,-3 2 0,3 1 53,-1-1 0,1 1 0,0-1 1,0 1-1,1 0 0,-1-1 0,1 1 0,0 0 0,0 0 0,0 0 0,-1 5 0,-17 130 2007,-1 262 1,39-791-2438,5 420-299,-16-22 649,0 0 0,0 0-1,1-1 1,0 0 0,0-1-1,0 1 1,1-2 0,0 0-1,0 0 1,1 0 0,-1-1-1,1-1 1,0 0 0,0 0-1,0-1 1,0-1 0,0 0-1,1 0 1,-1-1 0,0-1-1,0 0 1,1 0 0,-1-1-1,0 0 1,0-1 0,0-1-1,-1 1 1,1-2 0,-1 1-1,0-2 1,17-10 0,-26 14-14,1 1 0,0-1 1,-1 1-1,1-1 0,0 1 1,0 0-1,0 0 1,0 0-1,-1 0 0,1 1 1,1-1-1,-1 0 1,0 1-1,3-1 0,-3 2-6,0 0-1,-1-1 0,1 1 0,0 0 0,-1 1 1,1-1-1,-1 0 0,0 0 0,1 1 0,-1-1 1,0 1-1,0-1 0,2 4 0,3 2 15,-3-4 35,0 0 1,1 0 0,-1 0 0,1 0 0,0-1 0,0 1 0,0-1 0,0 0 0,0 0 0,0-1 0,0 1 0,1-1 0,-1 0 0,1 0 0,-1 0 0,1-1 0,-1 0 0,1 0-1,-1 0 1,1 0 0,-1-1 0,6-1 0,13-2 6,-1-1 0,0-1 0,23-11-1,-27 11-93,5-3-1432,1 2-1,48-9 0,-30 13-3812,0 7-4228,-27 0 3005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7.211"/>
    </inkml:context>
    <inkml:brush xml:id="br0">
      <inkml:brushProperty name="width" value="0.025" units="cm"/>
      <inkml:brushProperty name="height" value="0.025" units="cm"/>
    </inkml:brush>
  </inkml:definitions>
  <inkml:trace contextRef="#ctx0" brushRef="#br0">112 53 4516,'0'0'15492,"5"-9"-13404,-5 9-2082,2-2 161,-1-1-1,0 1 0,1-1 1,-1 1-1,0-1 0,0 0 0,-1 1 1,1-1-1,0 0 0,0-5 1,-2 8-134,1-1 1,0 1-1,0-1 1,0 1 0,0-1-1,-1 1 1,1-1 0,0 1-1,-1-1 1,1 1-1,0-1 1,-1 1 0,1 0-1,0-1 1,-1 1-1,1 0 1,-1-1 0,1 1-1,-1 0 1,1-1 0,-1 1-1,1 0 1,-1 0-1,1 0 1,-1 0 0,0-1-1,-31 3 202,27 0-218,0-1-1,0 1 1,0 0-1,0 1 1,1-1-1,-1 1 1,1 0-1,0 0 1,-1 0-1,2 1 1,-1-1-1,-4 5 1,6-5-1,-1 0 0,1 0 0,0 0 0,0 0 0,0 0 0,0 0 0,1 1 0,-1-1 0,1 0 0,0 1-1,0 0 1,0-1 0,0 1 0,1-1 0,0 1 0,-1 0 0,1-1 0,1 5 0,-1-6-116,1 0-1,0-1 0,0 1 1,0 0-1,0-1 1,0 1-1,0-1 1,0 0-1,1 1 0,-1-1 1,1 0-1,-1 0 1,1 0-1,-1 0 0,1 0 1,-1 0-1,1 0 1,0 0-1,-1-1 1,1 1-1,0 0 0,0-1 1,0 0-1,-1 1 1,4-1-1,53 3-3856,-51-3 3146,29-1-3203,2-3-1565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7.768"/>
    </inkml:context>
    <inkml:brush xml:id="br0">
      <inkml:brushProperty name="width" value="0.025" units="cm"/>
      <inkml:brushProperty name="height" value="0.025" units="cm"/>
    </inkml:brush>
  </inkml:definitions>
  <inkml:trace contextRef="#ctx0" brushRef="#br0">32 1 10378,'0'0'10271,"1"13"-8937,1 128 1295,2 61-346,-1-176-1594,-2-38 159,-4-43-389,0 33-670,-2-1 0,0 1-1,-1 0 1,-15-31-1,23 57-56,-2-2 272,0 0-1,1-1 1,-1 1-1,1 0 1,-1-1-1,1 1 1,0-1-1,0 1 1,-1-1-1,1 1 1,0-1-1,1 1 1,1 1-1,7 5 32,0-1 0,0 0 0,1-1 0,0 0 0,1 0 0,-1-1-1,1-1 1,0 0 0,0 0 0,0-1 0,1-1 0,-1 0-1,1-1 1,-1 0 0,1-1 0,0 0 0,-1-1 0,22-5-1,-25 2-183,0 0 0,0-1 0,-1-1 0,1 1 0,-1-1 0,-1-1 0,1 1 1,-1-1-1,0-1 0,11-15 0,-21 29 277,0 0 1,0 1 0,0-1 0,1 1 0,0-1 0,1 1 0,-1-1 0,1 1-1,0 0 1,1 0 0,0 0 0,1 11 0,-1-13-94,0 0 0,0 0 0,1 1 0,0-1 0,0 0 0,1 0 0,-1-1 0,1 1 0,0 0 0,1 0 0,-1-1 0,1 1 0,-1-1 1,1 0-1,1 0 0,-1 0 0,5 4 0,-6-6-19,0-1 0,0 1 0,0-1 0,-1 0 0,1 0 0,0 0 0,0 0 0,0 0 0,1 0 0,-1-1 0,0 1 1,0-1-1,0 1 0,1-1 0,-1 0 0,0 0 0,0 0 0,0 0 0,1 0 0,2-1 0,-4 0-90,1 0 0,0 0 0,-1 0 0,1 0 0,-1-1 0,0 1 0,1 0-1,-1-1 1,0 1 0,1-1 0,-1 1 0,0-1 0,0 1 0,0-1 0,-1 0 0,1 0 0,0 0 0,0-2-1,2-8-1488,-1 0-1,0 0 0,-1 0 1,-1 0-1,-1-24 0,-4-6-5589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8.097"/>
    </inkml:context>
    <inkml:brush xml:id="br0">
      <inkml:brushProperty name="width" value="0.025" units="cm"/>
      <inkml:brushProperty name="height" value="0.025" units="cm"/>
    </inkml:brush>
  </inkml:definitions>
  <inkml:trace contextRef="#ctx0" brushRef="#br0">1 1 15567,'0'0'7495,"53"59"-7591,-35-47-1858,3-1-2018,1-1-4612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8.439"/>
    </inkml:context>
    <inkml:brush xml:id="br0">
      <inkml:brushProperty name="width" value="0.025" units="cm"/>
      <inkml:brushProperty name="height" value="0.025" units="cm"/>
    </inkml:brush>
  </inkml:definitions>
  <inkml:trace contextRef="#ctx0" brushRef="#br0">80 0 12011,'0'0'7597,"-10"8"-5019,4-3-2417,-36 30 2566,40-33-2564,0 0 0,0 1 0,0-1 1,0 1-1,0-1 0,1 1 1,0-1-1,-1 1 0,1 0 0,0 0 1,0 0-1,0 0 0,1 0 1,-1 0-1,1 0 0,-1 0 0,1 0 1,0 4-1,1-6-155,0 1 0,-1-1 0,1 0-1,0 1 1,0-1 0,0 0 0,-1 0 0,1 1 0,1-1-1,-1 0 1,0 0 0,0 0 0,0 0 0,1-1 0,-1 1-1,0 0 1,1 0 0,-1-1 0,0 1 0,1-1 0,-1 1-1,1-1 1,-1 0 0,1 1 0,-1-1 0,3 0 0,45 3-503,-43-3 303,2-1-183,1 0 0,-1-1 0,0 1 1,-1-1-1,1-1 0,0 0 0,12-6 0,-12 5 264,-1 1-1,0 0 0,1 0 1,0 1-1,-1 0 0,1 0 1,14-1-1,-20 7 360,-1 0 0,-1 1 0,1-1-1,0 0 1,-1 0 0,0 0 0,0 0-1,-1 6 1,1 4 933,1-13-1133,0 1 0,0-1 0,0 0 0,0 1 0,0-1-1,0 0 1,0 0 0,1 0 0,-1 0 0,0 0 0,1 0-1,-1-1 1,0 1 0,1 0 0,-1-1 0,1 1 0,-1-1-1,1 1 1,0-1 0,-1 0 0,1 0 0,-1 0 0,1 0-1,-1 0 1,1 0 0,0 0 0,1-1 0,48-2-229,27-13-2670,-55 10 976,1 2 0,-1 0 0,31-1 0,-54 5 2004,1 1 0,-1-1 1,1 0-1,-1 1 1,1-1-1,-1 0 0,1 1 1,-1-1-1,1 1 1,-1-1-1,1 1 0,-1-1 1,0 1-1,1 0 1,-1-1-1,0 1 0,0-1 1,1 1-1,-1 0 1,0-1-1,0 1 0,0-1 1,0 1-1,0 0 0,0-1 1,0 1-1,0 0 1,0-1-1,0 1 0,0 0 1,0-1-1,0 1 1,0 0-1,-1-1 0,1 1 1,0-1-1,-1 2 1,-10 36 2310,7-25-1731,4-10-923,-3 15 213,4-9-5048,4-8-3001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3.863"/>
    </inkml:context>
    <inkml:brush xml:id="br0">
      <inkml:brushProperty name="width" value="0.025" units="cm"/>
      <inkml:brushProperty name="height" value="0.025" units="cm"/>
    </inkml:brush>
  </inkml:definitions>
  <inkml:trace contextRef="#ctx0" brushRef="#br0">291 1156 10250,'0'0'1687,"8"5"-1837,0-1 164,-1 0 0,2 0-1,-1-1 1,0 0 0,1 0 0,-1-1-1,1 0 1,0-1 0,0 0-1,-1 0 1,1-1 0,0 0 0,12-2-1,169-25 155,-118 14-143,107-4 1,229 42 491,-33 0 493,111-50-441,-141 3-412,439 35 110,-316 3 325,-230-11-300,760-15 223,272-14 606,-827 68-409,-54-3-693,-18-24 6,385 27 9,-274-6 349,-323-33-281,164-16 0,473-22-50,-562 28-45,275-26 10,184-1 35,-657 35 106,48 9 0,29 2 818,-100-14-931,-1 0 0,1 0 1,-1-2-1,1 1 1,-1-2-1,0 1 1,14-6-1,51-19-127,2 4 1,1 3-1,0 3 1,1 4-1,1 4 0,140 1 1,-166 13 97,0 2 0,91 24 0,-24-5 0,-16-9-15,126 2 0,109-14 41,-265-6-27,76-5-26,162-30 1,-112 10 9,92 2 17,369 16 0,-62 10 1164,-505-8-1084,-99-34 769,-4 19-860,-1-1 1,-1 1-1,-1 1 1,0 0-1,-2 0 1,-13-19 0,8 14-18,2 0 1,-20-50 0,-4-32 57,-63-127-1,53 120-359,18 37-1545,28 74 1801,0-1-1,0 1 0,0-1 0,0 1 0,-1 0 1,1-1-1,-1 1 0,0 1 0,0-1 1,0 0-1,0 1 0,0-1 0,0 1 1,-1 0-1,1 0 0,-1 0 0,0 1 0,-7-3 1,-3 1 168,-1 0 1,0 1 0,-28 0 0,29 2 135,-1-1-1,1-1 1,-26-5 0,-60-18 138,-1 4 0,-186-15 0,272 35-410,-90-9 56,-675-47-124,428 50 114,-876-13-455,0 48-105,835-6 674,-1587 80-491,0-55-125,1347-51 666,-972 19-122,-391-16-57,1512-2 7,-422-29-814,863 27 762,-702-51-465,731 56 508,0 1-1,0 0 1,0 1-1,0 0 1,1 1-1,-1 1 1,-26 10-1,33-11 14,0 1 0,1 0 0,-1 0 1,1 1-1,-1 0 0,1 0 0,1 0 0,-1 1 0,1 0 0,0 0 0,0 0 0,1 1 1,-1 0-1,2 0 0,-6 12 0,-7 32-21,2 0-1,3 1 1,2 0-1,-4 78 1,2-14-64,-11 37-62,-11 107 1082,29-207-518,3 1 0,9 97 0,-6-136-468,1 0-1,1 0 0,0 0 1,1 0-1,1-1 0,0 0 1,1 0-1,1-1 1,0 0-1,0 0 0,1-1 1,1 0-1,0 0 1,1-1-1,19 16 0,-18-18-599,0-1 1,0 0-1,1-1 0,0 0 0,0-1 0,1-1 0,-1 0 0,1-1 0,0 0 0,22 2 0,71-1-9817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55.552"/>
    </inkml:context>
    <inkml:brush xml:id="br0">
      <inkml:brushProperty name="width" value="0.025" units="cm"/>
      <inkml:brushProperty name="height" value="0.025" units="cm"/>
    </inkml:brush>
  </inkml:definitions>
  <inkml:trace contextRef="#ctx0" brushRef="#br0">1 137 8360,'0'0'7084,"9"-6"-6935,1 1-134,0 0 0,0 1-1,1 0 1,-1 0-1,1 1 1,-1 0-1,1 1 1,0 1-1,0-1 1,12 1 0,501-22 91,310-5 748,920 47 1047,-979-3-545,368-7-699,-491-47 737,64-3-1214,-585 41-190,-298 12-764,-1765-3 1089,1319-24-373,-277-1 94,-1463 102 642,1707-58-1132,1613-40-1307,-702 7 1752,992-11 470,1 49 587,-251 30-916,1268 63 3,-1827-119 783,-497-9-98,-74-14-1,1 0-846,-782-35 202,-2 33-122,-630-30-366,1524 47 309,-508-28-750,3 30-1755,411 8-1175,-133 28 1,161-21-652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58.217"/>
    </inkml:context>
    <inkml:brush xml:id="br0">
      <inkml:brushProperty name="width" value="0.025" units="cm"/>
      <inkml:brushProperty name="height" value="0.025" units="cm"/>
    </inkml:brush>
  </inkml:definitions>
  <inkml:trace contextRef="#ctx0" brushRef="#br0">58 40 4965,'0'0'3790,"-9"10"-2680,-27 31-309,34-40-700,1 1 0,0-1 0,0 1 0,0-1 0,0 1 0,0-1 0,0 1-1,1 0 1,-1-1 0,0 1 0,1 0 0,-1-1 0,1 1 0,0 0 0,-1 2 0,1-3-32,1 0-1,-1 0 1,0-1 0,0 1-1,1 0 1,-1 0-1,1-1 1,-1 1 0,0 0-1,1 0 1,-1-1 0,1 1-1,0 0 1,-1-1 0,1 1-1,-1-1 1,1 1 0,0-1-1,0 1 1,-1-1 0,1 1-1,1-1 1,4 2 263,0 0 0,0 0 0,1-1 0,-1 0 0,1 0 0,6-1 0,-3 1-58,560 9 2605,-343-13-2742,1220 31-14,-1241-18-78,317 28-592,-499-34 526,-29-2 122,-46-2 258,31 0-221,-841-22 1,10 0 998,1680-1-1682,-799 21 554,506-43-3,-2-34-309,-523 77 316,28-6 6,-38 8-14,1-1 0,-1 1 1,0 0-1,1-1 0,-1 1 1,0-1-1,1 1 1,-1-1-1,0 0 0,0 0 1,1 1-1,-1-1 0,0 0 1,0 0-1,0 0 0,0 0 1,0-1-1,0 1 0,0-2 1,-9-2 106,-19 1-72,0 2 1,-1 0 0,-42 4-1,20 0-42,-374 36-46,0 34 43,319-53-1,50-10 4,22-5 5,1 2 1,1 1 0,-1 2 0,-36 14-1,66-22-38,1-1 1,-1 1-1,1 0 0,-1 0 0,0 0 0,1 0 0,-1 0 0,1 0 0,0 0 0,-1 0 0,1 0 0,0 0 0,0 1 0,0-1 0,0 1 0,-2 2 1,3-4-26,0 1 1,0 0-1,0-1 1,0 1-1,0 0 1,1-1-1,-1 1 1,0 0-1,0-1 1,0 1-1,1 0 1,-1-1-1,0 1 1,1 0-1,-1-1 1,0 1-1,1-1 1,-1 1-1,1-1 1,-1 1-1,1-1 1,-1 1-1,1-1 1,-1 1-1,1-1 1,0 0-1,0 1 1,4 2-270,1 0 0,0-1 0,0 1 0,0-1 1,0-1-1,0 1 0,10 0 0,36 1-1153,0-1 0,0-4 0,-1-1-1,1-3 1,94-22 0,-14-7-1887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59.823"/>
    </inkml:context>
    <inkml:brush xml:id="br0">
      <inkml:brushProperty name="width" value="0.025" units="cm"/>
      <inkml:brushProperty name="height" value="0.025" units="cm"/>
    </inkml:brush>
  </inkml:definitions>
  <inkml:trace contextRef="#ctx0" brushRef="#br0">0 0 13261,'0'0'13073,"11"5"-12245,45 21-198,-2 4 0,-1 1 0,73 58 0,145 136-481,-263-219-128,231 215-2412,-256-233-7632,-93-60 310,33 31 1988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00.183"/>
    </inkml:context>
    <inkml:brush xml:id="br0">
      <inkml:brushProperty name="width" value="0.025" units="cm"/>
      <inkml:brushProperty name="height" value="0.025" units="cm"/>
    </inkml:brush>
  </inkml:definitions>
  <inkml:trace contextRef="#ctx0" brushRef="#br0">189 603 13485,'-14'0'1521,"-5"1"-877,-57 0 2456,69-1-2554,0-1 0,0 0 0,0 0 0,0 0 0,0-1 0,0 0 0,1 0 0,-1-1 0,-7-4 0,14 7-511,0 0 0,-1 0 0,1 0 1,0-1-1,0 1 0,0 0 0,-1 0 1,1-1-1,0 1 0,0 0 1,0 0-1,0-1 0,-1 1 0,1 0 1,0 0-1,0-1 0,0 1 0,0 0 1,0-1-1,0 1 0,0 0 1,0 0-1,0-1 0,0 1 0,0 0 1,0-1-1,0 1 0,0 0 0,0-1 1,0 1-1,0 0 0,1 0 0,-1-1 1,0 1-1,0 0 0,0 0 1,0-1-1,0 1 0,1 0 0,-1 0 1,0-1-1,0 1 0,1 0 0,-1 0 1,0 0-1,0 0 0,1-1 1,-1 1-1,0 0 0,1 0 0,16-10 35,-15 9 47,35-19 600,0-2-1,-1-1 0,62-53 0,-69 50-750,-2-2-1,0-1 1,-2-2-1,-1 0 1,-2-1-1,-1-1 1,26-57 0,-35 59-109,-10 24 52,0 0 1,1 0-1,-1 0 1,1 1 0,1-1-1,-1 1 1,1-1-1,0 1 1,1 0-1,-1 1 1,1-1-1,7-5 1,-11 10 65,0 1-1,1 0 1,-1-1 0,1 1-1,-1 0 1,1 0 0,-1 0-1,1 0 1,-1 0 0,0 0 0,1 1-1,-1-1 1,1 0 0,-1 1-1,0-1 1,1 1 0,-1-1-1,0 1 1,1 0 0,-1 0-1,0-1 1,0 1 0,0 0-1,0 0 1,0 0 0,0 0 0,0 0-1,0 1 1,0-1 0,1 2-1,28 45-623,-25-38 604,18 30-1315,45 60-1,-53-81 191,1-1 0,1-1-1,0-1 1,1 0 0,21 14 0,32 12-9534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00.851"/>
    </inkml:context>
    <inkml:brush xml:id="br0">
      <inkml:brushProperty name="width" value="0.025" units="cm"/>
      <inkml:brushProperty name="height" value="0.025" units="cm"/>
    </inkml:brush>
  </inkml:definitions>
  <inkml:trace contextRef="#ctx0" brushRef="#br0">1 1 17104,'0'0'7719,"19"86"-6181,-15-27-289,4 9-736,-2 4-225,1 4-160,4-4-96,-1-4 0,-1-9-160,0-10-1281,0-9-417,-3-13-256,-4-14-1153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01.179"/>
    </inkml:context>
    <inkml:brush xml:id="br0">
      <inkml:brushProperty name="width" value="0.025" units="cm"/>
      <inkml:brushProperty name="height" value="0.025" units="cm"/>
    </inkml:brush>
  </inkml:definitions>
  <inkml:trace contextRef="#ctx0" brushRef="#br0">49 118 11819,'0'0'8969,"-49"-29"-4485,50 29-3843,22 1-225,11 6 257,13-4-193,7-3-416,6 0 32,5 0-320,1-12-1538,-3-3-832,-4-5-994,-8-4-1825,-7-5-5829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01.536"/>
    </inkml:context>
    <inkml:brush xml:id="br0">
      <inkml:brushProperty name="width" value="0.025" units="cm"/>
      <inkml:brushProperty name="height" value="0.025" units="cm"/>
    </inkml:brush>
  </inkml:definitions>
  <inkml:trace contextRef="#ctx0" brushRef="#br0">42 0 15375,'0'0'3139,"-2"9"-1399,-10 38-499,2 0 0,2 1 0,2 0 1,3 1-1,4 93 0,0-136-1221,-1 0 1,1 1-1,0-1 0,0 0 0,1 0 1,0 0-1,0 0 0,0 0 1,1 0-1,0 0 0,0-1 1,1 1-1,-1-1 0,1 0 1,0 0-1,6 5 0,-6-7-16,0-1 0,0 1 0,0-1 0,1 0-1,-1 0 1,1 0 0,-1-1 0,1 1-1,0-1 1,-1 0 0,1-1 0,0 1-1,0-1 1,-1 0 0,1 0 0,0-1 0,0 1-1,0-1 1,-1 0 0,1 0 0,0 0-1,5-3 1,2-2-140,1 0 0,-1 0 0,-1-1 0,14-10 0,-17 11 59,0 0 0,1 0 0,0 1 0,0 0-1,0 1 1,1-1 0,-1 2 0,1-1-1,12-1 1,-21 5 93,1 0 0,-1 0 0,0 0 1,0 0-1,1 1 0,-1-1 0,0 0 0,0 1 0,0-1 0,0 1 0,0-1 0,0 1 0,0-1 0,0 1 0,0 0 0,0 0 0,0-1 1,0 1-1,0 0 0,0 0 0,0 0 0,-1 0 0,1 0 0,0 0 0,-1 0 0,1 0 0,-1 0 0,1 1 0,-1-1 0,0 0 0,1 0 1,-1 0-1,0 1 0,0-1 0,0 2 0,2 55 1471,-2-43-980,-2 18 599,-9 54-1,-2 15-529,13-101-609,0 0 1,0 0-1,-1 0 1,1 0-1,0 0 1,0 0-1,0-1 0,0 1 1,0 0-1,0 0 1,0 0-1,0 0 1,1 0-1,-1-1 0,0 1 1,0 0-1,1 0 1,-1 0-1,0 0 1,1-1-1,-1 1 1,1 0-1,-1 0 0,1-1 1,0 1-1,-1-1 1,1 1-1,0 0 1,-1-1-1,1 1 0,0-1 1,-1 1-1,1-1 1,0 0-1,0 1 1,0-1-1,0 0 0,1 1 1,0-2-233,0 1 0,0-1 0,0 1 0,-1-1 0,1 0 0,0 0 0,-1 0 0,1 0 0,0 0 0,-1 0 0,1-1 0,-1 1 0,0 0 0,1-1 0,-1 1 0,0-1 0,0 1 0,1-3 0,18-33-6957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01.976"/>
    </inkml:context>
    <inkml:brush xml:id="br0">
      <inkml:brushProperty name="width" value="0.025" units="cm"/>
      <inkml:brushProperty name="height" value="0.025" units="cm"/>
    </inkml:brush>
  </inkml:definitions>
  <inkml:trace contextRef="#ctx0" brushRef="#br0">85 230 9097,'0'0'12854,"10"0"-11396,-8 0-1394,17 0 524,0 0 0,1 0 1,-1-2-1,0-1 1,-1 0-1,1-1 1,0-1-1,26-11 1,-34 10-406,0-1 0,-1 0 1,1 0-1,-1-1 1,15-16-1,-21 20-150,0-1 1,0 1-1,-1-1 1,0 0-1,1 0 0,-2-1 1,1 1-1,-1-1 1,0 1-1,0-1 0,0 0 1,-1 1-1,0-1 1,1-8-1,-2 13-23,0-1 0,0 0-1,0 1 1,-1-1 0,1 1-1,0-1 1,-1 1 0,1-1 0,-1 1-1,0-1 1,1 1 0,-1-1-1,0 1 1,0 0 0,0-1 0,0 1-1,0 0 1,0 0 0,0 0 0,0 0-1,0 0 1,-1 0 0,-1-1-1,-1-1 3,-1 1-1,0 0 0,0 0 0,0 1 0,1-1 1,-1 1-1,-8-1 0,-4 1 3,1 0 0,-1 1 0,-30 4 0,34-1 7,0 1 1,0 0-1,0 1 0,0 0 1,1 1-1,0 1 1,0-1-1,0 2 0,1 0 1,0 0-1,1 1 0,0 1 1,1 0-1,-1 0 0,-8 14 1,11-16-5,1 1 0,0 0 0,0 0 0,1 0 0,1 1 0,-1 0 0,2 0 0,-1 0 0,1 0 0,1 1 0,0-1 0,0 1 0,1-1 0,1 1 0,-1 0 0,2-1 0,-1 1 0,2 0 0,-1-1 0,4 12 0,-3-18-53,1 1-1,0-1 1,-1 0 0,1 0-1,1 0 1,-1 0-1,0 0 1,1-1-1,0 1 1,0-1-1,0 0 1,0 0-1,0-1 1,1 1-1,-1-1 1,1 0-1,0 0 1,0 0-1,-1-1 1,1 0-1,0 0 1,0 0 0,0 0-1,7-1 1,10 2-618,1-2 0,-1 0 1,1-1-1,25-6 0,-11-1-2129,1-2 0,49-19 0,-5-3-4573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0.148"/>
    </inkml:context>
    <inkml:brush xml:id="br0">
      <inkml:brushProperty name="width" value="0.025" units="cm"/>
      <inkml:brushProperty name="height" value="0.025" units="cm"/>
    </inkml:brush>
  </inkml:definitions>
  <inkml:trace contextRef="#ctx0" brushRef="#br0">288 152 15439,'0'0'1505,"7"-10"283,-7 10-1798,6-8 819,-1 0-1,1-1 0,-2 0 0,1 1 0,5-18 1,-9 24-658,0 0 0,-1-1 0,1 1 0,-1 0 0,0 0 0,0 0 0,0 0 0,0 0 0,0 0 0,0-1 0,0 1 0,-1 0 0,1 0 0,-1 0 0,1 0 0,-1 0 0,0 0 0,0 0 0,0 0 0,0 0 0,0 0 0,0 1 0,-1-1 0,1 0 0,0 1 0,-1-1 0,0 1 0,1-1 0,-1 1 0,0 0 0,1 0 0,-1 0 0,0 0 0,0 0 0,0 0 0,0 0 0,0 1 0,0-1 0,-4 0 0,-1-1-64,-1 1 0,1-1 0,-1 2 0,0-1 0,1 1 0,-1 0 0,0 0 0,1 1 0,-1 0 0,1 0 0,-1 1 0,1 0 0,-1 1-1,-6 3 1,3-1-34,1 0 0,0 1 0,0 1 0,1 0-1,0 0 1,0 1 0,1 0 0,-15 17 0,15-15-56,0 1 1,1 0 0,0 0 0,0 0 0,2 1 0,-1 0-1,1 0 1,1 1 0,0-1 0,1 1 0,0 0-1,1 0 1,1 0 0,0 0 0,1 0 0,0 1 0,2 15-1,-1-25-92,0-1-1,0 1 0,0-1 1,1 1-1,-1-1 1,1 0-1,0 0 0,0 1 1,0-1-1,0-1 0,0 1 1,1 0-1,-1 0 0,1-1 1,0 0-1,-1 1 1,5 1-1,-1-1-258,0 0 1,0 0-1,0-1 1,0 0-1,0 0 1,1-1-1,-1 1 1,0-1-1,8 0 1,2-1-776,-1 0-1,1-2 1,-1 1 0,1-2-1,-1 0 1,0-1 0,21-7-1,34-22-6194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0.491"/>
    </inkml:context>
    <inkml:brush xml:id="br0">
      <inkml:brushProperty name="width" value="0.025" units="cm"/>
      <inkml:brushProperty name="height" value="0.025" units="cm"/>
    </inkml:brush>
  </inkml:definitions>
  <inkml:trace contextRef="#ctx0" brushRef="#br0">152 32 17745,'0'0'2701,"-10"4"-165,2 0-2360,0 0-1,1 0 1,0 0 0,0 1 0,0 0 0,1 1-1,-1 0 1,1 0 0,1 0 0,-1 0 0,1 1-1,0 0 1,0 0 0,-5 13 0,4-10-97,0 1 0,1-1 0,0 1 0,1 0 0,0 0-1,1 0 1,0 0 0,1 1 0,0-1 0,1 1 0,0 0 0,1-1 0,1 14 0,0-23-76,-1 0 1,1 1 0,1-1-1,-1 0 1,0 0-1,0 0 1,1 0-1,-1 0 1,1 0-1,0 0 1,-1 0-1,1-1 1,0 1-1,0-1 1,0 1-1,0-1 1,1 0-1,-1 0 1,0 0-1,0 0 1,1 0-1,-1 0 1,0-1-1,1 1 1,-1-1-1,1 1 1,-1-1-1,1 0 1,-1 0 0,1 0-1,-1-1 1,4 0-1,3 1 74,-1-1 1,0-1-1,0 0 0,0 0 0,0 0 1,0-1-1,0 0 0,12-7 0,-8 1 86,0 0-1,0 0 1,-1-1-1,0 0 0,-1-1 1,0-1-1,16-24 1,-21 27 60,0 0 0,0 0 0,-1 0 0,0-1 1,-1 0-1,0 1 0,0-1 0,-1-1 1,-1 1-1,0 0 0,0 0 0,-1-15 1,-1 21-186,1 1 1,-1 0 0,0-1 0,0 1 0,-1 0-1,1 0 1,-1 0 0,1 0 0,-1 0 0,0 0-1,0 1 1,0-1 0,-1 0 0,1 1-1,0 0 1,-1-1 0,0 1 0,1 0 0,-1 1-1,-4-3 1,5 3-85,0 0 0,0 0 0,-1 0 0,1 0 0,0 0 1,-1 0-1,1 1 0,-1-1 0,1 1 0,-1-1 0,1 1 0,-1 0 0,1 0 0,-1 1 0,1-1 0,-1 0 0,1 1 0,-1-1 0,1 1 0,-1 0 0,1 0 0,0 0 1,0 0-1,-1 0 0,1 1 0,0-1 0,0 1 0,-2 1 0,3-2-138,0 1 0,0-1 0,-1 0 0,1 1 1,1-1-1,-1 1 0,0-1 0,0 1 0,1-1 0,-1 1 0,0-1 1,1 1-1,0 0 0,-1-1 0,1 1 0,0 0 0,0 0 0,0-1 1,0 1-1,0 0 0,0-1 0,1 1 0,-1 2 0,1-3-171,0 1 0,-1 0-1,1 0 1,0-1 0,0 1-1,0-1 1,0 1 0,0-1-1,1 1 1,-1-1-1,0 0 1,1 1 0,-1-1-1,1 0 1,-1 0 0,1 0-1,-1 0 1,1 0 0,0 0-1,-1-1 1,3 2 0,30 3-6462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5.530"/>
    </inkml:context>
    <inkml:brush xml:id="br0">
      <inkml:brushProperty name="width" value="0.025" units="cm"/>
      <inkml:brushProperty name="height" value="0.025" units="cm"/>
    </inkml:brush>
  </inkml:definitions>
  <inkml:trace contextRef="#ctx0" brushRef="#br0">361 890 18257,'0'0'1826,"10"-13"-833,17-16-641,1 0 0,1 2 0,65-46-1,124-68 189,-169 111-539,796-443-967,-815 458 583,-5 2-544,1 0 1,1 2-1,37-11 1,-55 23-3053,-16 9 1992,-15 10-220,-22 11-1595,-66 35-1,45-34 3904,-1-2 0,-2-4 0,0-2 0,-72 14 0,124-34 241,0-1-1,0-1 1,0 0 0,0-1 0,0-1-1,0 0 1,-16-3 0,29 3-56,-1-1-1,0 0 1,0 0 0,0 0 0,1-1-1,-1 1 1,1-1 0,-1 0 0,1 0-1,0 0 1,-1 0 0,1-1 0,0 1-1,1-1 1,-1 0 0,0 0-1,1 0 1,-1 0 0,1 0 0,0-1-1,0 1 1,0 0 0,1-1 0,-1 0-1,1 1 1,0-1 0,0 0 0,0 0-1,1 0 1,-1 1 0,1-1 0,0 0-1,0-6 1,1 0 1174,0-9 587,-1 19-2004,0-1 0,0 1-1,0 0 1,0 0 0,0 0 0,0-1 0,0 1 0,0 0 0,0 0 0,0 0 0,0-1 0,0 1-1,0 0 1,0 0 0,0 0 0,0-1 0,-1 1 0,1 0 0,0 0 0,0 0 0,0 0 0,0-1-1,0 1 1,-1 0 0,1 0 0,0 0 0,0 0 0,0 0 0,0 0 0,-1-1 0,1 1-1,0 0 1,0 0 0,0 0 0,0 0 0,-1 0 0,1 0 0,0 0 0,0 0 0,-1 0 0,1 0-1,0 0 1,0 0 0,0 0 0,-1 0 0,1 0 0,0 0 0,0 0 0,0 0 0,-1 0 0,1 1-1,0-1 1,0 0 0,0 0 0,0 0 0,-1 0 0,1 0 0,0 1 0,-136 102 191,47-32-159,-631 449 2061,706-509-2098,4-4-19,0 0 0,1 1 0,-1 0 0,-12 16 0,21-24-23,1 1-1,0-1 0,0 0 1,0 0-1,-1 0 0,1 1 1,0-1-1,0 0 1,0 0-1,0 1 0,-1-1 1,1 0-1,0 0 0,0 1 1,0-1-1,0 0 1,0 0-1,0 1 0,0-1 1,0 0-1,0 0 1,0 1-1,0-1 0,0 0 1,0 1-1,0-1 0,0 0 1,0 0-1,0 1 1,0-1-1,0 0 0,1 0 1,-1 1-1,0-1 0,0 0 1,0 0-1,0 0 1,1 1-1,-1-1 0,0 0 1,0 0-1,0 0 1,1 1-1,-1-1 0,0 0 1,0 0-1,0 0 0,1 0 1,20 2-148,24-9 44,191-57 234,85-20-300,-70 41-6253,-141 24-1405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0.831"/>
    </inkml:context>
    <inkml:brush xml:id="br0">
      <inkml:brushProperty name="width" value="0.025" units="cm"/>
      <inkml:brushProperty name="height" value="0.025" units="cm"/>
    </inkml:brush>
  </inkml:definitions>
  <inkml:trace contextRef="#ctx0" brushRef="#br0">205 0 15951,'0'0'6363,"-12"1"-4142,4-1-2023,0 1 1,-1 1-1,1-1 0,0 1 0,0 1 1,0 0-1,0 0 0,0 0 0,1 1 1,0 0-1,0 0 0,0 1 0,0 0 0,-10 10 1,10-9-141,0 0 1,0 1 0,1 0 0,0 0-1,0 1 1,1 0 0,0 0-1,0 0 1,1 0 0,-5 13 0,9-20-70,0-1 1,0 1-1,0-1 1,0 1 0,0-1-1,0 0 1,0 1 0,0-1-1,0 1 1,0-1-1,0 1 1,0-1 0,1 0-1,-1 1 1,0-1-1,0 1 1,1-1 0,-1 0-1,0 1 1,0-1-1,1 0 1,-1 1 0,0-1-1,1 0 1,-1 0-1,0 1 1,1-1 0,-1 0-1,1 0 1,-1 0 0,0 1-1,1-1 1,-1 0-1,1 0 1,-1 0 0,1 0-1,-1 0 1,0 0-1,1 0 1,-1 0 0,1 0-1,22 0-371,-19 0 298,20-3-671,1-2 0,39-11 0,-41 9 216,1 2 1,-1 0-1,31-2 0,-47 7 510,0-1 1,0 1-1,-1 1 0,1-1 0,0 1 0,7 2 1,-13-2 63,0-1 1,1 1 0,-1-1 0,0 1-1,0 0 1,0-1 0,0 1 0,0 0 0,0-1-1,0 1 1,-1 0 0,1 0 0,0 0-1,0 0 1,-1 0 0,1 0 0,0 0-1,-1 0 1,1 0 0,-1 0 0,1 1-1,-1-1 1,0 0 0,0 0 0,1 0 0,-1 1-1,0-1 1,0 0 0,0 0 0,0 1-1,0-1 1,0 0 0,-1 0 0,1 0-1,0 1 1,-1-1 0,1 0 0,-1 0-1,1 0 1,-1 0 0,1 0 0,-1 0 0,-1 2-1,-3 5 297,0-1 1,0 0-1,-1 0 0,0 0 0,0 0 0,-1-1 0,0 0 1,0-1-1,-13 9 0,-3 0 260,0-1 0,-26 10 0,42-19-552,0-2 0,0 1 0,0-1 0,0 0-1,0 0 1,-13 0 0,19-2-112,0 0 0,0 0 0,0 0 0,0 0 0,0 0 0,0 0-1,0 0 1,0-1 0,0 1 0,1 0 0,-1-1 0,0 1 0,0-1 0,0 1 0,0-1 0,0 0 0,1 1 0,-1-1 0,0 0-1,0 1 1,0-2 0,0 0-184,0 0 0,1 0 0,-1 0 0,1 0 1,0 0-1,-1 1 0,1-1 0,0 0 0,0 0 0,0 0 0,1 0 0,-1 0 0,0 0 0,1 0 0,0-3 0,3-6-1075,1 1 0,0-1 1,0 1-1,1 0 0,9-11 0,-10 13 289,29-43-5279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1.178"/>
    </inkml:context>
    <inkml:brush xml:id="br0">
      <inkml:brushProperty name="width" value="0.025" units="cm"/>
      <inkml:brushProperty name="height" value="0.025" units="cm"/>
    </inkml:brush>
  </inkml:definitions>
  <inkml:trace contextRef="#ctx0" brushRef="#br0">162 0 16560,'0'0'5995,"-8"12"-4052,-9 17-1444,2 0 1,1 0-1,1 1 1,1 1-1,2 0 0,1 1 1,1 0-1,-3 39 1,9-46-471,1 0 1,1 0-1,1-1 0,8 40 1,-7-54-402,0 0 0,1 0 0,0 0 0,1 0 0,0-1 0,1 1 0,0-1 0,1 0 0,-1-1 0,2 1 0,-1-1 0,1 0 0,12 10 0,-26-44-2746,-33-55 2635,22 46 1828,0-1 0,3-1-1,-13-44 1,28 80-1220,-1 0 1,0-1-1,1 1 1,0 0-1,-1-1 1,1 1 0,0 0-1,-1-1 1,1 1-1,0-1 1,0 1-1,0 0 1,0-1 0,1 1-1,-1-1 1,0 1-1,1 0 1,-1-1-1,1 1 1,-1 0-1,1-1 1,-1 1 0,1 0-1,0 0 1,0-1-1,0 1 1,-1 0-1,3-2 1,1 2-72,0 0-1,0 0 1,0 0 0,0 0 0,0 1-1,0-1 1,0 1 0,8 1-1,-9-1-126,15 1-648,-1 0 0,1 2-1,17 4 1,7 2-3018,10-2-2742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1.551"/>
    </inkml:context>
    <inkml:brush xml:id="br0">
      <inkml:brushProperty name="width" value="0.025" units="cm"/>
      <inkml:brushProperty name="height" value="0.025" units="cm"/>
    </inkml:brush>
  </inkml:definitions>
  <inkml:trace contextRef="#ctx0" brushRef="#br0">223 0 19506,'-11'7'3049,"-72"49"1722,76-51-4519,0 0 0,1 1 0,0 0-1,0 0 1,0 0 0,1 1 0,0 0 0,0 0 0,1 1 0,0-1 0,-5 13 0,9-19-251,-1-1 0,1 1 0,0-1 0,0 1 0,0-1 0,0 1 0,0-1 0,0 1 0,0-1 0,0 1 0,0-1 0,0 1 0,1-1 0,-1 1 0,0-1 0,0 1 0,0-1 0,0 1 0,1-1 0,-1 0 0,0 1 0,1-1 0,-1 1 0,0-1 0,1 0 0,-1 1 0,0-1 0,1 0 0,-1 1 0,1-1 0,-1 0 0,1 0 0,-1 1 0,1-1 0,27 4 83,39-12-226,-54 5-108,5 1-90,49-6-759,-62 7 1055,-1 1-1,0 0 1,0 0-1,1 1 1,-1-1-1,0 1 1,0 0-1,0 0 1,0 0-1,0 1 1,0-1-1,5 3 1,-8-3 52,-1-1-1,1 1 1,0-1 0,-1 1 0,1 0 0,0-1 0,-1 1 0,1 0 0,0-1 0,-1 1 0,1 0 0,-1 0 0,0 0 0,1-1 0,-1 1 0,0 0 0,1 0 0,-1 0 0,0 0 0,0 0 0,0-1 0,1 1 0,-1 0 0,0 0 0,0 0 0,-1 2 0,1-1 44,-1 0 0,0-1 0,0 1 1,0 0-1,0 0 0,0-1 0,-1 1 0,1-1 1,0 1-1,-1-1 0,-2 3 0,-46 27 893,48-31-948,-116 53 1124,55-33-1948,1-12-4267,45-8-2171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2.421"/>
    </inkml:context>
    <inkml:brush xml:id="br0">
      <inkml:brushProperty name="width" value="0.025" units="cm"/>
      <inkml:brushProperty name="height" value="0.025" units="cm"/>
    </inkml:brush>
  </inkml:definitions>
  <inkml:trace contextRef="#ctx0" brushRef="#br0">204 602 14542,'0'-11'2952,"0"3"-2166,-1-1 1,0 0 0,0 1-1,0-1 1,-1 1-1,-1 0 1,-4-13 0,5 18-513,1-1 1,-1 0-1,0 1 1,-1-1-1,1 1 1,-1 0-1,1 0 1,-1 0-1,0 0 1,0 1-1,0-1 1,0 1-1,-1-1 1,1 1-1,-1 0 1,1 0-1,-1 1 1,0-1-1,0 1 1,0 0-1,-6-1 1,6 1-215,1 0 1,-1 1 0,0 0 0,0 0 0,0 0 0,0 0 0,1 0 0,-1 1-1,0 0 1,0 0 0,1 0 0,-1 0 0,0 0 0,1 1 0,-1 0 0,1-1 0,0 1-1,-1 1 1,1-1 0,0 0 0,0 1 0,1 0 0,-1-1 0,0 1 0,1 0-1,0 0 1,-3 4 0,2-1-47,0 1 0,0-1 0,1 1-1,0 0 1,0-1 0,1 1 0,-1 0-1,1 0 1,1 0 0,0 0 0,0 0-1,0 0 1,0 0 0,3 9 0,-3-14-19,1 1 1,-1-1 0,1 0-1,-1 0 1,1 1 0,0-1-1,0 0 1,0 0-1,1 0 1,-1 0 0,0 0-1,1 0 1,-1 0 0,1 0-1,-1-1 1,1 1 0,0 0-1,0-1 1,0 0 0,0 1-1,4 1 1,-2-2 5,0 0-1,0 0 1,0 0 0,0-1-1,1 1 1,-1-1 0,0 0-1,0 0 1,0-1 0,0 1 0,7-3-1,1 0 23,0-1 0,0 0 0,-1-1 0,0 0 0,0-1 0,0 0 0,14-12 0,-13 8 1,-1 0 1,0-1 0,0-1-1,-1 1 1,-1-2-1,0 1 1,0-1 0,-2-1-1,0 0 1,0 0 0,-1 0-1,-1-1 1,0 1-1,-1-1 1,-1-1 0,0 1-1,1-27 1,-8 28-111,-4 18-110,-7 22-157,12-14 326,0-1 1,1 1-1,1 1 1,0-1-1,0 0 1,2 22-1,0-32 22,-1 0 0,0 0 0,0 0 0,1 0 0,-1 0 0,1 0 0,-1 0 0,1 0 0,0 0 0,0 0 0,0 0 0,0 0 0,0 0 0,1-1 0,-1 1 0,0 0 0,1-1 0,-1 1 0,1-1 0,-1 0 0,1 1 0,0-1 0,0 0 0,0 0 0,0 0 0,0 0-1,0 0 1,0-1 0,0 1 0,0-1 0,0 1 0,0-1 0,0 0 0,0 0 0,0 0 0,0 0 0,0 0 0,1 0 0,-1 0 0,0-1 0,0 1 0,0-1 0,0 1 0,0-1 0,0 0 0,2-1 0,6-3 46,0 0 1,-1-1-1,0 1 0,0-2 1,0 1-1,-1-1 1,0-1-1,0 1 0,-1-1 1,0-1-1,7-10 1,4-8 79,-1 0-1,22-47 1,-26 45-59,-2 0-1,-2 0 1,0-1-1,-2 0 0,-1 0 1,-2-1-1,2-42 0,-20 113-626,-5 44 576,4 1 1,4 1 0,3 0 0,4 88-1,7-144-36,2 0 0,1 0 0,2-1 0,0 0 0,17 37 0,-14-40 17,-1 1 1,-1 0-1,-2 0 1,0 1-1,-2 0 1,2 38-1,-10-59 407,-5-15-126,-6-17-69,-53-185-165,60 176-51,1 0 0,1 0 0,2-1 0,1-46 0,2 75-70,1-1 0,-1 0 0,1 0 0,1 0 0,-1 0 0,1 0 0,0 1 0,1-1 0,-1 1 0,1 0 0,1 0 0,-1 0 0,1 0 0,0 0 0,0 1 0,7-7 0,-5 6-468,1 1 0,-1 1 0,1-1 0,-1 1 1,13-5-1,47-12-7623,-11 10-3635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8.337"/>
    </inkml:context>
    <inkml:brush xml:id="br0">
      <inkml:brushProperty name="width" value="0.025" units="cm"/>
      <inkml:brushProperty name="height" value="0.025" units="cm"/>
    </inkml:brush>
  </inkml:definitions>
  <inkml:trace contextRef="#ctx0" brushRef="#br0">219 314 17072,'0'0'2312,"-5"-9"63,3 6-2183,0 0 0,0 0 0,0-1 0,0 2-1,0-1 1,-1 0 0,0 0 0,1 1 0,-1-1 0,0 1 0,0 0-1,0 0 1,-1 0 0,1 0 0,0 1 0,-1-1 0,1 1 0,-1 0-1,1 0 1,-1 0 0,0 0 0,1 1 0,-1-1 0,0 1-1,1 0 1,-1 0 0,0 1 0,0-1 0,1 1 0,-1 0 0,-4 1-1,2 0-130,0 0 0,1 1 0,0 0-1,0 0 1,-1 0 0,2 1 0,-1-1 0,0 1-1,1 0 1,0 1 0,0-1 0,0 1-1,0 0 1,1 0 0,0 0 0,0 0-1,0 0 1,0 1 0,1-1 0,0 1-1,-1 6 1,-2 7 46,0 0 1,2 0-1,0 1 0,1-1 1,1 21-1,1-38-104,0 0 0,0 1 0,0-1 0,0 0-1,0 0 1,1 0 0,-1 0 0,1 0 0,-1 0 0,1 0 0,0 0 0,0 0 0,0 0 0,0 0 0,0-1-1,0 1 1,0 0 0,1-1 0,1 3 0,-1-3-1,-1-1-1,1 1 1,-1-1-1,1 1 1,-1-1-1,1 0 1,0 1-1,-1-1 1,1 0-1,-1 0 1,1 0 0,0-1-1,-1 1 1,1 0-1,-1-1 1,1 1-1,-1 0 1,1-1-1,-1 0 1,1 1 0,-1-1-1,1 0 1,-1 0-1,0 0 1,0 0-1,1 0 1,1-2-1,6-6 56,1 0 1,-1-1-1,-1 0 0,0-1 0,0 0 0,-1 0 0,-1-1 0,7-15 0,0-2 39,-1 0 0,9-43-1,-10-18-730,-13 318 400,2-226 233,-1-1-1,1 1 1,0 0 0,0-1-1,0 1 1,1-1 0,-1 1 0,0-1-1,0 1 1,1 0 0,-1-1-1,1 1 1,0-1 0,-1 0-1,1 1 1,0-1 0,0 0 0,0 1-1,0-1 1,0 0 0,0 0-1,0 0 1,0 0 0,0 0 0,1 0-1,-1 0 1,0 0 0,1 0-1,-1 0 1,1-1 0,-1 1-1,1-1 1,-1 1 0,1-1 0,-1 0-1,1 1 1,-1-1 0,1 0-1,-1 0 1,1 0 0,0 0-1,2-1 1,2 0 3,1-1 0,-1 0 0,0-1-1,1 1 1,-1-1 0,0 0 0,-1-1 0,1 1-1,5-6 1,44-38-34,-42 34-57,2-1 1,-1 2 0,2 0 0,0 1-1,0 0 1,1 1 0,31-13 0,-46 23 94,-1-1 0,1 1 1,0-1-1,-1 1 0,1 0 1,0-1-1,-1 1 0,1 0 1,0 0-1,-1 0 0,1 0 0,0 1 1,-1-1-1,1 0 0,0 1 1,-1-1-1,1 1 0,0 0 1,-1-1-1,1 1 0,-1 0 0,0 0 1,1 0-1,-1 0 0,0 0 1,1 0-1,-1 1 0,0-1 1,0 0-1,0 1 0,0-1 0,0 1 1,0-1-1,0 1 0,-1-1 1,1 1-1,-1-1 0,1 1 1,-1 0-1,1-1 0,-1 1 0,0 0 1,0 1-1,2 11 316,-1-1-1,-1 0 1,-1 0 0,-2 19 0,3-26-199,-4 11 244,0-24 220,-1-28 197,3 5-783,-1-1 0,-2 1 0,0 0 0,-18-52 0,27 88-11,0 0-1,0-1 1,0 0 0,1 0 0,0 0-1,0 0 1,0-1 0,0 0-1,1 0 1,7 4 0,-4-2-20,0-1 1,0 0-1,1-1 1,0 0-1,0 0 1,0-1-1,14 2 1,-15-4 40,0 0 0,1-1 0,-1 0 0,0-1 1,1 0-1,-1-1 0,0 0 0,0 0 0,0-1 0,-1 0 1,1 0-1,0-1 0,-1 0 0,0-1 0,0 0 0,-1 0 1,1-1-1,-1 0 0,0 0 0,0 0 0,-1-1 1,0 0-1,0-1 0,-1 1 0,0-1 0,0 0 0,-1 0 1,0-1-1,0 1 0,-1-1 0,3-11 0,-4 14-5,-1 0-1,0 0 1,0 0-1,0 0 1,-1 0-1,0 0 0,0 0 1,0-1-1,-1 1 1,0 0-1,-3-9 1,4 13-6,-1 0 1,0 0 0,-1 0-1,1 0 1,0 0 0,0 0-1,-1 1 1,1-1 0,-1 0 0,0 1-1,1 0 1,-1-1 0,0 1-1,0 0 1,0 0 0,0 0-1,0 0 1,0 0 0,0 0-1,0 0 1,-1 1 0,1-1-1,0 1 1,0 0 0,0-1 0,-1 1-1,1 0 1,0 0 0,0 1-1,-1-1 1,1 0 0,0 1-1,-3 0 1,0 1 0,1 0 0,0-1 0,0 1 0,0 1 0,0-1 0,0 1 0,0-1 0,0 1 0,1 0 0,0 1 0,-1-1 0,1 0 0,0 1 0,1 0 0,-1 0 0,1 0 0,0 0 0,-1 0 0,2 0 0,-1 0 0,0 1 0,-1 8 0,-1 5 0,0-1 0,1 1 0,1 0 0,-1 27 0,3-42-173,0 0 0,0 0 1,-1 1-1,2-1 0,-1 0 0,0 0 0,1 0 0,-1 1 1,1-1-1,0 0 0,0 0 0,1 0 0,-1 0 1,0 0-1,1-1 0,0 1 0,-1 0 0,1-1 1,0 1-1,1-1 0,-1 0 0,0 1 0,1-1 0,-1 0 1,1 0-1,0-1 0,-1 1 0,1-1 0,0 1 1,0-1-1,0 0 0,0 0 0,0 0 0,0 0 0,1-1 1,-1 1-1,0-1 0,0 0 0,0 0 0,1 0 1,-1 0-1,5-1 0,35-3-6778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9.104"/>
    </inkml:context>
    <inkml:brush xml:id="br0">
      <inkml:brushProperty name="width" value="0.025" units="cm"/>
      <inkml:brushProperty name="height" value="0.025" units="cm"/>
    </inkml:brush>
  </inkml:definitions>
  <inkml:trace contextRef="#ctx0" brushRef="#br0">0 28 21460,'0'0'3614,"1"12"-2663,-1-8-880,3 41 652,1-1 0,3 0 0,22 79-1,-29-121-721,1-1-1,-1 0 0,1 1 1,-1-1-1,1 0 0,0 1 1,-1-1-1,1 0 0,0 0 1,0 0-1,0 0 0,0 1 1,0-1-1,0-1 0,0 1 0,0 0 1,1 0-1,-1 0 0,0-1 1,2 2-1,-2-2 16,1 0 0,-1 0-1,0 0 1,0 0 0,0-1 0,0 1 0,0 0 0,1-1-1,-1 1 1,0 0 0,0-1 0,0 1 0,0-1-1,0 0 1,0 1 0,0-1 0,-1 0 0,1 0-1,1-1 1,5-5 194,-1-1 0,0 0-1,-1-1 1,6-12 0,-10 20-188,42-97 525,-30 64-527,27-48 0,-40 81-31,1 0 0,-1 0 0,1 0-1,-1 0 1,1-1 0,0 1 0,0 0 0,-1 0 0,1 0 0,0 1-1,0-1 1,0 0 0,0 0 0,0 0 0,0 1 0,0-1 0,1 0-1,-1 1 1,2-1 0,-2 1 5,0 0 0,-1 0 0,1 1 0,0-1 0,-1 1 0,1-1 1,-1 0-1,1 1 0,0-1 0,-1 1 0,1-1 0,-1 1 0,1 0 0,-1-1 0,0 1 0,1-1 0,-1 1 0,1 0 0,-1 0 0,0-1 0,0 1 0,1 0 1,-1-1-1,0 2 0,9 61-24,-8-51 100,2 13-52,-2-13-5,0 1-1,1 0 0,0-1 1,7 21-1,-9-33-5,1 1-1,-1 0 1,0-1 0,1 1-1,-1-1 1,0 1 0,1-1 0,-1 0-1,1 1 1,-1-1 0,0 1-1,1-1 1,-1 0 0,1 1-1,-1-1 1,1 0 0,-1 0-1,1 1 1,0-1 0,-1 0-1,1 0 1,-1 0 0,1 1-1,0-1 1,-1 0 0,1 0-1,-1 0 1,1 0 0,-1 0 0,1 0-1,0-1 1,-1 1 0,1 0-1,-1 0 1,1 0 0,0 0-1,-1-1 1,1 1 0,-1 0-1,1-1 1,-1 1 0,1 0-1,-1-1 1,0 1 0,1-1-1,-1 1 1,1 0 0,-1-1-1,0 1 1,1-1 0,-1 1-1,0-1 1,1 1 0,-1-2 0,23-29 481,-23 30-468,27-47 336,-18 31-344,0-1 0,1 2-1,1-1 1,0 2-1,2-1 1,18-17-1,-31 32-18,1 0 0,0 0 0,0 0 0,0 0 0,0 0-1,1 1 1,-1-1 0,0 0 0,0 1 0,0-1 0,1 0-1,-1 1 1,0 0 0,0-1 0,1 1 0,-1 0 0,0 0-1,1-1 1,-1 1 0,0 0 0,1 0 0,-1 1 0,0-1 0,1 0-1,-1 0 1,0 1 0,2 0 0,-1 0 4,0 1-1,-1-1 1,1 1 0,-1 0-1,1 0 1,-1 0 0,0-1-1,0 1 1,0 0 0,0 1-1,0-1 1,0 0 0,0 0-1,0 4 1,2 12 19,-1 1 0,0-1-1,-1 22 1,-1-31-16,3 54-1425,-3-63 1351,0 0-1,0 0 1,0 0-1,0-1 1,1 1-1,-1 0 1,0 0-1,0 0 1,0 0-1,0-1 1,0 1-1,0 0 1,1 0-1,-1 0 1,0 0-1,0 0 1,0 0-1,0-1 1,1 1-1,-1 0 1,0 0-1,0 0 1,0 0-1,1 0 1,-1 0-1,0 0 1,0 0-1,0 0 1,1 0-1,-1 0 1,0 0-1,0 0 1,0 0-1,0 0 1,1 0-1,-1 0 1,0 0-1,0 0 1,0 1 0,1-1-1,-1 0 1,0 0-1,0 0 1,0 0-1,0 0 1,1 0-1,-1 0 1,0 1-1,0-1 1,0 0-1,0 0 1,0 0-1,0 0 1,0 1-1,1-1 1,-1 0-1,0 0 1,0 0-1,0 1 1,0-1-1,0 0 1,0 0-1,0 0 1,0 1-1,0-1 1,8-15-2969,-1-15-1687,2-7-1917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9.431"/>
    </inkml:context>
    <inkml:brush xml:id="br0">
      <inkml:brushProperty name="width" value="0.025" units="cm"/>
      <inkml:brushProperty name="height" value="0.025" units="cm"/>
    </inkml:brush>
  </inkml:definitions>
  <inkml:trace contextRef="#ctx0" brushRef="#br0">11 84 17745,'2'9'2124,"-1"1"-1534,1-1 0,1 0 0,0 0 0,0 0 0,0 0 0,1 0-1,6 8 1,-9-15-505,0 0 0,0 0 0,1 0-1,-1 0 1,1 0 0,-1-1 0,1 1-1,0-1 1,0 1 0,0-1 0,0 0-1,0 1 1,0-1 0,0 0 0,0 0 0,0 0-1,0-1 1,1 1 0,-1-1 0,0 1-1,0-1 1,1 0 0,-1 1 0,0-1 0,1-1-1,-1 1 1,0 0 0,1 0 0,-1-1-1,0 1 1,0-1 0,1 0 0,-1 0-1,0 0 1,0 0 0,0 0 0,0 0 0,0 0-1,0-1 1,2-2 0,2-1 28,-1 0 0,1 0 0,-1 0 0,-1-1 1,1 0-1,-1 0 0,0-1 0,0 1 0,-1-1 0,4-8 1,-5 11-34,-1 0 1,1 0-1,-1-1 1,1 1-1,-1 0 1,-1-1 0,1 1-1,-1 0 1,1-1-1,-1 1 1,-1-1 0,1 1-1,0-1 1,-1 1-1,0 0 1,0-1 0,-1 1-1,-2-7 1,3 9-55,-1 0 0,0 0 1,1 0-1,-1 0 0,0 1 0,0-1 1,0 1-1,0-1 0,0 1 0,-1 0 0,1 0 1,0 0-1,-1 0 0,1 0 0,0 1 1,-1-1-1,1 0 0,-1 1 0,1 0 1,-1 0-1,1 0 0,-1 0 0,1 0 1,-1 0-1,1 1 0,-1-1 0,-1 1 1,-2 1-13,1-1 1,0 1-1,1-1 1,-1 1-1,0 1 1,0-1-1,1 1 1,0 0-1,-1 0 1,1 0-1,0 0 1,-3 5-1,0 2 26,0 1 0,1 0-1,0 0 1,1 1-1,1 0 1,0-1-1,0 2 1,1-1-1,1 0 1,0 1 0,0-1-1,1 1 1,1-1-1,0 1 1,1 0-1,4 19 1,-5-29-62,1-1 0,0 0 0,-1 1 0,1-1 0,0 0 0,0 1 0,0-1 0,1 0 0,-1 0 0,0 0 0,1 0 0,-1 0 0,1-1 0,0 1 0,0 0 0,-1-1 0,1 1 0,0-1 0,0 1 0,1-1 0,2 2 0,0-2-163,0 0 1,-1 0-1,1 0 0,0-1 1,-1 1-1,1-1 0,0 0 0,0 0 1,0-1-1,6-1 0,4-1-1007,0-2 0,0 1 0,0-2 0,-1 0 0,25-15 0,65-52-10077,-57 32 5119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0.010"/>
    </inkml:context>
    <inkml:brush xml:id="br0">
      <inkml:brushProperty name="width" value="0.025" units="cm"/>
      <inkml:brushProperty name="height" value="0.025" units="cm"/>
    </inkml:brush>
  </inkml:definitions>
  <inkml:trace contextRef="#ctx0" brushRef="#br0">186 49 17617,'0'0'2028,"-13"4"1,4-2-1706,0 2 1,0-1 0,0 1-1,0 0 1,1 1-1,0 0 1,-1 0 0,2 1-1,-1 0 1,1 0-1,0 1 1,-12 13-1,10-6 332,1 0 0,0 0 0,-10 24 0,16-33-588,0-1 0,0 1 1,1 0-1,0 0 0,0-1 1,0 1-1,0 0 0,1 0 1,-1 0-1,2 0 0,-1 0 0,0 0 1,1 0-1,0 0 0,0-1 1,2 7-1,-2-9-67,1-1 1,-1 1-1,0-1 1,1 1-1,0-1 0,-1 0 1,1 0-1,0 0 0,-1 0 1,1 0-1,0 0 1,0 0-1,0 0 0,0-1 1,0 1-1,0-1 0,0 1 1,0-1-1,0 0 1,0 0-1,0 0 0,0 0 1,0 0-1,4-1 1,-1 0 7,1 1 0,-1-1 1,1-1-1,-1 1 1,0-1-1,1 0 1,-1 0-1,7-4 0,-1-3 16,-1 0 0,0-1 0,0 0 0,-1-1 0,-1 0 0,0 0 0,0-1 0,-1 0-1,0 0 1,-1-1 0,-1 1 0,0-1 0,0-1 0,-2 1 0,1-1 0,-2 1-1,0-1 1,1-26 0,-3 40-32,0-1 0,0 1 0,0-1 0,0 0 0,0 1 0,0-1 0,0 1 0,0-1 0,0 0 0,0 1 0,0-1 0,-1 1 0,1-1 0,0 1 0,0-1 0,0 1 0,-1-1 0,1 1 0,0-1 0,-1 1 0,1-1 0,-1 1 0,1-1-1,0 1 1,-1 0 0,1-1 0,-1 1 0,1 0 0,-1-1 0,1 1 0,-1 0 0,1 0 0,-1-1 0,1 1 0,-1 0 0,0 0 0,1 0 0,-1 0 0,1 0 0,-1 0 0,1 0 0,-1 0 0,0 0 0,1 0 0,-2 0 0,1 1-21,-1-1 0,0 1-1,0 0 1,1-1 0,-1 1 0,0 0 0,1 0 0,-1 0 0,0 0 0,1 1 0,0-1-1,-1 0 1,1 1 0,-2 1 0,-5 12 125,0 0-1,0 1 1,1 0 0,1 0 0,1 1-1,1-1 1,0 1 0,1 0-1,0 0 1,2 1 0,0-1-1,2 20 1,-1-37-90,0 1 0,0-1 1,0 1-1,0 0 0,0-1 0,0 1 0,0-1 1,0 1-1,1-1 0,-1 1 0,0-1 0,0 0 1,1 1-1,-1-1 0,0 1 0,1-1 1,-1 1-1,0-1 0,1 0 0,-1 1 0,0-1 1,1 0-1,-1 1 0,1-1 0,-1 0 0,1 0 1,-1 1-1,1-1 0,-1 0 0,1 0 0,-1 0 1,1 0-1,-1 0 0,1 0 0,0 0 1,22-8 135,15-24 133,-13 1-102,31-50 0,-37 51-184,1 0 1,33-35 0,-53 65 7,1-1 1,-1 1 0,0 0 0,0-1 0,1 1 0,-1 0-1,0-1 1,1 1 0,-1 0 0,0 0 0,1-1 0,-1 1-1,1 0 1,-1 0 0,0 0 0,1-1 0,-1 1 0,1 0 0,-1 0-1,1 0 1,-1 0 0,0 0 0,1 0 0,-1 0 0,1 0-1,-1 0 1,1 0 0,-1 0 0,0 0 0,1 0 0,-1 1-1,1-1 1,-1 0 0,1 0 0,-1 0 0,0 1 0,1-1 0,-1 0-1,0 0 1,1 1 0,-1-1 0,0 0 0,1 1 0,-1-1-1,0 0 1,0 1 0,1-1 0,-1 0 0,0 1 0,0-1-1,0 1 1,1-1 0,-1 1 0,0-1 0,0 0 0,0 1 0,0-1-1,0 1 1,0-1 0,0 1 0,0-1 0,0 0 0,0 1-1,0 0 1,3 40 222,-3-34-187,0 9-4,0-9-5,0 0 0,0 0 0,1 0 0,0 0 0,0 0 0,1 0 0,-1-1 0,5 10 0,-6-15-16,1-1 0,-1 1 0,0-1 0,1 1 0,-1-1 0,1 1 0,-1-1 0,1 1 1,-1-1-1,1 0 0,-1 1 0,1-1 0,0 0 0,-1 0 0,1 1 0,-1-1 0,1 0 0,0 0 0,-1 0 0,1 0 0,0 1 0,-1-1 0,1 0 0,0 0 0,-1-1 0,1 1 0,0 0 0,-1 0 0,1 0 0,-1 0 0,1 0 0,0-1 0,-1 1 0,1 0 0,-1-1 0,1 1 1,0 0-1,-1-1 0,1 1 0,-1 0 0,1-1 0,-1 1 0,1-2 0,21-22 143,-21 23-143,17-24 29,-4 5-172,1 1 0,1 0 1,25-23-1,-40 41 102,0 0 0,-1 1 0,1-1-1,0 0 1,0 0 0,0 1 0,0-1 0,0 1 0,1-1 0,-1 1 0,0-1 0,0 1-1,0 0 1,0-1 0,1 1 0,-1 0 0,0 0 0,2 0 0,-2 0 31,-1 0 1,1 1 0,0-1-1,-1 1 1,1-1 0,-1 0-1,1 1 1,-1-1 0,1 1-1,-1-1 1,1 1 0,-1 0-1,0-1 1,1 1 0,-1-1-1,0 1 1,1 0 0,-1-1-1,0 1 1,0 0-1,1-1 1,-1 1 0,0 1-1,0 53 649,-2-36-504,2 14 460,0-11-2038,0-12-4844,0-27-810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0.788"/>
    </inkml:context>
    <inkml:brush xml:id="br0">
      <inkml:brushProperty name="width" value="0.025" units="cm"/>
      <inkml:brushProperty name="height" value="0.025" units="cm"/>
    </inkml:brush>
  </inkml:definitions>
  <inkml:trace contextRef="#ctx0" brushRef="#br0">248 103 15535,'0'0'2466,"0"-10"6,1-1-1519,1-33 1372,-7 16 2052,5 27-4241,-1 0 1,1 0 0,-1 1-1,0-1 1,0 0-1,0 1 1,1-1-1,-1 1 1,0-1-1,0 1 1,0-1-1,0 1 1,0 0 0,0 0-1,0-1 1,0 1-1,0 0 1,0 0-1,0 0 1,1 0-1,-1 0 1,0 0-1,0 0 1,0 0 0,-2 1-1,-26 6 665,13 1-779,1 1 0,-1 1 0,2 1 0,-1 0 1,2 1-1,-1 0 0,2 1 0,0 1 0,0 0 0,1 0 1,1 1-1,-11 21 0,10 1-22,11-37 0,0 1 0,0 0 0,0 0 0,0 0 0,0 0 0,0-1 0,0 1 0,1 0 0,-1 0 0,0 0 0,1-1 0,-1 1 0,1 0 0,-1 0 0,0-1 0,1 1 0,0 0 0,-1-1 0,1 1 0,-1-1 0,1 1 0,0-1 0,-1 1 0,1-1 0,0 1 0,0-1 0,-1 1 0,1-1 0,0 0 0,0 0 0,0 1 0,-1-1 0,1 0 0,0 0 0,0 0 0,0 0 0,0 0 0,1 0 0,15-1-101,1 0 0,0-1 0,-1-1 1,0-1-1,0 0 0,31-13 0,-34 11 11,1 0 1,-1 2-1,1-1 0,0 2 1,0 0-1,0 1 0,0 1 1,1 0-1,-1 1 0,17 1 1,-30 0 99,0-1-1,-1 1 1,1-1 0,0 1 0,-1-1-1,1 1 1,-1 0 0,1 0 0,-1 0-1,1 0 1,-1 0 0,1 0 0,-1 0-1,0 0 1,0 1 0,0-1 0,0 0 0,0 1-1,0-1 1,0 1 0,1 3 0,0-1 48,-1 0 1,0 0 0,0 0 0,-1 0-1,1 0 1,-1 0 0,0 0-1,0 0 1,-1 6 0,0-2 40,-1 0 0,0 1 0,0-1-1,0 0 1,-1 0 0,-1 0 0,1 0 0,-9 12 0,8-14-99,-1-1 0,0 0 0,0 0 0,0-1 0,-1 1 0,1-1 0,-1 0 0,0-1 0,0 1 0,0-1 0,-1 0 0,1-1 0,-1 0 0,0 0 0,1 0 0,-1-1 0,0 0 0,0 0 0,0 0 0,0-1 0,0-1 0,0 1 0,0-1 0,-10-2 0,15 2-56,0 1-1,0-1 1,0 0 0,0 0 0,1 1-1,-1-1 1,0 0 0,1-1 0,-1 1-1,1 0 1,-1 0 0,1-1 0,0 1-1,-1-1 1,1 1 0,0-1 0,0 0-1,0 1 1,0-1 0,0 0 0,1 0-1,-1 0 1,0 1 0,1-1 0,-1 0-1,1 0 1,0 0 0,0 0 0,0 0-1,0 0 1,0 0 0,1-4 0,-1 2-185,1 1 0,0-1 1,0 0-1,1 0 0,-1 1 1,1-1-1,0 1 0,0-1 1,0 1-1,0 0 0,1-1 1,-1 1-1,1 1 1,0-1-1,5-4 0,57-33-9448,-29 20 3144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1.504"/>
    </inkml:context>
    <inkml:brush xml:id="br0">
      <inkml:brushProperty name="width" value="0.025" units="cm"/>
      <inkml:brushProperty name="height" value="0.025" units="cm"/>
    </inkml:brush>
  </inkml:definitions>
  <inkml:trace contextRef="#ctx0" brushRef="#br0">59 247 17585,'0'0'11675,"-9"1"-10811,7 0-828,0-1 0,0 0 0,-1 0 0,1 1-1,0-1 1,0 1 0,0-1 0,0 1-1,0 0 1,1 0 0,-1 0 0,0 0-1,0 0 1,0 1 0,1-1 0,-1 0-1,1 1 1,-3 1 0,2 2 22,1-1 1,-1 0 0,1 1-1,0-1 1,0 1-1,0-1 1,1 1 0,-1-1-1,1 1 1,0 5-1,0 9 196,-1-8-128,0-1 1,1 1 0,1 0 0,0-1 0,4 17 0,-5-25-122,0-1 0,1 1 0,0-1 0,-1 1 0,1-1 0,0 1 0,0-1 1,0 1-1,0-1 0,0 0 0,0 0 0,0 0 0,0 1 0,1-1 0,-1 0 0,0 0 0,1-1 0,-1 1 0,1 0 1,-1 0-1,1-1 0,-1 1 0,1-1 0,-1 1 0,1-1 0,0 0 0,-1 1 0,1-1 0,-1 0 0,1 0 1,0 0-1,-1 0 0,1-1 0,0 1 0,-1 0 0,1-1 0,-1 1 0,1-1 0,-1 1 0,1-1 0,-1 0 0,3-1 1,3-2-12,-1 0 1,1 0 0,-1 0-1,0-1 1,-1 0 0,1 0-1,-1 0 1,0-1 0,0 0-1,-1 0 1,0 0 0,7-12-1,-2 0-19,0-1-1,-1 1 1,8-32 0,-15 46 24,7-23-30,-8 35-25,0 39 10,1-35 42,0 0 0,1-1 0,1 1 0,0-1 0,1 1 0,0-1 0,7 15 0,-10-24-1,1 0 1,-1 0-1,1 0 0,-1 0 1,1 0-1,0 0 1,-1 0-1,1-1 1,0 1-1,0-1 1,0 1-1,0-1 1,1 0-1,-1 1 0,0-1 1,5 1-1,-5-2 4,1 0 1,0 0-1,0 0 0,0 0 0,-1 0 0,1-1 0,0 1 0,0-1 0,-1 0 0,1 0 0,-1 0 0,1 0 0,-1 0 0,1-1 0,-1 1 0,1-1 0,-1 1 0,4-4 0,1-2-21,0-1 0,0 1 0,0-1-1,-1 0 1,0-1 0,-1 0 0,0 0 0,0 0 0,-1 0-1,6-18 1,-9 22 24,0 0-1,1 0 1,-2-1-1,1 1 1,-1 0-1,0 0 1,0-1-1,0 1 1,0 0-1,-2-7 1,1 9 11,0 1 0,0-1 0,-1 0 0,1 0 0,0 0 0,-1 1 0,0-1 0,0 1 0,1-1 1,-1 1-1,-1 0 0,1 0 0,0 0 0,0 0 0,-1 0 0,1 0 0,-1 1 0,-4-3 1,4 3-19,1 0 0,-1 0 1,0 0-1,0 0 1,0 0-1,0 0 1,0 1-1,0 0 1,0-1-1,0 1 1,0 0-1,0 1 1,0-1-1,0 0 1,-4 2-1,6-1 0,-1-1 0,1 1-1,-1 0 1,1-1 0,0 1 0,-1 0-1,1 0 1,0 0 0,0 0 0,0 0-1,0 0 1,0 0 0,0 1 0,0-1-1,0 0 1,0 0 0,0 1 0,1-1 0,-1 1-1,1-1 1,-1 1 0,1-1 0,-1 1-1,1-1 1,0 1 0,0-1 0,0 1-1,0-1 1,0 1 0,0 1 0,1-2 6,-1 0 1,1 0 0,0-1-1,0 1 1,0 0 0,0-1-1,-1 1 1,1 0 0,0-1-1,0 1 1,0-1 0,0 1 0,0-1-1,0 0 1,0 1 0,0-1-1,1 0 1,-1 0 0,0 0-1,0 1 1,0-1 0,0 0-1,0-1 1,0 1 0,2 0-1,33-3 46,-9-3-42,-1-1 0,0-1-1,0-2 1,-1 0 0,0-2-1,0-1 1,32-22 0,-52 32 5,-1-1 1,1 1-1,0-1 0,-1 1 1,0-1-1,0-1 1,0 1-1,-1-1 1,1 1-1,-1-1 0,0 0 1,-1 0-1,1 0 1,-1 0-1,0-1 1,0 1-1,0-1 0,-1 1 1,0-1-1,1-10 1,-2 16-9,0-1 0,0 1 0,0-1 0,0 1 0,0-1 0,0 1 0,0-1 0,0 1 0,-1 0 0,1-1 0,0 1 0,0-1 0,0 1 0,0-1 0,-1 1 0,1 0 0,0-1 0,0 1 0,-1-1 0,1 1 0,0 0 0,-1-1 0,1 1 0,0 0 0,-1 0 0,1-1 0,-1 1 1,1 0-1,0 0 0,-1-1 0,1 1 0,-1 0 0,0 0 0,-19 4 129,-15 19 53,27-13-184,1 1 0,0-1 0,1 2 0,1-1 0,0 0 0,0 1 0,1 0 0,0 0 0,1 1 0,1-1 0,0 0 0,1 1 0,0 0 0,0-1 0,2 1 0,3 24 0,-4-34-29,1 0 1,0 0-1,0 1 1,1-1-1,-1 0 1,1 0-1,-1 0 1,1 0-1,0 0 0,0-1 1,0 1-1,0-1 1,1 1-1,-1-1 1,1 0-1,-1 0 1,1 0-1,3 2 0,0-1-108,-1-1-1,1 0 0,0 0 0,-1 0 0,1-1 0,0 0 0,0 0 0,0-1 0,10 1 0,-2-2-282,0 0 0,0-1 0,-1-1 0,1 0 0,-1-1 0,0 0 1,0-1-1,15-8 0,-13 5-2707,-1-2 0,0 0 0,22-20 0,-2-5-9637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7.058"/>
    </inkml:context>
    <inkml:brush xml:id="br0">
      <inkml:brushProperty name="width" value="0.025" units="cm"/>
      <inkml:brushProperty name="height" value="0.025" units="cm"/>
    </inkml:brush>
  </inkml:definitions>
  <inkml:trace contextRef="#ctx0" brushRef="#br0">28 588 5029,'-2'-12'1516,"-9"-58"-520,-3-105 0,14 133 305,9-74 0,-5 92 670,1 0-1,8-25 1,0 24 1950,-12 25-3846,-1 0 1,1 0-1,-1 1 0,1-1 1,-1 0-1,0 0 0,1 1 0,-1-1 1,0 0-1,1 1 0,-1-1 1,0 1-1,1-1 0,-1 0 1,0 1-1,0-1 0,1 1 0,-1-1 1,0 1-1,0-1 0,0 1 1,0-1-1,0 1 0,0-1 0,0 1 1,0-1-1,0 1 0,0-1 1,0 2-1,3 59 1719,-3-57-1665,-8 519 3256,12-505-3357,5-22 47,7-30 148,-9 1-149,-1 0 1,-2-1 0,-1 1 0,-1-1-1,-2 0 1,-2 1 0,-7-40 0,8 61-103,-1 1-1,0-1 1,-1 1 0,0-1 0,-1 1 0,0 0 0,-11-19 0,21 70-570,-5-35 606,1 0 0,0 0-1,0 0 1,1 0-1,-1-1 1,1 1-1,0-1 1,0 1-1,1-1 1,-1 0-1,1 0 1,0-1 0,0 1-1,0-1 1,0 0-1,1 0 1,-1 0-1,1-1 1,0 1-1,0-1 1,0 0 0,0-1-1,0 1 1,0-1-1,1 0 1,-1 0-1,0-1 1,1 1-1,-1-1 1,0 0-1,1-1 1,-1 1 0,0-1-1,9-2 1,-2-1 34,1 0 0,-1-1 0,0 0 0,-1-1 0,1 0 0,-1 0 1,0-2-1,-1 1 0,0-1 0,0-1 0,0 0 0,-1 0 0,11-15 1,-11 10-16,0-1 1,-1 0-1,-1 0 1,0-1-1,-1 0 1,-1 0-1,0 0 1,-1-1-1,-1 0 1,-1 0-1,0 0 1,-1-20-1,-1 37-35,-1-1 1,1 1-1,0 0 0,0 0 0,-1 0 0,1 0 0,0 0 0,-1-1 1,1 1-1,0 0 0,-1 0 0,1 0 0,0 0 0,-1 0 1,1 0-1,0 0 0,-1 0 0,1 0 0,0 0 0,-1 0 1,1 0-1,0 0 0,-1 1 0,1-1 0,0 0 0,0 0 0,-1 0 1,1 0-1,0 1 0,-1-1 0,1 0 0,0 0 0,0 0 1,-1 1-1,1-1 0,0 0 0,0 0 0,0 1 0,-1-1 1,1 0-1,0 1 0,0-1 0,0 0 0,0 0 0,0 1 0,0-1 1,0 0-1,0 1 0,-14 24-16,1 0 1,1 1 0,-9 30-1,-1 2 262,11-34-194,-31 86 1387,39-99-1263,0 0 0,0 1 0,1 0 0,1-1 0,0 1 0,0 0 0,2 18 0,-1-29-170,0 1 0,1-1 0,-1 1 0,1 0 0,-1-1 0,1 1 0,-1-1 0,1 1 0,0-1 0,0 0 0,-1 1 0,1-1 1,0 0-1,0 0 0,1 1 0,-1-1 0,0 0 0,0 0 0,0 0 0,1 0 0,-1 0 0,3 1 0,0-1 5,-1 0 0,1 0-1,0 0 1,-1-1 0,1 1-1,0-1 1,-1 0 0,1 0-1,6-1 1,1-1 20,-1 0-1,0 0 0,0-1 1,0-1-1,0 1 0,12-8 0,1-4 57,35-30-1,-40 29-69,0 2-1,37-23 0,-54 37-18,-1-1 0,1 1 1,-1 0-1,1 0 0,-1-1 0,1 1 1,0 0-1,-1 0 0,1 0 0,-1 0 0,1-1 1,-1 1-1,1 0 0,0 0 0,-1 0 1,1 0-1,-1 0 0,1 1 0,-1-1 0,1 0 1,0 0-1,-1 0 0,1 0 0,-1 1 1,1-1-1,-1 0 0,1 0 0,-1 1 0,1-1 1,-1 1-1,1-1 0,-1 0 0,1 1 1,7 24-139,-8 40 149,-1-53 14,-13 161-53,14-173-41,0 1-1,0-1 1,0 1-1,0-1 1,0 1-1,1-1 1,-1 0-1,0 1 1,0-1-1,0 1 1,0-1-1,0 1 1,1-1 0,-1 0-1,0 1 1,0-1-1,1 0 1,-1 1-1,0-1 1,1 0-1,-1 1 1,0-1-1,1 0 1,-1 0-1,0 1 1,1-1-1,-1 0 1,1 0-1,-1 0 1,0 0-1,1 1 1,-1-1 0,1 0-1,-1 0 1,0 0-1,1 0 1,-1 0-1,1 0 1,-1 0-1,1 0 1,-1 0-1,0 0 1,1 0-1,0-1 1,19-9-5735,-6-9-357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1.848"/>
    </inkml:context>
    <inkml:brush xml:id="br0">
      <inkml:brushProperty name="width" value="0.025" units="cm"/>
      <inkml:brushProperty name="height" value="0.025" units="cm"/>
    </inkml:brush>
  </inkml:definitions>
  <inkml:trace contextRef="#ctx0" brushRef="#br0">151 239 17296,'0'0'4031,"-11"3"-935,2-1-2717,1 1 0,1 0-1,-1 0 1,0 1 0,1 0 0,0 1-1,0 0 1,0 0 0,1 0 0,-1 1-1,1 0 1,0 0 0,1 0 0,0 1-1,0 0 1,0 0 0,1 0 0,-7 16-1,9-20-313,0 1 0,1 1 0,-1-1 0,1 0 0,0 0 0,0 0 0,0 1 0,1-1-1,-1 0 1,1 1 0,0-1 0,1 0 0,-1 1 0,2 6 0,-1-9-64,0 0 1,1 0-1,-1-1 0,0 1 1,1 0-1,-1 0 0,1-1 1,-1 1-1,1-1 1,0 0-1,0 1 0,0-1 1,0 0-1,0 0 0,0 0 1,0 0-1,0-1 0,0 1 1,0 0-1,0-1 0,0 0 1,1 1-1,-1-1 0,0 0 1,0 0-1,0 0 0,1 0 1,-1-1-1,3 0 1,3 0 1,1-1 1,0-1-1,-1 1 0,0-1 1,1-1-1,-1 0 1,0 0-1,-1 0 1,1-1-1,-1 0 1,0-1-1,0 0 1,-1 0-1,1 0 1,-1-1-1,-1 1 1,7-11-1,4-5 11,-2-1 1,0 0-1,-2-1 0,15-39 0,-18 39-14,-2-1 0,0-1 0,-2 1 0,0-1 0,1-51 0,-6 77 0,0 0 0,0 0 0,0 0 0,0 0 0,0 0 0,-1 0 0,1 0 0,0 0 0,0 0 0,0 0 0,0 0 0,0 0 0,0 0 0,0 0 0,0 0 0,0 0 0,0 0 0,0 0 0,0 0 0,-1 0 0,1 0 0,0-1 0,0 1 0,0 0 0,0 0 0,0 0 0,0 0 0,0 0 0,0 0 0,0 0 0,0 0 0,0 0 0,0 0 0,0 0 0,0 0 0,0 0 0,0 0 0,0 0 0,0-1 0,0 1 0,0 0 0,0 0 0,0 0 0,0 0 0,0 0 0,0 0 0,0 0 0,0 0 0,0 0 0,0 0 0,0-1 0,-6 13 0,-4 18 0,4-5-194,1 0 1,1 0-1,1 1 1,1-1-1,3 39 1,-1-57 24,1 1 1,1 0-1,-1-1 1,1 1-1,1-1 1,-1 0-1,1 0 0,1 0 1,7 13-1,-8-16 23,0 0 0,0-1 0,1 1 0,-1-1 0,1 0-1,0 0 1,0 0 0,0-1 0,0 1 0,1-1 0,-1 0 0,1 0-1,-1 0 1,1-1 0,0 0 0,0 0 0,5 1 0,20-1-7830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3.013"/>
    </inkml:context>
    <inkml:brush xml:id="br0">
      <inkml:brushProperty name="width" value="0.025" units="cm"/>
      <inkml:brushProperty name="height" value="0.025" units="cm"/>
    </inkml:brush>
  </inkml:definitions>
  <inkml:trace contextRef="#ctx0" brushRef="#br0">174 118 18930,'0'0'2530,"-8"-11"-85,-24-32-80,31 42-2313,0-1 0,0 1 0,0 0 0,0 0 0,0 0 0,0 0 0,0 0 0,0 0 0,-1 0 0,1 0 0,0 0 0,-1 0 0,1 1 0,-1-1 0,1 0 0,-1 1 0,1 0 0,-1-1 0,1 1 0,-1 0-1,1 0 1,-1-1 0,0 1 0,1 1 0,-1-1 0,1 0 0,-1 0 0,1 0 0,-1 1 0,1-1 0,-1 1 0,1-1 0,-1 1 0,1 0 0,-1 0 0,1-1 0,-2 3 0,-2 1-49,1 0-1,1 1 1,-1-1 0,1 1 0,-1 0-1,1 0 1,-4 9 0,-3 12-25,2-1 1,0 1 0,2 0-1,1 1 1,0-1 0,2 1-1,1 43 1,2-68 7,0 1 1,0-1-1,0 0 1,0 1-1,1-1 0,-1 0 1,1 1-1,-1-1 1,1 0-1,0 0 1,0 1-1,0-1 0,0 0 1,0 0-1,0 0 1,1 0-1,-1 0 0,3 2 1,-3-3 31,1-1 0,-1 1 0,1 0 1,-1-1-1,1 0 0,0 1 0,-1-1 0,1 0 0,0 1 1,-1-1-1,1 0 0,-1 0 0,1-1 0,0 1 1,-1 0-1,1 0 0,0-1 0,-1 1 0,1-1 0,-1 1 1,1-1-1,-1 0 0,1 0 0,-1 1 0,0-1 0,1 0 1,1-2-1,5-3 238,-1-1 0,0 0 0,0 0 0,0-1 0,-1 1 0,0-2 0,-1 1 0,7-14 0,33-76 675,-34 70-1074,-1-1-1,-2 0 1,0 0 0,-2 0 0,3-39-1,-18 178-616,5-75 118,1 0 1,3 51-1,0-84 437,0 1-1,0-1 1,0 0-1,0 0 1,1 1-1,-1-1 1,1 0-1,0 0 0,-1 0 1,1 0-1,0 0 1,0 0-1,1 0 1,-1 0-1,0 0 1,1 0-1,-1 0 1,1-1-1,-1 1 1,1-1-1,0 1 1,-1-1-1,1 1 1,0-1-1,0 0 0,0 0 1,0 0-1,0 0 1,1 0-1,-1-1 1,0 1-1,0-1 1,0 1-1,1-1 1,-1 0-1,3 0 1,1 0-307,-1-1 0,1 0 0,-1 0 0,1 0 0,-1-1 0,1 0 0,-1 0 0,0 0 0,0-1 1,0 1-1,0-1 0,-1 0 0,8-6 0,1-4-796,0 0 0,-1-1 0,-1 0 0,18-28 0,5-19-3304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3.386"/>
    </inkml:context>
    <inkml:brush xml:id="br0">
      <inkml:brushProperty name="width" value="0.025" units="cm"/>
      <inkml:brushProperty name="height" value="0.025" units="cm"/>
    </inkml:brush>
  </inkml:definitions>
  <inkml:trace contextRef="#ctx0" brushRef="#br0">77 376 5125,'0'-23'1328,"-4"-122"1308,2 126-1562,-1 0-1,0 1 0,-1-1 1,-1 1-1,-12-28 0,8 36 1510,3 17-485,0 21-543,-5 70 3,5 197 1,6-283-1516,1 1 0,1-1 0,0 0 0,1 1 0,0-1 0,6 16 0,-8-26-39,0 1 1,1 0 0,-1-1 0,0 1 0,1-1-1,-1 0 1,1 1 0,0-1 0,0 0 0,0 0 0,0 0-1,0 0 1,0 0 0,0-1 0,1 1 0,-1-1 0,1 1-1,-1-1 1,1 0 0,0 0 0,-1 0 0,1 0 0,0 0-1,0-1 1,-1 0 0,1 1 0,0-1 0,0 0 0,0 0-1,0 0 1,-1-1 0,1 1 0,5-2 0,-4 0-25,1 0 0,-1 0 0,1 0 0,-1-1 0,0 0 0,0 0 0,0 0-1,0 0 1,-1-1 0,1 1 0,-1-1 0,0 0 0,0 0 0,0 0 0,-1 0 0,1-1 0,1-5 0,5-10-319,-1 0 0,9-34 0,-4-7 215,-3-1 0,-3 0-1,0-87 1,-1 11 1369,-8 384 3234,0-193-3889,0-1 324,5 65 0,-2-103-821,1 1-1,1-1 0,0 0 1,0-1-1,2 1 0,0 0 0,0-1 1,1 0-1,11 17 0,-13-25-54,-1-1-1,1 0 1,0 0-1,0 0 1,1-1-1,-1 0 1,1 0-1,0 0 1,0 0-1,0-1 1,0 1-1,8 1 1,-10-3-250,0 0 1,-1 0-1,1-1 0,0 0 1,0 1-1,0-1 1,0 0-1,0-1 0,0 1 1,6-2-1,-7 2-286,-1-1-1,1 0 1,0 0-1,0 1 1,-1-1-1,1 0 1,-1-1-1,1 1 1,-1 0-1,1 0 1,-1-1-1,0 1 0,1-1 1,-1 1-1,0-1 1,0 1-1,0-1 1,0-2-1,8-22-13711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5.683"/>
    </inkml:context>
    <inkml:brush xml:id="br0">
      <inkml:brushProperty name="width" value="0.025" units="cm"/>
      <inkml:brushProperty name="height" value="0.025" units="cm"/>
    </inkml:brush>
  </inkml:definitions>
  <inkml:trace contextRef="#ctx0" brushRef="#br0">269 39 20563,'-8'-6'1922,"1"1"-1300,-1 1-1,1 0 0,-1 0 0,0 1 1,0-1-1,-11-1 0,15 4-434,-1 0-1,1 0 0,-1 1 1,0-1-1,1 1 0,-1 0 1,0 1-1,1-1 0,-1 1 0,1 0 1,-1 0-1,1 0 0,-1 1 1,1-1-1,0 1 0,-6 3 1,2 1-143,1 0 0,-1 1 0,1-1 0,0 1 0,1 1 0,-1-1 0,2 1 0,-1 0 0,1 0 0,0 1 0,1 0 0,-7 16 0,6-10-52,0 0 0,2 0 0,-1 1 0,2-1-1,0 1 1,1 0 0,0 19 0,1-33 0,0 0 1,0 0-1,1 0 0,-1 0 1,0 0-1,1 0 1,-1 0-1,1 0 1,0 0-1,0 0 0,0-1 1,-1 1-1,2 0 1,-1 0-1,0-1 0,0 1 1,0-1-1,1 1 1,-1-1-1,1 1 0,-1-1 1,1 0-1,0 0 1,0 0-1,-1 0 0,1 0 1,0 0-1,0 0 1,0-1-1,0 1 0,0-1 1,0 1-1,0-1 1,0 0-1,0 0 0,0 0 1,0 0-1,0 0 1,0 0-1,0 0 1,2-1-1,4 0-22,0-1 1,0 0-1,0 0 1,-1-1-1,1 0 1,-1 0-1,1-1 1,-1 0-1,8-6 1,-2 0 25,0-1 0,-1-1 0,0 0 0,-1-1-1,0 0 1,-1-1 0,0 0 0,-1-1 0,-1 0 0,-1 0 0,0-1 0,9-31 0,-21 70-62,1 0 0,0 1 0,2-1 0,0 1-1,3 33 1,19 121 121,-5-93 393,-5 1 1,0 107-1,-11-184-356,0 0 0,0 0 0,-1 0 1,0-1-1,0 1 0,-1 0 0,0-1 0,-1 1 0,0-1 0,0 0 0,-8 10 0,10-15-69,0 0 0,0-1-1,0 1 1,0-1 0,0 0-1,-1 0 1,1 0 0,-1 0-1,0 0 1,1 0 0,-1-1-1,0 1 1,0-1 0,0 0 0,0 0-1,0 0 1,0 0 0,0-1-1,-1 1 1,1-1 0,0 1-1,0-1 1,-1 0 0,1-1-1,0 1 1,0-1 0,0 1 0,0-1-1,-1 0 1,1 0 0,0 0-1,0 0 1,1-1 0,-1 1-1,-4-4 1,-2-1-23,1-1 0,0 0 0,0 0 0,1-1 0,0 0 0,0-1 0,1 1 0,0-1 0,-7-16 0,-38-91 0,50 113 0,-11-27-347,2 0 1,-12-62-1,20 85 207,1-1 0,0 0 0,0 1 0,1-1 0,0 0 0,0 0 0,1 0 0,0 1 0,0-1 0,1 0 0,0 1 0,0-1 0,1 1 0,-1 0-1,2 0 1,-1 0 0,9-12 0,0 7-1616,1 1 0,0 1-1,0 0 1,24-12 0,16-9-4992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6.027"/>
    </inkml:context>
    <inkml:brush xml:id="br0">
      <inkml:brushProperty name="width" value="0.025" units="cm"/>
      <inkml:brushProperty name="height" value="0.025" units="cm"/>
    </inkml:brush>
  </inkml:definitions>
  <inkml:trace contextRef="#ctx0" brushRef="#br0">241 44 21012,'-10'-1'1585,"3"0"-1427,-1 0 161,0 0-1,0 0 0,0 1 0,0 0 0,0 0 0,0 1 1,0 0-1,0 0 0,0 1 0,1 0 0,-1 0 0,0 1 1,-8 4-1,8-1-175,-1 1 1,1 0 0,1 0-1,-1 0 1,1 1 0,0 0-1,1 1 1,0 0 0,1 0-1,-1 0 1,2 0 0,-1 1-1,1 0 1,1 0 0,0 0-1,0 0 1,1 0-1,0 1 1,1-1 0,0 1-1,2 17 1,-1-26-126,0 0 0,0 0 0,0 0 0,0 0 0,1 0 0,-1 0-1,1 0 1,-1 0 0,1 0 0,0 0 0,0-1 0,-1 1 0,1 0 0,1-1 0,-1 1 0,0 0 0,0-1 0,1 0-1,-1 1 1,0-1 0,1 0 0,0 1 0,1 0 0,0-1 17,0 0 0,0 0 0,0-1-1,0 1 1,0-1 0,0 1 0,0-1 0,0 0-1,0 0 1,0 0 0,0-1 0,0 1 0,4-2 0,3-1 70,0 0 0,-1 0 0,1-1 0,-1-1 0,0 1 0,-1-1 0,1-1 0,8-6 0,-7 2-61,-1 1-1,0-1 0,0-1 1,-1 0-1,0 0 0,-1 0 1,8-17-1,-11 20-29,-1 1-1,0-1 0,-1 0 1,0 0-1,0-1 0,0 1 1,-1 0-1,0-1 0,-1 1 1,0 0-1,0-1 0,-1 1 1,-2-9-1,2 14-105,0 0 0,0 1 0,0-1 0,-1 0 1,1 1-1,-1-1 0,0 1 0,0 0 0,0-1 0,0 1 0,0 0 0,0 0 1,0 0-1,-1 1 0,1-1 0,-1 0 0,1 1 0,-1 0 0,0-1 0,0 1 0,1 0 1,-1 1-1,0-1 0,0 0 0,0 1 0,0 0 0,0-1 0,0 1 0,0 0 1,0 1-1,0-1 0,0 0 0,0 1 0,0 0 0,0 0 0,1 0 0,-1 0 0,0 0 1,0 0-1,1 1 0,-1-1 0,1 1 0,-1 0 0,1-1 0,0 1 0,0 1 1,0-1-1,0 0 0,0 0 0,0 1 0,-2 4 0,1-2-359,2 0 0,-1 1 0,0-1 0,1 0 0,0 1 0,0-1 0,1 1-1,0-1 1,0 1 0,0 7 0,1-11 53,-1 1-1,0-1 1,1 0-1,0 0 1,-1 0-1,1 0 1,0 0 0,0 0-1,0 0 1,0 0-1,0 0 1,1-1-1,-1 1 1,0 0-1,1-1 1,-1 1 0,1-1-1,0 0 1,-1 1-1,1-1 1,0 0-1,0 0 1,0 0-1,0 0 1,0 0 0,0-1-1,0 1 1,4 0-1,24 1-8959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6.385"/>
    </inkml:context>
    <inkml:brush xml:id="br0">
      <inkml:brushProperty name="width" value="0.025" units="cm"/>
      <inkml:brushProperty name="height" value="0.025" units="cm"/>
    </inkml:brush>
  </inkml:definitions>
  <inkml:trace contextRef="#ctx0" brushRef="#br0">137 18 16367,'0'0'6850,"-9"2"-4704,4 0-1954,-1-1 1,1 2-1,0-1 0,0 0 1,0 1-1,0 0 1,1 0-1,-1 0 0,1 1 1,-1 0-1,1 0 1,1 0-1,-1 0 1,0 0-1,1 1 0,0 0 1,0-1-1,0 1 1,1 0-1,0 1 1,-3 6-1,-1 1-20,0 1 1,0 0-1,2 0 1,0 0-1,0 0 1,1 1-1,1-1 0,1 1 1,-1 19-1,2-32-166,0-1 0,0 0-1,0 1 1,1-1-1,-1 0 1,0 1 0,0-1-1,1 0 1,-1 1 0,1-1-1,-1 0 1,1 0-1,0 0 1,-1 1 0,1-1-1,0 0 1,0 0 0,0 0-1,0 0 1,0 0-1,0-1 1,0 1 0,0 0-1,0 0 1,0 0 0,0-1-1,1 1 1,-1-1 0,0 1-1,0-1 1,1 0-1,-1 1 1,0-1 0,1 0-1,-1 0 1,0 0 0,1 0-1,-1 0 1,0 0-1,1 0 1,-1 0 0,0 0-1,1-1 1,-1 1 0,3-2-1,1 1 15,0-1 0,1 0 0,-1-1 0,0 1 0,0-1 0,0 0 0,-1 0 0,1-1 0,7-7 0,-5 2 24,0 0-1,-1-1 0,0 1 1,0-1-1,-1-1 0,0 1 1,-1-1-1,-1 0 0,1 0 0,-2 0 1,1 0-1,-2 0 0,1-1 1,-2 1-1,1-1 0,-2 1 0,-2-23 1,2 31-102,1 1 0,-1-1 0,0 1 0,0-1 0,0 1 0,0-1 0,0 1 0,0 0 0,-1 0 0,1-1 0,-1 1 0,0 0 0,1 1 0,-1-1 0,0 0 0,0 0 0,0 1 0,0-1 0,-1 1 0,1 0 0,0-1 0,0 1 0,-1 0 1,1 0-1,-1 1 0,1-1 0,-1 0 0,1 1 0,-1 0 0,0-1 0,1 1 0,-1 0 0,1 0 0,-1 1 0,0-1 0,1 1 0,-1-1 0,1 1 0,-1 0 0,1-1 0,0 1 0,-1 1 0,1-1 0,0 0 0,-1 1 0,1-1 0,0 1 0,0-1 0,0 1 0,1 0 0,-1 0 0,0 0 0,1 0 0,-1 0 0,1 0 0,-1 0 0,1 1 0,0-1 1,0 1-1,0-1 0,0 0 0,1 1 0,-1 5 0,0-6-164,0 1 1,1-1-1,0 1 1,-1-1-1,1 1 1,0-1-1,1 1 1,-1-1 0,0 1-1,1-1 1,-1 1-1,1-1 1,0 1-1,0-1 1,0 1-1,0-1 1,0 0 0,0 0-1,1 0 1,-1 0-1,1 0 1,-1 0-1,1 0 1,0 0-1,3 2 1,0-1-758,-1-1-1,1 0 1,1 0 0,-1-1-1,0 1 1,0-1 0,1 0-1,-1 0 1,0-1-1,1 1 1,6-2 0,29 1-10360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6.727"/>
    </inkml:context>
    <inkml:brush xml:id="br0">
      <inkml:brushProperty name="width" value="0.025" units="cm"/>
      <inkml:brushProperty name="height" value="0.025" units="cm"/>
    </inkml:brush>
  </inkml:definitions>
  <inkml:trace contextRef="#ctx0" brushRef="#br0">157 292 15631,'0'0'2365,"-10"-2"-465,7 2-1697,-1-1-1,0 1 1,0 0-1,1 0 1,-1 0-1,0 1 1,0-1-1,1 1 1,-1 0-1,0 0 1,1 0-1,-1 0 1,1 1-1,-1-1 1,1 1-1,0 0 1,0 0-1,0 0 1,0 1-1,0-1 1,0 1-1,0-1 1,1 1-1,0 0 1,-1 0-1,1 0 1,0 1-1,0-1 1,-1 5-1,-7 8 387,2 1 1,0 0-1,-8 27 0,14-37-485,0 1 0,0-1 0,1 0-1,0 0 1,0 1 0,0-1 0,1 0 0,1 1 0,-1-1 0,1 1 0,3 13 0,-3-19-101,0-1 1,0 1 0,0 0-1,0-1 1,0 1 0,1 0-1,-1-1 1,0 1 0,1-1-1,-1 0 1,1 1 0,0-1-1,-1 0 1,1 0 0,0 0-1,0 0 1,0 0 0,-1-1-1,1 1 1,0-1 0,0 1-1,0-1 1,0 1 0,0-1-1,0 0 1,0 0 0,0 0-1,0 0 1,4-1 0,0 0 4,0 0 0,-1 0 0,1 0 0,-1-1 1,1 0-1,-1 0 0,0 0 0,0-1 1,7-5-1,3-4 18,-2 0 0,0-1 1,0-1-1,-2 0 0,1-1 1,-2 0-1,0 0 0,-1-1 0,0-1 1,-2 1-1,8-23 0,-5 8 65,-1-1 0,-1 0-1,-2-1 1,-2 1 0,2-47-1,-6 76-81,0-8 14,0-1 0,0 1 1,-2 0-1,-1-13 0,2 22-21,1 1 1,0-1-1,0 1 0,-1-1 0,1 1 1,-1-1-1,1 1 0,-1 0 0,0-1 0,1 1 1,-1 0-1,0-1 0,0 1 0,0 0 0,0 0 1,0 0-1,0 0 0,-1 0 0,1 0 1,0 0-1,0 0 0,-1 0 0,1 1 0,0-1 1,-1 0-1,1 1 0,-1-1 0,1 1 0,-1 0 1,1-1-1,-1 1 0,1 0 0,-1 0 1,1 0-1,-1 0 0,1 0 0,-1 0 0,1 1 1,-3 0-1,0 0 32,1 1 1,-1 1-1,1-1 1,-1 1 0,1-1-1,0 1 1,0 0-1,0 0 1,0 0-1,1 0 1,-1 1-1,1-1 1,0 1 0,0-1-1,0 1 1,0 0-1,1 0 1,-2 6-1,-4 12 215,-9 44-1,12-45-140,1-1 1,1 1 0,1 0-1,0 0 1,2 0-1,4 31 1,-3-45-148,-1 0 1,1-1 0,-1 0 0,2 1-1,-1-1 1,1 0 0,0 0-1,0 0 1,1 0 0,0-1 0,0 1-1,0-1 1,0 0 0,1 0-1,0-1 1,0 1 0,0-1-1,1 0 1,-1-1 0,1 1 0,0-1-1,0 0 1,0 0 0,8 1-1,-3-1-536,-1 0 1,1-1-1,-1-1 0,1 0 0,0 0 0,10-2 0,-15 1-384,0 0-1,1-1 1,-1 0 0,0-1 0,-1 1 0,1-1 0,0 0-1,0-1 1,-1 0 0,1 1 0,8-8 0,17-19-9440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7.102"/>
    </inkml:context>
    <inkml:brush xml:id="br0">
      <inkml:brushProperty name="width" value="0.025" units="cm"/>
      <inkml:brushProperty name="height" value="0.025" units="cm"/>
    </inkml:brush>
  </inkml:definitions>
  <inkml:trace contextRef="#ctx0" brushRef="#br0">126 0 21588,'0'0'3241,"-9"1"-396,2-1-2488,1 1-1,-1 0 1,1 0-1,0 1 1,-1 0 0,1 0-1,0 1 1,0-1-1,-9 7 1,12-7-301,-1 0 0,1 0 0,0 1 0,0-1 0,1 1 0,-1-1 0,1 1 0,-1 0 0,1 0 1,0 0-1,0 1 0,0-1 0,0 0 0,1 1 0,-1-1 0,1 1 0,0 0 0,0-1 0,0 1 0,0 0 0,1 6 0,0-9-61,0 0 0,1 0-1,-1 0 1,1 0 0,-1 0-1,1 0 1,-1-1 0,1 1-1,0 0 1,-1 0 0,1 0-1,0-1 1,0 1 0,0 0-1,-1-1 1,1 1 0,0-1-1,0 1 1,0-1 0,0 1-1,0-1 1,0 0 0,0 1-1,0-1 1,0 0 0,0 0-1,0 0 1,1 0 0,-1 0-1,0 0 1,1 0 0,44 0-33,-33 0 22,49-2-451,-37 0 70,0 1 1,-1 1-1,1 2 0,30 5 1,-54-7 388,1 0 1,0 0 0,0 0-1,0 1 1,-1-1-1,1 1 1,0-1 0,0 1-1,-1 0 1,1-1-1,0 1 1,-1 0 0,1 0-1,-1 0 1,1 1-1,-1-1 1,0 0 0,0 0-1,1 1 1,-1-1-1,0 1 1,0-1 0,0 1-1,0-1 1,-1 1-1,1 0 1,0-1 0,-1 1-1,1 0 1,-1 0-1,1-1 1,-1 1 0,0 0-1,0 0 1,0 0-1,0-1 1,0 1 0,0 0-1,-1 3 1,-1 1 153,0-1 0,-1 0 0,1 1 0,-1-1 0,-1 0 1,1 0-1,0-1 0,-1 1 0,0-1 0,0 0 0,-6 4 0,-24 20 106,-1-3 0,-1-1 0,-1-1-1,-2-3 1,-41 17 0,78-36-283,-17 6-1877,19-7 1785,-1 0 0,1 0 0,0 0 0,-1 0 0,1 0 0,0 1 0,-1-1 0,1 0 0,0 0 0,-1 0 0,1 0 0,-1 0 0,1 0 0,0 0 0,-1 0 0,1 0 0,0-1 0,-1 1 0,1 0 0,0 0 0,-1 0 0,1 0 0,0 0 0,-1-1 0,1 1 0,0 0 0,-1 0 0,1 0 0,0-1 0,0 1 0,-1 0 0,1 0 0,0-1 0,0 1 0,0 0 0,-1-1 0,1 1 0,0 0 0,0-1 0,0 1 0,0 0 0,0-1 0,-1 0 0,1-19-9886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2.794"/>
    </inkml:context>
    <inkml:brush xml:id="br0">
      <inkml:brushProperty name="width" value="0.025" units="cm"/>
      <inkml:brushProperty name="height" value="0.025" units="cm"/>
    </inkml:brush>
  </inkml:definitions>
  <inkml:trace contextRef="#ctx0" brushRef="#br0">7 107 14350,'1'-9'3064,"-1"-4"-1986,1-31 3679,-4 120 433,0-52-4983,1 1 0,2-1 1,0 1-1,2-1 0,0 0 0,9 36 1,-10-58-193,-1 0 0,1-1 1,-1 1-1,1 0 0,0 0 1,-1 0-1,1-1 0,0 1 1,0 0-1,0-1 0,1 1 0,-1-1 1,0 1-1,0-1 0,1 0 1,-1 1-1,1-1 0,-1 0 1,1 0-1,0 0 0,-1 0 1,1 0-1,0-1 0,3 2 1,-3-2 14,1 0-1,0-1 1,-1 1 0,1 0 0,-1-1 0,1 0 0,-1 0 0,1 0 0,-1 0 0,1 0-1,-1 0 1,0 0 0,1-1 0,-1 1 0,3-3 0,6-7 133,1 0 0,-2-1 0,1 0 0,12-20 0,5-11-46,-3-2 1,36-83-1,-61 128-120,0-1 0,-1 1 0,1 0 0,0-1-1,0 1 1,0 0 0,0 0 0,0-1 0,0 1 0,0 0 0,1-1-1,-1 1 1,0 0 0,0-1 0,0 1 0,0 0 0,0 0-1,0-1 1,0 1 0,1 0 0,-1-1 0,0 1 0,0 0 0,0 0-1,1 0 1,-1-1 0,0 1 0,0 0 0,1 0 0,-1 0-1,0 0 1,1-1 0,-1 1 0,0 0 0,0 0 0,1 0-1,-1 0 1,0 0 0,1 0 0,-1 0 0,0 0 0,1 0 0,-1 0-1,0 0 1,1 0 0,3 19-33,-3 46 133,-2-52-61,1 103 178,0-115-210,0 0 1,0 0 0,0 0-1,0 1 1,0-1-1,0 0 1,0 0 0,0 0-1,0 0 1,1 0-1,-1 0 1,0 0 0,1 1-1,-1-1 1,1 0-1,-1 0 1,1 0 0,-1 0-1,1-1 1,0 1 0,-1 0-1,1 0 1,0 0-1,0 0 1,0-1 0,0 1-1,0 0 1,1 0-1,-1-1 11,1 0-1,0 0 1,0 0-1,0 0 1,0 0-1,-1 0 1,1-1-1,0 1 1,0-1-1,0 1 1,-1-1-1,1 1 1,0-1-1,-1 0 1,3-1-1,6-5 50,0 0-1,-1 0 1,0-1-1,11-10 1,30-42-64,43-67 0,-82 112 0,10-9 0,-11 22 0,-6 17 0,-3 10-413,2 25-6369,-6 74 1,6-147-3074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3.154"/>
    </inkml:context>
    <inkml:brush xml:id="br0">
      <inkml:brushProperty name="width" value="0.025" units="cm"/>
      <inkml:brushProperty name="height" value="0.025" units="cm"/>
    </inkml:brush>
  </inkml:definitions>
  <inkml:trace contextRef="#ctx0" brushRef="#br0">1 0 18514,'0'0'8712,"15"62"-25272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7.448"/>
    </inkml:context>
    <inkml:brush xml:id="br0">
      <inkml:brushProperty name="width" value="0.025" units="cm"/>
      <inkml:brushProperty name="height" value="0.025" units="cm"/>
    </inkml:brush>
  </inkml:definitions>
  <inkml:trace contextRef="#ctx0" brushRef="#br0">3 181 18706,'0'0'11301,"9"-2"-10511,21-7-515,0-1 1,38-18-1,-56 23-266,-1-1 0,1-1 1,-1 0-1,0 0 0,-1-1 0,0-1 1,0 1-1,-1-2 0,10-10 0,-18 19-11,-1 0-1,1 0 0,0 0 0,0 0 0,0 0 0,0 0 0,-1 0 1,1 0-1,-1 0 0,1 0 0,-1 0 0,1-1 0,-1 1 1,1 0-1,-1 0 0,0-1 0,0 1 0,0 0 0,0 0 1,0-1-1,0 1 0,0 0 0,0 0 0,0-1 0,-1 1 1,1 0-1,0 0 0,-1-1 0,0 0 0,-1 0-5,1 1-1,-1 0 0,0 0 1,0 1-1,0-1 0,0 0 1,0 1-1,0-1 1,0 1-1,0-1 0,0 1 1,0 0-1,0 0 0,0 0 1,0 0-1,-2 1 0,-7 0 12,0 0-1,0 1 0,0 1 0,0 0 0,-18 7 0,16-2 94,0 0-1,1 1 0,-1 1 1,2 0-1,-1 0 0,-9 13 1,16-18-53,0 1 0,0 1 0,1-1 0,0 1 0,0 0 0,0 0 0,1 0 0,0 0 1,1 0-1,-1 1 0,1 0 0,1-1 0,-2 13 0,3-17-66,1-1 0,-1 1 0,1 0 0,0-1 1,0 1-1,0-1 0,0 1 0,0-1 0,0 0 0,1 1 0,-1-1 0,1 0 1,0 0-1,0 0 0,-1 0 0,1 0 0,0 0 0,1-1 0,-1 1 0,0-1 1,0 1-1,1-1 0,-1 0 0,1 0 0,-1 0 0,1 0 0,-1 0 0,1-1 1,-1 1-1,6 0 0,10 2-529,1-1 1,-1 0 0,23-2 0,-37 0 347,53-1-5043,2-6-5190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3.711"/>
    </inkml:context>
    <inkml:brush xml:id="br0">
      <inkml:brushProperty name="width" value="0.025" units="cm"/>
      <inkml:brushProperty name="height" value="0.025" units="cm"/>
    </inkml:brush>
  </inkml:definitions>
  <inkml:trace contextRef="#ctx0" brushRef="#br0">0 3 20307,'0'0'9417,"1"10"-9283,22 374 2716,-23-359-2797,0 33-34,1-55-20,-1 1 0,0-1 0,1 1 0,-1-1 0,1 1 0,0-1-1,0 0 1,1 1 0,-1-1 0,1 0 0,2 5 0,-4-8 1,1 0 0,-1 1 0,0-1 0,0 0 0,1 1 0,-1-1 0,0 0 0,1 1 0,-1-1 0,0 0 0,1 0 0,-1 1 0,1-1 0,-1 0 0,0 0 0,1 0 0,-1 0 0,1 0 0,-1 1 0,1-1 0,-1 0 0,1 0 0,-1 0 0,0 0 0,1 0 0,-1 0 0,1 0 0,-1-1 0,1 1 0,-1 0 0,1 0 0,-1 0 0,0 0 0,1 0 0,-1-1 0,1 1 0,-1 0 0,0 0 0,1-1 0,-1 1 0,0 0 0,1-1 0,-1 1 0,0 0 0,0-1 0,1 1 0,-1-1 0,10-20 0,-9 20 0,7-25 0,-1-1 0,-1 1 0,-2-1 0,3-50 0,-9-110 0,1 186 0,1-13-96,0-1 0,-1 1 0,-1 0 0,-1 0-1,0 0 1,-9-24 0,12 38 89,0 0-1,0-1 0,0 1 1,0 0-1,0 0 0,0-1 1,0 1-1,0 0 1,0 0-1,0-1 0,0 1 1,0 0-1,0-1 0,-1 1 1,1 0-1,0 0 0,0 0 1,0-1-1,0 1 0,-1 0 1,1 0-1,0 0 0,0-1 1,0 1-1,-1 0 0,1 0 1,0 0-1,0 0 1,0-1-1,-1 1 0,1 0 1,0 0-1,0 0 0,-1 0 1,1 0-1,0 0 0,-1 0 1,1 0-1,0 0 0,0 0 1,-1 0-1,1 0 0,0 0 1,0 0-1,-1 0 0,1 0 1,0 0-1,0 0 0,-1 1 1,-4 16-195,3 26 76,2-26 189,2 0-1,0-1 1,1 1-1,0-1 1,1 0-1,1 0 1,1 0-1,0-1 1,1 0-1,17 26 1,-21-35-43,0-2-1,0 1 1,1 0 0,0-1 0,0 1 0,0-1 0,0 0 0,1 0-1,-1-1 1,1 0 0,0 1 0,0-2 0,1 1 0,-1 0 0,0-1 0,1 0-1,-1 0 1,1-1 0,0 0 0,0 0 0,0 0 0,-1-1 0,1 1-1,0-1 1,0-1 0,0 1 0,0-1 0,0 0 0,-1 0 0,1-1 0,0 0-1,-1 0 1,1 0 0,5-4 0,-2 1-20,1-1 0,-1 0 0,0 0 0,0-1 0,-1 0 0,0-1 0,0 0 0,-1 0 0,0-1 0,-1 1 0,1-2 0,-2 1 0,1-1 0,-1 1 0,-1-2 0,0 1 0,0 0 0,-1-1 0,0 0 0,-1 1 0,0-1 0,-1 0 0,0 0 0,-1 0 0,-2-20 0,2 30 0,0 1 0,0-1 0,0 0 0,0 1 0,0-1 0,0 0 0,0 1 0,0-1 0,0 0 0,0 1 0,-1-1 0,1 1 0,0-1 0,-1 0 0,1 1 0,0-1 0,-1 1 0,1-1 0,-1 1 0,1-1 0,-1 1 0,1-1 0,-1 1 0,1 0 0,-1-1 0,1 1 0,-1-1 0,1 1 0,-1 0 0,0 0 0,1-1 0,-1 1 0,0 0 0,1 0 0,-1 0 0,0 0 0,1 0 0,-1 0 0,0 0 0,1 0 0,-1 0 0,0 0 0,1 0 0,-1 0 0,0 1 0,1-1 0,-1 0 0,1 0 0,-2 1 0,0 0 0,0 0 0,0 1 0,0-1 0,0 1 0,0-1 0,0 1 0,0 0 0,1 0 0,-1 0 0,1 0 0,-3 4 0,-1 4 0,1 0 0,0 1 0,1 0 0,0 0 0,0 0 0,1 0 0,1 0 0,0 1 0,0 17 0,1-25 0,1 1 0,-1-1 0,0 0 0,1 0 0,0 0 0,0-1 0,1 1 0,-1 0 0,1 0 0,-1-1 0,1 1 0,0 0 0,1-1 0,-1 0 0,0 0 0,1 0 0,0 0 0,0 0 0,0 0 0,0 0 0,0-1 0,0 0 0,1 0 0,-1 0 0,1 0 0,0 0 0,0-1 0,-1 1 0,8 0 0,-4 0 0,0-1 0,1 0 0,-1 0 0,0-1 0,1 0 0,-1-1 0,0 1 0,1-1 0,-1-1 0,0 1 0,0-1 0,0-1 0,0 1 0,0-1 0,0 0 0,-1-1 0,0 1 0,1-1 0,-1-1 0,-1 1 0,7-7 0,-6 5 0,0-1 0,0-1 0,0 1 0,-1-1 0,0 0 0,-1 0 0,1 0 0,-2-1 0,1 1 0,-1-1 0,0 0 0,-1 0 0,0 0 0,-1-1 0,0 1 0,0-12 0,-1 20 0,1 1 0,-1-1 0,0 0 0,0 0 0,0 0 0,0 0 0,0 0 0,0 1 0,0-1 0,0 0 0,0 0 0,0 0 0,0 0 0,0 0 0,-1 1 0,1-1 0,0 0 0,-1 0 0,1 0 0,0 1 0,-1-1 0,1 0 0,-1 1 0,0-1 0,1 0 0,-1 1 0,1-1 0,-1 0 0,0 1 0,1-1 0,-1 1 0,0 0 0,0-1 0,1 1 0,-1-1 0,0 1 0,0 0 0,0 0 0,0-1 0,1 1 0,-1 0 0,0 0 0,0 0 0,0 0 0,-1 0 0,0 1 0,0 0 0,0 0 0,1 0 0,-1 0 0,0 0 0,0 0 0,0 0 0,1 1 0,-1-1 0,1 1 0,-1-1 0,1 1 0,0 0 0,-1-1 0,1 1 0,0 0 0,0 0 0,-1 2 0,0 2 0,0 0 0,-1-1 0,2 1 0,-1 0 0,1 1 0,0-1 0,0 0 0,1 0 0,-1 0 0,1 1 0,1-1 0,-1 0 0,1 0 0,0 0 0,1 0 0,3 10 0,-3-12 0,1 1 0,-1-1 0,1 1 0,0-1 0,1 0 0,-1 0 0,1 0 0,0-1 0,0 1 0,0-1 0,0 0 0,1 0 0,-1-1 0,1 1 0,0-1 0,0 0 0,-1 0 0,1 0 0,1-1 0,4 1 0,4 1-753,0-1-1,1 0 1,23-1 0,16-9-7311,-10-11-10935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4.591"/>
    </inkml:context>
    <inkml:brush xml:id="br0">
      <inkml:brushProperty name="width" value="0.025" units="cm"/>
      <inkml:brushProperty name="height" value="0.025" units="cm"/>
    </inkml:brush>
  </inkml:definitions>
  <inkml:trace contextRef="#ctx0" brushRef="#br0">323 28 13261,'0'0'11039,"-11"-6"-9715,-37-15 203,45 21-1479,1-1 0,-1 1 0,1 0-1,0 0 1,-1 0 0,1 0 0,-1 1 0,1-1 0,0 1-1,-1-1 1,1 1 0,0 0 0,0 0 0,-1 0 0,1 0-1,0 0 1,0 1 0,0-1 0,0 1 0,1-1 0,-1 1-1,-3 3 1,-31 44 586,29-39-478,-6 10-89,-29 46 404,38-61-432,1 1 0,0 0-1,1 0 1,0 0-1,0 1 1,0-1 0,0 0-1,0 12 1,2-17-45,0 0 0,0-1 0,1 1 1,-1-1-1,0 1 0,1-1 0,-1 1 0,0-1 0,1 1 1,-1-1-1,1 1 0,-1-1 0,1 1 0,-1-1 0,1 0 0,-1 1 1,1-1-1,-1 0 0,1 1 0,-1-1 0,1 0 0,0 0 0,-1 1 1,1-1-1,0 0 0,-1 0 0,1 0 0,-1 0 0,1 0 1,1 0-1,27 0-113,-20 0 61,65-1-461,99 3-974,-167-2 1467,-1 1 0,0 0 1,1 0-1,-1 0 0,0 1 0,0 0 1,0 0-1,0 0 0,0 0 0,-1 1 1,1 0-1,-1 0 0,1 0 0,-1 0 1,0 1-1,4 3 0,-6-4 104,-1 0-1,1-1 1,0 1 0,-1 0 0,0 0-1,1 0 1,-1 0 0,0 0-1,-1 1 1,1-1 0,0 0-1,-1 0 1,0 1 0,0-1-1,0 0 1,0 0 0,0 1-1,-1-1 1,0 0 0,1 0-1,-1 0 1,0 0 0,0 0-1,-1 0 1,1 0 0,-1 0-1,1 0 1,-4 3 0,-4 6 176,0 0 0,-1 0 1,-1-1-1,0-1 0,0 0 0,-1 0 0,-25 15 1,0-3 425,-63 27 1,84-42-681,0 0 0,-1 0 0,1-2 0,-1 0 0,0-1 0,0-1 0,-1 0 0,1-1 0,-23-1 0,38-1-33,0 0 0,1-1-1,-1 1 1,1 0 0,-1-1 0,0 1-1,1-1 1,-1 1 0,1-1 0,-1 0-1,1 0 1,0 1 0,-1-1 0,1 0-1,0 0 1,-1 0 0,1-1 0,0 1-1,0 0 1,0 0 0,0-1 0,0 1-1,0-1 1,1 1 0,-1 0 0,0-1-1,1 0 1,-1 1 0,1-1 0,0 1-1,-1-1 1,1 0 0,0 1 0,0-1-1,0 1 1,0-1 0,0 0 0,0 1-1,0-1 1,1 0 0,-1 1 0,1-1-1,-1 1 1,2-3 0,0-2-263,0 0 1,1 0 0,-1 0-1,1 0 1,1 0-1,-1 1 1,1 0-1,0-1 1,0 1 0,7-5-1,12-6-1835,2 1-1,0 1 1,1 1-1,0 1 1,0 2 0,56-14-1,-68 20 1176,60-18-4623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5.325"/>
    </inkml:context>
    <inkml:brush xml:id="br0">
      <inkml:brushProperty name="width" value="0.025" units="cm"/>
      <inkml:brushProperty name="height" value="0.025" units="cm"/>
    </inkml:brush>
  </inkml:definitions>
  <inkml:trace contextRef="#ctx0" brushRef="#br0">241 263 18001,'-12'-2'2829,"0"0"-2180,0 1 0,0 0 0,-1 0 0,1 2-1,-12 1 1,18-1-391,1 0 1,-1 0-1,1 1 0,0 0 0,0 0 0,-1 1 0,1-1 1,1 1-1,-1 0 0,0 0 0,1 1 0,-1-1 0,1 1 1,0 0-1,-6 8 0,3-1-67,-1 1 0,2 0 0,-1 0 0,2 1 0,0 0 0,0 0 0,1 0 0,1 1 0,0-1-1,1 1 1,0-1 0,0 25 0,2-37-184,0 0-1,0 1 1,0-1-1,0 0 0,0 1 1,0-1-1,0 1 1,0-1-1,1 0 0,-1 1 1,0-1-1,1 0 1,-1 0-1,1 1 0,-1-1 1,1 0-1,0 0 1,0 0-1,-1 0 0,1 0 1,0 0-1,0 0 1,0 0-1,0 0 0,0 0 1,0 0-1,0 0 1,1-1-1,-1 1 0,0-1 1,0 1-1,1-1 1,-1 1-1,0-1 0,0 1 1,1-1-1,-1 0 1,1 0-1,-1 0 0,0 0 1,1 0-1,-1 0 1,0 0-1,1 0 0,-1-1 1,0 1-1,1 0 1,-1-1-1,0 1 1,3-2-1,4-1 14,1-1-1,-1 0 1,0 0 0,0-1-1,-1 1 1,12-10 0,-2-3 1,0 0 0,0-1 0,-2-1 0,0 0 0,-1-1 0,13-27 0,-3 0 351,30-90 0,-45 233-297,-8-90-75,-1 9 0,1 0 0,0 0 0,1 0 0,1 0 0,0-1 0,1 1 0,0-1 0,11 21 0,-14-33 0,0 0 0,0-1 0,0 1 0,1 0 0,-1-1 0,1 1 0,-1-1 0,1 0 0,0 1 0,-1-1 0,1 0 0,0 0 0,0 0 0,0 0 0,0-1 0,0 1 0,0 0 0,0-1 0,0 0 0,0 1 0,0-1 0,0 0 0,0 0 0,0 0 0,0 0 0,0 0 0,0-1 0,0 1 0,0 0 0,0-1 0,0 0 0,0 1 0,0-1 0,0 0 0,0 0 0,3-2 0,3-3 0,1 1 0,-1-1 0,-1 0 0,1-1 0,-1 0 0,9-10 0,12-21 0,27-45 0,15-20 0,-70 103 0,0 1 0,0-1 0,0 1 0,0-1 0,0 0 0,0 1 0,0-1 0,0 0 0,0 1 0,0-1 0,0 0 0,1 1 0,-1-1 0,0 0 0,0 1 0,0-1 0,1 0 0,-1 0 0,0 1 0,0-1 0,1 0 0,-1 0 0,0 1 0,1-1 0,-1 0 0,0 0 0,1 0 0,-1 1 0,0-1 0,1 0 0,-1 0 0,0 0 0,1 0 0,-1 0 0,0 0 0,1 0 0,-1 0 0,1 0 0,-1 0 0,0 0 0,1 0 0,-1 0 0,0 0 0,1 0 0,-1 0 0,0 0 0,1-1 0,-1 1 0,0 0 0,1 0 0,-1 0 0,0-1 0,1 1 0,-1 0 0,0 0 0,0-1 0,1 1 0,-1 0 0,0 0 0,0-1 0,1 1 0,-1-1 0,0 44 0,-1-31 0,-7 129 0,8-141 0,0 0 0,0 0 0,0 1 0,0-1 0,0 0 0,0 0 0,0 1 0,0-1 0,1 0 0,-1 0 0,0 1 0,0-1 0,0 0 0,0 0 0,1 1 0,-1-1 0,0 0 0,0 0 0,0 0 0,1 0 0,-1 1 0,0-1 0,0 0 0,1 0 0,-1 0 0,0 0 0,0 0 0,1 0 0,-1 0 0,0 0 0,1 0 0,-1 0 0,0 0 0,0 0 0,1 0 0,-1 0 0,0 0 0,0 0 0,1 0 0,-1 0 0,0 0 0,1 0 0,-1 0 0,0 0 0,0 0 0,0-1 0,1 1 0,-1 0 0,0 0 0,0 0 0,1 0 0,-1-1 0,0 1 0,0 0 0,0 0 0,0-1 0,1 1 0,-1 0 0,0 0 0,0 0 0,0-1 0,16-13 0,3-9 0,24-41 0,-32 46 0,0 1 0,1 0 0,1 1 0,1 0 0,23-21 0,-37 37 0,0 0 0,0 0 0,0-1 0,1 1 0,-1 0 0,0 0 0,0 0 0,1-1 0,-1 1 0,0 0 0,0 0 0,1 0 0,-1 0 0,0 0 0,0 0 0,1-1 0,-1 1 0,0 0 0,1 0 0,-1 0 0,0 0 0,1 0 0,-1 0 0,0 0 0,0 0 0,1 1 0,-1-1 0,0 0 0,1 0 0,-1 0 0,0 0 0,0 0 0,1 0 0,-1 0 0,0 1 0,1-1 0,-1 0 0,0 0 0,0 0 0,0 1 0,1-1 0,-1 0 0,0 0 0,0 1 0,1-1 0,3 21 0,-7 32 0,3-49 0,-1 15 0,0-19 0,1 1 0,0-1 0,0 0 0,0 1 0,0-1 0,0 0 0,0 1 0,0-1 0,0 1 0,0-1 0,0 0 0,0 1 0,0-1 0,0 0 0,0 1 0,0-1 0,0 1 0,0-1 0,0 0 0,0 1 0,0-1 0,1 0 0,-1 1 0,0-1 0,0 0 0,0 1 0,1-1 0,-1 0 0,0 1 0,1-1 0,-1 0 0,0 0 0,0 1 0,1-1 0,-1 0 0,0 0 0,1 0 0,-1 1 0,1-1 0,-1 0 0,0 0 0,1 0 0,-1 0 0,0 0 0,1 0 0,-1 0 0,1 0 0,-1 0 0,0 0 0,1 0 0,-1 0 0,1 0 0,-1 0 0,0 0 0,1 0 0,-1-1 0,0 1 0,1 0 0,-1 0 0,0 0 0,1-1 0,-1 1 0,0 0 0,1 0 0,-1-1 0,0 1 0,9-6 0,0-1 0,0 0 0,-1-1 0,0 0 0,-1 0 0,0-1 0,0 1 0,8-16 0,6-5 0,-4 6 0,29-36 0,-43 55 0,1 1 0,-1-1 0,1 1 0,0 0 0,-1 0 0,1 0 0,1 1 0,-1-1 0,0 1 0,0 0 0,1 0 0,4-1 0,-8 3 0,0 1 0,-1-1 0,1 0 0,0 0 0,-1 0 0,1 1 0,0-1 0,-1 0 0,1 1 0,0-1 0,-1 1 0,1-1 0,-1 1 0,1-1 0,-1 1 0,1-1 0,-1 1 0,1-1 0,-1 1 0,0 0 0,1-1 0,-1 1 0,0 0 0,1-1 0,-1 1 0,0 0 0,0-1 0,0 1 0,1 0 0,-1-1 0,0 1 0,0 0 0,0 0 0,0-1 0,-1 2 0,2 37 0,-2-29 0,-2 95-2247,5-94-1103,12-10-6508,1-7 1354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5.700"/>
    </inkml:context>
    <inkml:brush xml:id="br0">
      <inkml:brushProperty name="width" value="0.025" units="cm"/>
      <inkml:brushProperty name="height" value="0.025" units="cm"/>
    </inkml:brush>
  </inkml:definitions>
  <inkml:trace contextRef="#ctx0" brushRef="#br0">7 219 20307,'0'0'5488,"-2"10"-2926,1-5-2178,-2 26 535,3-30-870,0 0 0,0 0-1,0 0 1,0 0 0,1 0 0,-1 0 0,0 0 0,1 0 0,-1 0 0,1 0 0,-1 0 0,1 0 0,-1 0 0,1 0 0,0 0 0,0 0 0,-1-1 0,1 1 0,0 0 0,0 0 0,0-1 0,0 1-1,0-1 1,0 1 0,0-1 0,0 1 0,0-1 0,0 0 0,1 1 0,9 1 15,-1-1 0,1 0 0,0-1 0,0 0 0,-1-1 0,1 0 0,0 0 0,-1-1 0,0-1 0,1 0 0,-1 0 0,0-1 0,0 0 0,-1-1 0,1 0 0,14-11 0,-10 6-9,0-1 0,-1 0 0,-1 0 0,0-2 0,0 1 1,-2-1-1,1-1 0,-2 0 0,15-28 0,-22 38-55,0 0 0,0-1 0,0 1 0,-1 0 0,1-1 0,-1 1 0,0-1 0,-1 0 0,1 1 0,-1-1 0,0 1 0,0-6 0,-1 8 0,0 1 0,1-1 0,-1 0 0,0 1 0,0-1 0,0 1 0,0-1 0,0 1 0,0-1 0,0 1 0,0 0 0,-1-1 0,1 1 0,0 0 0,-1 0 0,1 0 0,-1 0 0,1 0 0,-1 0 0,0 1 0,1-1 0,-1 1 0,0-1 0,0 1 0,1-1 0,-1 1 0,0 0 0,0 0 0,1 0 0,-1 0 0,0 0 0,-2 0 0,-4 1 0,0 1 0,1-1 0,-1 1 0,0 1 0,0-1 0,1 1 0,0 1 0,-1-1 0,1 1 0,1 1 0,-1-1 0,0 1 0,1 0 0,0 1 0,0-1 0,1 1 0,0 0 0,0 1 0,-5 8 0,1-3 0,0 1 0,1 1 0,1-1 0,0 1 0,1 1 0,1-1 0,0 1 0,1 0 0,-4 20 0,7-29 4,1-1 0,-1 0 1,1 1-1,0-1 0,0 0 0,1 1 0,0-1 0,0 0 1,0 1-1,0-1 0,1 0 0,0 0 0,0 0 0,0 0 1,5 8-1,-3-10-24,0 1 0,0-1 1,0 0-1,0 0 1,0 0-1,1 0 0,0-1 1,-1 1-1,1-1 0,0-1 1,0 1-1,0-1 1,0 1-1,0-1 0,0-1 1,8 1-1,12 1-1918,0 0 1,33-4-1,-45 1-800,0-1 1,0 0 0,18-6 0,5-5-8389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6.171"/>
    </inkml:context>
    <inkml:brush xml:id="br0">
      <inkml:brushProperty name="width" value="0.025" units="cm"/>
      <inkml:brushProperty name="height" value="0.025" units="cm"/>
    </inkml:brush>
  </inkml:definitions>
  <inkml:trace contextRef="#ctx0" brushRef="#br0">193 1024 16303,'-183'98'8355,"173"-88"-4641,24-9-2615,28-8-878,50-22 1118,138-62-1,-151 58-1057,1370-539-2054,-1294 516-20,266-100-1069,-147 41 5019,-249 104-1826,-15 8 8,0-1 1,-1 0-1,1 0 1,-1-1-1,0-1 1,-1 1-1,1-1 1,-1-1-1,11-10 1,-19 17-330,0 0 1,-1 0-1,1 1 1,0-1-1,0 0 1,0 0-1,0 0 0,0 0 1,0 0-1,0 0 1,0 1-1,0-1 0,-1 0 1,1 0-1,0 0 1,0 0-1,0 0 1,0 0-1,0 0 0,-1 0 1,1 0-1,0 0 1,0 1-1,0-1 0,0 0 1,0 0-1,-1 0 1,1 0-1,0 0 1,0 0-1,0 0 0,0 0 1,-1 0-1,1 0 1,0-1-1,0 1 0,0 0 1,0 0-1,0 0 1,-1 0-1,1 0 0,0 0 1,0 0-1,0 0 1,0 0-1,0 0 1,0 0-1,-1-1 0,1 1 1,0 0-1,0 0 1,0 0-1,0 0 0,0 0 1,0-1-1,0 1 1,0 0-1,0 0 1,0 0-1,0 0 0,0 0 1,0-1-1,0 1 1,0 0-1,0 0 0,0 0 1,0 0-1,0-1 1,-13 7-137,-3 6-421,-21 11-6674,21-18-1245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7.419"/>
    </inkml:context>
    <inkml:brush xml:id="br0">
      <inkml:brushProperty name="width" value="0.025" units="cm"/>
      <inkml:brushProperty name="height" value="0.025" units="cm"/>
    </inkml:brush>
  </inkml:definitions>
  <inkml:trace contextRef="#ctx0" brushRef="#br0">59 88 13997,'0'0'2808,"-6"15"-720,-5 13-1107,2 0 0,1 1 0,1 0 0,-4 37 1,9-47-554,0-5-223,1-1 1,0 0-1,1 0 1,2 21 0,-2-32-195,0 0 0,0 0 0,1-1 0,-1 1 0,1 0 0,-1-1 0,1 1 0,-1 0 0,1-1 1,0 1-1,0-1 0,0 1 0,0-1 0,0 1 0,0-1 0,0 0 0,0 0 0,1 1 0,-1-1 0,0 0 0,1 0 1,-1 0-1,1 0 0,0-1 0,-1 1 0,1 0 0,-1-1 0,1 1 0,0-1 0,-1 1 0,1-1 0,0 0 1,0 0-1,-1 0 0,1 0 0,0 0 0,0 0 0,-1 0 0,1 0 0,0-1 0,3 0 0,3-2 122,0 0-1,0-1 1,-1 0 0,1 0-1,-1 0 1,0-1-1,0 0 1,0-1-1,0 0 1,10-12-1,2-4 247,31-45 0,-40 50-199,0 1 0,-1-1-1,13-36 1,-19 44-87,0 1 0,-1-1-1,0 1 1,-1-1-1,0 0 1,0 1 0,-1-1-1,0 0 1,-1 0 0,1 1-1,-4-11 1,4 17-91,0 1 0,-1-1 0,0 1 0,1-1 0,-1 1 0,0-1 0,0 1 1,0-1-1,0 1 0,0 0 0,0-1 0,0 1 0,0 0 0,0 0 0,-1 0 0,1 0 0,0 0 0,-1 0 1,1 0-1,-1 1 0,1-1 0,-1 0 0,-2 0 0,3 1-7,0 0-1,0 0 1,0 0-1,0 0 1,0 0 0,0 0-1,0 1 1,0-1-1,1 0 1,-1 1 0,0-1-1,0 0 1,0 1 0,0-1-1,0 1 1,1-1-1,-1 1 1,0 0 0,0-1-1,1 1 1,-1 0-1,1 0 1,-1-1 0,0 1-1,1 0 1,-1 0-1,1 0 1,0-1 0,-1 1-1,1 0 1,0 0-1,-1 0 1,1 0 0,0 0-1,0 0 1,0 0 0,0 0-1,0 0 1,0 0-1,0 1 1,0 108-43,1-100 46,0-1 1,0 1-1,1 0 1,1 0-1,-1-1 0,2 0 1,-1 1-1,1-1 1,6 9-1,-9-16 6,0 0 0,1 0 0,-1 0 0,1 0 0,0 0 0,-1 0 1,1 0-1,0-1 0,0 1 0,0-1 0,1 1 0,-1-1 0,0 0 0,0 0 0,1 1 0,-1-2 0,1 1 0,-1 0 0,1-1 1,-1 1-1,6 0 0,-4-2 12,1 1 1,-1-1 0,1 0-1,-1 0 1,0 0 0,1-1-1,-1 0 1,0 0 0,0 0-1,0 0 1,5-4 0,6-5 45,-1-1 1,0-1 0,-1 0-1,22-28 1,-16 15-8,0-1 1,22-46-1,-38 73 219,-2 7-28,0 23 163,-3 36 87,-1-44-381,1-12-56,1 1-1,0 0 0,0 0 0,1-1 1,0 1-1,3 14 0,-2-24-51,-1-1 0,0 1 1,1-1-1,-1 1 0,0-1 0,1 0 0,-1 1 0,1-1 0,-1 0 0,0 1 0,1-1 1,-1 0-1,1 1 0,-1-1 0,1 0 0,0 0 0,-1 0 0,1 0 0,-1 1 1,1-1-1,-1 0 0,1 0 0,-1 0 0,1 0 0,0 0 0,-1 0 0,1 0 0,-1-1 1,1 1-1,-1 0 0,1 0 0,-1 0 0,1 0 0,-1-1 0,1 1 0,-1 0 1,1-1-1,-1 1 0,1 0 0,-1-1 0,1 1 0,-1 0 0,0-1 0,1 0 0,21-17 148,5-15-137,-2-1-1,30-52 0,7-10-26,-49 85-6,-8 20-21,-4 30-31,-2-29 62,-1 152-662,3-163 166,0 1 1,0-1-1,0 1 0,0-1 1,0 1-1,0-1 1,0 0-1,0 1 0,0-1 1,-1 0-1,1 0 0,0 1 1,0-1-1,-1 0 1,1 0-1,-1 0 0,2-2 1,7-17-6963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7.762"/>
    </inkml:context>
    <inkml:brush xml:id="br0">
      <inkml:brushProperty name="width" value="0.025" units="cm"/>
      <inkml:brushProperty name="height" value="0.025" units="cm"/>
    </inkml:brush>
  </inkml:definitions>
  <inkml:trace contextRef="#ctx0" brushRef="#br0">21 0 15086,'0'0'9673,"-9"60"-7879,4-21-449,1 2-288,2-3-192,2 0-288,0-9-193,0-6-320,9-12-96,4-10-961,4-1-865,-1-16-704,-2-7-993,0-9-994,-5-4-3394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8.131"/>
    </inkml:context>
    <inkml:brush xml:id="br0">
      <inkml:brushProperty name="width" value="0.025" units="cm"/>
      <inkml:brushProperty name="height" value="0.025" units="cm"/>
    </inkml:brush>
  </inkml:definitions>
  <inkml:trace contextRef="#ctx0" brushRef="#br0">90 0 18449,'0'0'1837,"-2"11"-86,-10 85 45,4 0 1,4 0-1,10 103 0,-4-172-1697,1 1 1,1-1-1,2 0 0,1 0 0,0 0 0,19 41 0,-12-52-14,-9-28-95,-7-34-353,-3 25 211,0 0 0,-2 0 1,-1 1-1,0 0 0,-2 0 0,0 1 0,-1 0 0,-24-31 0,-7-14 2320,41 63-1533,39 1-187,-9 0-397,0-1-1,0-2 0,0-1 1,36-9-1,10-14-3013,-69 24 2062,4-2-1262,-7-3-2301,-3 0-1979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8.475"/>
    </inkml:context>
    <inkml:brush xml:id="br0">
      <inkml:brushProperty name="width" value="0.025" units="cm"/>
      <inkml:brushProperty name="height" value="0.025" units="cm"/>
    </inkml:brush>
  </inkml:definitions>
  <inkml:trace contextRef="#ctx0" brushRef="#br0">1 0 21140,'0'0'9161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09.114"/>
    </inkml:context>
    <inkml:brush xml:id="br0">
      <inkml:brushProperty name="width" value="0.025" units="cm"/>
      <inkml:brushProperty name="height" value="0.025" units="cm"/>
    </inkml:brush>
  </inkml:definitions>
  <inkml:trace contextRef="#ctx0" brushRef="#br0">459 1 9993,'0'0'12407,"-10"10"-11735,-129 120 1202,60-58-875,-116 133-1,190-198-1090,2-4 8,0 1-1,-1 0 1,2 0-1,-1 0 1,0 0 0,1 0-1,0 1 1,0-1-1,0 1 1,0-1-1,-1 8 1,16-13-3584,-5-4 2722,-1 1-1,0-2 0,0 1 0,0-1 1,0 0-1,-1 0 0,0 0 0,7-10 1,-2 2-1264,24-28-4522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8.152"/>
    </inkml:context>
    <inkml:brush xml:id="br0">
      <inkml:brushProperty name="width" value="0.025" units="cm"/>
      <inkml:brushProperty name="height" value="0.025" units="cm"/>
    </inkml:brush>
  </inkml:definitions>
  <inkml:trace contextRef="#ctx0" brushRef="#br0">1 1 16912,'0'0'7201,"1"11"-5791,0 4-1000,0 1-10,1 0-1,1 0 1,0 0 0,1 0 0,6 17-1,-9-30-366,1 0 0,-1 1-1,1-1 1,-1 0 0,1 0-1,0 0 1,0 0 0,0-1-1,1 1 1,-1-1 0,1 1-1,-1-1 1,1 0 0,0 0-1,0 0 1,0 0 0,0 0-1,0-1 1,0 1 0,0-1-1,1 0 1,-1 0 0,1 0-1,-1 0 1,0-1 0,1 1-1,-1-1 1,1 0-1,-1 0 1,1 0 0,-1-1-1,6 0 1,-1-2 54,1 1 0,-1-1-1,1-1 1,-1 1 0,0-1 0,-1-1-1,1 1 1,-1-1 0,1-1 0,8-8 0,8-10 85,29-37 1,-35 39-101,-18 22-79,1-1 0,-1 1 0,0-1 0,1 1-1,-1-1 1,1 1 0,-1-1 0,1 1 0,-1-1 0,1 1 0,-1-1-1,1 1 1,-1-1 0,1 1 0,-1 0 0,1 0 0,-1-1 0,1 1 0,0 0-1,-1 0 1,1-1 0,0 1 0,-1 0 0,1 0 0,0 0 0,-1 0-1,1 0 1,0 0 0,0 0 0,6 18-114,-7 47 139,-1-46 80,1-7-47,2 18 280,-1-29-320,-1 0-1,1 0 1,-1-1-1,1 1 0,0 0 1,0-1-1,-1 1 1,1-1-1,0 1 0,0-1 1,-1 1-1,1-1 1,0 1-1,0-1 1,0 0-1,0 1 0,0-1 1,0 0-1,-1 0 1,1 0-1,0 0 0,0 0 1,0 0-1,0 0 1,0 0-1,0 0 1,0 0-1,0 0 0,0 0 1,0-1-1,1 1 1,4-3 48,1 1-1,0-1 1,-1 0 0,1-1 0,-1 1 0,0-1 0,0 0 0,0-1 0,-1 0 0,0 1 0,8-10 0,-8 8-52,0 0 0,1 1 0,0 0 1,0 0-1,0 1 0,1-1 0,-1 1 1,1 1-1,14-7 0,-20 10-18,0 0 0,0 0 0,0 0 0,1 0 0,-1 0 1,0 0-1,0 0 0,0 0 0,1 1 0,-1-1 0,0 0 0,0 1 0,0-1 0,0 1 0,0-1 0,0 1 1,1-1-1,-1 1 0,0 0 0,-1-1 0,1 1 0,0 0 0,0 0 0,0 0 0,0 0 0,-1 0 0,1 0 1,0 0-1,-1 0 0,1 0 0,-1 0 0,1 0 0,-1 1 0,0-1 0,1 0 0,-1 0 0,0 0 1,0 0-1,0 3 0,5 62-51,-4-42-193,-1-22 84,0 1 0,0-1 0,0 0 0,1 1 0,-1-1 0,1 0 0,0 0 0,0 1-1,0-1 1,0 0 0,0 0 0,0 0 0,0 0 0,1 0 0,-1-1 0,1 1 0,-1 0 0,1-1-1,0 1 1,-1-1 0,1 1 0,0-1 0,0 0 0,5 2 0,-4-2-319,0 0 0,0-1 0,0 1 0,1-1 1,-1 0-1,0 0 0,1 0 0,-1 0 0,0-1 0,1 1 0,-1-1 0,0 0 1,0 0-1,0 0 0,0-1 0,0 1 0,4-3 0,21-16-5708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09.519"/>
    </inkml:context>
    <inkml:brush xml:id="br0">
      <inkml:brushProperty name="width" value="0.025" units="cm"/>
      <inkml:brushProperty name="height" value="0.025" units="cm"/>
    </inkml:brush>
  </inkml:definitions>
  <inkml:trace contextRef="#ctx0" brushRef="#br0">252 0 12460,'0'0'9518,"5"10"-9150,1 10-138,0 1 0,-2-1-1,0 1 1,-1 0 0,0 31-1,0-15 176,2 11-144,1 0 0,3 0-1,2-1 1,20 55-1,-31-101-269,1 2-12,0 0 0,0 0 0,0 0 0,0-1 0,0 1-1,1 0 1,-1-1 0,1 1 0,0-1 0,-1 0 0,1 1-1,0-1 1,0 0 0,1 0 0,-1 0 0,3 1 0,-4-4-102,-1-1-1,1 1 1,-1-1 0,0 1 0,1-1 0,-1 0 0,0 1 0,0-1 0,0 0 0,0 1-1,-1-1 1,1 1 0,0-1 0,-1 0 0,0-2 0,-4-7-708,-1 0-1,0 1 1,0 0 0,-1 0 0,0 0-1,-1 1 1,0 0 0,-15-12 0,-78-58-4313,81 65 4679,-49-34 2682,56 40-1028,0 0 0,0 1-1,-1 1 1,0 0 0,0 0-1,-17-3 1,67 14 1124,64 0 1,-56-5-4185,81-11 1,-61-3-4632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12.646"/>
    </inkml:context>
    <inkml:brush xml:id="br0">
      <inkml:brushProperty name="width" value="0.025" units="cm"/>
      <inkml:brushProperty name="height" value="0.025" units="cm"/>
    </inkml:brush>
  </inkml:definitions>
  <inkml:trace contextRef="#ctx0" brushRef="#br0">22 228 10698,'0'0'6604,"-4"8"-6252,-14 26 6,30-49 6596,21-21-4633,15-18-2366,-14 13 184,-15 18 69,0 0 0,-1-2 0,15-28 0,-34 58-210,0-1 0,1 1-1,-1 0 1,1 0 0,0-1-1,1 1 1,0 7 0,0 6 31,-12 124 712,2-55-2155,7-29-3844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14.859"/>
    </inkml:context>
    <inkml:brush xml:id="br0">
      <inkml:brushProperty name="width" value="0.025" units="cm"/>
      <inkml:brushProperty name="height" value="0.025" units="cm"/>
    </inkml:brush>
  </inkml:definitions>
  <inkml:trace contextRef="#ctx0" brushRef="#br0">72 268 11339,'0'0'14963,"1"-10"-13804,1 1-948,0 0 0,0 1 0,1-1 1,0 0-1,0 1 0,1 0 0,0 0 1,1 0-1,0 0 0,0 1 0,0-1 1,1 1-1,10-9 0,-1 0 119,5-5-33,0 0 1,31-23 0,-46 40-298,0 0 0,-1 1 0,1 0 0,0 0 0,1 0 0,-1 1 0,0-1 0,1 1 0,0 1 0,-1-1 0,1 1 0,0 0 0,0 0 0,0 1 0,0-1 0,-1 1 0,13 2 0,-16-1-5,0 0 0,0 0 0,-1 1-1,1-1 1,0 0 0,-1 1 0,1 0 0,-1-1 0,1 1 0,-1 0 0,0 0 0,1-1 0,-1 1 0,0 0 0,0 0 0,-1 0 0,1 0 0,0 1 0,-1-1 0,1 0 0,-1 0 0,0 0 0,1 1 0,-1-1 0,0 0 0,-1 0 0,1 4 0,0 3 11,-1 0 1,0 0 0,0 0-1,-1 0 1,-4 13-1,-3-1 96,-1-1 1,-2-1-1,0 0 0,0 0 1,-2-1-1,-1-1 0,0 0 1,-1-1-1,0-1 0,-1 0 1,-26 16-1,43-31-102,0 0 0,0 0 0,0-1 0,0 1 0,0 0 0,0 0 0,0 0 0,-1 0 0,1 0 0,0-1 0,0 1 0,0 0 0,0 0 0,0 0 0,0 0 0,0 0 0,0-1 0,0 1 0,0 0 0,-1 0 0,1 0 0,0 0 0,0 0 0,0 0 0,0 0 0,0-1 0,0 1 0,-1 0 0,1 0 0,0 0 0,0 0 0,0 0 0,0 0 0,0 0 0,-1 0 0,1 0 0,0 0 0,0 0 0,0 0 0,0 0 0,-1 0 0,1 0 0,0 0 0,0 0 0,0 0 0,0 0 0,-1 0 0,1 0 0,0 0 0,0 1 0,0-1 0,0 0 0,-1 0 0,13-12 0,-3 9-47,1 1 1,0 0-1,-1 1 0,1 0 0,0 0 1,-1 1-1,1 0 0,0 1 1,13 3-1,-5-1-106,1 2 0,-1 0 0,33 14 1,-49-18 156,0 0 0,0 0 0,0 0 0,1 0 0,-1 0-1,0 1 1,-1-1 0,1 1 0,0-1 0,0 1 0,-1 0 0,1 0 0,-1 0 0,1 0 0,-1 0 0,0 0 0,0 0 0,0 0 0,0 1 0,0-1 0,1 4 0,-2-2 25,0-1 0,0 1 1,0 0-1,-1-1 0,1 1 0,-1 0 1,0-1-1,0 1 0,0-1 0,0 1 0,-1-1 1,-3 7-1,-1-1 39,0 0 0,-1 0 0,0 0-1,-1-1 1,0 0 0,0 0 0,0-1 0,-17 11 0,8-8-68,-1-1 0,1-1 0,-2 0 0,1-2 0,-1 0 0,0-1 0,-1 0 0,1-2 0,-1 0 0,1-2 0,-1 0 0,-37-3 0,22-11 0,34 12 0,-1 1 0,1-1 0,-1 0 0,1 0 0,0 0 0,-1 0 0,1 0 0,0 0 0,0 0 0,0 0 0,0 0 0,0-1 0,0 1 0,0 0 0,0-1 0,1 1 0,-1-1 0,1 1 0,-1-1 0,1 1 0,-1-2 0,8-4-1991,5 2-3484,-5 3 508,9-6-8833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21.291"/>
    </inkml:context>
    <inkml:brush xml:id="br0">
      <inkml:brushProperty name="width" value="0.025" units="cm"/>
      <inkml:brushProperty name="height" value="0.025" units="cm"/>
    </inkml:brush>
  </inkml:definitions>
  <inkml:trace contextRef="#ctx0" brushRef="#br0">0 512 17489,'0'0'3870,"9"-11"-2338,324-463 3390,-312 447-3463,-23 55-745,-1-10-901,-7 49 354,-4 17-91,-4 134 1,18-213-270,1 16-1305,5-11-2304,3-8-2343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22.349"/>
    </inkml:context>
    <inkml:brush xml:id="br0">
      <inkml:brushProperty name="width" value="0.025" units="cm"/>
      <inkml:brushProperty name="height" value="0.025" units="cm"/>
    </inkml:brush>
  </inkml:definitions>
  <inkml:trace contextRef="#ctx0" brushRef="#br0">1 163 10122,'0'0'13431,"5"-11"-12785,0 0-524,1 1 0,0-1-1,0 1 1,1 1 0,0-1 0,1 1 0,0 1 0,0-1-1,1 2 1,0-1 0,1 1 0,-1 0 0,1 1 0,1 0-1,-1 1 1,23-9 0,-31 13-92,1 0 0,-1 1-1,1-1 1,-1 0 0,1 1 0,-1 0-1,1 0 1,-1-1 0,1 1 0,-1 0-1,1 1 1,-1-1 0,1 0 0,-1 1-1,1 0 1,-1-1 0,0 1 0,1 0-1,-1 0 1,0 0 0,0 1 0,0-1-1,1 1 1,-1-1 0,-1 1 0,1-1-1,0 1 1,0 0 0,-1 0 0,1 0-1,-1 0 1,1 0 0,1 5 0,0 1 42,-1 0 1,-1 0 0,1 0 0,-2 0 0,1 0 0,-1 0 0,0 1 0,0-1 0,-3 13 0,-1-4 97,0-1 0,-1 0 0,-1 0 0,0 0 0,-1-1 0,-1 0 0,0-1 0,-11 15 0,-8 9 511,-54 56 1,69-82-617,16-19-454,20-21-248,-16 21 564,0 1 0,1 0-1,0 0 1,0 1 0,0 0 0,18-7-1,-24 11 66,-1 0-1,1 0 0,-1 0 1,1 1-1,0-1 0,-1 1 1,1-1-1,0 1 0,-1 0 1,1 0-1,0 0 0,-1 1 1,1-1-1,0 0 0,-1 1 1,1 0-1,-1 0 0,1-1 1,-1 2-1,1-1 0,-1 0 1,1 0-1,-1 1 0,0-1 1,0 1-1,0 0 0,0 0 1,0-1-1,0 1 0,0 1 1,1 1-1,6 13 59,-4-9-27,-1 0 1,1 0 0,0 0 0,1 0-1,12 12 1,-17-19-9,1 0-1,-1 0 1,0 0 0,1 0 0,-1 0 0,1 0-1,0-1 1,-1 1 0,1-1 0,0 1-1,-1-1 1,1 1 0,0-1 0,-1 0-1,1 0 1,0 0 0,0 0 0,-1 0-1,1 0 1,0-1 0,0 1 0,-1 0-1,1-1 1,0 1 0,-1-1 0,1 0-1,-1 0 1,1 1 0,-1-1 0,1 0-1,-1 0 1,0 0 0,1-1 0,-1 1-1,0 0 1,0 0 0,2-4 0,4 0-134,-1-2 0,0 1 0,-1-1 1,0 0-1,0 0 0,0-1 0,-1 1 0,0-1 1,0 0-1,-1 0 0,0 0 0,-1-1 1,0 1-1,0-1 0,1-9 0,-7 3-3827,-5 8-1546,-7-4-8719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23.485"/>
    </inkml:context>
    <inkml:brush xml:id="br0">
      <inkml:brushProperty name="width" value="0.025" units="cm"/>
      <inkml:brushProperty name="height" value="0.025" units="cm"/>
    </inkml:brush>
  </inkml:definitions>
  <inkml:trace contextRef="#ctx0" brushRef="#br0">352 1 15535,'0'0'5626,"-7"11"-5156,-5 11-198,1 0 1,2 1-1,0 1 0,1 0 0,-8 42 1,-72 534 1940,42 9-3049,-16 132 345,38-546 719,-35 507 462,59-690-864,1-1 0,0 1 1,0 0-1,2-1 0,3 15 0,15 26-7004,-13-36 676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24.299"/>
    </inkml:context>
    <inkml:brush xml:id="br0">
      <inkml:brushProperty name="width" value="0.025" units="cm"/>
      <inkml:brushProperty name="height" value="0.025" units="cm"/>
    </inkml:brush>
  </inkml:definitions>
  <inkml:trace contextRef="#ctx0" brushRef="#br0">1 355 19795,'0'0'2439,"10"-1"-2828,344-7-1167,-163 8 1526,620 1 262,508-19 775,549-118-596,-1035 25-278,-491 58-111,-73 28 412,-156 22-5678,-109 3-1632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0.591"/>
    </inkml:context>
    <inkml:brush xml:id="br0">
      <inkml:brushProperty name="width" value="0.025" units="cm"/>
      <inkml:brushProperty name="height" value="0.025" units="cm"/>
    </inkml:brush>
  </inkml:definitions>
  <inkml:trace contextRef="#ctx0" brushRef="#br0">1 102 17969,'0'0'7778,"14"-10"-7164,13-8-252,45-21 0,-59 33-331,-1 0 1,1 2 0,1-1-1,-1 1 1,0 1 0,1 1-1,24-2 1,-37 4-38,0 0 0,1 0 1,-1 0-1,0 0 0,0 0 1,1 0-1,-1 0 0,0 0 0,0 1 1,0-1-1,1 1 0,-1-1 1,0 1-1,0-1 0,0 1 0,0-1 1,0 1-1,0 0 0,0 0 1,0-1-1,0 1 0,0 0 0,-1 0 1,1 0-1,0 0 0,-1 0 1,2 2-1,-2-1 11,1 1 1,-1-1-1,1 1 0,-1 0 1,0-1-1,0 1 1,0-1-1,0 1 0,-1-1 1,1 1-1,-1 0 1,-1 3-1,-1 4 47,-1 0 1,-1 0-1,0 0 0,0 0 1,-9 11-1,-5 1 33,14-18-35,1 0 1,0 0 0,0 1-1,0-1 1,1 1-1,-1 0 1,1 0-1,0 0 1,1 1-1,-1-1 1,1 1 0,-2 6-1,5-11-53,-1-1 0,1 1-1,0 0 1,0 0 0,-1-1-1,1 1 1,0 0 0,0-1 0,0 1-1,0-1 1,0 1 0,0-1-1,0 1 1,0-1 0,0 0 0,0 1-1,0-1 1,0 0 0,0 0-1,0 0 1,0 0 0,0 0 0,0 0-1,2 0 1,36 0 58,-31 0-55,8-1 69,-2 0-114,-1 1 0,1 1 0,-1 0 1,18 3-1,-29-3 37,-1-1 1,1 0-1,0 1 1,-1-1-1,1 1 0,0-1 1,-1 1-1,1 0 1,-1-1-1,1 1 1,-1 0-1,0 0 1,1 0-1,-1 0 0,0 0 1,0 1-1,1-1 1,-1 0-1,0 1 1,0-1-1,-1 0 1,1 1-1,0-1 1,0 1-1,-1 0 0,1-1 1,-1 1-1,1-1 1,-1 1-1,1 0 1,-1-1-1,0 1 1,0 0-1,0-1 0,0 1 1,0 0-1,-1 0 1,1-1-1,0 1 1,-1-1-1,1 1 1,-2 2-1,0 1 115,-1 0 0,0 0 0,0-1 0,0 1 0,0-1 0,-1 1 0,0-1 0,0 0 0,0-1 0,0 1 0,-1-1 0,-5 4 0,-65 36 1835,54-33-1458,18-8-448,-90 44 756,82-42-745,0 1-1,-1-2 0,1 1 1,-1-2-1,0 1 1,-19 0-1,31-3-100,0-1-1,-1 1 1,1-1 0,0 1-1,0-1 1,0 1-1,-1 0 1,1-1 0,0 1-1,0-1 1,0 1 0,0-1-1,0 1 1,0-1-1,0 1 1,0-1 0,0 1-1,0-1 1,0 1 0,0 0-1,0-1 1,1 1 0,-1-1-1,0 1 1,0-1-1,0 1 1,1 0 0,-1-1-1,0 1 1,0-1 0,1 1-1,-1 0 1,0-1-1,1 1 1,-1 0 0,0-1-1,1 1 1,12-18-5343,4-1-3769,-1-1-5979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1.524"/>
    </inkml:context>
    <inkml:brush xml:id="br0">
      <inkml:brushProperty name="width" value="0.025" units="cm"/>
      <inkml:brushProperty name="height" value="0.025" units="cm"/>
    </inkml:brush>
  </inkml:definitions>
  <inkml:trace contextRef="#ctx0" brushRef="#br0">48 110 14510,'0'0'6064,"2"-10"-4457,-2 5-1529,1 1 0,1 0 0,-1 0 1,0 0-1,1 0 0,0 0 0,0 0 0,0 1 0,1-1 1,-1 1-1,1-1 0,-1 1 0,1 0 0,0 0 0,1 0 0,-1 0 1,0 1-1,1-1 0,0 1 0,-1 0 0,1 0 0,0 0 1,0 0-1,7-1 0,-2-1 80,0 1 1,1 0-1,-1 0 0,0 1 1,1 0-1,-1 1 0,1 0 1,0 1-1,-1 0 1,1 0-1,16 3 0,-24-2-139,-1 1 0,1-1-1,0 0 1,-1 1-1,1-1 1,-1 1 0,1-1-1,-1 1 1,0 0-1,1 0 1,-1-1 0,0 1-1,0 0 1,0 0-1,-1 0 1,1 0 0,0 0-1,-1 0 1,1 1-1,-1-1 1,0 0 0,0 0-1,0 0 1,0 0 0,0 1-1,0-1 1,-1 4-1,0 4 144,-1 0 0,0 0-1,0 0 1,-7 18 0,-4 0 53,-2 0 0,0-2 0,-2 0 0,-30 37 0,3-13 251,-53 48 0,85-84-637,30-25-461,4-2 623,-12 8 23,0 1 0,-1 0 0,2 0 0,-1 1 0,0 0 0,1 1 0,-1 0 0,1 1 0,-1 0 0,1 1 0,0 0 0,-1 0 0,1 1-1,0 1 1,-1 0 0,1 0 0,11 5 0,-21-7 52,0 1 1,1-1-1,-1 1 0,0-1 0,0 0 0,1 1 0,-1-1 0,0 0 1,1 0-1,-1 0 0,0 0 0,1 0 0,-1 0 0,0-1 0,0 1 0,1 0 1,-1-1-1,0 1 0,0-1 0,1 1 0,-1-1 0,0 0 0,1 0 1,1-2 37,0 1 0,0-1 0,-1 1 0,1-1 0,-1 0 0,0 0 0,0 0 0,2-5 0,3-5 29,-2 0 1,1 0 0,3-20 0,-8 29-199,2-4-45,-1 1 1,0 0-1,-1-1 0,0 1 1,0-1-1,-1 0 1,1 1-1,-3-15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3.103"/>
    </inkml:context>
    <inkml:brush xml:id="br0">
      <inkml:brushProperty name="width" value="0.025" units="cm"/>
      <inkml:brushProperty name="height" value="0.025" units="cm"/>
    </inkml:brush>
  </inkml:definitions>
  <inkml:trace contextRef="#ctx0" brushRef="#br0">15 531 16464,'0'0'1767,"-3"8"-513,-8 27 177,11-35-1395,0 0 0,0-1 0,1 1-1,-1 0 1,0-1 0,0 1 0,1 0 0,-1 0 0,0 0 0,1-1 0,-1 1 0,0 0 0,1 0 0,-1 0-1,0 0 1,1-1 0,-1 1 0,0 0 0,1 0 0,-1 0 0,0 0 0,1 0 0,-1 0 0,1 0 0,-1 0 0,0 0-1,1 0 1,-1 0 0,0 0 0,1 1 0,-1-1 0,0 0 0,1 0 0,-1 0 0,0 0 0,1 1 0,-1-1-1,0 0 1,1 0 0,-1 0 0,0 1 0,0-1 0,1 0 0,-1 1 0,0-1 0,0 0 0,0 0 0,1 1 0,-1-1-1,0 0 1,0 1 0,0-1 0,0 1 0,0-1 0,0 0 0,0 1 0,0-1 0,0 0 0,0 1 0,0-1-1,0 0 1,0 1 0,0-1 0,0 1 0,0-1 0,17-15 532,0-2 0,-1 0 0,-1-1 1,0 0-1,-1-1 0,17-33 0,-15 27-445,107-194 123,-35 59-113,-72 140-157,-16 20 20,0 0 1,0-1-1,0 1 1,1 0-1,-1 0 0,0 0 1,0 0-1,0 0 0,1 0 1,-1 0-1,0 0 1,0 0-1,1 0 0,-1 0 1,0 0-1,0 0 0,0 0 1,1 0-1,-1 0 1,0 0-1,0 0 0,0 1 1,1-1-1,-1 0 0,0 0 1,0 0-1,0 0 1,1 0-1,-1 0 0,0 1 1,0-1-1,0 0 0,0 0 1,0 0-1,1 0 1,-1 1-1,0-1 0,0 0 1,0 0-1,0 0 1,0 1-1,0-1 0,0 0 1,0 0-1,0 0 0,0 1 1,3 44-178,-3-32 294,-8 299 608,16-287-1560,2-20-2140,2-16-3981,2-23-7603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4.095"/>
    </inkml:context>
    <inkml:brush xml:id="br0">
      <inkml:brushProperty name="width" value="0.025" units="cm"/>
      <inkml:brushProperty name="height" value="0.025" units="cm"/>
    </inkml:brush>
  </inkml:definitions>
  <inkml:trace contextRef="#ctx0" brushRef="#br0">0 30 7815,'0'0'18156,"9"-2"-16907,292-26 1877,-93 31-6583,-192 0 1278,-8 0-604,-6 2-3775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8.496"/>
    </inkml:context>
    <inkml:brush xml:id="br0">
      <inkml:brushProperty name="width" value="0.025" units="cm"/>
      <inkml:brushProperty name="height" value="0.025" units="cm"/>
    </inkml:brush>
  </inkml:definitions>
  <inkml:trace contextRef="#ctx0" brushRef="#br0">109 0 13485,'0'0'3993,"-7"8"-811,-8 11-1935,1-1 1,1 2 0,-13 24 0,21-34-835,0 1-1,0-1 1,1 1 0,1 0-1,-1 0 1,2 0 0,0 1-1,0-1 1,0 21-1,3-30-360,0 1 0,-1 0 0,1 0 0,1-1 0,-1 1-1,0-1 1,0 1 0,1-1 0,0 1 0,-1-1 0,1 0-1,0 0 1,0 0 0,0 0 0,0 0 0,1 0 0,-1 0-1,0-1 1,1 1 0,-1-1 0,1 0 0,0 0 0,-1 0-1,1 0 1,0 0 0,0 0 0,-1-1 0,1 1-1,0-1 1,0 0 0,0 0 0,0 0 0,0 0 0,-1 0-1,1-1 1,0 0 0,0 1 0,0-1 0,-1 0 0,1 0-1,0 0 1,-1-1 0,1 1 0,-1-1 0,0 1 0,1-1-1,3-4 1,-1-2-27,0 0 0,-1-1 1,0 1-1,0-1 0,-1 0 0,0 0 0,-1-1 0,0 1 0,0 0 0,-1-1 1,0 1-1,-1-1 0,0 0 0,-1 1 0,1-1 0,-5-16 0,4 24-108,0 0 0,0 0-1,0 0 1,0 0 0,0 0 0,-1 0-1,1 0 1,0 0 0,-1 1-1,0-1 1,1 1 0,-1-1 0,0 1-1,0-1 1,0 1 0,0 0 0,0 0-1,0 0 1,0 0 0,0 0-1,0 1 1,0-1 0,-1 1 0,1-1-1,0 1 1,0 0 0,-1 0-1,1 0 1,-3 0 0,5 0-18,-1 0 0,1 0 0,-1 0 0,1 0 0,-1 1 0,1-1 0,-1 0 0,1 0 0,-1 0 0,1 1 1,0-1-1,-1 0 0,1 0 0,-1 1 0,1-1 0,0 0 0,-1 1 0,1-1 0,0 1 0,-1-1 0,1 1 0,0-1 0,0 0 0,-1 1 0,1-1 0,0 1 1,0-1-1,0 1 0,0-1 0,-1 1 0,1-1 0,0 1 0,0-1 0,0 1 0,0-1 0,0 1 0,0-1 0,1 1 0,-1-1 0,0 1 0,0-1 0,0 1 0,0-1 1,1 1-1,-1 0 0,1 0-296,-1 1 0,1-1 0,0 1 0,-1-1 1,1 1-1,0-1 0,0 0 0,0 0 1,0 1-1,0-1 0,0 0 0,1 0 0,-1 0 1,0 0-1,2 1 0,23 4-5080,6-1-2771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4.868"/>
    </inkml:context>
    <inkml:brush xml:id="br0">
      <inkml:brushProperty name="width" value="0.025" units="cm"/>
      <inkml:brushProperty name="height" value="0.025" units="cm"/>
    </inkml:brush>
  </inkml:definitions>
  <inkml:trace contextRef="#ctx0" brushRef="#br0">111 1 15182,'0'0'9161,"4"77"-8713,-14-33-319,-2 4-65,-1-1-192,0-6-737,3-4-993,0-6-704,-3-9-289,-2-9-1345,-4-8-3523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5.274"/>
    </inkml:context>
    <inkml:brush xml:id="br0">
      <inkml:brushProperty name="width" value="0.025" units="cm"/>
      <inkml:brushProperty name="height" value="0.025" units="cm"/>
    </inkml:brush>
  </inkml:definitions>
  <inkml:trace contextRef="#ctx0" brushRef="#br0">1 210 14286,'4'-9'2194,"3"-4"-1458,1 0 1,0 0 0,1 1-1,0 0 1,1 0 0,0 1-1,1 0 1,0 1 0,23-15 0,-19 15-547,1 1 0,0 1 0,0 0 1,1 2-1,0 0 0,1 0 0,-1 2 0,1 0 1,0 1-1,30-1 0,-46 4-193,0 0 0,0 0 0,0 0-1,0 0 1,0 0 0,0 1 0,0-1-1,0 1 1,0-1 0,0 1 0,0 0-1,0-1 1,-1 1 0,1 0 0,0 1-1,0-1 1,-1 0 0,1 0 0,-1 1 0,1-1-1,-1 1 1,2 1 0,-2 0 22,0 0 0,1 0 0,-1 0 0,0 0 0,-1 0 0,1 0 0,-1 0 0,1 0 0,-1 0 0,0 1 0,0-1 0,-1 6 0,-1 2 123,0-1 0,0 0 0,-1 1 0,-1-1 0,0 0-1,0-1 1,-10 16 0,4-9 110,-1-1 1,-1 0-1,0 0 0,-1-1 0,-1-1 1,0 0-1,-23 15 0,36-27-263,32-4-843,-22 1 820,-1 1 0,1 0 0,0 0 0,-1 1 0,1 0 0,0 1 0,-1 0 0,11 3 0,-16-4 21,0 1-1,0 0 1,0 1-1,0-1 0,0 0 1,-1 1-1,1 0 1,-1-1-1,1 1 1,-1 0-1,0 0 0,1 1 1,-1-1-1,0 0 1,-1 1-1,1-1 0,0 1 1,-1 0-1,1-1 1,-1 1-1,0 0 0,0 0 1,0 0-1,0 0 1,0 0-1,0 4 1,-1-1 68,1-1-1,-1 1 1,0-1 0,-1 1 0,1-1 0,-1 1 0,0-1 0,-1 1 0,1-1 0,-1 0 0,0 0 0,0 1 0,-5 5 0,2-2 193,-1 0-1,-1-1 1,0 0 0,0 0 0,0 0 0,-15 10-1,7-6 70,-1-2 0,0 0 0,-1-1 0,0 0 0,0-1 0,-1-1 0,-29 7 0,42-12-526,0-1 0,-1 0-1,1 0 1,0 0 0,0-1 0,-1 0 0,1 0-1,0 0 1,-1 0 0,1-1 0,-8-2 0,11 2-17,0-1 1,0 1-1,1-1 1,-1 1-1,0-1 1,1 0-1,-1 1 1,1-1-1,0 0 1,0 0-1,0 0 1,0 0-1,0 0 1,0-1-1,0 1 1,1 0-1,-1 0 1,1 0-1,-1-1 1,1 1-1,0 0 1,0-1-1,0 1 1,0 0-1,1 0 1,-1-1-1,1-3 1,3-24-8888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5.977"/>
    </inkml:context>
    <inkml:brush xml:id="br0">
      <inkml:brushProperty name="width" value="0.025" units="cm"/>
      <inkml:brushProperty name="height" value="0.025" units="cm"/>
    </inkml:brush>
  </inkml:definitions>
  <inkml:trace contextRef="#ctx0" brushRef="#br0">431 0 12011,'0'0'9028,"-7"10"-8868,2-3-135,0 1-1,0 0 1,1 0 0,0 0 0,0 1-1,1-1 1,0 1 0,-1 9 0,-12 91 403,-175 1462 2683,158-1316-2869,2-21 59,-48 416 690,43 3-484,36-482-1079,8-152-970,-6-27-12744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9.553"/>
    </inkml:context>
    <inkml:brush xml:id="br0">
      <inkml:brushProperty name="width" value="0.025" units="cm"/>
      <inkml:brushProperty name="height" value="0.025" units="cm"/>
    </inkml:brush>
  </inkml:definitions>
  <inkml:trace contextRef="#ctx0" brushRef="#br0">74 111 17457,'0'0'5407,"2"-11"-3576,-2 8-1680,0-1-1,1 0 1,0 0-1,0 1 0,0-1 1,0 0-1,0 1 1,1-1-1,-1 1 0,1-1 1,0 1-1,0 0 1,0 0-1,1 0 0,-1 0 1,1 0-1,-1 1 0,1-1 1,0 1-1,0-1 1,0 1-1,1 0 0,-1 0 1,0 1-1,1-1 1,-1 1-1,1-1 0,4 0 1,55-13 203,-58 14-353,0 0 0,0 1 0,0-1-1,0 1 1,1 0 0,-1 0 0,0 1 0,0 0-1,0 0 1,7 2 0,-11-2-8,0 0 1,0 0 0,0 0-1,0 1 1,0-1-1,0 0 1,0 1 0,0-1-1,0 0 1,0 1-1,-1-1 1,1 1 0,-1-1-1,1 1 1,-1 0-1,0-1 1,1 1 0,-1-1-1,0 1 1,0 0-1,0-1 1,0 1 0,0 0-1,-1-1 1,1 1-1,0-1 1,-1 1 0,0 1-1,-17 45 65,3-25 140,-32 36-1,-3 4 123,50-63-325,-1 1-1,0-1 1,1 1-1,-1-1 1,1 1 0,-1-1-1,1 1 1,0-1 0,-1 1-1,1 0 1,0-1-1,-1 1 1,1 0 0,0-1-1,-1 1 1,1 0-1,0-1 1,0 1 0,0 0-1,0 0 1,0-1-1,0 1 1,0 0 0,0-1-1,0 1 1,0 0-1,0 0 1,0-1 0,1 1-1,-1 0 1,0-1-1,1 1 1,-1 0 0,0-1-1,1 1 1,-1 0 0,1-1-1,-1 1 1,0-1-1,1 1 1,0-1 0,-1 1-1,1-1 1,-1 1-1,1-1 1,0 0 0,-1 1-1,1-1 1,0 0-1,-1 1 1,1-1 0,0 0-1,-1 0 1,1 0-1,0 0 1,0 0 0,1 0-1,54 0-585,-37-1 401,-14 1 124,5-1-89,0 1 0,0 1 0,0-1 0,-1 2 0,19 4 0,-26-5 135,1 0-1,0 0 0,0 1 0,-1-1 0,1 1 1,-1 0-1,0 0 0,1 0 0,-1 0 0,0 0 0,0 0 1,0 1-1,0-1 0,-1 1 0,1-1 0,-1 1 1,1 0-1,-1 0 0,0-1 0,0 1 0,0 0 1,0 0-1,0 4 0,0-1 112,-1 0 0,1 0 0,-1 0 0,0 0 1,-1 1-1,0-1 0,0 0 0,0 0 0,0 0 0,-1-1 0,0 1 0,0 0 0,-1-1 1,0 1-1,0-1 0,0 0 0,0 0 0,-1 0 0,0 0 0,0 0 0,0-1 1,0 0-1,-1 0 0,0 0 0,0 0 0,0-1 0,0 0 0,-10 4 0,2 0 135,0-1 0,0-1-1,0 0 1,-1-1-1,1-1 1,-1 0-1,0-1 1,0 0-1,0-1 1,0-1-1,-23-1 1,31 0-416,1-1 1,-1 1-1,0-1 1,1 0-1,-1-1 1,1 1-1,-1-1 1,1 0-1,0 0 1,1-1-1,-1 1 1,0-1-1,1 0 1,0 0-1,0-1 1,0 0-1,-4-5 1,8 6-3786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41.419"/>
    </inkml:context>
    <inkml:brush xml:id="br0">
      <inkml:brushProperty name="width" value="0.025" units="cm"/>
      <inkml:brushProperty name="height" value="0.025" units="cm"/>
    </inkml:brush>
  </inkml:definitions>
  <inkml:trace contextRef="#ctx0" brushRef="#br0">369 74 8264,'0'0'6539,"5"-10"-4131,3 0-1580,7-13 16,-6-3 2956,-9 26-3715,0 0 0,-1-1 0,1 1-1,0 0 1,-1-1 0,1 1 0,0 0 0,-1 0 0,1-1 0,-1 1 0,1 0 0,0 0 0,-1 0 0,1-1 0,-1 1 0,1 0 0,-1 0-1,1 0 1,-1 0 0,1 0 0,0 0 0,-1 0 0,1 0 0,-1 0 0,1 0 0,-1 0 0,1 0 0,-1 0 0,1 0 0,0 1-1,-1-1 1,1 0 0,-1 0 0,-20 5-47,-16 11 121,1 2-1,1 2 0,1 0 1,1 3-1,-48 40 0,66-50-64,0 0 0,1 1 0,1 0 0,-15 21-1,24-31-83,1 1 0,0 0 0,0-1 0,0 1 0,1 1 0,0-1 0,0 0 0,0 1 0,1-1 0,-1 1-1,1-1 1,1 1 0,-1 0 0,1-1 0,0 1 0,0 0 0,0-1 0,1 1 0,2 8 0,-1-11-10,-1 1 1,1-1 0,0 0 0,1 0-1,-1 1 1,0-2 0,1 1-1,0 0 1,0 0 0,-1-1 0,2 1-1,-1-1 1,0 0 0,0 0-1,1 0 1,-1-1 0,1 1 0,-1-1-1,1 0 1,0 0 0,0 0-1,-1 0 1,5 0 0,14 2-165,0-1 1,41-2-1,-39-1-147,-20 1 215,13 1-612,0-2-1,-1 0 1,22-4-1,-32 3-57,-1 1 1,1-1-1,-1 0 0,0 0 0,0-1 0,0 1 0,0-1 0,6-5 0,10-13-7716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43.960"/>
    </inkml:context>
    <inkml:brush xml:id="br0">
      <inkml:brushProperty name="width" value="0.025" units="cm"/>
      <inkml:brushProperty name="height" value="0.025" units="cm"/>
    </inkml:brush>
  </inkml:definitions>
  <inkml:trace contextRef="#ctx0" brushRef="#br0">55 153 13997,'-7'0'98,"-33"-4"5802,40 4-5790,-1 0 0,1 0 0,-1-1 0,1 1 0,-1 0 0,1 0 0,0-1 1,-1 1-1,1 0 0,0 0 0,-1-1 0,1 1 0,0 0 0,0-1 0,-1 1 0,1 0 0,0-1 0,0 1 0,-1-1 1,1 1-1,0 0 0,0-1 0,0 1 0,0-1 0,0 1 0,0-1 0,0 1 0,0-1 0,12-20 752,0 9-804,1 1 0,0 0 0,1 1 0,0 0 0,0 1 0,1 0 1,1 2-1,-1-1 0,1 2 0,0 0 0,0 1 0,1 1 0,0 0 0,29-2 0,-44 6-59,0 0 1,0 0 0,0 0 0,0 0 0,0 1 0,-1-1 0,1 0 0,0 1 0,0 0 0,-1-1-1,1 1 1,0 0 0,-1 0 0,1 0 0,0 0 0,-1 0 0,0 0 0,1 0 0,-1 0-1,1 1 1,-1-1 0,0 1 0,0-1 0,0 1 0,1 1 0,0 1 7,-1 0 1,0 1 0,0-1-1,0 0 1,0 0 0,-1 1-1,0-1 1,1 0 0,-2 1-1,0 6 1,-1 3 39,-1 0 0,0 0 0,-1 0 0,-1 0 0,-11 24 0,-1-10 226,-1-2 0,-2 0 1,0-1-1,-1 0 0,-2-2 1,0-1-1,-2-1 0,0-1 1,-32 20-1,73-48-291,0 2 0,0 0-1,1 1 1,27-5 0,101-13-105,-142 22 132,0 0 0,0 1 0,0-1-1,0-1 1,-1 1 0,1 0 0,0-1 0,-1 1-1,1-1 1,-1 0 0,0 1 0,1-1 0,-1-1-1,0 1 1,0 0 0,0 0 0,-1-1 0,1 1-1,0-1 1,-1 1 0,0-1 0,1 0-1,-1 0 1,0 0 0,-1 1 0,1-1 0,0 0-1,0-6 1,1-7 57,-1 0 0,0-1-1,-3-29 1,2 46-105,0 0 0,-1 0 0,1 0-1,0 0 1,0 1 0,0-1 0,-1 0 0,1 0-1,0 0 1,0 0 0,-1 0 0,1 1 0,0-1-1,-1 0 1,1 0 0,0 0 0,0 0 0,-1 0-1,1 0 1,0 0 0,0 0 0,-1 0 0,1 0-1,0 0 1,-1 0 0,1 0 0,0 0 0,0 0-1,-1-1 1,1 1 0,0 0 0,0 0 0,-1 0-1,1 0 1,0 0 0,0-1 0,0 1 0,-1 0-1,1 0 1,0 0 0,0-1 0,0 1 0,0 0-1,-1 0 1,1-1 0,0 1 0,0 0 0,0 0-1,0-1 1,0 1 0,0 0 0,0 0 0,0-1-1,0 1 1,0 0 0,0-1 0,0 1 0,0 0-1,-11 21-6300,8-9 798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44.459"/>
    </inkml:context>
    <inkml:brush xml:id="br0">
      <inkml:brushProperty name="width" value="0.025" units="cm"/>
      <inkml:brushProperty name="height" value="0.025" units="cm"/>
    </inkml:brush>
  </inkml:definitions>
  <inkml:trace contextRef="#ctx0" brushRef="#br0">40 348 12172,'0'0'5199,"-6"10"-3250,-2-1-1363,5-6-377,1 1 1,-1-1 0,0 0-1,1 1 1,0-1 0,0 1-1,0-1 1,0 1-1,1 0 1,-1 0 0,0 4-1,2-8-161,0 1-1,0-1 1,0 0-1,0 0 1,0 1-1,0-1 1,1 0-1,-1 0 1,0 1-1,0-1 1,0 0-1,0 0 1,0 0-1,0 1 1,1-1-1,-1 0 1,0 0-1,0 0 1,0 0-1,0 1 1,1-1-1,-1 0 1,0 0-1,0 0 1,0 0-1,1 0 1,-1 0-1,0 1 1,0-1-1,1 0 1,-1 0-1,0 0 1,0 0-1,1 0 1,-1 0-1,0 0 1,0 0-1,1 0 1,-1 0-1,0 0 1,0 0-1,0 0 1,1-1-1,-1 1 1,0 0-1,0 0 1,1 0-1,-1 0 1,0 0-1,0 0 1,0-1-1,1 1 1,-1 0-1,0 0 1,0 0-1,0 0 1,0-1-1,1 1 1,-1 0-1,0-1 1,17-10 241,15-23 151,-2-1-1,-1-1 1,-2-2 0,27-48-1,-35 55-389,63-114-355,-82 166-314,-25 104 458,15-85 78,2 0-1,-4 61 1,11-87-384,3 29-4906,4-39-2496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09.863"/>
    </inkml:context>
    <inkml:brush xml:id="br0">
      <inkml:brushProperty name="width" value="0.025" units="cm"/>
      <inkml:brushProperty name="height" value="0.025" units="cm"/>
    </inkml:brush>
  </inkml:definitions>
  <inkml:trace contextRef="#ctx0" brushRef="#br0">0 35 9769,'0'0'609,"80"0"320,-27-8 96,11 0-673,3-2-320,-3 6 32,-8 0-544,-8 3-1698,-15 1-3236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0.192"/>
    </inkml:context>
    <inkml:brush xml:id="br0">
      <inkml:brushProperty name="width" value="0.025" units="cm"/>
      <inkml:brushProperty name="height" value="0.025" units="cm"/>
    </inkml:brush>
  </inkml:definitions>
  <inkml:trace contextRef="#ctx0" brushRef="#br0">1 85 12204,'0'0'2306,"78"9"-961,-7-23-192,14-3-416,15-2-513,-3 4-224,-6 3-480,-14 3-3108,-19 1-4131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0.553"/>
    </inkml:context>
    <inkml:brush xml:id="br0">
      <inkml:brushProperty name="width" value="0.025" units="cm"/>
      <inkml:brushProperty name="height" value="0.025" units="cm"/>
    </inkml:brush>
  </inkml:definitions>
  <inkml:trace contextRef="#ctx0" brushRef="#br0">0 9 9865,'12'-1'689,"8"-2"-426,-1 1-1,1 0 1,0 2-1,0 0 1,-1 2-1,1 0 1,-1 1-1,1 1 1,-1 0 0,21 9-1,-30-9-253,-1 1 0,0 0 0,0 1-1,0-1 1,-1 1 0,0 1 0,0 0 0,-1 0-1,0 1 1,0-1 0,0 1 0,8 15 0,-12-18 120,-1 1 1,1 0-1,-1 0 0,-1 0 1,1 0-1,-1 0 1,0 0-1,0 0 0,-1 0 1,0 0-1,0 0 1,0 0-1,-1 1 0,0-1 1,0 0-1,-1 0 1,1 0-1,-1-1 0,0 1 1,-1 0-1,0-1 1,-5 10-1,-27 36 757,-2 0 0,-46 48 0,-9 10-1403,63-72-1464,8-12-2508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8.839"/>
    </inkml:context>
    <inkml:brush xml:id="br0">
      <inkml:brushProperty name="width" value="0.025" units="cm"/>
      <inkml:brushProperty name="height" value="0.025" units="cm"/>
    </inkml:brush>
  </inkml:definitions>
  <inkml:trace contextRef="#ctx0" brushRef="#br0">106 0 16592,'0'0'3043,"-11"0"-283,8 0-2690,-50 6 2377,51-5-2330,0-1 0,1 0-1,-1 1 1,0 0 0,0-1 0,0 1 0,1 0-1,-1 0 1,0 0 0,1 0 0,-1 0 0,1 0-1,-1 0 1,1 1 0,-1-1 0,1 1 0,0-1 0,0 1-1,0-1 1,0 1 0,0 0 0,0-1 0,0 1-1,1 0 1,-1 0 0,0-1 0,1 1 0,0 0-1,-1 3 1,1-4-115,1 0 0,0 0 0,-1 0 0,1 0-1,-1 0 1,1 0 0,0 0 0,0-1 0,0 1 0,0 0-1,-1 0 1,1-1 0,0 1 0,0-1 0,0 1 0,0-1-1,0 1 1,1-1 0,-1 1 0,0-1 0,0 0 0,0 0 0,2 1-1,31 5 58,-31-6-50,34 4 25,-14-2-818,0 2 0,-1 0 0,29 9 1,-50-13 802,0 0 0,0 0 0,0 0 0,0 0 0,0 0 0,-1 1 0,1-1 0,0 0 0,0 1 0,0-1 0,-1 0 0,1 1 0,0-1 0,-1 1 0,1 0 0,0-1 0,-1 1 0,1-1 0,-1 1 0,1 0 0,0 0 0,-1-1 0,0 1 1,1 0-1,-1 0 0,0-1 0,1 1 0,-1 0 0,0 0 0,0 0 0,1 0 0,-1-1 0,0 1 0,0 0 0,0 0 0,0 0 0,0 0 0,-1 0 0,1 0 0,0-1 0,0 1 0,0 0 0,-1 0 0,1 0 0,0-1 0,-1 1 0,1 0 0,-1 0 0,1-1 0,-1 1 0,1 0 0,-1-1 0,0 1 0,1 0 1,-1-1-1,0 1 0,1-1 0,-2 1 0,-47 33 1945,46-33-1960,-10 8 201,-1-2 1,0 1-1,-1-2 1,1 0-1,-1-1 1,0 0-1,-28 4 1,43-9-287,0-1 0,-1 1 1,1 0-1,0 0 0,-1-1 0,1 1 0,0 0 1,-1 0-1,1-1 0,0 1 0,-1 0 0,1-1 1,0 1-1,0 0 0,-1-1 0,1 1 1,0-1-1,0 1 0,0 0 0,0-1 0,0 1 1,0-1-1,-1 1 0,1-1 0,0 1 1,0 0-1,0-1 0,0 1 0,1-1 0,-1 1 1,0-1-1,0 1 0,0 0 0,0-1 0,0 1 1,1-1-1,4-18-2220,33-36-5216,-12 17 2013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1.382"/>
    </inkml:context>
    <inkml:brush xml:id="br0">
      <inkml:brushProperty name="width" value="0.025" units="cm"/>
      <inkml:brushProperty name="height" value="0.025" units="cm"/>
    </inkml:brush>
  </inkml:definitions>
  <inkml:trace contextRef="#ctx0" brushRef="#br0">0 224 4452,'42'-69'2020,"-27"47"1693,-1-1 0,22-48 0,-67 141 480,24-57-4146,0 0 0,1 0 1,0 0-1,1 1 1,1 0-1,0 0 1,1 1-1,0-1 1,1 1-1,1-1 1,1 24-1,0-37-49,0 1-1,1-1 1,-1 1 0,1-1-1,-1 0 1,1 1 0,0-1-1,-1 0 1,1 0-1,0 0 1,0 1 0,0-1-1,0 0 1,0 0-1,0 0 1,0 0 0,0-1-1,0 1 1,1 0 0,-1 0-1,0-1 1,0 1-1,1-1 1,-1 1 0,1-1-1,-1 1 1,0-1 0,1 0-1,-1 0 1,1 0-1,-1 0 1,0 0 0,1 0-1,-1 0 1,1 0 0,-1 0-1,1-1 1,-1 1-1,2-1 1,5-1 30,0 0 1,-1-1-1,1 1 0,-1-1 1,14-8-1,4-5 2,-1-2 0,42-37 0,-56 45-39,0 0 1,0-1-1,-1-1 1,0 1-1,-1-1 0,-1-1 1,13-25-1,-19 31 684,-9 18-424,-10 26 110,14-23-141,0 0-1,1 0 1,0 1 0,1-1 0,0 25 0,2-36-196,0 1 0,0-1 0,1 0 0,-1 0 1,0 1-1,1-1 0,0 0 0,0 0 0,0 0 0,0 0 1,0 0-1,1 0 0,-1 0 0,1-1 0,0 1 1,0 0-1,0-1 0,0 1 0,0-1 0,0 0 0,1 0 1,-1 0-1,1 0 0,0 0 0,0 0 0,-1-1 1,1 1-1,0-1 0,0 0 0,0 0 0,5 1 0,2-1 106,-1-1 0,1 1 0,-1-2 0,0 0 0,1 0 0,-1 0 0,1-1 0,-1-1 0,0 1 0,0-2 0,-1 1 0,1-1 0,0 0 0,-1-1 0,0 0 0,0 0 0,-1-1 0,0 0 0,1-1 0,10-12 0,-13 13-51,1 0 0,-1 0 0,-1 0-1,1-1 1,-1 0 0,0 0 0,0 0-1,-1 0 1,0-1 0,-1 1 0,1-1-1,-1 0 1,-1 1 0,1-1 0,-1 0 0,-1 0-1,0 0 1,0 0 0,0 0 0,-1 0-1,0 0 1,-1 0 0,0 0 0,0 0 0,-4-9-1,5 14-181,0 0 0,-1 0 0,1 1 0,-1-1 0,1 0 0,-1 1 0,0-1 0,0 1 0,0 0 0,0-1 0,0 1 0,-1 0 0,1 0 0,-1 0 0,1 1 0,-1-1 0,0 1 0,1-1 0,-7-1 0,8 4-238,1 0 1,-1 0-1,0 0 1,1 0-1,-1-1 1,1 1-1,-1 0 1,1 0-1,-1 0 1,1 1-1,0-1 1,0 0-1,-1 0 1,1 0-1,0 0 1,0 0-1,0 0 1,0 0-1,0 0 1,0 0-1,1 0 1,-1 0-1,0 0 1,0 1-1,1-1 1,-1 0-1,1 0 1,-1 0-1,1-1 1,-1 1 0,2 1-1,10 5-5894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1.724"/>
    </inkml:context>
    <inkml:brush xml:id="br0">
      <inkml:brushProperty name="width" value="0.025" units="cm"/>
      <inkml:brushProperty name="height" value="0.025" units="cm"/>
    </inkml:brush>
  </inkml:definitions>
  <inkml:trace contextRef="#ctx0" brushRef="#br0">124 0 18001,'0'0'1554,"-11"13"90,-4 4-1127,2 1 0,0 0 0,1 1 0,-12 27 0,18-33-249,0 0 0,1 0 1,1 1-1,0-1 1,1 1-1,0 0 0,1 0 1,1 1-1,0 20 1,1-33-262,0 1-1,1-1 1,-1 1 0,1-1 0,-1 1 0,1-1 0,0 1 0,0-1 0,0 0 0,0 0 0,1 1-1,-1-1 1,1 0 0,-1 0 0,1 0 0,0 0 0,-1 0 0,1-1 0,0 1 0,5 2 0,-3-1 13,1-1 0,0 0 0,0 0 1,0-1-1,0 1 0,0-1 0,1 0 1,-1-1-1,10 1 0,-2-1-1,0-1-1,0-1 1,0 0 0,0 0-1,0-1 1,-1-1 0,22-9-1,3-10-296,-29 18 181,-1 0 0,1 0 0,1 0 0,15-5 0,-24 10 93,1 1-1,-1-1 1,1 0 0,-1 1-1,1-1 1,-1 1 0,1-1 0,-1 1-1,0-1 1,1 1 0,-1-1 0,0 1-1,1 0 1,-1-1 0,0 1-1,0-1 1,0 1 0,1 0 0,-1-1-1,0 1 1,0 0 0,0-1 0,0 1-1,0 0 1,0-1 0,0 1 0,0 0-1,0-1 1,-1 2 0,1 26 488,0-26-402,-11 53 995,8-48-930,1 0-1,0 0 0,1 1 1,-1-1-1,2 1 0,-1-1 1,1 0-1,0 1 0,2 12 1,0-19-184,0 0 0,1 0 0,-1-1 0,1 1 0,-1-1 0,0 0 0,1 1 0,-1-1-1,1 0 1,-1-1 0,1 1 0,-1 0 0,0-1 0,5-1 0,14-10-2696,-4-8-3550,-1-4-5349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2.810"/>
    </inkml:context>
    <inkml:brush xml:id="br0">
      <inkml:brushProperty name="width" value="0.025" units="cm"/>
      <inkml:brushProperty name="height" value="0.025" units="cm"/>
    </inkml:brush>
  </inkml:definitions>
  <inkml:trace contextRef="#ctx0" brushRef="#br0">98 391 14382,'0'0'12032,"-10"-3"-11717,10 3-311,-6-2 25,1 0 1,-1 1-1,0 0 1,0 0-1,0 1 1,-7-1-1,11 1-33,1 0 0,-1 1 0,0-1 0,1 0 0,-1 0 0,0 1 0,1-1 0,-1 1 0,1 0 0,-1-1 0,1 1 0,-1 0 0,1 0 0,0 0 0,-1 0 0,1 0 0,0 0 0,-1 0 0,1 1 0,0-1 0,0 0 0,0 1 0,0-1 0,1 1 0,-1-1 0,0 1 0,1-1 0,-1 1 0,0-1 0,1 1 0,0 0 0,-1-1 0,1 1 0,0 3 0,0-5-37,0 1 1,0 0 0,0-1 0,0 1-1,0-1 1,0 1 0,0 0-1,0-1 1,0 1 0,1-1-1,-1 1 1,0 0 0,0-1 0,1 1-1,-1-1 1,0 1 0,1-1-1,-1 1 1,0-1 0,1 0 0,-1 1-1,1-1 1,-1 1 0,1-1-1,-1 0 1,1 1 0,-1-1 0,1 0-1,-1 0 1,2 1 0,23 1-854,24-16 58,-36 7 793,-1-1 0,0 0 1,0 0-1,-1-2 0,0 1 1,-1-1-1,15-19 0,-29 56-523,-6-5 712,2 0 0,1 1 0,0 0 0,2 1 0,-3 26 0,8-49-128,0 0 1,0 0-1,0 0 0,0 0 1,0 0-1,0 0 0,0 0 1,0 0-1,1 0 0,-1-1 1,0 1-1,1 0 1,-1 0-1,0 0 0,1 0 1,-1 0-1,1-1 0,-1 1 1,1 0-1,0 0 0,-1-1 1,1 1-1,0-1 1,-1 1-1,1 0 0,0-1 1,0 1-1,-1-1 0,1 1 1,0-1-1,0 0 1,0 1-1,0-1 0,0 0 1,0 0-1,0 0 0,-1 0 1,1 1-1,0-1 0,0 0 1,0 0-1,0-1 1,0 1-1,0 0 0,0 0 1,0 0-1,0-1 0,0 1 1,-1 0-1,1-1 0,0 1 1,1-1-1,5-2 122,0 0-1,0 0 0,0-1 1,0 0-1,8-6 1,16-17-10,-2-1 0,-1-1 0,-1-1 0,-1-2 0,-2-1 0,-2 0 0,0-2 0,-3-1 0,-1 0 0,-1-1 0,-2-1 0,-2-1 0,10-47 0,-61 193-254,-24 68-12,57-156 128,0 0 1,1 0-1,1 1 1,1-1-1,1 0 1,1 1-1,3 27 1,-3-43 18,2-1 0,-1 0-1,0 0 1,1 1 0,0-1 0,-1 0 0,1 0 0,0-1 0,1 1 0,-1 0 0,0-1 0,1 1 0,-1-1 0,7 4 0,-7-4-2,-1-1 0,1 0 0,0 0 0,0 0 0,0 0 0,0 0 0,0 0 0,0 0 1,0 0-1,0-1 0,0 1 0,0-1 0,0 0 0,0 0 0,1 0 0,-1 0 0,0 0 0,0 0 0,0 0 1,0-1-1,0 1 0,0-1 0,1 1 0,-1-1 0,2-1 0,-2 0-8,-1 1 1,0-1-1,0 0 0,0 1 0,0-1 1,0 0-1,0 0 0,-1 0 1,1 0-1,0 1 0,-1-1 1,0 0-1,1 0 0,-1 0 0,0 0 1,0-1-1,0 1 0,0 0 1,0 0-1,-1 0 0,1 0 0,-1 1 1,1-1-1,-2-3 0,-19-47-631,6 31 431,-1 0 0,-1 2-1,-25-24 1,-13-14 1071,106 55-595,-23 3-632,22 0-1889,1-4-4189,-3-8-5829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3.793"/>
    </inkml:context>
    <inkml:brush xml:id="br0">
      <inkml:brushProperty name="width" value="0.025" units="cm"/>
      <inkml:brushProperty name="height" value="0.025" units="cm"/>
    </inkml:brush>
  </inkml:definitions>
  <inkml:trace contextRef="#ctx0" brushRef="#br0">92 194 11787,'0'0'2525,"3"-10"-37,-1 5-1968,1 0 36,-1 0-1,0-1 1,0 1-1,-1-1 0,0 0 1,0 0-1,0 1 1,0-1-1,-1 0 1,0 0-1,-2-11 0,2 16-480,0 0 0,-1 1 0,1-1 0,-1 0-1,1 0 1,-1 1 0,0-1 0,1 0 0,-1 1 0,1-1-1,-1 1 1,0-1 0,0 1 0,1-1 0,-1 1-1,0-1 1,0 1 0,0 0 0,1-1 0,-1 1 0,0 0-1,0 0 1,0 0 0,0 0 0,0-1 0,1 1-1,-1 0 1,0 1 0,0-1 0,0 0 0,0 0-1,0 0 1,0 0 0,1 1 0,-1-1 0,0 0 0,0 1-1,0-1 1,1 1 0,-1-1 0,-1 2 0,-1 0-41,-1 0 0,1 0 1,0 0-1,0 1 0,0-1 0,0 1 1,-5 6-1,2 0-36,0 1 0,1-1 0,-1 1 0,2 1 0,0-1 0,0 1 0,1-1 0,0 1 0,1 0 1,-2 16-1,4-26-1,0 0 0,0-1 0,1 1 0,-1 0 1,0 0-1,0 0 0,1 0 0,-1 0 0,1-1 1,-1 1-1,0 0 0,1 0 0,0 0 1,-1-1-1,1 1 0,-1 0 0,1-1 0,0 1 1,-1-1-1,1 1 0,0-1 0,0 1 0,0-1 1,-1 1-1,1-1 0,0 0 0,0 1 1,0-1-1,0 0 0,0 0 0,-1 0 0,1 0 1,0 1-1,0-1 0,0 0 0,0-1 0,0 1 1,0 0-1,0 0 0,0 0 0,-1 0 1,3-1-1,40-13 123,-21 0-86,-1 0 0,0-1 1,-1-1-1,32-33 1,-6 5-186,-46 44 134,0 0 1,1 0-1,-1-1 0,0 1 1,0 0-1,0 0 0,0-1 1,1 1-1,-1 0 1,0 0-1,0 0 0,1-1 1,-1 1-1,0 0 0,0 0 1,1 0-1,-1 0 0,0 0 1,1-1-1,-1 1 1,0 0-1,0 0 0,1 0 1,-1 0-1,0 0 0,1 0 1,-1 0-1,0 0 0,1 0 1,-1 0-1,0 0 1,0 0-1,1 0 0,-1 1 1,0-1-1,1 0 0,-1 0 1,0 0-1,0 0 0,1 0 1,-1 1-1,0-1 0,0 0 1,1 0-1,-1 0 1,0 1-1,0-1 0,0 0 1,1 0-1,-1 1 0,0-1 1,2 24-207,-10 32 323,4-38-74,0-3 81,0 0 0,2 0 0,-2 21 0,4-35-96,0-1-1,0 1 1,0-1-1,0 0 1,0 1 0,0-1-1,0 0 1,0 1-1,0-1 1,0 1 0,0-1-1,0 0 1,0 1 0,0-1-1,1 0 1,-1 1-1,0-1 1,0 0 0,0 1-1,1-1 1,-1 0-1,0 1 1,0-1 0,1 0-1,-1 0 1,0 1-1,0-1 1,1 0 0,-1 0-1,0 0 1,1 1-1,-1-1 1,0 0 0,1 0-1,-1 0 1,1 0-1,-1 0 1,1 0 0,17-6 369,13-20 1,-26 19-381,0 0 0,0-1 1,-1 1-1,0-1 0,0 0 1,-1 0-1,0 0 1,0 0-1,-1-1 0,0 1 1,0-1-1,-1 0 0,0-17 1,-1 25-183,5 14-362,0-11 526,0 0 0,0-1 1,0 0-1,0 0 0,0 0 0,0-1 1,0 1-1,0-1 0,0 0 0,10-2 1,51-12 84,-56 10-66,93-36 73,-95 36-99,0 0 1,0-1-1,0 1 0,-1-1 1,0-1-1,0 0 1,0 0-1,0 0 0,9-13 1,-16 19 26,-1 0 0,1 1 0,-1-1 0,1 0 1,-1 0-1,1 0 0,-1 0 0,0 1 0,1-1 0,-1 0 0,1 0 1,-1 0-1,0 0 0,1 0 0,-1 0 0,1 0 0,-1-1 1,1 1-1,-1 0 0,0 0 0,1 0 0,-1-1 0,1 1 0,-1 0 1,1 0-1,-1-1 0,1 1 0,-1 0 0,1-1 0,0 1 0,-1-1 1,1 1-1,-1-1 0,1 1 0,0-1 0,-1 1 0,1-1 0,0 1 1,0-1-1,-1 1 0,1-1 0,0 1 0,0-1 0,0 1 0,0-1 1,0 0-1,0 1 0,0-1 0,0 1 0,0-1 0,0 0 0,0 1 1,0-1-1,0 1 0,0-1 0,0 1 0,1-1 0,-1 0 0,0 1 1,0-1-1,1 1 0,-1-1 0,0 1 0,1 0 0,-1-1 0,1 1 1,-1-1-1,0 1 0,1-1 0,-45 14 254,28-3-91,1 0 1,0 0 0,1 2-1,-24 24 1,31-29-40,0 0 0,1 0 0,0 1 0,1-1 1,0 2-1,0-1 0,1 0 0,0 1 0,0 0 0,-4 17 0,7-24-117,1 0-1,0 0 1,0 0 0,-1 0 0,1 0-1,1 0 1,-1 0 0,0 0-1,0 0 1,1 0 0,-1 0-1,1 0 1,-1 0 0,1-1 0,0 1-1,0 0 1,0 0 0,0-1-1,0 1 1,0 0 0,3 2-1,-1-2-11,0 0 0,0 0 0,0 0 0,0-1-1,0 1 1,0-1 0,0 0 0,1 0 0,-1 0-1,1 0 1,5 0 0,6 1-442,1-2 0,0 0 0,0-1 1,24-4-1,29-16-4504,1-10-4767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4.735"/>
    </inkml:context>
    <inkml:brush xml:id="br0">
      <inkml:brushProperty name="width" value="0.025" units="cm"/>
      <inkml:brushProperty name="height" value="0.025" units="cm"/>
    </inkml:brush>
  </inkml:definitions>
  <inkml:trace contextRef="#ctx0" brushRef="#br0">9 1 12908,'0'0'7602,"2"13"-6684,3 79 1609,-13 167 0,1-134-475,7-124-2032,0 0 0,0 0 0,0-1 1,0 1-1,0 0 0,0 0 0,0 0 1,0-1-1,0 1 0,0 0 0,0 0 1,0 0-1,1-1 0,-1 1 0,0 0 1,1 0-1,-1-1 0,0 1 0,1 0 1,-1-1-1,2 2 0,10-6 517,12-26 210,-15 13-656,0 0-1,-2-1 1,0 1-1,-1-2 1,-1 1-1,5-31 1,-5 4-776,0-74 0,-7 104-25,-5 21 48,-3 24 245,10-25 401,-1 0-1,1 0 1,-1 0-1,1 0 0,1 0 1,-1 0-1,1 0 1,0 0-1,3 8 1,-3-11 10,0 0 1,0 0 0,0 0-1,1 0 1,-1-1 0,1 1-1,0-1 1,-1 1 0,1-1-1,0 0 1,0 1 0,0-1-1,0 0 1,0 0 0,0 0-1,0-1 1,0 1 0,0 0-1,0-1 1,0 0 0,0 1-1,1-1 1,-1 0 0,3 0-1,5 0 65,1 1-1,0-2 1,0 0-1,0 0 0,0-1 1,-1 0-1,1-1 1,-1 0-1,0-1 0,1 0 1,-2 0-1,16-10 1,-18 10-14,-1-1 0,1 0 1,-1-1-1,0 1 0,0-1 0,0 0 1,-1-1-1,0 1 0,0-1 1,-1 0-1,0-1 0,0 1 1,-1-1-1,0 1 0,0-1 1,0 0-1,1-11 0,-4 19-43,0-1 0,1 1 0,-1 0 0,0-1 0,0 1-1,0-1 1,1 1 0,-1-1 0,0 1 0,0-1 0,0 1 0,0-1 0,0 0-1,0 1 1,0-1 0,0 1 0,0-1 0,0 1 0,0-1 0,-1 1 0,1-1-1,0 1 1,0-1 0,0 1 0,-1 0 0,1-1 0,0 1 0,0-1 0,-1 1-1,1-1 1,-1 1 0,1 0 0,-1-1 0,-13 12-103,-14 28-38,-34 88 170,56-114 45,1 1 0,0 1 1,1-1-1,1 1 0,0-1 0,1 1 0,0 20 1,2-33-71,0 0 0,0 0 1,0 0-1,1-1 1,-1 1-1,1 0 0,-1 0 1,1-1-1,-1 1 1,1 0-1,0-1 1,0 1-1,0-1 0,0 1 1,0-1-1,0 1 1,1-1-1,-1 0 1,0 0-1,1 0 0,-1 1 1,2 0-1,1-1 11,-1 1 0,1-1 0,0 0 0,0 1 0,-1-2 0,1 1 0,0 0 0,0-1 0,8 0 0,-2 0 22,1-1-1,-1 0 0,0-1 1,1 0-1,-1-1 0,0 0 1,10-5-1,-6 0 0,0 1 1,-1-2-1,0 0 0,-1 0 1,0-1-1,15-16 0,-22 21-18,-1 0-1,0 1 1,0-2 0,0 1-1,-1 0 1,1-1 0,-1 1-1,-1-1 1,1 0-1,-1 0 1,0 0 0,0 0-1,-1-1 1,0 1-1,0 0 1,0-1 0,-1 1-1,0-7 1,-1 12-21,1 1 0,0-1 0,0 0 0,-1 1 0,1-1 0,0 0 0,-1 1 0,1-1 0,0 1 0,-1-1 0,1 0 0,-1 1 0,1-1 0,-1 1 0,1-1 1,-1 1-1,0 0 0,1-1 0,-1 1 0,0 0 0,1-1 0,-1 1 0,0 0 0,1 0 0,-1-1 0,0 1 0,1 0 0,-1 0 0,0 0 0,0 0 0,1 0 0,-1 0 0,0 0 0,1 0 0,-1 0 0,0 1 0,0-1 1,1 0-1,-1 0 0,0 1 0,1-1 0,-1 0 0,1 1 0,-1-1 0,0 0 0,1 1 0,-1-1 0,0 2 0,-31 22-86,24-16 94,1 1 0,0 0 0,1 1-1,0-1 1,0 1 0,1 0 0,1 1-1,-1-1 1,2 1 0,0 0 0,0 0-1,0 0 1,2 0 0,-2 22 0,4-30-40,-1-1 1,1 0-1,-1 0 1,1 1-1,0-1 1,0 0-1,0 0 1,0 0-1,1 0 1,-1 0-1,0 0 1,1 0-1,0 0 1,-1-1-1,1 1 1,0 0-1,0-1 1,0 0 0,0 1-1,0-1 1,0 0-1,0 0 1,0 0-1,0 0 1,1 0-1,-1-1 1,0 1-1,5 0 1,5 1-967,1-1 0,0 0 0,-1-1 0,15-1 0,30-5-5903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5.295"/>
    </inkml:context>
    <inkml:brush xml:id="br0">
      <inkml:brushProperty name="width" value="0.025" units="cm"/>
      <inkml:brushProperty name="height" value="0.025" units="cm"/>
    </inkml:brush>
  </inkml:definitions>
  <inkml:trace contextRef="#ctx0" brushRef="#br0">159 117 16432,'0'0'8077,"-12"-6"-7480,5 3-541,5 1-51,0 0-1,0 1 1,0 0-1,0-1 1,0 1 0,0 0-1,0 0 1,0 0 0,-1 1-1,1-1 1,0 0-1,-1 1 1,1 0 0,0-1-1,-1 1 1,1 0 0,-1 0-1,1 0 1,0 1-1,-1-1 1,1 0 0,0 1-1,-1 0 1,1-1 0,0 1-1,0 0 1,-1 0 0,1 1-1,0-1 1,0 0-1,0 1 1,-2 2 0,-7 8-8,2 1 0,0 1 0,-9 16 0,15-25 8,1 0-1,-1 0 0,1 0 0,1 1 0,-1-1 0,1 0 0,0 1 1,0-1-1,0 1 0,1-1 0,0 1 0,1 10 0,-1-15 7,1 1 0,0-1 0,-1 0 0,1 0 0,0 0 0,0 1 0,0-1 0,0 0 0,0 0 0,0 0 0,0 0 0,0-1 0,0 1-1,1 0 1,-1 0 0,0-1 0,1 1 0,-1 0 0,0-1 0,1 0 0,-1 1 0,1-1 0,-1 0 0,0 0 0,1 1 0,-1-1 0,1 0 0,-1 0-1,1-1 1,-1 1 0,0 0 0,1 0 0,-1-1 0,1 1 0,1-2 0,4 1 172,0-1-1,0 0 1,0-1 0,0 0-1,12-6 1,-8 2-30,-1-1 0,1 0 0,-1 0 1,-1-1-1,0-1 0,0 1 0,-1-1 0,0-1 1,-1 0-1,0 0 0,0 0 0,-1-1 0,-1 1 1,0-2-1,-1 1 0,0 0 0,-1-1 1,0 0-1,2-22 0,-5 34-159,0 0-1,0 0 1,0 0 0,0 0-1,0 0 1,0 0 0,0 0 0,0 0-1,-1 0 1,1 0 0,0 0-1,-1 1 1,1-1 0,0 0-1,-1 0 1,1 0 0,-1 0 0,1 1-1,-1-1 1,0-1 0,0 2-51,0 0 1,1 0-1,-1 0 1,1-1 0,-1 1-1,1 0 1,-1 0-1,0 0 1,1 0 0,-1 0-1,1 0 1,-1 1-1,0-1 1,1 0 0,-1 0-1,1 0 1,-1 0-1,1 1 1,-1-1 0,1 0-1,-1 1 1,1-1-1,-2 1 1,0 1-267,-1 0 1,1 0-1,0 0 1,0 1-1,-1-1 1,1 1-1,1 0 1,-1-1-1,0 1 0,-2 5 1,3 0-1165,-1 0-1,1-1 1,0 1 0,0 15 0,1 1-4743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5.731"/>
    </inkml:context>
    <inkml:brush xml:id="br0">
      <inkml:brushProperty name="width" value="0.025" units="cm"/>
      <inkml:brushProperty name="height" value="0.025" units="cm"/>
    </inkml:brush>
  </inkml:definitions>
  <inkml:trace contextRef="#ctx0" brushRef="#br0">112 89 9865,'0'0'12679,"-2"12"-12391,-55 227 2047,8-48-949,46-165-1412,11-43-107,14-43 95,-8 15 108,6-20-243,2 0 1,3 2 0,53-98-1,-72 153 174,-1-1 0,1 1 0,1 0 0,0 1 0,13-13 0,-17 18-16,0 0 0,0 0 0,1 0 0,-1 0 0,0 0 1,1 0-1,-1 1 0,1 0 0,0 0 0,0 0 1,-1 0-1,1 1 0,0-1 0,0 1 0,0 0 0,-1 0 1,8 1-1,-9-1 12,0 1 1,-1-1-1,1 1 1,-1-1-1,1 1 1,-1 0-1,0 0 1,1 0-1,-1-1 1,0 1-1,1 1 1,-1-1-1,0 0 1,0 0-1,0 0 1,0 0-1,0 1 1,0-1-1,0 1 1,-1-1-1,1 0 1,0 1-1,-1-1 0,1 1 1,-1 0-1,0-1 1,1 1-1,-1-1 1,0 1-1,0-1 1,0 1-1,0 0 1,0-1-1,0 1 1,-1 0-1,1-1 1,-1 3-1,0 1 45,0 1 1,-1-1-1,0 0 0,0 1 0,0-1 0,0 0 0,-1 0 0,1-1 0,-8 10 0,-12 7 675,-1 0 0,-1-2 0,-1 0 0,0-2 0,-2-1 0,-37 17-1,62-31-745,-1-1 0,1 0 0,-1 0-1,0 0 1,1 0 0,-1 0-1,0-1 1,0 1 0,0-1 0,1 0-1,-1 0 1,0 0 0,-5 0-1,7-1-26,1 1 0,0 0 0,-1 0 0,1 0 0,0-1 0,-1 1 0,1 0 0,0 0 0,0 0 0,-1-1 0,1 1 0,0 0 1,0-1-1,0 1 0,-1 0 0,1 0 0,0-1 0,0 1 0,0 0 0,0-1 0,0 1 0,0 0 0,-1-1 0,1 1 0,0-1 0,0 1 0,0 0 0,0-1 0,0 1 0,0 0 0,1-1 0,-1 1 0,0 0 0,0-1 0,15-21-2747,41-27-7372,-24 24-427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6.135"/>
    </inkml:context>
    <inkml:brush xml:id="br0">
      <inkml:brushProperty name="width" value="0.025" units="cm"/>
      <inkml:brushProperty name="height" value="0.025" units="cm"/>
    </inkml:brush>
  </inkml:definitions>
  <inkml:trace contextRef="#ctx0" brushRef="#br0">156 118 16239,'-7'11'2029,"-12"23"-181,1 0 0,1 2 0,-15 48 0,20-43-1473,1 0 1,2 1-1,-4 51 1,-4-9-291,22-105-224,2 0-1,0 1 0,1 0 1,14-25-1,4-12-128,8-26-116,92-194-1351,-121 269 1699,0 1 1,1-1-1,-1 1 1,1 0-1,1 0 1,10-8-1,-16 14 30,0 0 0,0-1 0,0 1 0,1 0 0,-1 0-1,0 0 1,1 0 0,-1 1 0,1-1 0,-1 0 0,1 0 0,-1 1-1,1-1 1,-1 1 0,1 0 0,0-1 0,-1 1 0,1 0 0,-1 0-1,1 0 1,0 0 0,-1 0 0,1 0 0,0 1 0,-1-1-1,1 0 1,0 1 0,-1-1 0,1 1 0,-1 0 0,1 0 0,-1-1-1,0 1 1,1 0 0,-1 0 0,0 0 0,1 0 0,-1 1 0,0-1-1,0 0 1,0 0 0,1 3 0,0-1 28,0 0 0,0 1 0,-1-1 0,0 0-1,0 1 1,0-1 0,0 1 0,0 0 0,-1-1 0,1 1 0,-1-1-1,0 1 1,0 0 0,0-1 0,-1 1 0,-1 6 0,0-4 154,0 0 0,-1 1 1,1-1-1,-1 0 0,-1-1 1,1 1-1,-1 0 0,-7 7 0,-7 5 705,-1-1 0,0 0-1,-37 24 1,48-36-709,6-3-168,-4 2-76,1 0-1,-1 0 0,0-1 0,0 1 0,0-2 1,0 1-1,-1 0 0,-7 1 0,11-7-3466,3-12-2995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6.990"/>
    </inkml:context>
    <inkml:brush xml:id="br0">
      <inkml:brushProperty name="width" value="0.025" units="cm"/>
      <inkml:brushProperty name="height" value="0.025" units="cm"/>
    </inkml:brush>
  </inkml:definitions>
  <inkml:trace contextRef="#ctx0" brushRef="#br0">136 133 9513,'0'0'6604,"9"-9"-3636,-7 7-2646,33-34 1857,-34 34-1959,1 0 0,0 1 0,-1-1 1,0 0-1,1 0 0,-1 0 0,0 0 0,0 0 1,0-1-1,0 1 0,0 0 0,-1 0 0,1-1 1,-1 1-1,1 0 0,-1-1 0,0 1 1,0 0-1,0-1 0,0 1 0,-1-3 0,1 4-160,-1 0 0,0 1 0,0-1-1,0 0 1,1 1 0,-1-1 0,0 1 0,0 0-1,0-1 1,0 1 0,0 0 0,0-1 0,0 1-1,0 0 1,0 0 0,0 0 0,0 0 0,0 0-1,0 0 1,0 0 0,0 0 0,0 0-1,0 0 1,0 1 0,-1 0 0,-26 7 211,17-1-274,0 1 0,0 0 0,0 0 0,1 1 0,0 0 0,1 1 0,0 0 0,0 1 0,1 0 0,1 0 0,0 0 0,0 1 0,1 0 0,0 1 0,-6 24 0,12-36 0,0-1 0,0 1 0,0 0 0,0-1-1,0 1 1,0-1 0,0 1 0,1-1 0,-1 1 0,0-1 0,0 1 0,1-1 0,-1 1-1,0-1 1,0 0 0,1 1 0,-1-1 0,1 1 0,-1-1 0,0 0 0,1 1 0,-1-1-1,1 0 1,-1 1 0,1-1 0,-1 0 0,1 0 0,-1 0 0,1 1 0,-1-1 0,1 0-1,-1 0 1,1 0 0,0 0 0,-1 0 0,1 0 0,-1 0 0,1 0 0,-1 0-1,1 0 1,0-1 0,27-3 91,-12-2-23,0-2 0,-1 0 0,-1 0 0,1-1 0,-1-1-1,-1 0 1,0-1 0,15-16 0,44-34 216,-72 61-284,0-1 0,1 1 0,-1 0 0,0 0-1,0 0 1,1-1 0,-1 1 0,0 0 0,1 0 0,-1 0-1,0 0 1,0 0 0,1 0 0,-1 0 0,0-1 0,1 1 0,-1 0-1,0 0 1,1 0 0,-1 0 0,0 0 0,1 0 0,-1 0-1,0 1 1,1-1 0,-1 0 0,0 0 0,0 0 0,1 0 0,-1 0-1,0 0 1,1 1 0,-1-1 0,0 0 0,0 0 0,1 0-1,-1 1 1,0-1 0,0 0 0,0 0 0,1 1 0,-1-1 0,0 0-1,0 0 1,0 1 0,0-1 0,0 0 0,1 1 0,-1-1 0,3 26-31,-11 29 81,-25 46 332,62-174 2213,-19 43-2487,-1 0-1,-2-1 1,7-52 0,-14 82-151,0 1 0,1-1 0,-1 0 0,0 1 0,1-1 0,-1 0 0,0 1 0,1-1 0,-1 0 0,1 1 0,-1-1 1,1 1-1,0-1 0,-1 1 0,1-1 0,-1 1 0,1-1 0,0 1 0,-1 0 0,1-1 0,0 1 0,0 0 0,-1 0 0,1-1 0,0 1 0,0 0 0,-1 0 0,1 0 0,0 0 1,0 0-1,-1 0 0,1 0 0,0 0 0,0 0 0,-1 0 0,1 1 0,1-1 0,37 11-1112,-28-8 768,8 2-1709,1-1-1,-1 0 1,29 0 0,-9-4-4681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7.473"/>
    </inkml:context>
    <inkml:brush xml:id="br0">
      <inkml:brushProperty name="width" value="0.025" units="cm"/>
      <inkml:brushProperty name="height" value="0.025" units="cm"/>
    </inkml:brush>
  </inkml:definitions>
  <inkml:trace contextRef="#ctx0" brushRef="#br0">0 1 6342,'0'0'993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9.197"/>
    </inkml:context>
    <inkml:brush xml:id="br0">
      <inkml:brushProperty name="width" value="0.025" units="cm"/>
      <inkml:brushProperty name="height" value="0.025" units="cm"/>
    </inkml:brush>
  </inkml:definitions>
  <inkml:trace contextRef="#ctx0" brushRef="#br0">168 1 17969,'0'0'5328,"-2"8"-3545,-4 16-949,0-1 1,2 1-1,1 1 1,0-1-1,2 32 1,3-29-646,0 0 0,2 0 0,1 0 0,15 49 0,-14-59-186,4 8-40,-2 1 0,0 0 0,-2 0 0,-1 1 0,3 38 0,-28-81-75,-161-259-1030,180 274 1105,-21-44-77,22 44 112,-1 1 0,1-1 0,0 0 1,-1 0-1,1 0 0,0 0 0,0 1 1,0-1-1,0 0 0,0 0 0,0 0 1,0 0-1,0 0 0,0 0 0,0 0 1,0 1-1,1-1 0,-1 0 0,0 0 1,1 0-1,-1 0 0,0 1 0,1-1 1,-1 0-1,1 1 0,0-1 0,-1 0 1,1 1-1,-1-1 0,1 0 0,0 1 1,-1-1-1,1 1 0,0-1 0,0 1 1,0 0-1,-1-1 0,1 1 0,0 0 1,0-1-1,0 1 0,0 0 0,0 0 1,-1 0-1,1 0 0,0 0 1,1 0-1,81-1-2322,-28 1-3338,-12-2-2480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8.644"/>
    </inkml:context>
    <inkml:brush xml:id="br0">
      <inkml:brushProperty name="width" value="0.025" units="cm"/>
      <inkml:brushProperty name="height" value="0.025" units="cm"/>
    </inkml:brush>
  </inkml:definitions>
  <inkml:trace contextRef="#ctx0" brushRef="#br0">33 84 10570,'0'0'2488,"3"-12"485,1-3-1929,-3 8-447,0 0 1,1 0-1,0 0 1,1 0-1,5-11 1,-4 15 1639,-1 11-1636,-3 18-939,0-23 539,0 55 554,-2-1-1,-3 1 1,-2-1 0,-19 74 0,19-108-366,-9 51 535,16-74-919,0 0-1,0 0 1,0-1-1,0 1 0,0 0 1,0 0-1,0-1 1,1 1-1,-1 0 0,0 0 1,0 0-1,0-1 1,1 1-1,-1 0 1,0 0-1,0 0 0,0 0 1,1 0-1,-1-1 1,0 1-1,0 0 1,1 0-1,-1 0 0,0 0 1,1 0-1,-1 0 1,0 0-1,0 0 0,1 0 1,-1 0-1,0 0 1,0 0-1,1 0 1,-1 0-1,0 0 0,0 0 1,1 0-1,-1 0 1,0 0-1,0 1 1,1-1-1,-1 0 0,0 0 1,0 0-1,1 0 1,-1 1-1,0-1 0,0 0 1,0 0-1,1 0 1,-1 1-1,0-1 1,0 0-1,0 0 0,0 1 1,0-1-1,0 0 1,0 0-1,1 1 1,-1-1-1,0 0 0,0 0 1,0 1-1,3-7 56,1 0 0,-1 0 0,0-1-1,0 1 1,-1-1 0,0 0 0,0 0 0,-1 0-1,0 0 1,1-7 0,-1-79 380,-2 56-417,-1 14 59,0 16-209,2 13-613,0 8 669,1-1 0,1 1 0,0 0 0,1-1 0,0 0 0,1 1 0,11 23 0,-14-34 73,0 0-1,0-1 1,1 1-1,-1 0 1,1 0-1,0-1 1,0 1 0,0-1-1,0 0 1,0 1-1,0-1 1,1 0 0,-1 0-1,1-1 1,-1 1-1,1 0 1,0-1 0,0 0-1,0 0 1,0 0-1,0 0 1,0 0 0,0 0-1,0-1 1,0 1-1,0-1 1,0 0-1,0 0 1,0 0 0,1 0-1,-1-1 1,0 1-1,0-1 1,0 0 0,0 0-1,0 0 1,0 0-1,-1 0 1,1-1 0,0 1-1,4-4 1,1-1 51,-1-1 0,1 1 0,-1-2 0,0 1 0,-1-1 0,0 0 0,0 0 1,-1 0-1,0-1 0,0 0 0,-1 0 0,0 0 0,-1 0 0,0-1 0,0 0 0,-1 1 0,0-1 1,0-20-1,-2 29-117,-7 23-246,4-13 298,-6 15 10,1 1-1,2 0 1,0 0-1,1 1 1,-1 32-1,5-57 4,1 0 0,0 0 0,0 0-1,1 1 1,-1-1 0,0 0-1,0 0 1,0 0 0,1 0 0,-1 0-1,1 0 1,-1 0 0,1 0 0,-1 0-1,1 0 1,-1 0 0,1 0 0,0 0-1,0 0 1,-1 0 0,1 0 0,0-1-1,0 1 1,0 0 0,0-1 0,0 1-1,0 0 1,0-1 0,0 1 0,0-1-1,0 0 1,0 1 0,0-1 0,1 0-1,-1 0 1,0 0 0,0 0 0,0 0-1,0 0 1,0 0 0,1 0 0,-1 0-1,0 0 1,0 0 0,0-1 0,0 1-1,2-1 1,4-1 30,-1 0 1,0-1-1,1 0 1,-1 0 0,0 0-1,11-8 1,-6 1 15,0 0 0,0-1 1,0 0-1,-2-1 1,12-17-1,-16 21-83,0 1 1,-1-1-1,0 0 1,-1 0-1,0 0 1,0-1-1,0 1 0,-1-1 1,-1 1-1,2-16 1,-4 32-91,0-1 0,-1 1 0,0-1 0,-1 1 0,-6 12 0,-3 11 102,10-24 24,0 0 0,1 0 0,-1-1 0,1 1 0,0 0 0,1 10-1,0-15 2,0-1-1,1 0 0,-1 0 1,0 0-1,1 1 0,-1-1 0,1 0 1,0 0-1,-1 0 0,1 0 1,0 0-1,0 0 0,-1 0 1,1 0-1,0 0 0,0 0 0,0-1 1,0 1-1,0 0 0,0 0 1,1-1-1,-1 1 0,0-1 0,0 1 1,0-1-1,0 0 0,1 1 1,-1-1-1,0 0 0,0 0 0,1 0 1,-1 0-1,0 0 0,1 0 1,-1 0-1,0 0 0,0-1 0,1 1 1,1-1-1,8-2-184,1-1 1,-1 0-1,0-1 0,0 0 0,-1-1 1,1 0-1,-1-1 0,0 0 0,-1 0 1,16-17-1,-10 11-726,-20 50 366,3-28 539,0 0 1,0 0-1,1 0 0,0 1 1,0-1-1,1 14 1,1-22 9,-1 0 1,0-1-1,1 1 1,-1-1-1,0 1 1,1-1 0,-1 1-1,1-1 1,-1 1-1,1-1 1,-1 1-1,1-1 1,-1 1 0,1-1-1,-1 0 1,1 1-1,-1-1 1,1 0-1,0 0 1,-1 1-1,1-1 1,0 0 0,-1 0-1,1 0 1,0 0-1,-1 0 1,1 0-1,0 0 1,-1 0 0,1 0-1,0 0 1,-1 0-1,1 0 1,0 0-1,-1-1 1,1 1-1,-1 0 1,1 0 0,0-1-1,0 0 1,27-12 705,-10-4-504,0 0 1,31-39-1,-17 18-519,-33 38 306,1-1 1,0 1-1,1 0 0,-1 0 1,0 0-1,0 0 0,0-1 1,0 1-1,0 0 0,0 0 1,0 0-1,0 0 0,0-1 1,0 1-1,0 0 0,0 0 1,0 0-1,1 0 0,-1 0 1,0 0-1,0-1 0,0 1 1,0 0-1,0 0 0,0 0 1,1 0-1,-1 0 0,0 0 1,0 0-1,0 0 0,0 0 1,1 0-1,-1 0 0,0 0 1,0 0-1,0 0 0,0 0 1,1 0-1,-1 0 0,0 0 1,0 0-1,0 0 0,0 0 1,1 0-1,-1 0 0,0 0 1,0 0-1,0 0 0,0 0 1,0 0-1,1 0 0,-1 0 1,0 0-1,0 1 0,0-1 0,0 0 1,0 0-1,0 0 0,0 0 1,1 0-1,-1 1 0,0-1 1,0 0-1,0 0 1,-1 18-556,-9 21-176,7-32 737,0 0-9,1 1 1,-1-1 0,1 1 0,0 0 0,1-1 0,0 1-1,0 0 1,0 0 0,1 0 0,2 13 0,-2-20-54,1-1 0,-1 1 0,1 0-1,-1-1 1,1 1 0,-1 0 0,1-1 0,0 1 0,-1-1 0,1 1 0,0-1 0,-1 1 0,1-1 0,0 0 0,0 1 0,-1-1 0,1 0 0,0 1 0,0-1 0,-1 0 0,1 0 0,0 0 0,0 0 0,0 0 0,0 0 0,-1 0 0,1 0 0,0 0 0,0 0 0,0-1 0,1 1 0,26-12-6062,-9-8-1051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9.394"/>
    </inkml:context>
    <inkml:brush xml:id="br0">
      <inkml:brushProperty name="width" value="0.025" units="cm"/>
      <inkml:brushProperty name="height" value="0.025" units="cm"/>
    </inkml:brush>
  </inkml:definitions>
  <inkml:trace contextRef="#ctx0" brushRef="#br0">86 0 18866,'0'0'3737,"-7"14"-2894,3-6-703,-3 4 44,1 0-1,1 0 1,0 1 0,1 0-1,1 0 1,-3 16 0,-11 159 1761,-4 24-864,23-396-4417,-1 188 3298,1 0 0,0 0 0,0 0 0,0 0 0,0 0 0,1-1 1,-1 1-1,1-1 0,0 0 0,0 0 0,0 0 0,1 0 0,-1-1 0,1 1 0,-1-1 0,1 0 0,0 0 0,0 0 1,0 0-1,0-1 0,0 0 0,0 1 0,0-1 0,1-1 0,6 1 0,-4 0 31,0-1-1,0 0 1,0 0-1,0-1 1,0 1-1,0-2 1,0 1-1,0-1 1,-1 0 0,1 0-1,-1-1 1,1 0-1,-1 0 1,0-1-1,6-4 1,-5 3 159,-1 0 0,0-1 0,0 0-1,-1 0 1,0 0 0,0-1 0,0 0 0,-1 0 0,0 0 0,5-12 0,-44 78 382,32-53-416,1 0 0,0 1 0,0-1 0,0 0 0,1 1 0,0 0 0,-1 12 0,2-18-105,0 1-1,1 0 1,-1-1 0,0 1 0,1 0 0,-1-1-1,0 1 1,1-1 0,0 1 0,-1-1-1,1 1 1,0-1 0,0 1 0,0-1-1,0 0 1,0 1 0,0-1 0,0 0 0,1 0-1,-1 0 1,0 0 0,1 0 0,-1 0-1,0 0 1,1-1 0,-1 1 0,1 0-1,-1-1 1,1 1 0,0-1 0,-1 1 0,1-1-1,0 0 1,-1 0 0,3 0 0,27 1 216,-24-1-468,-1 0 0,1 0 0,0 1 0,-1 0 0,1 0 1,12 4-1,-17-4 179,0 0 0,0 1 0,0-1-1,0 1 1,0-1 0,0 1 0,0 0 0,0 0 0,-1 0 0,1 0 0,-1 0 0,1 0 0,-1 0 0,0 0 0,0 0 0,0 1 0,0-1 0,0 1 0,-1-1 0,1 0 0,-1 1 0,1 4 0,2 17 115,-1 0 0,-1 0 0,-1-1 0,-2 1 0,0 0 1,-1-1-1,-8 27 0,9-39 276,-1 0 1,-1-1-1,0 1 0,0-1 1,-1 0-1,0 0 0,-1 0 1,0-1-1,-1 0 1,0 0-1,0-1 0,-1 1 1,0-2-1,0 1 1,-1-1-1,0 0 0,-12 6 1,20-12-307,0 0 1,0-1-1,0 1 1,0 0 0,0-1-1,-1 1 1,1-1-1,0 1 1,-1-1 0,1 0-1,0 0 1,0 1-1,-1-1 1,1 0-1,-1 0 1,1 0 0,0 0-1,-1-1 1,1 1-1,0 0 1,0 0 0,-1-1-1,1 1 1,0-1-1,0 1 1,-1-1 0,1 0-1,0 1 1,0-1-1,0 0 1,0 0-1,0 0 1,0 0 0,0 0-1,0 0 1,0 0-1,1 0 1,-1 0 0,0 0-1,1 0 1,-1-1-1,0 1 1,1 0-1,0 0 1,-1-1 0,1 1-1,0 0 1,-1-2-1,-1-10-78,1 0 0,-1 1 0,2-1-1,1-16 1,-1 13 37,0-2-106,1-1-1,0 1 1,1 0-1,1 0 1,1 0-1,0 0 1,13-29-1,-13 37-54,1 0-1,1 1 0,0 0 0,0 1 1,1-1-1,0 1 0,0 0 0,1 1 1,0-1-1,0 2 0,1-1 0,-1 1 1,2 0-1,15-6 0,27-11-3441,1 0-2157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0.206"/>
    </inkml:context>
    <inkml:brush xml:id="br0">
      <inkml:brushProperty name="width" value="0.025" units="cm"/>
      <inkml:brushProperty name="height" value="0.025" units="cm"/>
    </inkml:brush>
  </inkml:definitions>
  <inkml:trace contextRef="#ctx0" brushRef="#br0">222 1 14990,'-9'2'1148,"-3"1"-779,0 1 0,0 0-1,1 1 1,-1 0 0,1 1 0,0 0 0,1 1 0,0 0 0,0 1-1,0 0 1,-9 11 0,11-12-122,1 2-1,0-1 1,1 0 0,0 1-1,0 0 1,1 1-1,1-1 1,-1 1-1,1 0 1,1 0 0,0 1-1,0-1 1,1 0-1,-1 14 1,3-22-228,-1 0 0,1-1 0,0 1 0,1 0 0,-1 0 0,0-1 0,0 1 0,1 0 0,-1-1 0,1 1 0,-1-1 0,1 1 0,0-1 0,-1 1 0,1-1 0,0 1-1,0-1 1,0 1 0,0-1 0,1 0 0,-1 0 0,0 0 0,0 0 0,1 0 0,2 2 0,0-1 0,0-1 0,0 1 0,0-1-1,0 0 1,1 0 0,-1-1 0,0 1-1,1-1 1,-1 0 0,5-1 0,6 0-368,1-1 1,-1-1 0,0-1 0,28-10 0,-23 5-1587,-1 0 0,-1-2-1,25-18 1,0-6-5859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0.548"/>
    </inkml:context>
    <inkml:brush xml:id="br0">
      <inkml:brushProperty name="width" value="0.025" units="cm"/>
      <inkml:brushProperty name="height" value="0.025" units="cm"/>
    </inkml:brush>
  </inkml:definitions>
  <inkml:trace contextRef="#ctx0" brushRef="#br0">62 51 15983,'0'0'1853,"-8"9"132,3-2-1630,0-2-199,0 1 1,1-1-1,-1 1 1,1 0-1,1 1 0,-1-1 1,1 1-1,0-1 1,0 1-1,1 0 1,0 0-1,0 0 1,1 1-1,-2 12 1,4-19-164,-1 1 0,1-1 0,-1 0 1,1 0-1,-1 0 0,1 0 0,-1 0 1,1 0-1,0 0 0,0 0 0,0 0 1,0 0-1,0 0 0,-1 0 0,2 0 1,-1-1-1,0 1 0,0 0 0,0-1 1,0 1-1,0-1 0,0 1 0,1-1 1,-1 1-1,0-1 0,0 0 0,1 0 1,-1 0-1,0 0 0,1 0 0,-1 0 1,0 0-1,0 0 0,1 0 0,-1 0 1,0-1-1,2 0 0,1 1 10,0-1-1,0 0 1,0 0 0,0 0 0,-1 0-1,1-1 1,0 0 0,-1 1-1,1-1 1,-1-1 0,6-3-1,-1-4-14,0 0-1,-1 0 0,0-1 0,-1 0 0,0 0 0,-1 0 0,0-1 0,-1 0 0,0 0 0,-1 0 1,3-16-1,-6 27 23,0 0 1,1 1-1,-1-1 1,0 0 0,0 0-1,0 0 1,0 1-1,0-1 1,0 0-1,0 0 1,0 0 0,0 1-1,-1-1 1,1 0-1,0 0 1,0 0-1,-1 1 1,1-1 0,-1 0-1,1 1 1,0-1-1,-1 0 1,1 1 0,-1-1-1,1 0 1,-1 1-1,0-1 1,1 1-1,-1-1 1,0 1 0,1-1-1,-1 1 1,0 0-1,1-1 1,-1 1-1,0 0 1,0 0 0,0-1-1,1 1 1,-1 0-1,0 0 1,0 0 0,0 0-1,1 0 1,-1 0-1,0 0 1,0 0-1,0 0 1,1 1 0,-1-1-1,0 0 1,0 0-1,1 1 1,-2 0-1,-3 0 32,1 1 0,0 0-1,0 0 1,0 0-1,1 1 1,-1-1-1,0 1 1,-5 5-1,3-1-21,0 0 0,1 1 0,0-1-1,0 1 1,0 0 0,1 0 0,0 0-1,1 1 1,0-1 0,0 1 0,1 0 0,0 0-1,0 0 1,1 0 0,0 0 0,1 11 0,0-18-64,1-1 0,-1 1 0,1-1 0,0 1 0,-1-1 0,1 1 0,0-1 1,0 1-1,0-1 0,0 0 0,0 1 0,0-1 0,1 0 0,-1 0 0,0 0 1,1 0-1,-1 0 0,0 0 0,1 0 0,-1-1 0,1 1 0,0 0 0,-1-1 1,1 1-1,-1-1 0,1 0 0,0 0 0,2 1 0,4 0-879,-1-1 0,1 0-1,-1 0 1,1 0 0,8-2 0,16-8-5451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0.892"/>
    </inkml:context>
    <inkml:brush xml:id="br0">
      <inkml:brushProperty name="width" value="0.025" units="cm"/>
      <inkml:brushProperty name="height" value="0.025" units="cm"/>
    </inkml:brush>
  </inkml:definitions>
  <inkml:trace contextRef="#ctx0" brushRef="#br0">147 1 18546,'-15'10'2466,"1"-2"-1879,0 0 74,-1 0-1,1 2 0,0 0 1,1 0-1,0 1 1,-15 18-1,27-28-661,1-1 0,-1 1 0,1-1 0,-1 1 0,1-1 0,-1 1 0,1-1-1,0 1 1,-1-1 0,1 1 0,0-1 0,0 1 0,-1 0 0,1-1 0,0 1 0,0-1 0,0 1-1,0 0 1,0-1 0,0 1 0,0 0 0,0-1 0,0 1 0,0 0 0,0-1 0,0 1 0,0-1 0,0 1-1,1 0 1,-1-1 0,0 1 0,1-1 0,-1 2 0,23 2-460,30-14-872,-32 2 1034,1 2 0,0 0 0,1 1 0,-1 1 0,1 1 0,0 1 0,29 1 0,-50 1 206,0 0 0,0 0 0,0 1 0,0-1 0,0 0 0,0 1 0,0-1 0,0 1 0,0-1 0,0 1 0,0 0 0,0 0 0,-1 0 0,1 0 0,0 0 0,-1 0 0,3 3 0,-3-3 96,0 0 1,-1 0-1,1 0 1,-1 1-1,1-1 1,-1 0-1,1 1 1,-1-1-1,1 0 1,-1 1-1,0-1 1,0 0-1,0 1 1,0-1 0,0 1-1,0-1 1,0 0-1,-1 1 1,1 1-1,-2 1 221,1 1-1,-1-1 1,0 1 0,0-1-1,-1 0 1,1 0-1,-1 0 1,0 0 0,0-1-1,0 1 1,-1-1-1,-7 6 1,-6 5 421,-1-1 1,0-1-1,-1-1 0,-1-1 0,0-1 1,0 0-1,-28 7 0,48-16-721,-1 0 1,1 0-1,0 0 0,0 1 0,-1-1 0,1 0 1,0 0-1,0 0 0,-1 0 0,1 0 0,0 0 1,0 0-1,-1 0 0,1 0 0,0 0 0,0 0 1,0-1-1,-1 1 0,1 0 0,0 0 0,0 0 1,-1 0-1,1 0 0,0 0 0,0 0 0,0-1 1,-1 1-1,1 0 0,0 0 0,0 0 0,0-1 1,0 1-1,0 0 0,-1 0 0,1 0 0,0-1 1,0 1-1,0 0 0,0 0 0,0 0 0,0-1 1,0 1-1,0 0 0,0 0 0,0-1 0,0 1 1,0 0-1,0-1 0,6-16-3115,16-17-2247,-21 34 5097,24-37-6342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1.251"/>
    </inkml:context>
    <inkml:brush xml:id="br0">
      <inkml:brushProperty name="width" value="0.025" units="cm"/>
      <inkml:brushProperty name="height" value="0.025" units="cm"/>
    </inkml:brush>
  </inkml:definitions>
  <inkml:trace contextRef="#ctx0" brushRef="#br0">193 1 13164,'0'0'4752,"-4"12"-2313,-7 21-1171,1 0-1,2 1 0,1 0 1,-3 59-1,11-66-1312,1-1 1,1 0-1,1 0 0,2 0 1,1 0-1,0-1 0,14 28 1,-10-23-1046,-11-30 986,-1 0-1,1 0 1,0 0 0,0 0-1,0 0 1,0 0-1,-1 0 1,1 0-1,0 0 1,0 0 0,0 0-1,-1 0 1,1 0-1,0 0 1,0 0-1,0 1 1,0-1 0,-1 0-1,1 0 1,0 0-1,0 0 1,0 0 0,0 0-1,0 0 1,-1 0-1,1 1 1,0-1-1,0 0 1,0 0 0,0 0-1,0 0 1,0 0-1,0 1 1,0-1 0,-1 0-1,1 0 1,0 0-1,0 1 1,0-1-1,0 0 1,0 0 0,0 0-1,0 0 1,0 1-1,0-1 1,0 0-1,0 0 1,0 0 0,0 1-1,0-1 1,1 0-1,-1 0 1,0 0 0,0 0-1,0 1 1,0-1-1,0 0 1,0 0-1,0 0 1,0 0 0,1 0-1,-1 1 1,0-1-1,0 0 1,0 0-1,0 0 1,1 0 0,-20-14-2456,-24-28 2624,41 40-136,-33-33 1344,19 21-550,1-2 1,0 0 0,1-1-1,-19-28 1,32 44-614,0-1 0,0 1 0,0-1 0,0 1-1,1-1 1,-1 1 0,0-1 0,1 0 0,-1 1 0,1-1 0,-1 0 0,1 1-1,0-1 1,0 0 0,-1 0 0,1 1 0,1-1 0,-1 0 0,0 0 0,0 1 0,1-1-1,-1 0 1,1 1 0,-1-1 0,1 0 0,0 1 0,-1-1 0,1 1 0,0-1-1,0 1 1,0-1 0,0 1 0,1 0 0,-1 0 0,0-1 0,0 1 0,1 0 0,-1 0-1,1 0 1,2-1 0,6-2-158,0 1 0,0-1 1,0 2-1,1 0 0,17-2 0,-4 0-38,22-4-2032,4-2-2339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1.997"/>
    </inkml:context>
    <inkml:brush xml:id="br0">
      <inkml:brushProperty name="width" value="0.025" units="cm"/>
      <inkml:brushProperty name="height" value="0.025" units="cm"/>
    </inkml:brush>
  </inkml:definitions>
  <inkml:trace contextRef="#ctx0" brushRef="#br0">176 14 5765,'0'0'18098,"-8"-4"-17703,6 4-387,-2-2 8,1 0-1,-1 1 0,0 0 1,0 0-1,0 0 0,0 0 0,-5 0 1,7 1-18,1 0-1,0 0 1,0 1 0,-1-1 0,1 0 0,0 0-1,0 1 1,0-1 0,-1 1 0,1-1 0,0 1 0,0 0-1,0-1 1,0 1 0,0 0 0,0 0 0,0 0-1,0-1 1,1 1 0,-1 0 0,0 0 0,0 0-1,1 1 1,-1-1 0,1 0 0,-1 0 0,1 0 0,-1 0-1,1 0 1,0 1 0,-1-1 0,1 0 0,0 0-1,0 1 1,0-1 0,0 0 0,0 3 0,1-2-98,-1 0 0,1 1 0,-1-1 0,1 0 0,0 1 1,0-1-1,-1 0 0,2 0 0,-1 1 0,0-1 0,0 0 0,1 0 1,-1-1-1,1 1 0,0 0 0,-1 0 0,1-1 0,0 1 1,0-1-1,0 1 0,0-1 0,0 0 0,1 0 0,-1 0 0,3 1 1,12 5-508,0-1 1,26 5 0,-20-5-110,-12-3 508,7 2-525,-1 0 0,27 13-1,-42-17 758,0-1-1,0 1 1,0 0 0,0 0-1,0 0 1,0 0-1,0 0 1,0 0-1,-1 1 1,1-1-1,0 1 1,-1-1-1,1 1 1,-1-1-1,0 1 1,0 0 0,1 0-1,-1 0 1,0 0-1,0 0 1,-1 0-1,1 0 1,0 0-1,-1 0 1,1 0-1,-1 0 1,0 0-1,1 0 1,-1 1 0,0-1-1,-1 3 1,0-2 288,-1 0 1,0-1 0,0 1-1,1-1 1,-1 1 0,-1-1 0,1 0-1,0 0 1,-1 0 0,1 0 0,-1 0-1,1 0 1,-1-1 0,0 1-1,0-1 1,-3 2 0,-55 16 2898,51-16-2717,-17 5 249,0-2 0,-1-1 0,0-1 0,0-1-1,0-2 1,-47-3 0,74 3-798,1-1-1,-1 0 1,1 0 0,-1 0 0,1 0-1,-1 0 1,1 0 0,-1-1 0,1 1-1,-1 0 1,1 0 0,-1 0-1,1 0 1,0-1 0,-1 1 0,1 0-1,-1 0 1,1-1 0,-1 1-1,1 0 1,0 0 0,-1-1 0,1 1-1,0-1 1,-1 1 0,1 0-1,0-1 1,0 1 0,-1-1 0,1 1-1,0-1 1,0 1 0,0-1 0,0 1-1,-1 0 1,1-1 0,0 1-1,0-1 1,0 1 0,0-1 0,0 1-1,0-1 1,0 1 0,0-1-1,1 1 1,-1-1 0,0 1 0,0-1-1,0 1 1,0-1 0,1 1-1,-1-1 1,0 1 0,0 0 0,1-1-1,-1 1 1,0-1 0,1 1 0,-1 0-1,0-1 1,1 1 0,-1 0-1,1 0 1,-1-1 0,1 1 0,-1 0-1,1 0 1,31-27-7115,-29 26 6146,32-25-9989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2.952"/>
    </inkml:context>
    <inkml:brush xml:id="br0">
      <inkml:brushProperty name="width" value="0.025" units="cm"/>
      <inkml:brushProperty name="height" value="0.025" units="cm"/>
    </inkml:brush>
  </inkml:definitions>
  <inkml:trace contextRef="#ctx0" brushRef="#br0">222 253 15278,'-9'-1'1901,"2"0"-1584,0 1 1,0-1-1,0 1 1,0 1-1,0-1 1,0 1-1,0 0 1,0 1-1,0 0 0,0 0 1,1 0-1,-1 1 1,1 0-1,-10 5 1,6 0-137,0 1 0,1 0 0,0 1 0,1 0 0,-1 0 1,-12 23-1,18-28-123,-1 1 1,1 0-1,1-1 1,-1 1-1,1 0 1,0 0 0,1 1-1,-1-1 1,1 0-1,0 0 1,1 1-1,-1-1 1,1 0 0,1 1-1,-1-1 1,3 9-1,-3-13-53,1-1 0,0 1 0,0-1 0,0 1 0,0-1 1,1 0-1,-1 1 0,0-1 0,1 0 0,-1 0 0,1 0 0,-1 0 0,1 0 0,-1 0 0,1 0 0,0-1 0,-1 1 0,1 0 0,0-1 0,-1 1 0,1-1 0,0 0 0,0 0 0,0 0 0,-1 0 0,1 0 0,0 0 1,0 0-1,0 0 0,-1-1 0,4 0 0,3-1 49,0 1 0,-1-2 0,1 1 0,-1-1 0,0 0-1,9-5 1,1-3 172,-1-2-1,0 0 1,-1 0-1,-1-1 1,0-1-1,15-21 1,-20 24-139,-1 0 1,0-1 0,0 0 0,-2 0-1,1-1 1,-2 0 0,0 0 0,0 0-1,2-19 1,-7 31-943,-2 5 352,-6 14 229,-6 25 353,12-35-92,1 0 0,-1 0 1,1 0-1,1 0 1,-1 0-1,1 0 1,1 0-1,1 13 0,-2-19 12,1 1 0,-1-1 0,1 0 0,0 1 0,-1-1 0,1 0 0,0 1 0,0-1 0,0 0 0,0 0 0,0 0 0,0 0 0,0 0 0,0 0 0,0 0 0,0 0-1,1 0 1,1 1 0,0-1 10,-1-1-1,1 1 0,0-1 1,-1 1-1,1-1 1,0 0-1,0 0 0,-1 0 1,1 0-1,0-1 0,0 1 1,-1-1-1,6-1 1,2-2 68,1-1 0,-1 0 0,0 0 0,-1-1 0,1 0 0,-1 0 1,9-9-1,59-59 167,-62 59-219,0 0-11,0 0 1,-2-1-1,1 0 0,-2-1 1,-1 0-1,0-1 1,-1 0-1,0-1 0,12-38 1,-22 56-28,0 1 1,1-1-1,-1 1 1,0-1-1,0 0 1,0 1-1,1-1 1,-1 1-1,0-1 1,0 0-1,0 1 1,0-1-1,0 1 1,0-1-1,0 1 1,-1-1-1,1 0 1,0 1-1,0-1 1,0 1-1,-1-1 1,1 1-1,0-1 1,0 1-1,-1-1 1,1 1-1,-1-2 1,-13 7-258,-14 20 94,4 9 289,2 2 0,1 0 0,1 2 0,-27 77 0,37-85 54,1 1 0,2-1 0,1 1 0,2 0 0,0 0 0,3 1 0,2 40 0,2-54-161,1-1 0,0 0 0,2 0 0,0-1 0,1 0 0,1 0 0,0 0 0,1-1 0,17 23 0,3 8 9,-21-25 266,-8-21-242,0 0-1,0 0 1,0 1-1,0-1 1,-1 0-1,1 1 1,0-1-1,0 0 0,0 0 1,0 0-1,0 1 1,-1-1-1,1 0 1,0 0-1,0 0 1,0 1-1,-1-1 1,1 0-1,0 0 1,0 0-1,-1 0 1,1 1-1,0-1 1,0 0-1,-1 0 1,1 0-1,0 0 0,-1 0 1,1 0-1,0 0 1,0 0-1,-1 0 1,1 0-1,0 0 1,-1 0-1,1 0 1,0 0-1,-4-1 91,1 0 0,0 0 0,1 0-1,-1-1 1,0 1 0,0-1 0,1 1 0,-1-1-1,0 0 1,-3-3 0,-6-8-287,0-1-1,0 0 1,2-1 0,0 0 0,0-1-1,2 0 1,0 0 0,0-1 0,2 0-1,0 0 1,1 0 0,1-1 0,0 0-1,1 0 1,1 0 0,1-28-1,1 44 51,0 0 0,1 0-1,-1 0 1,1 0-1,-1 0 1,1 0 0,0 0-1,0 0 1,0 0 0,0 0-1,0 0 1,0 0-1,0 1 1,1-1 0,-1 0-1,0 1 1,1-1-1,0 1 1,-1 0 0,1-1-1,0 1 1,3-2-1,50-17-3977,-27 12 1120,25-12-3787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3.452"/>
    </inkml:context>
    <inkml:brush xml:id="br0">
      <inkml:brushProperty name="width" value="0.025" units="cm"/>
      <inkml:brushProperty name="height" value="0.025" units="cm"/>
    </inkml:brush>
  </inkml:definitions>
  <inkml:trace contextRef="#ctx0" brushRef="#br0">1 1 14542,'0'0'8488,"6"80"-7175,-6-34-384,0 4-385,0 3-351,0 1-129,0-4-32,-1-1 32,-1-12-64,2-5-769,0-14-704,15-14-1378,0-4-2915,1-23-8103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3.796"/>
    </inkml:context>
    <inkml:brush xml:id="br0">
      <inkml:brushProperty name="width" value="0.025" units="cm"/>
      <inkml:brushProperty name="height" value="0.025" units="cm"/>
    </inkml:brush>
  </inkml:definitions>
  <inkml:trace contextRef="#ctx0" brushRef="#br0">0 102 17104,'0'0'4153,"8"9"-3421,-4-5-682,-1 0 1,0 0-1,1-1 1,0 1-1,0-1 1,0 0-1,0 0 1,1 0-1,-1-1 1,1 1-1,-1-1 0,1 0 1,0-1-1,0 1 1,0-1-1,0 0 1,0 0-1,0 0 1,0-1-1,0 0 1,6 0-1,-6 0-42,0 0-1,-1-1 0,1 1 1,0-1-1,-1 0 0,1 0 1,-1 0-1,1-1 0,-1 0 1,1 0-1,-1 0 0,0 0 1,0-1-1,0 1 1,0-1-1,-1 0 0,1 0 1,-1-1-1,1 1 0,-1-1 1,0 1-1,-1-1 0,1 0 1,-1 0-1,1 0 1,-1 0-1,0-1 0,-1 1 1,1-1-1,-1 1 0,0-1 1,0 0-1,0 1 0,-1-1 1,0 0-1,0-6 0,0 9 10,0 0-1,-1 0 0,0 0 0,1 0 0,-1 0 1,0 0-1,0 0 0,0 1 0,0-1 0,0 0 0,0 1 1,0-1-1,-1 0 0,1 1 0,-1-1 0,1 1 0,-1 0 1,1 0-1,-1-1 0,0 1 0,0 0 0,0 0 1,1 1-1,-1-1 0,0 0 0,0 1 0,0-1 0,0 1 1,0-1-1,0 1 0,-4 0 0,2 0-18,0-1 0,0 1 0,0 0 0,0 1 0,0-1 0,0 1 0,0-1 0,0 1 0,0 1 0,0-1 0,0 0 0,1 1 0,-1 0 0,0 0 0,-4 3 0,-5 7 286,1 0 1,0 1-1,-18 24 0,26-31-191,0 0 0,1 0 0,0 0 0,0 1 0,0-1 0,0 1 0,1 0 0,0 0 0,1 0 0,0 0 0,-1 11 0,2-16-128,0 1 0,1-1 0,-1 1 0,1-1 0,-1 0 0,1 0 1,0 1-1,0-1 0,0 0 0,0 0 0,1 0 0,-1 0 0,0 0 0,1 0 0,0-1 0,-1 1 0,1 0 0,0-1 0,0 1 1,0-1-1,0 1 0,0-1 0,0 0 0,0 0 0,0 0 0,0 0 0,1-1 0,-1 1 0,0 0 0,1-1 0,2 1 0,10 1-1323,0 0 0,1-1 0,25-1-1,-30 0-33,38-1-4668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0.881"/>
    </inkml:context>
    <inkml:brush xml:id="br0">
      <inkml:brushProperty name="width" value="0.025" units="cm"/>
      <inkml:brushProperty name="height" value="0.025" units="cm"/>
    </inkml:brush>
  </inkml:definitions>
  <inkml:trace contextRef="#ctx0" brushRef="#br0">0 164 10474,'0'0'14574,"56"-14"-13261,-7-4-384,12-1-577,2-4-192,3 1-128,-6 1-672,-8 4-1923,-16 1-1729,-17 2-3171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4.668"/>
    </inkml:context>
    <inkml:brush xml:id="br0">
      <inkml:brushProperty name="width" value="0.025" units="cm"/>
      <inkml:brushProperty name="height" value="0.025" units="cm"/>
    </inkml:brush>
  </inkml:definitions>
  <inkml:trace contextRef="#ctx0" brushRef="#br0">193 34 13613,'-11'0'4393,"-1"2"-3615,-1 0-1,1 1 0,0 0 0,0 1 0,0 0 0,-18 9 0,25-11-609,0 1 0,0-1 0,0 2-1,0-1 1,0 0 0,1 1 0,-1 0-1,1 0 1,0 0 0,0 1-1,1-1 1,-1 1 0,1 0 0,0 0-1,0 0 1,1 0 0,-1 0-1,-2 11 1,5-15-176,0 0 1,-1 0-1,1 0 0,0 0 1,0 0-1,0 0 0,0 0 0,0 0 1,0 0-1,0-1 0,0 1 0,0 0 1,0 0-1,1 0 0,-1 0 0,0 0 1,1 0-1,-1 0 0,1-1 0,-1 1 1,1 0-1,-1 0 0,1-1 1,-1 1-1,1 0 0,0-1 0,-1 1 1,1 0-1,0-1 0,0 1 0,-1-1 1,3 1-1,0 0-1,0 0-1,0-1 1,0 1 0,0-1 0,0 0 0,0 0-1,0 0 1,0 0 0,0 0 0,4-2 0,3 0 23,0-1 0,0 0 0,0 0 0,0-1 0,15-9 0,-13 2-43,1 0 0,-1 0 0,0-1-1,-2-1 1,1 0 0,8-14 0,2-2-1454,-20 27 1072,-18 42 85,13-33 340,0 0 92,0 0 1,0 0-1,1 0 0,0 0 1,0 0-1,1 1 1,0-1-1,-2 14 1,4-20-97,0-1-1,1 1 1,-1 0 0,1 0-1,-1-1 1,1 1 0,-1 0-1,1-1 1,-1 1 0,1 0-1,0-1 1,-1 1 0,1-1-1,0 1 1,0-1 0,-1 1-1,1-1 1,0 0 0,0 1-1,0-1 1,0 0 0,-1 1-1,1-1 1,0 0 0,0 0-1,0 0 1,0 0 0,0 0-1,0 0 1,0 0 0,-1 0-1,2-1 1,35-2 66,31-21-315,-58 19 52,0 1 0,0 0 0,0 1 0,1 0 0,-1 0 0,1 1 0,16-1 0,-26 3 188,-1 0 0,1 0 0,-1 0 1,1 0-1,-1 0 0,1 1 0,-1-1 0,1 0 0,0 0 1,-1 1-1,1-1 0,-1 0 0,0 0 0,1 1 0,-1-1 0,1 1 1,-1-1-1,1 0 0,-1 1 0,0-1 0,1 1 0,-1-1 1,0 1-1,0-1 0,1 1 0,-1-1 0,0 1 0,0 0 0,1 0 1,1 25 622,-10 27 606,7-49-1213,5-13 528,-1 1 0,1 0 0,1 0 0,0 0 0,0 1 0,7-10 1,4-4-278,-10 11-220,4-5-87,-1 1 1,19-20-1,-27 32-21,1 0-1,0 0 0,-1 0 1,1 1-1,0-1 0,0 0 1,0 1-1,0 0 0,0-1 1,0 1-1,1 0 1,-1 0-1,0 0 0,0 0 1,1 0-1,-1 1 0,1-1 1,-1 1-1,1 0 0,-1-1 1,1 1-1,-1 0 0,1 1 1,-1-1-1,5 1 0,-6 0 43,0 0-1,0 0 1,0 0-1,0 0 1,0 1-1,0-1 0,0 0 1,0 0-1,0 1 1,0-1-1,-1 1 0,1-1 1,-1 0-1,1 1 1,-1 0-1,1-1 1,-1 1-1,0-1 0,0 1 1,0 1-1,1 39-68,-1-32 79,0-9 38,-1 1 1,1 0 0,0-1-1,0 1 1,0 0 0,1-1-1,-1 1 1,0 0 0,0-1 0,1 1-1,-1-1 1,1 1 0,0-1-1,-1 1 1,1-1 0,2 3-1,-2-3-16,0-1-1,1 0 1,-1 0-1,0 0 1,1 0 0,-1 0-1,0 0 1,1 0-1,-1 0 1,0-1-1,1 1 1,-1 0-1,0-1 1,1 1-1,-1-1 1,0 1-1,0-1 1,0 0-1,0 0 1,0 1-1,1-1 1,0-1-1,21-14 50,-14 9-409,0 1 0,1-1-1,0 2 1,0-1 0,0 1-1,0 1 1,1 0 0,0 0-1,17-2 1,-28 6 352,1 0 0,-1 0-1,1 0 1,0 0 0,-1 0 0,1 0 0,-1 1 0,1-1 0,-1 0-1,1 0 1,-1 1 0,1-1 0,-1 0 0,1 1 0,-1-1 0,1 0-1,-1 1 1,1-1 0,-1 1 0,0-1 0,1 1 0,-1-1 0,0 1-1,1-1 1,-1 1 0,0-1 0,0 1 0,1 0 0,-1-1 0,0 1-1,0-1 1,0 1 0,0-1 0,0 2 0,0 31 621,0-30-598,-1 0 0,1 0 0,0 0 1,0 0-1,0 0 0,0 1 0,1-1 1,-1 0-1,1 0 0,0 0 0,0 0 0,1 3 1,0-5-16,-1 0 1,1 0 0,0 1 0,0-1 0,-1 0 0,1-1-1,0 1 1,0 0 0,0 0 0,0-1 0,0 0-1,0 1 1,0-1 0,1 0 0,-1 0 0,0 0 0,0 0-1,0 0 1,0 0 0,0-1 0,0 1 0,0-1-1,0 1 1,4-3 0,0 1 106,1-1 0,-1 0 0,0 0 0,0-1 0,-1 1 0,8-7 0,35-43 397,-39 41-478,0 1 0,1 0 0,19-16 0,-28 28-93,-1-1 0,1 1 1,-1-1-1,1 1 0,-1 0 0,1-1 1,-1 1-1,0 0 0,1 0 1,-1 0-1,0-1 0,1 1 0,-1 0 1,0 0-1,0 0 0,0-1 0,0 1 1,0 0-1,0 0 0,0 0 1,0-1-1,0 1 0,0 0 0,-1 0 1,1 1-1,-3 30 196,2-25-130,-2 4 125,1 0 1,1 0-1,-1 1 1,2-1-1,0 16 0,1-26-128,-1 0 0,1 0 0,-1 0 0,1 0 0,-1 0 0,1 0-1,-1 0 1,1 0 0,0 0 0,0-1 0,-1 1 0,1 0 0,0-1-1,0 1 1,0 0 0,0-1 0,0 1 0,0-1 0,0 0 0,0 1-1,0-1 1,0 0 0,0 1 0,0-1 0,0 0 0,0 0 0,0 0-1,0 0 1,1 0 0,-1 0 0,2-1 0,36-6 128,-29 3-522,0-1-1,0 0 1,-1 0 0,0-1-1,0-1 1,0 1-1,-1-2 1,10-9 0,-12 10-1104,0 0 1,-1 0 0,1 0 0,-1-1 0,-1 0 0,5-9 0,2-17-8869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4.995"/>
    </inkml:context>
    <inkml:brush xml:id="br0">
      <inkml:brushProperty name="width" value="0.025" units="cm"/>
      <inkml:brushProperty name="height" value="0.025" units="cm"/>
    </inkml:brush>
  </inkml:definitions>
  <inkml:trace contextRef="#ctx0" brushRef="#br0">1 0 16848,'0'0'12075,"58"16"-14829,-35-11-2723,3-2-4453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5.354"/>
    </inkml:context>
    <inkml:brush xml:id="br0">
      <inkml:brushProperty name="width" value="0.025" units="cm"/>
      <inkml:brushProperty name="height" value="0.025" units="cm"/>
    </inkml:brush>
  </inkml:definitions>
  <inkml:trace contextRef="#ctx0" brushRef="#br0">142 0 16848,'0'0'2899,"-1"10"-284,0 4-2333,0-1-1,1 0 0,0 1 0,1-1 0,0 0 0,1 1 1,1-1-1,4 13 0,-1-11-296,-1 0 1,-1 1-1,-1-1 1,0 1 0,-1-1-1,0 1 1,-1 0-1,-1 0 1,-1-1-1,-2 19 1,1-25 313,-1 1 1,1 0-1,-2-1 1,1 0-1,-1 0 1,0 0-1,-1 0 1,0-1-1,-1 1 1,1-1-1,-2-1 1,1 1-1,-1-1 1,0 0-1,-1 0 1,1-1-1,-12 7 1,18-12-273,0 0 1,-1 0 0,1 0-1,0-1 1,0 1 0,-1 0 0,1-1-1,-1 1 1,1-1 0,0 1 0,-1-1-1,1 1 1,-1-1 0,1 0 0,-1 0-1,1 0 1,-1 0 0,1 0 0,-1 0-1,1 0 1,-1-1 0,1 1-1,-1 0 1,1-1 0,0 1 0,-1-1-1,1 0 1,0 1 0,-3-2 0,2-1 18,0 0 1,0 1 0,0-1 0,0 0 0,0 0-1,1 0 1,-1-1 0,1 1 0,0 0 0,0-1-1,0 1 1,-1-5 0,0-7 24,0 0 1,1 0-1,0 0 0,2 0 1,1-17-1,1 22-80,0 0 0,0 0 0,1 0 0,0 0 1,0 0-1,1 1 0,1 0 0,-1 0 0,2 0 0,-1 1 0,1 0 0,0 0 0,1 1 1,14-11-1,5-2-1335,1 1 0,1 1 0,40-17 0,-8 6-5345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7.948"/>
    </inkml:context>
    <inkml:brush xml:id="br0">
      <inkml:brushProperty name="width" value="0.025" units="cm"/>
      <inkml:brushProperty name="height" value="0.025" units="cm"/>
    </inkml:brush>
  </inkml:definitions>
  <inkml:trace contextRef="#ctx0" brushRef="#br0">0 732 11179,'0'0'6801,"11"-14"-5862,151-186 98,-47 62-1254,142-223 0,-243 342 388,-14 41-27,-14 42 52,-25 74 0,24-95 11,2 0 0,2 1 0,2 1 0,2 0 0,-2 47 0,9-79-270,1 0-1,0 0 1,1 0-1,3 14 1,6 6-4665,-10-29-146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8.291"/>
    </inkml:context>
    <inkml:brush xml:id="br0">
      <inkml:brushProperty name="width" value="0.025" units="cm"/>
      <inkml:brushProperty name="height" value="0.025" units="cm"/>
    </inkml:brush>
  </inkml:definitions>
  <inkml:trace contextRef="#ctx0" brushRef="#br0">67 98 8648,'0'0'865,"-39"-65"512,24 47 1026,6 6-161,6 10 1601,9 7-3490,12 12 672,14 2-96,1 1-417,10-2-224,4-7-160,6-4-64,3-7-160,2-2-2082,-3-26-2979,-9-9-2818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35.682"/>
    </inkml:context>
    <inkml:brush xml:id="br0">
      <inkml:brushProperty name="width" value="0.025" units="cm"/>
      <inkml:brushProperty name="height" value="0.025" units="cm"/>
    </inkml:brush>
  </inkml:definitions>
  <inkml:trace contextRef="#ctx0" brushRef="#br0">111 0 18033,'0'0'8686,"0"11"-8430,-36 491 1724,35-471-1997,1-8-86,-1 1 1,-1-1 0,-8 37-1,10-60 21,0 0 0,0 0 0,0 1 0,0-1 0,0 0-1,0 1 1,0-1 0,0 0 0,0 1 0,0-1 0,0 0-1,0 0 1,0 1 0,-1-1 0,1 0 0,0 1 0,0-1-1,0 0 1,0 0 0,-1 0 0,1 1 0,0-1 0,0 0 0,-1 0-1,1 0 1,0 1 0,0-1 0,-1 0 0,1 0 0,0 0-1,-1 0 1,1 0 0,0 0 0,0 0 0,-1 1 0,1-1-1,0 0 1,-1 0 0,-7-11-2418,-5-21-2060,13 30 4078,-15-37-5919,-2-7-1649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36.153"/>
    </inkml:context>
    <inkml:brush xml:id="br0">
      <inkml:brushProperty name="width" value="0.025" units="cm"/>
      <inkml:brushProperty name="height" value="0.025" units="cm"/>
    </inkml:brush>
  </inkml:definitions>
  <inkml:trace contextRef="#ctx0" brushRef="#br0">88 260 11819,'-2'-14'1087,"0"0"1,0 0-1,2-1 0,-1 1 0,4-21 0,-2 30-872,0 0 0,0 0-1,1 0 1,0 0 0,0 0-1,0 0 1,1 0 0,0 1-1,-1-1 1,2 1 0,-1 0-1,0 0 1,1 0 0,0 0 0,0 1-1,0 0 1,0-1 0,5-1-1,12-7 52,1 2 0,0 1 1,1 0-1,-1 2 0,2 1 0,-1 0 0,1 2 0,-1 1 0,1 1 0,0 0 0,0 2 0,43 6 0,-63-6-238,-1 1 0,0-1 0,0 1-1,1 0 1,-1 1 0,0-1-1,0 0 1,0 1 0,0 0 0,-1 0-1,1 0 1,0 0 0,-1 0-1,1 0 1,-1 1 0,0-1 0,0 1-1,0-1 1,0 1 0,0 0-1,0 0 1,-1 0 0,0 0 0,1 0-1,-1 0 1,0 0 0,-1 1-1,1-1 1,0 0 0,-1 1-1,0-1 1,0 0 0,0 1 0,-1 4-1,0 5 237,0-1 0,-2 1 0,0-1 0,0 0-1,-1 0 1,0 0 0,-12 22 0,-18 24 493,-2-1 0,-3-2 0,-2-2 0,-83 82 0,145-147-1430,1 2 0,0 0 1,0 1-1,1 1 0,39-8 1,-60 15 650,14-2-107,1 0 0,-1 0 0,0 2 0,27 0 0,-41 1 113,1 0 1,0 0 0,-1 0 0,1 1 0,0-1 0,0 1 0,-1 0 0,1-1 0,-1 1 0,1 1-1,-1-1 1,1 0 0,-1 0 0,0 1 0,0 0 0,1-1 0,-1 1 0,0 0 0,-1 0 0,1 0-1,0 0 1,0 0 0,-1 1 0,0-1 0,1 0 0,-1 1 0,0-1 0,0 1 0,0-1 0,0 1-1,-1 0 1,1-1 0,-1 1 0,1 5 0,-2 3 152,0 0 1,0 0-1,-1 0 0,0 0 1,-1 0-1,-1 0 0,1-1 1,-2 1-1,1-1 0,-2 0 1,1-1-1,-1 1 0,-1-1 0,-7 9 1,-10 10 612,0-2 0,-2 0 1,-30 23-1,40-36-726,-1-1 0,0 0 0,-1-2 0,0 0 0,-1-1 0,0 0 0,0-2 0,-1 0 0,-25 5 0,39-11-25,-1 0-1,1 0 1,-1 0-1,1-1 1,-1 0 0,1 0-1,-1-1 1,1 1-1,0-1 1,-1-1-1,1 1 1,0-1 0,0-1-1,-1 1 1,2-1-1,-1 0 1,0 0 0,1 0-1,-1-1 1,1 0-1,0 0 1,0 0 0,1-1-1,-1 0 1,1 0-1,0 0 1,0 0-1,1 0 1,-1-1 0,1 0-1,0 0 1,1 0-1,-3-6 1,4 9-198,0 1 0,0-1 0,0 1 0,1-1 0,-1 1 0,1-1 0,-1 1 0,1-1 0,0 1 0,0-1 0,0 0 1,0 1-1,0-1 0,1 1 0,-1-1 0,1 1 0,0-1 0,-1 1 0,1-1 0,0 1 0,1-1 0,-1 1 0,0 0 0,1 0 0,2-4 0,3 1-1074,-1-1 0,1 2 0,0-1 0,0 1-1,1 0 1,12-4 0,-4 1-214,20-10-6259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36.682"/>
    </inkml:context>
    <inkml:brush xml:id="br0">
      <inkml:brushProperty name="width" value="0.025" units="cm"/>
      <inkml:brushProperty name="height" value="0.025" units="cm"/>
    </inkml:brush>
  </inkml:definitions>
  <inkml:trace contextRef="#ctx0" brushRef="#br0">33 0 17040,'0'0'4901,"11"69"-1730,-11-27-1249,0 5-193,-9 3-544,-4 3-576,2-3-449,4-5-96,3-5-32,4-8-352,0-10-1057,6-13-1474,3-9-1313,4-10-1602,-4-22-5604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37.024"/>
    </inkml:context>
    <inkml:brush xml:id="br0">
      <inkml:brushProperty name="width" value="0.025" units="cm"/>
      <inkml:brushProperty name="height" value="0.025" units="cm"/>
    </inkml:brush>
  </inkml:definitions>
  <inkml:trace contextRef="#ctx0" brushRef="#br0">387 1 18193,'0'0'8803,"-11"6"-7516,-16 13-626,0 2 1,1 0 0,1 2 0,-39 45-1,-81 126 472,133-177-1115,2 1 0,-16 36 0,23-48-19,1-1 0,0 0 1,1 1-1,-1-1 0,1 1 1,0 0-1,0-1 0,1 1 1,0 0-1,0 0 0,0-1 1,1 1-1,0 0 0,0-1 1,3 10-1,-2-12-7,0-1-1,0 1 1,1-1 0,-1 1-1,1-1 1,0 0 0,0 1-1,0-1 1,0-1 0,0 1-1,0 0 1,1-1 0,-1 0-1,0 0 1,1 0 0,-1 0-1,1 0 1,-1-1 0,1 1-1,-1-1 1,5 0 0,16 1-206,43-4 0,-61 2 174,58-7-581,-35 4 344,53-2 1,-73 6 253,0 1 1,1 0 0,-1 0-1,0 1 1,0 0 0,0 0-1,-1 1 1,1 1-1,-1-1 1,9 6 0,25 10-1901,-11-16-3676,-10-3-3322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24.195"/>
    </inkml:context>
    <inkml:brush xml:id="br0">
      <inkml:brushProperty name="width" value="0.025" units="cm"/>
      <inkml:brushProperty name="height" value="0.025" units="cm"/>
    </inkml:brush>
  </inkml:definitions>
  <inkml:trace contextRef="#ctx0" brushRef="#br0">0 35 14221,'0'0'12652,"81"-21"-12299,-31 13-97,-1 3-192,-1 5-32,0 0-128,-9 0-865,-10 0-1121,-3 5-1217,-10-5-2210,-8 0-9225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4.708"/>
    </inkml:context>
    <inkml:brush xml:id="br0">
      <inkml:brushProperty name="width" value="0.025" units="cm"/>
      <inkml:brushProperty name="height" value="0.025" units="cm"/>
    </inkml:brush>
  </inkml:definitions>
  <inkml:trace contextRef="#ctx0" brushRef="#br0">5 1 14990,'0'0'8099,"0"14"-7614,-2 30-213,0 74-15,2-105-246,1 0-1,0 1 1,1-1 0,1 0-1,0 0 1,6 17 0,-8-28-12,-1 0 0,1 0 0,0-1 0,0 1 1,0 0-1,0-1 0,0 1 0,0-1 1,0 1-1,0-1 0,0 0 0,1 1 1,-1-1-1,1 0 0,-1 0 0,1 0 1,-1 0-1,1 0 0,-1 0 0,1-1 0,0 1 1,0 0-1,-1-1 0,1 1 0,0-1 1,0 0-1,0 0 0,0 0 0,-1 0 1,1 0-1,0 0 0,0 0 0,0 0 1,0-1-1,-1 1 0,1-1 0,0 1 0,0-1 1,-1 0-1,1 1 0,0-1 0,-1 0 1,1 0-1,-1 0 0,2-2 0,7-5 99,0 1-1,-1-2 1,-1 1-1,0-1 1,11-14-1,50-84 689,-38 56 1039,-31 51-1823,0 0 1,0 1-1,0-1 1,0 0-1,0 0 1,0 0-1,0 0 0,0 0 1,1 1-1,-1-1 1,0 0-1,0 0 1,0 0-1,0 0 0,0 0 1,0 1-1,0-1 1,0 0-1,0 0 1,0 0-1,1 0 1,-1 0-1,0 0 0,0 0 1,0 1-1,0-1 1,0 0-1,0 0 1,1 0-1,-1 0 1,0 0-1,0 0 0,0 0 1,0 0-1,0 0 1,1 0-1,-1 0 1,0 0-1,0 0 1,0 0-1,0 0 0,1 0 1,-1 0-1,0 0 1,0 0-1,0 0 1,0 0-1,0 0 0,1 0 1,-1 0-1,0-1 1,0 1-1,0 0 1,0 0-1,0 0 1,0 0-1,1 0 0,-1 0 1,0 0-1,0 0 1,0-1-1,0 1 1,0 0-1,0 0 1,0 0-1,0 0 0,0 0 1,0-1-1,4 24 156,-4 27 108,-7 37 151,7-87-414,0 0 0,0 1 0,0-1 0,0 0 0,1 0 0,-1 0 0,0 1 0,0-1 0,0 0 0,0 0 0,1 0 0,-1 0 0,0 0 0,0 1 0,0-1 0,0 0 0,1 0 0,-1 0 0,0 0 0,0 0 0,1 0 0,-1 0 0,0 0 0,0 0 1,0 0-1,1 0 0,-1 0 0,0 0 0,0 0 0,1 0 0,-1 0 0,0 0 0,0 0 0,0 0 0,1 0 0,-1 0 0,0 0 0,0 0 0,0 0 0,1 0 0,-1 0 0,0-1 0,0 1 0,0 0 0,1 0 0,-1 0 0,0 0 0,0-1 0,0 1 0,0 0 0,1 0 0,11-9 256,56-62 618,-48 49-854,42-38 1,-35 45-283,-27 15 254,1 0 0,-1 0 0,1 0 0,-1 0 0,1 0 0,-1 0 0,1 0 0,-1 0 0,1 0 0,-1 1-1,1-1 1,-1 0 0,1 0 0,-1 0 0,1 1 0,-1-1 0,1 0 0,-1 1 0,1-1 0,-1 0 0,0 1 0,1-1 0,-1 0-1,1 1 1,-1-1 0,0 1 0,0-1 0,1 2 0,1 3-2,-1 0 1,0 1-1,-1 0 0,1-1 0,-1 1 0,0-1 0,-1 8 1,1-9 18,-1 1 0,1-1 0,0 1 0,1 0 0,-1-1-1,1 1 1,0 0 0,1 5 0,-1-9-13,0-1 0,-1 1-1,1 0 1,-1-1-1,1 1 1,0-1 0,-1 0-1,1 1 1,0-1 0,0 1-1,-1-1 1,1 0-1,0 0 1,0 1 0,-1-1-1,1 0 1,0 0 0,0 0-1,0 0 1,0 0-1,-1 0 1,1 0 0,0 0-1,0 0 1,0 0-1,-1-1 1,1 1 0,0 0-1,0 0 1,-1-1 0,1 1-1,0-1 1,-1 1-1,1 0 1,0-1 0,0 0-1,28-23 178,-26 21-135,46-48 197,-38 37-193,1 1-1,1 1 1,0 0-1,0 1 1,1 0-1,16-9 1,-30 20-53,0-1 1,1 1 0,-1 0-1,1 0 1,-1 0-1,1-1 1,-1 1-1,1 0 1,-1 0 0,1 0-1,-1 0 1,1 0-1,0 0 1,-1 0 0,1 0-1,-1 0 1,1 0-1,-1 0 1,1 0 0,-1 0-1,1 0 1,-1 0-1,1 1 1,-1-1 0,1 0-1,-1 0 1,1 1-1,-1-1 1,1 0-1,-1 1 1,0-1 0,1 0-1,-1 1 1,1 0-1,6 22-23,-8 39 159,0-53-147,-2 21 167,1-7-2611,1-7-6091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25.457"/>
    </inkml:context>
    <inkml:brush xml:id="br0">
      <inkml:brushProperty name="width" value="0.025" units="cm"/>
      <inkml:brushProperty name="height" value="0.025" units="cm"/>
    </inkml:brush>
  </inkml:definitions>
  <inkml:trace contextRef="#ctx0" brushRef="#br0">0 31 14189,'0'0'11291,"11"-5"-10698,11-1-453,0 1 0,1 0 1,0 2-1,0 0 0,0 2 1,27 1-1,-22-1-43,-14 0-154,0 1-1,0 0 1,0 0-1,0 2 1,21 4-1,-33-5 49,1-1 0,-1 1-1,0 0 1,0 0 0,0 0-1,1 0 1,-1 1-1,0-1 1,-1 1 0,1-1-1,0 1 1,0-1-1,-1 1 1,1 0 0,-1 0-1,1 0 1,-1 0-1,0 0 1,0 0 0,0 0-1,0 1 1,0-1-1,0 0 1,0 1 0,-1-1-1,0 0 1,1 1-1,-1-1 1,0 0 0,0 1-1,0-1 1,0 1-1,-1-1 1,1 0 0,0 1-1,-1-1 1,0 0-1,-1 4 1,-1 3 82,-1 0 1,0 0-1,0-1 0,-1 1 1,0-1-1,0 0 0,-1 0 0,-11 12 1,-63 55 1310,66-63-1138,-76 62 969,-23 19-706,100-76-678,15-9-2909,1-8 2404,-1 0 0,1 0 0,-1 0 0,1 0 0,-1-1-1,0 1 1,1-1 0,-1 1 0,0-1 0,1 0-1,-1 0 1,3-2 0,30-17-9923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28.770"/>
    </inkml:context>
    <inkml:brush xml:id="br0">
      <inkml:brushProperty name="width" value="0.025" units="cm"/>
      <inkml:brushProperty name="height" value="0.025" units="cm"/>
    </inkml:brush>
  </inkml:definitions>
  <inkml:trace contextRef="#ctx0" brushRef="#br0">40 77 13453,'8'-29'4249,"-7"27"-2530,-1 7-284,-12 47 1256,7-28-3304,-1-1 617,-2 10 76,2 0 1,1 1-1,-1 35 0,6-68-73,0 0 0,0 0 0,0 0-1,0 0 1,0 0 0,0 0-1,0 0 1,0 0 0,0 0 0,1 0-1,-1 0 1,0 0 0,1 0 0,-1-1-1,0 1 1,1 0 0,0 0-1,-1 0 1,1 0 0,-1-1 0,1 1-1,0 0 1,0 0 0,-1-1 0,1 1-1,0-1 1,0 1 0,0-1 0,0 1-1,0-1 1,0 1 0,-1-1-1,1 0 1,0 1 0,0-1 0,0 0-1,0 0 1,0 0 0,0 0 0,0 0-1,0 0 1,0 0 0,0 0-1,0 0 1,0-1 0,0 1 0,0 0-1,0 0 1,0-1 0,0 1 0,1-2-1,5 0 123,-1-1-1,1 0 1,-1 0-1,0-1 1,0 0-1,6-5 1,-1-1 24,0 0 0,-2-1 0,1 0 0,-1-1 0,-1 0 0,0 0 0,0-1 0,-1 0 0,-1 0 0,0 0 0,5-21 0,-16 53-161,0 0-1,2 0 1,0 0-1,1 0 1,1 1 0,2 29-1,-1-47 27,1-1 0,-1 1 0,1-1-1,-1 0 1,1 1 0,0-1 0,0 0 0,0 0-1,-1 0 1,1 1 0,0-1 0,0 0 0,1 0-1,-1 0 1,0-1 0,0 1 0,0 0 0,1 0 0,-1-1-1,0 1 1,1 0 0,-1-1 0,0 0 0,1 1-1,-1-1 1,1 0 0,-1 0 0,1 1 0,-1-1-1,1 0 1,-1 0 0,1-1 0,-1 1 0,0 0-1,1 0 1,-1-1 0,3 0 0,3-1 135,-1 1-1,1-2 1,0 1 0,-1-1-1,1 0 1,8-5 0,-1-2 134,-1-1 1,0 0 0,0-1-1,-1 0 1,18-26-1,-24 31-175,-1-1-1,0 0 0,0 0 0,-1-1 0,0 0 0,0 1 0,-1-1 0,0 0 0,-1-1 1,0 1-1,2-19 0,-5 27-113,1 1 0,-1-1-1,1 1 1,-1 0 0,0-1 0,1 1 0,-1 0 0,1-1 0,-1 1 0,0 0 0,1 0 0,-1-1-1,0 1 1,1 0 0,-1 0 0,0 0 0,1 0 0,-1 0 0,0 0 0,1 0 0,-1 0-1,0 0 1,1 0 0,-1 0 0,0 1 0,1-1 0,-1 0 0,0 0 0,1 1 0,-1-1 0,1 0-1,-2 2 1,-23 8-67,-4 8 99,49-26-39,35-11 25,-45 17-149,1-1 0,-1-1 0,0 0 0,-1 0 0,14-8 0,-20 10 128,0 0 0,0-1-1,-1 1 1,0-1 0,1 1 0,-1-1 0,0 1-1,0-1 1,0 0 0,-1 0 0,1 0 0,-1 0-1,0-1 1,0 1 0,0 0 0,0 0 0,0-1-1,-1 1 1,1 0 0,-1-1 0,0-5-1,-15 21 284,5 3-214,1 1 0,1 0 0,0 1 0,2-1 0,0 1 0,0 1 0,2-1 1,0 1-1,1 0 0,-1 32 0,4-49-140,0 1 1,0 0 0,1-1 0,-1 1-1,0 0 1,1-1 0,-1 1 0,1 0-1,-1-1 1,1 1 0,0-1 0,0 1-1,0-1 1,0 1 0,0-1 0,0 0-1,0 0 1,0 1 0,0-1 0,0 0-1,1 0 1,-1 0 0,1 0 0,-1 0-1,1-1 1,-1 1 0,1 0 0,-1-1-1,1 1 1,1 0 0,6 1-1019,-1-1 0,1 0 0,-1 0 0,15-1 0,-20 0 649,20 0-7568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29.598"/>
    </inkml:context>
    <inkml:brush xml:id="br0">
      <inkml:brushProperty name="width" value="0.025" units="cm"/>
      <inkml:brushProperty name="height" value="0.025" units="cm"/>
    </inkml:brush>
  </inkml:definitions>
  <inkml:trace contextRef="#ctx0" brushRef="#br0">75 262 9257,'0'0'2114,"3"-12"320,7-46 3836,7-101 0,-16 158-6250,-1 0 1,0 0-1,0 0 0,0 0 0,0-1 1,0 1-1,0 0 0,0 0 1,-1 0-1,1 0 0,0 0 1,-1-1-1,1 1 0,0 0 0,-1 0 1,1 0-1,-1 0 0,0 0 1,1 0-1,-1 0 0,0 0 1,0 1-1,1-1 0,-1 0 0,0 0 1,0 1-1,0-1 0,0 0 1,0 1-1,0-1 0,0 1 1,0-1-1,0 1 0,-1 0 0,1-1 1,0 1-1,0 0 0,0 0 1,0 0-1,-2 0 0,1 0-26,0 0 0,0 1 0,0 0 0,0-1 0,0 1 0,0 0 0,0 0 0,0 0 0,0 0 0,0 0 0,0 0 0,1 1 0,-1-1 0,0 1 0,1-1 0,-1 1-1,1 0 1,0-1 0,-1 1 0,1 0 0,-1 2 0,-5 12-9,0 1 0,2 0 0,0 0 0,0 0 1,2 1-1,0-1 0,1 1 0,1 0 0,2 30 0,-1-47 12,0 0 0,0 0 0,0 0 0,0 0 0,1 0 0,-1 0 0,0 0 0,1 0 1,-1 0-1,1 0 0,-1 0 0,1 0 0,0 0 0,-1-1 0,1 1 0,0 0 0,0 0 0,-1-1 0,1 1 1,0 0-1,0-1 0,0 1 0,0-1 0,0 1 0,0-1 0,0 1 0,0-1 0,0 0 0,0 0 0,0 1 1,0-1-1,0 0 0,0 0 0,0 0 0,0 0 0,0 0 0,0 0 0,0 0 0,0-1 0,1 1 0,0-1 0,4 0 12,-1-1 0,0 0-1,1 0 1,-1 0 0,0 0-1,0-1 1,5-4-1,7-6 5,-1-1-1,0-1 0,-1 0 0,0-1 0,-1-1 0,-1 0 0,-1-1 0,-1-1 1,0 1-1,11-28 0,-14 24 74,-13 34-196,-13 40 70,4-8 102,7-22 21,0 0 1,1 1-1,1 0 0,1 0 1,1 0-1,1 43 1,2-65-102,0 0 0,0 0 0,0 1-1,0-1 1,1 0 0,-1 0 0,0 0 0,1 0 0,-1 0 0,1 0 0,0 1 0,-1-1 0,1 0 0,0-1 0,-1 1 0,1 0 0,0 0 0,0 0-1,0 0 1,0-1 0,0 1 0,0 0 0,0-1 0,2 2 0,0-1-97,0-1 0,0 1 0,-1-1 0,1 1 0,0-1 0,0 0 0,0 0 0,0 0-1,0-1 1,3 0 0,2-1-540,-1 1-1,1-2 1,-1 1-1,0-1 1,0 0-1,0-1 1,9-6-1,13-17-4388,-1-5-1859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29.928"/>
    </inkml:context>
    <inkml:brush xml:id="br0">
      <inkml:brushProperty name="width" value="0.025" units="cm"/>
      <inkml:brushProperty name="height" value="0.025" units="cm"/>
    </inkml:brush>
  </inkml:definitions>
  <inkml:trace contextRef="#ctx0" brushRef="#br0">127 1 13741,'0'0'5963,"-11"12"-3305,6-6-2504,-16 18 1596,-29 43 0,45-60-1484,0 0 0,1 1 0,-1-1 0,2 1 0,-1 0 0,1 1 0,1-1 0,-1 0 0,1 1-1,1-1 1,0 1 0,-1 13 0,3-21-262,-1 0-1,0 0 1,1-1 0,-1 1-1,0 0 1,1-1-1,-1 1 1,1 0 0,0-1-1,-1 1 1,1-1-1,-1 1 1,1-1 0,0 1-1,-1-1 1,1 1-1,0-1 1,0 0 0,-1 1-1,1-1 1,0 0-1,0 0 1,0 1-1,-1-1 1,1 0 0,0 0-1,0 0 1,0 0-1,-1 0 1,1 0 0,0 0-1,0 0 1,0-1-1,0 1 1,32-7 148,-21 2-99,0-1 1,0-1-1,0 0 0,-1-1 1,-1 0-1,1 0 0,10-12 1,-14 14-9,-1-1 1,0 1-1,0-1 0,0 0 1,-1-1-1,0 0 0,-1 0 1,1 0-1,-2 0 1,1 0-1,3-15 0,-6 22-40,-1 0-1,1 0 0,-1 0 1,0 0-1,0 0 1,1 0-1,-1-1 0,0 1 1,0 0-1,0 0 0,0 0 1,0 0-1,0 0 1,-1-1-1,1 1 0,0 0 1,0 0-1,-1 0 0,1 0 1,-1 0-1,1 0 0,-1 0 1,0 0-1,1 0 1,-1 0-1,0 0 0,1 0 1,-1 0-1,0 0 0,0 1 1,0-1-1,0 0 1,0 1-1,0-1 0,0 1 1,0-1-1,0 1 0,0-1 1,0 1-1,0 0 0,-1-1 1,1 1-1,0 0 1,0 0-1,0 0 0,0 0 1,0 0-1,-1 0 0,1 0 1,0 0-1,0 0 0,0 1 1,0-1-1,0 1 1,-1-1-1,1 0 0,0 1 1,-1 0-1,-5 2-17,0 0 0,0 0 1,0 1-1,0-1 0,1 2 0,0-1 0,-11 9 0,15-10-34,-1 0-1,0 0 1,1 1-1,0-1 1,0 0-1,0 1 1,-3 6-1,5-10-37,0 1 0,0-1-1,0 1 1,-1 0 0,1-1-1,0 1 1,0 0 0,0-1 0,0 1-1,0 0 1,0-1 0,1 1-1,-1-1 1,0 1 0,0 0 0,0-1-1,0 1 1,1-1 0,-1 1-1,0 0 1,1-1 0,-1 1 0,1-1-1,-1 1 1,0-1 0,1 1-1,-1-1 1,1 1 0,-1-1-1,1 0 1,-1 1 0,1-1 0,0 0-1,-1 1 1,1-1 0,-1 0-1,1 0 1,0 0 0,-1 1 0,1-1-1,-1 0 1,1 0 0,0 0-1,-1 0 1,1 0 0,0 0-1,-1 0 1,1 0 0,0-1 0,-1 1-1,2 0 1,5 0-919,0-1-1,0 1 1,0-1-1,-1-1 1,1 1 0,12-5-1,16-9-4445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0.911"/>
    </inkml:context>
    <inkml:brush xml:id="br0">
      <inkml:brushProperty name="width" value="0.025" units="cm"/>
      <inkml:brushProperty name="height" value="0.025" units="cm"/>
    </inkml:brush>
  </inkml:definitions>
  <inkml:trace contextRef="#ctx0" brushRef="#br0">34 0 16688,'0'0'9951,"-1"10"-9439,-11 68 20,4-28-478,-4 77 1,12-126-55,0 0 1,-1 0-1,1 0 0,0 0 1,0 0-1,0 1 1,0-1-1,0 0 1,1 0-1,-1 0 1,0 0-1,0 0 1,1 0-1,-1 0 1,0 0-1,1 0 0,-1 0 1,1 0-1,0 0 1,-1 0-1,1-1 1,0 1-1,-1 0 1,1 0-1,0-1 1,0 1-1,0 0 1,-1-1-1,1 1 1,0 0-1,0-1 0,0 0 1,0 1-1,0-1 1,0 1-1,0-1 1,0 0-1,0 0 1,1 0-1,-1 0 1,0 0-1,0 0 1,0 0-1,0 0 0,0 0 1,0 0-1,0 0 1,0-1-1,0 1 1,0 0-1,0-1 1,0 1-1,0-1 1,1 0-1,6-3 34,-1 1 0,1-2 0,-1 1 0,0-1 0,10-9 0,63-73 110,-21 20-53,-59 66-88,1 0 0,0 0-1,-1 0 1,1 0 0,0 0 0,0 0-1,0 0 1,0 0 0,0 0 0,0 1-1,0-1 1,0 0 0,0 1 0,0-1-1,0 1 1,0-1 0,1 1 0,-1-1-1,0 1 1,0 0 0,1 0 0,-1 0-1,0 0 1,0-1 0,1 2 0,-1-1 0,2 0-1,-2 1 18,0 0 0,-1 1 0,1-1 0,0 0 0,0 1 0,-1-1-1,1 0 1,0 1 0,-1-1 0,1 1 0,-1-1 0,0 1 0,0-1 0,1 1 0,-1 0-1,0-1 1,-1 4 0,1 8 82,-1 1 0,-1-1 0,-5 24 1,-1 12 3,8-48-105,0-1-1,0 0 1,1 1-1,-1-1 1,0 0-1,1 1 1,-1-1-1,0 0 1,1 0-1,-1 1 1,0-1-1,1 0 1,-1 0-1,1 0 1,-1 0 0,0 1-1,1-1 1,-1 0-1,1 0 1,-1 0-1,1 0 1,-1 0-1,0 0 1,1 0-1,-1 0 1,1 0-1,-1 0 1,1 0-1,-1 0 1,0-1-1,1 1 1,-1 0-1,1 0 1,0-1-1,17-4-92,-6 0-862,-1-1 1,0 0 0,17-14-1,28-28-10543,-30 23-787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1.536"/>
    </inkml:context>
    <inkml:brush xml:id="br0">
      <inkml:brushProperty name="width" value="0.025" units="cm"/>
      <inkml:brushProperty name="height" value="0.025" units="cm"/>
    </inkml:brush>
  </inkml:definitions>
  <inkml:trace contextRef="#ctx0" brushRef="#br0">71 221 15759,'0'0'2909,"-9"8"-384,-2 1-1531,5-5-366,1 1 0,-1-1 0,1 1 0,0 1 0,0-1 0,0 1 0,1 0 1,-5 7-1,9-12-629,0-1 1,0 0 0,1 1-1,-1-1 1,0 0 0,0 1 0,1-1-1,-1 0 1,0 0 0,1 1-1,-1-1 1,0 0 0,1 0-1,-1 0 1,0 1 0,1-1-1,-1 0 1,1 0 0,-1 0 0,0 0-1,1 0 1,-1 0 0,1 0-1,-1 0 1,0 0 0,1 0-1,-1 0 1,1 0 0,-1 0 0,1 0-1,-1 0 1,0 0 0,1 0-1,-1 0 1,0-1 0,1 1-1,-1 0 1,1 0 0,-1 0-1,0-1 1,1 1 0,-1-1 0,23-6-601,-15 1 561,-1 0 1,0-1 0,0 0-1,-1 0 1,1-1 0,-2 1-1,9-16 1,-23 45 162,4-13 21,1 1 0,0-1 0,1 0 0,0 1 0,0 0 0,1-1 1,-1 15-1,3-23-139,-1 0 0,1-1 0,0 1 1,1 0-1,-1 0 0,0-1 0,0 1 0,0 0 1,0-1-1,0 1 0,1 0 0,-1-1 1,0 1-1,1 0 0,-1-1 0,0 1 1,1-1-1,-1 1 0,1-1 0,-1 1 0,1-1 1,-1 1-1,1-1 0,-1 1 0,1-1 1,-1 0-1,1 1 0,0-1 0,-1 0 0,1 1 1,0-1-1,-1 0 0,2 0 0,29-4 139,-22 1-100,0-1-1,0 0 1,0-1-1,11-8 1,2-5-29,0-2 1,-2 0 0,0-1-1,-2-1 1,0-1-1,-2-1 1,0 0-1,-2-1 1,0-1 0,-2 0-1,12-38 1,-35 90-32,2-8 279,0 0 0,1 1 0,1 0 0,1 0 0,1 1 0,-6 37 0,11-50-264,1 0 0,0 0-1,0 1 1,0-1 0,1 0-1,0 0 1,0-1 0,0 1-1,1 0 1,0-1 0,1 1-1,0-1 1,0 0 0,0 0-1,0-1 1,1 1 0,0-1-1,0 0 1,6 4 0,-123-89-4785,47 35 5370,64 45-545,1-1-1,-1 1 0,1 0 0,-1 0 1,1 0-1,-1-1 0,1 1 0,-1 0 0,1-1 1,0 1-1,-1 0 0,1-1 0,-1 1 0,1 0 1,0-1-1,-1 1 0,1-1 0,0 1 1,0-1-1,-1 1 0,1-1 0,0 1 0,0-1 1,0 1-1,0-1 0,-1 1 0,1-1 1,0 1-1,0-1 0,0 1 0,0-1 0,0 1 1,0-1-1,0 1 0,1-1 0,-1 1 1,0-1-1,0 1 0,0-1 0,0 1 0,1-1 1,-1 1-1,0-1 0,0 1 0,1 0 1,-1-1-1,0 1 0,1-1 0,-1 1 0,1 0 1,-1-1-1,0 1 0,1 0 0,-1-1 0,1 1 1,-1 0-1,1 0 0,-1 0 0,2-1 1,33-10 45,-33 11-54,84-15 91,25-5-4918,-57 4-2981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2.132"/>
    </inkml:context>
    <inkml:brush xml:id="br0">
      <inkml:brushProperty name="width" value="0.025" units="cm"/>
      <inkml:brushProperty name="height" value="0.025" units="cm"/>
    </inkml:brush>
  </inkml:definitions>
  <inkml:trace contextRef="#ctx0" brushRef="#br0">1 246 16720,'0'0'8984,"10"1"-8060,-3 0-851,0-1 0,1 0-1,-1 0 1,0-1 0,1 0 0,-1 0 0,0-1 0,0 0 0,0 0-1,0-1 1,0 0 0,-1 0 0,1 0 0,-1-1 0,0 0 0,8-6-1,5-4 85,-1-1 0,32-32 0,-45 42-88,-1 0 0,0 0 0,0 0 0,0-1 0,-1 1 0,1-1 0,-1 0 0,-1 0 0,1-1 0,-1 1 0,0 0 0,-1-1 0,0 1 0,0-1 0,0-7 0,-1 12-59,0 1-1,0-1 0,0 1 1,-1-1-1,1 1 1,-1 0-1,1-1 0,-1 1 1,0 0-1,1 0 1,-1-1-1,0 1 1,0 0-1,0 0 0,0 0 1,0 0-1,0 0 1,0 0-1,0 0 0,0 0 1,-1 1-1,1-1 1,0 0-1,-1 1 0,1-1 1,0 1-1,-1-1 1,1 1-1,0 0 0,-1 0 1,1-1-1,-1 1 1,1 0-1,-1 0 1,1 0-1,0 0 0,-1 1 1,-2-1-1,-1 1 13,0 0-1,-1-1 1,1 2-1,0-1 1,-1 1-1,1-1 1,0 1-1,0 1 1,-7 4-1,0 2 34,1 1 1,0 0-1,1 1 1,0 0-1,1 1 0,0 0 1,1 1-1,0-1 1,1 1-1,0 1 0,1 0 1,1-1-1,0 2 0,1-1 1,-2 17-1,5-29-60,1 0-1,0-1 1,0 1-1,0-1 1,0 1-1,0-1 1,1 1-1,-1 0 1,0-1-1,1 1 1,-1-1-1,1 1 1,-1-1-1,1 0 1,0 1 0,0-1-1,0 0 1,-1 1-1,1-1 1,1 0-1,-1 0 1,0 0-1,0 0 1,2 2-1,0-2-67,0 1 0,1-1 0,-1 1 1,0-1-1,1 0 0,0 0 0,-1 0 0,1-1 0,-1 1 0,6-1 0,7 0-1092,0-1 0,0-1-1,28-6 1,-21 2-2127,0-1 0,31-15 0,-7-1-4486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2.972"/>
    </inkml:context>
    <inkml:brush xml:id="br0">
      <inkml:brushProperty name="width" value="0.025" units="cm"/>
      <inkml:brushProperty name="height" value="0.025" units="cm"/>
    </inkml:brush>
  </inkml:definitions>
  <inkml:trace contextRef="#ctx0" brushRef="#br0">188 60 10346,'0'0'9881,"-13"3"-7014,-7 3-1517,0 0 1,-32 16-1,46-20-1146,-1 1 1,1 0-1,1 1 0,-1-1 1,0 1-1,1 1 0,-1-1 1,1 1-1,1-1 0,-1 1 1,1 1-1,-1-1 0,2 1 1,-7 9-1,11-14-206,-1-1-1,0 1 1,0 0 0,1-1-1,-1 1 1,0-1 0,1 1-1,-1 0 1,1-1 0,-1 1-1,0-1 1,1 1 0,-1-1-1,1 1 1,0-1 0,-1 0-1,1 1 1,-1-1 0,1 0-1,0 1 1,-1-1-1,1 0 1,0 0 0,-1 1-1,1-1 1,0 0 0,-1 0-1,1 0 1,0 0 0,-1 0-1,1 0 1,0 0 0,-1 0-1,1 0 1,0-1 0,-1 1-1,2 0 1,32-2 99,-33 2-94,88-13 53,-64 7-152,0 2 1,1 1-1,-1 1 0,40 3 1,-65-1 99,1 0 0,-1 0 0,1 0 1,0 0-1,-1 0 0,1 0 0,-1 1 0,1-1 0,0 0 1,-1 0-1,1 1 0,-1-1 0,1 0 0,-1 1 0,1-1 1,-1 1-1,1-1 0,-1 0 0,0 1 0,1-1 1,-1 1-1,0 0 0,1-1 0,-1 1 0,0-1 0,1 1 1,-1-1-1,0 1 0,0 0 0,0-1 0,0 1 0,1-1 1,-1 1-1,0 0 0,0-1 0,0 1 0,0 0 1,-1-1-1,1 1 0,0-1 0,0 1 0,0 0 0,0-1 1,-1 1-1,1 0 0,-8 4 507,-1-21-211,6-1-226,0 0-1,2 0 1,0-29-1,1 45-80,0 1-1,0-1 1,0 1 0,0-1-1,1 1 1,-1-1 0,0 0-1,0 1 1,1-1 0,-1 1-1,0-1 1,1 1 0,-1-1-1,0 1 1,1 0 0,-1-1-1,1 1 1,-1-1 0,1 1-1,-1 0 1,1-1-1,-1 1 1,1 0 0,-1 0-1,1-1 1,0 1 0,-1 0-1,1 0 1,-1 0 0,1 0-1,-1 0 1,1 0 0,0 0-1,-1 0 1,1 0 0,-1 0-1,1 0 1,0 0 0,-1 0-1,1 0 1,-1 1 0,1-1-1,-1 0 1,2 1 0,34 12-338,-25-9 16,3 0 161,1-1 0,-1 0 0,1-2-1,-1 1 1,1-2 0,0 0-1,-1-1 1,1 0 0,0-1-1,-1-1 1,0 0 0,0-1 0,0 0-1,0-1 1,0-1 0,-1 0-1,0-1 1,13-9 0,-25 15 191,0 1 1,0-1 0,0 1-1,-1-1 1,1 1 0,0-1-1,0 0 1,-1 1 0,1-1 0,0 0-1,-1 1 1,1-1 0,-1 0-1,1 0 1,-1 0 0,1 1-1,-1-1 1,0 0 0,1 0-1,-1 0 1,0 0 0,0 0-1,0 0 1,1-1 0,-2 1 23,0 0 0,1 1 0,-1-1 1,0 1-1,1-1 0,-1 1 0,0-1 0,0 1 1,1-1-1,-1 1 0,0 0 0,0-1 1,0 1-1,0 0 0,0 0 0,1 0 1,-1 0-1,0-1 0,0 1 0,-1 1 0,-5-2 54,0 1 0,-1 1 0,1-1 0,0 1 0,-10 3 0,5 1 35,0 1 0,0 0 0,0 1 1,-21 15-1,28-18 15,0 0-1,-1 1 1,2-1-1,-1 1 1,0 0-1,1 0 1,0 1-1,0-1 1,1 1-1,-1 0 1,-3 11-1,7-16-148,0 0 0,0 0 1,0-1-1,0 1 0,1 0 0,-1 0 0,0 0 0,1 0 0,-1-1 0,1 1 0,-1 0 1,0 0-1,1-1 0,0 1 0,-1 0 0,1-1 0,-1 1 0,1-1 0,0 1 1,0 0-1,-1-1 0,1 0 0,0 1 0,0-1 0,0 1 0,-1-1 0,1 0 0,0 0 1,0 1-1,0-1 0,0 0 0,0 0 0,-1 0 0,1 0 0,0 0 0,0 0 1,0 0-1,0 0 0,0-1 0,1 1 0,43-2 41,-44 2-34,20-4-178,0-1 0,0-1 0,0-1 0,27-12 1,-28 10 10,1 1 0,-1 1 0,1 0 0,26-3 0,-47 10 165,1 0 0,-1 0 0,1 0 0,-1 0 0,0 1 0,1-1 0,-1 0 0,1 0 0,-1 0 0,0 1 0,1-1-1,-1 0 1,0 0 0,1 1 0,-1-1 0,0 0 0,1 1 0,-1-1 0,0 0 0,0 1 0,1-1 0,-1 0-1,0 1 1,0-1 0,0 0 0,1 1 0,-1-1 0,0 1 0,0-1 0,0 1 0,0-1 0,0 0 0,0 1 0,0-1-1,0 1 1,0-1 0,0 1 0,0-1 0,0 0 0,0 1 0,0-1 0,-1 1 0,1-1 0,0 1 0,-1 0-1,-8 32 518,3-11-341,12-21-343,0-1 0,0 1 0,0-2 0,0 1 0,0-1 0,6-1-1,-3 2-2707,-16 5 3834,-9 3-3305,6-6-6205,4-2-964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3.563"/>
    </inkml:context>
    <inkml:brush xml:id="br0">
      <inkml:brushProperty name="width" value="0.025" units="cm"/>
      <inkml:brushProperty name="height" value="0.025" units="cm"/>
    </inkml:brush>
  </inkml:definitions>
  <inkml:trace contextRef="#ctx0" brushRef="#br0">55 1 9033,'0'0'22741,"2"10"-22421,-1 0-265,-1-1 0,0 0 0,0 1-1,-1-1 1,0 0 0,0 1-1,-1-1 1,-1 0 0,1 0 0,-1 0-1,-5 9 1,-1 1-41,4-10-13,0 0-1,1 0 0,1 1 0,0 0 1,-4 17-1,7-26 0,0-1 0,0 1 0,0-1 0,1 1 0,-1-1 0,0 1 0,0-1 0,1 0 0,-1 1 0,0-1 0,0 1 0,1-1 0,-1 0 0,1 1 0,-1-1 0,0 0 0,1 0 0,-1 1 0,1-1 0,-1 0 0,0 0 0,1 1 0,-1-1 0,1 0 0,-1 0 0,1 0 0,-1 0 0,1 0 0,-1 0 0,1 0 0,-1 0 0,1 0 0,-1 0 0,1 0 0,-1 0 0,1 0 0,-1 0 0,1 0 0,-1 0 0,0-1 0,1 1 0,-1 0 0,1 0 0,-1-1 0,1 1 0,-1 0 0,0-1 0,1 1 0,-1 0 0,1-1 0,24-12 0,76-70-93,-68 54 38,48-33 0,-81 61 56,1 1 0,-1-1 0,1 1 0,-1-1 0,1 1 0,-1-1 0,1 1 0,-1-1 0,1 1 0,0 0 0,-1-1 0,1 1 0,0 0 0,-1 0 0,1-1 0,0 1 0,0 0 0,-1 0 0,1 0 0,0 0 0,0 0 0,-1 0 0,1 0 0,0 0 0,0 0 0,-1 0 0,1 0 0,0 1 0,-1-1 0,1 0 0,1 1 0,-2 0 3,1 1 1,-1-1 0,0 1-1,0-1 1,0 0 0,0 1-1,0-1 1,0 1 0,0-1-1,0 0 1,-1 1 0,1-1-1,0 0 1,-2 3 0,-21 49 96,22-52-101,0 0 0,0 1 0,0-1 0,0 1 0,1-1 0,-1 0 0,0 1 0,1 0 0,-1-1 0,1 1 0,0-1 0,-1 1 0,1-1 0,0 1 0,0 0 0,0-1 0,0 1 0,1-1 0,-1 3 0,1-3 0,0 0 0,-1-1 0,1 1 0,0-1 0,0 1 0,-1-1 0,1 1 0,0-1 0,0 0 0,0 1 0,0-1 0,0 0 0,-1 0 0,1 0 0,0 1 0,0-1 0,0 0 0,0 0 0,0 0 0,0-1 0,0 1 0,0 0 0,0 0 0,0-1 0,13-2 0,-1-1 0,-1-1 0,18-8 0,-22 10 0,5-3-47,-2 0-144,1 1-1,0 0 0,0 1 1,0 0-1,1 1 0,-1 1 1,15-2-1,-26 4 184,-1 1 0,1-1 0,-1 0 0,1 1 0,0-1 0,-1 0 0,1 1 0,-1-1 0,1 1 0,-1-1 0,1 1 0,-1-1 0,1 1 0,-1 0 0,0-1 0,1 1 0,-1-1 0,0 1 0,0 0 0,1-1 0,-1 1 0,0 0 0,0-1 0,0 1 0,0 0 0,0-1 0,0 1 0,0 0 0,0 0 0,0-1 0,0 1 0,0 0 0,0-1 0,0 1 0,-1 0 0,1-1 0,0 1 0,-1 0 0,1-1 0,0 1 0,-1 0 0,-12 32 194,4-18-886,-11 23 1663,16-25-4172,3 2-3854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4.313"/>
    </inkml:context>
    <inkml:brush xml:id="br0">
      <inkml:brushProperty name="width" value="0.025" units="cm"/>
      <inkml:brushProperty name="height" value="0.025" units="cm"/>
    </inkml:brush>
  </inkml:definitions>
  <inkml:trace contextRef="#ctx0" brushRef="#br0">0 496 16688,'0'0'5050,"14"-5"-3369,9-6-1119,0 0 0,-1-2 0,0-1-1,-1 0 1,25-23 0,107-103 1,-118 106-562,169-174 410,-194 200-563,-7 10 59,-10 26 37,-23 45 123,29-71-68,-27 56 99,18-41-123,1 1-1,1 0 1,1 0-1,0 1 1,1 0-1,-4 27 1,9-45-83,1 0-1,0 0 1,0 0 0,-1 0-1,1 0 1,0 0 0,0 0-1,0 0 1,0 0-1,1 0 1,-1-1 0,0 1-1,0 0 1,0 0 0,1 0-1,-1 0 1,0 0 0,1 0-1,-1-1 1,1 1 0,-1 0-1,1 0 1,-1-1 0,1 1-1,0 0 1,-1-1 0,1 1-1,0 0 1,0-1 0,-1 1-1,1-1 1,0 1-1,0-1 1,0 0 0,-1 1-1,1-1 1,0 0 0,0 1-1,0-1 1,0 0 0,0 0-1,0 0 1,0 0 0,0 0-1,0 0 1,0 0 0,0 0-1,1-1 1,4 0-801,-1-1 1,0 1-1,0-1 1,0 0-1,0-1 1,0 1-1,6-5 1,25-21-7847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5.054"/>
    </inkml:context>
    <inkml:brush xml:id="br0">
      <inkml:brushProperty name="width" value="0.025" units="cm"/>
      <inkml:brushProperty name="height" value="0.025" units="cm"/>
    </inkml:brush>
  </inkml:definitions>
  <inkml:trace contextRef="#ctx0" brushRef="#br0">10 56 8232,'0'0'11627,"-10"-56"-6855,10 69-4740,0 4-1217,3 1-2370,9 0-1538,2-4-4132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4.660"/>
    </inkml:context>
    <inkml:brush xml:id="br0">
      <inkml:brushProperty name="width" value="0.025" units="cm"/>
      <inkml:brushProperty name="height" value="0.025" units="cm"/>
    </inkml:brush>
  </inkml:definitions>
  <inkml:trace contextRef="#ctx0" brushRef="#br0">139 0 15310,'0'0'7202,"-11"13"-5665,-4 4-1262,-43 56 1617,52-65-1579,0 0-1,1 1 0,0 0 1,0 0-1,1 0 0,1 1 1,-5 13-1,8-22-312,0-1 0,0 1 0,0 0 0,0 0 0,0-1 0,0 1 0,1 0-1,-1 0 1,0-1 0,0 1 0,1 0 0,-1-1 0,0 1 0,1 0 0,-1-1 0,0 1 0,1 0 0,-1-1-1,1 1 1,-1-1 0,1 1 0,-1-1 0,1 1 0,0-1 0,-1 0 0,1 1 0,-1-1 0,1 1 0,0-1-1,0 0 1,-1 0 0,1 1 0,0-1 0,-1 0 0,1 0 0,0 0 0,0 0 0,1 0 0,37 1-49,-27-2-64,41-1-1074,-32 1 746,-1 0 1,0 1-1,1 1 0,34 7 1,-53-8 427,0 0 1,0 1-1,-1-1 1,1 1 0,0 0-1,0 0 1,-1 0-1,1 0 1,0 0-1,-1 0 1,1 0-1,-1 0 1,1 1-1,-1-1 1,2 2 0,-3-2 38,0 0 1,1 0 0,-1 0-1,1 0 1,-1 0 0,0 0 0,0 0-1,0 0 1,1 0 0,-1 0 0,0 0-1,0 0 1,-1 0 0,1 0 0,0 0-1,0 0 1,0 0 0,-1 0 0,1 0-1,-1 1 1,-1 2 122,0 0 0,-1 0 0,1-1 0,-1 1 0,0-1 0,0 1 0,0-1 1,-1 0-1,1-1 0,-7 5 0,2-2 19,-101 61 2134,94-59-2168,0 0 1,0 0 0,0-1-1,-1-1 1,-25 4-1,40-8-225,0-1 1,0 0-1,1 0 0,-1 0 0,0 1 0,0-1 0,0 0 0,0 0 0,0 0 0,0-1 0,0 1 0,0 0 0,0 0 0,0 0 0,1-1 0,-1 1 0,0 0 0,0-1 0,0 1 0,0-1 0,1 1 0,-1-1 0,0 1 0,0-1 0,1 0 0,-1 1 0,1-1 0,-1 0 0,0-1 0,-3-27-6582,4 25 5719,0-34-9232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5.050"/>
    </inkml:context>
    <inkml:brush xml:id="br0">
      <inkml:brushProperty name="width" value="0.025" units="cm"/>
      <inkml:brushProperty name="height" value="0.025" units="cm"/>
    </inkml:brush>
  </inkml:definitions>
  <inkml:trace contextRef="#ctx0" brushRef="#br0">1 46 16335,'0'0'4485,"63"-34"-3076,-36 26-1089,9 5-288,-1 3-32,5 0-1121,1 0-1473,0 0-2403,3 3-4484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5.391"/>
    </inkml:context>
    <inkml:brush xml:id="br0">
      <inkml:brushProperty name="width" value="0.025" units="cm"/>
      <inkml:brushProperty name="height" value="0.025" units="cm"/>
    </inkml:brush>
  </inkml:definitions>
  <inkml:trace contextRef="#ctx0" brushRef="#br0">213 94 13901,'-10'6'3128,"-14"9"-1239,0 2-1,2 0 0,-35 34 0,50-44-1558,0 0 0,0 1 0,0 0 0,1 0 0,1 1 0,-1-1 0,1 1 0,1 1 0,0-1 0,0 1 0,1-1 0,0 1 0,0 0 0,-1 19 0,4-27-326,0-1 0,0 1 0,0-1 0,0 1-1,0 0 1,1-1 0,-1 1 0,1 0 0,-1-1 0,1 1 0,-1-1 0,1 1 0,0-1 0,0 0 0,0 1 0,0-1-1,0 0 1,0 1 0,0-1 0,0 0 0,1 0 0,-1 0 0,0 0 0,3 1 0,0 0 5,0-1-1,0 1 1,0-1 0,0 0 0,0 0 0,1 0 0,-1-1-1,0 0 1,7 0 0,-1 0 17,-1-1 0,1 0 1,-1-1-1,0 0 0,0 0 0,0-1 0,0 0 1,14-7-1,-16 5 27,0 0 0,-1 0 0,1-1 0,-1 0 1,-1 0-1,1 0 0,-1-1 0,0 1 0,0-1 0,-1-1 1,0 1-1,0-1 0,-1 1 0,0-1 0,0 0 1,-1 0-1,0 0 0,0-1 0,-1 1 0,0 0 0,0-1 1,-1 1-1,-1 0 0,1-1 0,-3-10 0,2 16-105,0 0-1,0 1 1,-1-1 0,1 0-1,-1 0 1,0 1-1,0-1 1,0 1-1,0-1 1,0 1-1,0 0 1,-1 0 0,1 0-1,-1 0 1,1 1-1,-1-1 1,0 1-1,0-1 1,0 1 0,0 0-1,0 0 1,0 0-1,0 0 1,0 1-1,0-1 1,0 1-1,0 0 1,0 0 0,-1 0-1,1 0 1,-5 2-1,4-2-189,0 1 0,0 0 0,0 0 0,0 0 0,0 1 0,1-1 0,-1 1 0,1 0 0,-1 0 0,1 0 0,-5 3 0,6-3-106,0 0 0,1 0-1,-1 0 1,0 0 0,1 0-1,-1 0 1,1 0 0,0 1-1,0-1 1,0 0 0,0 1 0,0-1-1,0 1 1,0-1 0,1 1-1,-1 0 1,1-1 0,0 3-1,1 2-4663,6-2-2297</inkml:trace>
  <inkml:trace contextRef="#ctx0" brushRef="#br0" timeOffset="1">864 0 18481,'0'0'5723,"-9"3"-3828,-8 5-1594,0 0-1,0 1 0,1 0 0,0 1 0,1 1 0,0 1 0,-19 19 1,5-2 484,2 0 0,-41 57 0,64-79-613,-1 0 0,1 0-1,1 0 1,-1 0 0,1 1 0,-3 11 0,5-18-158,1 1 0,0-1 0,-1 0-1,1 1 1,0-1 0,0 1 0,0-1 0,0 1 0,0-1 0,0 0 0,1 1 0,-1-1 0,0 1 0,1-1-1,-1 0 1,1 0 0,-1 1 0,1-1 0,0 0 0,0 0 0,-1 1 0,1-1 0,0 0 0,0 0 0,0 0 0,0 0-1,0 0 1,0 0 0,1-1 0,-1 1 0,0 0 0,0-1 0,1 1 0,-1 0 0,0-1 0,1 0 0,-1 1-1,0-1 1,1 0 0,-1 0 0,1 1 0,-1-1 0,3-1 0,28 3-60,0-2-1,0-1 1,1-2-1,36-7 1,59-20-6133,-100 20 637,-7-2-3613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5.751"/>
    </inkml:context>
    <inkml:brush xml:id="br0">
      <inkml:brushProperty name="width" value="0.025" units="cm"/>
      <inkml:brushProperty name="height" value="0.025" units="cm"/>
    </inkml:brush>
  </inkml:definitions>
  <inkml:trace contextRef="#ctx0" brushRef="#br0">1 108 18578,'0'0'7270,"84"-38"-5636,-24 19-577,6 1-384,5 4-449,-1 3-160,-9 4-1121,-10 7-1922,-15 0-1665,-12 5-1826,-19 5-5766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6.079"/>
    </inkml:context>
    <inkml:brush xml:id="br0">
      <inkml:brushProperty name="width" value="0.025" units="cm"/>
      <inkml:brushProperty name="height" value="0.025" units="cm"/>
    </inkml:brush>
  </inkml:definitions>
  <inkml:trace contextRef="#ctx0" brushRef="#br0">71 101 15407,'0'0'3267,"-58"21"-993,46-15 1473,16-6-2497,22 0-225,15-11-33,10-4-639,15 1-321,9 0 32,2-3-64,2 0-769,-4-1-4324,-1-3-7431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8.601"/>
    </inkml:context>
    <inkml:brush xml:id="br0">
      <inkml:brushProperty name="width" value="0.025" units="cm"/>
      <inkml:brushProperty name="height" value="0.025" units="cm"/>
    </inkml:brush>
  </inkml:definitions>
  <inkml:trace contextRef="#ctx0" brushRef="#br0">1 4 12332,'0'0'14029,"4"-4"-13485,26 13-191,7 1-225,8-3-32,5 0-929,2-4-2017,-6-3-2211,-5 0-2627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8.945"/>
    </inkml:context>
    <inkml:brush xml:id="br0">
      <inkml:brushProperty name="width" value="0.025" units="cm"/>
      <inkml:brushProperty name="height" value="0.025" units="cm"/>
    </inkml:brush>
  </inkml:definitions>
  <inkml:trace contextRef="#ctx0" brushRef="#br0">0 5 15983,'0'0'7041,"8"-2"-6790,5 1-212,0 0 0,0 1 0,0 0-1,0 1 1,0 0 0,0 1 0,-1 0 0,1 1-1,-1 1 1,1 0 0,-1 0 0,0 2-1,-1-1 1,1 1 0,-1 1 0,0 0 0,-1 1-1,18 15 1,-25-19-37,0 0 1,-1 0-1,1 0 1,-1 1-1,0-1 1,0 1-1,-1-1 0,1 1 1,-1 0-1,0-1 1,0 1-1,0 0 0,-1 0 1,0 0-1,0-1 1,0 1-1,0 0 1,-1 0-1,0 0 0,0-1 1,0 1-1,-1 0 1,1-1-1,-1 1 0,0-1 1,-1 1-1,-4 7 1,-5 5 25,0 0-1,0-1 1,-2-1 0,0 0 0,-19 16 0,15-14-369,-38 31 901,52-46-1176,0 1-1,0-1 0,0 0 1,0 0-1,0 0 0,0-1 1,-7 2-1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9.826"/>
    </inkml:context>
    <inkml:brush xml:id="br0">
      <inkml:brushProperty name="width" value="0.025" units="cm"/>
      <inkml:brushProperty name="height" value="0.025" units="cm"/>
    </inkml:brush>
  </inkml:definitions>
  <inkml:trace contextRef="#ctx0" brushRef="#br0">272 67 10794,'0'0'2867,"-1"-8"267,1 5-2862,-1 1 0,1-1 0,-1 0 0,0 0 0,1 1 0,-1-1 1,0 0-1,0 1 0,-1-1 0,1 1 0,-1 0 0,1-1 1,-1 1-1,0 0 0,-3-3 0,2 3-13,0 0 0,0 0 0,-1 0 0,1 1 0,-1-1 0,0 1 0,1 0 0,-1 0 0,0 1 0,1-1 0,-1 1 0,0 0 0,-7 0 0,4 1-97,0 0 0,0 1-1,0 0 1,0 0-1,0 1 1,0-1-1,1 2 1,-1-1-1,1 1 1,0 0-1,0 0 1,0 1-1,0-1 1,1 1-1,0 1 1,0-1-1,0 1 1,-6 10 0,1-3 81,1 1 1,1 0-1,1 0 1,0 1 0,0 0-1,1 0 1,-5 25 0,10-35-217,0 0 1,0 1 0,0-1 0,1 0 0,0 0 0,0 1 0,0-1 0,1 0 0,1 7 0,-1-10-27,0 0 1,-1-1 0,1 1 0,1 0-1,-1 0 1,0-1 0,0 1-1,1-1 1,-1 1 0,0-1 0,1 1-1,0-1 1,-1 0 0,1 0 0,0 0-1,0 0 1,-1 0 0,1 0-1,0 0 1,0-1 0,0 1 0,0-1-1,0 1 1,0-1 0,0 0-1,2 0 1,8 1-4,-1-2 0,0 1-1,1-2 1,-1 1 0,0-2 0,0 1 0,0-1-1,0-1 1,-1 0 0,1-1 0,-1 0-1,0 0 1,-1-1 0,14-10 0,-18 12-37,1 0 1,-1 0 0,1 0-1,-1-1 1,0 0-1,-1 0 1,1-1 0,-1 1-1,0-1 1,-1 0 0,1 0-1,-1 0 1,0 0-1,-1-1 1,1 1 0,-1-1-1,-1 1 1,1-1-1,-1 0 1,0 0 0,-1 0-1,0 0 1,0 0 0,-2-12-1,1 16-149,0 0-1,-1 1 1,1-1-1,-1 1 1,0-1-1,0 1 1,0 0-1,0 0 0,0 0 1,-1 0-1,1 0 1,-1 0-1,1 0 1,-1 1-1,0-1 1,1 1-1,-1 0 1,0 0-1,0 0 1,-3-1-1,5 2-100,-1-1 0,1 1 1,-1-1-1,1 1 0,-1-1 0,1 1 0,0 0 0,-1-1 0,1 1 1,-1 0-1,1 0 0,-1 0 0,1 1 0,-1-1 0,1 0 0,-1 0 1,1 1-1,-1-1 0,1 1 0,-1-1 0,1 1 0,0 0 0,-1-1 1,1 1-1,0 0 0,0 0 0,0 0 0,-1 0 0,1 0 0,0 0 1,0 0-1,1 1 0,-1-1 0,0 0 0,0 0 0,0 1 0,1-1 1,-1 1-1,0 1 0,1 8-4420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0.580"/>
    </inkml:context>
    <inkml:brush xml:id="br0">
      <inkml:brushProperty name="width" value="0.025" units="cm"/>
      <inkml:brushProperty name="height" value="0.025" units="cm"/>
    </inkml:brush>
  </inkml:definitions>
  <inkml:trace contextRef="#ctx0" brushRef="#br0">77 0 14286,'0'0'3523,"1"9"-2295,-1 287 5693,-2-249-6153,-3 1 0,-2-1 0,-2 0 1,-20 62-1,16-86 330,13-23-1074,0 0-1,0 0 1,-1 0-1,1 0 0,0 0 1,-1 0-1,1 0 1,0 0-1,0 0 0,-1 0 1,1 0-1,0 0 0,0 0 1,-1-1-1,1 1 1,0 0-1,0 0 0,-1 0 1,1 0-1,0 0 1,0-1-1,-1 1 0,1 0 1,0 0-1,0 0 1,0-1-1,-1 1 0,1 0 1,0 0-1,0 0 1,0-1-1,0 1 0,0 0 1,0-1-1,0 1 0,-1 0 1,1 0-1,0-1 1,0 1-1,0 0 0,0-1 1,-5-47 521,7 20-565,1 1 0,2-1-1,14-52 1,37-79-1019,-33 99 376,-12 28 471,-8 19 171,1 1 0,1-1-1,0 1 1,0 1-1,1-1 1,0 1 0,1 0-1,1 0 1,12-13 0,-18 22 14,0 0 1,0 0 0,1 0-1,-1 1 1,1-1 0,0 1 0,-1-1-1,1 1 1,0 0 0,0 0 0,0 1-1,0-1 1,-1 0 0,1 1-1,0 0 1,0 0 0,0 0 0,0 0-1,0 0 1,0 0 0,0 1-1,0 0 1,0-1 0,0 1 0,0 0-1,-1 0 1,1 1 0,0-1-1,-1 0 1,1 1 0,-1 0 0,1 0-1,-1 0 1,0 0 0,0 0-1,0 0 1,0 0 0,3 5 0,-1-3 4,-1 1 0,1 0 0,-1 0 0,0 0 0,0 0 0,-1 0 0,1 1 0,-1-1 1,-1 1-1,1 0 0,-1 0 0,0-1 0,0 1 0,0 0 0,-1 0 0,0 0 0,0 0 0,-1 0 1,-1 6-1,0-6 59,-1-1 0,0 1 0,-1-1 0,1 0 0,-1 0 0,0 0 0,0 0 0,-1-1 0,0 1 0,1-1 0,-1 0 0,0-1 0,-1 1 0,1-1 0,-11 4 0,2 0 140,0-1 0,0-1-1,-1-1 1,0 0 0,-23 3-1,28-6-163,-1 0 0,1-1 0,0-1 0,-1 0 0,-10-2 0,20 3-131,0 0-1,-1 0 0,1 0 0,0 0 1,-1-1-1,1 1 0,0 0 1,0-1-1,-1 1 0,1-1 0,0 1 1,0-1-1,0 0 0,0 0 1,0 1-1,-1-1 0,2 0 0,-1 0 1,0 0-1,0 0 0,0 0 1,0 0-1,0 0 0,1 0 0,-1 0 1,1-1-1,-1 1 0,1 0 1,-1 0-1,1-1 0,-1 1 0,1 0 1,0-1-1,0 1 0,0 0 0,0-1 1,0 1-1,0 0 0,0-1 1,0 1-1,1 0 0,-1 0 0,0-1 1,1 1-1,-1 0 0,1 0 1,-1-1-1,1 1 0,0 0 0,-1 0 1,1 0-1,1-1 0,2-2-685,0 1-1,0 0 1,1 0-1,-1 0 1,1 1-1,0 0 0,-1-1 1,1 2-1,0-1 1,0 0-1,0 1 1,1 0-1,5 0 1,-7 0-15,29-4-5206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1.315"/>
    </inkml:context>
    <inkml:brush xml:id="br0">
      <inkml:brushProperty name="width" value="0.025" units="cm"/>
      <inkml:brushProperty name="height" value="0.025" units="cm"/>
    </inkml:brush>
  </inkml:definitions>
  <inkml:trace contextRef="#ctx0" brushRef="#br0">105 52 11211,'0'0'10404,"-1"11"-9139,-14 110 2985,-63 235-1,68-321-3926,9-32-153,3-8-5,17-53 302,-6 17-524,25-86-241,-21 64-459,2 1 1,55-116-1,-73 175 735,1 0 0,0 0 0,-1 1 0,1-1 0,0 0 0,1 1 0,-1-1 0,0 1 0,1 0 0,-1 0 1,1 0-1,0 0 0,-1 0 0,1 0 0,0 1 0,0 0 0,0-1 0,1 1 0,-1 0 0,6-1 0,-7 2 15,1 1-1,-1-1 1,1 0-1,-1 1 1,1-1-1,-1 1 1,1 0-1,-1 0 1,0 0 0,1 0-1,-1 0 1,0 0-1,0 1 1,0-1-1,0 1 1,0-1-1,0 1 1,0 0 0,0 0-1,-1 0 1,1 0-1,-1 0 1,0 0-1,1 0 1,-1 1-1,2 4 1,-1-3 40,-1 1-1,1 0 1,-1 0 0,0 0 0,0 1-1,0-1 1,-1 0 0,1 0 0,-1 0-1,-1 1 1,1-1 0,-1 0-1,0 0 1,0 0 0,0 0 0,-1 0-1,0 0 1,0 0 0,0-1-1,0 1 1,-1 0 0,0-1 0,0 0-1,0 0 1,0 0 0,-1 0 0,-5 5-1,3-4 51,1 0 0,-2 0 0,1 0 0,0-1 0,-1 0-1,0 0 1,0-1 0,0 0 0,-1 0 0,1 0 0,-1-1-1,1 0 1,-1-1 0,0 0 0,1 0 0,-1-1 0,-14 0 0,21 0-165,0 0 1,1 0 0,-1-1 0,0 1-1,1 0 1,-1 0 0,0-1-1,1 1 1,-1 0 0,0-1 0,1 1-1,-1-1 1,1 1 0,-1-1 0,1 1-1,-1-1 1,1 1 0,-1-1-1,1 1 1,-1-1 0,1 0 0,0 1-1,-1-1 1,1 0 0,0 1 0,0-1-1,0 0 1,-1 1 0,1-1 0,0 0-1,0 1 1,0-1 0,0 0-1,0 0 1,0 1 0,0-1 0,0 0-1,1 1 1,-1-1 0,0 0 0,0 1-1,1-2 1,15-28-5820,31-2-5133,-21 19 2690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5.396"/>
    </inkml:context>
    <inkml:brush xml:id="br0">
      <inkml:brushProperty name="width" value="0.025" units="cm"/>
      <inkml:brushProperty name="height" value="0.025" units="cm"/>
    </inkml:brush>
  </inkml:definitions>
  <inkml:trace contextRef="#ctx0" brushRef="#br0">54 163 18481,'-3'15'2440,"-14"58"888,-9 105-1,19 2-2140,10-165-1144,3-25 69,3-28 107,3-73-381,-3-137 0,-5 81-1142,-4 166 1296,5-35-157,-5 36 165,0-1 0,0 1 0,0-1 0,0 1 0,0-1 0,0 1 0,0-1 0,0 1 0,0-1 0,1 1 0,-1-1 0,0 1 0,0 0 0,0-1 0,1 1 0,-1-1 0,0 1 0,1 0 0,-1-1 0,0 1 1,1 0-1,-1-1 0,0 1 0,1 0 0,-1-1 0,1 1 0,-1 0 0,1 0 0,-1 0 0,0-1 0,1 1 0,-1 0 0,1 0 0,-1 0 0,1 0 0,-1 0 0,1 0 0,-1 0 0,1 0 0,-1 0 0,1 0 0,-1 0 0,1 0 0,-1 0 0,1 1 0,-1-1 0,1 0 0,-1 0 0,0 0 0,1 1 0,-1-1 0,1 0 0,-1 0 0,0 1 0,1-1 1,-1 0-1,0 1 0,1-1 0,-1 1 0,0-1 0,1 0 0,-1 1 0,0-1 0,0 1 0,1 0 0,6 10 72,0 0 1,0 0-1,-1 0 1,0 1 0,-1 0-1,-1 0 1,0 0-1,4 23 1,-2-6 261,-2 1 0,0 51 0,-4-75-176,-1 0 1,0 0-1,0-1 0,0 1 1,-1 0-1,1 0 1,-2-1-1,1 1 0,0-1 1,-1 0-1,0 0 1,-6 8-1,7-11-94,1 1-1,-1-1 1,0 0-1,-1 0 1,1 0-1,0 0 1,0 0-1,-1 0 1,1-1-1,-1 1 1,0-1-1,1 0 1,-1 0-1,0 0 1,0 0-1,0 0 1,1 0-1,-1-1 1,0 1-1,0-1 1,0 0-1,0 0 1,0 0-1,0 0 1,0-1-1,-5 0 1,6 0-279,1 0 0,-1 0 0,0-1 0,0 1 0,0 0 0,1-1 0,-1 1 0,1-1 0,-1 0 0,1 1 0,0-1 0,-1 0 0,1 0 0,0 0 0,0 0 0,0 0 0,1 0-1,-1 0 1,0 0 0,1 0 0,-1 0 0,1 0 0,0-1 0,0-2 0,-1 2-158,1 1 0,0-1 1,0 1-1,0-1 0,0 0 0,0 1 0,1-1 0,-1 0 0,1 1 0,0-1 0,-1 1 1,1-1-1,1 1 0,-1 0 0,0-1 0,0 1 0,1 0 0,-1 0 0,4-4 1,14-5-4305,1 3-1003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1.693"/>
    </inkml:context>
    <inkml:brush xml:id="br0">
      <inkml:brushProperty name="width" value="0.025" units="cm"/>
      <inkml:brushProperty name="height" value="0.025" units="cm"/>
    </inkml:brush>
  </inkml:definitions>
  <inkml:trace contextRef="#ctx0" brushRef="#br0">0 1 8072,'0'0'19917,"5"10"-19522,-2-2-355,0 1 0,0-1 0,-1 1-1,1 0 1,-2 0 0,0 0 0,0 0 0,0 0-1,-1 0 1,-2 17 0,3 1 4,-1-27-43,0 1 0,0-1 0,0 0-1,1 1 1,-1-1 0,0 1 0,0-1 0,1 0-1,-1 1 1,0-1 0,1 0 0,-1 0-1,0 1 1,1-1 0,-1 0 0,1 0 0,-1 1-1,0-1 1,1 0 0,-1 0 0,1 0-1,-1 0 1,1 0 0,-1 0 0,0 0 0,1 0-1,-1 0 1,1 0 0,-1 0 0,1 0-1,3-1-79,-1 0 0,1-1 0,-1 0 0,0 1 0,0-1 0,0-1 0,0 1 0,0 0 0,0-1 0,4-4 0,-3 2-63,1 1 0,-1-1 0,0 0 0,-1 0 0,0 0-1,1-1 1,-2 1 0,1-1 0,-1 1 0,1-1 0,-2 0 0,1 0-1,-1 0 1,1 0 0,-1-10 0,-1 16 165,-1-1 1,1 1-1,-1-1 1,1 1-1,-1-1 0,0 1 1,1 0-1,-1-1 0,1 1 1,-1 0-1,0-1 0,1 1 1,-1 0-1,0 0 1,1 0-1,-1 0 0,0-1 1,0 1-1,1 0 0,-1 0 1,0 1-1,1-1 1,-1 0-1,0 0 0,1 0 1,-1 0-1,0 0 0,1 1 1,-1-1-1,0 0 1,1 1-1,-2-1 0,1 1-5,0-1 1,0 0-1,0 1 0,0-1 0,0 0 0,0 1 0,0 0 1,0-1-1,0 1 0,0-1 0,0 1 0,0 0 1,0 0-1,0 0 0,0-1 0,1 1 0,-1 0 0,0 0 1,1 0-1,-1 0 0,1 0 0,-1 0 0,1 0 1,-1 0-1,1 2 0,31-2-899,6-8-2923,-3-11-4003,-16 3 547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2.742"/>
    </inkml:context>
    <inkml:brush xml:id="br0">
      <inkml:brushProperty name="width" value="0.025" units="cm"/>
      <inkml:brushProperty name="height" value="0.025" units="cm"/>
    </inkml:brush>
  </inkml:definitions>
  <inkml:trace contextRef="#ctx0" brushRef="#br0">175 124 13068,'0'0'8899,"-12"-3"-6961,8 1-1851,-1 0 1,1 1-1,-1-1 0,1 1 0,-1 0 0,0 1 1,0-1-1,1 1 0,-1 0 0,0 0 0,0 1 1,0-1-1,1 1 0,-1 0 0,1 1 0,-1-1 1,0 1-1,1-1 0,0 1 0,-1 1 0,1-1 1,0 1-1,0-1 0,1 1 0,-1 0 0,-4 5 1,-20 33 245,26-39-298,1 1-1,0-1 0,0 0 1,0 1-1,0-1 0,0 1 1,0-1-1,1 1 1,-1 0-1,1-1 0,0 1 1,0 0-1,0-1 1,0 1-1,0-1 0,1 5 1,0-6-22,0 0 0,0 0 0,0-1 0,1 1 1,-1 0-1,0-1 0,0 1 0,0-1 0,0 1 0,1-1 0,-1 0 1,0 0-1,0 1 0,1-1 0,-1 0 0,0 0 0,1 0 1,-1 0-1,0 0 0,2-1 0,28-2 132,-18-2-135,0 1 0,0-1-1,-1-1 1,0-1-1,23-14 1,-24 13-45,0 0 0,1 2 0,0-1 0,1 2 0,-1-1 0,15-3 1,-27 9 37,0 0 1,0 0-1,1 0 1,-1 0 0,0 0-1,0 0 1,1 0-1,-1 0 1,0 0 0,0 0-1,1 0 1,-1 0-1,0 0 1,0 0 0,1 0-1,-1 0 1,0 1-1,0-1 1,1 0-1,-1 0 1,0 0 0,0 0-1,0 0 1,1 0-1,-1 1 1,0-1 0,0 0-1,0 0 1,1 0-1,-1 1 1,0-1 0,0 0-1,0 0 1,0 1-1,0-1 1,0 0 0,0 0-1,1 1 1,-1-1-1,0 0 1,0 0 0,0 1-1,0-1 1,-3 18 477,-10 14 428,-30 38 1354,43-69-1959,11-30 172,-2 9-674,-2-1 1,-1 0-1,0 0 1,-2 0-1,0 0 0,-1-1 1,-2 0-1,0-32 1,-1 53 76,0 0 0,1 0 0,-1 0 1,1 0-1,-1 1 0,1-1 0,-1 0 0,1 0 0,-1 1 1,1-1-1,0 0 0,0 1 0,-1-1 0,1 1 1,0-1-1,0 1 0,0-1 0,-1 1 0,1-1 0,0 1 1,0 0-1,0-1 0,0 1 0,0 0 0,0 0 0,0 0 1,0 0-1,0 0 0,0 0 0,1 0 0,42 0-4873,-28 1 1936,10-2-2878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3.550"/>
    </inkml:context>
    <inkml:brush xml:id="br0">
      <inkml:brushProperty name="width" value="0.025" units="cm"/>
      <inkml:brushProperty name="height" value="0.025" units="cm"/>
    </inkml:brush>
  </inkml:definitions>
  <inkml:trace contextRef="#ctx0" brushRef="#br0">102 0 12043,'0'0'12199,"-8"8"-10582,-1 0-1304,1 1 0,0 1 0,1-1 0,0 1 0,1 1 0,-1-1 0,2 1-1,0 0 1,0 0 0,1 1 0,1-1 0,-5 21 0,3 5-19,1 1-1,1-1 1,5 67-1,-2-104-292,0 1 0,-1-1-1,1 1 1,0-1-1,0 0 1,0 1-1,0-1 1,0 1 0,0-1-1,0 1 1,0-1-1,0 1 1,0-1-1,0 1 1,0-1 0,0 1-1,0-1 1,1 0-1,-1 1 1,0-1 0,0 1-1,0-1 1,1 0-1,-1 1 1,0-1-1,0 1 1,1-1 0,-1 0-1,0 1 1,1-1-1,-1 0 1,1 0-1,-1 1 1,8-17-44,3-29-329,-9 31 148,0-3-253,0-1 0,-1 1-1,-1-1 1,-3-18 0,3 36 481,0 0 0,0 0 0,0 0 0,0 1 0,0-1 1,0 0-1,0 0 0,0 0 0,0 0 0,-1 0 0,1 0 0,0 1 0,0-1 0,0 0 1,0 0-1,0 0 0,0 0 0,-1 0 0,1 0 0,0 0 0,0 0 0,0 0 0,0 0 1,-1 0-1,1 0 0,0 0 0,0 0 0,0 0 0,0 0 0,-1 0 0,1 0 0,0 0 0,0 0 1,0 0-1,0 0 0,-1 0 0,1 0 0,0 0 0,0 0 0,0 0 0,0 0 0,0 0 1,-1 0-1,1-1 0,0 1 0,0 0 0,0 0 0,0 0 0,0 0 0,0 0 0,0 0 1,0-1-1,-1 1 0,1 0 0,0 0 0,0 0 0,0 0 0,0 0 0,0-1 0,0 1 0,-5 15 515,4-12-454,1 0 0,0-1 0,1 1 1,-1 0-1,0 0 0,1 0 0,-1-1 0,1 1 1,0 0-1,0 0 0,0-1 0,0 1 1,1-1-1,-1 1 0,1-1 0,-1 0 0,4 4 1,-2-4-51,0 0 0,0 0 1,1 0-1,-1-1 0,0 1 1,1-1-1,-1 0 0,1 0 1,-1 0-1,1 0 0,-1-1 1,1 0-1,0 0 0,4 0 1,-2 0-14,1 0 0,-1 0 0,0-1 0,1 0 1,-1 0-1,0-1 0,1 0 0,-1 0 0,0 0 0,0-1 1,-1 0-1,1 0 0,0 0 0,-1-1 0,0 0 0,0 0 1,0 0-1,0-1 0,-1 1 0,0-1 0,0 0 0,0 0 1,0-1-1,-1 1 0,0-1 0,5-12 0,-8 17-140,-22 51 437,21-48-269,0 0 0,1 0 1,-1 0-1,1 0 1,-1 0-1,1 1 1,-1-1-1,1 0 1,0 0-1,0 1 1,0-1-1,1 0 1,-1 0-1,0 1 1,1-1-1,0 0 0,-1 0 1,1 0-1,0 0 1,0 0-1,0 0 1,0 0-1,1 0 1,-1 0-1,0 0 1,1-1-1,-1 1 1,1-1-1,0 1 1,-1-1-1,3 2 1,1-1-16,-1-1 1,1 0 0,-1 0 0,1 0-1,-1 0 1,1-1 0,0 1 0,-1-1 0,1-1-1,0 1 1,-1-1 0,1 1 0,-1-1 0,9-3-1,-3-1-114,-1 1 0,1-1-1,-1 0 1,0-1-1,-1 0 1,1 0 0,-1-1-1,11-12 1,9-7-432,-27 25 424,-13 37 732,12-35-601,-1 0 0,1 0-1,-1 0 1,1 0 0,-1 0 0,1-1 0,0 1 0,0 1 0,-1-1-1,1 0 1,0 0 0,0 0 0,0 0 0,0 0 0,0 0 0,0 0-1,1 0 1,-1 0 0,0 0 0,0 0 0,1 0 0,-1 0 0,1 0-1,-1 0 1,0-1 0,1 1 0,0 0 0,0 1 0,0-2-10,1 1 0,-1 0 0,1-1 0,-1 0-1,1 1 1,0-1 0,-1 0 0,1 0 0,-1 0 0,1 0 0,-1 0 0,1 0 0,0 0 0,-1-1 0,1 1 0,1-1 0,9-3-194,0 0-1,0-1 1,15-8 0,-14 5-341,-8 5 56,0 0-1,0 0 1,0 1 0,0 0 0,0-1-1,0 2 1,1-1 0,9-1 0,-19 32 315,2-23 138,0 0-1,1 0 1,0 1-1,-1-1 1,2 0-1,-1 12 1,1-18-78,0 1-1,0 0 1,0 0 0,0-1 0,0 1 0,1 0 0,-1 0-1,0-1 1,0 1 0,1 0 0,-1 0 0,1-1-1,-1 1 1,0 0 0,1-1 0,-1 1 0,1-1 0,-1 1-1,1-1 1,0 1 0,-1-1 0,1 1 0,-1-1-1,2 1 1,0-1-127,0 1 1,-1-1-1,1 0 0,0 0 0,-1-1 1,1 1-1,0 0 0,-1 0 0,1-1 0,0 1 1,-1-1-1,1 0 0,-1 1 0,1-1 1,-1 0-1,3-2 0,6-5-834,0-1 0,0-1 0,-1 0 0,0 0 1,-1-1-1,0 0 0,-1 0 0,10-20 0,-4 9-136,33-64-3350,-24 41 1718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4.084"/>
    </inkml:context>
    <inkml:brush xml:id="br0">
      <inkml:brushProperty name="width" value="0.025" units="cm"/>
      <inkml:brushProperty name="height" value="0.025" units="cm"/>
    </inkml:brush>
  </inkml:definitions>
  <inkml:trace contextRef="#ctx0" brushRef="#br0">66 0 5349,'0'0'16821,"-6"12"-15342,-5 12-812,2 1-1,0 0 1,2 0-1,1 1 1,0-1-1,-1 33 1,6-39-628,0-13-119,0 1 1,0 0-1,1-1 0,0 1 0,0 0 1,1-1-1,0 1 0,0-1 0,3 10 1,-4-15 50,1-1 1,-1 1 0,0-1 0,0 0-1,1 1 1,-1-1 0,0 1-1,1-1 1,-1 0 0,1 1 0,-1-1-1,0 0 1,1 1 0,-1-1-1,1 0 1,-1 0 0,1 1 0,-1-1-1,1 0 1,-1 0 0,1 0-1,-1 0 1,1 1 0,-1-1 0,1 0-1,-1 0 1,1 0 0,-1 0-1,1 0 1,-1-1 0,1 1 0,-1 0-1,1 0 1,13-15-397,3-22-142,-14 26 466,-1-1 1,0 1-1,0 0 1,-1-1-1,-1-14 1,-2 47 2341,1-19-2195,0 0 0,1 0 0,0 0 0,-1 0 1,1-1-1,0 1 0,0 0 0,0 0 0,0 0 0,0 0 0,1 0 0,-1 0 0,1 0 0,-1-1 0,1 1 0,-1 0 0,1 0 0,0-1 0,0 1 0,0 0 0,0-1 0,0 1 0,0-1 0,1 1 0,-1-1 0,0 1 0,1-1 0,2 2 0,1 0-112,0 0-1,0-1 0,0 1 0,0-1 1,0 0-1,1-1 0,-1 1 1,1-1-1,-1 0 0,1-1 0,-1 1 1,1-1-1,0 0 0,-1-1 0,1 1 1,-1-1-1,1 0 0,-1 0 0,1-1 1,-1 1-1,6-4 0,-10 6 18,0 1 0,-1-1 0,1 1 0,-1 0 0,1-1 0,-1 1 0,0 0 0,0-1 0,1 1-1,-1 0 1,0-1 0,-1 1 0,1 3 0,0-5 48,-8 82 942,-2 48 846,12-83-1398,0-34-318,-1 1-1,-1 0 1,0 0 0,-1 0-1,0-1 1,-1 1-1,-1 0 1,-5 19 0,7-32-36,1 0 1,-1 0 0,1 1-1,-1-1 1,1 0-1,-1 0 1,0 0 0,1 0-1,-1 0 1,0 0 0,0 0-1,0 0 1,0 0 0,0 0-1,0 0 1,0 0 0,0-1-1,0 1 1,-1 0 0,1-1-1,0 1 1,0-1 0,-1 1-1,0-1 1,0 0 5,1 0 0,0-1 0,-1 1-1,1-1 1,0 1 0,-1-1 0,1 0 0,0 1 0,0-1 0,-1 0 0,1 0 0,0 0 0,0 0-1,0 0 1,0 0 0,0 0 0,1 0 0,-2-2 0,-4-6 81,1 0 0,0-1 1,1 0-1,-6-15 0,5 8-238,0-1 0,1-1 0,0 1 0,2 0 0,-1-20-1,3 33-8,0 0 0,0-1 0,0 1 0,1 0 0,-1-1 0,2 1 0,-1 0 0,0 0 0,1 0 0,0 0-1,0 0 1,1 0 0,-1 0 0,1 1 0,0-1 0,0 1 0,1 0 0,-1 0 0,1 0 0,0 0 0,8-5-1,57-27-7475,-34 18-2398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4.867"/>
    </inkml:context>
    <inkml:brush xml:id="br0">
      <inkml:brushProperty name="width" value="0.025" units="cm"/>
      <inkml:brushProperty name="height" value="0.025" units="cm"/>
    </inkml:brush>
  </inkml:definitions>
  <inkml:trace contextRef="#ctx0" brushRef="#br0">201 71 18514,'0'0'2765,"-5"-8"-187,3 4-2388,0 1 0,-1-1 0,0 1-1,0 0 1,0 0 0,0 0 0,-1 0-1,1 0 1,-1 1 0,1-1 0,-1 1-1,0 0 1,0 0 0,0 1 0,0-1-1,0 1 1,-1 0 0,1 0 0,0 0-1,-1 0 1,1 1 0,0 0 0,-1 0-1,1 0 1,0 0 0,-1 1 0,1 0-1,0 0 1,-1 0 0,1 0 0,0 0-1,-8 5 1,8-4-169,0 1-1,0-1 1,0 1-1,0 0 1,0 0-1,0 1 1,1-1-1,0 1 1,0 0-1,0-1 1,0 1 0,0 1-1,1-1 1,0 0-1,0 1 1,0-1-1,0 1 1,1-1-1,-1 1 1,1 0-1,0 0 1,1 0-1,-1-1 1,1 1-1,1 9 1,-1-13-21,1 1 0,0-1 0,0 0 0,-1 0 1,1 0-1,0 0 0,0 0 0,0 0 0,0 0 0,0 0 0,0 0 0,1-1 0,-1 1 1,0 0-1,0-1 0,0 1 0,1-1 0,-1 1 0,0-1 0,1 1 0,-1-1 0,0 0 1,1 0-1,-1 0 0,1 0 0,-1 0 0,0 0 0,3 0 0,43-3-243,-35 1-321,0-1 1,-1-1-1,1 0 1,-1 0 0,1-1-1,18-12 1,-17 9-693,-1 0 1,0-1-1,0-1 0,-1 0 1,12-14-1,-13 5-2699,-10 19 3847,-1 0 1,1-1-1,0 1 1,0 0-1,0-1 1,0 1-1,-1 0 1,1 0-1,0-1 1,0 1-1,0 0 1,-1-1-1,1 1 1,0 0 0,-1 0-1,1 0 1,0-1-1,0 1 1,-1 0-1,1 0 1,0 0-1,-1 0 1,1 0-1,0 0 1,-1-1-1,1 1 1,0 0-1,-1 0 1,1 0-1,-1 0 1,0 0 0,-1 1 113,0-1 1,0 0 0,0 0 0,-1 1 0,1 0 0,0-1-1,0 1 1,0 0 0,0 0 0,0 0 0,0 0 0,0 0-1,0 1 1,-2 1 0,-2 4 828,1-1 1,0 1-1,1 0 0,-1 0 1,-4 11-1,7-15-706,1 0 1,0 0-1,0 0 0,0 0 1,0 0-1,0 0 0,1 0 0,-1 0 1,1 0-1,0 0 0,0 0 0,0 0 1,0 0-1,1 0 0,-1 0 1,1 0-1,0 0 0,1 3 0,-1-5-131,-1 0-1,1 0 0,0-1 1,0 1-1,0 0 0,0-1 1,0 1-1,0-1 0,0 1 1,0-1-1,0 1 0,0-1 1,0 0-1,0 1 0,0-1 1,0 0-1,0 0 1,0 0-1,1 0 0,-1 0 1,0 0-1,0 0 0,0 0 1,0-1-1,0 1 0,0 0 1,0-1-1,0 1 0,0 0 1,0-1-1,2-1 0,31-17-173,-27 12 161,0 0-1,0 0 1,-1 0 0,0-1 0,0 0-1,-1 0 1,0 0 0,6-14-1,-10 18 313,1 0-1,-1 0 0,0 0 0,0 0 0,-1 0 0,1 0 0,-1-8 0,0 11-174,-1 0 0,1 1-1,-1-1 1,1 0 0,-1 1 0,1-1-1,-1 1 1,1-1 0,-1 1 0,1-1-1,-1 1 1,0 0 0,1-1 0,-1 1-1,0-1 1,1 1 0,-1 0-1,0 0 1,0 0 0,1-1 0,-1 1-1,0 0 1,0 0 0,1 0 0,-1 0-1,0 0 1,0 0 0,1 0 0,-1 0-1,0 1 1,0-1 0,1 0-1,-1 0 1,0 1 0,0-1 0,1 0-1,-2 1 1,-28 12 1904,29-12-2025,0 0 0,0 0 1,0-1-1,0 1 0,0 0 0,0 0 1,1 0-1,-1 0 0,0 0 0,1 0 1,-1 0-1,1 0 0,-1 1 0,1-1 1,-1 0-1,1 0 0,0 0 1,-1 1-1,1-1 0,0 0 0,0 0 1,0 1-1,0-1 0,0 0 0,0 0 1,1 0-1,-1 1 0,0-1 0,1 0 1,-1 0-1,0 0 0,1 0 0,1 3 1,9 4-3761,5-5-4419,-6-3-5227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5.332"/>
    </inkml:context>
    <inkml:brush xml:id="br0">
      <inkml:brushProperty name="width" value="0.025" units="cm"/>
      <inkml:brushProperty name="height" value="0.025" units="cm"/>
    </inkml:brush>
  </inkml:definitions>
  <inkml:trace contextRef="#ctx0" brushRef="#br0">211 27 6726,'0'0'18327,"-10"-5"-15898,4 2-2260,-1 0 1,0 0-1,1 0 0,-1 1 1,0 0-1,0 0 0,0 1 1,-1 0-1,1 0 0,0 0 1,0 1-1,-1 0 1,1 1-1,0 0 0,0 0 1,0 0-1,-12 4 0,10-1-20,-27 12 377,35-16-518,0 1 0,0-1 0,0 1 0,0-1 0,0 1 0,0 0 0,0-1 0,0 1 0,0 0 0,1 0 0,-1 0 0,0 0 0,0 0 0,1 0 0,-1 0 0,1 0 0,-1 0 0,1 0 0,-1 0 1,1 0-1,-1 0 0,1 0 0,0 0 0,0 0 0,0 0 0,0 2 0,2-1-58,1 0 0,0 0 1,0 0-1,0 0 0,1-1 1,-1 1-1,0-1 0,1 0 1,-1 0-1,0 0 0,1 0 1,-1-1-1,1 1 0,5-1 1,3 1-285,24 6-451,-19-5 524,-1 0-1,0 2 1,1 0-1,-1 0 1,0 2-1,-1 0 0,0 1 1,21 12-1,-35-19 299,0 0-1,0 1 1,0-1-1,0 1 1,-1-1-1,1 1 1,0-1-1,0 1 1,-1-1-1,1 1 1,0 0-1,-1 0 1,1-1-1,0 1 0,-1 0 1,1 0-1,-1-1 1,1 1-1,-1 0 1,0 0-1,1 0 1,-1 0-1,0 0 1,0 0-1,1 0 1,-1 0-1,0-1 1,0 1-1,0 0 1,0 0-1,0 0 0,-1 0 1,1 0-1,0 0 1,0 0-1,0 0 1,-1 0-1,1 0 1,-1 0-1,1-1 1,0 1-1,-1 0 1,0 0-1,1 0 1,-1-1-1,1 1 1,-1 0-1,0-1 1,0 1-1,1-1 0,-1 1 1,0-1-1,0 1 1,0-1-1,1 1 1,-3 0-1,-7 3 423,0 0 0,0-1-1,-1 0 1,-10 2 0,10-3-465,-17 5 305,0-2 0,-1-2 0,-41 1 0,68-3-325,1-1 0,0 0 0,0 0-1,0 0 1,-1 0 0,1 0 0,0 0 0,0 0 0,0-1-1,-1 1 1,1 0 0,0-1 0,0 1 0,0-1 0,0 1-1,0-1 1,0 1 0,0-1 0,0 0 0,0 1 0,0-1 0,0 0-1,0 0 1,-1-1 0,2 0-59,0 1 0,0 0 0,0 0 0,0-1 0,0 1 0,0 0 0,0-1 0,0 1 0,0 0 0,1-1 0,-1 1 0,1 0 0,-1 0 0,1 0 0,-1-1 0,1 1 0,0 0 0,0-1 0,6-8-922,1 1-1,0 0 0,15-14 1,62-49-8597,-38 31 2029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6.502"/>
    </inkml:context>
    <inkml:brush xml:id="br0">
      <inkml:brushProperty name="width" value="0.025" units="cm"/>
      <inkml:brushProperty name="height" value="0.025" units="cm"/>
    </inkml:brush>
  </inkml:definitions>
  <inkml:trace contextRef="#ctx0" brushRef="#br0">478 0 14958,'0'0'2765,"-4"9"-848,-21 42 105,-3-1 1,-45 64-1,-86 96-26,108-145-1235,-86 108 83,291-402-19566,-105 159 12460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6.847"/>
    </inkml:context>
    <inkml:brush xml:id="br0">
      <inkml:brushProperty name="width" value="0.025" units="cm"/>
      <inkml:brushProperty name="height" value="0.025" units="cm"/>
    </inkml:brush>
  </inkml:definitions>
  <inkml:trace contextRef="#ctx0" brushRef="#br0">153 121 5221,'22'-29'2638,"-15"19"-1628,0 0 0,1 1 0,0-1 0,0 2 0,1-1 0,0 1 0,1 0 0,20-12 0,-30 21-922,1-1 0,-1 0-1,1 1 1,-1-1 0,1 1 0,-1-1-1,1 1 1,-1-1 0,0 1-1,1 0 1,-1-1 0,0 1 0,1-1-1,-1 1 1,0 0 0,0-1-1,0 1 1,1 0 0,-1-1-1,0 1 1,0 0 0,0-1 0,0 1-1,0 0 1,0-1 0,-1 1-1,1 0 1,0-1 0,0 1 0,0 0-1,-1 0 1,-3 27 954,-11 24 1375,-42 91 0,38-104-1619,2 1 0,3 1 0,0 1 1,-6 43-1,17-68-617,1 0 1,1-1 0,0 1 0,1 0-1,4 27 1,-4-40-295,1-1-1,0 1 1,-1-1-1,1 0 1,0 1 0,1-1-1,-1 0 1,0 1-1,1-1 1,0 0 0,0 0-1,0 0 1,0-1-1,0 1 1,1 0 0,-1-1-1,1 1 1,-1-1-1,1 0 1,0 0 0,0 0-1,0 0 1,0-1-1,0 1 1,1-1 0,-1 0-1,0 0 1,1 0-1,-1 0 1,1 0 0,-1-1-1,1 0 1,3 0-1,-6 0-109,1 0-1,-1 0 1,0 0-1,1 0 1,-1-1-1,0 1 0,1-1 1,-1 1-1,0-1 1,0 1-1,1-1 0,-1 0 1,0 0-1,0 1 1,0-1-1,0 0 1,0 0-1,0 0 0,0 0 1,0 0-1,0 0 1,-1-1-1,1 1 1,0 0-1,-1 0 0,1-1 1,-1 1-1,1 0 1,-1-1-1,1 1 0,-1 0 1,0-3-1,1-3-1386,0-1 0,-1 1 0,0-1 0,-2-15 0,-5-15-4950</inkml:trace>
  <inkml:trace contextRef="#ctx0" brushRef="#br0" timeOffset="1">135 441 3427,'0'0'2467,"-64"-81"672,35 52-545,6 4 769,11 7-352,6 8-833,6 5-288,16 4-1185,11 1-577,13 0-96,11 1-32,8 1-1954,-1-2-4068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09.149"/>
    </inkml:context>
    <inkml:brush xml:id="br0">
      <inkml:brushProperty name="width" value="0.025" units="cm"/>
      <inkml:brushProperty name="height" value="0.025" units="cm"/>
    </inkml:brush>
  </inkml:definitions>
  <inkml:trace contextRef="#ctx0" brushRef="#br0">0 121 14830,'0'0'827,"9"5"-351,13 6-515,0-1 1,1-1-1,0-1 1,0 0-1,1-2 1,0-1 0,0-1-1,1-1 1,46-1-1,5-2 267,49-2 197,227 28 1,-326-21-392,19 2 285,67 4 0,-102-10-278,1-1 0,-1 0 0,0-1 1,1 0-1,-1-1 0,0 0 0,0-1 0,0 0 0,0 0 0,0-1 0,-1 0 0,12-8 0,-20 12-34,0-1 0,0 1 0,-1-1-1,1 0 1,0 1 0,-1-1 0,1 0 0,-1 0 0,1 1-1,-1-1 1,1 0 0,-1 0 0,1 0 0,-1 0 0,0 1-1,1-1 1,-1 0 0,0 0 0,0 0 0,0 0-1,0 0 1,0 0 0,0 0 0,0 0 0,0 0 0,0 0-1,0 0 1,0 0 0,-1 0 0,1 1 0,0-1 0,-1 0-1,1 0 1,0 0 0,-1 0 0,0 1 0,1-1 0,-1 0-1,1 0 1,-1 1 0,0-1 0,1 0 0,-1 1 0,0-1-1,0 1 1,1-1 0,-1 1 0,0-1 0,-1 0 0,-49-27 170,44 25-189,-53-23 178,-2 3-1,-1 3 1,-1 2-1,-1 4 1,0 2-1,-67-3 1,91 11 6,0 2 0,0 1 0,-56 8 0,84-6-151,0 2 0,0-1 0,0 2 0,0 0 0,1 0 0,-1 1 0,1 1 0,1 0 0,-1 0 0,1 2 0,0-1 0,0 1 0,1 1 0,-14 14 0,23-22-26,0-1-1,1 1 1,-1 0 0,0 0-1,1-1 1,-1 1-1,0 0 1,1 0-1,-1 0 1,1 0 0,-1 0-1,1 0 1,0 0-1,-1 0 1,1 0-1,0 0 1,0 0 0,-1 0-1,1 0 1,0 0-1,0 0 1,0 0-1,0 0 1,1 0 0,-1 0-1,0 1 1,1 0-3,0-1 1,0 0 0,0 0-1,0 0 1,0-1 0,1 1-1,-1 0 1,0 0 0,0-1-1,1 1 1,-1 0 0,0-1-1,1 1 1,-1-1 0,0 0-1,3 1 1,11 1-20,-1-1-1,1-1 1,14 0 0,-16-1 44,58-2-172,122-23 0,-33 3-122,-132 19 272,-36 2 148,-52 1-123,48 1-231,-136-1-4412,90-2 245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8.106"/>
    </inkml:context>
    <inkml:brush xml:id="br0">
      <inkml:brushProperty name="width" value="0.025" units="cm"/>
      <inkml:brushProperty name="height" value="0.025" units="cm"/>
    </inkml:brush>
  </inkml:definitions>
  <inkml:trace contextRef="#ctx0" brushRef="#br0">0 0 12524,'0'0'10282,"69"12"-9193,-13-12-96,13 0-417,8 0-416,0-3-160,-5 2-961,-5 1-2434,-16 0-2659,-15 0-8263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6.724"/>
    </inkml:context>
    <inkml:brush xml:id="br0">
      <inkml:brushProperty name="width" value="0.025" units="cm"/>
      <inkml:brushProperty name="height" value="0.025" units="cm"/>
    </inkml:brush>
  </inkml:definitions>
  <inkml:trace contextRef="#ctx0" brushRef="#br0">111 424 10794,'0'0'9855,"-10"3"-7853,2-2-1537,0 2 0,0-1 0,1 1 0,-1 1 0,0-1 1,-7 6-1,12-7-333,0 0 0,0 0 0,1 0 0,-1 0 0,1 1 0,-1-1 0,1 1 0,0 0 0,0-1 0,0 1 0,0 0 0,1 0 0,-1 0 0,1 1 0,0-1 0,0 0 0,0 0 0,0 1 0,0-1 0,1 1 0,-1 4 0,2-8-126,0 1 0,-1 0 0,1 0 0,0-1 0,-1 1 0,1 0-1,0-1 1,0 1 0,0-1 0,0 1 0,-1-1 0,1 0 0,0 1 0,0-1 0,0 0-1,0 1 1,0-1 0,0 0 0,0 0 0,0 0 0,0 0 0,0 0 0,0 0 0,0 0-1,2-1 1,29-1 33,-25-1-98,0 1 0,0-1 0,0-1 0,-1 1 0,1-1 0,-1 0 0,10-9 0,34-17-643,-57 40-513,4-6 1734,13-13-458,39-38-140,-14 15-2203,58-69-1,-86 92 1900,0-1 0,0 0 0,-1 0-1,0 0 1,-1 0 0,0-1 0,-1 0 0,0 0-1,-1 0 1,0-1 0,-1 1 0,2-23 0,-4 33 432,0 1 1,0-1 0,1 1 0,-1-1 0,0 1 0,0-1 0,0 1-1,-1-1 1,1 1 0,0 0 0,0-1 0,0 1 0,0-1-1,0 1 1,0-1 0,-1 1 0,1-1 0,0 1 0,0 0-1,-1-1 1,1 1 0,0 0 0,-1-1 0,1 1 0,0 0 0,-1-1-1,1 1 1,0 0 0,-1-1 0,1 1 0,-1 0 0,1 0-1,0 0 1,-1-1 0,0 1 0,-17 7 1543,-14 22 582,27-19-1860,0-1-1,1 1 0,0 0 1,1 0-1,0 1 1,0-1-1,1 1 0,0-1 1,1 1-1,1 0 0,-1-1 1,2 1-1,-1 0 1,2-1-1,3 18 0,1-4-327,1-1-1,1 0 1,1-1-1,1 1 0,24 37 1,-34-59-36,0 0 0,1 0 0,-1 0 0,0-1-1,1 1 1,-1 0 0,1 0 0,-1-1 0,1 1 0,0 0 0,-1 0 0,1-1 0,0 1 0,0-1 0,-1 1 0,1-1-1,0 1 1,0-1 0,0 1 0,-1-1 0,3 1 0,3-16-1035,-11-32 408,2 39 801,-1 0 1,0-1 0,-1 2-1,0-1 1,0 0 0,0 1-1,-1 0 1,0 0-1,0 1 1,-1 0 0,0 0-1,0 0 1,0 1-1,-1 0 1,0 0 0,-15-6-1,18 10 147,14 2-689,-1 0 0,1 1-1,-1 0 1,13 4-1,17 5-1664,-12-6-233,1-1 0,1-1-1,-1-1 1,0-2 0,1 0-1,40-7 1,-65 6 2438,1 0 0,-1 0 1,0 0-1,0-1 0,0 1 1,0-1-1,0 0 0,0 0 1,3-2-1,-5 3 281,0 0 0,0 0 1,0 0-1,0 0 0,-1 0 0,1 0 1,0 0-1,-1 0 0,1 0 0,-1-1 1,1 1-1,-1 0 0,1 0 0,-1 0 1,0-1-1,0 1 0,1-2 0,-2 3-204,1-1-1,-1 1 1,0-1-1,1 0 1,-1 1-1,0 0 1,1-1-1,-1 1 1,0-1 0,0 1-1,1 0 1,-1-1-1,0 1 1,0 0-1,1 0 1,-1 0-1,0-1 1,0 1-1,0 0 1,0 0-1,1 0 1,-1 0-1,0 1 1,0-1-1,0 0 1,1 0-1,-1 0 1,-1 1-1,-27 6 1831,25-5-1805,0 0-1,0 0 1,0 1 0,1-1 0,-1 1 0,1 0 0,0 0 0,-1 1 0,2-1 0,-1 1 0,0-1 0,1 1-1,-1 0 1,1 0 0,0 0 0,1 0 0,-1 0 0,1 0 0,-1 1 0,1-1 0,1 1 0,-2 4 0,3-7-222,-1-1 1,1 0-1,0 0 0,-1 0 1,1 0-1,0 0 1,0 0-1,-1 0 1,1 0-1,0 0 1,0 0-1,0 0 1,0 0-1,0-1 1,0 1-1,1 0 1,-1-1-1,0 1 1,0-1-1,0 1 1,1-1-1,-1 0 1,0 0-1,0 1 1,1-1-1,-1 0 0,0 0 1,1 0-1,-1 0 1,0 0-1,0-1 1,1 1-1,-1 0 1,2-1-1,48-9-242,-34 1-2,-1 0-1,0-1 1,-1 0-1,15-14 1,-14 11-426,0 1 0,1 1 0,18-10-1,-34 21 633,-1-1 0,0 1 0,1 0 0,-1 0 0,1-1 0,-1 1 0,0 0 0,1 0 0,-1 0 0,1 0 0,-1 0 0,1 0 0,-1 0 0,0 0-1,1 0 1,-1 0 0,1 0 0,-1 0 0,1 0 0,-1 0 0,0 0 0,1 0 0,-1 0 0,1 1 0,-1-1 0,0 0 0,1 0 0,-1 0 0,0 1-1,1-1 1,-1 0 0,1 1 0,3 17 174,-11 36 2097,3-27-832,3-26-1397,1 0 1,1 0 0,-1 0 0,0 0 0,0-1-1,0 1 1,0 0 0,0 0 0,1 0 0,-1 0-1,0-1 1,1 1 0,-1 0 0,1 0 0,-1-1-1,1 1 1,-1 0 0,1-1 0,-1 1 0,1 0-1,0-1 1,-1 1 0,1-1 0,0 1 0,0-1-1,-1 1 1,1-1 0,0 0 0,1 1 0,30 0-304,-22-4-46,0 1 0,-1-1 0,0 0-1,17-9 1,-14 5-795,1-2 0,-1 0 0,17-17-1,11-14-4631,-35 35 4765,-5 4 1069,0 1 1,0 0 0,0 0 0,0 0 0,0 0-1,0 0 1,0 0 0,0-1 0,0 1-1,0 0 1,0 0 0,0 0 0,1 0 0,-1 0-1,0 0 1,0 0 0,0 0 0,0 0 0,0-1-1,0 1 1,1 0 0,-1 0 0,0 0 0,0 0-1,0 0 1,0 0 0,0 0 0,1 0 0,-1 0-1,0 0 1,0 0 0,0 0 0,0 0-1,0 0 1,1 0 0,-1 0 0,0 0 0,0 0-1,0 0 1,0 1 0,0-1 0,0 0 0,1 0-1,-1 0 1,0 0 0,0 0 0,0 0 0,0 0-1,0 0 1,0 0 0,0 1 0,0-1 0,1 0-1,-1 0 1,0 0 0,0 0 0,2 14 2275,-2-13-2259,0 0-1,0 1 1,0-1 0,0 0 0,0 0-1,1 1 1,-1-1 0,0 0-1,1 0 1,-1 1 0,0-1-1,1 0 1,0 0 0,-1 0-1,1 0 1,0 1 0,-1-1-1,1 0 1,0 0 0,0-1-1,0 1 1,2 2 0,2-3-87,0 0 1,1 0-1,-1-1 0,0 0 1,0 0-1,0 0 0,0 0 1,0-1-1,0 0 1,0 0-1,0 0 0,-1-1 1,1 1-1,-1-1 1,0 0-1,0-1 0,0 1 1,0-1-1,0 1 1,-1-1-1,0 0 0,1-1 1,1-4-1,6-5 64,-2-2 1,0 1-1,-1-1 1,0-1-1,8-25 0,-11 22-169,0-1 0,-1 1-1,-1-1 1,0 0 0,-2-39-1,-1 60 125,0 0 0,0 0 0,0 0 0,0-1 0,0 1-1,0 0 1,-1 0 0,1 0 0,0-1 0,0 1 0,0 0 0,0 0-1,0 0 1,0-1 0,0 1 0,-1 0 0,1 0 0,0 0-1,0 0 1,0 0 0,0-1 0,-1 1 0,1 0 0,0 0 0,0 0-1,0 0 1,-1 0 0,1 0 0,0 0 0,0 0 0,0 0-1,-1 0 1,1 0 0,0 0 0,0 0 0,0 0 0,-1 0 0,1 0-1,0 0 1,0 0 0,0 0 0,-1 0 0,1 0 0,0 0-1,0 0 1,0 0 0,-1 0 0,1 1 0,0-1 0,0 0 0,0 0-1,-1 0 1,1 0 0,0 0 0,0 1 0,0-1 0,0 0-1,0 0 1,0 0 0,0 0 0,-1 1 0,1-1 0,0 0 0,0 0-1,0 0 1,0 1 0,0-1 0,0 0 0,-11 14 509,6-1-157,1 0 0,0 0 0,1 0 0,0 1 0,1 0 1,0-1-1,1 1 0,1 0 0,0 0 0,1 0 0,1 0 0,0-1 0,0 1 0,6 15 0,-1-7-548,1 0-1,1 0 0,0-1 1,2 0-1,0-1 1,2 0-1,25 30 1,-44-64-4420,-17-20 2984,-33-27 998,31 36 1872,-31-40 1,56 64-1161,-1 0-1,0 0 1,0 0 0,0 0-1,1 0 1,-1 0 0,1 0 0,-1 0-1,0 0 1,1 0 0,0-1-1,-1 1 1,1 0 0,0 0 0,0 0-1,0-1 1,-1 1 0,1 0-1,1 0 1,-1-1 0,0 1 0,0 0-1,0 0 1,1-1 0,-1 1-1,0 0 1,1 0 0,-1 0 0,1 0-1,0-1 1,-1 1 0,1 0-1,0 0 1,-1 0 0,1 0 0,0 1-1,0-1 1,0 0 0,0 0-1,0 0 1,0 1 0,0-1 0,0 0-1,0 1 1,1-1 0,-1 1-1,0 0 1,0-1 0,0 1 0,2 0-1,10-4-120,0 1 0,0 0 1,25-1-1,-25 2 213,68-10-4210,-41 2-2203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8.451"/>
    </inkml:context>
    <inkml:brush xml:id="br0">
      <inkml:brushProperty name="width" value="0.025" units="cm"/>
      <inkml:brushProperty name="height" value="0.025" units="cm"/>
    </inkml:brush>
  </inkml:definitions>
  <inkml:trace contextRef="#ctx0" brushRef="#br0">44 0 13901,'0'0'7751,"12"9"-6597,12 7-549,-1 0 1,2-2 0,30 13 0,-49-25-574,1 1 0,0 0 0,-1 1 0,1 0 0,-1 0-1,0 0 1,0 1 0,6 6 0,-10-9-23,0 1-1,0 0 1,0 0-1,-1-1 1,1 1-1,-1 0 1,1 0 0,-1 1-1,0-1 1,0 0-1,-1 0 1,1 0-1,-1 1 1,1-1-1,-1 0 1,0 1 0,0-1-1,-1 0 1,1 1-1,-1-1 1,0 4-1,-8 17 135,0 0 0,-2 0 0,-1-1 0,0 0 0,-2-1 0,-17 20 0,-3 9-81,-10 21-189,-17 25-5640,36-62-3447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43.737"/>
    </inkml:context>
    <inkml:brush xml:id="br0">
      <inkml:brushProperty name="width" value="0.025" units="cm"/>
      <inkml:brushProperty name="height" value="0.025" units="cm"/>
    </inkml:brush>
  </inkml:definitions>
  <inkml:trace contextRef="#ctx0" brushRef="#br0">1 42 9897,'0'0'6604,"2"-8"-4319,8-25-262,-10 33-1974,0 0-1,1 0 1,-1 1-1,0-1 1,0 0-1,0 0 1,0 0 0,0 1-1,0-1 1,0 0-1,0 0 1,1 0-1,-1 0 1,0 0 0,0 1-1,0-1 1,0 0-1,1 0 1,-1 0-1,0 0 1,0 0 0,0 0-1,1 0 1,-1 0-1,0 0 1,0 0-1,0 0 1,1 0 0,-1 0-1,0 0 1,0 0-1,0 0 1,1 0-1,-1 0 1,0 0-1,0 0 1,0 0 0,1 0-1,-1 0 1,0 0-1,0 0 1,0 0-1,0 0 1,1 0 0,-1-1-1,0 1 1,0 0-1,0 0 1,0 0-1,0 0 1,1 0 0,-1-1-1,0 1 1,3 17 648,1 54 1289,-9 132-1,-2-42-1578,6-159-406,1-1 0,0 0 0,0 1 0,0-1 0,0 1 0,0-1 0,0 0 0,0 1 0,0-1 0,0 0 0,1 1 0,-1-1 0,1 0 0,-1 1 0,1-1 0,-1 0 0,1 1 0,0-1 0,-1 0 0,1 0 0,0 0 0,0 0 0,0 0 0,0 0 0,2 1 0,-1-2 5,-1 0 1,1 0 0,0-1 0,0 1-1,0-1 1,0 1 0,-1-1-1,1 0 1,0 0 0,-1 0 0,1 0-1,-1 0 1,1 0 0,-1 0-1,1-1 1,-1 1 0,0 0 0,1-1-1,0-1 1,16-18 58,29-44-1,-37 49-45,1 0-1,0 1 0,2 0 0,-1 0 0,2 1 0,19-15 0,-33 28-12,1 1-1,0-1 1,0 0-1,-1 1 1,1-1-1,0 1 1,0-1-1,0 1 1,0-1-1,0 1 1,0 0-1,0-1 1,0 1-1,0 0 1,0 0-1,0 0 1,0 0-1,0 0 1,0 0-1,0 0 1,0 0-1,0 0 1,0 0-1,0 0 1,0 1-1,0-1 1,0 0-1,0 1 1,1 0 0,0 1 21,-1-1 0,0 1 1,0 0-1,0 0 1,0-1-1,0 1 1,0 0-1,0 0 1,-1 0-1,1 0 1,-1 0-1,1 0 1,-1 4-1,1 12 228,0-1 0,-4 31-1,2-40-201,-2 12 58,-1 0 0,-10 31 1,8-32-22,1 1-1,-3 25 1,8-44-250,9-16-2520,21-36-5770,-17 18 538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44.469"/>
    </inkml:context>
    <inkml:brush xml:id="br0">
      <inkml:brushProperty name="width" value="0.025" units="cm"/>
      <inkml:brushProperty name="height" value="0.025" units="cm"/>
    </inkml:brush>
  </inkml:definitions>
  <inkml:trace contextRef="#ctx0" brushRef="#br0">84 180 14189,'0'0'10122,"-1"-9"-9316,1 2-552,-1 0 1,1 0-1,1-1 0,-1 1 1,1 0-1,1 0 0,-1 0 1,1 0-1,1 0 0,2-8 0,1 1 260,-3 6-132,1 0 0,-1 0 0,-1-1 0,0 1 0,0-1-1,1-12 1,-35 24 158,26 0-498,1 1 1,0-1 0,-1 1 0,2 1 0,-1-1-1,0 1 1,1-1 0,0 1 0,0 1 0,0-1-1,1 0 1,0 1 0,-5 10 0,4-6 23,0 0 0,0 0 0,1 0-1,1 1 1,-1 0 0,2-1 0,-1 16 0,2-20-66,2 0 0,-1 1 0,1-1 0,0 0 0,0 0 0,0-1 0,1 1 0,0 0 0,0-1 0,0 0 0,1 0 0,0 0 0,0 0 0,0 0 0,6 4 0,-9-9 0,-1 0 0,0 0-1,1 0 1,-1 0 0,0 1 0,1-1 0,-1 0-1,0 0 1,1-1 0,-1 1 0,0 0 0,1 0-1,-1 0 1,0 0 0,1 0 0,-1 0 0,0 0 0,1 0-1,-1-1 1,0 1 0,1 0 0,-1 0 0,0-1-1,0 1 1,1 0 0,-1 0 0,0-1 0,0 1-1,0 0 1,1 0 0,-1-1 0,0 1 0,0 0-1,0-1 1,0 1 0,0 0 0,1-1 0,-1 1-1,0 0 1,0-1 0,0 1 0,0 0 0,0-1-1,0 0 1,0 1-8,0-1-1,0 1 1,0-1-1,0 0 1,0 1-1,0-1 1,1 1-1,-1-1 1,0 1-1,0-1 1,1 1-1,-1-1 1,0 1-1,1-1 1,-1 1 0,0-1-1,1 1 1,-1-1-1,1 1 1,-1 0-1,0-1 1,1 1-1,-1 0 1,1-1-1,0 1 1,-1 0-1,1 0 1,-1 0-1,1-1 1,-1 1-1,1 0 1,-1 0-1,1 0 1,0 0-1,-1 0 1,1 0-1,-1 0 1,1 0-1,0 0 1,-1 0-1,1 0 1,0 1-1,22 6-6619,-5-7-2529,-7-3-148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45.423"/>
    </inkml:context>
    <inkml:brush xml:id="br0">
      <inkml:brushProperty name="width" value="0.025" units="cm"/>
      <inkml:brushProperty name="height" value="0.025" units="cm"/>
    </inkml:brush>
  </inkml:definitions>
  <inkml:trace contextRef="#ctx0" brushRef="#br0">0 23 8296,'0'0'17691,"1"11"-16468,-1 1-1007,12 222 2808,-12-234-2987,0 1 0,0-1 0,0 1 0,0-1 0,0 1 1,0 0-1,0-1 0,0 1 0,0-1 0,0 1 0,0-1 0,1 1 0,-1-1 0,0 1 0,0-1 0,1 1 0,-1-1 0,0 1 0,1-1 0,-1 0 0,0 1 0,1-1 1,-1 0-1,1 1 0,-1-1 0,0 0 0,1 1 0,0-1 0,10-9 629,4-26-207,-9 10-436,-1-1 0,-2 0 1,0-1-1,-2-46 1,-1 63-24,-2 29 0,1-11 0,0 0 0,0 1 0,1-1 0,0 1 0,2 8 0,-2-15 0,0-1 0,1 1 0,-1 0 0,1 0 0,-1-1 0,1 1 0,0 0 0,0-1 0,0 1 0,0-1 0,0 1 0,0-1 0,0 1 0,0-1 0,0 0 0,1 0 0,-1 1 0,0-1 0,1 0 0,-1 0 0,1 0 0,0-1 0,-1 1 0,1 0 0,-1-1 0,1 1 0,0-1 0,0 1 0,-1-1 0,4 1 0,2-2 0,1 1 0,-1-1 0,0-1 0,0 1 0,0-1 0,0 0 0,0-1 0,0 1 0,-1-2 0,1 1 0,-1-1 0,0 1 0,0-2 0,0 1 0,0-1 0,6-7 0,-5 6 0,0-1 0,-1 0 0,0 0 0,-1 0 0,1 0 0,-2-1 0,1 0 0,-1 0 0,0-1 0,0 1 0,-1-1 0,4-16 0,-7 25 0,0-1 0,0 1 0,0 0 0,0 0 0,0-1 0,-1 1 0,1 0 0,0 0 0,0-1 0,0 1 0,0 0 0,0 0 0,0-1 0,0 1 0,-1 0 0,1 0 0,0-1 0,0 1 0,0 0 0,-1 0 0,1 0 0,0-1 0,0 1 0,0 0 0,-1 0 0,1 0 0,0 0 0,0 0 0,-1 0 0,1-1 0,0 1 0,-1 0 0,1 0 0,0 0 0,0 0 0,-1 0 0,1 0 0,0 0 0,-1 0 0,1 0 0,0 0 0,0 0 0,-1 0 0,1 1 0,0-1 0,0 0 0,-1 0 0,1 0 0,0 0 0,0 0 0,-1 0 0,1 1 0,0-1 0,0 0 0,0 0 0,-1 0 0,1 1 0,0-1 0,0 0 0,0 0 0,0 1 0,-1-1 0,-15 13 0,7-3 0,1 1 0,0 0 0,1 0 0,1 1 0,0 0 0,0 0 0,1 0 0,1 1 0,0 0 0,0 0 0,2 0 0,-1 0 0,1 17 0,2-28-11,0 0-1,1 0 1,0-1-1,-1 1 1,1 0-1,0-1 1,0 1-1,0-1 1,0 1-1,0-1 1,0 0-1,0 1 1,0-1-1,1 0 1,-1 0-1,0 0 1,1 0-1,-1 0 1,1 0-1,-1 0 1,1 0-1,0 0 1,-1-1-1,1 1 1,0-1-1,-1 1 1,1-1 0,0 0-1,0 0 1,-1 0-1,4 0 1,63 0-2156,-57-1 1322,27-4-6752,1-7-6058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46.731"/>
    </inkml:context>
    <inkml:brush xml:id="br0">
      <inkml:brushProperty name="width" value="0.025" units="cm"/>
      <inkml:brushProperty name="height" value="0.025" units="cm"/>
    </inkml:brush>
  </inkml:definitions>
  <inkml:trace contextRef="#ctx0" brushRef="#br0">0 159 11851,'0'0'10533,"10"2"-9828,-5-1-668,0 0 1,1-1-1,-1 0 1,0 1 0,0-2-1,0 1 1,1-1 0,-1 0-1,0 0 1,0 0-1,0-1 1,0 1 0,0-1-1,-1 0 1,1-1-1,0 1 1,-1-1 0,0 0-1,1 0 1,5-6 0,9-5 471,-1-1 0,0 0 0,-1-1 1,29-36-1,-40 39 130,-9 10-855,-6 5-2913,1 4-4970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0.627"/>
    </inkml:context>
    <inkml:brush xml:id="br0">
      <inkml:brushProperty name="width" value="0.025" units="cm"/>
      <inkml:brushProperty name="height" value="0.025" units="cm"/>
    </inkml:brush>
  </inkml:definitions>
  <inkml:trace contextRef="#ctx0" brushRef="#br0">20 274 11018,'0'-34'7540,"-2"29"-2878,-4 22-3774,2 2-794,1-1 0,1 0-1,0 1 1,2 0 0,0-1-1,1 1 1,0 0 0,8 28 0,-9-44-81,1 0-1,0-1 1,0 1 0,0-1 0,0 0 0,0 1 0,0-1 0,1 0 0,-1 0 0,1 0 0,0 0 0,0 0 0,-1 0 0,1 0 0,0 0 0,0-1-1,1 1 1,-1-1 0,0 0 0,1 1 0,-1-1 0,0 0 0,1-1 0,-1 1 0,1 0 0,-1-1 0,1 1 0,0-1 0,-1 0 0,1 1-1,0-1 1,-1-1 0,1 1 0,-1 0 0,1-1 0,3 0 0,1-2 67,-1 1 0,1-1 0,-1 0-1,0 0 1,0-1 0,0 0 0,0 0 0,-1-1-1,0 1 1,0-1 0,0 0 0,7-9 0,-6 5 160,0 0-1,-1 0 1,0 0 0,0-1 0,-1 1 0,0-1 0,-1 0-1,0-1 1,-1 1 0,0 0 0,0-1 0,-1 0 0,-1-18 0,0 29-236,0 0 0,0 0 0,0 0 1,0 0-1,0-1 0,0 1 0,-1 0 0,1 0 1,0 0-1,0 0 0,0 0 0,0-1 1,0 1-1,-1 0 0,1 0 0,0 0 1,0 0-1,0 0 0,-1 0 0,1 0 1,0 0-1,0 0 0,0 0 0,0 0 1,-1 0-1,1 0 0,0 0 0,0 0 1,0 0-1,-1 0 0,1 0 0,0 0 1,0 0-1,0 0 0,-1 0 0,1 0 1,0 0-1,0 0 0,0 1 0,0-1 0,-1 0 1,1 0-1,0 0 0,0 0 0,0 0 1,0 0-1,0 1 0,0-1 0,-1 0 1,1 0-1,0 0 0,0 0 0,0 1 1,0-1-1,0 0 0,0 0 0,0 0 1,0 1-1,0-1 0,-9 11-56,6-3 71,1 0 0,0 1 0,0-1 0,1 1 0,0-1 0,0 1 0,1 15 0,0-22-12,0 0 0,0 1 0,1-1 0,-1 0 1,1 1-1,-1-1 0,1 0 0,0 0 0,0 0 0,-1 0 1,2 0-1,-1 0 0,0 0 0,0 0 0,1 0 0,-1 0 1,1 0-1,-1-1 0,1 1 0,0-1 0,0 1 0,-1-1 1,1 0-1,0 1 0,0-1 0,0 0 0,1 0 0,-1-1 1,0 1-1,0 0 0,0-1 0,1 1 0,1-1 0,4 0 74,-1 0-1,0-1 0,0 0 0,0 0 0,0-1 0,0 0 0,0 0 0,0 0 1,0-1-1,-1 0 0,1-1 0,-1 1 0,0-1 0,0-1 0,9-8 0,-10 10-33,-1-1-1,0 0 0,-1 0 1,1 0-1,-1-1 0,0 1 1,0-1-1,0 0 0,0 0 0,-1 0 1,0 0-1,0 0 0,0 0 1,-1 0-1,0-1 0,0 1 1,0-1-1,0 1 0,-1-1 1,0 1-1,-1-10 0,0 14-108,0 0 0,1 0-1,-1 0 1,1 1 0,-1-1 0,0 0-1,0 0 1,1 1 0,-1-1 0,0 0-1,0 1 1,0-1 0,0 1 0,0-1-1,0 1 1,0 0 0,0-1-1,0 1 1,0 0 0,0 0 0,0 0-1,0 0 1,0-1 0,0 1 0,0 1-1,0-1 1,0 0 0,-1 0-1,1 0-121,0 0-1,0 0 0,0 0 0,0 0 0,0 0 0,0 1 1,0-1-1,0 0 0,0 1 0,0-1 0,0 0 0,0 1 1,0-1-1,0 1 0,0-1 0,0 1 0,0 0 0,0-1 1,1 1-1,-1 0 0,0 0 0,1-1 0,-1 1 0,0 0 1,1 0-1,-1 0 0,1 0 0,-1 0 0,1 1 0,0-1-112,0 1 1,0-1-1,0 1 0,0-1 0,0 1 0,0-1 0,1 0 0,-1 1 1,1-1-1,-1 0 0,1 1 0,-1-1 0,1 0 0,0 0 0,0 1 1,0-1-1,-1 0 0,1 0 0,0 0 0,0 0 0,1 0 0,-1 0 1,0-1-1,2 2 0,1 1-199,0-1 1,1-1-1,-1 1 1,1-1-1,-1 1 0,1-1 1,8 0-1,-2 0 287,-1 0-1,0-1 0,0-1 1,0 0-1,0 0 1,0-1-1,10-3 0,-16 4 444,1-1-1,-1 0 0,0-1 1,-1 1-1,1-1 1,0 1-1,4-5 0,-7 5 200,1 0-1,-1 1 1,1-1-1,-1 0 1,1 0-1,-1 0 1,0 0-1,0 0 1,0 0-1,0 0 1,-1 0-1,1-1 1,0 1-1,-1 0 1,0 0-1,1-3 1,-1 5-352,0-1 0,0 1 0,0-1 0,0 1 0,-1 0 0,1-1 1,0 1-1,0 0 0,0-1 0,0 1 0,-1 0 0,1-1 0,0 1 1,0 0-1,0-1 0,-1 1 0,1 0 0,0 0 0,-1-1 0,1 1 0,0 0 1,-1 0-1,1 0 0,0 0 0,-1-1 0,1 1 0,0 0 0,-1 0 0,1 0 1,0 0-1,-1 0 0,1 0 0,-1 0 0,1 0 0,0 0 0,-1 0 1,1 0-1,0 0 0,-1 0 0,1 0 0,-1 0 0,1 0 0,0 0 0,-1 1 1,1-1-1,0 0 0,-1 0 0,1 0 0,0 1 0,0-1 0,-1 0 0,1 0 1,0 1-1,-1-1 0,1 1 0,-20 14 714,13-5-542,0 0 0,0 1 0,1-1 1,1 1-1,0 0 0,0 1 0,1-1 0,0 1 0,1 0 0,1 0 1,-2 21-1,4-33-251,0 1 0,0-1 0,-1 0 0,1 1 0,0-1 0,1 0 0,-1 1 0,0-1 0,0 1 0,0-1 0,0 0 0,0 1 0,0-1 0,0 0 0,0 1 0,1-1-1,-1 0 1,0 1 0,0-1 0,0 0 0,1 0 0,-1 1 0,0-1 0,1 0 0,-1 0 0,0 1 0,0-1 0,1 0 0,-1 0 0,0 0 0,1 0 0,-1 1 0,0-1 0,1 0 0,-1 0 0,0 0 0,1 0 0,17-5 54,13-17 74,-20 11-235,-1-1-1,-1 0 0,0-1 0,0 0 1,-1 0-1,-1-1 0,-1 0 1,0 0-1,7-24 0,-12 108-2141,-1-69 2169,0-1 1,0 1-1,1 0 1,-1-1-1,0 1 0,1-1 1,-1 1-1,0-1 1,1 1-1,-1-1 1,1 1-1,-1-1 1,1 1-1,-1-1 1,1 1-1,-1-1 1,1 0-1,0 1 0,-1-1 1,1 0-1,-1 0 1,1 1-1,0-1 1,-1 0-1,1 0 1,0 0-1,-1 0 1,1 0-1,0 0 0,-1 0 1,1 0-1,0 0 1,-1 0-1,1 0 1,0 0-1,-1-1 1,1 1-1,-1 0 1,1 0-1,0-1 1,-1 1-1,1 0 0,-1-1 1,1 1-1,-1-1 1,1 0-1,27-19-1167,-12-2 1523,-1-1 0,-1 0 0,0-2 0,-2 1 0,-1-2 1,-1 1-1,-1-1 0,-1-1 0,7-50 0,-67 268 3325,47-167-3294,2 2 0,0-1-1,2 0 1,3 34-1,-2-58-320,0 1 0,0-1 0,0 1 0,0-1 0,1 1 0,-1-1 0,1 1 1,-1-1-1,1 1 0,-1-1 0,1 1 0,0-1 0,0 0 0,0 0 0,0 1 0,0-1 0,0 0 0,0 0 0,0 0 0,0 0 0,0 0 0,1 0 0,-1 0 0,0-1 0,3 2 0,-3-2 12,0 0 0,0 0 1,0 0-1,0 0 0,0-1 0,-1 1 0,1 0 0,0-1 1,0 1-1,0-1 0,0 1 0,0-1 0,-1 1 0,1-1 1,0 1-1,0-1 0,-1 0 0,1 0 0,0 1 1,-1-1-1,1 0 0,-1 0 0,1 0 0,-1 1 0,1-1 1,-1 0-1,0 0 0,1 0 0,-1 0 0,0 0 0,0 0 1,0 0-1,0 0 0,0 0 0,0 0 0,0 0 0,0 0 1,0 0-1,0-1 0,0-11-18,0 0-1,0 1 1,-1-1 0,0 1-1,-1-1 1,-1 1 0,0-1 0,-1 1-1,0 0 1,-1 1 0,0-1-1,-1 1 1,-11-18 0,16 28 13,1 1 0,0 0 1,0-1-1,0 1 0,0-1 1,-1 1-1,1 0 0,0-1 1,0 1-1,-1 0 0,1-1 0,0 1 1,-1 0-1,1-1 0,0 1 1,-1 0-1,1 0 0,-1 0 1,1-1-1,0 1 0,-1 0 1,1 0-1,-1 0 0,1 0 0,0 0 1,-1 0-1,1 0 0,-1-1 1,1 1-1,-1 0 0,1 1 1,-1-1-1,0 0 0,1 0 4,0 1-1,0-1 1,0 1-1,0-1 1,0 1-1,0 0 1,0-1-1,0 1 1,0-1-1,1 1 1,-1-1-1,0 1 1,0-1-1,0 1 1,1-1-1,-1 1 1,0-1-1,1 0 1,-1 1-1,0-1 1,1 1-1,-1-1 1,0 0-1,1 1 1,-1-1-1,1 0 1,-1 1-1,1-1 1,3 3-198,1 0 1,-1 0-1,1-1 1,0 0-1,0 0 1,0 0-1,0 0 1,0-1-1,0 0 1,0 0-1,9 0 0,64-1-4527,-57-1 3432,-2 0-1430,-1-1 0,36-8-1,-11-1-5416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1.090"/>
    </inkml:context>
    <inkml:brush xml:id="br0">
      <inkml:brushProperty name="width" value="0.025" units="cm"/>
      <inkml:brushProperty name="height" value="0.025" units="cm"/>
    </inkml:brush>
  </inkml:definitions>
  <inkml:trace contextRef="#ctx0" brushRef="#br0">164 201 9097,'-7'0'1672,"-1"1"1,0 0 0,1 0 0,-1 1 0,1 0 0,-12 4-1,12-3-1418,1-1-1,0 1 1,1 0-1,-1 1 1,0-1-1,1 1 1,0 0-1,0 0 0,0 1 1,0 0-1,1 0 1,-1 0-1,1 0 1,1 1-1,-1-1 1,1 1-1,0 0 1,0 0-1,1 0 0,0 0 1,-3 11-1,5-16-238,0 0 0,-1 0 0,1 0 0,0 0 0,0 0 0,0 0 0,0 1 0,0-1 0,0 0 0,1 0-1,-1 0 1,0 0 0,0 0 0,1 0 0,-1 0 0,1 0 0,-1 0 0,1 0 0,-1 0 0,1 0 0,0 0 0,-1 0 0,1-1-1,0 1 1,0 0 0,0 0 0,0 0 0,2 0-6,-1 0 1,0 0-1,0-1 0,1 1 0,-1-1 1,0 1-1,1-1 0,-1 0 0,1 0 1,-1 0-1,0 0 0,3 0 0,5-2-38,0 0 0,-1 0 0,1-1 0,-1 0-1,12-6 1,0-1-75,-1-2 0,-1 0 0,0-1 0,0-1 0,-2-1 0,0 0 0,0-1 0,-2-1-1,0-1 1,0 0 0,-2-1 0,-1 0 0,11-21 0,-21 36 151,0 0 0,-1 0 0,1 0 0,-1-1 0,1 1 0,-1 0 0,-1-1 0,1 1 0,-1 0 0,0-1 0,1 1 0,-2-1 0,1 1 1,-1-1-1,-1-7 0,1 11-26,0 0 1,1-1 0,-1 1-1,0-1 1,0 1 0,0 0-1,0 0 1,0 0 0,0-1-1,-1 1 1,1 0 0,0 0-1,-1 1 1,1-1 0,0 0-1,-1 0 1,-2 0 0,0 0-8,1 0 0,-1 0 0,0 1 0,0 0 0,1 0 0,-1 0 0,0 0 0,0 0 0,0 1 0,-3 0 0,-4 2 94,1 1 1,-1 0-1,1 0 0,0 1 1,1 0-1,-1 1 0,1 0 1,-14 12-1,1 1 565,1 0 1,-20 26-1,16-5 28,24-39-699,0-1-1,1 1 0,-1 0 1,1 0-1,-1 0 0,1 0 0,-1-1 1,1 1-1,0 0 0,-1 0 1,1 0-1,0 0 0,0 0 1,0 0-1,0 0 0,0 0 1,0 0-1,0 0 0,0 0 1,0 0-1,0 0 0,0 0 1,1 0-1,-1 0 0,0 0 1,1-1-1,-1 1 0,1 0 1,-1 0-1,1 0 0,-1 0 1,1-1-1,-1 1 0,1 0 0,0-1 1,-1 1-1,1 0 0,0-1 1,0 1-1,0-1 0,0 1 1,1 0-1,12 1-305,0 0 0,1-1 1,-1-1-1,1 0 0,-1-1 0,1-1 0,15-3 0,-10 2-275,1 0-1,36 1 1,-55 3 603,-1-1 0,1 0 0,0 0 1,-1 1-1,1-1 0,0 1 0,-1-1 0,1 1 1,-1 0-1,1 0 0,-1 0 0,1 0 0,-1 0 1,0 0-1,1 0 0,-1 0 0,0 0 0,0 1 1,0-1-1,0 0 0,0 1 0,0-1 0,0 1 1,0-1-1,-1 1 0,1 0 0,-1-1 0,1 1 1,-1 0-1,1-1 0,-1 1 0,0 0 0,0-1 1,0 1-1,0 2 0,0 10 461,-1 0-1,-1 0 0,-5 23 1,1 2-780,7-39-30,0 1-1,0-1 0,0 0 1,-1 0-1,1 1 0,0-1 1,0 0-1,0 0 0,0 0 1,0 0-1,0 0 0,0 0 1,-1 0-1,1 0 1,0 0-1,0-1 0,0 1 1,0 0-1,0-1 0,-1 1 1,1 0-1,0-1 0,0 1 1,0-1-1,-1 1 0,2-2 1,11-12-7202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1.449"/>
    </inkml:context>
    <inkml:brush xml:id="br0">
      <inkml:brushProperty name="width" value="0.025" units="cm"/>
      <inkml:brushProperty name="height" value="0.025" units="cm"/>
    </inkml:brush>
  </inkml:definitions>
  <inkml:trace contextRef="#ctx0" brushRef="#br0">31 0 3075,'0'0'19741,"-5"10"-17381,-15 29 10,15-10-645,5-28-1691,0-1-1,0 1 0,0 0 0,0-1 1,0 1-1,0 0 0,1-1 0,-1 1 1,0-1-1,0 1 0,1 0 0,-1-1 1,0 1-1,1-1 0,-1 1 0,0-1 1,1 1-1,-1-1 0,1 0 0,-1 1 1,1-1-1,-1 1 0,1-1 1,-1 0-1,1 1 0,0-1 0,-1 0 1,1 0-1,-1 1 0,1-1 0,0 0 1,-1 0-1,2 0 0,9 0-290,0 0-1,0-1 0,0 0 1,-1 0-1,1-2 1,0 1-1,18-8 0,-19 6 11,1 1-1,0 0 1,0 0-1,0 1 1,0 0-1,1 1 1,13 1-1,-24 0 262,0 0 0,0 0 0,0 0 0,-1 1 0,1-1-1,0 0 1,0 1 0,-1-1 0,1 1 0,0-1 0,0 1 0,-1-1 0,1 1 0,0-1 0,-1 1 0,1 0 0,-1-1-1,1 1 1,-1 0 0,1-1 0,-1 1 0,0 0 0,1 0 0,-1 0 0,1 0 0,5 29 760,-6-27-711,0 0 0,1 0 0,-1 0 1,1 0-1,-1 0 0,1 0 0,0 0 0,0-1 0,0 1 0,0 0 0,1-1 0,-1 1 0,1-1 0,3 5 0,-2-6-60,0 1 0,-1-1 0,1 0-1,0 0 1,0 0 0,0-1 0,0 1 0,0-1 0,0 0 0,0 1-1,0-1 1,0-1 0,0 1 0,0 0 0,0-1 0,0 1 0,-1-1-1,1 0 1,0 0 0,4-2 0,56-33-2995,-46 25 698,10-6-2324,-2 0-1970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1.792"/>
    </inkml:context>
    <inkml:brush xml:id="br0">
      <inkml:brushProperty name="width" value="0.025" units="cm"/>
      <inkml:brushProperty name="height" value="0.025" units="cm"/>
    </inkml:brush>
  </inkml:definitions>
  <inkml:trace contextRef="#ctx0" brushRef="#br0">0 46 13325,'0'0'15118,"54"-46"-25560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2.338"/>
    </inkml:context>
    <inkml:brush xml:id="br0">
      <inkml:brushProperty name="width" value="0.025" units="cm"/>
      <inkml:brushProperty name="height" value="0.025" units="cm"/>
    </inkml:brush>
  </inkml:definitions>
  <inkml:trace contextRef="#ctx0" brushRef="#br0">200 1 16816,'0'0'2301,"-11"0"149,2 0-2099,1 0-1,-1 1 1,1-1-1,-1 2 1,1-1-1,-1 1 1,1 0 0,0 1-1,0 0 1,0 1-1,0-1 1,1 1-1,-1 1 1,1-1-1,0 1 1,1 1-1,-11 9 1,13-10-275,0-1 0,1 0-1,-1 1 1,1-1 0,1 1 0,-1 0 0,0 0-1,1 0 1,0 1 0,1-1 0,-1 0 0,1 1-1,0-1 1,-1 9 0,3-13-70,-1 0-1,0 0 1,0 0-1,1-1 1,-1 1-1,1 0 1,-1 0-1,1-1 1,-1 1-1,1 0 1,-1-1-1,1 1 1,0-1-1,-1 1 1,1 0-1,0-1 1,-1 0-1,1 1 1,0-1-1,0 1 1,0-1-1,-1 0 1,1 1-1,0-1 1,0 0-1,0 0 1,0 0-1,0 0 0,-1 0 1,1 0-1,0 0 1,0 0-1,0 0 1,0 0-1,0 0 1,-1-1-1,1 1 1,0 0-1,0-1 1,0 1-1,0-1 1,40-13 25,-18 1-159,-2-1 1,21-17 0,28-18-676,-70 48 786,1 1 1,-1 0 0,1-1 0,-1 1-1,1 0 1,-1 0 0,1-1 0,-1 1 0,1 0-1,-1 0 1,1 0 0,-1 0 0,1-1-1,-1 1 1,1 0 0,-1 0 0,1 0-1,-1 0 1,1 0 0,-1 0 0,1 1 0,-1-1-1,1 0 1,-1 0 0,1 0 0,-1 0-1,1 1 1,-1-1 0,1 0 0,-1 0-1,1 1 1,-1-1 0,1 1 0,4 19-191,-11 35 269,5-52-54,-26 122 894,-55 158 0,75-262-618,3-6 32,-1 0 1,0 0-1,-1-1 0,-1 0 1,0 0-1,-14 19 1,20-32-312,1-1 0,0 1 0,0 0 1,-1-1-1,1 1 0,-1-1 0,1 1 0,0 0 1,-1-1-1,1 1 0,-1-1 0,1 1 1,-1-1-1,0 0 0,1 1 0,-1-1 0,1 0 1,-1 1-1,0-1 0,1 0 0,-1 0 1,0 1-1,1-1 0,-1 0 0,0 0 0,1 0 1,-1 0-1,0 0 0,0 0 0,1 0 1,-1 0-1,0 0 0,1 0 0,-1-1 0,0 1 1,1 0-1,-1 0 0,0-1 0,1 1 1,-1 0-1,1-1 0,-1 1 0,0 0 0,1-1 1,-1 1-1,1-1 0,-1 1 0,1-1 1,0 1-1,-1-1 0,1 0 0,-1 1 0,1-1 1,0 1-1,0-1 0,-1 0 0,1 1 1,0-2-1,-11-44 74,11 42-77,-3-16 9,1 0-1,0 0 0,2 0 1,1-1-1,0 1 0,5-21 1,-4 31-61,1 1 1,0-1 0,0 1 0,1-1-1,1 1 1,-1 0 0,1 0-1,1 1 1,0 0 0,0 0-1,0 0 1,1 1 0,0 0-1,10-8 1,11-5-3443,59-31 1,-57 34-907,21-12-7288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7.726"/>
    </inkml:context>
    <inkml:brush xml:id="br0">
      <inkml:brushProperty name="width" value="0.025" units="cm"/>
      <inkml:brushProperty name="height" value="0.025" units="cm"/>
    </inkml:brush>
  </inkml:definitions>
  <inkml:trace contextRef="#ctx0" brushRef="#br0">6 1 14830,'0'0'1938,"0"11"-1516,-2 106 434,-1-27 638,12 128-1,-10-217-1405,1 1 0,0 0 1,1-1-1,-1 1 0,0 0 0,0 0 0,1-1 0,-1 1 0,1-1 0,-1 1 0,1 0 0,0-1 0,0 1 1,-1-1-1,1 1 0,0-1 0,3 3 0,-4-4-4,1-1 0,0 1 1,0 0-1,0 0 0,-1-1 0,1 1 0,0-1 1,-1 1-1,1-1 0,0 1 0,-1-1 1,1 1-1,-1-1 0,1 1 0,-1-1 0,1 0 1,-1 1-1,1-1 0,-1 0 0,1 0 0,-1 1 1,0-1-1,0 0 0,1-1 0,4-9 371,-1 0-1,-1 0 1,5-21-1,-1-59 686,-7 82-1049,0-1-1,0 1 0,-1 0 1,-1 0-1,1 0 1,-1 0-1,-6-15 1,-1 12-262,5 23-96,5 24 128,0-28 136,1-1-1,0 1 1,0-1-1,0 1 1,1-1 0,0 0-1,0 0 1,1 0-1,0 0 1,0-1 0,0 1-1,0-1 1,1 0-1,0-1 1,0 1-1,0-1 1,1 0 0,0 0-1,-1 0 1,1-1-1,1 0 1,-1 0 0,0-1-1,1 1 1,-1-2-1,1 1 1,-1-1 0,9 1-1,-8 0 50,0-2-1,0 1 1,0-1-1,0 0 1,0 0-1,0-1 1,-1 0-1,1 0 0,0-1 1,0 0-1,-1 0 1,1 0-1,-1-1 1,1 0-1,-1 0 1,0-1-1,0 0 1,-1 0-1,1 0 1,-1-1-1,0 1 1,0-1-1,0 0 1,-1-1-1,0 1 0,0-1 1,6-10-1,-9 13-40,1 0 0,-1 0-1,0 0 1,1 0-1,-1 0 1,-1 0-1,1 0 1,0 0-1,-1 0 1,0-1-1,1 1 1,-1 0-1,0 0 1,-1 0-1,1-1 1,-1 1 0,1 0-1,-1 0 1,0 0-1,0 0 1,0 0-1,0 0 1,-1 0-1,0 0 1,1 1-1,-1-1 1,0 0-1,0 1 1,0-1-1,0 1 1,-1 0 0,1 0-1,-1 0 1,1 0-1,-1 0 1,0 1-1,0-1 1,1 1-1,-1-1 1,0 1-1,0 0 1,-1 0-1,1 1 1,0-1-1,0 1 1,0-1-1,0 1 1,-1 0 0,1 0-1,0 0 1,0 1-1,-5 0 1,4 1 0,0-1 0,0 1 0,0 0 0,0 0 0,0 0 0,1 1 0,-1-1 1,1 1-1,-1 0 0,1 0 0,0 0 0,1 0 0,-1 0 0,0 1 0,1-1 0,0 1 1,-1 0-1,2 0 0,-3 4 0,-2 7 91,0-1 0,1 1 0,-6 30-1,10-36-53,-1-1-1,1 0 0,0 0 0,1 1 1,0-1-1,1 0 0,-1 0 0,4 15 0,-2-20-44,-1 0 0,0 0 0,0-1-1,1 1 1,-1 0 0,1 0 0,0-1-1,0 0 1,0 1 0,0-1 0,1 0-1,-1 0 1,0 0 0,1 0 0,-1 0-1,1 0 1,0-1 0,0 0-1,0 1 1,-1-1 0,1 0 0,0 0-1,1-1 1,-1 1 0,0 0 0,3-1-1,9 2-371,0-2 0,0 1-1,0-2 1,1 0-1,-1-1 1,0 0 0,-1-1-1,1-1 1,17-7 0,-14 4-1582,1-1 0,-1-2 0,-1 0 1,0 0-1,0-2 0,22-19 0,1-10-7881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4.428"/>
    </inkml:context>
    <inkml:brush xml:id="br0">
      <inkml:brushProperty name="width" value="0.025" units="cm"/>
      <inkml:brushProperty name="height" value="0.025" units="cm"/>
    </inkml:brush>
  </inkml:definitions>
  <inkml:trace contextRef="#ctx0" brushRef="#br0">83 0 16560,'0'0'7287,"-4"12"-5638,-16 57-906,2 0 0,4 1 0,3 1 1,-5 125-1,16-192-741,1 0 1,-1 0-1,1 0 1,-1-1 0,1 1-1,0 0 1,0 0-1,2 3 1,-2-6-4,-1-1 1,0 1 0,0-1-1,1 1 1,-1-1 0,0 0-1,1 1 1,-1-1 0,0 1-1,1-1 1,-1 0 0,1 1-1,-1-1 1,1 0-1,-1 1 1,1-1 0,-1 0-1,1 0 1,-1 0 0,1 1-1,-1-1 1,1 0 0,-1 0-1,2 0 1,-1 0 0,0-1 0,0 1 0,0-1 0,0 1 0,0-1 0,0 1 1,0-1-1,0 0 0,0 1 0,0-1 0,0 0 0,0 0 0,-1 0 0,1 0 0,0 1 1,1-3-1,3-6 15,0 0 1,0 0 0,-1 0 0,0-1-1,-1 0 1,0 1 0,0-1-1,-1 0 1,-1-1 0,2-9 0,-1-24 23,-3-45 0,0 34-18,-2 25-31,1 22-64,0 20-109,1 3 152,-1-1 29,1 0-1,1-1 1,0 1-1,1 0 1,4 23 0,-4-34-4,0 0 0,0 0 0,0 0 1,0 0-1,1 0 0,-1-1 0,1 1 1,0-1-1,0 1 0,0-1 0,0 0 1,0 1-1,0-1 0,0 0 0,1 0 1,-1-1-1,1 1 0,0 0 0,-1-1 1,1 0-1,0 1 0,0-1 0,0 0 1,0-1-1,0 1 0,0 0 0,0-1 0,0 0 1,0 1-1,0-1 0,4-1 0,0 1-11,-1-1-1,1 0 1,-1 0-1,0 0 0,1-1 1,-1 0-1,0 0 0,0 0 1,0-1-1,0 0 1,0 0-1,6-6 0,-1 1 16,-1-1 1,-1 0-1,1 0 0,-1-1 0,13-19 0,-9 8 60,0 0 0,-2-1 0,0 0 0,-2-1 0,0 0 0,6-28 0,-14 36 42,-13 41-24,-14 48 164,19-51-191,-24 88 711,29-98-620,0-1 0,0 1 0,1 0 0,1 0 0,0 0 0,3 21 0,-2-31-134,-1 0 0,1 0 1,0 0-1,0 0 0,1-1 1,-1 1-1,0 0 1,1-1-1,0 1 0,0-1 1,-1 0-1,2 1 0,-1-1 1,0 0-1,0 0 0,0 0 1,1-1-1,-1 1 1,1 0-1,0-1 0,-1 0 1,1 0-1,0 0 0,0 0 1,0 0-1,0 0 0,0-1 1,0 1-1,0-1 0,0 0 1,0 0-1,0 0 1,0 0-1,4-1 0,3 0 18,0-1 0,0 0-1,0 0 1,-1-1 0,0 0-1,1-1 1,-1 0-1,0 0 1,11-8 0,-8 3 0,0 0 0,0-1 0,-1 0 0,10-12 0,-17 17-15,0 0-1,-1-1 0,1 1 1,-1 0-1,0-1 1,0 0-1,0 0 0,-1 0 1,0 0-1,0 0 1,-1 0-1,1-8 0,-2 13-3,0 0 0,1 0 0,-1 0 0,-1 0 0,1 0-1,0 0 1,0 0 0,0 0 0,0 0 0,-1 0 0,1 0 0,0 0-1,-1 1 1,1-1 0,-1 0 0,1 0 0,-1 0 0,1 0 0,-1 1-1,0-1 1,1 0 0,-1 1 0,0-1 0,1 0 0,-1 1 0,0-1-1,-1 0 1,-1 0-2,0 0 0,1 0 0,-1 1 0,0-1 0,0 1 0,1 0 0,-1 0 0,0 0 0,-5 0 0,-1 1-7,1 1 1,-1 0-1,1 0 1,0 0-1,-15 8 0,13-5 21,1 1 0,0 0-1,0 1 1,0 0 0,1 0-1,-8 9 1,12-11-15,1-1 0,-1 1 0,1 0 0,0-1 0,1 1 0,-1 0 0,1 1 0,0-1 0,0 0 0,0 1 0,1-1 0,0 1 0,-1 8 0,2-12-92,0 0 1,0 0-1,1 0 1,-1-1-1,0 1 1,1 0-1,-1 0 1,1-1-1,0 1 1,0 0-1,-1-1 1,1 1-1,0-1 1,0 1-1,0-1 1,1 1-1,-1-1 1,0 0-1,0 1 1,1-1-1,-1 0 1,1 0-1,-1 0 0,1 0 1,0 0-1,-1-1 1,1 1-1,0 0 1,3 0-1,4 1-1883,0 0 0,0 0 0,1-1 0,15 0 0,16 0-11133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5.223"/>
    </inkml:context>
    <inkml:brush xml:id="br0">
      <inkml:brushProperty name="width" value="0.025" units="cm"/>
      <inkml:brushProperty name="height" value="0.025" units="cm"/>
    </inkml:brush>
  </inkml:definitions>
  <inkml:trace contextRef="#ctx0" brushRef="#br0">181 129 11243,'1'-9'3443,"1"-1"-2654,0-1 374,0 1 1,-1-1-1,0 1 0,-1-1 0,0 0 0,-1 1 1,-2-14-1,3 24-1093,0-1 0,0 1 0,0-1 0,-1 0 0,1 1 0,0-1 0,0 1 0,-1-1 0,1 1 0,0-1 1,-1 1-1,1-1 0,-1 1 0,1-1 0,-1 1 0,1-1 0,-1 1 0,1 0 0,-1-1 0,1 1 0,-1 0 0,1 0 0,-1-1 0,0 1 0,1 0 0,-1 0 1,1 0-1,-1 0 0,0 0 0,1 0 0,-2 0 0,-18 12 960,-10 26-277,21-23-522,1 1 0,0 0 0,-9 29-1,16-42-232,0 1 0,0-1-1,0 1 1,0-1 0,0 1-1,1-1 1,0 1 0,0 0-1,0-1 1,0 1 0,0 0-1,1-1 1,-1 1 0,1-1-1,0 1 1,0-1 0,0 1-1,1-1 1,-1 0 0,1 1-1,0-1 1,0 0-1,0 0 1,4 4 0,66 41-1118,-58-39 877,0-1 0,0 2 0,19 17 0,-28-22 200,-1 0-1,1 0 1,-1 0-1,-1 1 0,1-1 1,-1 1-1,0 0 0,0 0 1,0 1-1,-1-1 0,0 0 1,1 12-1,-1-7 247,-1 0 1,0 0-1,-1 0 0,0 1 0,-1-1 1,0 0-1,-1 0 0,-1 0 0,1 0 1,-1-1-1,-1 1 0,0-1 0,-6 11 1,8-17-114,-1 1 1,0-1 0,0 0 0,0 0 0,0 0 0,0 0 0,-1-1 0,0 1 0,0-1 0,0 0 0,0 0 0,0 0 0,-1-1-1,1 1 1,-1-1 0,1 0 0,-1-1 0,0 1 0,0-1 0,0 0 0,0 0 0,0 0 0,0-1 0,0 0 0,0 0-1,0 0 1,0 0 0,0-1 0,0 0 0,0 0 0,-5-2 0,5 1-91,0-1 0,0 1 0,0-1 0,0 0 0,1 0 0,-1-1 0,1 1 0,0-1 0,0 0 0,0 0 0,1 0 0,-1-1 0,1 1 0,0-1 0,0 0 0,1 0 0,-4-9 0,-2-6 0,1 0 0,0 0 0,-3-28 0,6 29-176,0 0 1,2 0-1,1 0 0,1-31 1,0 45 88,0 0 0,1 1 0,0-1 0,0 1 0,0-1 0,0 0 0,1 1 0,0 0 0,0-1 0,0 1 0,0 0 0,1 0 0,-1 0 0,1 1 0,0-1 0,0 0 0,1 1 0,-1 0 0,1 0 0,0 0 0,-1 0 0,1 1-1,0-1 1,6-1 0,6-2-1896,1 1 0,1 1-1,-1 1 1,23-2-1,-23 3-25,30-3-4760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5.830"/>
    </inkml:context>
    <inkml:brush xml:id="br0">
      <inkml:brushProperty name="width" value="0.025" units="cm"/>
      <inkml:brushProperty name="height" value="0.025" units="cm"/>
    </inkml:brush>
  </inkml:definitions>
  <inkml:trace contextRef="#ctx0" brushRef="#br0">183 55 15407,'0'0'2695,"-6"-9"60,5 8-2677,-3-4 323,0 0 0,0 1 1,-1-1-1,1 1 0,-1 0 0,-9-6 0,12 9-285,0 0 0,0 0 1,0 0-1,0 0 0,0 1 0,0-1 1,-1 1-1,1-1 0,0 1 0,0 0 1,0 0-1,-1 0 0,1 0 0,0 0 0,0 0 1,0 1-1,-1-1 0,1 1 0,0-1 1,0 1-1,0 0 0,0 0 0,0 0 1,0 0-1,0 0 0,0 1 0,1-1 0,-4 3 1,-2 2 73,1 0 0,0 0 0,0 0 0,1 1 0,0-1 0,0 1 0,0 1 0,1-1 0,0 1-1,0-1 1,1 1 0,0 0 0,1 0 0,0 1 0,0-1 0,-1 14 0,3-21-182,0 0 0,0 0 0,0 0-1,1 0 1,-1 0 0,1 0 0,-1 1 0,0-1-1,1 0 1,0 0 0,-1 0 0,1 0 0,0-1-1,-1 1 1,1 0 0,0 0 0,0 0-1,0 0 1,0-1 0,-1 1 0,1 0 0,0-1-1,0 1 1,1-1 0,0 1 0,38 6 102,-27-8-80,1 0 0,-1 0 0,24-6 0,-19 0-14,0-1 1,-1 0 0,0-1 0,-1-1-1,0 0 1,-1-1 0,24-22-1,-7 7 11,-36 43-267,-9 10 421,9-21-114,0-1 26,1 0 1,-1 0 0,1 1 0,1-1-1,-1 1 1,1 0 0,0 0-1,0-1 1,-1 11 0,3-15-88,0-1 0,0 1 0,1-1 0,-1 1 0,0-1 0,0 1 1,1-1-1,-1 0 0,1 1 0,-1-1 0,0 1 0,1-1 0,-1 0 0,1 1 0,-1-1 1,1 0-1,-1 0 0,1 1 0,-1-1 0,1 0 0,-1 0 0,1 0 0,-1 1 0,1-1 1,-1 0-1,1 0 0,-1 0 0,1 0 0,-1 0 0,1 0 0,0 0 0,-1 0 0,1-1 0,-1 1 1,1 0-1,-1 0 0,1 0 0,-1-1 0,1 1 0,-1 0 0,1 0 0,-1-1 0,1 1 1,0-1-1,26-12 119,12-18-47,-31 23-118,0 0 0,1 1 1,0 0-1,0 1 0,0 0 0,1 1 0,0-1 1,0 2-1,13-5 0,-22 12 33,0 0 0,-1 0 0,1 0-1,-1 0 1,1 0 0,-1 1 0,0-1 0,0 0 0,0 0 0,0 0 0,-2 6-1,-6 14 211,-3 15 363,12-38-558,1 1 1,0-1-1,-1 0 0,1 0 0,-1 0 0,1 0 1,0 0-1,-1 0 0,1 0 0,-1 0 0,1-1 0,0 1 1,-1 0-1,3-2 0,9-4-8,-1-1 0,0 0 0,0-1 0,14-13 0,-19 14 0,0 1 0,0 0 0,1 1 0,0 0 0,0 0 0,0 0 0,0 1 0,1 0 0,-1 1 0,1 0 0,0 0 0,18-2 0,-26 7 0,0 1 0,0-1 0,-1 1 0,1 0 0,-1-1 0,0 1 0,0 0 0,0-1 0,0 1 0,0 0 0,-1-1 0,1 1 0,-1 0 0,0 2 0,-4 8-878,-2 17-5159,8-30 5873,-1 1 1,0 0-1,0-1 1,0 1 0,0-1-1,0 1 1,1 0-1,-1-1 1,0 1 0,0-1-1,1 1 1,-1-1-1,0 1 1,1-1 0,-1 1-1,1-1 1,-1 1-1,1-1 1,-1 1 0,1-1-1,-1 0 1,1 1-1,-1-1 1,1 0 0,-1 0-1,1 1 1,-1-1-1,1 0 1,0 0 0,-1 0-1,1 0 1,0 1-1,-1-1 1,1 0 0,-1 0-1,1 0 1,0-1-1,-1 1 1,1 0-1,0 0 1,0 0 0,12-2-7263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6.236"/>
    </inkml:context>
    <inkml:brush xml:id="br0">
      <inkml:brushProperty name="width" value="0.025" units="cm"/>
      <inkml:brushProperty name="height" value="0.025" units="cm"/>
    </inkml:brush>
  </inkml:definitions>
  <inkml:trace contextRef="#ctx0" brushRef="#br0">48 115 17905,'0'0'9748,"11"0"-8638,0 0-1015,0 0 0,0-1 0,0-1 0,0 0 0,0-1-1,13-4 1,-20 6-22,1-1 0,0 0 0,-1 0-1,1 0 1,-1-1 0,0 1 0,0-1-1,0 0 1,0 0 0,0-1 0,-1 1-1,1-1 1,-1 0 0,0 0 0,0 0-1,-1 0 1,1 0 0,-1 0 0,4-9 0,-6 12-53,0 1 0,0-1 0,1 0 0,-1 0 0,0 0 0,0 1 0,0-1 0,0 0-1,0 0 1,0 1 0,0-1 0,0 0 0,0 0 0,-1 0 0,1 1 0,0-1 0,0 0 0,-1 0 0,1 1 0,0-1 0,-1 0 0,1 1 0,-1-1 0,1 0 0,-1 1 0,1-1 0,-1 1 0,1-1 0,-2 0 0,-25-5 213,19 6-203,-1 1 0,1 0 1,0 0-1,0 1 0,-11 4 1,8-1 35,0 0 0,1 1 0,0 0 0,0 0 1,1 1-1,-13 12 0,18-15-39,-1 0 0,1 0 0,0 1 0,0 0 1,1 0-1,-1 0 0,1 0 0,0 0 0,0 1 0,1 0 0,0-1 1,0 1-1,0 0 0,-1 7 0,3-11-27,0 0 0,1 0 0,-1 1 0,1-1 0,-1 0 0,1 0 0,-1 0 0,1 0 0,0 0 0,0-1 0,0 1 0,0 0 0,0 0 0,1-1 0,-1 1 0,0 0 0,1-1 0,-1 1 0,1-1 0,0 0 0,-1 1 0,1-1 0,0 0 0,0 0 0,0 0 0,0 0 0,0-1 0,0 1 0,0-1 0,0 1 0,3 0 0,10 2 0,-1 0 0,1-1 0,19 0 0,-29-2 0,140 2-5312,-101-2-2220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8.032"/>
    </inkml:context>
    <inkml:brush xml:id="br0">
      <inkml:brushProperty name="width" value="0.025" units="cm"/>
      <inkml:brushProperty name="height" value="0.025" units="cm"/>
    </inkml:brush>
  </inkml:definitions>
  <inkml:trace contextRef="#ctx0" brushRef="#br0">28 0 19474,'0'0'3780,"-24"70"-2467,21-37-224,3 4-768,0-3-257,0-2-64,9-6-737,4-5-961,3-7-480,-1-7-512,1-7-930,1-8-1601,-1-14-3875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8.359"/>
    </inkml:context>
    <inkml:brush xml:id="br0">
      <inkml:brushProperty name="width" value="0.025" units="cm"/>
      <inkml:brushProperty name="height" value="0.025" units="cm"/>
    </inkml:brush>
  </inkml:definitions>
  <inkml:trace contextRef="#ctx0" brushRef="#br0">139 1 13549,'0'0'10532,"-9"10"-9699,-80 78 85,103-93-1342,-1 0-1,1 1 0,0 0 0,26-2 0,-30 5 404,-1 0-1,1 1 1,-1 1 0,1 0 0,-1 0-1,18 5 1,-25-6 29,0 1-1,0 0 1,0 0-1,0 0 0,0 0 1,0 0-1,0 0 1,-1 1-1,1-1 1,0 0-1,-1 1 1,1 0-1,-1-1 1,0 1-1,1 0 1,-1-1-1,0 1 1,0 0-1,0 0 1,0 0-1,0 0 1,-1 0-1,1 0 1,-1 1-1,1-1 1,-1 0-1,0 0 1,0 0-1,0 0 1,0 1-1,0-1 0,0 0 1,0 0-1,-1 0 1,1 0-1,-2 3 1,0 1 213,-1 1 0,0-1 0,-1 0 1,1-1-1,-1 1 0,0-1 0,0 0 0,-1 0 0,0 0 1,1 0-1,-2-1 0,1 0 0,-12 7 0,8-4-43,-1-1 1,0-1-1,0 0 0,-1-1 0,1 1 0,-1-2 0,-17 4 0,24-6-335,0-1-1,0 1 0,0-1 0,0 0 0,1 0 0,-1-1 0,0 1 0,0-1 0,-4-1 0,6 2-154,0-1 0,0 0 0,0-1 0,1 1 0,-1 0 0,0-1 0,1 1 0,-1 0 0,0-1 0,1 0 0,0 1 0,-1-1 0,1 0 0,0 0 0,0 0-1,0 0 1,-1-2 0,-12-36-7685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8.730"/>
    </inkml:context>
    <inkml:brush xml:id="br0">
      <inkml:brushProperty name="width" value="0.025" units="cm"/>
      <inkml:brushProperty name="height" value="0.025" units="cm"/>
    </inkml:brush>
  </inkml:definitions>
  <inkml:trace contextRef="#ctx0" brushRef="#br0">0 1 17136,'0'0'8360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9.374"/>
    </inkml:context>
    <inkml:brush xml:id="br0">
      <inkml:brushProperty name="width" value="0.025" units="cm"/>
      <inkml:brushProperty name="height" value="0.025" units="cm"/>
    </inkml:brush>
  </inkml:definitions>
  <inkml:trace contextRef="#ctx0" brushRef="#br0">0 18 7719,'0'0'16202,"1"12"-14947,0 4-854,4 57 883,-5-67-1222,1 1 0,0 0 0,1-1 0,0 1 0,0 0-1,0-1 1,1 0 0,4 8 0,-6-13-52,0 0 1,0 0-1,0 0 0,0 0 1,0 0-1,0 0 0,0 0 1,0-1-1,1 1 0,-1 0 1,0-1-1,1 1 0,-1-1 1,0 0-1,1 1 0,-1-1 1,1 0-1,-1 0 0,0 0 1,1 0-1,-1 0 0,1 0 1,-1 0-1,1 0 0,-1-1 1,0 1-1,1 0 0,-1-1 1,0 1-1,1-1 0,-1 0 1,0 1-1,0-1 0,0 0 1,1 0-1,-1 0 0,0 0 1,1-1-1,43-43 600,-42 41-545,36-50 220,-29 39-199,0 0 0,1 0 1,20-19-1,-30 34-82,-1-1-1,0 1 0,0 0 0,0 0 1,1-1-1,-1 1 0,0 0 1,0 0-1,0 0 0,1 0 1,-1-1-1,0 1 0,1 0 0,-1 0 1,0 0-1,0 0 0,1 0 1,-1 0-1,0 0 0,1 0 0,-1-1 1,0 1-1,0 0 0,1 0 1,-1 0-1,0 1 0,1-1 1,-1 0-1,0 0 0,1 0 0,-1 0 1,0 0-1,0 0 0,1 0 1,-1 0-1,0 1 0,0-1 1,1 0-1,4 15 155,-5 30 249,0-34-231,-2 30 198,1-26-233,0 0 1,1-1-1,4 29 1,-4-43-128,1 1 1,-1-1-1,0 0 0,0 0 1,1 1-1,-1-1 1,0 0-1,0 0 0,1 1 1,-1-1-1,0 0 0,1 0 1,-1 0-1,0 1 0,1-1 1,-1 0-1,1 0 1,-1 0-1,0 0 0,1 0 1,-1 0-1,0 0 0,1 0 1,-1 0-1,0 0 0,1 0 1,-1 0-1,1 0 1,-1 0-1,0 0 0,1-1 1,-1 1-1,0 0 0,1 0 1,-1 0-1,0 0 1,1-1-1,-1 1 0,0 0 1,1 0-1,-1-1 0,0 1 1,0 0-1,0 0 0,1-1 1,-1 0-1,15-12 176,24-45 111,-32 46-316,0 0-1,1 0 1,1 0-1,16-17 1,-25 29-10,0-1-1,1 1 1,-1-1 0,0 1-1,1 0 1,-1-1-1,0 1 1,1 0 0,-1 0-1,0-1 1,1 1 0,-1 0-1,1 0 1,-1-1 0,0 1-1,1 0 1,-1 0-1,1 0 1,-1 0 0,1 0-1,-1 0 1,1 0 0,-1 0-1,1 0 1,-1 0 0,0 0-1,1 0 1,-1 0-1,1 0 1,-1 0 0,1 0-1,-1 0 1,1 1 0,-1-1-1,0 0 1,1 0 0,0 1-1,6 20-287,-6 41 396,-1-50-170,0 50-495,0-61 473,0 0 1,0-1-1,0 1 1,0 0-1,0-1 1,1 1-1,-1-1 1,0 1-1,1 0 0,-1-1 1,0 1-1,1-1 1,-1 1-1,1-1 1,-1 1-1,0-1 1,1 0-1,-1 1 1,1-1-1,-1 1 1,1-1-1,0 0 0,-1 0 1,1 1-1,-1-1 1,1 0-1,0 0 1,-1 0-1,1 1 1,0-1-1,-1 0 1,1 0-1,-1 0 1,1 0-1,0 0 0,-1 0 1,1-1-1,0 1 1,-1 0-1,1 0 1,-1 0-1,1-1 1,0 1-1,31-12-5114,-8-8-83,2-6-2793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9.829"/>
    </inkml:context>
    <inkml:brush xml:id="br0">
      <inkml:brushProperty name="width" value="0.025" units="cm"/>
      <inkml:brushProperty name="height" value="0.025" units="cm"/>
    </inkml:brush>
  </inkml:definitions>
  <inkml:trace contextRef="#ctx0" brushRef="#br0">14 17 16271,'0'0'11435,"-2"7"-11371,-1 1-4,1-5 49,1-1 0,0 1 1,0-1-1,0 1 0,1 0 1,-1-1-1,1 1 1,-1 0-1,1 4 0,34-5 126,-24-2-195,-6-1-64,0 1-1,0 0 1,1 0-1,-1 0 1,0 1-1,0-1 1,0 1-1,1 0 1,-1 0-1,0 0 1,0 1-1,0-1 1,0 1-1,-1 0 0,6 3 1,-6-13 75,0 0-1,-1 0 1,0-1 0,-1 1-1,1-1 1,-1 0 0,-1-13 0,0 22-121,1 13-11,-2-1 217,13-22-3767,-10 7-752,3 2-2514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0.554"/>
    </inkml:context>
    <inkml:brush xml:id="br0">
      <inkml:brushProperty name="width" value="0.025" units="cm"/>
      <inkml:brushProperty name="height" value="0.025" units="cm"/>
    </inkml:brush>
  </inkml:definitions>
  <inkml:trace contextRef="#ctx0" brushRef="#br0">189 157 8584,'0'0'18049,"-10"-6"-17248,6 4-750,1 1 3,0-1 0,1 0 1,-1 1-1,0 0 0,0-1 0,0 1 0,0 0 0,0 0 1,0 1-1,0-1 0,0 1 0,-1 0 0,1-1 0,0 1 1,0 1-1,0-1 0,0 0 0,0 1 0,0-1 1,-1 1-1,1 0 0,0 0 0,1 0 0,-1 1 0,0-1 1,0 1-1,0 0 0,1-1 0,-4 4 0,-4 3 243,0 0-1,1 1 1,0 0 0,1 1-1,0 0 1,0 0-1,1 1 1,-6 11-1,13-21-292,0-1 0,0 0 0,0 1 0,0-1 0,0 0 0,-1 0 0,1 1 0,0-1 0,0 0 0,0 1 0,0-1 0,0 0-1,0 1 1,1-1 0,-1 0 0,0 1 0,0-1 0,0 0 0,0 0 0,0 1 0,0-1 0,0 0 0,1 1 0,-1-1 0,0 0 0,0 0 0,0 1-1,1-1 1,-1 0 0,0 0 0,0 0 0,1 1 0,-1-1 0,0 0 0,0 0 0,1 0 0,-1 0 0,0 0 0,1 1 0,-1-1 0,0 0-1,1 0 1,-1 0 0,0 0 0,0 0 0,1 0 0,-1 0 0,0 0 0,1 0 0,-1 0 0,0 0 0,1 0 0,-1-1 0,0 1 0,1 0-1,-1 0 1,0 0 0,0 0 0,1 0 0,-1-1 0,0 1 0,0 0 0,1 0 0,21-9 75,32-27-23,17-9-640,-66 42 551,0 1 1,0 0-1,0 0 1,0 1 0,0-1-1,0 1 1,0 0-1,0 1 1,1-1 0,-1 1-1,0 0 1,1 0-1,4 2 1,-9-2 38,1 1 0,-1 0 0,0 0 0,1 0 0,-1 0 0,0 1-1,0-1 1,0 0 0,0 0 0,0 1 0,0-1 0,0 0 0,-1 1 0,1-1 0,0 1 0,-1-1 0,1 1-1,-1-1 1,1 1 0,-1-1 0,0 1 0,0 0 0,0-1 0,0 1 0,0 0 0,0-1 0,0 1-1,-1-1 1,0 4 0,5 22 394,-4-27-380,1 0 1,-1 0 0,1 0 0,0-1-1,-1 1 1,1 0 0,-1-1 0,1 1-1,-1 0 1,1-1 0,-1 1 0,1-1 0,-1 1-1,1 0 1,-1-1 0,0 1 0,1-1-1,-1 0 1,0 1 0,1-1 0,-1 1-1,0-1 1,0 1 0,1-1 0,-1 0-1,0 1 1,0-1 0,0 0 0,0 1-1,0-1 1,0 1 0,0-2 0,8-26 62,-5 7-67,-3 17-65,0-1 0,0 1 0,1 0 0,-1 0 0,1 0 0,0 0 0,0 0 0,1 0-1,3-7 1,37 26-399,-31-13 456,0 0 1,0-1-1,0-1 1,0 0 0,0 0-1,-1-1 1,1-1-1,0 0 1,0 0-1,19-7 1,-23 6-2,-1 1-1,1-1 1,-1 0 0,0 0 0,0-1 0,0 0 0,0 0 0,-1 0-1,0-1 1,1 1 0,-2-1 0,1-1 0,0 1 0,-1-1 0,0 1 0,-1-1-1,1-1 1,2-5 0,-6 11-5,1 0-1,-1 1 1,0-1 0,1 0-1,-1 1 1,0-1 0,0 0-1,1 1 1,-1-1 0,0 0-1,0 0 1,0 1-1,0-1 1,0 0 0,0 0-1,0 1 1,0-1 0,0 0-1,0 0 1,-1 1 0,1-1-1,0 0 1,0 1 0,-1-1-1,1 0 1,0 1-1,-1-1 1,1 0 0,-1 1-1,1-1 1,-1 1 0,1-1-1,-1 1 1,1-1 0,-1 1-1,1-1 1,-1 1 0,0-1-1,1 1 1,-1 0-1,0-1 1,1 1 0,-1 0-1,0 0 1,0 0 0,1 0-1,-1-1 1,0 1 0,0 0-1,1 0 1,-1 0 0,0 0-1,0 0 1,1 1 0,-1-1-1,0 0 1,1 0-1,-1 0 1,0 1 0,0-1-1,-5 2 6,1-1 0,-1 1 0,1 0 0,-1 0 0,1 0 1,-9 6-1,4-1 64,1 1 1,0 1-1,0-1 1,1 1 0,-12 16-1,18-22-53,-1 0 0,1 0 0,0 1 0,0-1 0,0 1 0,1-1 0,-1 1 0,1-1 0,0 1 0,0 0 0,0 0 0,0 0 0,1-1 0,-1 1 0,1 0 0,0 0 0,0 0 0,1 0 0,-1 0 0,1 0 0,0-1 0,1 5 0,-1-6-58,1-1 0,-1 1 0,1 0 0,-1-1 0,1 0 0,-1 1 0,1-1 0,0 0 0,-1 0 0,1 0 0,0 0 0,0 0 1,0 0-1,0 0 0,0-1 0,0 1 0,0-1 0,0 1 0,3-1 0,48 2-2601,-41-2 1495,27 0-5222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8.080"/>
    </inkml:context>
    <inkml:brush xml:id="br0">
      <inkml:brushProperty name="width" value="0.025" units="cm"/>
      <inkml:brushProperty name="height" value="0.025" units="cm"/>
    </inkml:brush>
  </inkml:definitions>
  <inkml:trace contextRef="#ctx0" brushRef="#br0">220 1 15855,'0'0'2370,"-13"13"-395,-21 26-158,1 1 0,-52 88 0,71-105-1221,9-15-599,-1 0-1,2 1 0,-1 0 1,1 0-1,0 0 1,1 0-1,0 1 1,0-1-1,-1 11 0,27-56-4197,-15 11 2645,-2-1 0,0 1 0,-2-1 0,-1 1-1,0-1 1,-2 0 0,-4-42 0,0 57 4485,-3 17-395,-4 15-491,8-9-1593,0-1 0,1 1 0,0-1 0,0 1 0,1 0 0,1-1 0,3 23 0,-3-30-400,1 0 0,-1 0 1,0-1-1,1 1 0,0-1 0,0 1 1,0-1-1,0 0 0,1 0 0,-1 0 1,1 0-1,0 0 0,-1 0 0,1-1 1,1 1-1,-1-1 0,0 0 1,1 0-1,-1 0 0,1-1 0,-1 1 1,1-1-1,0 1 0,-1-1 0,1-1 1,0 1-1,5 0 0,-2 0-420,1 0-1,0 0 1,0-1-1,1 0 1,-1 0-1,0-1 1,0 0-1,-1 0 1,12-4 0,-14 3-314,0 0 0,-1 0 0,1-1 0,-1 0 0,1 0 1,-1 0-1,0 0 0,-1-1 0,1 1 0,3-5 1,13-19-6161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0.896"/>
    </inkml:context>
    <inkml:brush xml:id="br0">
      <inkml:brushProperty name="width" value="0.025" units="cm"/>
      <inkml:brushProperty name="height" value="0.025" units="cm"/>
    </inkml:brush>
  </inkml:definitions>
  <inkml:trace contextRef="#ctx0" brushRef="#br0">0 0 12492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1.316"/>
    </inkml:context>
    <inkml:brush xml:id="br0">
      <inkml:brushProperty name="width" value="0.025" units="cm"/>
      <inkml:brushProperty name="height" value="0.025" units="cm"/>
    </inkml:brush>
  </inkml:definitions>
  <inkml:trace contextRef="#ctx0" brushRef="#br0">99 10 8968,'0'0'11131,"-9"5"-8499,3-1-2364,0 0 0,0 0 0,0 0 0,1 1 0,-1 0 0,1 0 0,0 0 0,1 1 0,-1-1 0,1 1 0,0 0 0,1 1 0,-1-1 0,1 1 0,1-1 1,-1 1-1,1 0 0,-2 11 0,2-13-134,1 1 0,0-1 1,0 0-1,0 1 0,1-1 0,0 1 1,0-1-1,0 1 0,2 8 0,-1-13-98,-1 0 0,0-1-1,1 1 1,-1 0-1,1 0 1,-1-1-1,1 1 1,-1 0-1,1 0 1,0-1-1,-1 1 1,1-1-1,0 1 1,-1 0-1,1-1 1,0 1-1,0-1 1,-1 0-1,1 1 1,0-1-1,0 0 1,0 1 0,1-1-1,1 0 22,0 0 1,0 0-1,0 0 0,0-1 0,0 1 1,0-1-1,-1 0 0,1 1 1,0-1-1,0-1 0,2 0 0,10-7 78,-1 0 0,0-1 0,-1 0 0,0-1 0,0 0 0,-2-1 0,1-1-1,-1 0 1,-1 0 0,0-1 0,-1 0 0,-1-1 0,0 0 0,6-17 0,-17 88-568,0-33 434,1-11 0,0 1 1,1-1 0,0 1 0,1-1-1,1 1 1,0-1 0,0 1 0,7 23-1,-8-34 6,1-1-1,0 1 0,0 0 1,0-1-1,0 1 1,1-1-1,-1 0 1,0 1-1,1-1 0,-1 0 1,0 0-1,1 0 1,0 0-1,-1 0 0,1 0 1,0 0-1,-1 0 1,1-1-1,0 1 1,0-1-1,-1 1 0,1-1 1,0 0-1,0 1 1,0-1-1,0 0 0,0 0 1,0-1-1,-1 1 1,1 0-1,0-1 0,0 1 1,0-1-1,-1 1 1,4-2-1,1-1 19,0 0 0,0 0-1,-1 0 1,1-1 0,-1 1 0,0-1-1,0-1 1,9-8 0,-9 7-25,0-1 0,0 1 0,0-1 0,-1 0 0,0 0 0,-1-1 0,1 1 0,-1-1 0,-1 1 0,1-1 0,-2 0 0,1 0 0,-1 0 0,0-1 0,0 1 0,-1 0 0,0 0 0,-3-13 0,3 19-150,-1 0 0,0 1 0,0-1 0,0 0 0,0 1 0,0-1 1,0 1-1,0-1 0,0 1 0,0 0 0,-1-1 0,1 1 0,-1 0 0,1 0 0,-1 0 0,1 0 0,-1 0 0,0 1 1,1-1-1,-3 0 0,3 0 46,1 1 0,-1 0 1,0 0-1,0-1 1,0 1-1,1 0 1,-1 0-1,0 0 0,0 0 1,0 0-1,1 0 1,-1 0-1,0 0 0,0 0 1,0 1-1,1-1 1,-1 0-1,0 0 0,0 1 1,1-1-1,-1 1 1,0-1-1,1 0 0,-1 1 1,0-1-1,1 1 1,-1 0-1,1-1 0,-1 1 1,1-1-1,-1 1 1,1 0-1,-1-1 0,1 1 1,0 0-1,-1 0 1,1-1-1,0 1 0,-1 0 1,1 0-1,0-1 1,0 1-1,0 0 1,0 1-1,-1 0-323,1-1 0,0 1 0,-1 0 0,1-1 0,0 1 0,0 0-1,0-1 1,0 1 0,0 0 0,0-1 0,1 1 0,-1 0 0,1-1 0,-1 1 0,1-1 0,-1 1 0,1-1 0,0 1 0,0-1 0,0 1-1,-1-1 1,1 0 0,1 1 0,-1-1 0,0 0 0,0 0 0,0 0 0,1 0 0,-1 0 0,1 0 0,-1 0 0,0-1 0,3 2 0,13 2-4725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1.711"/>
    </inkml:context>
    <inkml:brush xml:id="br0">
      <inkml:brushProperty name="width" value="0.025" units="cm"/>
      <inkml:brushProperty name="height" value="0.025" units="cm"/>
    </inkml:brush>
  </inkml:definitions>
  <inkml:trace contextRef="#ctx0" brushRef="#br0">1 41 7847,'0'0'18087,"9"-2"-17174,-8 1-903,2 0 47,-1 1-1,1-1 0,0 0 1,0 1-1,0 0 0,-1 0 1,1-1-1,0 2 1,0-1-1,0 0 0,3 1 1,-4 0-32,0 0 0,-1 1 0,1-1 0,0 0 0,0 1 0,0 0 0,-1-1 0,1 1 0,-1 0 0,0 0 0,1-1 0,-1 1 0,0 0 0,0 1 0,0-1 0,0 0 0,0 0 0,-1 0 0,1 0 0,0 3 0,0 2-58,13 28 524,-14-34-484,0-1 1,1 1-1,-1-1 1,1 1-1,-1-1 1,0 1-1,1-1 1,-1 0-1,1 1 1,0-1-1,-1 0 1,1 1-1,-1-1 1,1 0-1,-1 0 0,1 1 1,0-1-1,-1 0 1,1 0-1,0 0 1,-1 0-1,1 0 1,0 0-1,-1 0 1,1 0-1,0 0 1,-1 0-1,1 0 1,0 0-1,-1 0 0,1-1 1,-1 1-1,1 0 1,0 0-1,-1-1 1,1 1-1,-1-1 1,1 1-1,-1 0 1,1-1-1,-1 1 1,1-1-1,-1 1 0,0-1 1,1 1-1,-1-1 1,1 1-1,-1-1 1,0 0-1,0 1 1,1-1-1,-1-1 1,3-3-17,0 0 1,-1 0 0,0-1-1,0 1 1,0-1-1,-1 0 1,0 0 0,0 1-1,0-1 1,-1 0-1,0 0 1,0 0 0,-2-10-1,2 15 22,-1 0 0,1 0-1,-1 0 1,0 0 0,1 1-1,-1-1 1,0 0 0,0 1-1,0-1 1,0 0 0,1 1-1,-1-1 1,0 1 0,0-1-1,0 1 1,0-1 0,0 1-1,0 0 1,0 0 0,0-1 0,0 1-1,0 0 1,-1 0 0,1 0-1,0 0 1,0 0 0,0 0-1,0 1 1,-2 0 0,-4 2 255,28-1-132,44-8-1058,-41-2-8053,-19 5 342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2.490"/>
    </inkml:context>
    <inkml:brush xml:id="br0">
      <inkml:brushProperty name="width" value="0.025" units="cm"/>
      <inkml:brushProperty name="height" value="0.025" units="cm"/>
    </inkml:brush>
  </inkml:definitions>
  <inkml:trace contextRef="#ctx0" brushRef="#br0">125 104 7431,'0'0'5386,"8"-9"-2033,24-26-502,-31 34-2677,0 0 1,0 1 0,0-1-1,-1 0 1,1 0 0,0 0 0,-1 0-1,1 0 1,-1 0 0,1 0-1,-1 0 1,0 0 0,1 0-1,-1-1 1,0 1 0,0 0-1,0 0 1,0 0 0,1 0 0,-2 0-1,1-2 1,0 2-91,-1 0 1,1 1-1,-1-1 1,1 1 0,-1-1-1,0 0 1,1 1-1,-1-1 1,0 1-1,1-1 1,-1 1-1,0 0 1,0-1-1,0 1 1,1 0-1,-1 0 1,0-1-1,0 1 1,0 0-1,1 0 1,-2 0-1,-3 0 188,0-1-1,0 1 0,0 1 1,0-1-1,1 1 0,-10 2 1,6 1-93,1 1 0,1-1 0,-1 1 1,0 1-1,1-1 0,0 1 1,1 0-1,-1 0 0,1 1 1,0 0-1,-6 12 0,5-11-26,2 1 1,-1 0-1,1 1 0,0-1 0,1 1 0,0-1 0,1 1 1,0 0-1,-1 13 0,3-23-145,1 1 0,-1 0 0,0 0 0,0-1 0,1 1 0,-1 0 0,1 0 0,-1-1 0,1 1 0,-1-1 0,1 1 0,-1 0 0,1-1 0,0 1 0,-1-1 0,1 1 0,0-1 0,-1 0 0,1 1 0,0-1 0,0 0 0,-1 1 0,1-1 0,0 0 0,0 0 0,-1 0 0,1 0 0,0 1 0,0-1 0,0 0 0,-1-1 0,1 1 0,0 0 0,0 0 0,0 0 0,-1 0 0,1-1 0,1 1 0,36-11 80,-16 0-264,-1 0 0,24-19-1,-31 19 51,1 1 1,0 1-1,1 0 0,-1 1 1,1 1-1,19-6 0,-35 13 133,1 0 1,-1 0-1,1 0 0,-1 0 1,0-1-1,1 1 0,-1 0 1,1 0-1,-1 0 0,1 0 1,-1 0-1,1 1 0,-1-1 1,0 0-1,1 0 0,-1 0 1,1 0-1,-1 0 0,1 0 1,-1 1-1,0-1 0,1 0 1,-1 0-1,0 1 0,1-1 0,-1 0 1,0 1-1,1-1 0,-1 0 1,0 1-1,1-1 0,-1 0 1,0 1-1,0-1 0,0 1 1,1-1-1,-1 0 0,0 1 1,-1 24 638,-15 22 461,15-46-728,2-20 385,24-138-2430,-25 157 1578,1 0 0,-1-1 1,0 1-1,1 0 0,-1-1 0,0 1 0,1 0 1,-1 0-1,0-1 0,1 1 0,-1 0 0,1 0 0,-1 0 1,0 0-1,1-1 0,-1 1 0,1 0 0,-1 0 0,1 0 1,-1 0-1,1 0 0,-1 0 0,0 0 0,1 0 1,-1 0-1,1 0 0,-1 1 0,1-1 0,-1 0 0,1 0 1,-1 0-1,0 0 0,1 1 0,23 7-1843,-14-4 239,31-1-6945,-18-3-236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3.412"/>
    </inkml:context>
    <inkml:brush xml:id="br0">
      <inkml:brushProperty name="width" value="0.025" units="cm"/>
      <inkml:brushProperty name="height" value="0.025" units="cm"/>
    </inkml:brush>
  </inkml:definitions>
  <inkml:trace contextRef="#ctx0" brushRef="#br0">90 23 14061,'0'0'8307,"-5"13"-6738,-12 25-532,2 1 1,2 1-1,2 0 0,1 1 0,2 0 0,-2 47 1,10-88-1037,-1 1 0,1-1 0,0 0 1,0 0-1,0 1 0,0-1 1,0 0-1,0 1 0,0-1 1,0 0-1,0 0 0,0 1 0,0-1 1,0 0-1,0 0 0,0 1 1,0-1-1,0 0 0,1 0 1,-1 1-1,0-1 0,0 0 0,0 0 1,0 1-1,0-1 0,1 0 1,-1 0-1,0 0 0,0 1 1,0-1-1,1 0 0,-1 0 0,0 0 1,0 0-1,0 0 0,1 1 1,-1-1-1,0 0 0,0 0 1,1 0-1,-1 0 0,1 0 0,10-8-126,9-19-350,-16 16 257,0 1 1,0-1-1,-1 0 0,-1 0 1,0 0-1,0-1 0,-1 1 0,-1-23 1,0 34 207,1-1-1,-1 1 1,1-1 0,-1 1 0,0 0 0,1-1 0,-1 1-1,1 0 1,-1-1 0,1 1 0,-1 0 0,1 0 0,-1 0-1,1-1 1,-1 1 0,1 0 0,0 0 0,-1 0-1,1 0 1,-1 0 0,1 0 0,-1 0 0,1 0 0,0 0-1,-1 0 1,1 0 0,-1 1 0,1-1 0,28 4 145,-13-1-55,-9-4-33,1 0 0,-1 0 0,1-1 1,-1 0-1,0 0 0,1-1 0,-1 0 1,-1 0-1,1 0 0,0-1 0,-1 0 0,0-1 1,0 1-1,0-1 0,0 0 0,-1-1 1,8-9-1,-6 7 1,-1 0 0,0 0 0,-1 0 0,1 0 0,-2-1 0,1 0 0,-1 0-1,-1 0 1,0-1 0,0 1 0,-1-1 0,0 1 0,1-15 0,-3 24-48,0-1-1,0 1 0,0-1 0,0 1 1,0 0-1,0-1 0,0 1 1,0-1-1,-1 1 0,1 0 1,0-1-1,0 1 0,0-1 1,0 1-1,-1 0 0,1-1 1,0 1-1,0 0 0,-1-1 1,1 1-1,0 0 0,-1-1 1,1 1-1,0 0 0,-1 0 1,1-1-1,-1 1 0,1 0 0,0 0 1,-1 0-1,1 0 0,-1 0 1,1-1-1,0 1 0,-1 0 1,1 0-1,-1 0 0,1 0 1,-1 0-1,1 0 0,-1 0 1,1 0-1,0 1 0,-1-1 1,1 0-1,-1 0 0,1 0 1,0 0-1,-1 1 0,1-1 1,-1 0-1,1 0 0,0 1 0,-1-1 1,1 0-1,-1 1 0,-22 15-61,8 0 329,1 1 1,1 0 0,-18 30-1,25-38-145,1 0-1,0 1 0,1-1 1,0 1-1,1 0 1,0 0-1,1 0 1,-1 1-1,0 15 1,4-25-115,-1 1 0,0-1 0,1 0 0,-1 0 0,1 0 0,0 0 0,-1 0 0,1 1 0,0-1 1,0 0-1,-1 0 0,1-1 0,0 1 0,0 0 0,0 0 0,0 0 0,0-1 0,0 1 0,0 0 0,1-1 1,-1 1-1,0-1 0,0 1 0,0-1 0,1 0 0,-1 1 0,0-1 0,1 0 0,-1 0 0,0 0 1,0 0-1,1 0 0,-1 0 0,0 0 0,0-1 0,3 0 0,3 1-84,1-1 1,-1 0-1,1-1 0,-1 0 1,11-4-1,33-26-1349,-44 26 897,1 0-1,0 0 1,0 1 0,0 0 0,1 1 0,0 0 0,13-4 0,-21 9 524,-1 0-1,1-1 1,0 1-1,-1 0 1,1 0-1,-1 0 1,1 0-1,-1 0 1,0 0-1,1 0 1,-1 0-1,0 0 1,1 0-1,-1 0 1,0 0-1,0 0 1,0 0-1,0 0 1,0 0-1,0 0 1,-1 2-1,1 35 851,0-30-613,0-5-135,0 0 1,0 0-1,0 0 1,0 0-1,1 0 1,-1 0-1,1 0 0,0 0 1,-1 0-1,2 0 1,-1 0-1,3 5 1,-3-7-73,0 0 0,1-1 1,-1 1-1,0 0 0,1 0 1,-1-1-1,1 1 0,-1-1 1,1 1-1,0-1 0,-1 0 1,1 0-1,-1 1 0,1-1 1,0 0-1,-1 0 1,1-1-1,-1 1 0,1 0 1,0 0-1,-1-1 0,1 1 1,-1-1-1,1 1 0,-1-1 1,1 0-1,-1 0 0,2-1 1,5-2 1,0-1 1,0 0 0,0-1-1,-1 0 1,0 0 0,0 0-1,6-9 1,-7 8-439,1 0 1,0 1-1,0-1 0,1 1 1,-1 1-1,1-1 0,10-3 1,-17 9 357,-1 0 0,1 1 0,0-1 0,-1 1 0,1 0 0,0-1 1,-1 1-1,1 0 0,-1-1 0,1 1 0,-1 0 0,1-1 0,-1 1 1,0 0-1,1 0 0,-1 0 0,0-1 0,0 1 0,1 0 0,-1 0 1,0 0-1,0 0 0,0 0 0,0-1 0,0 1 0,0 0 0,0 0 1,-1 0-1,1 0 0,-1 1 0,0 35 571,-2-10-181,-11 185 2400,15-196-2773,-2-1 0,0 1 0,-1 0 0,0-1 0,-8 27 0,9-38 104,-1-1-1,1 1 1,-1 0-1,1-1 1,-1 0-1,0 1 0,-1-1 1,1 0-1,-1 0 1,1 0-1,-1 0 1,0 0-1,0-1 1,0 0-1,0 1 1,0-1-1,-1 0 1,1 0-1,-1-1 1,1 1-1,-1-1 0,0 0 1,1 0-1,-1 0 1,0 0-1,0 0 1,0-1-1,-6 0 1,8 0-24,1 0 1,-1 0 0,0 0 0,1-1-1,-1 1 1,0-1 0,1 1 0,-1-1-1,1 1 1,-1-1 0,1 0-1,-1 0 1,1 0 0,-1 0 0,1 0-1,0 0 1,0 0 0,-1 0 0,1-1-1,0 1 1,-1-2 0,0-1-21,0 0 0,-1 0 0,2 0 0,-1-1 0,1 1 0,-1-1 0,0-7 1,0-4-143,1 1-1,0-1 1,3-27 0,-1 36 99,0 1-1,1 0 1,-1 0-1,1 0 1,1 1-1,-1-1 0,1 0 1,0 1-1,0 0 1,1-1-1,-1 1 0,1 1 1,0-1-1,5-4 1,8-6-1627,1 0 0,29-18 0,-18 14-3645,9-9-8471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5.281"/>
    </inkml:context>
    <inkml:brush xml:id="br0">
      <inkml:brushProperty name="width" value="0.025" units="cm"/>
      <inkml:brushProperty name="height" value="0.025" units="cm"/>
    </inkml:brush>
  </inkml:definitions>
  <inkml:trace contextRef="#ctx0" brushRef="#br0">98 17 17168,'-5'13'2461,"-32"83"1348,23-56-3250,3 0-1,0 1 1,-8 79-1,19-119-540,0-1-1,0 1 1,0 0-1,-1 0 1,1 0-1,0-1 1,0 1-1,0 0 1,0 0 0,1 0-1,-1 0 1,0-1-1,0 1 1,0 0-1,1 0 1,-1-1-1,0 1 1,1 0-1,-1 0 1,1-1-1,-1 1 1,1 0-1,11-8 278,11-29-80,-16 18-187,-1 0-1,0-1 0,-2 0 1,0 1-1,-1-1 0,-1-1 1,-1-33-1,1 62 13,0-1 1,0 0-1,0 0 1,1 0-1,0 0 1,1-1-1,0 1 0,0-1 1,0 0-1,1 0 1,0-1-1,1 1 0,6 5 1,-9-9 9,1 0 0,0-1 0,-1 0 0,1 0 1,0 0-1,1 0 0,-1 0 0,0-1 0,0 0 0,1 0 1,-1 0-1,0-1 0,1 1 0,-1-1 0,1 0 0,8-1 0,-6 0 29,0-1-1,0 0 0,0-1 0,0 1 0,-1-1 0,1 0 0,-1-1 0,1 0 1,8-7-1,-3 2-17,-1-1 0,-1-1 1,0 1-1,0-1 1,-1-1-1,-1 0 0,0 0 1,0-1-1,9-23 0,-13 27 1,-1 1 0,0-1-1,-1 0 1,0 0 0,-1 0-1,1 0 1,-2-1-1,1 1 1,-1 0 0,-2-10-1,2 19-63,0-1 1,0 1-1,-1-1 0,1 0 0,0 1 0,0 0 0,-1-1 0,1 1 0,0-1 0,-1 1 0,1-1 1,-1 1-1,1 0 0,0-1 0,-1 1 0,1 0 0,-1-1 0,1 1 0,-1 0 0,1 0 0,-1-1 1,1 1-1,-1 0 0,1 0 0,-1 0 0,0 0 0,1 0 0,-1 0 0,1 0 0,-1 0 0,1 0 1,-1 0-1,1 0 0,-1 0 0,1 0 0,-1 0 0,0 0 0,1 1 0,-1-1 0,0 0 0,-21 13-64,1 9 257,0 2 0,2 0 0,1 2 0,1-1-1,1 2 1,1 1 0,-11 30 0,24-55-141,0 1 0,1 0 0,-1 0 0,1 0 0,0 1 1,0-1-1,0 0 0,0 0 0,1 1 0,0-1 0,0 6 0,0-8-50,1-1-1,0 0 0,0 1 1,0-1-1,0 0 1,0 0-1,0 1 0,0-1 1,0 0-1,1 0 1,-1 0-1,0 0 0,1-1 1,-1 1-1,0 0 1,1-1-1,-1 1 0,1-1 1,-1 1-1,1-1 1,-1 1-1,1-1 0,0 0 1,-1 0-1,1 0 0,-1 0 1,1 0-1,0 0 1,-1-1-1,1 1 0,1-1 1,9 0-248,0-1 1,-1-1-1,1 0 1,0-1-1,-1 0 0,16-8 1,-17 7-741,1 0 0,-1 1 0,1 0 0,0 1 1,0 0-1,0 0 0,18 0 0,-28 3 775,0 0 0,0 0 0,0 1 0,-1-1 0,1 0 0,0 1 0,0-1 0,-1 0 0,1 1 0,0-1 0,-1 1 0,1-1 0,0 1 1,-1 0-1,1-1 0,-1 1 0,1 0 0,-1-1 0,1 1 0,-1 0 0,1-1 0,-1 1 0,0 0 0,1 0 0,-1 0 0,0-1 0,0 1 0,0 0 0,0 1 0,1-1-84,-1 0 0,0 0 0,0 0 0,0 1 1,1-1-1,-1 0 0,1 0 0,-1 0 0,1-1 0,-1 1 0,1 0 0,-1 0 0,1 0 1,0 0-1,0 0 0,-1-1 0,1 1 0,0 0 0,0 0 0,0-1 0,0 1 0,0-1 1,0 1-1,0-1 0,0 1 0,0-1 0,2 1 0,9-1-4550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5.658"/>
    </inkml:context>
    <inkml:brush xml:id="br0">
      <inkml:brushProperty name="width" value="0.025" units="cm"/>
      <inkml:brushProperty name="height" value="0.025" units="cm"/>
    </inkml:brush>
  </inkml:definitions>
  <inkml:trace contextRef="#ctx0" brushRef="#br0">80 3 2594,'0'0'21979,"-9"-1"-20250,6 0-1624,0 1-1,1-1 0,-1 1 1,0 0-1,0 0 1,1 0-1,-1 1 1,0-1-1,0 0 0,1 1 1,-1 0-1,0 0 1,1 0-1,-1 0 1,1 0-1,-4 2 0,4-1 9,0 1 0,0-1 1,0 1-1,0-1 0,0 1 0,1-1 0,-1 1 0,1 0 0,0 0 0,0 0 0,0 0 0,0 0 0,1 0 0,-1 0 0,1 0 0,-1 0 0,1 0 0,0 0 0,1 4 0,-1-6-95,1-1 0,-1 1 0,1 0 0,0 0 0,-1 0 0,1-1 0,0 1-1,-1 0 1,1-1 0,0 1 0,0-1 0,-1 1 0,1-1 0,0 1 0,0-1 0,0 1 0,0-1 0,0 0 0,0 0 0,0 1 0,0-1-1,0 0 1,0 0 0,0 0 0,-1 0 0,1 0 0,0 0 0,0 0 0,0 0 0,2-1 0,35-4 93,-26 1-140,0 0 0,0-1-1,15-10 1,-19 11-150,-1 0 0,1 0 0,0 0 0,0 1 1,0 0-1,1 1 0,-1 0 0,1 0 0,9-1 1,-17 7 200,0 0 1,0 0 0,0 0 0,0-1 0,-1 1 0,0 0 0,0 0 0,0 0 0,-1 8 0,0-2 45,1 20 492,0-29-548,1-1-1,-1 1 1,1 0 0,-1-1 0,1 1 0,0-1 0,-1 1 0,1-1-1,0 1 1,-1-1 0,1 1 0,0-1 0,0 1 0,-1-1-1,1 0 1,0 0 0,0 1 0,0-1 0,0 0 0,-1 0-1,1 0 1,0 0 0,0 0 0,0 0 0,0 0 0,-1 0 0,1 0-1,0 0 1,0-1 0,0 1 0,-1 0 0,1-1 0,1 0-1,8-2-9,-2-1 0,1 0 0,0-1 0,-1 0 0,0 0 0,0-1-1,11-10 1,-14 10-58,1 1 0,0 0-1,0 1 1,0-1 0,1 1-1,-1 0 1,1 1-1,0-1 1,0 1 0,0 1-1,0-1 1,1 1 0,10-1-1,-17 6-3,-1 0-1,0 0 0,0 0 1,0 0-1,0 0 0,-1 0 1,1 0-1,-1 0 0,0 0 1,-1 4-1,-3 1-3019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6.244"/>
    </inkml:context>
    <inkml:brush xml:id="br0">
      <inkml:brushProperty name="width" value="0.025" units="cm"/>
      <inkml:brushProperty name="height" value="0.025" units="cm"/>
    </inkml:brush>
  </inkml:definitions>
  <inkml:trace contextRef="#ctx0" brushRef="#br0">1 447 6694,'0'0'17297,"3"-11"-14756,4-8-2062,0 1 1,2 0 0,0 1 0,19-28-1,61-71 438,8-15-325,-54 59-677,-59 120-406,-11 6 579,-33 73 14,55-112-85,-1 0 0,2 1 1,0-1-1,1 1 0,0 0 0,0 21 0,3-36-86,0 0 1,0 0 0,0 0 0,0 0 0,0 0 0,0 0 0,1 0 0,-1 0 0,0 0 0,1 0 0,-1 0-1,0 0 1,1-1 0,-1 1 0,1 0 0,0 0 0,-1 0 0,1-1 0,0 1 0,-1 0 0,1 0 0,0-1-1,0 1 1,0-1 0,-1 1 0,1-1 0,0 1 0,0-1 0,0 1 0,0-1 0,0 0 0,0 0 0,0 1-1,0-1 1,0 0 0,0 0 0,0 0 0,0 0 0,0 0 0,0 0 0,0 0 0,0-1 0,2 1 0,1-1-691,1 0 1,-1-1-1,1 1 1,-1-1-1,1 1 1,-1-2-1,0 1 1,0 0-1,4-4 1,24-21-7079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6.584"/>
    </inkml:context>
    <inkml:brush xml:id="br0">
      <inkml:brushProperty name="width" value="0.025" units="cm"/>
      <inkml:brushProperty name="height" value="0.025" units="cm"/>
    </inkml:brush>
  </inkml:definitions>
  <inkml:trace contextRef="#ctx0" brushRef="#br0">181 1 17072,'0'0'6417,"-8"9"-3967,-4 4-1668,2-4-231,1 1 0,0 0 0,1 0-1,0 0 1,1 1 0,0 1 0,-10 20 0,18-32-554,-1 1-1,0-1 1,0 1-1,1 0 1,-1-1 0,0 1-1,1-1 1,-1 1-1,0-1 1,1 1 0,-1-1-1,1 1 1,-1-1-1,1 1 1,-1-1 0,1 0-1,-1 1 1,1-1-1,-1 0 1,1 0 0,-1 1-1,1-1 1,0 0-1,-1 0 1,1 0 0,-1 1-1,1-1 1,0 0-1,-1 0 1,1 0 0,0 0-1,-1 0 1,1-1-1,0 1 1,0 0-1,34 0-613,-27-1 348,11 1-115,-13-1 205,1 1 0,0-1 0,0 2 0,0-1 0,0 1 0,0 0 0,11 3 0,-16-3 162,0 0 0,-1 0-1,1 1 1,-1-1-1,1 0 1,-1 1-1,1-1 1,-1 1-1,0-1 1,0 1 0,1-1-1,-1 1 1,0 0-1,-1 0 1,1 0-1,0-1 1,0 1-1,-1 0 1,1 0-1,-1 0 1,0 0 0,0 0-1,1 0 1,-1 0-1,0 0 1,-1 0-1,1 0 1,0 0-1,0 0 1,-1 0-1,0 0 1,0 2 0,-1 1 89,0 1 0,0-1 1,-1 0-1,0 1 0,0-1 1,0-1-1,-1 1 0,1 0 1,-1-1-1,0 0 0,-1 0 0,1 0 1,-1 0-1,1-1 0,-1 1 1,0-1-1,-10 4 0,0 0 123,0 0 0,-1-1 0,0 0 0,0-2 0,-18 4 0,29-7-239,1 0-1,0-1 0,-1 1 0,1-1 1,0 0-1,-1 0 0,1 0 1,-7-2-1,10 1-120,-1 1 1,1-1-1,0 0 1,0 0-1,0 0 1,0 0-1,0 0 1,0 0-1,0 0 1,0 0-1,0 0 1,0 0-1,0-1 1,0 1-1,1 0 1,-1 0-1,1-1 1,-1 1-1,1 0 1,-1-1-1,1 1 1,0-1-1,0 1 1,0-1-1,-1 1 1,1-1-1,1 1 1,-1-2-1,2-30-4693,6-5-1729</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6.914"/>
    </inkml:context>
    <inkml:brush xml:id="br0">
      <inkml:brushProperty name="width" value="0.025" units="cm"/>
      <inkml:brushProperty name="height" value="0.025" units="cm"/>
    </inkml:brush>
  </inkml:definitions>
  <inkml:trace contextRef="#ctx0" brushRef="#br0">1 23 12620,'0'0'5765,"49"-19"-3971,-25 15 64,3 4-801,-1 0-737,-1 0-256,1 0-993,-2 0-2658,-4 0-2915</inkml:trace>
  <inkml:trace contextRef="#ctx0" brushRef="#br0" timeOffset="1">257 5 15310,'0'0'3332,"-10"10"-183,-7 6-2052,1 0-1,1 1 0,-15 22 1,24-31-730,1 1 0,-1-1 1,2 1-1,-1 0 0,1 0 0,1 1 0,0-1 1,0 1-1,1 0 0,0 0 0,-1 14 1,3-22-353,0 0 1,0-1-1,1 1 0,-1 0 1,0-1-1,0 1 1,1 0-1,-1-1 1,1 1-1,0-1 1,-1 1-1,1-1 1,0 1-1,0-1 1,0 1-1,0-1 1,0 0-1,0 0 1,0 0-1,1 1 1,-1-1-1,0 0 0,1 0 1,-1-1-1,1 1 1,-1 0-1,1 0 1,-1-1-1,1 1 1,-1-1-1,1 1 1,0-1-1,-1 0 1,1 1-1,0-1 1,-1 0-1,1 0 1,0 0-1,-1-1 0,1 1 1,0 0-1,1-1 1,4 0 17,-1 0-1,1-1 1,-1 1 0,0-1 0,0-1-1,0 1 1,0-1 0,0 0 0,10-8 0,-8 6-78,-2-2 0,1 1 0,-1-1 1,0 0-1,0 0 0,-1 0 0,0-1 1,0 0-1,-1 0 0,0 0 0,0-1 1,-1 1-1,0-1 0,-1 0 0,0 0 1,0 0-1,-1 0 0,0 0 0,-1 0 1,0-15-1,-1 22-152,1 1 0,-1-1 0,1 1 0,-1 0 0,1-1 0,-1 1 0,0 0 0,1 0 0,-1 0 0,0-1 0,0 1 0,0 0 0,0 0 0,0 0 0,0 0 0,0 1 0,-1-1 1,1 0-1,0 0 0,0 1 0,-1-1 0,1 1 0,0-1 0,-1 1 0,1-1 0,-3 1 0,-40-1-10085,40 1 8297,-10 1-9241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4.502"/>
    </inkml:context>
    <inkml:brush xml:id="br0">
      <inkml:brushProperty name="width" value="0.025" units="cm"/>
      <inkml:brushProperty name="height" value="0.025" units="cm"/>
    </inkml:brush>
  </inkml:definitions>
  <inkml:trace contextRef="#ctx0" brushRef="#br0">254 59 11371,'0'0'2066,"11"-6"197,-9 5-2180,76-34 4368,-70 31-3948,0 2 0,1-1-1,-1 1 1,1 0 0,-1 1 0,1 0-1,0 0 1,0 1 0,10 1-1,-18-1-494,-1 0 0,1 0 1,-1 0-1,1 1 0,-1-1 0,0 0 0,1 0 0,-1 1 0,1-1 0,-1 0 1,1 1-1,-1-1 0,0 0 0,1 1 0,-1-1 0,0 1 0,1-1 0,-1 0 1,0 1-1,0-1 0,1 1 0,-1-1 0,0 1 0,0-1 0,0 1 0,0-1 1,0 1-1,1-1 0,-1 1 0,0-1 0,0 1 0,0-1 0,-1 1 0,1-1 1,0 1-1,0 0 0,0-1 0,0 1 0,0-1 0,-1 0 0,1 1 0,0 0 1,-12 22 271,-9-1-134,-1-2 0,0 0 0,-2-1 0,0-2 0,-1 0-1,-32 15 1,22-11 2,-16 9 108,4-2 233,-44 33-1,90-60-490,-1 0 0,1-1 0,0 1-1,0 0 1,0 0 0,0 0-1,0 0 1,0 0 0,0 0-1,0 0 1,0 0 0,1 1-1,-1-1 1,0 0 0,1 0-1,-1 1 1,1-1 0,-1 0-1,0 4 1,2-5-6,-1 1 0,0 0 1,1 0-1,-1-1 0,1 1 0,-1 0 0,1-1 1,0 1-1,-1-1 0,1 1 0,0 0 0,-1-1 0,1 0 1,0 1-1,-1-1 0,1 1 0,0-1 0,0 0 1,0 1-1,-1-1 0,1 0 0,0 0 0,2 0 0,10 2-66,1-1-1,0 0 0,15-2 0,-16 1 112,179-8-2219,-65-5-2240,-45 2-1236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8.424"/>
    </inkml:context>
    <inkml:brush xml:id="br0">
      <inkml:brushProperty name="width" value="0.025" units="cm"/>
      <inkml:brushProperty name="height" value="0.025" units="cm"/>
    </inkml:brush>
  </inkml:definitions>
  <inkml:trace contextRef="#ctx0" brushRef="#br0">140 0 13293,'-3'10'3833,"-6"24"-3070,2 0 0,1 1 1,-3 52-1,10-42-251,3 0-1,1-1 0,2 0 1,19 67-1,-20-93-521,-3-7-137,1 0-1,-2-1 1,0 1-1,1 15 1,-3-24-862,-2-5-518,-53-84-2971,-5-5 5242,10-2 4665,50 93-5319,0 1 1,-1 0-1,1-1 1,0 1-1,0-1 1,0 1-1,0-1 1,0 1-1,0 0 1,0-1-1,0 1 1,0-1-1,0 1 1,0-1-1,0 1 1,0-1-1,0 1 1,0-1-1,0 1 1,1 0-1,-1-1 1,0 1-1,0-1 1,0 1-1,1 0 1,-1-1-1,0 1 1,1 0-1,-1-1 1,0 1-1,1 0 1,-1-1-1,0 1 1,1 0-1,-1 0 1,1-1-1,-1 1 1,0 0-1,1 0 1,-1 0-1,1 0 1,-1 0-1,1-1 1,0 1-1,33-2 783,35 11-1131,19 3-3116,-28-10-4687,-29-2 139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7.701"/>
    </inkml:context>
    <inkml:brush xml:id="br0">
      <inkml:brushProperty name="width" value="0.025" units="cm"/>
      <inkml:brushProperty name="height" value="0.025" units="cm"/>
    </inkml:brush>
  </inkml:definitions>
  <inkml:trace contextRef="#ctx0" brushRef="#br0">240 56 17232,'0'0'6054,"1"-8"-2979,3-25-1180,-4 32-1842,0 0-1,0 1 1,0-1-1,0 1 1,0-1-1,-1 1 1,1-1-1,0 0 1,0 1-1,0-1 1,-1 1-1,1-1 1,0 1 0,0-1-1,-1 1 1,1-1-1,0 1 1,-1-1-1,1 1 1,-1 0-1,1-1 1,-1 1-1,1 0 1,-1-1-1,1 1 1,-1 0-1,1-1 1,-1 1-1,1 0 1,-1 0 0,1 0-1,-1-1 1,1 1-1,-1 0 1,0 0-1,1 0 1,-1 0-1,1 0 1,-1 0-1,1 0 1,-1 0-1,0 0 1,1 1-1,-1-1 1,0 0 0,-26 8 119,11-1-24,0 2 0,1 0 0,0 0 0,0 2-1,1-1 1,1 2 0,0 0 0,0 1 0,1 0 0,1 0-1,0 1 1,-15 27 0,25-38-148,-1 1 0,1-1 0,0 0 0,0 1 0,0-1 0,1 0 0,-1 1 0,1-1 0,0 1 0,0-1 0,0 1 0,0-1 0,1 5 0,0-6 0,0 0 0,-1-1 0,1 1 0,0-1 0,0 1 0,0-1 0,0 1 0,1-1 0,-1 0 0,0 1 0,1-1 0,-1 0 0,0 0 0,1 0 0,-1 0 0,1 0 0,0 0 0,-1-1 0,1 1 0,0 0 0,-1-1 0,1 1 0,0-1 0,0 0 0,-1 0 0,4 1 0,21 0-616,-1 0-1,1-1 1,0-2 0,-1-1-1,27-6 1,123-40-5044,-167 47 4151,7-4-728,-8-1-3947,-6 2-1305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8.029"/>
    </inkml:context>
    <inkml:brush xml:id="br0">
      <inkml:brushProperty name="width" value="0.025" units="cm"/>
      <inkml:brushProperty name="height" value="0.025" units="cm"/>
    </inkml:brush>
  </inkml:definitions>
  <inkml:trace contextRef="#ctx0" brushRef="#br0">1 33 17328,'0'0'9962,"73"0"-8969,-22-5-289,7-4-223,3 1-321,-3 3-160,-11 1-544,-9 3-1827,-16 1-2113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8.419"/>
    </inkml:context>
    <inkml:brush xml:id="br0">
      <inkml:brushProperty name="width" value="0.025" units="cm"/>
      <inkml:brushProperty name="height" value="0.025" units="cm"/>
    </inkml:brush>
  </inkml:definitions>
  <inkml:trace contextRef="#ctx0" brushRef="#br0">1 117 18321,'0'0'4100,"73"-13"-1665,-19 0-1507,6-4-479,5 1-33,-2-2-416,-3 0-3107,-12-3-4932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0.760"/>
    </inkml:context>
    <inkml:brush xml:id="br0">
      <inkml:brushProperty name="width" value="0.025" units="cm"/>
      <inkml:brushProperty name="height" value="0.025" units="cm"/>
    </inkml:brush>
  </inkml:definitions>
  <inkml:trace contextRef="#ctx0" brushRef="#br0">1 11 14574,'0'0'9609,"57"26"-9289,-4-26-128,5-7-96,3 3-31,-1-1-33,1 0-769,-8 1-1505,-4-1-1762,-9-2-3876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1.120"/>
    </inkml:context>
    <inkml:brush xml:id="br0">
      <inkml:brushProperty name="width" value="0.025" units="cm"/>
      <inkml:brushProperty name="height" value="0.025" units="cm"/>
    </inkml:brush>
  </inkml:definitions>
  <inkml:trace contextRef="#ctx0" brushRef="#br0">58 4 16207,'0'0'6946,"13"-1"-6188,12-1-608,0 1 1,0 1 0,0 1-1,38 8 1,-58-8-160,0 0-1,0 0 1,0 1-1,-1-1 1,1 1-1,0 0 1,-1 1-1,0-1 1,1 1-1,-1 0 1,0 0-1,-1 0 1,1 0-1,5 7 0,-8-7-1,1 0 0,-1 1 0,0-1 1,1 1-1,-1-1 0,-1 1 0,1-1 0,-1 1 0,1 0 0,-1-1 0,0 1 0,0 0 0,-1-1 0,1 1 0,-1 0 0,1-1 0,-1 1 0,-1-1 0,1 1 0,0-1 0,-1 1 0,1-1 0,-4 4 0,-8 14 48,-1 0 0,-2-1 1,0-1-1,-1 0 0,-1-1 1,0-1-1,-37 26 1,-44 44-1176,78-64-2054,8-8-2621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6.944"/>
    </inkml:context>
    <inkml:brush xml:id="br0">
      <inkml:brushProperty name="width" value="0.025" units="cm"/>
      <inkml:brushProperty name="height" value="0.025" units="cm"/>
    </inkml:brush>
  </inkml:definitions>
  <inkml:trace contextRef="#ctx0" brushRef="#br0">1 1 13068,'0'0'4901,"1"13"-3780,8 3 32,3 3-256,1 5-224,3 0 127,0-1-351,0-4-161,0-5 96,3-5-223,2-8-33,2-1-256,-4-6-673,2-12-705,-3-2-1440,-1-4-1955,-8 1-3459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7.317"/>
    </inkml:context>
    <inkml:brush xml:id="br0">
      <inkml:brushProperty name="width" value="0.025" units="cm"/>
      <inkml:brushProperty name="height" value="0.025" units="cm"/>
    </inkml:brush>
  </inkml:definitions>
  <inkml:trace contextRef="#ctx0" brushRef="#br0">133 0 7271,'0'0'10121,"-25"53"-7910,14-27-97,-5 4-865,1 2-288,2 0-129,1 2-223,0 0-353,3-3-192,1-1-32,4 1-64,1-2-1121,3-1-1057,-3-1-1249,3-4-1730,-2-5-2338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8.035"/>
    </inkml:context>
    <inkml:brush xml:id="br0">
      <inkml:brushProperty name="width" value="0.025" units="cm"/>
      <inkml:brushProperty name="height" value="0.025" units="cm"/>
    </inkml:brush>
  </inkml:definitions>
  <inkml:trace contextRef="#ctx0" brushRef="#br0">112 117 10025,'0'0'12151,"-9"2"-11836,5-1-275,0 0 0,1 0 1,-1 0-1,0 1 0,0 0 0,1 0 1,-1 0-1,1 0 0,0 0 1,0 1-1,-1-1 0,-4 7 0,3-2 149,0 0-1,0 0 0,1 0 1,0 1-1,0 0 0,-3 13 0,6-20-154,-12 42 1001,12-40-963,0 0 0,1-1 0,-1 1 0,1 0 1,-1 0-1,1-1 0,0 1 0,0 0 1,0 0-1,1-1 0,-1 1 0,2 5 1,0-7-59,-1-1 0,0 0 0,1 0 0,-1 0 0,1 1 0,-1-1 1,1-1-1,-1 1 0,0 0 0,1 0 0,-1 0 0,1-1 1,-1 1-1,0-1 0,1 1 0,-1-1 0,0 0 0,1 1 0,0-2 1,7-5 19,0 1 0,0-2 0,0 1 0,-1-1 1,0-1-1,-1 1 0,10-16 0,40-71 136,-53 86-107,0 0 1,0 0-1,0 0 0,-2-1 1,1 1-1,-1-1 1,0 0-1,0-15 1,-2 25-52,0 0-1,0-1 1,0 1 0,0 0 0,0 0-1,0 0 1,0-1 0,0 1 0,0 0-1,0 0 1,0 0 0,0 0 0,0-1 0,0 1-1,0 0 1,-1 0 0,1 0 0,0 0-1,0-1 1,0 1 0,0 0 0,0 0-1,-1 0 1,1 0 0,0 0 0,0 0-1,0 0 1,0-1 0,-1 1 0,1 0 0,0 0-1,0 0 1,0 0 0,-1 0 0,1 0-1,0 0 1,0 0 0,0 0 0,-1 0-1,1 0 1,0 0 0,0 0 0,0 0-1,-1 0 1,1 0 0,0 0 0,0 1 0,0-1-1,0 0 1,-1 0 0,1 0 0,0 0-1,0 0 1,0 0 0,0 0 0,-1 1-1,1-1 1,0 0 0,0 0 0,0 0-1,0 0 1,0 1 0,0-1 0,0 0 0,0 0-1,-1 1 1,-10 10-15,3 3 19,1 0 1,0 0-1,1 1 1,0-1 0,1 1-1,1 1 1,0-1-1,-2 20 1,6-35-16,0 0-1,0 1 1,0-1-1,0 1 1,0-1-1,0 0 1,0 1-1,-1-1 1,1 1-1,0-1 1,1 1-1,-1-1 1,0 0-1,0 1 1,0-1-1,0 1 0,0-1 1,0 0-1,0 1 1,1-1-1,-1 0 1,0 1-1,0-1 1,0 0-1,1 1 1,-1-1-1,0 0 1,1 1-1,-1-1 1,0 0-1,1 0 1,-1 1-1,0-1 1,1 0-1,-1 0 1,0 0-1,1 1 1,-1-1-1,1 0 1,-1 0-1,0 0 1,1 0-1,-1 0 1,1 0-1,-1 0 1,0 0-1,1 0 1,-1 0-1,1 0 1,-1 0-1,0 0 1,1 0-1,-1 0 1,1-1-1,-1 1 1,0 0-1,1 0 1,-1 0-1,0-1 1,1 1-1,-1 0 1,0 0-1,1-1 1,-1 1-1,0 0 1,1-1-1,23-18 90,-7-1-74,0-1 0,15-24 0,-18 23-120,1 2 1,24-26 0,-38 70-639,-19 44 777,12-52 123,2 0 0,0 1 0,-3 26 0,7-43-149,0 0-1,-1 1 0,1-1 0,0 1 0,0-1 0,0 1 0,0-1 0,0 0 0,0 1 0,0-1 0,0 1 0,0-1 0,0 1 0,0-1 0,1 0 0,-1 1 0,0-1 0,0 1 0,0-1 0,0 0 0,1 1 0,-1-1 0,0 0 0,0 1 0,1-1 0,-1 0 0,0 1 0,1-1 0,-1 0 0,0 0 0,1 1 0,-1-1 0,0 0 0,1 0 0,-1 0 0,1 0 0,-1 1 0,0-1 0,1 0 0,-1 0 0,1 0 0,21-9 179,17-22-22,-25 17-302,1-1 0,-2-1-1,0 0 1,-1 0 0,0-1 0,17-37-1,-28 53 37,-10 16-417,-7 12 520,-33 54 218,45-73-55,0 0-1,1 0 1,-1 0-1,2 0 1,-1 0-1,1 1 1,1-1-1,-1 12 1,2-20-160,0 0 0,1 0 0,-1 1 0,0-1 0,1 0 0,-1 0 0,1 1 0,-1-1 0,1 0 0,-1 0 0,0 0 0,1 0 1,-1 0-1,1 0 0,-1 0 0,1 0 0,-1 1 0,1-2 0,-1 1 0,1 0 0,-1 0 0,0 0 0,1 0 0,-1 0 0,1 0 0,-1 0 0,1-1 0,-1 1 0,0 0 0,1 0 0,-1-1 0,1 1 0,-1 0 1,0 0-1,1-1 0,17-9 75,36-32-211,-45 33-118,1 0-1,-1 1 1,2 0 0,-1 1 0,1 0-1,0 1 1,22-9 0,-32 15 242,-1 0 0,0 0 1,0 0-1,1 0 0,-1 0 0,0 0 1,0-1-1,0 1 0,1 0 0,-1 0 1,0 1-1,0-1 0,1 0 0,-1 0 0,0 0 1,0 0-1,1 0 0,-1 0 0,0 0 1,0 0-1,0 0 0,1 0 0,-1 1 1,0-1-1,0 0 0,0 0 0,1 0 1,-1 0-1,0 0 0,0 1 0,0-1 1,0 0-1,0 0 0,1 0 0,-1 1 1,0-1-1,0 0 0,0 0 0,0 1 1,0-1-1,0 0 0,0 0 0,0 1 1,0-1-1,0 0 0,0 0 0,0 1 1,-3 17 62,-12 17 351,-20 23 516,35-58-549,0-36 645,0 28-1103,0-3-189,0 3-8044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9.222"/>
    </inkml:context>
    <inkml:brush xml:id="br0">
      <inkml:brushProperty name="width" value="0.025" units="cm"/>
      <inkml:brushProperty name="height" value="0.025" units="cm"/>
    </inkml:brush>
  </inkml:definitions>
  <inkml:trace contextRef="#ctx0" brushRef="#br0">145 186 7271,'0'0'7586,"3"-9"-5798,14-27-582,14-28 1442,-29 58-1781,0 1-1,0 0 1,0-1 0,-1 0-1,0 1 1,0-1 0,0 0-1,-1-11 1,0 16-775,-1 0 0,1 1 0,-1-1 1,0 0-1,0 0 0,1 0 0,-1 0 0,0 0 1,0 1-1,0-1 0,0 0 0,0 1 0,1-1 1,-1 1-1,-1-1 0,1 1 0,0-1 0,0 1 1,0 0-1,0-1 0,0 1 0,0 0 1,0 0-1,0 0 0,-1 0 0,1 0 0,0 0 1,0 0-1,0 0 0,0 0 0,0 1 0,0-1 1,0 0-1,0 1 0,-2 0 0,-40 16 427,29-6-473,0 1-1,0 1 1,2 1-1,-18 22 1,25-29-46,0 0 1,0 0 0,0 1-1,1-1 1,0 1-1,1 0 1,0 1 0,0-1-1,1 0 1,0 1-1,-2 14 1,5-23-3,-1 1 0,0-1 0,0 0 0,1 1 0,-1-1 0,0 0 0,1 1 1,-1-1-1,0 0 0,1 1 0,-1-1 0,0 0 0,1 0 0,-1 1 0,1-1 0,-1 0 0,1 0 0,-1 0 0,0 0 0,1 0 0,-1 1 1,1-1-1,-1 0 0,1 0 0,-1 0 0,1 0 0,-1 0 0,0 0 0,1-1 0,-1 1 0,1 0 0,-1 0 0,1 0 0,-1 0 0,1 0 0,-1-1 1,0 1-1,1 0 0,0-1 0,20-8 26,-3-3-99,-1-1 1,0-1-1,25-27 1,-24 24-146,0 0 1,31-23 0,-49 40 214,1-1 0,-1 1 1,1-1-1,0 1 0,-1-1 0,1 1 1,0 0-1,-1-1 0,1 1 0,0 0 1,0-1-1,-1 1 0,1 0 0,0 0 1,0 0-1,-1 0 0,1 0 0,0 0 0,0 0 1,0 0-1,-1 0 0,1 0 0,0 0 1,0 0-1,-1 0 0,1 1 0,0-1 1,0 0-1,-1 1 0,1-1 0,0 0 0,-1 1 1,1-1-1,0 1 0,-1-1 0,1 1 1,-1-1-1,1 1 0,-1 0 0,1-1 1,-1 1-1,1 0 0,-1-1 0,0 1 0,1 0 1,-1 0-1,0-1 0,1 1 0,-1 0 1,0 0-1,0-1 0,0 1 0,0 0 1,0 0-1,0 0 0,0 1 0,0 59-356,-1-44 316,-7 91 114,31-147 86,-18 30-160,0-1 1,-1 0-1,0-1 0,-1 1 1,0-1-1,0 1 0,-1-1 0,0-20 1,-2 30-55,0 4 34,0 1 0,0-1 0,0 1 0,1-1 0,-1 1 0,1-1 0,-1 1 1,3 3-1,0-5 26,0 0-1,1-1 1,-1 0 0,0 0 0,1 0 0,-1 0 0,1-1 0,0 1 0,-1-1 0,1 0 0,-1 0 0,1 0 0,0-1 0,-1 1 0,7-2 0,1 0 20,-1-1 1,1 0-1,19-9 1,-1-2 15,-6 3-6,0 0 1,0-1-1,-1-2 0,-1 0 0,21-18 0,-43 32-29,1 0-1,0 0 0,0 0 0,-1 0 1,1 0-1,0 0 0,-1 0 0,1 0 1,0 0-1,-1 0 0,1 0 1,0 0-1,-1 0 0,1 0 0,0 0 1,0 0-1,-1 0 0,1 0 1,0 0-1,-1-1 0,1 1 0,0 0 1,0 0-1,-1 0 0,1 0 1,0-1-1,0 1 0,-1 0 0,1 0 1,0-1-1,0 1 0,0 0 0,-1 0 1,1-1-1,0 1 0,0 0 1,0-1-1,0 1 0,0 0 0,0 0 1,0-1-1,0 1 0,0 0 1,-1-1-1,1 1 0,0 0 0,1-1 1,-1 1-1,0 0 0,0-1 0,0 1 1,0 0-1,0 0 0,0-1 1,0 1-1,0 0 0,0-1 0,1 1 1,-1 0-1,0 0 0,0-1 1,0 1-1,1 0 0,-1 0 0,0-1 1,0 1-1,1 0 0,-1 0 1,1 0-1,-26 1-64,15 1 118,1 1-1,0 1 1,0 0-1,0 0 1,0 1-1,1 0 1,-1 0 0,1 1-1,-10 10 1,15-14-32,0 1-1,0-1 1,0 1 0,0 0 0,0 0 0,0 0-1,1 1 1,-1-1 0,1 0 0,0 1 0,0 0-1,1-1 1,-1 1 0,1 0 0,0 0-1,0 0 1,0 0 0,0 0 0,1 0 0,-1 0-1,1 1 1,0-1 0,0 0 0,2 7 0,-1-9-35,1 0 1,-1 1 0,1-1-1,0 0 1,0 0 0,0 0 0,0 0-1,0-1 1,0 1 0,0 0-1,1-1 1,-1 1 0,1-1-1,-1 0 1,1 0 0,-1 0 0,1 0-1,0 0 1,-1-1 0,6 1-1,58 4-1264,-64-5 1193,43-1-3814,0-6-4308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0.430"/>
    </inkml:context>
    <inkml:brush xml:id="br0">
      <inkml:brushProperty name="width" value="0.025" units="cm"/>
      <inkml:brushProperty name="height" value="0.025" units="cm"/>
    </inkml:brush>
  </inkml:definitions>
  <inkml:trace contextRef="#ctx0" brushRef="#br0">1 64 12364,'0'0'12972,"2"11"-12091,10 139 411,-12-148-1266,0-1 1,0 0 0,0 1-1,0-1 1,0 0 0,0 0 0,0 1-1,1-1 1,-1 0 0,1 1-1,-1-1 1,1 0 0,-1 0-1,1 0 1,0 0 0,-1 1-1,1-1 1,0 0 0,0 0-1,0 0 1,0-1 0,0 1 0,0 0-1,0 0 1,0 0 0,0-1-1,0 1 1,2 0 0,0-1 22,-1 0 0,0 0 0,0-1 1,0 1-1,1-1 0,-1 1 0,0-1 1,0 0-1,0 0 0,0 0 0,0 0 1,0 0-1,0 0 0,-1 0 0,3-2 1,9-8 125,-1 0 0,-1-1 1,15-19-1,48-73 7,-74 104-179,0 1-1,0-1 1,0 0 0,0 0 0,1 0 0,-1 1 0,0-1 0,0 0 0,0 0 0,0 0 0,0 0-1,0 1 1,0-1 0,0 0 0,1 0 0,-1 0 0,0 0 0,0 0 0,0 1 0,0-1-1,0 0 1,1 0 0,-1 0 0,0 0 0,0 0 0,0 0 0,0 0 0,1 0 0,-1 0 0,0 0-1,0 0 1,0 1 0,1-1 0,-1 0 0,0 0 0,0-1 0,0 1 0,1 0 0,-1 0-1,0 0 1,0 0 0,0 0 0,0 0 0,1 0 0,-1 0 0,0 0 0,0 0 0,0 0 0,0 0-1,1-1 1,-1 1 0,0 0 0,0 0 0,0 0 0,0 0 0,0 0 0,1-1 0,-1 1-1,0 0 1,0 0 0,0 0 0,0 0 0,0-1 0,0 1 0,0 0 0,0 0 0,0 0-1,0-1 1,3 27 214,-7 34 45,1-47-246,-7 65 21,10-78-36,0 0 0,0 1 0,0-1 1,0 0-1,0 0 0,0 1 0,0-1 0,1 0 0,-1 0 1,0 0-1,0 1 0,0-1 0,1 0 0,-1 0 0,0 0 0,0 0 1,0 1-1,1-1 0,-1 0 0,0 0 0,0 0 0,1 0 0,-1 0 1,0 0-1,0 0 0,1 0 0,-1 0 0,0 0 0,0 0 1,1 0-1,-1 0 0,0 0 0,1 0 0,-1 0 0,0 0 0,0 0 1,1 0-1,-1 0 0,0 0 0,0 0 0,1 0 0,-1-1 0,0 1 1,0 0-1,0 0 0,1 0 0,-1 0 0,0-1 0,0 1 1,0 0-1,0 0 0,1 0 0,-1-1 0,0 1 0,0 0 0,0 0 1,0-1-1,15-12 114,19-27-34,42-65 0,-56 77-89,-20 28-2,0-1 0,0 1-1,0-1 1,0 1 0,0 0-1,0-1 1,0 1 0,0 0-1,0-1 1,1 1 0,-1 0-1,0-1 1,0 1 0,0 0-1,1 0 1,-1-1-1,0 1 1,0 0 0,1 0-1,-1-1 1,0 1 0,1 0-1,-1 0 1,0 0 0,0-1-1,1 1 1,-1 0 0,0 0-1,1 0 1,-1 0 0,1 0-1,-1 0 1,0 0 0,1 0-1,-1 0 1,0 0 0,1 0-1,-1 0 1,0 0-1,1 0 1,-1 0 0,1 0-1,0 19-155,-10 27 137,6-38 40,-2 8 82,1-1 0,0 1-1,1 0 1,-2 25 0,5-41-82,0 1 0,0-1 1,0 1-1,0-1 0,0 1 1,0 0-1,1-1 0,-1 1 1,0-1-1,0 1 0,0-1 0,1 1 1,-1-1-1,0 1 0,1-1 1,-1 1-1,0-1 0,1 0 1,-1 1-1,0-1 0,1 1 1,-1-1-1,1 0 0,-1 1 0,1-1 1,-1 0-1,1 0 0,-1 1 1,1-1-1,-1 0 0,1 0 1,-1 0-1,1 0 0,-1 1 0,1-1 1,0 0-1,-1 0 0,1 0 1,-1 0-1,1 0 0,-1-1 1,1 1-1,-1 0 0,1 0 0,0 0 1,-1 0-1,1-1 0,-1 1 1,1 0-1,-1 0 0,1-1 1,-1 1-1,0 0 0,1-1 0,-1 1 1,1-1-1,0 0 0,30-21 311,-8-2-260,-1-1 1,-1-1-1,-1-1 1,-1-1-1,-1-1 1,14-32 0,-52 125-202,2-23 172,11-26 38,0-1 0,1 1 1,1 0-1,0 1 0,1-1 0,1 1 1,-2 18-1,6-34-124,-1 0-1,0 1 1,1-1-1,-1 1 1,1-1 0,-1 0-1,1 1 1,-1-1-1,1 0 1,-1 0-1,1 1 1,-1-1 0,1 0-1,-1 0 1,1 0-1,-1 0 1,1 1 0,-1-1-1,1 0 1,-1 0-1,1 0 1,0 0 0,-1 0-1,1 0 1,-1-1-1,1 1 1,-1 0-1,1 0 1,-1 0 0,1 0-1,-1-1 1,2 1-1,18-8-3233,1-18-6312,-14 9 1282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8.782"/>
    </inkml:context>
    <inkml:brush xml:id="br0">
      <inkml:brushProperty name="width" value="0.025" units="cm"/>
      <inkml:brushProperty name="height" value="0.025" units="cm"/>
    </inkml:brush>
  </inkml:definitions>
  <inkml:trace contextRef="#ctx0" brushRef="#br0">146 1 12876,'0'0'6502,"-8"11"-4665,-5 8-1248,1 0-1,1 1 1,1 0 0,1 1 0,0 0 0,2 0 0,1 1-1,0 0 1,-4 42 0,9-58-527,0 0-1,1 0 1,0 0 0,1 0-1,-1 0 1,1-1 0,0 1-1,1 0 1,-1 0 0,1-1-1,0 1 1,3 5-1,-2-8-61,-1 0-1,1 0 0,0 0 0,0 0 0,0 0 0,0-1 0,0 1 0,1-1 1,-1 0-1,1 0 0,-1 0 0,1-1 0,0 1 0,-1-1 0,1 0 0,0 0 0,0 0 1,7 0-1,27 2-1281,0-1 0,43-3 0,-12-1-1268,-69 3 2644,-1 1 0,1-1 0,-1 0 0,1 0 0,-1 1 0,0-1 0,0 0-1,1 0 1,-1 0 0,0 0 0,0 0 0,0 0 0,0 0 0,-1 0 0,1 0 0,-1 0 0,-22 11 853,-1-1 1,0-2-1,-1 0 1,0-2-1,0-1 1,0-1-1,-1-1 1,0-1 0,-49-2-1,75-1-1001,0 1 0,-1-1 0,1 0 0,0 0 0,0 0 0,0 0 0,0 0 0,0 0 0,-1 0 0,1-1 0,0 1 0,0 0 0,0-1-1,0 1 1,0 0 0,0-1 0,0 1 0,0-1 0,0 0 0,0 1 0,0-1 0,0 0 0,0 0 0,1 1 0,-1-1 0,0 0 0,0 0 0,1 0 0,-1 0 0,0-2 0,1 2-206,0-1 0,1 1 0,-1 0 1,1 0-1,-1-1 0,1 1 0,-1 0 1,1 0-1,0 0 0,0 0 0,0 0 1,-1 0-1,1 0 0,0 0 0,0 0 0,0 0 1,1 0-1,-1 0 0,0 1 0,0-1 1,0 1-1,0-1 0,1 0 0,-1 1 1,3-1-1,64-18-10593,-26 11 1895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0.801"/>
    </inkml:context>
    <inkml:brush xml:id="br0">
      <inkml:brushProperty name="width" value="0.025" units="cm"/>
      <inkml:brushProperty name="height" value="0.025" units="cm"/>
    </inkml:brush>
  </inkml:definitions>
  <inkml:trace contextRef="#ctx0" brushRef="#br0">16 1 17713,'0'0'9064,"-16"6"-22645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1.234"/>
    </inkml:context>
    <inkml:brush xml:id="br0">
      <inkml:brushProperty name="width" value="0.025" units="cm"/>
      <inkml:brushProperty name="height" value="0.025" units="cm"/>
    </inkml:brush>
  </inkml:definitions>
  <inkml:trace contextRef="#ctx0" brushRef="#br0">146 76 16656,'0'0'5301,"4"-8"-2130,2-1-2056,-4 7-753,1-1 1,-1 0 0,0 0-1,-1 0 1,1 0 0,-1 0-1,1-1 1,-1 1 0,0 0 0,0-1-1,0 1 1,-1-1 0,1-6-1,-1 10-330,-1-1 0,1 0-1,-1 1 1,1-1 0,-1 1 0,1-1-1,-1 1 1,1-1 0,-1 1 0,0 0-1,1-1 1,-1 1 0,0 0 0,1-1-1,-1 1 1,0 0 0,1 0-1,-1 0 1,0 0 0,0 0 0,1 0-1,-1 0 1,0 0 0,0 0 0,1 0-1,-1 0 1,0 0 0,1 0-1,-1 0 1,-1 1 0,-26 5 431,16-1-461,0 0 0,0 2 0,0-1 1,-18 15-1,26-18-5,1 0 0,-1 0 0,0 0 0,1 0 0,0 0 0,0 1 0,0-1 0,0 1 0,0 0 0,1 0 0,0 0 0,-1 0 0,2 0 0,-1 1 0,0-1 0,1 1 0,-1 4 0,2-8-35,1-1 0,-1 1 0,1 0-1,-1-1 1,1 1 0,0 0 0,-1-1-1,1 1 1,0-1 0,-1 1-1,1-1 1,0 1 0,0-1 0,-1 0-1,1 1 1,0-1 0,0 0 0,0 0-1,0 1 1,0-1 0,-1 0 0,1 0-1,0 0 1,0 0 0,0 0 0,1-1-1,35 1-862,-28 0 524,123 0-2671,-131 0 3050,1 0 1,-1 0 0,1 0 0,-1 0 0,1 0 0,-1 0 0,1 1 0,-1-1 0,1 0 0,-1 1 0,1-1 0,-1 1 0,0 0 0,1-1 0,-1 1-1,0 0 1,1 0 0,-1 0 0,0 0 0,0 0 0,0 0 0,0 0 0,0 0 0,0 0 0,0 0 0,0 1 0,-1-1 0,1 0 0,0 1 0,-1-1-1,1 1 1,-1-1 0,1 0 0,-1 1 0,0-1 0,0 1 0,1-1 0,-1 1 0,0-1 0,0 1 0,-1-1 0,1 1 0,-1 2 0,0 1 202,0-1 0,0 0 0,-1 1 0,1-1 0,-1 0 0,0 0 0,0 0 0,-1 0 0,1 0 0,-1 0 0,0-1 1,0 1-1,-6 4 0,-54 33 1220,60-39-1367,0 0-1,-1 0 0,0-1 1,1 1-1,-1-1 1,0 0-1,0 0 1,1 0-1,-1-1 1,0 1-1,0-1 1,0 0-1,0 0 1,0 0-1,0-1 1,-6-1-1,9 2-166,0-1-1,0 0 1,1 1-1,-1-1 1,0 0-1,1 0 1,-1 1-1,1-1 1,-1 0-1,1 0 1,-1 0-1,1 0 1,-1 0-1,1 0 1,0 0-1,0 0 1,-1 0-1,1 0 1,0 0 0,0 0-1,0 0 1,0 0-1,0 0 1,0 0-1,0 0 1,1 0-1,-1 0 1,0 0-1,1 0 1,-1 0-1,0 1 1,1-1-1,-1 0 1,1 0-1,-1 0 1,2-1 0,21-31-6032,22 2-5315,-21 17 1970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1.592"/>
    </inkml:context>
    <inkml:brush xml:id="br0">
      <inkml:brushProperty name="width" value="0.025" units="cm"/>
      <inkml:brushProperty name="height" value="0.025" units="cm"/>
    </inkml:brush>
  </inkml:definitions>
  <inkml:trace contextRef="#ctx0" brushRef="#br0">134 59 4164,'0'0'15679,"3"-9"-12204,8-26-747,-11 34-2664,0 1 0,0-1 0,0 1-1,0-1 1,0 0 0,-1 1 0,1-1 0,0 1 0,0-1 0,-1 1 0,1-1 0,0 0-1,0 1 1,-1-1 0,1 1 0,-1 0 0,1-1 0,0 1 0,-1-1 0,1 1-1,-1 0 1,1-1 0,-1 1 0,1 0 0,-1-1 0,0 1 0,1 0 0,-1 0-1,1-1 1,-1 1 0,1 0 0,-1 0 0,0 0 0,1 0 0,-1 0 0,0 0-1,1 0 1,-1 0 0,1 0 0,-2 0 0,-24 3 851,19 0-838,0 0 0,-1 0 0,1 1-1,0-1 1,1 2 0,-1-1 0,-8 8 0,11-9-49,1-1 1,0 1 0,0 0-1,0 0 1,0 0 0,1 0-1,-1 0 1,1 1 0,0-1-1,0 1 1,0 0-1,0-1 1,1 1 0,-1 0-1,-1 8 1,4-11-45,-1-1 1,0 1-1,1 0 0,-1 0 0,1-1 1,0 1-1,-1 0 0,1-1 0,-1 1 1,1-1-1,0 1 0,-1-1 1,1 1-1,0-1 0,0 1 0,0-1 1,-1 0-1,1 1 0,0-1 1,0 0-1,0 0 0,0 0 0,-1 1 1,1-1-1,0 0 0,0 0 1,0 0-1,1-1 0,36 2-930,-26-2 389,-10 1 513,15 1-747,1 0 0,-1 1 0,27 7-1,-40-8 732,-1 0 0,0 0-1,0 1 1,0-1 0,0 0-1,0 1 1,0 0-1,0 0 1,0 0 0,-1 0-1,5 5 1,-6-6 108,0 1 1,0-1-1,0 1 0,-1-1 1,1 1-1,-1 0 1,1-1-1,-1 1 0,0-1 1,1 1-1,-1 0 1,0-1-1,0 1 0,0 0 1,0-1-1,-1 1 1,1 0-1,0-1 0,-1 1 1,1 0-1,-1-1 1,1 1-1,-1-1 1,0 1-1,-1 2 0,-2 1 343,-1 0 0,1 0 0,-1 0-1,0 0 1,0-1 0,0 1 0,-1-1 0,1 0-1,-1-1 1,0 0 0,0 0 0,-10 4 0,4-3-182,1 0 0,-1 0 0,0-1 0,0-1 1,0 0-1,-15 1 0,27-3-356,0 0 0,-1 0 0,1 0-1,-1 0 1,1 0 0,0 0 0,-1 0 0,1 0-1,-1 0 1,1 0 0,0 0 0,-1 0 0,1 0 0,-1-1-1,1 1 1,0 0 0,-1 0 0,1 0 0,0 0-1,-1-1 1,1 1 0,0 0 0,0-1 0,-1 1 0,1 0-1,0 0 1,0-1 0,-1 1 0,1 0 0,0-1-1,0 1 1,0-1 0,0 1 0,-1 0 0,1-1-1,0 1 1,0 0 0,0-1 0,0 1 0,0-1 0,0 1-1,0 0 1,0-1 0,0 1 0,0-1 0,0 1-1,0 0 1,1-1 0,-1 1 0,0 0 0,0-1 0,0 1-1,0-1 1,1 1 0,-1 0 0,0-1 0,0 1-1,1-1 1,15-19-11150,-5 11 1116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2.237"/>
    </inkml:context>
    <inkml:brush xml:id="br0">
      <inkml:brushProperty name="width" value="0.025" units="cm"/>
      <inkml:brushProperty name="height" value="0.025" units="cm"/>
    </inkml:brush>
  </inkml:definitions>
  <inkml:trace contextRef="#ctx0" brushRef="#br0">10 1 15086,'0'0'15209,"0"9"-14488,-3 20-364,0-13-176,1 0 1,1 1 0,1-1-1,0 1 1,3 15 0,-3-31-180,1 1 1,-1-1-1,1 0 1,0 0-1,-1 0 1,1 0-1,0 0 1,0 0 0,0 0-1,-1 0 1,1-1-1,0 1 1,0 0-1,0 0 1,0-1-1,0 1 1,1 0-1,-1-1 1,0 1-1,0-1 1,0 0-1,0 1 1,1-1 0,-1 0-1,0 0 1,0 0-1,1 0 1,-1 0-1,0 0 1,0 0-1,1 0 1,-1 0-1,0 0 1,0-1-1,2 0 1,1 0-22,1 0 0,0 0 1,-1-1-1,1 0 0,-1 0 0,0 0 1,8-5-1,22-28-332,-29 29 324,1-1 0,-1 1 0,1 0 0,0 1 1,1 0-1,10-7 0,-16 15 28,-1 1 0,1 0 0,-1 0 1,0 0-1,0-1 0,-1 1 0,1 0 0,-2 6 0,-5 12 137,4-13-73,0 0-1,1 0 0,0 0 0,0 1 0,0 10 1,4-20-54,-1 1 1,1-1 0,0 0-1,0 0 1,0 0-1,-1-1 1,1 1 0,0 0-1,0-1 1,0 1-1,-1-1 1,1 1 0,0-1-1,-1 0 1,1 0 0,2-1-1,52-40-219,10-7-270,-60 46 434,0 0 0,0 0-1,0 0 1,0 1-1,0 0 1,0 0-1,1 1 1,-1 0 0,1 0-1,7 0 1,-13 1 44,-1 0 0,1 0 0,0 0 0,0 0 0,0 0 0,-1 0 0,1 0 0,0 1 0,0-1 0,-1 0-1,1 0 1,0 1 0,-1-1 0,1 1 0,0-1 0,-1 1 0,1-1 0,-1 1 0,1-1 0,0 1 0,-1-1 0,1 1 0,-1 0 0,0-1 0,1 1 0,-1 0 0,0-1 0,1 1 0,-1 1 0,2 28 285,-19 33 309,16-59-581,0-2 223,-1 3-1596,-2-8-5854,-1-8-522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2.581"/>
    </inkml:context>
    <inkml:brush xml:id="br0">
      <inkml:brushProperty name="width" value="0.025" units="cm"/>
      <inkml:brushProperty name="height" value="0.025" units="cm"/>
    </inkml:brush>
  </inkml:definitions>
  <inkml:trace contextRef="#ctx0" brushRef="#br0">0 1 17328,'0'0'11275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3.534"/>
    </inkml:context>
    <inkml:brush xml:id="br0">
      <inkml:brushProperty name="width" value="0.025" units="cm"/>
      <inkml:brushProperty name="height" value="0.025" units="cm"/>
    </inkml:brush>
  </inkml:definitions>
  <inkml:trace contextRef="#ctx0" brushRef="#br0">240 0 15759,'0'0'5968,"-12"2"-3464,3-1-2232,1 1 0,0 0 1,-1 1-1,1-1 0,1 2 0,-1-1 1,0 1-1,1 0 0,0 0 1,0 1-1,0 0 0,0 1 0,1-1 1,-11 14-1,9-11-241,0 1 0,1 0 1,0 0-1,0 1 0,1 0 0,1 0 1,0 1-1,0 0 0,1-1 0,0 1 1,1 1-1,0-1 0,-1 16 1,4-26-32,0 0 0,0 0 0,1 0 1,-1-1-1,0 1 0,1 0 1,-1 0-1,1 0 0,-1-1 1,1 1-1,-1 0 0,1 0 0,-1-1 1,1 1-1,0 0 0,-1-1 1,1 1-1,0-1 0,0 1 0,-1-1 1,1 1-1,0-1 0,0 0 1,0 1-1,0-1 0,0 0 1,-1 0-1,1 1 0,0-1 0,0 0 1,0 0-1,0 0 0,0 0 1,0 0-1,0-1 0,0 1 1,0 0-1,-1 0 0,1 0 0,0-1 1,0 1-1,0 0 0,0-1 1,1 0-1,42-18 61,-24 2-13,-1 0-1,0-1 0,20-25 1,4-5 40,-43 47-88,0 1 0,0 0 0,0 0 0,0-1 0,0 1 1,1 0-1,-1 0 0,0-1 0,0 1 0,0 0 0,1 0 0,-1-1 0,0 1 1,0 0-1,1 0 0,-1 0 0,0 0 0,0-1 0,1 1 0,-1 0 0,0 0 1,0 0-1,1 0 0,-1 0 0,0 0 0,1 0 0,-1 0 0,0 0 0,0 0 1,1 0-1,-1 0 0,0 0 0,1 0 0,-1 0 0,0 0 0,1 0 0,-1 0 1,0 0-1,0 0 0,1 0 0,-1 1 0,0-1 0,0 0 0,1 0 0,-1 0 1,0 1-1,0-1 0,1 0 0,-1 0 0,0 0 0,0 1 0,0-1 0,3 24 248,-8 30 90,-14 55 361,-34 147 706,50-243-1335,-2 0 1,1 0 0,-2-1 0,0 0-1,0 0 1,-12 16 0,16-25-55,0 0-1,0 0 1,0 0 0,-1-1-1,1 1 1,-1-1 0,1 0 0,-1 1-1,0-1 1,0 0 0,0-1-1,0 1 1,-1 0 0,1-1-1,0 0 1,-1 0 0,1 0 0,-1 0-1,1 0 1,-1-1 0,1 0-1,-1 0 1,1 0 0,-1 0 0,0 0-1,1 0 1,-1-1 0,1 0-1,-5-1 1,5 0-16,1 0 0,-1 0 0,1 0 0,-1 0 0,1 0 0,0 0 0,0-1 0,0 1 0,0-1 0,0 0 0,0 1 0,1-1 0,-1 0 0,1 0 0,0 0 0,0 0 0,0 0 0,0 0 0,1 0 0,-1-1 0,1 1 0,0-5 0,-1-5 0,0 0 0,1 0 0,1 0 0,2-16 0,0 16-217,1 0 0,0-1-1,1 1 1,0 1 0,1-1 0,1 1-1,0 0 1,1 1 0,0-1 0,0 1-1,1 1 1,15-14 0,12-7-1749,0 1-1,53-32 1,-32 25-5230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1.386"/>
    </inkml:context>
    <inkml:brush xml:id="br0">
      <inkml:brushProperty name="width" value="0.025" units="cm"/>
      <inkml:brushProperty name="height" value="0.025" units="cm"/>
    </inkml:brush>
  </inkml:definitions>
  <inkml:trace contextRef="#ctx0" brushRef="#br0">55 0 9513,'0'0'7234,"-8"1"-4266,-27 1-1132,24 2 18,13 1-1013,13 2-199,18-3-233,-1-1 0,1-1 0,42-4 1,9 0-425,-50 3-105,-6-2-460,-1 1 0,1 2 0,0 1 0,-1 1 0,0 1 0,29 10 0,-55-15 568,0 0 0,1 1 0,-1-1 0,0 0 0,0 1-1,0-1 1,0 1 0,0 0 0,0-1 0,0 1 0,-1 0-1,1 0 1,0-1 0,0 1 0,0 0 0,-1 0 0,1 0-1,0 0 1,-1 0 0,1 0 0,-1 0 0,1 0-1,-1 0 1,0 0 0,1 2 0,-1-1 28,0-1 0,-1 1 0,1 0 0,-1-1 0,1 1 0,-1-1-1,0 1 1,0-1 0,1 1 0,-1-1 0,0 0 0,0 1 0,-1-1 0,1 0 0,-2 2 0,-9 7 300,0-1 1,0 0-1,-17 8 0,16-10 13,-124 76 3014,-86 55 536,223-138-3897,0 1-1,0-1 0,0 0 1,0 0-1,0 0 0,1 0 1,-1 0-1,0 0 0,0 0 1,0 0-1,0 0 0,0 0 1,0 0-1,0 0 0,0 0 1,0 0-1,0 0 0,0 0 1,0 0-1,0 1 0,0-1 1,0 0-1,0 0 0,0 0 1,0 0-1,0 0 0,0 0 1,0 0-1,0 0 1,0 0-1,0 0 0,0 0 1,0 0-1,0 0 0,0 1 1,0-1-1,0 0 0,0 0 1,0 0-1,0 0 0,0 0 1,0 0-1,0 0 0,0 0 1,0 0-1,-1 0 0,15-2-786,18-8-983,52-32-7036,-38 15 219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1.855"/>
    </inkml:context>
    <inkml:brush xml:id="br0">
      <inkml:brushProperty name="width" value="0.025" units="cm"/>
      <inkml:brushProperty name="height" value="0.025" units="cm"/>
    </inkml:brush>
  </inkml:definitions>
  <inkml:trace contextRef="#ctx0" brushRef="#br0">0 442 14189,'0'0'7175,"9"-1"-5301,1-1-1590,0-1-1,1 0 1,-1-1 0,-1 0-1,1-1 1,0 0-1,-1 0 1,0-1 0,-1 0-1,12-11 1,89-87 76,-83 77-306,24-25 179,-2-2 0,61-90 0,-143 197 9,3 1-1,2 1 1,-37 103 0,64-153-289,1-1 1,0 1 0,-1 0 0,2-1 0,-1 1 0,0 0 0,1 0 0,0 0-1,1 6 1,-1-10-34,0 0 1,0 0-1,1-1 0,-1 1 0,0 0 0,1-1 0,-1 1 0,0 0 0,1-1 0,-1 1 1,1-1-1,-1 1 0,1-1 0,-1 1 0,1-1 0,0 1 0,-1-1 0,1 0 1,-1 1-1,1-1 0,0 0 0,-1 1 0,1-1 0,1 0 0,0 1-206,1-1-1,-1 0 0,0 0 0,1-1 1,-1 1-1,1 0 0,-1-1 1,0 1-1,1-1 0,-1 0 0,3-1 1,28-19-4946,4-9-3171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2.196"/>
    </inkml:context>
    <inkml:brush xml:id="br0">
      <inkml:brushProperty name="width" value="0.025" units="cm"/>
      <inkml:brushProperty name="height" value="0.025" units="cm"/>
    </inkml:brush>
  </inkml:definitions>
  <inkml:trace contextRef="#ctx0" brushRef="#br0">191 1 17072,'-9'8'1516,"5"-4"-1314,-36 33 2594,2 2 0,-45 59 0,82-96-2726,-1 0 0,1 0-1,-1 1 1,1-1 0,0 1 0,0-1 0,0 1 0,0 0 0,1-1 0,-2 6 0,2-7-70,0 0 0,1-1 0,-1 1 0,0 0 0,0 0 0,1-1 0,-1 1 0,0 0 0,1-1 0,-1 1 0,0 0 0,1-1 0,-1 1 0,1-1 0,-1 1 0,1-1 0,-1 1 0,1-1 0,0 1 0,-1-1 0,1 1 0,-1-1 0,1 0-1,0 1 1,0-1 0,-1 0 0,1 0 0,0 1 0,-1-1 0,1 0 0,0 0 0,0 0 0,-1 0 0,1 0 0,0 0 0,0 0 0,1-1 0,43 0-638,47 1-684,-87 0 1265,0 1-1,0 0 0,0 0 1,0 0-1,0 0 1,0 1-1,-1 0 1,1 0-1,-1 0 0,1 0 1,-1 1-1,0 0 1,0 0-1,6 5 0,-9-7 75,1 1-1,-1 0 0,0-1 0,0 1 1,0 0-1,0 0 0,0 0 0,0 0 0,0 0 1,0 0-1,-1 0 0,1 0 0,-1 0 0,0 0 1,1 0-1,-1 0 0,0 0 0,0 0 1,0 0-1,-1 4 0,-1-2 135,1 1 0,-1-1 0,1-1-1,-1 1 1,0 0 0,-1 0 0,1-1 0,-1 1 0,-5 5 0,-2 1 334,-1-1 1,0 0-1,0 0 0,-1-1 1,-15 8-1,17-10-478,-1-1-1,0 0 1,0-1-1,0 0 1,0 0-1,0-2 1,-1 1-1,-20 1 1,31-4-159,0 0 1,0 0-1,0 0 0,1 0 1,-1 0-1,0 0 0,0-1 1,0 1-1,0 0 0,1 0 1,-1-1-1,0 1 0,0 0 0,1-1 1,-1 1-1,0-1 0,1 1 1,-1-1-1,0 1 0,1-1 1,-1 0-1,1 1 0,-1-1 1,1 0-1,-1 1 0,1-1 1,-1 0-1,1 1 0,-1-3 1,-1-25-5225,2 21 3755,0-29-6045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2.554"/>
    </inkml:context>
    <inkml:brush xml:id="br0">
      <inkml:brushProperty name="width" value="0.025" units="cm"/>
      <inkml:brushProperty name="height" value="0.025" units="cm"/>
    </inkml:brush>
  </inkml:definitions>
  <inkml:trace contextRef="#ctx0" brushRef="#br0">1 62 12460,'0'0'9321,"57"-54"-7944,-39 48-801,0 4-351,4 2-193,1 0-1346,8 2-1696,-1 5-1571,4-3 610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9.125"/>
    </inkml:context>
    <inkml:brush xml:id="br0">
      <inkml:brushProperty name="width" value="0.025" units="cm"/>
      <inkml:brushProperty name="height" value="0.025" units="cm"/>
    </inkml:brush>
  </inkml:definitions>
  <inkml:trace contextRef="#ctx0" brushRef="#br0">232 54 6022,'0'0'13330,"-7"-9"-11072,5 6-2148,0 0 1,0 0 0,-1 0 0,1 0-1,-1 0 1,0 0 0,0 1-1,0-1 1,0 1 0,0 0-1,0 0 1,-1 0 0,1 0-1,-1 1 1,1-1 0,-1 1 0,0 0-1,1 0 1,-1 0 0,0 1-1,0-1 1,0 1 0,1 0-1,-1 0 1,0 0 0,0 1-1,0-1 1,0 1 0,1 0 0,-1 0-1,0 0 1,1 1 0,-4 1-1,-2 1 30,1 1 0,1-1 0,-1 2 0,1-1-1,-1 1 1,2 0 0,-1 1 0,1-1 0,-6 9-1,8-10-69,1 0 1,0 0-1,0 0 0,0 0 0,1 0 0,-1 1 0,1-1 0,1 1 0,-1-1 0,1 1 1,0 0-1,0 0 0,1-1 0,-1 1 0,2 9 0,-1-14-64,0 1 0,1 0 0,-1-1 0,1 1 0,-1-1 0,1 1 0,0-1 0,0 1 0,0-1 1,0 0-1,-1 1 0,2-1 0,-1 0 0,0 0 0,0 0 0,0 0 0,1 0 0,-1 0 0,0 0 0,3 1 0,1 0 12,-1 0 0,1 0-1,-1-1 1,1 0 0,0 0 0,-1 0-1,7 0 1,-2 0 27,0-1 0,1 0 0,-1-1 1,0 0-1,0 0 0,0-1 0,12-4 0,-15 3-43,-1-1 1,1 1-1,-1-1 0,0 0 0,0 0 1,-1 0-1,1-1 0,-1 0 1,0 0-1,0 0 0,-1 0 0,1 0 1,-1-1-1,0 0 0,-1 1 1,1-1-1,-1 0 0,0 0 0,-1-1 1,0 1-1,0 0 0,0 0 1,0-1-1,-1 1 0,0-1 0,-1 1 1,-1-10-1,2 14-90,-1 0 0,1 1 0,-1-1 0,1 1 0,-1-1 1,0 1-1,0-1 0,1 1 0,-1 0 0,0-1 0,0 1 0,0 0 0,-1 0 0,1-1 0,0 1 0,0 0 0,-1 0 0,1 1 1,0-1-1,-1 0 0,1 0 0,-1 1 0,1-1 0,-1 0 0,0 1 0,1 0 0,-1-1 0,1 1 0,-1 0 0,0 0 0,1 0 1,-1 0-1,0 0 0,1 0 0,-1 0 0,0 1 0,1-1 0,-1 1 0,1-1 0,-2 1 0,1 0-68,1-1 0,0 1-1,0-1 1,0 0 0,0 1-1,0 0 1,0-1 0,0 1-1,0 0 1,0-1 0,1 1-1,-1 0 1,0 0 0,0 0-1,1-1 1,-1 1 0,0 0-1,1 0 1,-1 0 0,1 0-1,-1 1 1,1-1 0,-1 0-1,1 0 1,0 0 0,0 0-1,-1 0 1,1 0 0,0 1-1,0-1 1,0 0 0,0 0-1,1 0 1,-1 0 0,0 0-1,0 0 1,1 1 0,-1-1 0,1 0-1,-1 0 1,1 0 0,-1 0-1,1 0 1,-1 0 0,1 0-1,0 0 1,0-1 0,-1 1-1,1 0 1,0 0 0,1 0-1,17 9-3526,5-3-1095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2.899"/>
    </inkml:context>
    <inkml:brush xml:id="br0">
      <inkml:brushProperty name="width" value="0.025" units="cm"/>
      <inkml:brushProperty name="height" value="0.025" units="cm"/>
    </inkml:brush>
  </inkml:definitions>
  <inkml:trace contextRef="#ctx0" brushRef="#br0">189 1 14286,'-8'6'3619,"-12"11"-2027,1 0 1,0 2 0,2 0-1,-25 35 1,34-43-1208,0 2 0,1-1 0,0 1 0,1 0 0,0 0 0,1 1 0,1 0 0,0 0 0,1 0 0,-2 23 0,5-34-376,0 0 1,0 0-1,0 0 0,0-1 1,1 1-1,-1 0 0,1 0 0,0-1 1,0 1-1,0 0 0,0-1 1,0 1-1,0-1 0,1 1 0,-1-1 1,1 0-1,0 1 0,0-1 1,0 0-1,0 0 0,0 0 0,0-1 1,0 1-1,1 0 0,-1-1 0,1 0 1,-1 1-1,1-1 0,-1 0 1,1 0-1,0 0 0,-1-1 0,1 1 1,0-1-1,0 1 0,0-1 1,0 0-1,-1 0 0,4-1 0,3 1-8,0 0-1,-1-1 0,1 0 0,0-1 0,-1 0 1,0 0-1,1-1 0,-1 0 0,0-1 0,0 1 0,0-2 1,7-4-1,-7 2 6,0 0 1,-1 0-1,1 0 1,-2-1-1,1 0 1,-1 0-1,-1-1 0,1 1 1,-1-1-1,-1-1 1,0 1-1,0-1 1,-1 1-1,0-1 1,0 0-1,-1 0 0,-1 0 1,0 0-1,0-1 1,-1 1-1,0 0 1,-1 0-1,-2-14 1,2 22-12,0-1 0,1 1 0,-1 0 0,0-1 1,-1 1-1,1 0 0,0 0 0,-1 0 0,1 0 1,-1 0-1,1 0 0,-1 0 0,0 0 0,0 1 1,0-1-1,0 1 0,0-1 0,0 1 0,0 0 1,-1 0-1,1 0 0,0 0 0,-1 0 0,1 1 1,-1-1-1,1 1 0,-1-1 0,1 1 0,-1 0 1,1 0-1,-1 0 0,1 0 0,-1 1 0,1-1 1,-1 1-1,1-1 0,0 1 0,-5 1 0,0 1-194,0-1 1,0 1-1,0 0 0,0 0 0,0 1 0,1 0 1,-1 0-1,1 1 0,0 0 0,1 0 0,-10 10 1,3 11-3868,13-26 3831,-1 1 1,0 0-1,0-1 0,0 1 1,0-1-1,1 1 0,-1 0 1,0-1-1,1 1 0,-1-1 0,0 1 1,1-1-1,-1 1 0,1-1 1,-1 1-1,0-1 0,1 0 1,-1 1-1,1-1 0,0 0 1,-1 1-1,1-1 0,-1 0 1,1 1-1,-1-1 0,1 0 1,0 0-1,-1 0 0,1 0 1,0 0-1,-1 0 0,1 0 1,-1 0-1,1 0 0,0 0 1,-1 0-1,1 0 0,1 0 1,15 0-5350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3.243"/>
    </inkml:context>
    <inkml:brush xml:id="br0">
      <inkml:brushProperty name="width" value="0.025" units="cm"/>
      <inkml:brushProperty name="height" value="0.025" units="cm"/>
    </inkml:brush>
  </inkml:definitions>
  <inkml:trace contextRef="#ctx0" brushRef="#br0">457 0 11499,'0'0'17168,"-8"11"-16869,-68 75 277,37-43 986,-59 83 0,95-122-1547,0 0 1,1 1 0,0-1 0,0 1 0,0 0 0,0-1 0,-1 9-1,3-12-15,0 0-1,0 0 1,0 0-1,0 0 0,0 0 1,0 0-1,0 0 0,0 0 1,0 0-1,1 0 1,-1 0-1,0 0 0,1 0 1,-1 0-1,1 0 0,-1 0 1,1 0-1,-1-1 1,1 1-1,0 0 0,-1 0 1,1-1-1,0 1 1,0 0-1,0-1 0,-1 1 1,1-1-1,0 1 0,0-1 1,0 1-1,0-1 1,0 0-1,0 1 0,0-1 1,0 0-1,0 0 1,0 0-1,0 1 0,0-1 1,2-1-1,16 2-507,1-1 0,0 0 0,-1-2 0,1-1 0,31-8 0,-8-1-1625,58-25 0,-79 26-838,-10 2-2583,-8 2-2886</inkml:trace>
  <inkml:trace contextRef="#ctx0" brushRef="#br0" timeOffset="1">0 229 19474,'0'0'7111,"77"-10"-5830,-18-3-384,13-4-480,2 3-321,3 3-32,-5 3-64,-13 1-1313,-8 6-2723,-21 1-2819,-12 0-10281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3.600"/>
    </inkml:context>
    <inkml:brush xml:id="br0">
      <inkml:brushProperty name="width" value="0.025" units="cm"/>
      <inkml:brushProperty name="height" value="0.025" units="cm"/>
    </inkml:brush>
  </inkml:definitions>
  <inkml:trace contextRef="#ctx0" brushRef="#br0">1 137 3748,'0'0'15278,"65"-23"-13773,-12 5-319,4 0-770,11-1-96,-2 0-256,-3-2-2370,-7 3-5349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7.792"/>
    </inkml:context>
    <inkml:brush xml:id="br0">
      <inkml:brushProperty name="width" value="0.025" units="cm"/>
      <inkml:brushProperty name="height" value="0.025" units="cm"/>
    </inkml:brush>
  </inkml:definitions>
  <inkml:trace contextRef="#ctx0" brushRef="#br0">161 61 12940,'1'-2'418,"-1"0"1,0-1-1,1 1 0,-1 0 0,0 0 0,0 0 1,-1 0-1,1 0 0,0 0 0,-1 0 0,1-1 1,-1 1-1,1 0 0,-1 0 0,0 1 0,0-1 0,0 0 1,0 0-1,0 0 0,-1 0 0,1 1 0,0-1 1,-1 1-1,-2-3 0,1 3-314,1 0 0,0 0 0,-1 0 0,1 1-1,0-1 1,-1 1 0,1 0 0,-1-1 0,1 1 0,-1 0 0,1 0 0,-1 1 0,1-1-1,0 1 1,-1-1 0,1 1 0,-1-1 0,1 1 0,0 0 0,0 0 0,-1 1 0,-1 1-1,-3 1-19,1 0-1,-1 1 1,1 0-1,0 1 1,1-1-1,0 1 1,0 1-1,0-1 1,0 0-1,1 1 1,0 0-1,1 0 1,-1 0-1,1 1 1,1-1-1,-1 1 0,1-1 1,1 1-1,-1 0 1,1 0-1,0 9 1,2-16-81,-1 1 1,1-1-1,-1 0 1,1 0-1,-1 0 1,1 0-1,0 0 1,0 0-1,-1 0 0,1-1 1,0 1-1,0 0 1,0 0-1,0-1 1,0 1-1,0 0 1,0-1-1,0 1 1,0-1-1,0 1 1,0-1-1,0 1 0,0-1 1,1 0-1,-1 0 1,0 0-1,0 0 1,0 0-1,0 0 1,1 0-1,-1 0 1,0 0-1,0 0 1,2-1-1,46-11 95,-35 5-124,0-2 0,0 0 1,-1 0-1,0-2 0,0 1 0,-2-2 1,1 1-1,-1-2 0,-1 1 0,15-24 1,-24 35 44,0 0 0,0 0 0,-1 0 1,1 0-1,0 0 0,-1 1 0,1-1 0,-1 0 1,1-1-1,-1 1 0,1 0 0,-1 0 0,0 0 1,1 0-1,-1 0 0,0 0 0,0 0 0,0-1 1,0 1-1,0 0 0,0 0 0,0 0 0,0 0 1,-1 0-1,1 0 0,0-1 0,-1 1 0,1 0 1,-1 0-1,0-1 0,0 2 17,-1 0 1,0 0-1,1 0 0,-1 0 1,1 0-1,-1 0 0,1 0 1,-1 1-1,1-1 0,-1 1 1,1-1-1,-1 1 0,1 0 0,0-1 1,-1 1-1,1 0 0,0 0 1,0 0-1,-1 0 0,1 0 1,0 0-1,-1 2 0,-9 7 181,0 2 0,0 0 0,1 0 0,1 1 0,0 0 0,-9 18 0,13-21-178,0 0 0,1 0 1,0 0-1,1 1 0,0 0 0,0 0 1,1 0-1,0 0 0,1 18 1,1-28-55,0 0 0,0 1 0,1-1 1,-1 0-1,1 0 0,-1 1 0,1-1 1,0 0-1,-1 0 0,1 0 0,0 0 1,0 0-1,0 0 0,0 0 0,0 0 0,0 0 1,0 0-1,0 0 0,0-1 0,0 1 1,0 0-1,0-1 0,1 1 0,-1-1 1,0 1-1,1-1 0,-1 0 0,0 1 1,1-1-1,-1 0 0,0 0 0,1 0 1,-1 0-1,0 0 0,3-1 0,4 1-353,-1-1 1,1 0-1,-1 0 0,0-1 0,11-3 0,24-17-3684,-15 2-1532,3-6-5541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8.291"/>
    </inkml:context>
    <inkml:brush xml:id="br0">
      <inkml:brushProperty name="width" value="0.025" units="cm"/>
      <inkml:brushProperty name="height" value="0.025" units="cm"/>
    </inkml:brush>
  </inkml:definitions>
  <inkml:trace contextRef="#ctx0" brushRef="#br0">35 9 10090,'0'0'18732,"-3"9"-18460,0-2-229,-19 56 244,20-59-273,1 1 1,0 0-1,0 0 0,0 0 1,0 0-1,1 0 0,0 0 1,0 0-1,1 0 0,-1 0 1,3 8-1,-2-12-16,-1 0 1,1-1-1,0 1 1,0 0-1,0 0 1,0 0-1,0-1 1,0 1-1,0 0 1,0-1-1,0 1 0,0-1 1,1 1-1,-1-1 1,0 1-1,0-1 1,0 0-1,1 0 1,-1 0-1,0 0 1,0 0-1,1 0 1,-1 0-1,0 0 0,0 0 1,0 0-1,1-1 1,-1 1-1,0 0 1,0-1-1,2-1 1,37-16-73,-28 8 81,0 0-1,0-1 0,-1 0 1,0-1-1,-1 0 1,-1-1-1,0 0 0,0 0 1,11-26-1,-26 54 84,-1 0-1,-1-1 0,-10 15 1,-10 19-10,23-38-5,0 0 0,0 0-1,1 1 1,1 0 0,0 0-1,0 0 1,-1 21 0,4-31-71,0-1 0,0 1 1,1-1-1,-1 1 0,0-1 1,1 1-1,-1-1 0,0 1 1,1-1-1,-1 1 0,1-1 0,-1 0 1,1 1-1,-1-1 0,1 0 1,-1 1-1,1-1 0,-1 0 0,1 1 1,-1-1-1,1 0 0,-1 0 1,1 0-1,0 0 0,-1 0 0,1 0 1,-1 0-1,1 0 0,0 0 1,-1 0-1,1 0 0,-1 0 0,1 0 1,0 0-1,24-5 1,-15 1-494,-1-1 1,1 0-1,-1-1 1,0 0-1,0-1 1,-1 1-1,10-12 1,27-33-9890,-27 23 1047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8.854"/>
    </inkml:context>
    <inkml:brush xml:id="br0">
      <inkml:brushProperty name="width" value="0.025" units="cm"/>
      <inkml:brushProperty name="height" value="0.025" units="cm"/>
    </inkml:brush>
  </inkml:definitions>
  <inkml:trace contextRef="#ctx0" brushRef="#br0">130 0 19603,'0'0'4249,"-1"9"-2146,-87 302 2898,56-213-4471,29-92-519,2-4-7,1-1 0,-1 0 1,0 1-1,1-1 0,-1 0 0,1 1 0,-1-1 1,1 1-1,0-1 0,0 1 0,-1-1 0,1 1 0,0-1 1,0 1-1,1-1 0,-1 0 0,0 1 0,1 1 1,26-42 208,-20 24-257,-1-1 1,0 1-1,-2-1 0,0-1 0,-1 1 0,0 0 1,-1-1-1,-1 1 0,-2-28 0,1 44 41,0 0 0,0-1 0,0 1 0,0 0 0,-1 0 0,1 0-1,0 0 1,0 0 0,0 0 0,0 0 0,0-1 0,-1 1 0,1 0 0,0 0 0,0 0-1,0 0 1,0 0 0,-1 0 0,1 0 0,0 0 0,0 0 0,0 0 0,0 0-1,-1 0 1,1 0 0,0 0 0,0 0 0,0 0 0,-1 0 0,1 0 0,0 0-1,0 1 1,0-1 0,0 0 0,0 0 0,-1 0 0,1 0 0,0 0 0,0 0-1,0 0 1,0 1 0,0-1 0,0 0 0,-1 0 0,1 0 0,0 0 0,0 0 0,0 1-1,0-1 1,0 0 0,0 0 0,0 0 0,0 0 0,0 1 0,0-1 0,0 0-1,0 0 1,0 0 0,0 0 0,0 1 0,0-1 0,-7 12-17,5-8 23,1 0 1,-1 1-1,1-1 0,1 0 1,-1 1-1,1-1 0,-1 1 1,1-1-1,0 1 1,1-1-1,-1 1 0,3 8 1,-2-11-4,0 0 0,0-1 1,1 1-1,-1 0 0,0 0 1,1-1-1,-1 1 0,1-1 1,0 1-1,-1-1 0,1 1 1,0-1-1,0 0 0,0 0 1,0 0-1,0 0 0,0-1 1,0 1-1,0 0 0,1-1 1,-1 1-1,0-1 0,0 0 1,0 0-1,0 0 0,1 0 1,2 0-1,0-1 8,1 0-1,-1 0 0,1 0 1,-1-1-1,0 1 1,1-1-1,-1-1 0,0 1 1,0-1-1,0 0 1,-1 0-1,1 0 0,-1 0 1,1-1-1,-1 0 1,0 0-1,-1 0 0,5-6 1,3-5 38,0-1 0,0-1 1,15-33-1,-57 110 238,19-40-123,2 0 0,0 1 0,1 0-1,1 1 1,-8 31 0,16-53-187,0 1 1,0 0-1,-1-1 1,1 1-1,0 0 1,0-1-1,0 1 1,0 0-1,0 0 0,0-1 1,0 1-1,0 0 1,0 0-1,0-1 1,0 1-1,1 0 1,-1-1-1,0 1 0,0 0 1,1-1-1,-1 1 1,0 0-1,1-1 1,-1 1-1,1 0 1,0 0-1,14-7-1737,15-29-3140,-22 13-1279,-3-3-3406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9.216"/>
    </inkml:context>
    <inkml:brush xml:id="br0">
      <inkml:brushProperty name="width" value="0.025" units="cm"/>
      <inkml:brushProperty name="height" value="0.025" units="cm"/>
    </inkml:brush>
  </inkml:definitions>
  <inkml:trace contextRef="#ctx0" brushRef="#br0">1 1 20435,'0'0'11083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9.544"/>
    </inkml:context>
    <inkml:brush xml:id="br0">
      <inkml:brushProperty name="width" value="0.025" units="cm"/>
      <inkml:brushProperty name="height" value="0.025" units="cm"/>
    </inkml:brush>
  </inkml:definitions>
  <inkml:trace contextRef="#ctx0" brushRef="#br0">150 0 9641,'0'0'21514,"-3"11"-21119,-13 33-50,-35 72 1,26-66-83,-22 69 0,45-115-263,1 0 0,0 0 0,0-1 0,0 1 0,1 0 0,-1 0 0,1 0 0,0 0 0,0 0 0,0 0 0,0 0 0,2 4 0,-1-6 0,0-1 0,0 1 0,0-1 0,0 0 0,0 1 0,0-1 0,1 0 0,-1 0 0,0 0 0,1 0 0,-1 0 0,1 0 0,-1 0 0,1 0 0,0-1 0,-1 1 0,1-1 0,0 1 0,-1-1 0,1 0 0,0 1 0,0-1 0,-1 0 0,1 0 0,0 0 0,3-1 0,-1 1-58,1-1-1,-1 0 1,0 0 0,0 0-1,0 0 1,0 0 0,0-1-1,0 0 1,0 0-1,-1 0 1,1 0 0,0-1-1,-1 1 1,0-1 0,0 0-1,0 0 1,3-4 0,2-2-154,0-1 0,-1 0 1,-1 0-1,10-21 0,-13 24 244,-7 19 204,-1-1 0,1 1 0,-10 14 0,8-15-168,0 1 1,1-1-1,-6 21 1,9-26-52,1 0 0,-1 1 0,1-1 0,1 1 0,-1-1 1,1 1-1,1 12 0,0-18-60,-1 1-1,1-1 1,-1 1-1,1-1 1,0 1 0,0-1-1,-1 0 1,1 0 0,0 1-1,0-1 1,0 0-1,0 0 1,0 0 0,1 0-1,-1 0 1,0 0 0,0 0-1,1-1 1,-1 1-1,0 0 1,1-1 0,-1 1-1,1-1 1,-1 1 0,1-1-1,-1 0 1,1 1-1,-1-1 1,1 0 0,-1 0-1,1 0 1,-1 0 0,1-1-1,-1 1 1,1 0-1,-1-1 1,3 0 0,-1 0-310,-1 1 0,1-1 0,0 0 0,-1 0 0,1 0 0,-1-1 0,1 1 0,-1-1 0,1 1 0,-1-1 0,2-2 0,13-14-6803,-4 2-3233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0.369"/>
    </inkml:context>
    <inkml:brush xml:id="br0">
      <inkml:brushProperty name="width" value="0.025" units="cm"/>
      <inkml:brushProperty name="height" value="0.025" units="cm"/>
    </inkml:brush>
  </inkml:definitions>
  <inkml:trace contextRef="#ctx0" brushRef="#br0">144 1 19122,'0'0'5664,"-4"9"-3230,-17 38-1633,-12 25 781,4 1 0,-22 79 0,51-150-1582,-5 26 0,8-18 0,8-16 0,-5-1-113,-1 0-1,0 0 1,0 0-1,-1 0 1,0-1 0,0 0-1,0 0 1,-1 0-1,-1 0 1,4-15 0,15-38-519,-23 68 611,1 1 1,0-1-1,0 0 1,1 1-1,0 8 1,0 0 74,-1-14-45,1 0 0,0-1 0,0 1 0,0 0 0,0 0 0,0-1 0,1 1 0,-1 0 0,0 0 0,1-1 0,-1 1 0,1 0 0,0-1 0,-1 1 0,1-1 0,0 1 0,0-1 0,0 1 0,0-1 0,0 0 0,1 1 0,-1-1 0,0 0 0,1 0 0,2 2 1,-1-2-1,0 0 1,0 0 0,1 0 0,-1-1 0,0 1 0,0-1 0,1 0 0,-1 0 0,0 0 0,1 0-1,-1-1 1,0 1 0,6-2 0,-1-2-4,-1 1 1,0-1-1,0 0 0,0 0 0,-1-1 0,1 0 0,-1 0 1,-1-1-1,1 0 0,-1 0 0,1 0 0,-2 0 1,1-1-1,6-12 0,9-11-93,-42 87-218,11-35 277,1-4 263,1 0 1,0 1-1,-9 32 0,17-46-201,0 1 0,0 0 0,0 0 0,1-1 1,-1 1-1,1 0 0,1 0 0,-1-1 0,1 1 0,0 0 0,0-1 0,1 1 0,0-1 1,0 1-1,0-1 0,0 0 0,6 8 0,-2-2-72,0 0 0,0 0 0,-1 0 0,0 1 0,-1 0 0,-1 0 0,0 0 0,0 0 0,-1 0 0,-1 1 0,0 22 0,-1-27 71,0-1 1,-1 0 0,0 0 0,-1 0 0,1 0 0,-1 0 0,-1 0-1,1 0 1,-1-1 0,0 1 0,-1-1 0,0 0 0,0 0 0,0 0-1,0 0 1,-1-1 0,0 0 0,0 0 0,-1 0 0,1-1-1,-12 8 1,16-11-31,-1 0-1,1 0 0,-1 0 1,1 0-1,-1 0 0,0-1 1,0 1-1,1 0 0,-1-1 1,0 1-1,0-1 0,0 0 1,1 0-1,-1 1 1,0-1-1,0 0 0,0-1 1,0 1-1,0 0 0,1 0 1,-1-1-1,0 1 0,0-1 1,-2-1-1,2 0-1,0 0 0,1 1 0,-1-1-1,1 0 1,-1 0 0,1 0 0,0-1 0,0 1 0,0 0 0,0 0 0,0-1-1,0 1 1,1-1 0,-1 1 0,1 0 0,-1-3 0,0-9-4,1 0 1,0 0-1,1 0 1,1 0-1,4-21 1,-3 23-2,1 0 0,0 1 1,1-1-1,0 1 0,1 0 0,0 1 0,1-1 1,0 1-1,0 0 0,1 1 0,0 0 0,1 0 0,19-14 1,-2 5-328,0 2 0,2 0 0,0 2 0,38-14 0,-23 9-5312,-4-3-4527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2:08.133"/>
    </inkml:context>
    <inkml:brush xml:id="br0">
      <inkml:brushProperty name="width" value="0.025" units="cm"/>
      <inkml:brushProperty name="height" value="0.025" units="cm"/>
    </inkml:brush>
  </inkml:definitions>
  <inkml:trace contextRef="#ctx0" brushRef="#br0">0 279 13389,'0'0'1372,"15"-7"-1052,38-14 419,1 1-1,0 4 1,111-20-1,197-10-108,-284 38-600,929-79-115,-1197 99 3106,-12 11-2659,-824 123 803,993-140-1054,15-3-57,1 0-1,0 1 1,0 1-1,-24 10 1,40-15-56,1 0 0,0 0 1,0 0-1,0 0 0,0 0 0,-1 0 0,1 0 1,0 0-1,0 0 0,0 0 0,0 0 1,-1 0-1,1 0 0,0 0 0,0 1 0,0-1 1,0 0-1,-1 0 0,1 0 0,0 0 1,0 0-1,0 0 0,0 0 0,0 0 0,-1 1 1,1-1-1,0 0 0,0 0 0,0 0 1,0 0-1,0 0 0,0 1 0,0-1 0,0 0 1,0 0-1,0 0 0,0 1 0,0-1 1,-1 0-1,1 0 0,0 0 0,0 0 0,0 1 1,0-1-1,1 0 0,-1 0 0,0 0 1,0 0-1,0 1 0,0-1 0,0 0 0,0 0 1,0 0-1,0 1 0,14 1-70,25-1 33,-38-1 40,128-11-665,228-49 0,-212 31-341,-48 11 219,458-102-5224,-511 104 5604,-45 16 416,1 0 0,0 0-1,0 0 1,0 0 0,-1 0 0,1 0-1,0 0 1,0-1 0,0 1-1,0 0 1,-1 0 0,1 0-1,0 0 1,0-1 0,0 1 0,0 0-1,0 0 1,0 0 0,0-1-1,-1 1 1,1 0 0,0 0-1,0 0 1,0-1 0,0 1 0,0 0-1,0 0 1,0 0 0,0-1-1,0 1 1,0 0 0,0 0-1,0-1 1,0 1 0,0 0 0,0 0-1,1 0 1,-1-1 0,0 1-1,0 0 1,0 0 0,0 0-1,0-1 1,0 1 0,1 0 0,-1 0-1,0 0 1,0 0 0,0-1-1,0 1 1,1 0 0,-1 0-1,0 0 1,1 0 0,-30-1 786,-81 11-23,1 6 0,-112 30 0,125-25-626,-2 1-153,-28 6-1027,-139 13 1,154-37-5102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9.454"/>
    </inkml:context>
    <inkml:brush xml:id="br0">
      <inkml:brushProperty name="width" value="0.025" units="cm"/>
      <inkml:brushProperty name="height" value="0.025" units="cm"/>
    </inkml:brush>
  </inkml:definitions>
  <inkml:trace contextRef="#ctx0" brushRef="#br0">173 89 10186,'0'0'7153,"-10"-1"-5295,4 1-1634,0-1 0,0 1 0,-1 1 1,1-1-1,0 1 0,0 0 0,0 1 1,0-1-1,0 1 0,0 0 0,0 1 0,1 0 1,-1-1-1,1 2 0,0-1 0,0 1 0,0-1 1,0 2-1,0-1 0,1 0 0,-7 9 0,7-9-112,1 1-1,0-1 0,0 1 0,0-1 0,0 1 0,1 0 1,-1 0-1,1 0 0,0 1 0,1-1 0,0 0 0,-1 1 1,2-1-1,-1 1 0,1-1 0,0 7 0,0-11-98,1 1-1,-1-1 0,1 0 0,0 1 1,-1-1-1,1 0 0,0 0 1,0 0-1,0 0 0,0 0 0,0 0 1,0 0-1,0 0 0,1 0 1,-1 0-1,0 0 0,1-1 0,-1 1 1,0 0-1,1-1 0,-1 1 1,0-1-1,1 0 0,-1 1 0,1-1 1,-1 0-1,1 0 0,-1 0 0,1 0 1,-1 0-1,1 0 0,-1-1 1,1 1-1,-1 0 0,2-1 0,2 0 107,0 0-1,0 0 0,-1 0 0,1 0 0,0-1 0,-1 0 0,1 0 0,-1 0 0,8-5 0,-7 2-60,0 0 0,-1-1 0,1 0 0,-1 0 0,0 0-1,-1 0 1,1-1 0,-1 1 0,0-1 0,-1 0 0,0 0 0,0 0 0,0 0-1,-1 0 1,1-9 0,-2 13-165,0 0 1,0 0-1,0 0 0,-1 0 0,1 0 0,-1 0 0,1 1 1,-1-1-1,0 0 0,0 0 0,0 1 0,-1-1 0,1 1 1,0-1-1,-1 1 0,0-1 0,1 1 0,-1 0 0,0 0 1,0 0-1,-1 0 0,1 0 0,0 0 0,-1 1 0,1-1 1,-1 1-1,1-1 0,-1 1 0,1 0 0,-1 0 0,0 0 1,0 1-1,0-1 0,0 1 0,1-1 0,-1 1 0,0 0 1,0 0-1,-4 1 0,-8 0-696,16 2-2354,27 0-1499,-17-5 3303,0-1-1,1 0 1,-2 0 0,1-1-1,0-1 1,-1 0 0,15-9 0,15-9 248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2:50.116"/>
    </inkml:context>
    <inkml:brush xml:id="br0">
      <inkml:brushProperty name="width" value="0.025" units="cm"/>
      <inkml:brushProperty name="height" value="0.025" units="cm"/>
    </inkml:brush>
  </inkml:definitions>
  <inkml:trace contextRef="#ctx0" brushRef="#br0">57 69 8264,'0'0'2845,"-9"1"-1270,-38 4 155,46-5-946,4 0-250,329 0-301,679-3 1354,-2-32-529,379-2-2019,-1355 38 1249,-1 1-3726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2:55.363"/>
    </inkml:context>
    <inkml:brush xml:id="br0">
      <inkml:brushProperty name="width" value="0.025" units="cm"/>
      <inkml:brushProperty name="height" value="0.025" units="cm"/>
    </inkml:brush>
  </inkml:definitions>
  <inkml:trace contextRef="#ctx0" brushRef="#br0">0 177 9737,'0'0'1319,"8"0"-924,292-44 2742,75-5-2233,90 52-771,-283 3-74,328-30 0,-251-10 1823,295-1-1,-335 45-1623,322 57 0,-453-54-202,95 11 88,-215-12 144,-37 7-1926,48-12-466,0-1 1,-42 6-1,39-11-5172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3:04.646"/>
    </inkml:context>
    <inkml:brush xml:id="br0">
      <inkml:brushProperty name="width" value="0.025" units="cm"/>
      <inkml:brushProperty name="height" value="0.025" units="cm"/>
    </inkml:brush>
  </inkml:definitions>
  <inkml:trace contextRef="#ctx0" brushRef="#br0">250 233 2691,'0'0'539,"-9"-7"-166,-22-17 188,-56-33-1,73 48 229,-1 2 0,0 0 0,0 0 0,-21-5 1,35 12-790,0 0 0,1-1 0,-1 1 1,0 0-1,0 0 0,0 0 1,0 0-1,1 0 0,-1 0 0,0 0 1,0 0-1,0 0 0,0 0 1,0 0-1,1 0 0,-1 1 1,0-1-1,0 0 0,0 1 0,1-1 1,-1 1-1,0-1 0,1 0 1,-1 1-1,0 0 0,1-1 0,-1 1 1,0-1-1,1 1 0,-1 0 1,1-1-1,-1 1 0,1 0 0,0 0 1,-1-1-1,1 1 0,0 0 1,-1 0-1,1 0 0,0-1 1,0 1-1,0 0 0,0 0 0,-1 0 1,1 0-1,1 0 0,-1-1 1,0 1-1,0 2 0,0-1-32,1 0-1,-1 0 1,0 0-1,1 0 1,0 0-1,-1 0 1,1-1-1,0 1 1,0 0-1,0 0 1,0 0 0,0-1-1,1 1 1,-1-1-1,0 1 1,1-1-1,-1 1 1,1-1-1,-1 0 1,5 2-1,13 2 229,0-1-1,0-1 1,1-1-1,-1 0 1,1-2-1,36-3 0,-1 1 348,101-7 445,245-47-1,-235 29-746,142-14 50,477 0 0,599 88-259,-873-21-27,8-19 58,-183-6 13,-326-1-115,20 3 537,-30-2-490,1-1-1,0 1 1,-1-1-1,1 0 1,-1 1 0,1 0-1,-1-1 1,1 1 0,-1-1-1,1 1 1,-1-1 0,1 1-1,-1 0 1,0-1 0,1 1-1,-1 0 1,0 0 0,0-1-1,0 1 1,1 0 0,-1 0-1,0-1 1,0 1-1,0 0 1,0 0 0,0-1-1,0 1 1,0 0 0,-1 0-1,1-1 1,0 1 0,0 0-1,0-1 1,-1 1 0,1 0-1,-1 1 1,-6 13-779,0 0 0,-1-1 0,-1 1 0,-17 22 1,-2-3-4040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3:18.948"/>
    </inkml:context>
    <inkml:brush xml:id="br0">
      <inkml:brushProperty name="width" value="0.025" units="cm"/>
      <inkml:brushProperty name="height" value="0.025" units="cm"/>
    </inkml:brush>
  </inkml:definitions>
  <inkml:trace contextRef="#ctx0" brushRef="#br0">29 56 5221,'0'0'4586,"-5"-8"-4245,-15-24-186,16 18 488,13 12-435,22 13-344,-21-6 174,20-1 411,0-1 0,0-1 1,1-1-1,32-4 0,13 1 401,288 14 1087,1 1-1733,-9-27 191,-201 5 5,345 14-121,-167 4-222,466 8 13,-308-7 3,80 3 94,1979 1 746,-795-34-625,-1660 22-275,1100 9 54,-706-49 109,68 0 390,-556 38-582,-4 2-37,-10 8-1159,0 1 0,-1-2 1,-27 16-1,-4-6-3379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3:44.396"/>
    </inkml:context>
    <inkml:brush xml:id="br0">
      <inkml:brushProperty name="width" value="0.025" units="cm"/>
      <inkml:brushProperty name="height" value="0.025" units="cm"/>
    </inkml:brush>
  </inkml:definitions>
  <inkml:trace contextRef="#ctx0" brushRef="#br0">1 57 7399,'0'0'2194,"9"-4"-1746,11-3 59,0 1-1,0 0 0,1 2 1,0 0-1,27 0 0,382-12 1325,140 11-160,-317 7-1538,940 11 1179,-2-1-1043,1327-16-125,-1779 30 426,-82 0-452,519-23-362,-672-8-4183,-325-1-30,5-5-4805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3:55.618"/>
    </inkml:context>
    <inkml:brush xml:id="br0">
      <inkml:brushProperty name="width" value="0.025" units="cm"/>
      <inkml:brushProperty name="height" value="0.025" units="cm"/>
    </inkml:brush>
  </inkml:definitions>
  <inkml:trace contextRef="#ctx0" brushRef="#br0">8893 838 9417,'-100'-64'1754,"-131"-62"0,137 83-1674,-3 4 0,-1 5 0,-150-33 0,-667-84-2397,608 108 2066,-1667-198 2119,906 211-1496,3 93-1139,1000-58 728,-658 80 1038,601-62-829,1 4 0,1 6-1,-211 88 1,216-66-88,3 5 1,2 5-1,-115 90 1,143-90-33,3 2 1,4 5-1,2 2 1,-81 109-1,128-147 25,1 0 1,2 2-1,2 0 1,1 2 0,2 0-1,-13 44 1,25-63-55,0 0 0,2 0 1,0 1-1,2 0 0,0-1 1,1 1-1,1 0 0,2 0 1,0-1-1,1 1 0,1-1 1,1 0-1,1 0 0,9 24 1,2-11 3,1-1 1,2 0-1,1-2 1,1 0-1,2-2 1,1 0-1,43 38 1,-2-11 18,1-3 0,92 54 0,-46-40-30,4-5-1,202 77 1,-144-80 32,239 51-1,195-10 48,-1-39-46,1430 70 258,-1236-111-391,844-89 1,-788-21 92,-14-66-100,-694 117 32,166-67-1,-256 81 82,-1-2-1,-1-3 1,-1-2 0,-2-3-1,72-58 1,-106 74 72,-1 0 0,0-1 1,-2-1-1,0-1 0,-1-1 0,-2 0 0,0-1 1,-2 0-1,0-2 0,-2 1 0,10-32 0,-15 34 39,-1 0-1,0-1 0,-2 1 1,-1-1-1,-1 0 0,0 0 1,-2 0-1,-1 0 0,-1 0 1,-1 1-1,-1-1 0,-1 1 0,-13-31 1,1 14-89,-2 0-1,-1 1 1,-3 1 0,0 1-1,-3 1 1,-1 1 0,-2 2 0,-1 1-1,-1 1 1,-46-33 0,9 14 11,-2 3 1,-2 4-1,-2 2 0,-117-45 1,54 37-536,-1 6 0,-2 7 0,-2 5 1,-269-21-1,-584 40-4321,737 18-1363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31.473"/>
    </inkml:context>
    <inkml:brush xml:id="br0">
      <inkml:brushProperty name="width" value="0.025" units="cm"/>
      <inkml:brushProperty name="height" value="0.025" units="cm"/>
    </inkml:brush>
  </inkml:definitions>
  <inkml:trace contextRef="#ctx0" brushRef="#br0">62 266 10922,'0'0'1436,"-9"1"-848,-44 8 1328,75-11 2698,16 5-2164,-2 0-1181,80-9-586,158-27-1,-72 5-717,652-17 771,-291 33 4200,-2-17-4421,595 17-350,-297 60-149,-258-31 120,-262-17 70,193-10-137,-66-2-47,-390 9-30,155-10-68,-181 8 57,-1-3 1,78-22 0,-88 21 50,1 2 0,0 2 1,0 2-1,0 1 0,52 5 1,33-3 8,47-3-126,143-9 10,-66 9-13,-167 5 116,112-10 0,13-6-115,-133 12-10,0-3-1,74-15 1,-123 17-1008,3 0-7405,-18-1 2328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28.354"/>
    </inkml:context>
    <inkml:brush xml:id="br0">
      <inkml:brushProperty name="width" value="0.025" units="cm"/>
      <inkml:brushProperty name="height" value="0.025" units="cm"/>
    </inkml:brush>
  </inkml:definitions>
  <inkml:trace contextRef="#ctx0" brushRef="#br0">1 0 12684,'0'0'7714,"10"11"-6363,19 24-593,-1 1 0,-3 1 0,40 75 0,-30-28-54,-3 1 0,32 140 0,6 21 744,-69-242-1369,1 0-1,-1-1 1,1 1-1,-1-1 1,1 1-1,0-1 0,0 0 1,5 7-1,-6-10-50,-1 0 0,1 1 0,-1-1-1,1 0 1,-1 1 0,1-1 0,-1 0 0,1 0-1,-1 0 1,1 1 0,-1-1 0,1 0-1,-1 0 1,1 0 0,-1 0 0,1 0 0,-1 0-1,1 0 1,-1 0 0,1 0 0,-1 0-1,1 0 1,-1-1 0,1 1 0,0 0 0,15-18 818,-11 8-712,62-110 401,4 3 0,125-154 1,-144 209-692,2 3 0,3 2 0,3 3 0,111-79 1,-170 132 44,0 0 1,0 1-1,-1-1 1,1 0 0,0 1-1,0-1 1,0 1-1,0-1 1,0 1 0,0 0-1,0-1 1,0 1-1,0 0 1,0 0-1,0-1 1,0 1 0,0 0-1,0 0 1,0 0-1,0 0 1,0 0 0,0 0-1,0 1 1,0-1-1,0 0 1,1 1 0,-2 0-142,0 0 1,0 0-1,0-1 1,0 1 0,0 0-1,0 0 1,0 0-1,0 0 1,0 0 0,0 0-1,-1-1 1,1 1-1,0 0 1,-1 0 0,1 0-1,0-1 1,-1 1-1,1 0 1,-1 0 0,1-1-1,-1 1 1,0 0-1,1-1 1,-1 1 0,0-1-1,1 1 1,-2 0-1,-13 11-7115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1.747"/>
    </inkml:context>
    <inkml:brush xml:id="br0">
      <inkml:brushProperty name="width" value="0.025" units="cm"/>
      <inkml:brushProperty name="height" value="0.025" units="cm"/>
    </inkml:brush>
  </inkml:definitions>
  <inkml:trace contextRef="#ctx0" brushRef="#br0">226 152 3972,'5'-11'8915,"3"-7"-7004,-1 0 0,6-29-1,-7 1 2971,-6 46-4807,0-1 0,0 1 1,0-1-1,0 1 1,0 0-1,0-1 1,0 1-1,0-1 0,0 1 1,0 0-1,0-1 1,0 1-1,0 0 0,0-1 1,0 1-1,-1-1 1,1 1-1,0 0 1,0-1-1,0 1 0,-1 0 1,1-1-1,0 1 1,0 0-1,-1 0 1,1-1-1,0 1 0,-1 0 1,1 0-1,0-1 1,-1 1-1,1 0 0,0 0 1,-1 0-1,0-1 1,-14 8 968,-14 20-660,14 0-43,0 0 0,2 1 1,1 1-1,1 0 0,1 0 0,2 1 1,-7 44-1,9-31-39,2-1 0,1 1 0,3-1 1,9 82-1,-6-106-275,1 1 1,0-2 0,1 1 0,14 30-1,-19-48-18,0 0-1,0 0 1,0 0 0,0 0-1,0 0 1,0 0-1,0 0 1,0 0 0,0-1-1,0 1 1,0 0-1,0 0 1,0 0 0,0 0-1,0 0 1,0 0-1,0 0 1,0 0 0,0 0-1,0 0 1,0 0-1,1 0 1,-1 0 0,0 0-1,0 0 1,0 0-1,0 0 1,0 0 0,0 0-1,0 0 1,0 0-1,0 0 1,0 0 0,0 0-1,0 0 1,1 0-1,-1 0 1,0 0 0,0 0-1,0 0 1,0 0-1,0 0 1,0 0 0,0 0-1,0 0 1,0 0-1,0 0 1,0 0 0,0 0-1,0 0 1,1 0-1,-1-14 219,-4-21-67,-7-6-156,-2 1 0,-1 0 0,-3 1 0,-1 1 0,-1 0 0,-33-46 0,55 86-89,1 1-1,0-1 1,0 0 0,1 0-1,-1 0 1,0 0 0,1-1-1,-1 0 1,8 1 0,49 8-1715,73-7-9950,-100-4 6297,6 0-4273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2.183"/>
    </inkml:context>
    <inkml:brush xml:id="br0">
      <inkml:brushProperty name="width" value="0.025" units="cm"/>
      <inkml:brushProperty name="height" value="0.025" units="cm"/>
    </inkml:brush>
  </inkml:definitions>
  <inkml:trace contextRef="#ctx0" brushRef="#br0">148 64 9257,'0'0'16383,"-8"-5"-15192,6 4-1125,0 0 0,0-1 0,0 1 0,-1 0 0,1 0 1,0 0-1,0 0 0,-1 0 0,1 1 0,-1-1 0,1 1 0,0 0 0,-1-1 1,1 1-1,-1 0 0,1 0 0,-1 1 0,1-1 0,0 0 0,-1 1 1,1 0-1,-1-1 0,1 1 0,0 0 0,0 0 0,0 0 0,-1 1 1,1-1-1,0 0 0,0 1 0,1-1 0,-1 1 0,0 0 0,0 0 1,-1 3-1,-2 0 108,-1 0 30,0 0-1,1 0 1,-1 1 0,2 0-1,-1 0 1,1 1-1,-1-1 1,2 1-1,-6 12 1,10-18-199,-1-1 1,1 1 0,0-1 0,0 1-1,0-1 1,-1 1 0,1-1-1,0 1 1,0-1 0,0 0-1,0 0 1,0 0 0,0 1-1,0-1 1,0 0 0,0 0-1,0 0 1,0 0 0,0 0 0,0-1-1,1 1 1,26-2 146,56-23 63,-68 18-271,0 2 0,1 0 0,-1 1-1,1 0 1,0 2 0,0 0 0,22 0-1,-38 2 67,-1 1-1,1-1 0,0 1 1,0-1-1,0 1 0,-1-1 1,1 1-1,0 0 0,-1-1 1,1 1-1,-1 0 0,1-1 1,-1 1-1,1 0 0,-1 0 1,1-1-1,-1 1 0,0 0 1,1 0-1,-1 0 0,0 0 1,0 0-1,1-1 0,-1 1 1,0 0-1,0 0 0,0 0 1,0 0-1,0 0 0,-1 0 1,1 0-1,0 0 0,0-1 1,-1 1-1,1 0 0,0 0 1,-1 0-1,0 1 0,-13 34 877,18-66-820,9-21-79,-8 25 13,-5 21 0,1 0 0,0 0 0,0 0 0,0 0 0,1 0 0,-1 0 0,1 0 0,4-6 0,-3 10 1,-1 1-1,1 0 1,-1 0 0,1-1 0,-1 1-1,1 1 1,-1-1 0,1 0-1,0 1 1,-1-1 0,1 1 0,-1 0-1,0 0 1,1 0 0,3 2-1,8 2-294,38 1-3406,2-13-4750,-13-9-4101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9.795"/>
    </inkml:context>
    <inkml:brush xml:id="br0">
      <inkml:brushProperty name="width" value="0.025" units="cm"/>
      <inkml:brushProperty name="height" value="0.025" units="cm"/>
    </inkml:brush>
  </inkml:definitions>
  <inkml:trace contextRef="#ctx0" brushRef="#br0">63 132 4933,'9'-12'5317,"-8"10"-4985,41-59 4541,-12 7 2291,-29 52-4906,-3 6-512,-46 95 174,-14 31 145,55-112-1885,1 0 0,0 0 0,2 0 0,0 1 1,-2 29-1,6-46-175,0 1 0,0-1 0,0 0 0,0 0 1,0 0-1,0 1 0,0-1 0,1 0 0,-1 0 0,1 0 1,0 0-1,0 1 0,0-1 0,0 0 0,0 0 0,0-1 1,0 1-1,0 0 0,1 0 0,-1-1 0,1 1 1,-1 0-1,1-1 0,0 0 0,0 1 0,0-1 0,0 0 1,-1 0-1,1 0 0,1 0 0,-1 0 0,0 0 0,0-1 1,0 1-1,4 0 0,-1-1-9,0 0 0,0 0 0,0 0 0,0-1 0,0 1 0,0-1 0,0-1 0,0 1 0,0-1 0,0 1 0,-1-1 0,1-1 0,-1 1 0,1-1 0,4-3 0,10-10-184,-1-2-1,0 1 1,-1-2-1,-2 0 0,0-1 1,19-33-1,-26 38-1463,0-1-1,11-31 0,-18 37-3978,-6 12 1748,-9 12-407,13-11 3569,-18 18-6443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3.474"/>
    </inkml:context>
    <inkml:brush xml:id="br0">
      <inkml:brushProperty name="width" value="0.025" units="cm"/>
      <inkml:brushProperty name="height" value="0.025" units="cm"/>
    </inkml:brush>
  </inkml:definitions>
  <inkml:trace contextRef="#ctx0" brushRef="#br0">108 92 15278,'0'0'2408,"3"-9"74,9-26 134,-6 25 271,-1 16-2205,-2 12-589,3 81 704,-5 0 0,-4-1 0,-19 130-1,22-228-857,0 0-1,0 0 0,0 1 0,0-1 1,0 0-1,0 1 0,0-1 1,0 0-1,0 1 0,0-1 0,0 0 1,0 1-1,0-1 0,0 0 0,0 1 1,0-1-1,0 0 0,0 1 1,0-1-1,-1 0 0,1 1 0,0-1 1,0 0-1,0 0 0,0 1 0,-1-1 1,1 0-1,0 0 0,0 1 1,-1-1-1,1 0 0,0 0 0,-1 0 1,1 1-1,0-1 0,0 0 0,-1 0 1,1 0-1,0 0 0,-1 0 0,1 0 1,0 0-1,-1 0 0,1 0 1,0 0-1,-1 0 0,1 0 0,-1 0 1,-12-17-1908,-9-36-733,21 50 2384,-17-45-1053,2-2-1,-8-52 1,18 68 2182,1 0 0,2 0 0,1 0 1,4-38-1,-2 67-591,1 1 1,0-1 0,0 0 0,0 0-1,1 1 1,-1-1 0,1 1-1,0-1 1,1 1 0,-1 0 0,1 0-1,0 0 1,0 0 0,0 0-1,0 1 1,1 0 0,-1-1 0,1 1-1,0 0 1,0 1 0,0-1-1,0 1 1,1-1 0,-1 1-1,1 1 1,6-3 0,5 0 32,0 0 0,0 1 0,0 1 0,0 1 0,0 0 0,27 2 0,-39-1-247,-1 0 0,1 1 1,-1-1-1,1 1 0,-1-1 0,0 1 1,1 0-1,-1 1 0,0-1 0,0 0 1,0 1-1,0 0 0,0 0 1,0 0-1,0 0 0,0 0 0,-1 0 1,1 1-1,-1 0 0,0-1 0,0 1 1,0 0-1,0 0 0,3 5 0,-5-5 69,1 1 0,0-1-1,-1 0 1,1 1 0,-1-1-1,0 1 1,0-1 0,-1 1-1,1-1 1,-1 0 0,1 1-1,-1-1 1,0 0 0,0 1-1,-1-1 1,1 0 0,-1 0-1,1 0 1,-1 0 0,0 0-1,0-1 1,0 1 0,-1-1-1,1 1 1,-5 3 0,-5 6 38,-2 0 0,1-1 0,-1 0 0,-1-1 0,0-1 0,0 0 0,-1-1 0,0 0 0,0-2 0,-21 6 1,44-14-8298,25-7-16,-5 0-74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4.068"/>
    </inkml:context>
    <inkml:brush xml:id="br0">
      <inkml:brushProperty name="width" value="0.025" units="cm"/>
      <inkml:brushProperty name="height" value="0.025" units="cm"/>
    </inkml:brush>
  </inkml:definitions>
  <inkml:trace contextRef="#ctx0" brushRef="#br0">41 153 7944,'0'0'12550,"-3"8"-10553,-11 27-17,14-35-1898,0 0-1,0 0 1,0 1-1,0-1 1,0 0-1,0 1 1,0-1-1,0 0 1,0 1-1,-1-1 1,1 0-1,1 1 1,-1-1-1,0 1 1,0-1-1,0 0 1,0 0-1,0 1 1,0-1-1,0 0 1,0 1-1,0-1 1,1 0 0,-1 1-1,0-1 1,0 0-1,0 0 1,1 1-1,-1-1 1,0 0-1,0 0 1,1 1-1,-1-1 1,0 0-1,1 0 1,-1 0-1,1 1 1,16 0 1601,15-10 305,-24 5-1911,1-2-1,-1 1 0,0-1 1,-1-1-1,1 1 0,-1-1 1,-1 0-1,1-1 0,-1 0 1,-1 0-1,1 0 0,-1-1 1,-1 1-1,1-1 0,-2 0 1,1-1-1,-1 1 0,0 0 1,2-20-1,-5 28-76,0 0 0,0 0 0,0 0 0,0 0 0,0 0 0,0 0 0,0 0 0,0 0 0,-1 0 0,1 0 0,0 0 0,-1 0 0,1 0 0,0 0 0,-1 0 0,1 0 0,-1 1 0,0-1 0,1 0 0,-1 0 0,0 0 0,1 1 0,-1-1 0,0 0 0,0 1 0,0-1 0,0 1 0,-1-2 0,0 2 0,-1 0 0,1-1 0,0 1 0,0 0 0,0 0 0,-1 0 0,1 1 0,0-1 0,0 1 0,0-1 0,0 1 0,-4 1 0,-2 1 0,1 1 0,-1 0 0,1 0 0,0 0 0,0 1 0,-8 8 0,11-10 0,-49 58 0,49-56 0,0 1 0,0 0 0,1-1 0,0 1 0,0 1 0,0-1 0,0 0 0,1 1 0,-2 8 0,5-14 0,-1 0 0,0 0 0,1 0 0,-1 0 0,1 0 0,-1-1 0,1 1 0,0 0 0,-1 0 0,1-1 0,0 1 0,0 0 0,-1-1 0,1 1 0,0-1 0,0 1 0,0-1 0,0 1 0,0-1 0,-1 0 0,1 1 0,0-1 0,0 0 0,0 0 0,0 0 0,0 1 0,0-1 0,0 0 0,0 0 0,0-1 0,0 1 0,0 0 0,0 0 0,0 0 0,2-1 0,40-5 0,39-21 0,-67 20 0,1 1 0,-1 1 0,1 0 0,0 2 0,0-1 0,24 0 0,-38 4 0,-1 0 0,1 1 0,-1-1 0,1 1 0,-1-1 0,0 1 0,1-1 0,-1 1 0,0 0 0,0 0 0,1 0 0,-1 0 0,0 0 0,0 0 0,0 0 0,0 0 0,0 0 0,0 0 0,-1 0 0,1 1 0,0-1 0,-1 0 0,1 1 0,-1-1 0,1 1 0,-1-1 0,1 0 0,-1 1 0,0-1 0,0 1 0,0-1 0,0 1 0,0 2 0,-2 65 0,0-43 0,25-92 0,-20 46 0,0 0 0,-2 0 0,0-31 0,-1 32 0,12 13-3935,25 6-8499,-29 0 9099,17 0-5564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4.427"/>
    </inkml:context>
    <inkml:brush xml:id="br0">
      <inkml:brushProperty name="width" value="0.025" units="cm"/>
      <inkml:brushProperty name="height" value="0.025" units="cm"/>
    </inkml:brush>
  </inkml:definitions>
  <inkml:trace contextRef="#ctx0" brushRef="#br0">202 4 17969,'0'0'7057,"-10"-1"-4350,3 0-2477,1 0 0,-1 0 0,1 1 0,0 0-1,-1 0 1,1 1 0,-1 0 0,1 0 0,-1 0 0,1 1 0,0 0 0,0 0 0,0 1 0,-8 4 0,13-6-215,-53 36 281,51-35-291,1 0 0,-1 0 1,1 0-1,-1 1 0,1-1 0,0 1 1,0 0-1,0 0 0,0-1 0,0 1 0,1 0 1,-1 1-1,1-1 0,0 0 0,0 0 1,-1 6-1,2-9-13,1 1 0,0 0 0,-1-1 0,1 1-1,0-1 1,-1 1 0,1-1 0,0 1 0,0-1 0,-1 1 0,1-1 0,0 0 0,0 1 0,0-1 0,0 0-1,-1 0 1,1 0 0,0 0 0,0 1 0,0-1 0,0 0 0,0-1 0,1 1 0,33 0-224,-26 0 97,24-2-442,-24 1 284,1 0-1,-1 1 1,1 0-1,0 0 1,-1 1-1,1 0 0,-1 1 1,11 3-1,-19-4 315,0-1 0,1 1 0,-1-1 0,0 1 0,0 0 0,0 0 0,0 0 0,0-1 0,0 1 0,0 0 0,0 0 0,0 0 0,0 1 0,0-1 0,-1 0 0,1 0 0,0 0 0,-1 1 0,1-1 0,-1 0 0,1 0 0,-1 1 0,0-1 0,0 0 0,0 1 0,1-1 0,-1 1 0,0-1 0,-1 0 0,1 1 0,0-1 0,0 0 0,-1 1 0,1-1 0,0 0 0,-1 1 0,1-1 0,-1 0 0,0 0 0,1 0 0,-1 1 0,0-1 0,0 0 0,0 0 0,-1 1 0,-3 5 372,-1 0-1,0-1 0,-1 1 1,1-1-1,-12 8 1,7-7-48,-50 32 956,57-37-1383,0 0 0,0 0-1,-1 0 1,1 0 0,-1-1-1,0 0 1,1 0 0,-1 0 0,0 0-1,0-1 1,1 0 0,-6 0-1,10-14-8971,5-2-170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5.371"/>
    </inkml:context>
    <inkml:brush xml:id="br0">
      <inkml:brushProperty name="width" value="0.025" units="cm"/>
      <inkml:brushProperty name="height" value="0.025" units="cm"/>
    </inkml:brush>
  </inkml:definitions>
  <inkml:trace contextRef="#ctx0" brushRef="#br0">91 136 4773,'0'0'9886,"5"-11"-5743,0 0-3454,17-38 3231,-19 41-2683,-1 0-1,0 1 0,0-1 1,-1 0-1,2-13 0,-3 21-1223,0 0-1,0 0 0,0-1 0,0 1 1,0 0-1,0 0 0,0 0 1,0 0-1,0-1 0,0 1 1,0 0-1,0 0 0,-1 0 1,1 0-1,0-1 0,0 1 1,0 0-1,0 0 0,0 0 1,0 0-1,0 0 0,0-1 1,-1 1-1,1 0 0,0 0 0,0 0 1,0 0-1,0 0 0,0 0 1,0 0-1,-1 0 0,1 0 1,0 0-1,0-1 0,0 1 1,0 0-1,-1 0 0,1 0 1,0 0-1,0 0 0,0 0 1,0 0-1,-1 0 0,1 0 0,0 0 1,0 1-1,0-1 0,0 0 1,-1 0-1,1 0 0,0 0 1,-13 7 615,-7 11 41,-39 59-669,53-70 0,1 1 0,1 0 0,0 1 0,0-1 0,0 1 0,1-1 0,0 1 0,-2 11 0,6-19 0,-1-1 0,0 1 0,0-1 0,1 0 0,-1 1 0,1-1 0,-1 1 0,0-1 0,1 0 0,-1 1 0,1-1 0,-1 0 0,1 0 0,-1 1 0,1-1 0,-1 0 0,1 0 0,-1 0 0,1 1 0,-1-1 0,1 0 0,-1 0 0,1 0 0,-1 0 0,1 0 0,-1 0 0,1 0 0,0 0 0,-1 0 0,1 0 0,-1-1 0,1 1 0,-1 0 0,1 0 0,-1 0 0,1-1 0,-1 1 0,1-1 0,25-6 0,9-11 0,0-1 0,-2-1 0,47-38 0,-15 12 0,-64 45 0,0 0 0,1 0 0,-1 0 0,0 0 0,1 0 0,-1 0 0,1 1 0,0-1 0,-1 0 0,1 1 0,-1-1 0,1 1 0,0 0 0,-1 0 0,1 0 0,2 0 0,-4 0 0,1 0 0,0 0 0,-1 1 0,1-1 0,-1 1 0,1-1 0,-1 0 0,1 1 0,-1-1 0,1 1 0,-1-1 0,1 1 0,-1-1 0,0 1 0,1 0 0,-1-1 0,0 1 0,0-1 0,1 1 0,-1 0 0,0-1 0,0 1 0,0 0 0,0-1 0,0 1 0,0 1 0,0 5 0,0 0 0,-1 1 0,0-1 0,-1 0 0,-4 13 0,-33 72 0,40-92 0,-1 0 0,0 0 0,0-1 0,0 1 0,1 0 0,-1 0 0,0 0 0,0 0 0,0 0 0,1 0 0,-1-1 0,0 1 0,0 0 0,1 0 0,-1 0 0,0 0 0,0 0 0,0 0 0,1 0 0,-1 0 0,0 0 0,0 0 0,1 0 0,-1 0 0,0 0 0,0 0 0,1 1 0,-1-1 0,0 0 0,0 0 0,1 0 0,-1 0 0,0 0 0,0 0 0,0 1 0,0-1 0,1 0 0,-1 0 0,0 0 0,0 0 0,0 1 0,0-1 0,0 0 0,1 0 0,-1 1 0,0-1 0,0 0 0,0 0 0,0 0 0,0 1 0,0-1 0,0 0 0,0 0 0,0 1 0,0-1 0,0 0 0,0 0 0,0 1 0,0-1 0,0 0 0,0 0 0,0 1 0,0-1 0,23-14 0,-1-1 0,32-28 0,-36 27 0,1 1 0,0 1 0,42-23 0,-60 37 0,0-1 0,1 0 0,-1 0 0,0 1 0,0-1 0,1 1 0,-1-1 0,0 1 0,1 0 0,-1-1 0,0 1 0,1 0 0,-1 0 0,1 0 0,-1 0 0,1 0 0,-1 0 0,0 0 0,1 0 0,-1 1 0,0-1 0,1 1 0,-1-1 0,2 2 0,-2-1 0,0 0 0,0 0 0,-1 1 0,1-1 0,0 0 0,-1 1 0,1-1 0,-1 1 0,0-1 0,0 1 0,1-1 0,-1 0 0,0 1 0,0-1 0,0 1 0,0-1 0,0 1 0,-1 2 0,-1 6 0,-1 0 0,0 0 0,0 0 0,-1 0 0,-5 10 0,0-7 6,7-10-11,-1 0 0,1 1 0,0 0 0,0-1 1,0 1-1,0 0 0,1 0 0,-1 5 1,12-7-8953,-7-2 4744,7 0-11407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5.883"/>
    </inkml:context>
    <inkml:brush xml:id="br0">
      <inkml:brushProperty name="width" value="0.025" units="cm"/>
      <inkml:brushProperty name="height" value="0.025" units="cm"/>
    </inkml:brush>
  </inkml:definitions>
  <inkml:trace contextRef="#ctx0" brushRef="#br0">34 376 21460,'0'0'1863,"-6"8"481,-18 29-267,24-36-2037,-1-1 0,1 1 0,-1 0 0,1-1 0,0 1 0,0-1 1,-1 1-1,1 0 0,0-1 0,0 1 0,0 0 0,-1-1 0,1 1 1,0 0-1,0-1 0,0 1 0,0 0 0,1 0 0,-1-1 0,0 1 1,0 0-1,0-1 0,0 1 0,1-1 0,-1 1 0,0 0 0,1-1 1,-1 1-1,0-1 0,1 1 0,-1 0 0,1-1 0,-1 1 0,1-1 1,-1 0-1,1 1 0,-1-1 0,1 1 0,-1-1 0,1 0 0,0 1 1,-1-1-1,1 0 0,0 0 0,-1 1 0,1-1 0,0 0 0,-1 0 1,1 0-1,0 0 0,-1 0 0,1 0 0,0 0 0,-1 0 0,1 0 0,0 0 1,-1 0-1,1-1 0,0 1 0,42-6 707,-27-1-624,-1 0 0,1-1 1,-1 0-1,-1-1 0,0-1 1,0 0-1,-1-1 1,14-14-1,2-6 130,0-1-1,26-39 1,5-28-253,-42 65 0,33-44 0,-50 124 0,-9-12 0,-1 1 0,-19 46 0,18-59 0,1 2 0,2-1 0,0 1 0,1 0 0,2 0 0,0 1 0,1 35 0,3-58-153,0 0 0,0 0 0,0 0 0,0 0 0,1 0 0,-1 0 0,1 0 0,0 0 0,-1 0 0,1 0 0,0 0 0,0 0 0,0 0 0,2 1 0,-2-2-295,0 0-1,0 0 1,0 0-1,1 0 1,-1 0-1,0-1 1,1 1 0,-1 0-1,0-1 1,1 1-1,-1-1 1,1 0-1,-1 1 1,2-1-1,12 1-15577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5.603"/>
    </inkml:context>
    <inkml:brush xml:id="br0">
      <inkml:brushProperty name="width" value="0.025" units="cm"/>
      <inkml:brushProperty name="height" value="0.025" units="cm"/>
    </inkml:brush>
  </inkml:definitions>
  <inkml:trace contextRef="#ctx0" brushRef="#br0">314 123 8072,'13'-11'1516,"-7"8"-596,0-1 0,-1 0 0,0 0-1,0 0 1,0-1 0,-1 0 0,1 0-1,-1 0 1,0 0 0,-1 0-1,1-1 1,-1 0 0,0 0 0,0 0-1,-1 0 1,2-7 0,-4 12-804,0 0 0,0 1 0,0-1 0,0 1 0,0-1 0,0 0 0,-1 1 0,1-1 0,0 1 1,0-1-1,-1 0 0,1 1 0,0-1 0,-1 1 0,1-1 0,0 1 0,-1-1 0,1 1 0,-1 0 0,1-1 0,-1 1 0,1-1 0,-1 1 0,1 0 0,-1-1 1,1 1-1,-1 0 0,-1-1 0,-25-4 999,-27 8-530,39 1-477,0 1-1,0 0 1,1 1 0,-1 0-1,1 1 1,1 1 0,-1 0-1,2 1 1,-14 11 0,5-3 60,2 1 0,0 1 0,1 0 0,-25 36-1,39-49-151,0 1-1,0 0 0,0 0 0,1 0 1,0 1-1,0-1 0,1 1 0,-3 13 1,5-18-60,0-1 1,-1 1-1,1-1 1,0 1-1,1 0 1,-1-1-1,0 1 1,1-1-1,0 1 1,-1-1-1,1 1 1,0-1-1,0 0 0,1 1 1,-1-1-1,0 0 1,1 0-1,-1 0 1,1 0-1,0 0 1,0 0-1,-1 0 1,1-1-1,0 1 1,1-1-1,-1 1 1,0-1-1,0 0 1,1 0-1,2 1 1,11 3-1080,1-1 1,1-1 0,-1 0 0,0-1-1,0-1 1,1-1 0,-1-1 0,19-2-1,16-3-4717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6.257"/>
    </inkml:context>
    <inkml:brush xml:id="br0">
      <inkml:brushProperty name="width" value="0.025" units="cm"/>
      <inkml:brushProperty name="height" value="0.025" units="cm"/>
    </inkml:brush>
  </inkml:definitions>
  <inkml:trace contextRef="#ctx0" brushRef="#br0">239 1 17777,'0'0'1996,"-11"0"54,3 0-1774,0 1 0,0 0-1,0 0 1,0 0 0,1 1-1,-1 0 1,0 1 0,1 0 0,0 0-1,0 1 1,0 0 0,0 0-1,-8 6 1,1 3 318,-1 0 0,2 0 0,-18 23 0,26-30-409,1 1-1,-1 0 0,1 0 1,0 0-1,0 1 0,1-1 1,0 1-1,0 0 0,1 0 1,-2 14-1,4-21-176,0-1 0,0 1-1,0 0 1,0-1 0,0 1 0,0 0-1,0-1 1,0 1 0,0 0 0,0-1 0,1 1-1,-1 0 1,0-1 0,1 1 0,-1 0-1,0-1 1,1 1 0,-1-1 0,1 1-1,-1-1 1,0 1 0,1-1 0,0 1-1,-1-1 1,1 1 0,-1-1 0,1 0-1,-1 1 1,1-1 0,0 0 0,-1 0 0,2 1-1,29-1 275,28-20 120,-14-5-232,50-39 0,2-1-62,-96 64-109,0 0 0,1 0 0,-1 0 0,0 0 0,1 0 0,-1 1 0,1-1 0,-1 0 0,1 1 0,-1-1 1,1 1-1,-1-1 0,1 1 0,0 0 0,-1 0 0,1 0 0,0 0 0,-1 0 0,1 0 0,2 0 0,-4 1 7,1 0 1,-1 0-1,1 0 0,-1 0 1,1 0-1,-1-1 0,0 1 1,0 0-1,1 0 0,-1 0 1,0 0-1,0 0 0,0 0 1,0 0-1,0 0 0,0 0 1,0 0-1,0 0 1,0 0-1,-1 0 0,1 0 1,0 0-1,-1 1 0,-4 11 101,0 0 0,-1 0 1,-8 14-1,-3-1 43,12-20-112,0 0 0,1 0 0,0 1-1,0-1 1,1 1 0,-1 0 0,2 0 0,-1 0-1,-2 13 1,8-19-21,0-1-1,-1 1 1,1-1-1,0 0 1,0 0-1,0 0 1,0 0-1,0-1 1,0 1-1,5-2 1,6-4-20,0-1 1,0 0-1,-1-1 1,16-12-1,-20 13-29,1 0-1,0 0 1,1 1 0,-1 0-1,1 1 1,1 0-1,-1 1 1,21-5-1,-31 9 31,0 1-1,-1 0 1,1-1-1,0 1 1,-1 0-1,1-1 1,-1 1-1,1 0 1,-1-1-1,1 1 1,-1 0-1,0 0 1,1 0-1,-1 0 1,0-1-1,0 1 1,1 0-1,-1 0 1,0 0-1,0 0 1,0 0-1,0 0 1,0 0-1,0-1 1,0 1-1,-1 0 1,1 0-1,0 0 1,-1 1-1,-5 31 233,4-25-213,-3 20 84,6-27-99,0 0 0,-1 0 0,1-1 0,0 1 0,-1 0 0,1-1 0,0 1 0,0 0 0,0-1 0,0 1 0,0-1 0,0 0 0,-1 1 0,1-1 0,0 1 0,0-1-1,0 0 1,0 0 0,0 0 0,0 0 0,0 0 0,0 0 0,0 0 0,0 0 0,1 0 0,0-1 0,17-1-2,-1-1 0,1-1 0,-1-1 0,0 0 0,0-1 0,-1-1 0,25-14 0,29-10 0,-67 29 0,35-9 0,-38 11 0,-1-1 0,1 1 0,0 0 0,-1 0 0,1 0 0,0 0 0,-1 0 0,1-1 0,0 1 0,0 0 0,-1 1 0,1-1 0,0 0 0,-1 0 0,1 0 0,0 0 0,-1 0 0,1 1 0,0-1 0,-1 0 0,1 1 0,0-1 0,-1 0 0,1 1 0,-1-1 0,1 1 0,-1-1 0,1 1 0,-1-1 0,1 1 0,-1-1 0,1 1 0,-1 0 0,0-1 0,1 1 0,-1 0 0,0-1 0,1 1 0,-1 0 0,0-1 0,0 1 0,0 0 0,0 0 0,0 14-189,-1-11-202,1 0-1,-1 0 1,1 0 0,0-1 0,0 1-1,1 0 1,-1 0 0,1 0-1,0-1 1,0 1 0,2 4-1,1-4-7087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7.119"/>
    </inkml:context>
    <inkml:brush xml:id="br0">
      <inkml:brushProperty name="width" value="0.025" units="cm"/>
      <inkml:brushProperty name="height" value="0.025" units="cm"/>
    </inkml:brush>
  </inkml:definitions>
  <inkml:trace contextRef="#ctx0" brushRef="#br0">99 0 19474,'0'0'5648,"-5"9"-3833,-3 9-1468,0-1 0,1 2 0,1-1 0,1 0 0,-3 26-1,-11 111 378,11-69-475,0-25 28,0-5 770,0 61-1,19-140-729,-3 12-260,70-160-22,-55 113-43,3 1 1,2 1 0,51-74-1,-35 82-572,-42 46 514,0 0 0,0 0-1,0 0 1,0 0 0,1 1-1,-1-1 1,1 1 0,-1 0 0,1-1-1,0 1 1,-1 1 0,1-1 0,0 0-1,0 1 1,0-1 0,0 1-1,-1 0 1,1 0 0,5 0-1,-7 1 59,-1-1-1,1 1 0,0-1 1,-1 1-1,1-1 0,-1 1 1,0 0-1,1-1 0,-1 1 0,0 0 1,1-1-1,-1 1 0,0 0 1,1-1-1,-1 1 0,0 0 1,0 0-1,0-1 0,0 1 0,0 0 1,0 0-1,0-1 0,0 1 1,0 0-1,0 0 0,-1 1 1,-4 21 104,0-14 12,-1 0 0,1 0 1,-2-1-1,1 0 1,-1 0-1,-1-1 0,1 0 1,-1 0-1,-13 8 0,-6 4 386,-50 24 0,72-40-494,-2 0 0,1 0 0,0-1 0,0 0 0,-1 0 0,1-1 0,-1 0 0,0 0 0,-10 0 0,16-1-35,1 0 1,-1 0-1,1-1 1,-1 1-1,1 0 0,-1 0 1,1-1-1,-1 1 1,1 0-1,-1-1 0,1 1 1,0-1-1,-1 1 1,1 0-1,0-1 1,-1 1-1,1-1 0,0 1 1,-1-1-1,1 1 1,0-1-1,0 1 0,0-1 1,0 1-1,-1-1 1,1 1-1,0-1 0,0 0 1,0 1-1,0-1 1,0 1-1,0-1 0,0 1 1,1-1-1,-1 1 1,0-1-1,0 1 0,0-1 1,0 1-1,1-1 1,-1 1-1,0-1 1,0 1-1,1-1 0,-1 1 1,0-1-1,1 1 1,-1 0-1,1-1 0,19-26-3488,28 4-5691,-23 15 2093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7.866"/>
    </inkml:context>
    <inkml:brush xml:id="br0">
      <inkml:brushProperty name="width" value="0.025" units="cm"/>
      <inkml:brushProperty name="height" value="0.025" units="cm"/>
    </inkml:brush>
  </inkml:definitions>
  <inkml:trace contextRef="#ctx0" brushRef="#br0">135 68 5637,'0'0'19154,"3"-3"-17995,-1 1-535,9-7-168,-7-1 4085,-9 9-4424,0-1-1,0 1 0,0 0 1,0 0-1,0 1 0,0 0 1,0-1-1,0 2 0,-7 0 1,6-1-85,3 0-32,-1 1 0,1 0 0,-1 0 0,1 0 0,-1 0 0,1 1 0,0-1 0,-1 1 0,1 0 0,0 0 0,0 0 0,0 0 0,1 1 0,-1-1 0,0 1 0,1 0 0,0-1 0,-1 1 0,1 0 0,1 1 0,-1-1 0,0 0 0,1 0 0,-3 6 0,0 1 0,0 1 0,1-1 0,0 1 0,1 0 0,0-1 0,-1 23 0,3-33 0,1 1 0,-1 0 0,0-1 0,1 1 0,-1-1 0,1 1 0,-1 0 0,1-1 0,-1 1 0,1-1 0,0 1 0,-1-1 0,1 1 0,0-1 0,-1 0 0,1 1 0,0-1 0,-1 0 0,1 0 0,0 1 0,0-1 0,-1 0 0,1 0 0,0 0 0,0 0 0,0 0 0,-1 0 0,1 0 0,0 0 0,0 0 0,0-1 0,29-2 0,-21-2 0,1 1 0,-1-1 0,-1-1 0,1 0 0,-1 0 0,0 0 0,14-15 0,-15 13 0,1 0 0,0 1 0,0 1 0,1-1 0,0 1 0,0 1 0,13-7 0,-21 12 0,1-1 0,-1 1 0,0-1 0,1 1 0,-1 0 0,1 0 0,-1 0 0,1-1 0,-1 1 0,0 1 0,1-1 0,-1 0 0,1 0 0,-1 0 0,0 1 0,1-1 0,-1 1 0,0-1 0,1 1 0,-1 0 0,0-1 0,0 1 0,1 0 0,-1 0 0,0 0 0,0 0 0,0 0 0,0 0 0,0 0 0,0 0 0,0 0 0,-1 0 0,1 1 0,0-1 0,-1 0 0,1 0 0,-1 1 0,1-1 0,-1 1 0,0-1 0,1 0 0,-1 1 0,0-1 0,0 1 0,0-1 0,0 3 0,0 1 0,1 0 0,-1 0 0,0 0 0,-1 0 0,1 0 0,-1 0 0,0-1 0,0 1 0,0 0 0,-1 0 0,0 0 0,-3 6 0,4-18 0,0 0 0,0-1 0,1 1 0,0 0 0,0 0 0,2-8 0,1-2 0,-2 8 0,1-1 0,0 1 0,0-1 0,1 1 0,1 0 0,5-12 0,-7 18 0,0 0 0,0 1 0,1-1 0,-1 1 0,0-1 0,1 1 0,0 0 0,-1 0 0,1 0 0,0 1 0,0-1 0,0 1 0,0-1 0,0 1 0,0 0 0,1 0 0,-1 1 0,0-1 0,0 1 0,1-1 0,-1 1 0,7 0 0,54 2-3741,-33-1-2079,-1 2 1,54 12 0,-60-9-1329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8.210"/>
    </inkml:context>
    <inkml:brush xml:id="br0">
      <inkml:brushProperty name="width" value="0.025" units="cm"/>
      <inkml:brushProperty name="height" value="0.025" units="cm"/>
    </inkml:brush>
  </inkml:definitions>
  <inkml:trace contextRef="#ctx0" brushRef="#br0">158 31 2594,'0'0'22443,"-11"-6"-21076,-40-18-353,49 24-948,0-1 1,-1 1-1,1 0 1,-1 0-1,1 1 0,-1-1 1,1 0-1,0 1 1,-1-1-1,1 1 1,0 0-1,-1 0 0,1 0 1,0 0-1,0 0 1,0 0-1,0 1 1,0-1-1,0 1 0,0-1 1,0 1-1,-2 3 1,-28 42 1763,30-46-1807,1 1 0,0 0 0,0-1-1,0 1 1,0 0 0,1 0 0,-1 0 0,0 0 0,1 0 0,-1 0 0,1 0 0,0 0 0,0 0 0,0 0-1,0 0 1,0 0 0,0 0 0,0 0 0,1 0 0,-1 0 0,1 0 0,-1 0 0,3 4 0,-2-5 13,1 1 1,0-1-1,-1 1 1,1-1-1,0 0 1,0 0 0,0 0-1,0 0 1,0 0-1,0 0 1,1 0-1,-1-1 1,0 1-1,0-1 1,0 0-1,1 1 1,3-1 0,3 0 34,0-1 0,0 1 0,0-2 0,-1 1 1,1-1-1,0 0 0,-1-1 0,1 0 1,-1 0-1,8-5 0,-9 4-71,-1-1 0,1 1 0,-1-1 0,0 0 0,-1 0 0,1-1 0,-1 0 0,0 0 0,-1 0 0,0 0 0,6-12 0,-33 44 0,14-14 10,-17 32-17,25-41-23,0-1 0,0 1 1,0-1-1,0 1 0,0-1 0,1 1 0,-1 0 0,1 0 0,0-1 0,0 1 0,0 0 0,0 0 1,0-1-1,1 1 0,0 4 0,1-5-339,0 0 0,-1 0 0,1-1 0,0 1 1,0-1-1,0 1 0,0-1 0,0 0 0,0 0 0,0 0 1,0 0-1,1 0 0,-1 0 0,0-1 0,1 1 0,-1-1 0,1 1 1,-1-1-1,0 0 0,1 0 0,-1 0 0,1 0 0,-1-1 0,4 0 1,2 1-1536,29 0-7892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0.137"/>
    </inkml:context>
    <inkml:brush xml:id="br0">
      <inkml:brushProperty name="width" value="0.025" units="cm"/>
      <inkml:brushProperty name="height" value="0.025" units="cm"/>
    </inkml:brush>
  </inkml:definitions>
  <inkml:trace contextRef="#ctx0" brushRef="#br0">3 1 9929,'0'0'7624,"-2"57"-4902,18-42-352,4-1-832,2-1-769,2-5-577,-2 1-513,2-6-3298,-8-3-7495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9.675"/>
    </inkml:context>
    <inkml:brush xml:id="br0">
      <inkml:brushProperty name="width" value="0.025" units="cm"/>
      <inkml:brushProperty name="height" value="0.025" units="cm"/>
    </inkml:brush>
  </inkml:definitions>
  <inkml:trace contextRef="#ctx0" brushRef="#br0">138 89 10954,'3'-8'2851,"5"-12"-1191,4-17 2076,-1 14 2180,-18 52-1750,0 6-3458,-32 76 3,-71 241 1354,101-304-2065,10-49 0,-1 1 0,0 0 0,0 0 0,0 0 0,0-1 0,0 1 0,0 0 0,1 0 0,-1 0 0,0-1 0,0 1 0,0 0 0,0 0 0,1 0 0,-1 0 0,0 0 0,0 0 0,0-1 0,1 1 0,-1 0 0,0 0 0,0 0 0,1 0 0,-1 0 0,0 0 0,0 0 0,1 0 0,-1 0 0,0 0 0,0 0 0,0 0 0,1 0 0,-1 0 0,0 0 0,0 0 0,1 0 0,-1 0 0,0 1 0,0-1 0,0 0 0,1 0 0,-1 0 0,0 0 0,0 0 0,0 0 0,1 1 0,-1-1 0,0 0 0,0 0 0,0 0 0,0 1 0,0-1 0,1 0 0,-1 0 0,0 0 0,0 1 0,0-1 0,0 0 0,0 0 0,0 1 0,0-1 0,0 0 0,9-12 0,-1-1 0,0 1 0,-1-1 0,-1-1 0,0 0 0,-1 0 0,0 0 0,3-15 0,13-91 0,-33 173 0,9-44 0,0-1 0,1 1 0,0 0 0,0 0 0,1 1 0,0-1 0,0 0 0,1 0 0,1 0 0,1 11 0,-1-19 0,0 0 0,-1 0 0,1-1 0,0 1 0,0 0 0,0 0 0,1 0 0,-1-1 0,0 1 0,0 0 0,0-1 0,0 1 0,1-1 0,-1 0 0,0 1 0,0-1 0,1 0 0,-1 0 0,0 0 0,1 0 0,-1 0 0,0 0 0,1 0 0,-1 0 0,0 0 0,3-1 0,37-9 0,-25 2 0,-1-2 0,0 0 0,0 0 0,-1-2 0,0 0 0,-1 0 0,-1-1 0,0-1 0,0 0 0,-2 0 0,1-1 0,10-24 0,-141 232 0,119-192 0,0 1 0,0-1 0,0 1 0,0-1 0,0 1 0,1-1 0,-1 1 0,1 0 0,-1-1 0,1 1 0,-1 0 0,1 0 0,0-1 0,0 1 0,0 3 0,1-4 0,-1-1 0,0 1 0,1-1 0,-1 0 0,1 1 0,-1-1 0,1 1 0,-1-1 0,1 0 0,-1 1 0,1-1 0,-1 0 0,1 0 0,-1 0 0,1 1 0,-1-1 0,1 0 0,-1 0 0,1 0 0,0 0 0,-1 0 0,1 0 0,-1 0 0,1 0 0,0 0 0,-1 0 0,1 0 0,-1-1 0,2 1 0,5-2 0,1-1 0,-1 0 0,0 0 0,1 0 0,8-7 0,25-18 0,-1-2 0,51-50 0,-91 79 0,0 1 0,1-1 0,-1 0 0,1 1 0,-1-1 0,1 1 0,-1-1 0,1 0 0,-1 1 0,1 0 0,-1-1 0,1 1 0,0-1 0,-1 1 0,1 0 0,0-1 0,-1 1 0,1 0 0,0 0 0,-1-1 0,1 1 0,0 0 0,0 0 0,-1 0 0,1 0 0,0 0 0,0 0 0,-1 0 0,2 0 0,-3 21 0,-17 30 0,15-44 0,0-2 0,0 0 0,1 0 0,0 0 0,0 0 0,0 0 0,1 1 0,-1-1 0,1 1 0,0 10 0,2-15 0,-1-1 0,1 1 0,0 0 0,0-1 0,-1 1 0,1-1 0,0 1 0,0-1 0,0 1 0,0-1 0,0 0 0,0 1 0,0-1 0,0 0 0,0 0 0,0 0 0,0 1 0,0-1 0,0 0 0,0-1 0,0 1 0,1 0 0,28-1 0,-28 1 0,4-2 0,1 1 0,-1-1 0,1 0 0,-1-1 0,0 0 0,0 0 0,0 0 0,0 0 0,-1-1 0,1 0 0,-1 0 0,0-1 0,0 1 0,0-1 0,-1 0 0,8-11 0,-7 8 0,1 0 0,-2 0 0,1 0 0,-1-1 0,0 1 0,-1-1 0,0 0 0,0 0 0,-1 0 0,0-1 0,1-14 0,-3 23 0,0 1 0,0 0 0,0-1 0,0 1 0,0 0 0,0 0 0,0-1 0,0 1 0,0 0 0,0-1 0,0 1 0,0 0 0,0 0 0,-1-1 0,1 1 0,0 0 0,0 0 0,0-1 0,0 1 0,-1 0 0,1 0 0,0 0 0,0-1 0,-1 1 0,1 0 0,0 0 0,0 0 0,-1 0 0,1-1 0,0 1 0,0 0 0,-1 0 0,1 0 0,0 0 0,-1 0 0,1 0 0,0 0 0,0 0 0,-1 0 0,1 0 0,0 0 0,-1 0 0,1 0 0,0 0 0,0 0 0,-1 0 0,1 0 0,0 1 0,-1-1 0,1 0 0,0 0 0,0 0 0,-1 0 0,1 0 0,0 1 0,0-1 0,-14 14 0,13-12 0,1-1 0,-1 1 0,1 0 0,-1-1 0,1 1 0,0 0 0,0-1 0,0 1 0,-1 0 0,2 0 0,-1-1 0,0 1 0,0 0 0,1-1 0,-1 1 0,0 0 0,1-1 0,0 1 0,-1-1 0,1 1 0,1 2 0,0-4 0,-1 1 0,0 0 0,0 0 0,1 0 0,-1-1 0,0 1 0,1-1 0,-1 1 0,1-1 0,-1 0 0,1 1 0,-1-1 0,1 0 0,-1 0 0,1 0 0,-1 0 0,1 0 0,-1 0 0,2-1 0,5 0 0,-1-1 0,0 0 0,-1-1 0,1 0 0,0 0 0,-1 0 0,1 0 0,9-8 0,-10 6 0,5-3 0,0-1 0,-1 0 0,0 0 0,0-1 0,-1-1 0,0 1 0,-1-1 0,0-1 0,11-20 0,-19 31 0,0 1 0,0 0 0,0-1 0,1 1 0,-1 0 0,0-1 0,0 1 0,0 0 0,0-1 0,0 1 0,0 0 0,0-1 0,0 1 0,0 0 0,0-1 0,0 1 0,0 0 0,0-1 0,0 1 0,0 0 0,0 0 0,0-1 0,0 1 0,-1 0 0,1-1 0,0 1 0,0 0 0,0-1 0,-1 1 0,1 0 0,0 0 0,0-1 0,-1 1 0,1 0 0,0 0 0,-1-1 0,-14 2 0,-15 13 0,17-5 0,1 0 0,0 1 0,1 1 0,0 0 0,-9 12 0,15-17 0,1-1 0,1 1 0,-1 1 0,1-1 0,0 0 0,0 1 0,0-1 0,1 1 0,0 0 0,1 0 0,0 0 0,0 0 0,0 7 0,1-12 0,0 0 0,1 0 0,-1 0 0,1 0 0,0 0 0,0 0 0,-1 0 0,1 0 0,1 0 0,-1-1 0,0 1 0,0 0 0,1-1 0,-1 1 0,0-1 0,1 1 0,0-1 0,-1 0 0,1 0 0,0 0 0,0 0 0,-1 0 0,1 0 0,0 0 0,0 0 0,0-1 0,0 1 0,0-1 0,0 0 0,0 1 0,3-1 0,11 2 0,0 0 0,32-2 0,-34 0 0,-1 0-219,34-2-3600,-44 1 3259,1 1 0,-1-1 0,0 0 0,0 0 0,0-1 0,0 1 0,0-1 0,0 1 0,0-1 0,-1 0 1,1 0-1,2-3 0,9-9-11089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0.033"/>
    </inkml:context>
    <inkml:brush xml:id="br0">
      <inkml:brushProperty name="width" value="0.025" units="cm"/>
      <inkml:brushProperty name="height" value="0.025" units="cm"/>
    </inkml:brush>
  </inkml:definitions>
  <inkml:trace contextRef="#ctx0" brushRef="#br0">1 79 24343,'-1'-10'2787,"1"-2"-898,1 2-1248,16 1-993,1-1-1890,-3-3-2531,0-1-6790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0.918"/>
    </inkml:context>
    <inkml:brush xml:id="br0">
      <inkml:brushProperty name="width" value="0.025" units="cm"/>
      <inkml:brushProperty name="height" value="0.025" units="cm"/>
    </inkml:brush>
  </inkml:definitions>
  <inkml:trace contextRef="#ctx0" brushRef="#br0">287 6 18930,'0'0'6967,"-9"-2"-5660,4 1-1210,0 0 0,0 0-1,0 1 1,0 0-1,0 0 1,0 0-1,0 1 1,0-1 0,0 1-1,0 0 1,0 0-1,1 1 1,-1 0-1,0 0 1,1 0 0,-1 0-1,1 1 1,0-1-1,0 1 1,0 0-1,-7 7 1,-13 11 357,1 1 1,-33 41-1,48-53-349,0 0 1,1 1 0,0 0-1,1 0 1,1 1-1,-1-1 1,2 1-1,0 0 1,-4 18-1,8-28-109,-1-1-1,1 1 0,0-1 1,0 1-1,0-1 0,0 1 1,0-1-1,0 0 0,1 1 1,-1-1-1,0 1 0,1-1 1,-1 1-1,1-1 0,-1 0 1,1 0-1,0 1 0,0-1 1,-1 0-1,1 0 0,0 0 1,0 1-1,0-1 0,2 1 1,0 0-58,0-1 1,0 1-1,0-1 1,0 0-1,0 0 1,0 0-1,0 0 1,0 0 0,0-1-1,6 1 1,6-1-523,0 0 1,-1-1-1,1-1 1,14-4-1,-1-1-2694,0-2 1,43-21-1,-9 1-6854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1.260"/>
    </inkml:context>
    <inkml:brush xml:id="br0">
      <inkml:brushProperty name="width" value="0.025" units="cm"/>
      <inkml:brushProperty name="height" value="0.025" units="cm"/>
    </inkml:brush>
  </inkml:definitions>
  <inkml:trace contextRef="#ctx0" brushRef="#br0">155 0 12332,'0'0'5562,"-9"1"-2044,5-1-3212,-1 1 1,1 0-1,0 0 0,-1 0 0,1 1 0,0-1 0,0 1 1,0 0-1,0 0 0,0 1 0,0-1 0,0 1 0,-3 3 0,-1 1 134,1 1 0,0-1-1,1 1 1,0 1 0,-10 16-1,10-14-246,1-1 0,0 1 0,1 0 0,0 1 0,-3 16 0,6-26-187,0 0-1,1 0 1,-1 1-1,1-1 1,0 0 0,0 0-1,0 0 1,0 1 0,0-1-1,0 0 1,1 0 0,-1 0-1,1 1 1,-1-1 0,1 0-1,0 0 1,0 0-1,0 0 1,0 0 0,0 0-1,0-1 1,1 1 0,-1 0-1,0 0 1,1-1 0,0 1-1,-1-1 1,1 0 0,0 1-1,0-1 1,0 0 0,-1 0-1,1 0 1,1 0-1,-1 0 1,2 0 0,5 1 85,0-1 0,0 0 0,0 0 0,0-1 0,0 0 0,1-1 0,-1 0 0,0 0 0,0-1 0,-1-1 1,1 1-1,0-1 0,-1 0 0,1-1 0,-1 0 0,10-7 0,-13 8-33,0 0 1,-1-1-1,1 0 0,-1 0 0,1 0 1,-1 0-1,0-1 0,-1 1 1,1-1-1,-1 0 0,0 0 1,0-1-1,0 1 0,-1 0 1,0-1-1,0 0 0,0 0 1,-1 1-1,0-1 0,0 0 0,0 0 1,-1 0-1,0 0 0,0 0 1,-2-10-1,1 13-69,0 1 1,0-1-1,0 1 1,0-1-1,0 1 1,-1 0-1,1 0 1,-1-1-1,1 1 1,-1 0-1,0 1 1,0-1-1,0 0 1,0 0-1,0 1 1,-1-1-1,1 1 1,0 0-1,-1 0 1,1 0-1,-1 0 1,1 0-1,-1 0 1,-3 0-1,-2-1-131,0 1 1,-1 0-1,1 0 0,0 0 1,0 1-1,-14 2 0,21-2-40,0 0-1,1 0 1,-1 1-1,0-1 0,0 0 1,0 1-1,0-1 1,1 1-1,-1-1 0,0 1 1,0-1-1,1 1 0,-1 0 1,1-1-1,-1 1 1,0 0-1,1-1 0,-1 1 1,1 0-1,-1 0 1,1 0-1,-1 1 0,1-1-104,0-1-1,0 1 0,-1-1 0,1 1 1,0 0-1,0-1 0,0 1 1,0-1-1,0 1 0,0-1 0,0 1 1,0 0-1,1-1 0,-1 1 0,0-1 1,0 1-1,0-1 0,1 1 1,-1-1-1,0 1 0,1-1 0,-1 1 1,0-1-1,1 1 0,-1-1 0,0 1 1,1-1-1,-1 0 0,1 1 0,-1-1 1,1 0-1,-1 1 0,1-1 1,-1 0-1,1 0 0,0 1 0,15 2-7762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1.619"/>
    </inkml:context>
    <inkml:brush xml:id="br0">
      <inkml:brushProperty name="width" value="0.025" units="cm"/>
      <inkml:brushProperty name="height" value="0.025" units="cm"/>
    </inkml:brush>
  </inkml:definitions>
  <inkml:trace contextRef="#ctx0" brushRef="#br0">197 0 19218,'0'0'3326,"-11"1"-337,-4 1-2304,0 1 0,1 0 0,-1 1 0,-23 10 0,31-12-566,1 1 0,-1 0 0,1 0 0,0 0 0,0 1 0,0 0 0,1 0 0,-1 1 0,1-1 0,0 1 0,1 1 1,-1-1-1,1 0 0,-6 11 0,10-16-123,0 1 0,0 0 0,0-1-1,0 1 1,0-1 0,0 1 0,0 0 0,0-1 0,1 1 0,-1-1 0,0 1 0,0-1 0,1 1 0,-1-1 0,0 1 0,1-1 0,-1 1-1,0-1 1,1 1 0,-1-1 0,1 0 0,-1 1 0,1-1 0,-1 1 0,1-1 0,-1 0 0,1 0 0,-1 1 0,1-1 0,-1 0 0,1 0-1,0 0 1,-1 0 0,1 0 0,-1 1 0,1-1 0,0 0 0,-1 0 0,1-1 0,-1 1 0,1 0 0,0 0 0,0 0 0,40 0-52,-32-1 24,70 0-832,59 1-1219,-137 0 2103,0 0 0,-1 0 0,1 0 0,-1 0 0,1 0 0,0 1 0,-1-1 0,1 0 0,0 0 0,-1 1 0,1-1 0,-1 0 0,1 1 0,-1-1 0,1 0 0,-1 1 0,1-1 0,-1 1 0,1-1 0,-1 1 0,1-1 0,-1 1 0,0 0 0,1-1 0,-1 1 0,0-1 0,0 1 0,1 0 0,-1-1 0,0 1 0,0 0 0,0-1 0,0 1 0,0-1 0,0 1 0,0 0 0,0-1 0,0 1 0,0 0 0,0-1 0,0 1 0,0 0 0,-1-1 0,1 1-1,0 0 1,-1-1 0,1 1 0,0-1 0,-1 2 0,-18 28 1527,2-14-1160,0-2-1,0 0 1,-21 13-1,29-22-272,0 0 1,1 0-1,-2-1 1,1 0-1,0 0 1,-1-1-1,0 0 1,1-1-1,-12 1 1,20-3-183,1 0-1,0 0 1,-1 0-1,1 0 1,0 0 0,-1 0-1,1-1 1,0 1-1,0 0 1,-1 0 0,1 0-1,0 0 1,0-1-1,-1 1 1,1 0 0,0 0-1,0 0 1,-1-1-1,1 1 1,0 0 0,0 0-1,0-1 1,0 1-1,0 0 1,-1-1 0,1 1-1,0 0 1,0 0-1,0-1 1,0 1 0,0 0-1,0-1 1,0 1-1,0 0 1,0-1 0,0 1-1,0 0 1,0-1-1,0 1 1,0 0 0,0-1-1,1 1 1,-1 0-1,0 0 1,0-1 0,0 1-1,0 0 1,0 0-1,1-1 1,-1 1 0,0 0-1,0 0 1,1-1-1,-1 1 1,0 0 0,0 0-1,1 0 1,-1-1-1,1 1 1,13-18-8752,5-3-1990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2.025"/>
    </inkml:context>
    <inkml:brush xml:id="br0">
      <inkml:brushProperty name="width" value="0.025" units="cm"/>
      <inkml:brushProperty name="height" value="0.025" units="cm"/>
    </inkml:brush>
  </inkml:definitions>
  <inkml:trace contextRef="#ctx0" brushRef="#br0">216 1 10314,'0'0'14985,"0"12"-13352,-13 165 1582,-1 21-985,13-169-2215,0-21-81,0 0-1,1 1 1,0-1-1,0 0 1,0 0-1,1 0 1,0 0 0,1 0-1,0 0 1,0 0-1,1 0 1,7 14-1,-14-35-4152,-3-11 3228,-12-4 9,-2 0 0,-45-45 0,-17-22 3950,83 94-2836,-1 0 0,0 0-1,1 0 1,-1 0 0,1 0 0,-1 0 0,1 0 0,-1 0 0,1 0 0,0 0 0,-1 0 0,1 0 0,0 0 0,0 0 0,0 0 0,0 0 0,0 0 0,0 0 0,0 0 0,0 0 0,0 0 0,1-1 0,-1 1 0,0 0 0,1 0 0,0-1-1,1 0 16,-1-1 0,1 1-1,0 0 1,0 0-1,0 1 1,0-1-1,0 0 1,0 1-1,1-1 1,3-1-1,8-3 106,1 1-1,-1 0 0,16-2 0,-26 6-99,38-7-160,78-4 0,-24 3-4930,-48 2-2472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3.890"/>
    </inkml:context>
    <inkml:brush xml:id="br0">
      <inkml:brushProperty name="width" value="0.025" units="cm"/>
      <inkml:brushProperty name="height" value="0.025" units="cm"/>
    </inkml:brush>
  </inkml:definitions>
  <inkml:trace contextRef="#ctx0" brushRef="#br0">185 50 17873,'0'0'3902,"-5"-8"-1494,2 4-2189,1 0 0,-1 0 0,0 1-1,0-1 1,0 1 0,0 0 0,0 0 0,-6-4 0,7 6-173,0 0 0,0 0 0,0 0 0,0 1 0,0-1 0,0 1 0,0-1-1,0 1 1,0 0 0,0-1 0,0 1 0,-1 0 0,1 1 0,0-1 0,0 0 0,0 0 0,0 1 0,0 0 0,0-1 0,0 1 0,0 0 0,0 0 0,0 0 0,1 0-1,-1 0 1,0 0 0,-2 3 0,-4 3 0,0 0-1,1 1 0,0 0 1,0 0-1,1 1 1,0 0-1,0 0 0,1 0 1,-6 15-1,8-16 29,0 0 1,0 1-1,0-1 0,1 1 1,0-1-1,1 1 0,0 0 0,0 0 1,1 0-1,0 0 0,3 15 1,-3-23-67,1 1 1,0-1 0,0 1 0,0-1 0,0 1 0,0-1 0,1 0 0,-1 0 0,0 0-1,0 0 1,1 0 0,-1 0 0,1 0 0,-1 0 0,1 0 0,-1-1 0,1 1 0,0 0-1,-1-1 1,1 0 0,0 1 0,-1-1 0,1 0 0,0 0 0,-1 0 0,1 0 0,0 0-1,0 0 1,-1 0 0,1-1 0,1 0 0,6 0 45,-1 0 0,0-1 0,0 0 0,0 0 0,10-5 0,-2-2 39,0 0 0,-1-1-1,0-1 1,0 0 0,24-26 0,-30 28 30,0-1 0,0-1 0,-1 1 1,-1-1-1,0-1 0,0 1 0,-1-1 0,8-24 1,-40 85-74,6-16-90,14-23-467,1 1-1,1-1 0,0 1 0,0 0 1,1 0-1,0 0 0,1 1 0,-1 16 1,3-27 271,0 0 0,0-1 0,0 1 0,0 0 0,0 0 1,1-1-1,-1 1 0,0 0 0,0 0 0,1-1 0,-1 1 0,0 0 1,1-1-1,-1 1 0,1-1 0,-1 1 0,1 0 0,-1-1 0,1 1 1,-1-1-1,1 1 0,0-1 0,-1 0 0,1 1 0,0-1 0,-1 0 1,1 1-1,0-1 0,-1 0 0,1 0 0,0 1 0,0-1 0,0 0 0,29-1-5731,-1-5-1229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4.266"/>
    </inkml:context>
    <inkml:brush xml:id="br0">
      <inkml:brushProperty name="width" value="0.025" units="cm"/>
      <inkml:brushProperty name="height" value="0.025" units="cm"/>
    </inkml:brush>
  </inkml:definitions>
  <inkml:trace contextRef="#ctx0" brushRef="#br0">194 222 11691,'0'0'3619,"-12"8"-1424,-11 7-684,0 1 1,-39 36 0,55-45-1146,1-1 1,-1 1 0,1 0 0,0 0-1,1 0 1,0 1 0,0 0-1,0 0 1,1 0 0,0 1 0,1-1-1,0 1 1,1 0 0,-4 16 0,7-24-356,-1 0 1,0 0-1,1 0 1,-1 0 0,0 0-1,1 0 1,0 0-1,-1 0 1,1 0 0,-1 0-1,1 0 1,0 0-1,0 0 1,-1-1-1,1 1 1,0 0 0,0 0-1,0-1 1,0 1-1,0-1 1,0 1 0,0-1-1,0 1 1,0-1-1,0 1 1,1-1-1,-1 0 1,0 0 0,0 0-1,0 0 1,0 0-1,0 0 1,1 0 0,-1 0-1,0 0 1,0 0-1,0 0 1,2-1-1,50-11 547,-35 3-461,0-1 0,0 0 1,-1-2-1,0 0 1,-1 0-1,0-2 0,-1 0 1,-1-1-1,20-26 1,-3-1 77,-1-1 0,36-75 1,-57 101-101,-4 10-40,-1-1 0,0 0 0,-1 1 0,0-1 0,0 0 0,0-1 0,-1 1 0,1-13-1,-21 35-66,-3 9 133,1 1-1,1 1 1,2 1-1,-17 31 1,25-41-50,2 0 0,0 0 0,1 1 0,0 0 0,2 0 0,0 0-1,0 1 1,-1 32 0,5-46-161,0-1 1,1 1-1,-1-1 0,1 1 0,-1 0 0,1-1 0,0 1 0,0-1 0,1 0 1,-1 1-1,1-1 0,-1 0 0,1 0 0,0 0 0,0 0 0,1 0 0,2 3 0,-3-4-796,1 0-1,0 1 0,1-1 0,-1 0 0,0-1 1,1 1-1,-1 0 0,0-1 0,1 0 0,6 2 1,15-1-11495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5.014"/>
    </inkml:context>
    <inkml:brush xml:id="br0">
      <inkml:brushProperty name="width" value="0.025" units="cm"/>
      <inkml:brushProperty name="height" value="0.025" units="cm"/>
    </inkml:brush>
  </inkml:definitions>
  <inkml:trace contextRef="#ctx0" brushRef="#br0">56 35 13773,'0'0'11814,"-6"9"-11745,0-2-30,0 1-1,1 0 1,0 1-1,1-1 1,0 1 0,0 0-1,1 0 1,0 0-1,0 0 1,1 0-1,1 1 1,-1-1-1,1 1 1,1-1 0,0 1-1,0 0 1,3 10-1,-2-18 28,0 0 1,0 0-1,0 0 0,1 0 0,-1 0 0,1 0 0,-1-1 0,1 1 0,0 0 0,0-1 1,0 0-1,0 1 0,0-1 0,0 0 0,0 0 0,0 0 0,0 0 0,0-1 1,1 1-1,-1 0 0,0-1 0,0 0 0,1 1 0,-1-1 0,0 0 0,1 0 0,-1 0 1,4-1-1,2 0 147,0 0 1,0 0-1,0 0 0,0-1 1,0 0-1,0-1 1,8-3-1,-8 2-92,0 0 1,0-1-1,-1 0 1,0 0-1,1-1 0,-2 0 1,1 0-1,-1 0 1,0-1-1,0 0 0,-1-1 1,0 1-1,0-1 1,0 0-1,-1 0 0,-1 0 1,1-1-1,-1 1 0,-1-1 1,0 0-1,0 0 1,1-17-1,-3 23-121,-1 1 0,1 0 0,-1 0 0,1-1 0,-1 1 0,0 0 0,0 0 0,0 0 0,0 0 0,-1 0 0,1 0 0,0 0 0,-1 0 0,1 0 0,-1 1 0,0-1 0,0 1 0,1-1 0,-1 1 0,0 0 0,0-1 0,0 1 0,-1 0 0,1 0 0,0 1 0,0-1 0,0 0 0,-1 1 0,-1-1 0,1 0 0,1 1 0,0-1 0,0 1 0,-1 0 0,1 0 0,0-1 0,0 2 0,-1-1 0,1 0 0,0 0 0,0 1 0,-1-1 0,1 1 0,0-1 0,0 1 0,0 0 0,0 0 0,0 0 0,0 0 0,0 1 0,0-1 0,0 0 0,0 1 0,1-1 0,-1 1 0,1 0 0,-1-1 0,1 1 0,-2 3 0,1-3-103,1 0-1,0 0 1,0 0 0,0 0-1,1 0 1,-1 0 0,0 0-1,1 0 1,-1 0 0,1 0-1,0 0 1,0 0 0,-1 0-1,1 1 1,1-1 0,-1 0-1,0 0 1,1 0 0,-1 0-1,1 0 1,-1 0 0,1 0-1,0 0 1,0 0 0,0 0-1,0 0 1,0 0 0,0-1-1,1 1 1,-1 0 0,1-1-1,-1 1 1,1-1-1,-1 0 1,1 1 0,0-1-1,0 0 1,-1 0 0,1 0-1,0 0 1,0 0 0,3 0-1,9 3-1131,-1-2 0,1 0 0,-1 0-1,1-1 1,19-1 0,-24 0 625,38 0-5951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5.482"/>
    </inkml:context>
    <inkml:brush xml:id="br0">
      <inkml:brushProperty name="width" value="0.025" units="cm"/>
      <inkml:brushProperty name="height" value="0.025" units="cm"/>
    </inkml:brush>
  </inkml:definitions>
  <inkml:trace contextRef="#ctx0" brushRef="#br0">97 0 19474,'0'0'2504,"-9"2"21,4-1-2222,-1 0-1,1 0 1,-1 1-1,1 0 1,-1 0-1,1 1 1,0-1-1,-7 6 1,9-6-229,1 0 1,-1 0 0,1 0 0,0 1-1,-1-1 1,1 0 0,0 1 0,1 0-1,-1-1 1,0 1 0,1 0 0,0 0-1,-1 0 1,1 0 0,0 0 0,0 0-1,1 0 1,-1 1 0,1-1 0,-1 4-1,2-6-71,0 0-1,0 0 1,-1 0-1,1 0 1,0 0-1,0 0 1,0 0-1,0 0 1,0-1 0,0 1-1,0 0 1,0-1-1,0 1 1,1-1-1,-1 1 1,0-1-1,0 0 1,0 1-1,1-1 1,-1 0-1,0 0 1,0 0-1,1 0 1,-1 0 0,0 0-1,0 0 1,1 0-1,1-1 1,42-4 110,-36 2-173,0 0 1,1-1-1,-1 0 0,16-11 1,-18 11 7,0 0 1,0 0-1,0 0 1,1 1-1,-1 0 1,1 0 0,12-2-1,-20 6 64,1-1-1,0 1 1,-1-1-1,1 1 1,0 0-1,-1-1 0,1 1 1,-1 0-1,1 0 1,-1-1-1,1 1 1,-1 0-1,0 0 1,1 0-1,-1-1 1,0 1-1,0 0 1,1 0-1,-1 0 1,0 0-1,0 0 1,0 0-1,0-1 1,0 1-1,0 0 1,-1 0-1,1 1 1,-2 30 494,1-19-314,0-10-150,1 0 0,0-1 1,-1 1-1,1 0 0,0 0 0,0 0 0,1 0 0,-1 0 0,2 5 0,-2-8-31,1 1-1,0 0 1,0 0-1,0 0 1,0-1-1,-1 1 1,1-1-1,0 1 1,0 0 0,0-1-1,0 0 1,0 1-1,0-1 1,1 0-1,-1 1 1,0-1-1,0 0 1,0 0-1,0 0 1,0 0-1,0 0 1,0 0-1,1 0 1,-1 0-1,0 0 1,0-1-1,0 1 1,0 0-1,0-1 1,1 0-1,10-3 35,-1 0-1,-1-1 1,1 0-1,-1-1 1,1 0 0,15-14-1,-19 14-65,1 0 1,-1 1-1,1 0 0,0 0 1,0 1-1,0 0 0,1 0 0,0 1 1,-1 0-1,1 0 0,0 1 1,14-1-1,-22 3 8,0 0 0,0 0 0,-1 0 0,1 0 0,0 0 0,0 1 0,-1-1 0,1 0 0,0 0 0,-1 1 0,1-1 0,0 1 0,-1-1 0,1 0 0,0 1 0,-1-1 0,1 1 0,-1 0 0,1-1 0,-1 1 0,1-1 0,-1 1 0,0 0 0,1-1 0,-1 1 0,1 1 0,3 27 506,-4-23-884,-1 0 1,0 1-1,0-1 0,0 0 0,-1 0 0,1 0 0,-4 7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0.479"/>
    </inkml:context>
    <inkml:brush xml:id="br0">
      <inkml:brushProperty name="width" value="0.025" units="cm"/>
      <inkml:brushProperty name="height" value="0.025" units="cm"/>
    </inkml:brush>
  </inkml:definitions>
  <inkml:trace contextRef="#ctx0" brushRef="#br0">180 50 19795,'0'0'4665,"-9"-3"-2983,6 2-1630,-1-1-1,1 1 1,-1 0-1,0 0 1,0 0 0,0 1-1,1 0 1,-1-1 0,0 1-1,0 0 1,0 1-1,0-1 1,0 1 0,1 0-1,-1 0 1,0 0-1,1 0 1,-1 1 0,0-1-1,1 1 1,0 0-1,-1 0 1,-3 3 0,0 2-77,0-1 0,1 1 0,-1-1 0,1 2 1,1-1-1,-1 1 0,2 0 0,-1 0 0,1 0 0,0 0 1,0 1-1,1 0 0,1 0 0,-1 0 0,1 0 1,-1 16-1,3-24-5,0 0 1,0 0 0,0 0-1,0 0 1,0 0 0,0 0-1,0 1 1,0-1 0,1 0-1,-1 0 1,1 0 0,-1 0-1,0 0 1,1 0 0,-1 0-1,1 0 1,0 0 0,-1 0-1,1-1 1,0 1 0,0 0-1,0 0 1,-1 0 0,1-1-1,0 1 1,0-1-1,0 1 1,1 0 0,1 0 2,0-1 0,-1 1 1,1-1-1,0 1 0,0-1 1,-1 0-1,1 0 0,0-1 1,0 1-1,-1 0 0,5-2 0,3-1 45,-1 0-1,1-1 0,0 0 1,-1 0-1,14-9 0,-3-2 317,0-1-1,-2 0 0,1-2 1,-2 0-1,0-1 0,-2-1 1,0 0-1,23-43 0,-67 156-4917,25-77 3295,1 0 0,0 1 0,0-1 0,2 1 0,0-1 0,3 30 0,8-26-3580,10-9-2823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7.148"/>
    </inkml:context>
    <inkml:brush xml:id="br0">
      <inkml:brushProperty name="width" value="0.025" units="cm"/>
      <inkml:brushProperty name="height" value="0.025" units="cm"/>
    </inkml:brush>
  </inkml:definitions>
  <inkml:trace contextRef="#ctx0" brushRef="#br0">138 1 13741,'-4'37'9840,"-9"50"-6375,-6 37-2842,2 175 3802,18-328-4314,-1 3 17,0 0 0,-6-32-1,5 50-113,0 1 0,-1-1 0,-1 1-1,1 0 1,-1 0 0,0 0 0,0 0-1,-1 0 1,0 1 0,0-1 0,-1 1-1,-7-7 1,12 12-17,-1 0-1,0 0 1,1 0-1,-1 0 1,0 1-1,0-1 1,0 0 0,0 1-1,0-1 1,0 0-1,1 1 1,-1-1-1,0 1 1,-1 0 0,1-1-1,0 1 1,0 0-1,0-1 1,0 1-1,0 0 1,0 0-1,0 0 1,-1 0 0,1 1-6,0-1 1,1 1-1,-1-1 1,0 1 0,1-1-1,-1 1 1,1 0 0,-1-1-1,1 1 1,-1 0 0,1-1-1,0 1 1,-1 0-1,1 0 1,0-1 0,-1 1-1,1 0 1,0 0 0,0 0-1,0-1 1,0 1-1,0 2 1,0 0-12,0-1-1,0 1 1,0 0 0,0 0-1,1-1 1,-1 1-1,1 0 1,0-1 0,-1 1-1,1 0 1,1-1 0,-1 1-1,0-1 1,1 1 0,-1-1-1,1 0 1,-1 0-1,5 4 1,-1-3-199,2-1 0,-1 1-1,0-1 1,0 0 0,1 0 0,-1-1-1,1 0 1,0 0 0,-1 0 0,12-1-1,68-6-4115,-85 6 4206,23-4-3264,0-1-1,26-9 1,-5-1-7108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7.493"/>
    </inkml:context>
    <inkml:brush xml:id="br0">
      <inkml:brushProperty name="width" value="0.025" units="cm"/>
      <inkml:brushProperty name="height" value="0.025" units="cm"/>
    </inkml:brush>
  </inkml:definitions>
  <inkml:trace contextRef="#ctx0" brushRef="#br0">121 3 15278,'-8'6'3668,"2"-2"-3173,-60 45 5240,63-46-5462,-1 1 1,1-1-1,-1 1 1,1-1-1,0 1 1,1 0-1,-1 0 1,1 0-1,-1 1 1,1-1 0,1 1-1,-1-1 1,0 1-1,1-1 1,0 1-1,0 5 1,1-10-271,0 1 1,0 0 0,0-1 0,0 1 0,0 0 0,0-1 0,0 1 0,0 0 0,1-1 0,-1 1 0,0-1 0,1 1 0,-1 0 0,0-1 0,1 1 0,-1-1-1,0 1 1,1-1 0,-1 1 0,1-1 0,-1 0 0,1 1 0,-1-1 0,1 0 0,-1 1 0,1-1 0,0 0 0,-1 1 0,2-1 0,24 1 134,22-17 113,-32 5-158,0 1 0,27-26 1,-39 32-63,0 1 1,0-1-1,-1 0 1,1 0 0,-1 0-1,0-1 1,0 1-1,-1-1 1,1 0-1,-1 0 1,0 1-1,0-2 1,-1 1-1,1 0 1,0-8-1,-4 14-28,0 0-1,1 0 0,-1-1 0,0 1 0,0 1 0,1-1 0,-1 0 0,1 0 0,-1 0 0,1 1 0,0-1 0,-2 3 0,-3 2-2,1 0-1,0 1 1,1-1 0,0 1-1,0 0 1,0 0-1,1 1 1,0-1 0,0 1-1,1-1 1,0 1 0,0 0-1,0 11 1,2-18-42,0 0 1,0-1-1,0 1 0,0 0 1,0 0-1,1 0 0,-1 0 1,0 0-1,1-1 1,-1 1-1,0 0 0,1 0 1,-1-1-1,1 1 1,0 0-1,-1 0 0,1-1 1,-1 1-1,1-1 1,0 1-1,0-1 0,-1 1 1,1-1-1,0 1 0,1 0 1,30 5-1751,-23-6 736,1-1-1,-1 0 0,0 0 0,18-5 1,5-10-3455,-1-5-1788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8.054"/>
    </inkml:context>
    <inkml:brush xml:id="br0">
      <inkml:brushProperty name="width" value="0.025" units="cm"/>
      <inkml:brushProperty name="height" value="0.025" units="cm"/>
    </inkml:brush>
  </inkml:definitions>
  <inkml:trace contextRef="#ctx0" brushRef="#br0">182 46 12588,'0'0'5440,"-9"6"-1944,-8 6-1916,1 1 0,-26 27 0,37-35-1342,0 0 0,0 0 0,1 1 0,-1 0 0,1 0 0,1 0 0,-1 0 0,1 0 0,0 1 0,1-1 0,-1 1 0,1 0 0,-2 14 0,4-21-237,0 1 1,0-1-1,0 1 0,0 0 1,0-1-1,0 1 0,0-1 1,0 1-1,1-1 0,-1 1 1,0-1-1,0 1 0,0-1 1,1 1-1,-1-1 0,0 1 1,1-1-1,-1 1 0,0-1 1,1 0-1,-1 1 0,0-1 1,1 1-1,-1-1 0,1 0 1,-1 1-1,1-1 0,-1 0 1,1 0-1,-1 1 0,1-1 1,-1 0-1,1 0 0,-1 0 1,2 0-1,23-4 225,23-20-372,-47 23 135,1 0 0,-1 0 0,1 0 0,-1 0 0,1 0 0,0 1 0,-1-1-1,1 1 1,0-1 0,-1 1 0,1-1 0,0 1 0,0 0 0,0 0 0,-1 0 0,4 0 0,-4 1-2,-1-1 0,1 1 1,0-1-1,0 1 0,0-1 1,0 1-1,-1-1 0,1 1 0,0 0 1,0-1-1,-1 1 0,1 0 1,-1 0-1,1 0 0,-1-1 0,1 1 1,-1 0-1,1 0 0,-1 0 1,0 0-1,1 1 0,1 8-65,-1-1-1,-1 0 1,1 0 0,-1 0-1,-2 12 1,1-4 45,-1 10 206,-1 0 0,-1 0 0,-1 0 1,-2-1-1,0 0 0,-2 0 0,-1-1 1,-1 0-1,-1 0 0,-16 24 0,25-46-104,1 1 0,0-1 0,-1 0 0,0 0-1,0-1 1,0 1 0,0-1 0,0 1 0,-1-1-1,1 0 1,-8 3 0,11-5-54,-1 0 1,0 1-1,0-1 0,0 0 1,0 0-1,0 0 1,0 0-1,1 0 0,-1 0 1,0 0-1,0 0 1,0 0-1,0-1 0,0 1 1,0 0-1,1-1 1,-1 1-1,0 0 0,0-1 1,0 1-1,0-2 1,-1 1-13,1-1 1,0 1 0,0-1 0,0 1 0,0-1 0,0 0 0,0 0 0,0 1-1,1-1 1,-1 0 0,1 0 0,-1 0 0,1 0 0,0-2 0,-3-16-130,2 1-1,1-1 1,0 0 0,1 0-1,2 0 1,0 0 0,0 1-1,2-1 1,1 1 0,0 0-1,1 1 1,1-1 0,1 2-1,1-1 1,0 1 0,1 0-1,18-20 1,-3 8 165,2 0-1,0 2 1,2 2 0,1 0-1,1 2 1,1 1 0,65-31-1,-71 38-64,-37 19 171,1-1 0,0 2 0,0-1 1,0 1-1,1 1 0,0 0 0,0 0 1,0 0-1,-12 14 0,15-15-53,0 1 0,0-1 0,1 1-1,0 0 1,0 0 0,0 0 0,1 1-1,0-1 1,0 1 0,0 0 0,1 0 0,0 0-1,0 0 1,0 9 0,2-14-90,0 0 0,1 0 1,-1 0-1,1 0 0,0 0 0,-1-1 1,1 1-1,0 0 0,0-1 0,0 1 1,0 0-1,0-1 0,0 1 0,1-1 0,-1 0 1,0 1-1,1-1 0,-1 0 0,1 0 1,0 0-1,-1 0 0,1 0 0,0 0 1,-1 0-1,1-1 0,0 1 0,0 0 0,0-1 1,0 0-1,-1 1 0,4-1 0,10 2-42,-1-1 0,1 0-1,16-1 1,-16 0-126,6 0-2114,0-1 1,40-7-1,-8-7-5343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3.660"/>
    </inkml:context>
    <inkml:brush xml:id="br0">
      <inkml:brushProperty name="width" value="0.025" units="cm"/>
      <inkml:brushProperty name="height" value="0.025" units="cm"/>
    </inkml:brush>
  </inkml:definitions>
  <inkml:trace contextRef="#ctx0" brushRef="#br0">44 1 14446,'0'0'9240,"-3"10"-9015,-5 19-139,-17 67 102,23-85-159,0 1-1,0-1 1,1 0 0,0 1-1,1-1 1,2 16 0,-1-26-4,-1-1 1,1 1 0,-1-1-1,1 0 1,-1 1-1,1-1 1,-1 1-1,1-1 1,0 0 0,-1 0-1,1 1 1,0-1-1,-1 0 1,1 0 0,-1 0-1,1 0 1,0 0-1,-1 0 1,1 0 0,0 0-1,-1 0 1,1 0-1,0 0 1,-1 0 0,1 0-1,0 0 1,-1-1-1,1 1 1,0 0 0,-1-1-1,1 1 1,-1 0-1,1-1 1,-1 1-1,1-1 1,0 0 0,24-14 586,109-102 498,-67 55-117,-66 61-961,-1 0 0,0 1 0,1-1 0,-1 0-1,1 1 1,-1-1 0,1 1 0,0-1 0,-1 1 0,1-1 0,-1 1 0,1-1 0,0 1 0,0-1 0,-1 1 0,1 0-1,0 0 1,-1-1 0,1 1 0,0 0 0,0 0 0,0 0 0,-1 0 0,1 0 0,0 0 0,0 0 0,0 0 0,-1 0-1,1 0 1,0 0 0,0 0 0,1 1 0,-2 1 1,1-1 0,-1 1 0,1-1 1,-1 1-1,1-1 0,-1 1 0,0-1 0,0 1 0,0 0 0,0-1 0,0 1 1,0-1-1,0 1 0,-1 2 0,-15 60 356,16-64-385,-17 57 87,17-57-90,0 1 0,1-1 0,-1 0 0,0 1 0,0-1 0,0 0 0,0 0 0,0 1 0,1-1 0,-1 0 0,0 0 0,0 1 0,0-1 0,1 0 0,-1 0 0,0 0 0,0 0 0,1 1 0,-1-1 0,0 0 0,0 0 1,1 0-1,-1 0 0,0 0 0,1 0 0,-1 0 0,0 1 0,0-1 0,1 0 0,-1 0 0,0 0 0,1 0 0,-1 0 0,0-1 0,1 1 0,-1 0 0,0 0 0,0 0 0,1 0 0,-1 0 0,0 0 0,1 0 0,-1 0 0,0-1 0,0 1 0,1 0 0,-1 0 0,0 0 0,0-1 0,0 1 0,1 0 1,-1 0-1,0-1 0,0 1 0,18-11 102,46-45 354,-50 42-454,0 1 0,1 0 0,0 1 0,1 1 0,30-16 0,-45 26-5,0 1 0,0-1 0,0 1 0,-1-1 0,1 1 0,0-1 0,0 1-1,0 0 1,0-1 0,0 1 0,0 0 0,0 0 0,0 0 0,1-1 0,-1 1 0,0 0 0,0 1 0,0-1 0,0 0-1,0 0 1,0 0 0,0 1 0,0-1 0,0 0 0,0 1 0,0-1 0,0 1 0,-1-1 0,1 1 0,0 0 0,0-1 0,0 1-1,-1 0 1,1-1 0,0 1 0,0 0 0,-1 0 0,1 0 0,-1 0 0,1 0 0,-1-1 0,1 1 0,-1 0 0,0 0-1,1 0 1,-1 2 0,1 6 58,0-1-1,-1 0 1,0 1 0,0-1-1,-2 9 1,1-2 140,-4 15-599,-14 49 0,33-121-6147,-9 11 181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3.991"/>
    </inkml:context>
    <inkml:brush xml:id="br0">
      <inkml:brushProperty name="width" value="0.025" units="cm"/>
      <inkml:brushProperty name="height" value="0.025" units="cm"/>
    </inkml:brush>
  </inkml:definitions>
  <inkml:trace contextRef="#ctx0" brushRef="#br0">0 0 20275,'0'0'10250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4.928"/>
    </inkml:context>
    <inkml:brush xml:id="br0">
      <inkml:brushProperty name="width" value="0.025" units="cm"/>
      <inkml:brushProperty name="height" value="0.025" units="cm"/>
    </inkml:brush>
  </inkml:definitions>
  <inkml:trace contextRef="#ctx0" brushRef="#br0">0 1 4388,'0'0'769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5.288"/>
    </inkml:context>
    <inkml:brush xml:id="br0">
      <inkml:brushProperty name="width" value="0.025" units="cm"/>
      <inkml:brushProperty name="height" value="0.025" units="cm"/>
    </inkml:brush>
  </inkml:definitions>
  <inkml:trace contextRef="#ctx0" brushRef="#br0">7 69 5830,'0'0'2354,"3"-8"149,-2 5-1855,8-34 2096,4 17 4482,-9 65-2309,-22 164-147,0 0-6620,19-217-3397,4-18-183,-5 13 535,0 0-988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5.615"/>
    </inkml:context>
    <inkml:brush xml:id="br0">
      <inkml:brushProperty name="width" value="0.025" units="cm"/>
      <inkml:brushProperty name="height" value="0.025" units="cm"/>
    </inkml:brush>
  </inkml:definitions>
  <inkml:trace contextRef="#ctx0" brushRef="#br0">19 301 9641,'0'0'7832,"-4"-9"-6172,3 9-1656,-1-3 129,1 0-1,-1 0 1,0-1-1,1 1 1,0 0-1,0-1 1,0 1-1,0-1 1,0 1-1,1-1 1,-1 1-1,1-1 0,0 1 1,0-1-1,1 0 1,-1 1-1,1-1 1,-1 1-1,1-1 1,0 1-1,0 0 1,1-1-1,-1 1 0,1 0 1,3-6-1,9-11 456,1 0 0,0 1-1,1 1 1,1 0 0,29-22-1,-36 32-361,1 1 0,0 0-1,0 1 1,1 0 0,-1 1-1,1 0 1,0 1 0,1 0-1,-1 1 1,1 1 0,-1 0-1,19-1 1,-31 3-226,13 0 3,-1 0 0,1 0 0,-1 1 0,22 5 0,-32-6 4,-1 0 0,1 1 1,-1-1-1,1 1 1,-1-1-1,1 1 0,-1-1 1,1 1-1,-1 0 0,1 0 1,-1 0-1,0 0 0,1 0 1,-1 0-1,0 0 0,0 0 1,0 0-1,0 0 0,0 1 1,0-1-1,0 0 0,-1 1 1,1-1-1,0 1 0,-1-1 1,1 1-1,-1-1 1,1 1-1,-1 0 0,0-1 1,0 1-1,1-1 0,-1 1 1,0 0-1,-1-1 0,1 1 1,0-1-1,0 1 0,-1 0 1,1-1-1,-1 1 0,1-1 1,-1 1-1,0-1 0,1 0 1,-1 1-1,0-1 0,0 0 1,0 1-1,-2 1 1,-3 4 172,0 1 1,0-1-1,0-1 1,-1 1 0,0-1-1,-1 0 1,1-1 0,-12 7-1,-73 35 1457,74-39-1563,3-1-74,0 0 0,-1-1 0,0 0 0,0-1 0,-1-1 0,0-1 0,1 0 0,-18 0 0,34-3-7,-1 0 1,1 0-1,0 0 1,0 0-1,0 1 1,-1-1-1,1 0 1,0 0-1,0 0 1,0 0-1,-1 0 1,1 0-1,0 0 1,0 0-1,-1 0 1,1 0-1,0 0 1,0 0-1,0 0 1,-1-1-1,1 1 1,0 0-1,0 0 1,0 0-1,-1 0 0,1 0 1,0 0-1,0 0 1,0 0-1,0-1 1,-1 1-1,1 0 1,0 0-1,0 0 1,0 0-1,0-1 1,0 1-1,0 0 1,0 0-1,-1 0 1,1-1-1,0 1 1,0 0-1,0 0 1,0 0-1,0-1 1,0 1-1,0 0 1,0 0-1,0-1 1,0 1-1,0 0 0,0 0 1,12-13-905,20-8-1712,105-35-9768,-86 38 4613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5.960"/>
    </inkml:context>
    <inkml:brush xml:id="br0">
      <inkml:brushProperty name="width" value="0.025" units="cm"/>
      <inkml:brushProperty name="height" value="0.025" units="cm"/>
    </inkml:brush>
  </inkml:definitions>
  <inkml:trace contextRef="#ctx0" brushRef="#br0">126 1 21524,'0'0'2659,"-9"9"-732,-7 9-966,0 2-1,1 0 1,-16 28 0,26-39-834,0 0 0,0 0 1,0 1-1,1 0 1,1 0-1,0 0 0,0 0 1,1 1-1,0-1 0,1 1 1,0-1-1,1 12 1,0-21-126,1-1 0,-1 1 1,0-1-1,0 1 1,1 0-1,-1-1 0,0 1 1,1-1-1,-1 1 1,1-1-1,-1 1 0,0-1 1,1 0-1,-1 1 1,1-1-1,-1 1 1,1-1-1,0 0 0,-1 1 1,1-1-1,-1 0 1,1 0-1,0 0 0,-1 1 1,1-1-1,-1 0 1,1 0-1,0 0 0,-1 0 1,1 0-1,0 0 1,-1 0-1,1 0 0,0 0 1,-1-1-1,1 1 1,-1 0-1,1 0 0,0 0 1,-1-1-1,1 1 1,-1 0-1,2-1 0,26-16 357,-22 9-318,-1 0 0,1-1-1,-1 1 1,-1-2 0,1 1 0,-2 0 0,1-1 0,-1 1-1,-1-1 1,1 0 0,-2 0 0,0 0 0,0 0 0,0-1-1,-1 1 1,-3-16 0,3 26-41,0-1 0,0 1 0,0 0 0,-1-1 0,1 1 0,0 0 0,0-1 0,0 1 0,-1 0 0,1-1 0,0 1 0,-1 0 0,1 0 0,0-1 0,-1 1 0,1 0 0,0 0 0,-1 0 0,1 0 0,0-1 0,-1 1 1,1 0-1,-1 0 0,1 0 0,0 0 0,-1 0 0,1 0 0,-1 0 0,1 0 0,0 0 0,-1 0 0,1 0 0,-1 0 0,1 0 0,0 0 0,-1 1 0,1-1 0,0 0 0,-1 0 0,1 0 0,0 0 0,-1 1 0,1-1 0,0 0 0,-1 0 0,1 1 0,0-1 0,0 0 0,-1 1 0,1-1 0,0 0 0,0 1 0,-1-1 0,1 0 0,0 1 0,0 0 0,-1-1-7,1 0 0,0 1-1,-1-1 1,1 0 0,0 0-1,-1 1 1,1-1 0,0 0-1,0 1 1,-1-1 0,1 1-1,0-1 1,0 0 0,0 1-1,-1-1 1,1 1 0,0-1-1,0 0 1,0 1 0,0-1-1,0 1 1,0-1 0,0 1-1,0-1 1,0 1-1,0-1 1,0 0 0,0 1-1,0-1 1,1 1 0,-1-1-1,0 0 1,0 1 0,0-1-1,0 1 1,1-1 0,-1 0-1,0 1 1,0-1 0,1 0-1,-1 1 1,0-1 0,1 0-1,-1 0 1,0 1 0,1-1-1,-1 0 1,1 0 0,-1 1-1,0-1 1,1 0 0,-1 0-1,1 0 1,-1 0 0,1 0-1,-1 0 1,0 0 0,1 0-1,-1 0 1,1 0 0,0 0-1,67 1-7455,0-12-4164,-34 3 4169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6.334"/>
    </inkml:context>
    <inkml:brush xml:id="br0">
      <inkml:brushProperty name="width" value="0.025" units="cm"/>
      <inkml:brushProperty name="height" value="0.025" units="cm"/>
    </inkml:brush>
  </inkml:definitions>
  <inkml:trace contextRef="#ctx0" brushRef="#br0">87 1 10602,'0'0'12860,"-10"9"-11173,7-6-1658,-7 5 528,1 1 0,0 0 0,-13 16 0,19-21-415,1 0 0,-1 0 0,1 0 1,0 1-1,0-1 0,0 1 0,0 0 1,1-1-1,0 1 0,0 0 0,0 0 0,0 0 1,1-1-1,0 1 0,0 8 0,1-12-146,-1 1 0,1 0-1,0-1 1,0 1 0,0 0-1,0-1 1,0 1-1,0-1 1,0 0 0,0 1-1,0-1 1,1 0 0,-1 1-1,0-1 1,1 0 0,-1 0-1,1 0 1,-1 0-1,1-1 1,0 1 0,-1 0-1,1-1 1,0 1 0,0-1-1,-1 1 1,1-1-1,0 0 1,0 0 0,0 0-1,0 0 1,-1 0 0,1 0-1,0 0 1,3-2 0,-1 2 31,1 0 0,-1-1 0,1 0 1,-1 0-1,1-1 0,-1 1 1,0-1-1,0 0 0,0 0 1,0 0-1,0 0 0,0-1 1,5-4-1,-7 6 28,-1-1 1,1 0-1,0 0 1,-1 0-1,1-1 1,-1 1-1,0 0 0,1 0 1,-1-1-1,0 1 1,0-1-1,-1 1 1,1-1-1,0 1 0,-1-1 1,0 1-1,0-1 1,1 0-1,-1 1 1,-1-1-1,1 1 1,0-1-1,-1 0 0,1 1 1,-1-1-1,0 1 1,-2-5-1,1 4 10,0 0 0,-1 1 1,1-1-1,-1 1 0,1-1 0,-1 1 0,0 0 1,0 0-1,0 0 0,0 1 0,0-1 0,-1 1 1,1-1-1,0 1 0,-1 0 0,1 0 0,-1 1 1,1-1-1,-7 1 0,9 0-65,-35-1 21,21 5-44,15-3 21,0-1 0,0 0 0,0 0-1,-1 1 1,1-1 0,0 0 0,0 0 0,0 1 0,0-1 0,0 0 0,0 0 0,-1 1 0,1-1 0,0 0 0,0 1 0,0-1-1,0 0 1,0 0 0,0 1 0,0-1 0,0 0 0,0 1 0,0-1 0,0 0 0,1 0 0,-1 1 0,0-1 0,0 0-1,0 1 1,0-1 0,0 0 0,0 0 0,1 1 0,-1-1 0,0 0 0,0 0 0,0 0 0,1 1 0,-1-1 0,5 2-359,-1 0-1,1 0 1,-1-1 0,1 0 0,0 0 0,-1 0 0,1 0 0,0-1 0,0 0 0,-1 0 0,1 0 0,8-2-1,3 2-1349,1-1-1127,0-1 0,1 0 0,-1-1 0,32-11 0,-6 0-7935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0.806"/>
    </inkml:context>
    <inkml:brush xml:id="br0">
      <inkml:brushProperty name="width" value="0.025" units="cm"/>
      <inkml:brushProperty name="height" value="0.025" units="cm"/>
    </inkml:brush>
  </inkml:definitions>
  <inkml:trace contextRef="#ctx0" brushRef="#br0">77 206 9065,'27'-93'6455,"-23"73"-5777,-1 0-1,0-35 1,-8 38-291,-5 21 119,-10 28 127,10-7-392,2-1 0,-8 45-1,14-59-57,0 0-1,1 1 1,0-1-1,1 1 1,0-1-1,1 1 0,0-1 1,1 1-1,4 16 1,-4-23-161,0 0 1,0 0 0,0-1-1,0 1 1,1 0-1,-1-1 1,1 1 0,0-1-1,0 0 1,0 0-1,1 0 1,-1-1-1,1 1 1,-1-1 0,1 1-1,0-1 1,0-1-1,6 3 1,6 1-121,0-1 0,1 0 0,26 1 0,11 3-831,-99 4 6695,-168 5-2691,220-17-4355,-1-2 0,1 1 0,0-1 0,-1 0 0,0 0 0,8-4 0,12-3-2706,17-5-4155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6.882"/>
    </inkml:context>
    <inkml:brush xml:id="br0">
      <inkml:brushProperty name="width" value="0.025" units="cm"/>
      <inkml:brushProperty name="height" value="0.025" units="cm"/>
    </inkml:brush>
  </inkml:definitions>
  <inkml:trace contextRef="#ctx0" brushRef="#br0">121 123 16464,'0'0'6197,"-9"3"-3794,1 0-1911,0 1 0,0-1 0,0 2 0,1-1 0,-1 1 0,1 1 0,0-1 0,-6 8 0,9-9-382,0-1-1,1 1 0,0 0 0,0 0 0,0 0 0,1 0 0,-1 1 0,1-1 1,0 1-1,0-1 0,0 1 0,1 0 0,0 0 0,0 0 0,0 0 0,0 0 1,1 0-1,0 8 0,1-12-126,-1 1 0,1-1 0,0 0 0,-1 0 0,1 1 0,0-1-1,0 0 1,0 0 0,0 0 0,0 0 0,0 0 0,0 0 0,0 0 0,0 0 0,1 0 0,-1-1 0,0 1 0,0 0 0,1-1 0,-1 1 0,1-1 0,-1 0 0,0 1-1,1-1 1,-1 0 0,1 0 0,-1 0 0,1 0 0,-1 0 0,0 0 0,1 0 0,2-1 0,1 1-8,0-1 1,-1 1-1,1-1 0,0 0 1,0 0-1,0-1 0,-1 0 1,10-4-1,-5-2 30,1 0 1,-1-1-1,-1 0 0,0-1 0,0 0 1,-1 0-1,0-1 0,0 1 0,-1-2 0,6-16 1,1-6 88,-1-1 1,10-45 0,-46 146 559,14-45-419,2 2 1,0-1-1,-5 31 1,12-50-233,0 0 0,0 0 0,1 0-1,0 1 1,-1-1 0,1 0 0,1 1 0,-1-1 0,0 0 0,1 1-1,-1-1 1,1 0 0,0 0 0,0 0 0,1 0 0,-1 0 0,1 0-1,-1 0 1,1 0 0,2 3 0,-1-4-4,0 0 1,1 0-1,-1-1 0,0 1 1,1-1-1,-1 0 0,1 1 1,0-1-1,-1-1 0,1 1 1,0-1-1,0 1 0,-1-1 1,1 0-1,0 0 0,0-1 1,4 0-1,-1-1-18,-1 1 0,0-1 1,0-1-1,0 1 0,0-1 0,0 0 1,-1 0-1,1-1 0,-1 0 0,0 0 1,0 0-1,7-8 0,35-44-277,-44 53 297,-7 11 29,-1 0 16,1 0 1,0 0-1,0 1 0,1-1 0,0 1 1,0 0-1,1-1 0,1 1 0,-1 0 1,1 10-1,1-18-46,1 0 0,0 0 0,-1 0 0,1 0 0,0-1 0,0 1 0,-1 0 0,1 0 0,0 0 0,0-1 0,0 1 0,0 0 0,0-1 0,0 1 0,0-1 0,0 1 0,0-1 0,0 1 0,1-1 0,-1 0 0,0 0 0,0 1 0,0-1 0,0 0 0,1 0 0,-1 0 0,0 0 0,0 0 0,0-1 0,2 1 0,41-8 0,-26 0-8,0-1 0,-1 0 0,0-2 0,0 0 0,-1 0 0,-1-2 0,0 0 0,-1-1 0,22-27 0,-55 91-131,17-45 169,0-1-1,1 1 1,-1-1-1,1 1 1,0 0-1,0 0 1,0-1-1,1 1 1,0 0-1,0 9 1,1-12-139,-1 0 1,1 0-1,0-1 1,0 1-1,-1-1 1,1 1 0,0-1-1,0 1 1,1-1-1,-1 1 1,0-1-1,0 0 1,1 0-1,-1 0 1,1 0-1,-1 0 1,1 0 0,-1 0-1,1 0 1,0 0-1,-1-1 1,1 1-1,0-1 1,0 1-1,0-1 1,-1 0-1,1 0 1,0 1-1,0-1 1,2-1 0,28 0-5530,3-6-3917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7.537"/>
    </inkml:context>
    <inkml:brush xml:id="br0">
      <inkml:brushProperty name="width" value="0.025" units="cm"/>
      <inkml:brushProperty name="height" value="0.025" units="cm"/>
    </inkml:brush>
  </inkml:definitions>
  <inkml:trace contextRef="#ctx0" brushRef="#br0">153 56 15887,'0'0'9919,"6"-9"-7442,17-26-854,-22 34-1588,-1 1 1,0 0 0,0-1 0,0 1-1,0 0 1,0-1 0,0 1 0,0 0-1,0-1 1,0 1 0,0 0 0,0-1-1,0 1 1,0 0 0,0-1-1,0 1 1,0 0 0,0-1 0,0 1-1,0 0 1,0-1 0,-1 1 0,1 0-1,0-1 1,0 1 0,0 0 0,-1 0-1,1-1 1,0 1 0,0 0 0,-1 0-1,1 0 1,0-1 0,0 1 0,-1 0-1,1 0 1,0 0 0,-1 0 0,1-1-1,0 1 1,-1 0 0,1 0-1,0 0 1,-1 0 0,1 0 0,0 0-1,-1 0 1,1 0 0,0 0 0,-1 0-1,1 0 1,0 0 0,-1 0 0,1 0-1,0 1 1,-1-1 0,1 0 0,-21 2 229,12 0-236,0 2 0,0-1-1,0 1 1,0 0 0,1 1 0,0 0 0,0 0 0,0 1 0,1 0 0,-12 12-1,15-14-17,-1 0 0,1 0 0,0 1 0,1-1 0,-1 1-1,1 0 1,0 0 0,0 0 0,1 1 0,0-1-1,-1 1 1,2-1 0,-1 1 0,1 0 0,0-1 0,0 1-1,0 0 1,1 8 0,0-13-13,1 1 1,0-1-1,-1 1 1,1-1-1,0 1 1,0-1-1,0 0 0,0 1 1,0-1-1,0 0 1,0 0-1,0 0 0,1 0 1,-1 0-1,0 0 1,1 0-1,-1 0 1,1 0-1,-1-1 0,1 1 1,-1-1-1,1 1 1,-1-1-1,1 1 1,0-1-1,-1 0 0,1 0 1,2 0-1,54 0-214,-48-1 136,9-1-754,0-1 0,0-1 0,0 0 1,34-13-1,27-20-10547,-58 24 2225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8.161"/>
    </inkml:context>
    <inkml:brush xml:id="br0">
      <inkml:brushProperty name="width" value="0.025" units="cm"/>
      <inkml:brushProperty name="height" value="0.025" units="cm"/>
    </inkml:brush>
  </inkml:definitions>
  <inkml:trace contextRef="#ctx0" brushRef="#br0">48 1 10442,'0'0'16197,"-6"11"-15690,0 0-453,0 0 0,1 0 1,0 0-1,1 1 0,0 0 0,1 0 1,0 0-1,1 0 0,1 0 0,-1 0 1,2 15-1,0-26-46,1 0 1,-1 0-1,1 0 0,-1 0 0,1 0 1,-1 0-1,1 0 0,0 0 0,0 0 1,-1 0-1,1 0 0,0-1 1,0 1-1,0 0 0,0-1 0,0 1 1,0-1-1,0 1 0,0-1 0,0 1 1,0-1-1,0 0 0,0 1 1,1-1-1,-1 0 0,0 0 0,0 0 1,0 0-1,0 0 0,0 0 0,1 0 1,-1 0-1,2-1 0,41-9 314,-26 1-272,-1 0 0,0-2 0,25-19 0,25-16 81,-66 46-105,-1-1 0,1 1 0,-1 0 0,1-1-1,0 1 1,-1 0 0,1 0 0,-1-1 0,1 1 0,0 0 0,-1 0 0,1 0-1,0 0 1,-1-1 0,1 1 0,0 0 0,-1 0 0,1 1 0,0-1-1,-1 0 1,1 0 0,-1 0 0,1 0 0,0 0 0,-1 1 0,1-1-1,0 0 1,-1 1 0,1-1 0,-1 0 0,1 1 0,-1-1 0,1 1 0,-1-1-1,1 1 1,-1-1 0,1 1 0,-1-1 0,0 1 0,1-1 0,-1 1-1,0-1 1,0 1 0,1 0 0,-1-1 0,0 1 0,0 0 0,0-1-1,0 1 1,1 0 0,-1-1 0,0 1 0,-1 1 0,1 47 969,-1-32-803,1-16-185,1-1 0,-1 1 0,0 0 0,1-1 0,-1 1-1,1-1 1,-1 1 0,1 0 0,-1-1 0,1 1 0,-1-1 0,1 1 0,0-1 0,-1 0 0,1 1 0,-1-1 0,1 1 0,0-1-1,0 0 1,-1 0 0,1 1 0,0-1 0,-1 0 0,1 0 0,0 0 0,0 0 0,-1 0 0,1 0 0,0 0 0,0 0-1,-1 0 1,1 0 0,0-1 0,1 1 0,32-8 295,-18 0-197,0-1 0,28-20 0,-35 21-152,-1 1 0,2 1 0,-1 0-1,1 0 1,0 1 0,0 0 0,0 1 0,1 0 0,-1 0 0,1 2 0,18-4 0,-28 7 41,1-1 0,-1 1 1,0 0-1,0 0 1,0 0-1,0 0 1,0 0-1,0 0 1,0 0-1,-1 0 1,1 0-1,0 0 1,0 0-1,-1 1 1,1-1-1,-1 0 0,1 0 1,-1 1-1,0-1 1,1 0-1,-1 1 1,0-1-1,0 0 1,0 1-1,0-1 1,0 1-1,0-1 1,-1 2-1,-1 48 260,2-49-257,0-1-108,-1 20 981,1-13-2555,5-25-14482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8.553"/>
    </inkml:context>
    <inkml:brush xml:id="br0">
      <inkml:brushProperty name="width" value="0.025" units="cm"/>
      <inkml:brushProperty name="height" value="0.025" units="cm"/>
    </inkml:brush>
  </inkml:definitions>
  <inkml:trace contextRef="#ctx0" brushRef="#br0">1 1 8008,'0'0'22997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8.947"/>
    </inkml:context>
    <inkml:brush xml:id="br0">
      <inkml:brushProperty name="width" value="0.025" units="cm"/>
      <inkml:brushProperty name="height" value="0.025" units="cm"/>
    </inkml:brush>
  </inkml:definitions>
  <inkml:trace contextRef="#ctx0" brushRef="#br0">197 87 13869,'0'0'5200,"0"-10"-1426,-1-34-309,1 42-3333,0 1 0,0 0 1,0-1-1,0 1 1,-1-1-1,1 1 1,-1 0-1,1-1 1,-1 1-1,1 0 1,-1 0-1,0-1 1,0 1-1,1 0 1,-1 0-1,0 0 1,0 0-1,0 0 0,0 0 1,0 0-1,-1 0 1,1 0-1,0 1 1,0-1-1,-1 0 1,1 1-1,0-1 1,-1 1-1,1-1 1,0 1-1,-1 0 1,1 0-1,-1 0 0,1-1 1,0 1-1,-1 0 1,1 1-1,-1-1 1,-2 1-1,0-1-42,-1 1-1,1 0 0,-1 1 1,1-1-1,0 1 1,-1 0-1,1 0 0,0 0 1,-6 5-1,-3 5-48,1 0 1,0 0-1,-15 21 1,24-29-37,0-1 1,0 2-1,1-1 1,-1 0 0,1 0-1,0 1 1,1-1 0,-1 1-1,1 0 1,-1-1 0,2 1-1,-1 0 1,0 0-1,1 0 1,0-1 0,0 1-1,1 5 1,0-8-6,0-1 0,0 1 0,0-1 0,0 1 0,1-1 0,-1 0 0,0 0 0,1 0 0,-1 0 0,1 0 0,-1 0 0,1 0 0,0 0 0,-1 0 0,1-1 0,0 1 0,0-1 0,-1 1 0,1-1 0,0 0 0,0 0 0,0 1 0,-1-1 0,1 0 0,2-1 0,49-3 0,-42 1 0,-1 0 0,0-1 0,0 0 0,0 0 0,0-1 0,-1-1 0,17-12 0,-14 9 0,1 1 0,26-12 0,-39 20-3,0-1 1,1 1-1,-1 0 1,0 0-1,1 0 1,-1 0-1,0 0 1,1 0-1,-1 0 1,0 0-1,1 0 1,-1 0-1,0 0 1,1 0-1,-1 0 1,0 0-1,1 0 1,-1 0-1,0 0 1,1 0-1,-1 1 1,0-1-1,1 0 1,-1 0-1,0 0 0,0 0 1,1 1-1,-1-1 1,0 0-1,0 0 1,1 1-1,-1-1 1,0 0-1,0 1 1,0-1-1,1 0 1,-1 1-1,4 18-207,-8 23-87,-53 250 857,51-252-535,-24 122 3,26-145-29,-1-1 0,-1 0-1,0-1 1,-1 1 0,-1-1 0,-1-1-1,-15 22 1,23-34 1,-1 0 0,1 0 0,-1 0 0,0 0 0,1-1 0,-1 1 0,0 0 0,0-1 0,0 1 0,-1-1 0,1 0 0,0 0 0,0 0 0,-1 0 0,1 0 0,0 0 0,-1-1 0,1 1 0,-3-1 0,2 0 0,1 0 0,0-1 0,0 1 0,0-1 0,0 1 0,0-1 0,0 0 0,0 0 0,0 0 0,1 0 0,-1 0 0,0-1 0,0 1 0,1-1 0,-1 1 0,1-1 0,-3-2 0,-1-4 0,0 1 0,1-1 0,0 0 0,0-1 0,0 1 0,1 0 0,1-1 0,-1 0 0,0-12 0,1 3-15,0 0-1,2 0 1,0 0 0,1 0 0,1 0-1,1 1 1,0-1 0,2 0-1,0 1 1,0 0 0,2 0 0,0 1-1,1-1 1,1 2 0,0-1-1,1 1 1,1 0 0,0 1 0,1 1-1,0 0 1,25-20 0,57-41-6589,-45 40-709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0.568"/>
    </inkml:context>
    <inkml:brush xml:id="br0">
      <inkml:brushProperty name="width" value="0.025" units="cm"/>
      <inkml:brushProperty name="height" value="0.025" units="cm"/>
    </inkml:brush>
  </inkml:definitions>
  <inkml:trace contextRef="#ctx0" brushRef="#br0">90 207 9641,'0'0'2942,"9"-13"-353,3 0-1975,43-60 3569,-51 67-3497,1-1 0,-2 0 0,1 0 0,-1 0 0,0 0 0,0 0-1,-1-1 1,0 1 0,-1-1 0,2-10 0,-3 17-620,0 0-1,0 1 1,0-1-1,0 0 1,0 0-1,0 1 1,0-1-1,0 0 1,0 1-1,-1-1 1,1 0 0,0 1-1,0-1 1,-1 0-1,1 1 1,0-1-1,-1 1 1,1-1-1,-1 0 1,1 1-1,-1-1 1,1 1 0,-1 0-1,1-1 1,-1 1-1,1-1 1,-1 1-1,1 0 1,-1-1-1,0 1 1,1 0-1,-2-1 1,-25 6 576,19-2-638,0 1 0,1 0-1,-1 1 1,-10 8 0,3 1 29,0 0 0,-24 31-1,34-38-20,0 1-1,0-1 1,1 1-1,-1 0 1,2 0-1,-1 0 1,1 1 0,0-1-1,-1 10 1,4-17-17,0 0-1,0 0 1,-1 0 0,1 0 0,0 0 0,0 0 0,1 0 0,-1 0 0,0 0 0,0 0 0,0 0 0,1 0 0,-1 0 0,0 0 0,1 0 0,-1 0 0,1 0 0,-1 0 0,1 0 0,0 0 0,-1-1 0,1 1 0,0 0 0,-1 0 0,1-1 0,2 2 0,-1-1-21,0 0 0,1 0 1,-1 0-1,1 0 1,-1-1-1,1 1 1,-1-1-1,1 0 1,-1 0-1,5 0 1,3 0-67,-1-1 0,0-1 1,1 0-1,-1 0 1,11-5-1,15-13-235,-30 16 296,0 0 0,0 1 1,0 0-1,0 0 0,1 0 1,0 1-1,-1-1 1,1 1-1,0 1 0,0-1 1,0 1-1,7-1 0,-12 3 7,0-1-1,0 1 1,0-1-1,-1 1 1,1-1-1,0 1 1,0 0-1,0-1 1,-1 1-1,1 0 0,0 0 1,-1-1-1,1 1 1,-1 0-1,1 0 1,-1 0-1,1 0 1,-1 0-1,0 0 1,1 0-1,-1 0 1,0 0-1,0 0 1,0 1-1,4 32-267,-4-26 247,7 206 176,-8-189 131,-1 0 0,-2 0 0,0-1 0,-1 0 0,-1 0 0,-16 37 0,19-53-71,-1-1 0,-1 0 0,1 0 0,-1 0 0,0-1 0,-1 0 0,1 0 0,-11 8 0,15-13-148,-1 0 0,1 0 1,0 0-1,-1 0 1,0 0-1,1 0 0,-1-1 1,0 1-1,1 0 0,-1-1 1,0 0-1,1 1 1,-1-1-1,0 0 0,0 0 1,0 0-1,1 0 1,-3 0-1,2-1-26,0 0-1,0 0 1,1 0 0,-1 0-1,0-1 1,1 1 0,-1 0-1,1-1 1,-1 1 0,1-1-1,0 1 1,-1-1 0,1 0-1,0 1 1,0-1 0,0 0-1,0 0 1,1 0 0,-1 0-1,0-2 1,-11-33-257,2-1 0,2-1-1,1 0 1,2 0 0,2 0 0,3-61-1,0 98 54,0-1-1,0 1 0,1 0 0,-1-1 1,1 1-1,-1 0 0,1 0 0,0 0 0,0 0 1,0 0-1,0 0 0,0 0 0,1 0 1,-1 0-1,1 0 0,-1 0 0,1 1 0,-1-1 1,1 1-1,2-2 0,43-18-7338,-41 19 6546,28-10-6125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0.914"/>
    </inkml:context>
    <inkml:brush xml:id="br0">
      <inkml:brushProperty name="width" value="0.025" units="cm"/>
      <inkml:brushProperty name="height" value="0.025" units="cm"/>
    </inkml:brush>
  </inkml:definitions>
  <inkml:trace contextRef="#ctx0" brushRef="#br0">166 32 20756,'0'0'6475,"-13"-6"-5722,-40-16-161,51 22-551,-1 0 0,0-1 0,1 1 1,-1 1-1,1-1 0,-1 0 0,0 1 0,1-1 0,-1 1 0,1 0 0,-1 0 0,1 0 0,0 0 0,-1 0 0,1 0 0,0 1 0,0-1 0,-1 1 0,1-1 0,1 1 0,-1 0 0,0 0 0,-2 3 0,-2 2 19,0 1-1,1 0 0,0 0 0,-6 12 1,10-18-51,0 0 0,0 0 1,0 1-1,0-1 1,0 0-1,1 0 0,-1 1 1,1-1-1,-1 0 1,1 1-1,0-1 0,0 0 1,0 1-1,0-1 1,0 0-1,1 1 0,-1-1 1,2 4-1,-1-5-1,0 1 1,0-1-1,0 0 0,0 0 1,0 0-1,0 0 0,0 0 0,1 0 1,-1 0-1,0 0 0,1 0 0,-1-1 1,0 1-1,1 0 0,-1-1 0,1 0 1,-1 1-1,1-1 0,-1 0 0,1 1 1,1-1-1,3 0 33,1 0 0,-1-1 1,0 0-1,0 0 0,0 0 1,0 0-1,0-1 0,0 0 0,0 0 1,0-1-1,-1 0 0,11-6 0,-9 2 52,1 1 0,-2-1-1,1 0 1,10-16 0,-15 21-76,0 0 0,-1 0 0,1-1 0,-1 1 0,1 0 0,-1-1 0,0 1 0,0-1 0,0 0 0,0 1 0,-1-1 0,1 0 0,-1 1 0,0-1 0,1 0 0,-1 0 0,0 0 0,-1 1 0,1-1 0,0 0 1,-2-4-1,1 6-27,1 1 0,-1-1 0,0 1 0,1-1 0,-1 1 1,1-1-1,-1 1 0,0 0 0,0-1 0,1 1 0,-1 0 1,0 0-1,1-1 0,-1 1 0,0 0 0,0 0 0,0 0 1,1 0-1,-1 0 0,0 0 0,0 0 0,1 0 1,-1 0-1,0 1 0,0-1 0,1 0 0,-1 0 0,0 1 1,1-1-1,-1 0 0,0 1 0,0 0 0,-21 13-514,20-12 324,0 0 0,1 0 1,-1 0-1,0 0 0,1 0 1,0 0-1,-1 0 0,1 0 1,0 1-1,0-1 0,0 1 1,0-1-1,1 1 0,-1-1 1,1 1-1,-1-1 0,1 1 1,0-1-1,0 1 0,0 0 1,0-1-1,1 5 0,1-5-217,-1 0 0,1 0 0,0 0 0,0-1 0,-1 1 0,1 0 0,0-1 0,0 0 0,0 1 0,0-1 0,1 0 0,-1 0 0,0 0 0,0-1 0,1 1 0,-1 0 0,1-1 0,-1 1 0,0-1 0,1 0 0,-1 0 0,1 0 0,4-1 0,9 1-3407,1-1 0,28-5 0,-1-6 755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1.286"/>
    </inkml:context>
    <inkml:brush xml:id="br0">
      <inkml:brushProperty name="width" value="0.025" units="cm"/>
      <inkml:brushProperty name="height" value="0.025" units="cm"/>
    </inkml:brush>
  </inkml:definitions>
  <inkml:trace contextRef="#ctx0" brushRef="#br0">131 5 10090,'0'0'16682,"-9"-2"-15860,4 1-705,1 0-1,-1 1 1,1 0 0,-1 0-1,1 0 1,-1 1-1,1-1 1,-1 1 0,1 0-1,-1 1 1,1-1-1,0 1 1,-1-1 0,1 1-1,0 1 1,0-1-1,1 0 1,-1 1 0,0 0-1,1 0 1,0 0 0,-1 0-1,1 1 1,0-1-1,1 1 1,-1 0 0,1 0-1,-1 0 1,1 0-1,1 0 1,-3 7 0,3-10-107,1 0 1,0 0 0,-1 0-1,1 0 1,0 0 0,0 0-1,0 1 1,0-1 0,0 0-1,0 0 1,0 0 0,0 0 0,0 0-1,0 1 1,1-1 0,-1 0-1,0 0 1,1 0 0,-1 0-1,1 0 1,0 0 0,-1 0-1,1 0 1,0 0 0,1 1-1,0 0 3,0-1 0,0 0-1,0 0 1,0 0-1,0-1 1,0 1 0,0 0-1,0-1 1,0 1-1,0-1 1,1 0 0,-1 0-1,2 0 1,4 0 15,-1 0 1,0-1-1,1 0 0,-1-1 1,0 0-1,0 0 1,0 0-1,7-4 1,-10 4-12,0 1 0,0-1 0,0 0 0,-1-1 0,1 1 0,-1 0 0,1-1 0,-1 0 0,0 0-1,0 0 1,0 0 0,0-1 0,0 1 0,-1-1 0,0 0 0,0 1 0,0-1 0,0 0 0,0 0 0,-1-1 0,2-7 0,-3 11-35,0 1 0,-1-1-1,1 0 1,-1 0 0,1 1 0,-1-1-1,0 0 1,1 1 0,-1-1-1,1 0 1,-1 1 0,0-1-1,0 1 1,1-1 0,-1 1 0,0 0-1,0-1 1,0 1 0,1 0-1,-1-1 1,0 1 0,0 0 0,0 0-1,0 0 1,0 0 0,0 0-1,1 0 1,-1 0 0,-1 0-1,-34 0-994,31 0 589,3 0 219,1 0-1,0 0 0,-1 0 0,1 0 1,0 0-1,-1 0 0,1 0 0,0 1 1,-1-1-1,1 0 0,0 1 0,0-1 1,0 1-1,-1-1 0,1 1 0,0 0 1,0-1-1,0 1 0,0 0 0,0 0 1,0 0-1,0 0 0,0 0 0,0 0 1,0 0-1,1 0 0,-1 0 0,0 0 1,1 0-1,-1 0 0,1 1 0,-1-1 1,1 0-1,-1 2 0,2-2-12,-1-1 0,0 1 0,1 0 0,-1-1 1,1 1-1,-1-1 0,1 1 0,-1-1 0,1 1 0,-1-1 0,1 1 0,0-1 1,-1 1-1,1-1 0,0 0 0,-1 1 0,1-1 0,0 0 0,-1 0 0,1 1 1,0-1-1,0 0 0,-1 0 0,1 0 0,0 0 0,0 0 0,26 2-2389,-24-2 1958,76 1-8694,-34-1 6269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1.630"/>
    </inkml:context>
    <inkml:brush xml:id="br0">
      <inkml:brushProperty name="width" value="0.025" units="cm"/>
      <inkml:brushProperty name="height" value="0.025" units="cm"/>
    </inkml:brush>
  </inkml:definitions>
  <inkml:trace contextRef="#ctx0" brushRef="#br0">135 166 7591,'0'0'18487,"-9"-3"-17302,6 1-1100,-1 1 0,1 0 0,0 0 0,0 1 0,-1-1 0,1 1 0,0-1 0,-1 1 0,1 0 0,-1 0 0,1 1 0,0-1 0,-1 1 0,1-1 0,0 1 0,-5 2 0,4-1 38,0 1 1,-1-1-1,1 1 0,0 0 1,0 1-1,1-1 0,-1 1 0,1-1 1,0 1-1,-1 0 0,2 0 1,-1 0-1,-3 7 0,5-8-65,-1 0-1,0-1 1,1 1-1,0 0 1,0 1-1,0-1 1,0 0-1,0 0 1,1 0-1,0 1 1,-1-1-1,1 5 1,1-6-48,-1-1 0,0 1 0,1-1 0,-1 1 0,1-1 0,0 1 0,-1-1 1,1 0-1,0 1 0,0-1 0,0 0 0,0 0 0,0 0 0,0 0 0,0 1 0,0-1 0,0-1 1,0 1-1,3 2 0,1-2-15,0 1 1,-1-1-1,1 1 0,0-1 1,0-1-1,0 1 0,0-1 1,1 0-1,-1 0 0,0 0 1,0-1-1,0 0 1,0 0-1,0 0 0,5-2 1,3-2 24,0-1 1,0 0-1,-1-1 1,0 0 0,0-1-1,-1-1 1,1 1-1,-2-2 1,0 0 0,12-13-1,-11 10 3,-1 0-1,0-1 0,0 0 0,-2 0 1,0-1-1,-1 0 0,0 0 0,6-23 1,-11 9 25,-2 28-48,0 1 0,0-1 0,0 1 0,0-1 0,0 1 0,-1-1 0,1 1 0,0 0 0,0-1 0,-1 1 0,1-1 0,0 1 0,-1 0 0,1-1-1,0 1 1,-1 0 0,1-1 0,0 1 0,-1 0 0,1 0 0,-1-1 0,1 1 0,0 0 0,-1 0 0,1 0 0,-1 0 0,1-1 0,-1 1 0,0 0 0,-2 1-4,1 0 0,0-1 0,-1 1 1,1 0-1,0 0 0,0 1 0,0-1 0,-1 0 1,1 1-1,1-1 0,-1 1 0,0 0 0,0 0 1,1-1-1,-1 1 0,1 0 0,-3 3 0,-3 6 68,1 1-1,0-1 0,0 1 0,1 0 0,0 0 1,-3 14-1,7-22-62,0-1 1,0 1-1,0 0 1,0 0-1,1-1 1,0 1 0,-1 0-1,1 0 1,1 0-1,-1 0 1,0 0-1,1 0 1,0-1-1,0 1 1,0 0-1,0-1 1,1 1-1,-1 0 1,1-1-1,0 0 1,0 1-1,1-1 1,-1 0-1,5 5 1,1-3-582,0-1 1,0 0 0,0 0-1,1-1 1,0 0-1,-1 0 1,1-1-1,0 0 1,0-1 0,0 0-1,1 0 1,12-2-1,32 2-5634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2.348"/>
    </inkml:context>
    <inkml:brush xml:id="br0">
      <inkml:brushProperty name="width" value="0.025" units="cm"/>
      <inkml:brushProperty name="height" value="0.025" units="cm"/>
    </inkml:brush>
  </inkml:definitions>
  <inkml:trace contextRef="#ctx0" brushRef="#br0">292 41 19474,'0'0'10869,"-10"11"-10548,-235 305 531,223-288-786,8-3-192,26-29-1071,34-34-1324,6-13-4883,91-115-1,-85 88 5623,-3 0 4622,-50 72-299,-3 8-840,-6 17-66,-11 30-199,-1-10-288,2 0 1,1 1-1,-6 42 0,17-70-954,0 0 0,1 1 0,0-1 1,1 1-1,0-1 0,1 1 0,1-1 0,0 1 1,0-1-1,2 0 0,-1 0 0,1 0 1,1-1-1,10 19 0,5 0-564,1 2-2036,-9-9-4507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1.834"/>
    </inkml:context>
    <inkml:brush xml:id="br0">
      <inkml:brushProperty name="width" value="0.025" units="cm"/>
      <inkml:brushProperty name="height" value="0.025" units="cm"/>
    </inkml:brush>
  </inkml:definitions>
  <inkml:trace contextRef="#ctx0" brushRef="#br0">206 409 17521,'-12'2'2156,"-5"1"-1387,0 1 0,0 1 0,0 0 0,-30 15 0,42-18-616,0 0 0,1 0-1,-1 1 1,1 0 0,-1 0 0,1 0 0,0 0-1,0 1 1,0 0 0,0-1 0,1 1-1,0 1 1,-1-1 0,2 0 0,-1 1-1,0 0 1,1-1 0,0 1 0,0 0-1,0 0 1,1 1 0,0-1 0,-1 7-1,2-11-154,0 0-1,0 0 0,0-1 0,0 1 0,0 0 1,1 0-1,-1-1 0,0 1 0,0 0 0,1-1 0,-1 1 1,1 0-1,-1-1 0,0 1 0,1 0 0,-1-1 1,1 1-1,0-1 0,-1 1 0,1-1 0,-1 1 1,1-1-1,0 0 0,-1 1 0,1-1 0,0 0 1,-1 1-1,2-1 0,29 3 64,-23-3-17,0-1 0,0-1 1,0 1-1,0-1 1,11-4-1,-7-1 68,-1 0 0,1-1 1,-1 0-1,0 0 0,-1-1 0,0-1 0,12-14 1,-16 18-95,-1-1 1,0 0-1,-1 0 1,1 0 0,-1 0-1,-1 0 1,1-1 0,-2 0-1,1 0 1,-1 0-1,0 0 1,0 0 0,0-11-1,-2 18-36,1 0 0,-1 0-1,0 0 1,0 1 0,0-1 0,0 0-1,-1 0 1,1 1 0,0-1-1,0 0 1,0 0 0,-1 0-1,1 1 1,0-1 0,-1 0 0,1 1-1,0-1 1,-1 0 0,1 1-1,-1-1 1,1 0 0,-1 1-1,0-1 1,1 1 0,-1-1 0,1 1-1,-1 0 1,0-1 0,0 1-1,1-1 1,-1 1 0,0 0-1,1 0 1,-1-1 0,0 1 0,0 0-1,0 0 1,1 0 0,-1 0-1,0 0 1,0 0 0,0 0-1,1 0 1,-1 0 0,0 0 0,0 1-1,1-1 1,-1 0 0,0 0-1,0 1 1,0 0 0,-3 0 7,0 1 1,1-1-1,0 1 1,-1 0-1,1 0 1,0 0-1,0 1 0,0-1 1,-4 6-1,2-2 99,1 0 0,-1 0 0,2 0 0,-1 0 0,1 1 0,0 0 0,0 0 0,1 0 0,-1 0 0,2 0 0,-1 0 0,1 1-1,0-1 1,1 0 0,-1 1 0,2 8 0,0-15-80,0 1 1,0-1-1,0 0 0,0 1 0,0-1 1,0 0-1,0 0 0,0 0 0,1 0 1,-1 0-1,0 0 0,1 0 0,-1 0 1,1-1-1,-1 1 0,1 0 0,-1-1 1,1 1-1,-1-1 0,1 0 1,0 1-1,-1-1 0,1 0 0,-1 0 1,4 0-1,44-4 242,-36 0-229,1-1 0,-1-1 1,0 0-1,-1-1 0,0 0 1,0-1-1,0 0 0,-1-1 1,0 0-1,-1-1 0,0 0 1,0-1-1,-1 0 1,-1 0-1,10-17 0,-12 8-713,-15 22 52,-18 26 691,26-28-48,-26 43 912,25-40-858,1-1-1,0 1 1,0-1-1,0 1 1,0-1 0,1 1-1,-1 0 1,0-1-1,1 1 1,0 0-1,0 0 1,0-1-1,0 1 1,0 0-1,1 0 1,0 3-1,0-5-47,0 0 0,0 0 0,0 0 0,0-1 0,0 1 0,0 0 0,0-1 0,1 1 0,-1-1 0,0 1 0,0-1 0,1 0 0,-1 1 0,0-1 0,1 0 0,-1 0 0,0 0 0,0 0 0,1 0 0,-1 0 0,0 0 0,1-1 0,-1 1 0,2-1 0,34-9 209,-23 2-170,0-1-1,-1 0 0,0 0 1,-1-1-1,16-16 0,-17 14-908,2 1-1,-1 1 0,1 0 0,24-14 0,-40 56-302,-19 16 1920,18-42-557,1 1 0,-1-1 0,1 1 0,0 0-1,0 0 1,1 0 0,0 0 0,0 1 0,1-1 0,0 0 0,0 1 0,1 12 0,1-19-195,0 0-1,-1 1 1,1-1-1,0 0 1,0 0-1,1 0 1,-1 0-1,0 0 1,0 0-1,0-1 1,1 1-1,-1 0 1,0-1-1,1 1 0,-1-1 1,0 1-1,1-1 1,-1 1-1,1-1 1,-1 0-1,1 0 1,-1 0-1,1 0 1,-1 0-1,1 0 1,-1 0-1,3-1 1,45-7 176,-34 2-142,-1 0 0,0-1 0,0-1 1,-1 0-1,0-1 0,-1 0 0,1-1 1,19-22-1,-11 9-8,-2 0 0,-1-1 0,26-45 0,-22 29 84,20-52 1,-35 75-176,-1 0 0,-1 0 0,-1-1 0,0 1 0,-2-1 0,2-22 1,-17 54-20,3 3 138,0 1 1,2 1 0,0-1 0,0 1 0,2 1 0,1-1 0,0 1-1,-2 25 1,2 1 25,3 0-1,5 74 0,11-57-7,-9-42-4492,-9-37 3605,-2 0 0,0 0-1,0 0 1,-2 1 0,0 0 0,0 0 0,-14-16 0,-6-14-291,26 41 1112,-6-8 489,1 0 0,1 0-1,0-1 1,1 0 0,0 0 0,-5-21 0,10 33-360,1 0 0,-1 0 0,0 0 1,0 0-1,0 0 0,1 0 1,-1 0-1,1 0 0,-1 1 0,0-1 1,1 0-1,0 0 0,-1 0 0,1 0 1,-1 1-1,1-1 0,0 0 0,0 1 1,-1-1-1,1 1 0,0-1 0,0 0 1,0 1-1,0 0 0,0-1 0,-1 1 1,1 0-1,0-1 0,0 1 1,0 0-1,0 0 0,0 0 0,0 0 1,0 0-1,0 0 0,2 0 0,47 0 1202,-35 0-772,114 7 577,-44 3-5740,-70-8-1172,-8-2-3453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2.675"/>
    </inkml:context>
    <inkml:brush xml:id="br0">
      <inkml:brushProperty name="width" value="0.025" units="cm"/>
      <inkml:brushProperty name="height" value="0.025" units="cm"/>
    </inkml:brush>
  </inkml:definitions>
  <inkml:trace contextRef="#ctx0" brushRef="#br0">50 77 17585,'0'0'5669,"-50"-24"-2722,50 21-1218,7 0-1024,22-2-385,11-1-63,14 0-225,6-1 0,5 1-833,-7-2-3459,-7-1-4164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3.810"/>
    </inkml:context>
    <inkml:brush xml:id="br0">
      <inkml:brushProperty name="width" value="0.025" units="cm"/>
      <inkml:brushProperty name="height" value="0.025" units="cm"/>
    </inkml:brush>
  </inkml:definitions>
  <inkml:trace contextRef="#ctx0" brushRef="#br0">1 20 11082,'0'0'12877,"1"8"-12290,6 108 248,-5-69-165,-3-46-631,1 1 0,0 0 0,0-1-1,0 1 1,0-1 0,0 1-1,0-1 1,1 1 0,-1-1 0,1 1-1,-1-1 1,1 1 0,-1-1 0,1 1-1,0-1 1,0 0 0,-1 1-1,1-1 1,0 0 0,0 0 0,0 1-1,1-1 1,-1 0 0,0 0 0,0 0-1,1 0 1,1 1 0,0-2 40,-1 0 0,1 0 0,-1 0 0,1 0 0,0 0 0,-1-1 0,1 1 0,-1-1 0,1 1 0,-1-1 0,0 0 0,1 0 0,-1 0 0,0-1 0,3 0 0,10-8 174,-1-1 1,1 0 0,19-20-1,99-121 4,-132 152-257,-1-1 0,0 1 1,0 0-1,0 0 1,0 0-1,0-1 0,0 1 1,0 0-1,0 0 1,0 0-1,0 0 0,0-1 1,0 1-1,1 0 0,-1 0 1,0 0-1,0 0 1,0 0-1,0 0 0,0-1 1,1 1-1,-1 0 0,0 0 1,0 0-1,0 0 1,0 0-1,1 0 0,-1 0 1,0 0-1,0 0 0,0 0 1,1 0-1,-1 0 1,0 0-1,0 0 0,0 0 1,0 0-1,1 0 0,-1 0 1,0 0-1,0 0 1,0 0-1,1 0 0,-1 0 1,0 0-1,0 1 0,0-1 1,0 0-1,0 0 1,1 0-1,-1 0 0,0 0 1,0 0-1,0 1 0,0-1 1,0 0-1,0 0 1,0 0-1,1 0 0,-1 0 1,0 1-1,0-1 0,0 0 1,0 20 84,-7 25 227,-7-5-102,9-27-169,0 0 0,1 0 0,1 1 0,0-1 0,0 1 0,0 24 0,4-38-7,1 0 0,-1 0 0,1 0 0,-1 0 0,0 0 0,1 0-1,-1 0 1,0 0 0,1-1 0,-1 1 0,1 0 0,-1-1 0,2 0 0,12-8 65,-1 0 1,-1-1-1,1 0 0,-2-1 0,0-1 1,0 0-1,14-19 0,-10 12 1,2 1 0,23-21 0,-41 38-101,1 0 0,0 1 0,0-1 0,0 0 0,0 0 0,0 1 0,0-1 0,0 1 0,0-1 0,0 1 0,0-1 0,0 1 0,0 0 0,0-1 0,0 1 0,0 0 0,0 0 0,1 0 0,-1 0 0,0 0 0,0 0 0,0 0 0,0 0 0,3 1 0,-3 0-1,0-1-1,-1 1 0,1 0 0,0 0 0,0 0 1,0 1-1,-1-1 0,1 0 0,-1 0 0,1 0 1,-1 0-1,1 1 0,-1-1 0,1 0 0,-1 1 1,0-1-1,0 3 0,1 9-5,-1 0 1,-1 0-1,-2 16 1,2-25 16,-16 52 420,14-49-706,0 0 0,0 0 0,1 1 0,0-1 0,1 1 0,-2 13 0,9-18-6695,-4-3 5210,10 0-6315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4.218"/>
    </inkml:context>
    <inkml:brush xml:id="br0">
      <inkml:brushProperty name="width" value="0.025" units="cm"/>
      <inkml:brushProperty name="height" value="0.025" units="cm"/>
    </inkml:brush>
  </inkml:definitions>
  <inkml:trace contextRef="#ctx0" brushRef="#br0">12 112 18129,'0'0'7404,"11"5"-5967,-4-1-1326,-1 0 0,1-1 0,-1 0 0,1 0 1,0-1-1,1 0 0,-1 0 0,0-1 0,0 0 1,1 0-1,-1-1 0,0 0 0,1 0 1,-1-1-1,0 1 0,1-2 0,-1 1 0,0-1 1,0 0-1,0 0 0,0-1 0,0 0 0,7-5 1,-10 6-5,0 0 0,-1-1 0,1 0 1,-1 1-1,1-1 0,-1-1 0,0 1 0,0 0 1,0-1-1,-1 1 0,1-1 0,-1 0 0,0 0 1,0 0-1,0 0 0,-1 0 0,1-1 1,-1 1-1,0 0 0,0-1 0,-1 1 0,1-1 1,-1-7-1,-1 11-96,1-1 0,-1 1 0,1 0 1,-1 0-1,0-1 0,1 1 0,-1 0 0,0 0 0,0 0 1,0 0-1,0 0 0,0 0 0,0 0 0,0 0 1,-1 0-1,1 0 0,0 0 0,0 1 0,-1-1 0,1 1 1,0-1-1,-1 1 0,1-1 0,0 1 0,-1 0 1,1 0-1,-1-1 0,1 1 0,-1 0 0,1 1 0,-1-1 1,1 0-1,0 0 0,-1 0 0,1 1 0,-3 0 1,-3 0 8,0 1 0,0-1 0,0 1 0,0 1 1,0-1-1,-8 5 0,2 3-26,-1 0-1,1 0 1,1 2 0,0-1 0,0 1-1,-13 19 1,19-23-5,0 0 0,1 1 0,0-1 0,0 1 0,1 0 0,0 0 0,1 1 0,0-1 0,0 1 0,1-1 0,-2 21 0,4-29-61,0 1 0,0-1 0,0 1 0,1 0 0,-1-1 0,0 1 0,1-1 0,0 1 0,-1-1 0,1 1 0,0-1 0,-1 0 0,1 1 1,0-1-1,0 0 0,0 1 0,0-1 0,1 0 0,-1 0 0,0 0 0,0 0 0,1 0 0,-1 0 0,2 0 0,2 2-328,0-1 0,0-1 1,0 1-1,0-1 0,0 0 0,0 0 0,10 0 0,0 0-1855,0-2-1,0 0 0,-1 0 0,29-8 0,-4-6-4769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4.843"/>
    </inkml:context>
    <inkml:brush xml:id="br0">
      <inkml:brushProperty name="width" value="0.025" units="cm"/>
      <inkml:brushProperty name="height" value="0.025" units="cm"/>
    </inkml:brush>
  </inkml:definitions>
  <inkml:trace contextRef="#ctx0" brushRef="#br0">222 37 14670,'0'0'9566,"-9"-5"-7569,7 4-1869,-1 0 0,0-1 0,1 1 0,-1 0 0,0 0 0,0 1 0,0-1 0,0 1 0,0-1 0,0 1 0,0 0 0,0 0 0,0 0 0,0 0 0,0 1 0,-4 0 0,0 2 113,0 0-1,0 0 1,0 1-1,0 0 1,1 0-1,-12 10 0,1-1 221,2 0 0,-17 19-1,28-28-418,0 1-1,1-1 0,-1 1 0,1-1 0,1 1 1,-1 0-1,0 0 0,1 1 0,0-1 1,0 0-1,1 1 0,0-1 0,-1 7 1,2-11-48,0 0 0,0-1 0,0 1 0,0 0 0,0 0 0,0 0 0,0 0 0,1-1 0,-1 1 0,0 0 0,0 0 0,1 0 0,-1-1 0,1 1 0,-1 0 0,1-1 0,-1 1 0,1 0 0,-1-1 0,1 1 0,0-1 0,-1 1 0,1-1 0,0 1 0,-1-1 0,2 1 0,27 5-115,-20-6 109,-1-1 1,0 0-1,1 0 1,-1-1-1,10-3 0,-5-1-91,0 0-1,-1-1 1,0-1-1,0 0 1,-1 0-1,0-1 1,0-1-1,-1 0 1,0 0-1,-1-1 1,0 0-1,-1-1 1,0 0-1,-1 0 1,0-1-1,-1 1 1,7-20-1,-14 21 27,-7 15-29,-9 14 70,2 2 361,-22 41-1,32-53-195,2 0 1,-1 0 0,1 1-1,1-1 1,-1 1-1,1-1 1,1 1 0,-2 16-1,3-24-123,0 0-1,1 0 0,-1 0 1,0 0-1,0 0 1,0 0-1,1 0 0,-1-1 1,0 1-1,1 0 0,-1 0 1,0 0-1,1 0 0,-1-1 1,1 1-1,0 0 0,-1-1 1,1 1-1,0 0 1,-1-1-1,1 1 0,0-1 1,-1 1-1,1-1 0,0 1 1,1-1-1,30 5 139,-22-5-98,0-1 0,-1-1 0,1 0-1,18-6 1,-6-2-156,0-1 0,33-23 0,32-17-633,-87 51 734,1 0 0,-1 0 0,0-1 1,1 1-1,-1 0 0,0 0 0,1-1 0,-1 1 0,1 0 0,-1 0 0,0 0 0,1 0 0,-1 0 0,1 0 0,-1 0 0,1 0 1,-1 0-1,0 0 0,1 0 0,-1 0 0,1 0 0,-1 0 0,1 0 0,-1 0 0,0 0 0,1 0 0,-1 1 0,0-1 0,1 0 1,-1 0-1,1 0 0,-1 1 0,0-1 0,1 0 0,-1 1 0,0-1 0,0 0 0,1 1 0,-1-1 0,0 0 0,0 1 0,1-1 1,-1 0-1,0 1 0,0-1 0,0 1 0,-2 28 76,-19 30 592,20-59-651,1 0 5,0 1 0,0-1 0,-1 0 0,1 1 0,0-1 0,0 0 0,0 1-1,0-1 1,-1 0 0,1 1 0,0-1 0,0 0 0,0 1 0,0-1 0,0 0 0,0 1 0,0-1 0,0 1 0,0-1-1,0 0 1,0 1 0,0-1 0,0 0 0,0 1 0,0-1 0,1 0 0,-1 1 0,0-1 0,0 0 0,0 1-1,1-1 1,-1 0 0,0 1 0,0-1 0,0 0 0,1 1 0,-1-1 0,1 0 0,17-2 278,23-17-63,-39 18-215,35-20-77,44-21-879,-73 39 879,-1 0 0,1 0-1,0 0 1,1 1 0,-1 1-1,0-1 1,0 1 0,10 0-1,-17 2 71,0-1-1,-1 1 0,1 0 1,0-1-1,-1 1 0,1 0 1,-1-1-1,1 1 0,0 0 1,-1 0-1,0 0 1,1-1-1,-1 1 0,1 0 1,-1 0-1,0 0 0,0 0 1,1 0-1,-1 0 0,0 0 1,0-1-1,0 1 0,0 0 1,0 0-1,0 0 0,0 0 1,-1 2-1,-2 28 342,-7-8-277,8-20-163,1 0 0,-1 0 0,1 0 0,-1 0 0,1 0-1,0 0 1,0 0 0,0 0 0,1 0 0,-1 0 0,1 1-1,0-1 1,0 0 0,0 0 0,0 6 0,3-9-780,0 1-1,0 0 1,0-1 0,-1 1 0,1-1 0,0 0 0,0 0 0,0 0-1,0 0 1,0-1 0,-1 1 0,1-1 0,0 1 0,0-1-1,3-2 1,24-10-10038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5.218"/>
    </inkml:context>
    <inkml:brush xml:id="br0">
      <inkml:brushProperty name="width" value="0.025" units="cm"/>
      <inkml:brushProperty name="height" value="0.025" units="cm"/>
    </inkml:brush>
  </inkml:definitions>
  <inkml:trace contextRef="#ctx0" brushRef="#br0">159 1 19923,'0'0'4890,"-12"6"-3267,4-2-1526,-63 35 2542,64-34-2377,-1 0-1,1 1 0,1-1 0,-1 1 0,1 1 1,0-1-1,0 1 0,-5 9 0,10-15-288,1 0 1,-1 0-1,1-1 0,0 1 0,-1 0 0,1 0 1,0 0-1,0-1 0,-1 1 0,1 0 1,0 0-1,0 0 0,0-1 0,0 1 0,0 0 1,0 0-1,0 0 0,1 0 0,-1-1 1,0 1-1,0 0 0,1 0 0,-1 0 0,0-1 1,1 1-1,-1 0 0,1-1 0,-1 1 1,1 0-1,-1-1 0,1 1 0,-1 0 0,1-1 1,0 1-1,-1-1 0,1 1 0,0-1 1,0 0-1,-1 1 0,1-1 0,0 0 0,0 1 1,-1-1-1,1 0 0,0 0 0,0 0 1,0 1-1,0-1 0,-1 0 0,1 0 0,2-1 1,55 3-1792,-44-2 1233,73 7-3186,-81-7 3704,-1 1 0,1 0 0,-1 0 0,0 1 0,1 0 0,-1 0 0,0 0 0,0 0 0,0 1 0,-1 0 0,1 0 0,-1 0 0,8 7 0,-11-9 149,0 0-1,-1 0 1,1 0 0,0 0 0,-1 0-1,1 0 1,0 0 0,-1 0-1,1 1 1,-1-1 0,0 0-1,1 0 1,-1 1 0,0-1-1,0 0 1,0 0 0,0 1 0,0-1-1,0 0 1,0 1 0,0-1-1,-1 0 1,1 0 0,-1 2-1,0 0 56,-1-1 0,1 0-1,-1 0 1,0 1-1,1-1 1,-1 0 0,0-1-1,0 1 1,0 0-1,-1 0 1,-2 1 0,-8 4 370,0 0 0,-1-1 1,-20 6-1,25-9-314,-7 3 16,-1-1 1,0-1-1,0-1 0,0 0 0,-28 0 0,30-8-4081,12-5-1732,2-11-8372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5.729"/>
    </inkml:context>
    <inkml:brush xml:id="br0">
      <inkml:brushProperty name="width" value="0.025" units="cm"/>
      <inkml:brushProperty name="height" value="0.025" units="cm"/>
    </inkml:brush>
  </inkml:definitions>
  <inkml:trace contextRef="#ctx0" brushRef="#br0">35 0 20115,'0'0'6043,"-5"11"-5119,-2 8-788,1 1 1,1 0 0,1 0 0,1 0 0,0 0-1,2 1 1,1 35 0,2-29-47,2 1-1,9 37 1,-7-40-499,-1-1 0,-1 1 0,0 27 0,-4-52 284,0 1 0,0-1 0,0 0 0,0 0 0,0 1 0,0-1 0,0 0 0,-1 0 0,1 0 0,0 1 0,0-1 0,0 0 0,0 0 0,0 0 0,-1 0 0,1 1-1,0-1 1,0 0 0,0 0 0,0 0 0,-1 0 0,1 0 0,0 0 0,0 0 0,0 1 0,-1-1 0,1 0 0,0 0 0,0 0 0,-1 0 0,1 0 0,0 0 0,0 0 0,0 0 0,-1 0-1,1 0 1,0 0 0,0 0 0,-1 0 0,1-1 0,0 1 0,0 0 0,0 0 0,-1 0 0,1 0 0,0 0 0,0 0 0,0 0 0,-1-1 0,1 1-440,-14-5-6038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6.090"/>
    </inkml:context>
    <inkml:brush xml:id="br0">
      <inkml:brushProperty name="width" value="0.025" units="cm"/>
      <inkml:brushProperty name="height" value="0.025" units="cm"/>
    </inkml:brush>
  </inkml:definitions>
  <inkml:trace contextRef="#ctx0" brushRef="#br0">0 14 17168,'0'0'8360,"78"-13"-7047,-36 13-672,12 0-609,5 0-897,0 0-2690,-1 0-3236,-6-1-9512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6.432"/>
    </inkml:context>
    <inkml:brush xml:id="br0">
      <inkml:brushProperty name="width" value="0.025" units="cm"/>
      <inkml:brushProperty name="height" value="0.025" units="cm"/>
    </inkml:brush>
  </inkml:definitions>
  <inkml:trace contextRef="#ctx0" brushRef="#br0">234 3 17553,'0'0'2653,"-13"-1"107,5 1-2464,-1 0 0,1 0 0,0 1 0,-1 0-1,1 0 1,0 1 0,0 0 0,0 1 0,0 0 0,0 0 0,1 0 0,-1 1 0,1 0 0,0 1 0,-8 6 0,4-1 45,0 0 0,1 1 0,0 0 0,-12 19 0,19-27-290,1 1-1,0 0 0,-1-1 1,1 1-1,1 0 0,-1 0 1,0 0-1,1 0 0,0 1 0,0-1 1,0 0-1,1 1 0,-1-1 1,1 0-1,0 1 0,0-1 1,1 0-1,-1 1 0,2 6 1,0-9-31,0 1 0,0-1 0,0 0 0,0 0 0,0 0 0,0 0 1,1 0-1,-1-1 0,0 1 0,1-1 0,0 1 0,-1-1 0,1 0 0,0 0 1,-1 0-1,1-1 0,0 1 0,0-1 0,0 1 0,0-1 0,5 0 0,65-3 563,-65 2-528,1-1 0,0-1 0,-1 1 1,1-1-1,-1-1 0,0 1 0,0-2 0,-1 1 1,1-1-1,-1 0 0,0 0 0,0-1 0,8-9 0,-11 12-30,-1-1-1,1-1 0,0 1 0,-1 0 0,0-1 1,0 0-1,-1 1 0,1-1 0,-1 0 0,0-1 1,0 1-1,-1 0 0,0 0 0,0-1 0,0 1 1,0-1-1,-1 1 0,0-1 0,0 1 0,0-1 1,-1 1-1,-2-9 0,2 11-221,-1 0 0,0 0 1,0 1-1,0-1 0,0 0 0,0 1 0,0 0 1,-1-1-1,1 1 0,-1 0 0,1 0 1,-1 1-1,0-1 0,0 0 0,0 1 0,0 0 1,0 0-1,0 0 0,0 0 0,-1 0 0,-5 0 1,5 0-304,0 0 0,-1 1 1,1-1-1,0 1 1,0 0-1,0 0 0,-1 1 1,1-1-1,0 1 0,0 0 1,0 0-1,0 0 1,0 0-1,0 1 0,0 0 1,-5 3-1,4 1-9643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7.397"/>
    </inkml:context>
    <inkml:brush xml:id="br0">
      <inkml:brushProperty name="width" value="0.025" units="cm"/>
      <inkml:brushProperty name="height" value="0.025" units="cm"/>
    </inkml:brush>
  </inkml:definitions>
  <inkml:trace contextRef="#ctx0" brushRef="#br0">68 1 16688,'0'0'6262,"-2"8"-4938,-4 13-692,-10 37 660,2 0 1,3 0-1,3 1 1,-2 84-1,9-141-1280,1 0 0,0 0 0,0 0 0,1 0 0,-1 0 0,0 0 0,1 0 0,-1 0 0,1 0 0,-1 0 0,1 0 0,0 0 0,0 0 0,0-1 0,0 1 0,0 0 0,0-1 0,1 1 0,-1-1 0,0 1 0,1-1 0,-1 0 0,1 1 0,3 1 0,-2-2 19,0-1 1,0 1-1,0-1 1,0 1-1,0-1 1,0 0-1,0 0 1,0 0-1,0-1 0,1 1 1,-1-1-1,0 1 1,0-1-1,3-2 1,8-2 72,-1-1 1,1-1-1,-2 0 1,1-1-1,19-16 1,-2-4-105,-1-2 0,48-61 0,-77 91 0,0 0 0,0 0 0,0 1 0,0-1 0,0 0 0,0 0 0,0 0 0,0 0 0,0 0 0,0 0 0,0 1 0,0-1 0,0 0 0,0 0 0,0 0 0,0 0 0,0 0 0,0 0 0,1 0 0,-1 1 0,0-1 0,0 0 0,0 0 0,0 0 0,0 0 0,0 0 0,0 0 0,1 0 0,-1 0 0,0 0 0,0 0 0,0 0 0,0 0 0,0 0 0,1 0 0,-1 0 0,0 0 0,0 0 0,0 0 0,0 0 0,0 0 0,0 0 0,1 0 0,-1 0 0,0 0 0,0 0 0,0 0 0,0 0 0,0 0 0,0 0 0,0 0 0,1-1 0,-1 1 0,0 0 0,0 0 0,0 0 0,0 0 0,0 0 0,0 0 0,0 0 0,0-1 0,0 1 0,0 0 0,1 0 0,-2 20 0,-7 27 0,-6-4 0,8-29 0,1 0 0,1 0 0,0 1 0,1-1 0,-2 23 0,5-36-38,0-1 1,0 1-1,0-1 1,0 1-1,0 0 1,1-1-1,-1 1 1,0-1-1,0 1 1,1-1-1,-1 1 1,0-1-1,0 1 1,1-1-1,-1 1 1,1-1-1,-1 1 1,0-1-1,1 1 1,-1-1-1,1 0 1,-1 1-1,1-1 1,-1 0-1,1 1 0,-1-1 1,1 0-1,0 0 1,-1 1-1,1-1 1,-1 0-1,1 0 1,0 0-1,-1 0 1,1 0-1,-1 0 1,1 0-1,0 0 1,-1 0-1,1 0 1,-1 0-1,1-1 1,0 1-1,-1 0 1,1 0-1,-1 0 1,1-1-1,-1 1 1,1 0-1,-1-1 0,1 1 1,0-1-1,32-19-3600,-14 3 1008,-2 0-1,0-1 0,-1-1 1,-1 0-1,14-23 0,-2-10 1932,-11-1 5732,-16 53-4937,0 0 1,0 0 0,0 1 0,0-1 0,0 0 0,0 0 0,0 0-1,-1 0 1,1 0 0,0 0 0,0 0 0,0 0 0,0 0 0,0 0-1,0 0 1,0 0 0,0 0 0,0 0 0,-1 0 0,1 0 0,0 0-1,0 0 1,0 0 0,0 0 0,0 0 0,0 0 0,0 0 0,0 0-1,0 0 1,-1 0 0,1 0 0,0 0 0,0 0 0,0 0 0,0 0-1,0 0 1,0 0 0,0 0 0,0-1 0,0 1 0,0 0 0,0 0 0,-1 0-1,1 0 1,0 0 0,0 0 0,0 0 0,0 0 0,0 0 0,0 0-1,0-1 1,0 1 0,0 0 0,0 0 0,0 0 0,0 0 0,0 0-1,0 0 1,0 0 0,0 0 0,0-1 0,0 1 0,0 0 0,0 0-1,0 0 1,0 0 0,0 0 0,1 0 0,-13 8 1896,-9 14-820,2 3 102,-4 5 160,-21 35 0,40-58-1228,0 0 0,0 0-1,0 0 1,1 1-1,1 0 1,-1-1 0,1 1-1,0 0 1,1 0 0,0 0-1,0 10 1,1-17-202,0-1 0,0 1 1,0-1-1,0 1 0,0-1 1,0 1-1,0-1 0,1 0 1,-1 1-1,0-1 0,0 1 0,0-1 1,1 1-1,-1-1 0,0 0 1,1 1-1,-1-1 0,0 0 1,1 1-1,-1-1 0,0 0 1,1 0-1,-1 1 0,1-1 1,-1 0-1,1 0 0,-1 0 0,0 1 1,1-1-1,-1 0 0,1 0 1,-1 0-1,2 0 0,20-4 173,18-15 40,-27 7-212,0 0-1,-1-1 1,0-1 0,-1 1-1,16-27 1,-21 30-7,0 0 0,-1 0 1,-1 0-1,1 0 0,-2-1 1,1 0-1,-1 0 0,-1 0 1,2-22-1,-29 72 1,17-23 0,0-1 0,1 2 0,0-1 0,2 1 0,0 0 0,1 0 0,0 1 0,2-1 0,-1 19 0,3-34-46,0-1 0,0 1 0,1-1 0,-1 1 0,1-1-1,-1 1 1,1-1 0,-1 1 0,1-1 0,0 0 0,0 1 0,0-1 0,-1 0 0,1 0 0,1 0 0,-1 1-1,0-1 1,0 0 0,0 0 0,0-1 0,1 1 0,-1 0 0,1 0 0,-1 0 0,0-1 0,1 1 0,-1-1-1,1 1 1,-1-1 0,1 0 0,-1 0 0,1 0 0,0 1 0,-1-1 0,1 0 0,-1-1 0,1 1-1,-1 0 1,1 0 0,1-1 0,2 0-258,0 0 0,0 1-1,0-2 1,0 1 0,0-1-1,0 1 1,-1-1 0,1 0 0,0-1-1,-1 1 1,7-6 0,-7 4-1084,-1 0 0,1 0 0,-1-1 0,-1 1 0,1-1 0,0 1 0,1-7 0,5-12-10506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8.268"/>
    </inkml:context>
    <inkml:brush xml:id="br0">
      <inkml:brushProperty name="width" value="0.025" units="cm"/>
      <inkml:brushProperty name="height" value="0.025" units="cm"/>
    </inkml:brush>
  </inkml:definitions>
  <inkml:trace contextRef="#ctx0" brushRef="#br0">25 40 17264,'0'0'11104,"0"13"-10196,-10 62-69,5-47-649,0 1 0,2-1 0,2 1 1,0 0-1,4 32 0,-2-59-177,-1-1-1,0 0 1,1 0-1,-1 0 1,1 0 0,-1 1-1,1-1 1,0 0-1,-1 0 1,1 0-1,0 0 1,0 0-1,0-1 1,0 1 0,0 0-1,0 0 1,0 0-1,0-1 1,0 1-1,0 0 1,0-1-1,0 1 1,0-1-1,1 0 1,-1 1 0,0-1-1,0 0 1,1 0-1,-1 0 1,0 0-1,0 0 1,1 0-1,-1 0 1,0 0 0,0 0-1,1 0 1,-1-1-1,0 1 1,0-1-1,0 1 1,2-2-1,2 1 60,1-1-1,-1-1 0,0 1 1,-1-1-1,1 0 0,0 0 1,-1 0-1,5-6 0,1-2-50,0-1-1,-2 0 0,1 0 1,-2-1-1,1 0 0,-2-1 1,0 0-1,0 0 1,-2 0-1,0 0 0,0-1 1,-1 0-1,-1 0 0,0 0 1,-1-19-1,-1 34-26,0 1 0,0-1 0,0 0-1,0 0 1,0 0 0,0 0 0,0 0 0,0 0 0,0 1-1,-1-1 1,1 0 0,0 0 0,0 0 0,0 0 0,0 0-1,0 0 1,0 0 0,0 0 0,0 1 0,0-1 0,0 0 0,0 0-1,-1 0 1,1 0 0,0 0 0,0 0 0,0 0 0,0 0-1,0 0 1,0 0 0,-1 0 0,1 0 0,0 0 0,0 0-1,0 0 1,0 0 0,0 0 0,0 0 0,-1 0 0,1 0 0,0 0-1,0 0 1,0 0 0,0 0 0,0 0 0,0 0 0,0 0-1,-1 0 1,1 0 0,0 0 0,0 0 0,0 0 0,0 0-1,0-1 1,0 1 0,0 0 0,0 0 0,-1 0 0,1 0 0,0 0-1,0 0 1,0 0 0,0 0 0,0-1 0,-6 12-101,4-7 112,0 1 0,1-1 0,0 1 1,0 0-1,0-1 0,1 1 0,-1 0 0,1 0 0,0-1 1,1 1-1,-1 0 0,1 0 0,0-1 0,0 1 1,0 0-1,1-1 0,0 1 0,2 4 0,-1-5 15,-1-1-1,1 1 1,0-1-1,0 0 1,0 0-1,1 0 0,-1 0 1,1-1-1,0 1 1,-1-1-1,1 0 1,0 0-1,0-1 1,0 1-1,1-1 1,-1 0-1,0 0 1,1 0-1,-1 0 1,6-1-1,0 0-18,1 0 1,0 0-1,-1-2 0,1 1 1,-1-1-1,1-1 0,-1 0 1,0 0-1,0-1 0,0 0 1,-1-1-1,1 0 0,-1 0 1,9-8-1,-11 8-1,-1 0 0,0 0-1,0 0 1,-1-1 0,1 0 0,-1 0 0,0 0-1,-1-1 1,1 0 0,-1 0 0,-1 0 0,1 0-1,-1-1 1,-1 1 0,1-1 0,-1 0 0,-1 1-1,1-1 1,-1-11 0,0 17 0,-1 0 0,0 1 0,-1-1 0,1 1 0,0-1 0,0 0 0,-1 1 0,1-1 0,-1 1 0,1-1 0,-1 1 0,1-1 0,-1 1 0,0-1 0,0 1 0,0 0 0,0 0 0,0-1 0,0 1 0,0 0 0,0 0 0,-1 0 0,1 0 0,0 0 0,-1 0 0,1 0 0,-1 1 0,1-1 0,-1 0 0,1 1 0,-1-1 0,1 1 0,-1 0 0,1-1 0,-1 1 0,0 0 0,1 0 0,-1 0 0,1 0 0,-1 0 0,-2 1 0,-2 0 0,0 0 0,-1 0 0,1 1 0,0-1 0,0 1 0,0 1 0,0-1 0,0 1 0,-8 6 0,4-2 0,-1 2 0,1 0 0,0 0 0,1 1 0,0 0 0,1 0 0,-11 18 0,15-22 0,0 1 0,1 0 0,0 0 0,0 0 0,1 1 0,-1-1 0,2 1 0,-1-1 0,1 1 0,0 0 0,1-1 0,-1 1 0,2 0 0,0 10 0,1-14 0,-1 1 0,1-1 0,0 0 0,0 0 0,0 1 0,0-1 0,1-1 0,0 1 0,0 0 0,0-1 0,0 1 0,0-1 0,1 0 0,-1 0 0,1 0 0,0-1 0,0 1 0,0-1 0,0 0 0,1 0 0,-1 0 0,0-1 0,6 2 0,10 2 0,0 0 0,0-1 0,39 1 0,-58-4 0,89 3-1558,-1-8-4139,-37-8-4665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2.179"/>
    </inkml:context>
    <inkml:brush xml:id="br0">
      <inkml:brushProperty name="width" value="0.025" units="cm"/>
      <inkml:brushProperty name="height" value="0.025" units="cm"/>
    </inkml:brush>
  </inkml:definitions>
  <inkml:trace contextRef="#ctx0" brushRef="#br0">0 1 19314,'5'0'4260,"13"0"-3331,7 0 0,4 0-609,2 0-704,-5 0-2659,-5 0-4932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1.563"/>
    </inkml:context>
    <inkml:brush xml:id="br0">
      <inkml:brushProperty name="width" value="0.025" units="cm"/>
      <inkml:brushProperty name="height" value="0.025" units="cm"/>
    </inkml:brush>
  </inkml:definitions>
  <inkml:trace contextRef="#ctx0" brushRef="#br0">75 0 13773,'0'0'8776,"0"9"-7991,-3 59 960,-3 0 1,-21 99-1,13-94-1244,3 1-1,-2 85 0,13-157-525,0 0 0,0 0 0,0 0 0,0 0 0,0 0 0,0 0 0,1 0 0,-1-1 0,1 1 1,-1 0-1,1 0 0,0 0 0,0 0 0,-1 0 0,1-1 0,0 1 0,1 0 0,-1-1 0,0 1 0,0-1 0,1 1 0,-1-1 0,1 0 0,-1 0 0,1 1 0,0-1 0,-1 0 0,1 0 0,0-1 0,0 1 0,0 0 0,0 0 0,0-1 1,-1 1-1,1-1 0,0 0 0,0 0 0,4 0 0,2 0-476,-1-1 0,1 0 0,0 0 0,0-1 0,-1 0 0,1-1 0,-1 1 0,13-8 0,31-21-4405,1-8-2509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3.286"/>
    </inkml:context>
    <inkml:brush xml:id="br0">
      <inkml:brushProperty name="width" value="0.025" units="cm"/>
      <inkml:brushProperty name="height" value="0.025" units="cm"/>
    </inkml:brush>
  </inkml:definitions>
  <inkml:trace contextRef="#ctx0" brushRef="#br0">187 46 18706,'-11'3'2664,"2"-1"-2245,0 1 0,0 1 0,-1 0 0,2 0 0,-1 1 0,1-1 0,-1 2 0,1-1 0,1 2 0,-1-1 0,1 1 0,0 0 0,1 0 0,-1 0 1,-7 14-1,8-11-289,0 2 1,1-1 0,0 0 0,1 1 0,0 0 0,1 0 0,-3 22-1,5-32-135,1 1-1,0 0 0,-1-1 0,1 1 0,0 0 0,0 0 0,1 0 0,-1-1 0,0 1 1,1 0-1,0-1 0,0 1 0,-1 0 0,2-1 0,-1 1 0,0-1 0,0 1 0,1-1 1,-1 0-1,1 1 0,0-1 0,0 0 0,0 0 0,0 0 0,0-1 0,0 1 1,0 0-1,1-1 0,-1 0 0,1 1 0,-1-1 0,1 0 0,-1 0 0,1 0 0,0-1 1,-1 1-1,1 0 0,0-1 0,3 0 0,3 1 78,0-1 0,0-1 0,0 1 0,0-2 0,0 1 0,0-1 0,0 0 1,-1-1-1,1 0 0,-1-1 0,0 1 0,0-2 0,0 1 0,0-1 0,-1 0 0,0-1 0,0 1 0,0-1 0,-1-1 0,0 1 0,0-1 0,0-1 1,-1 1-1,0-1 0,-1 1 0,0-1 0,0-1 0,0 1 0,-1 0 0,0-1 0,-1 0 0,0 1 0,-1-1 0,1 0 0,-1-14 0,-1 21-37,-1 0 0,1 0-1,-1 0 1,0 0-1,1 0 1,-1 0 0,0 0-1,0 0 1,0 0-1,0 1 1,-1-1 0,1 0-1,0 1 1,-1-1-1,1 1 1,-1-1-1,1 1 1,-1 0 0,0 0-1,0 0 1,1 0-1,-1 0 1,0 0 0,0 0-1,0 0 1,0 1-1,0-1 1,0 1 0,0 0-1,0-1 1,-3 1-1,3 0-40,-1-1-1,1 1 0,-1 0 0,1-1 0,-1 1 0,0 1 0,1-1 1,-1 0-1,1 1 0,0-1 0,-1 1 0,1 0 0,-1-1 0,1 1 1,0 0-1,-1 1 0,1-1 0,0 0 0,0 1 0,0-1 1,0 1-1,0 0 0,0-1 0,1 1 0,-3 4 0,4-6 4,1 1 1,0-1-1,0 1 0,-1-1 0,1 1 0,0-1 0,0 0 0,0 1 0,0-1 1,0 0-1,-1 0 0,1 0 0,0 0 0,0 0 0,0 0 0,0 0 0,0 0 1,0 0-1,0 0 0,0 0 0,0 0 0,-1-1 0,1 1 0,0 0 0,1-1 1,87-37 80,-74 29-208,1 2-1,-1 0 1,2 1 0,-1 0 0,1 1 0,31-5 0,-43 10 92,0-1 0,0 1 0,-1 0 0,1 0 0,0 0-1,0 1 1,0-1 0,-1 1 0,1 0 0,-1 1 0,8 2 0,-10-2 38,0 0 1,0-1-1,0 1 1,0 0-1,-1 0 0,1 0 1,-1 1-1,0-1 0,1 0 1,-1 0-1,0 1 0,0-1 1,0 1-1,-1-1 0,1 1 1,-1-1-1,1 1 1,-1-1-1,0 1 0,0 0 1,0-1-1,0 5 0,-2 14 200,0 0-1,-1 0 0,-6 22 0,4-20-171,0 0 0,0 23 0,5-45-30,-1-1 0,1 1 1,0 0-1,0 0 0,0-1 0,0 1 0,0 0 0,0 0 0,0 0 0,0-1 1,0 1-1,0 0 0,1 0 0,-1-1 0,0 1 0,0 0 0,1 0 0,-1-1 0,0 1 1,1 0-1,-1-1 0,1 1 0,-1-1 0,1 1 0,-1 0 0,1-1 0,0 1 1,-1-1-1,1 1 0,0-1 0,-1 0 0,1 1 0,0-1 0,-1 0 0,1 1 1,1-1-1,0 0 7,1 0 0,0-1 0,-1 1 0,1-1 0,-1 1 0,1-1 0,-1 0 0,1 0 0,-1 0 0,1 0 0,1-2 0,10-6-7,-1 0-1,21-19 1,-9 4-112,32-39-1,-49 53 129,-1 0-1,0-1 0,0 0 0,-1 0 1,-1-1-1,0 1 0,5-18 0,-12 37-25,-4 13 38,1-1 0,1 1-1,1 0 1,1 0 0,1 30 0,1-47-16,0 1 0,1-1 0,-1 0 0,1 0 0,0 0 0,0 0 1,1 0-1,-1 0 0,1 0 0,0 0 0,0 0 0,0-1 0,0 1 0,1-1 1,0 0-1,-1 1 0,1-1 0,0 0 0,1-1 0,-1 1 0,0-1 0,1 1 0,0-1 1,-1 0-1,1 0 0,0-1 0,0 1 0,0-1 0,0 0 0,0 0 0,0 0 1,0 0-1,1-1 0,6 1 0,-5-1 4,-1 0 1,0 0-1,0 0 0,0 0 1,0-1-1,0 1 1,0-1-1,0-1 0,0 1 1,0-1-1,0 0 1,-1 0-1,1 0 0,-1 0 1,1-1-1,-1 0 1,0 0-1,0 0 0,0-1 1,-1 1-1,1-1 1,-1 0-1,1 0 0,-1 0 1,-1 0-1,1-1 1,-1 1-1,1-1 0,-1 1 1,0-1-1,-1 0 1,2-5-1,0-3-14,0 0 0,0 1 0,-1-2 0,-1 1 0,0-24 0,-1 32 0,-1 1 0,0-1 0,0 0 0,0 0 0,0 0 0,-1 0 0,1 1 0,-4-7 0,4 9 0,0 0 0,-1 0 0,1 1 0,0-1 0,-1 0 0,0 1 0,1-1 0,-1 1 0,0-1 0,1 1 0,-1 0 0,0 0 0,0 0 0,0 0 0,0 0 0,0 0 0,0 1 0,-1-1 0,-1 0 0,3 1 0,0 0 0,0 0 0,0 0 0,0-1 0,1 1 0,-1 0 0,0 0 0,0 1 0,0-1 0,0 0 0,1 0 0,-1 0 0,0 0 0,0 1 0,0-1 0,1 0 0,-1 1 0,0-1 0,0 1 0,1-1 0,-1 1 0,1-1 0,-1 1 0,0-1 0,1 1 0,-1 0 0,1-1 0,-1 1 0,1 0 0,-1 0 0,1-1 0,0 1 0,-1 0 0,1 0 0,0-1 0,0 1 0,-1 0 0,1 0 0,0 0 0,0 0 0,0-1 0,0 1 0,0 0 0,0 0 0,0 0 0,0 0 0,1 1 0,-1-1 0,0 1 0,1 0 0,-1-1 0,1 1 0,-1 0 0,1-1 0,0 1 0,-1 0 0,1-1 0,0 1 0,0-1 0,0 0 0,0 1 0,0-1 0,1 0 0,-1 0 0,0 1 0,1-1 0,-1 0 0,0 0 0,1 0 0,-1-1 0,1 1 0,2 1 0,19 1 0,0 0 0,0-1 0,0-1 0,1-2 0,-1 0 0,0-1 0,0-2 0,0 0 0,0-1 0,36-14 0,-54 16 0,0 1 0,0-1 0,0 1 0,0-1 0,-1-1 0,1 1 0,6-7 0,-9 8 0,-1 0 0,1 0 0,-1 0 0,1 0 0,-1 0 0,0 0 0,0 0 0,0 0 0,0-1 0,0 1 0,0 0 0,0-1 0,-1 1 0,1 0 0,-1-1 0,0 1 0,0-1 0,0 1 0,0-4 0,-1 5 0,1 1 0,-1-1 0,1 0 0,-1 0 0,0 0 0,0 0 0,1 1 0,-1-1 0,0 0 0,0 1 0,0-1 0,0 0 0,0 1 0,0-1 0,0 1 0,0 0 0,0-1 0,0 1 0,0 0 0,0 0 0,0-1 0,0 1 0,0 0 0,0 0 0,-1 0 0,-1 1 0,-32 0 0,31 1 0,-1-1 0,0 0 0,0 1 0,1 0 0,-1 0 0,1 0 0,0 1 0,-1-1 0,1 1 0,0 0 0,1 0 0,-1 1 0,0-1 0,1 1 0,0 0 0,0 0 0,0 0 0,0 0 0,-2 6 0,1-2 0,0 0 0,1-1 0,0 1 0,0 1 0,1-1 0,0 0 0,0 0 0,1 1 0,1-1 0,-1 15 0,1-21 0,1 0 0,-1 0 0,0 0 0,1 0 0,0 0 0,-1 0 0,1 0 0,0 0 0,0 0 0,0 0 0,0-1 0,0 1 0,0 0 0,1-1 0,-1 1 0,0-1 0,1 0 0,-1 1 0,1-1 0,0 0 0,1 2 0,2-1 0,0 0 0,0 0 0,0 0 0,0-1 0,0 1 0,0-1 0,1 0 0,5 0 0,5-1 0,-1 0 0,0-1 0,1 0 0,-1-1 0,16-5 0,-12 1 0,-2-1 0,30-16 0,-33 16 0,0 0 0,0 0 0,1 1 0,0 1 0,15-3 0,-29 8 0,-1 0 0,1 0-1,-1 0 1,0 0 0,1 0 0,-1 0 0,1 0 0,-1 0-1,0 0 1,1 0 0,-1 0 0,1 0 0,-1 0-1,0 0 1,1 0 0,-1 0 0,0 1 0,1-1-1,-1 0 1,0 0 0,1 0 0,-1 1 0,0-1 0,1 0-1,-1 1 1,0-1 0,1 0 0,-1 1 0,0-1-1,0 0 1,0 1 0,1-1 0,-1 0 0,0 1 0,0-1-1,0 0 1,0 1 0,-1 20-13,-14 20 17,-22 29 12,68-125-16,-22 41 0,-1 0 0,0 0 0,-1-1 0,7-19 0,-16 91 0,1-31 0,1-40 0,2-17 0,9-47 0,-2 5 0,-8 74-24,0 0 1,0 0-1,0 0 1,1-1-1,-1 1 1,0-1-1,0 1 1,1-1-1,-1 1 1,1-1-1,-1 0 1,0 0-1,1 0 1,-1 0-1,1 0 1,-1 0-1,3 0 1,29-2-3435,-22-2-4800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4.006"/>
    </inkml:context>
    <inkml:brush xml:id="br0">
      <inkml:brushProperty name="width" value="0.025" units="cm"/>
      <inkml:brushProperty name="height" value="0.025" units="cm"/>
    </inkml:brush>
  </inkml:definitions>
  <inkml:trace contextRef="#ctx0" brushRef="#br0">197 103 11339,'0'0'2055,"5"-11"636,2 1-1663,-4 7-689,-1 0 0,0-1 1,1 1-1,-1-1 0,-1 0 0,1 0 0,0 1 0,-1-1 0,0 0 0,0 0 0,0 0 0,0-1 1,-1-3-1,0 6-165,0 1 1,0 0-1,-1 0 0,1 0 1,0 0-1,-1 0 1,1 0-1,-1 0 1,1 0-1,-1 0 0,0 0 1,1 0-1,-1 0 1,0 0-1,0 0 1,1 0-1,-1 0 0,0 1 1,0-1-1,0 0 1,0 1-1,0-1 1,0 1-1,0-1 0,0 1 1,-1-1-1,1 1 1,0 0-1,0 0 1,0-1-1,0 1 0,0 0 1,-1 0-1,1 0 1,0 0-1,0 0 1,0 1-1,0-1 0,-1 0 1,-1 1-1,-4 0 6,1 0-1,-1 1 1,0-1-1,1 1 1,0 1-1,-9 3 1,4 1-102,1 1 1,0 0-1,0 1 1,0 0-1,1 0 0,1 1 1,-1 0-1,2 1 1,-1 0-1,2 0 1,-1 0-1,2 1 1,-1 0-1,2 0 1,-1 1-1,2-1 1,0 1-1,0 0 1,-1 14-1,4-25-76,0 1-1,-1-1 0,1 1 1,0-1-1,0 1 1,0-1-1,0 1 0,1-1 1,-1 0-1,1 1 1,-1-1-1,1 1 1,0-1-1,0 0 0,0 0 1,0 1-1,0-1 1,0 0-1,1 0 0,-1 0 1,1 0-1,0-1 1,-1 1-1,1 0 1,0-1-1,0 1 0,0-1 1,0 1-1,0-1 1,1 0-1,-1 0 0,0 0 1,0 0-1,1 0 1,-1-1-1,1 1 1,-1-1-1,0 1 0,1-1 1,-1 0-1,1 0 1,-1 0-1,1 0 1,4-2-1,4 1 21,-1-1 1,1-1-1,-1 1 1,0-2-1,1 1 1,-1-2-1,-1 1 1,1-1-1,11-8 0,-6 2 14,-1-1-1,0 0 1,-1-1-1,0 0 1,14-20-1,-22 26-10,-1 1 0,0-1 0,0 0 0,-1 0 0,1 0 1,-1 0-1,-1 0 0,0-1 0,0 0 0,0 1 0,-1-1 0,0 0 0,0 0 0,-1 1 0,-1-10 0,1 16-56,0-1-1,0 1 1,0 0-1,0 0 0,-1-1 1,1 1-1,0 0 1,-1 0-1,1-1 1,-1 1-1,0 0 0,1 0 1,-1 0-1,0 0 1,0 0-1,1 0 0,-1 0 1,0 0-1,0 0 1,0 0-1,0 0 1,0 1-1,-1-1 0,1 0 1,0 1-1,0-1 1,0 1-1,0-1 1,-1 1-1,1-1 0,0 1 1,-1 0-1,1 0 1,0 0-1,0 0 1,-1 0-1,0 0 0,0 0-191,0 1 0,1-1 0,-1 1 0,0-1 0,1 1-1,-1 0 1,1-1 0,-1 1 0,1 0 0,-1 0 0,1 0 0,0 0-1,-1 0 1,1 1 0,0-1 0,0 0 0,0 1 0,0-1 0,0 0-1,0 1 1,0 0 0,0-1 0,1 1 0,-1-1 0,1 1-1,-1 0 1,1-1 0,-1 3 0,0 37-9706,1-25 554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4.425"/>
    </inkml:context>
    <inkml:brush xml:id="br0">
      <inkml:brushProperty name="width" value="0.025" units="cm"/>
      <inkml:brushProperty name="height" value="0.025" units="cm"/>
    </inkml:brush>
  </inkml:definitions>
  <inkml:trace contextRef="#ctx0" brushRef="#br0">100 18 20467,'0'0'6556,"0"14"-5590,-4 71 490,-24 145 0,-40 95-658,218-834-1315,-144 494 501,0 0 1,1 0 0,1 1 0,0 0-1,1 0 1,16-19 0,-22 29-24,1 0 1,0 1-1,0-1 1,0 1-1,0 0 1,1 0-1,-1 0 1,1 1-1,0-1 1,0 1-1,0 0 1,0 1-1,0-1 1,0 1 0,0 0-1,0 0 1,1 1-1,-1-1 1,0 1-1,0 0 1,1 1-1,-1-1 1,10 3-1,-12-2 11,-1-1 0,0 1 0,1 0 0,-1 0 0,0 0 0,1 0 0,-1 0 0,0 1 0,0-1 0,0 1 0,0-1 0,0 1 0,0 0 0,0-1 0,-1 1 0,1 0 0,-1 0 0,1 0 0,-1 0 0,0 1 0,0-1 0,0 0 0,0 1 0,0-1 0,0 0 0,-1 1 0,1-1 0,-1 1 0,0-1 0,0 1 0,0-1 0,0 1 0,0-1 0,0 1 0,0-1 0,-1 1 0,0-1 0,-1 5 0,0 1 164,-1 1 0,0 0 0,-1-1 0,0 1 0,-1-1-1,1 0 1,-1-1 0,-1 1 0,-7 8 0,7-11-79,-61 58 1568,63-59-1784,-1-1 1,0 1-1,0-1 1,0 0-1,-1 0 1,1 0-1,-1-1 1,1 1-1,-1-2 1,0 1-1,0-1 1,-8 2-1,13-3-23,1 0 0,0 0 0,-1-1 1,1 1-1,0 0 0,-1 0 0,1 0 0,0 0 0,0 0 0,-1-1 0,1 1 1,0 0-1,-1 0 0,1 0 0,0-1 0,0 1 0,0 0 0,-1 0 0,1-1 1,0 1-1,0 0 0,0-1 0,-1 1 0,1 0 0,0 0 0,0-1 0,0 1 1,0 0-1,0-1 0,0 1 0,0 0 0,0-1 0,0 1 0,0 0 0,0-1 1,0 1-1,0-1 0,0 1 0,0 0 0,0-1 0,0 1 0,0 0 0,1-1 0,-1-3-2081,0-16-8285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4.895"/>
    </inkml:context>
    <inkml:brush xml:id="br0">
      <inkml:brushProperty name="width" value="0.025" units="cm"/>
      <inkml:brushProperty name="height" value="0.025" units="cm"/>
    </inkml:brush>
  </inkml:definitions>
  <inkml:trace contextRef="#ctx0" brushRef="#br0">148 39 17809,'-4'12'2856,"-58"214"6440,36-112-8568,-13 138-1,30-175-740,3-29 40,5-37 102,2-14 123,70-328-1084,-56 237 371,-8 42 52,2-1-1,2 2 1,28-81 0,-37 128 397,-1 1 0,1-1 0,-1 0 0,1 1 0,0 0 0,1-1 0,-1 1 0,0 0 0,1 0 0,0 0 0,0 1 1,0-1-1,0 1 0,0-1 0,0 1 0,0 0 0,1 0 0,-1 1 0,1-1 0,0 1 0,-1 0 0,1-1 0,0 2 0,0-1 1,0 0-1,0 1 0,-1 0 0,1 0 0,0 0 0,0 0 0,0 0 0,0 1 0,6 2 0,-5-2 9,-1 1-1,1 0 0,-1 0 1,1 0-1,-1 1 1,0-1-1,0 1 1,0 0-1,-1 0 1,1 1-1,-1-1 0,1 1 1,-1-1-1,0 1 1,-1 0-1,1 0 1,-1 1-1,1-1 0,-1 0 1,-1 1-1,1 0 1,0-1-1,-1 1 1,0 0-1,0 0 0,0 7 1,-2-4 138,0 0 0,-1 0 0,0 0 1,0 0-1,-1 0 0,0 0 0,0-1 0,-1 0 0,0 1 1,0-1-1,-1 0 0,1-1 0,-1 1 0,-1-1 0,0 0 1,1-1-1,-2 1 0,1-1 0,-1 0 0,1 0 1,-2-1-1,1 0 0,0-1 0,-1 1 0,1-1 0,-1-1 1,-16 4-1,24-6-245,-1 1-1,0-1 1,0 0 0,0 0 0,0 0-1,0 0 1,1 0 0,-1 0 0,0 0-1,0 0 1,0 0 0,0-1 0,1 1-1,-1 0 1,0-1 0,0 1 0,0 0-1,1-1 1,-1 1 0,0-1 0,0 1-1,1-1 1,-1 1 0,1-1-1,-1 0 1,0 1 0,1-1 0,-1 0-1,1 1 1,-1-1 0,1-1 0,-1-28-8459,6 9 161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5.396"/>
    </inkml:context>
    <inkml:brush xml:id="br0">
      <inkml:brushProperty name="width" value="0.025" units="cm"/>
      <inkml:brushProperty name="height" value="0.025" units="cm"/>
    </inkml:brush>
  </inkml:definitions>
  <inkml:trace contextRef="#ctx0" brushRef="#br0">278 45 18193,'0'0'6502,"-10"0"-4276,-4 2-1841,0 0 0,1 2 0,-1-1 0,1 2 0,-1-1-1,1 2 1,1 0 0,-1 1 0,1 0 0,0 0-1,-18 17 1,28-22-359,-54 50 730,52-48-715,0 1-1,1-1 1,-1 1-1,1 0 1,0 1-1,0-1 1,0 1-1,1-1 1,-1 1-1,0 7 1,3-13-41,-1 1 0,1-1 0,0 1 0,0 0 0,0-1 0,0 1 0,0-1 0,0 1 0,1 0 0,-1-1 0,0 1 0,0-1 0,0 1 0,0-1 0,1 1 0,-1-1 0,0 1 0,1 0 0,-1-1 0,0 0 0,1 1 0,-1-1 0,1 1 0,-1-1 0,0 1 0,1-1 0,-1 0 0,1 1 0,-1-1 0,1 0 0,0 0 0,-1 1 0,1-1 0,28 3 0,29-14 0,-38 2-85,0 0 1,-1-2-1,-1 0 1,1-1-1,17-15 0,38-26-138,-73 53 225,-1 0 0,0 0 1,0-1-1,1 1 1,-1 0-1,0 0 0,1 0 1,-1 0-1,0 0 0,1 0 1,-1 0-1,0-1 1,0 1-1,1 0 0,-1 0 1,0 0-1,1 0 0,-1 0 1,0 0-1,1 0 1,-1 1-1,0-1 0,1 0 1,-1 0-1,0 0 0,1 0 1,-1 0-1,0 0 1,1 1-1,-1-1 0,0 0 1,0 0-1,1 0 0,-1 1 1,0-1-1,1 0 0,3 17 195,-3 28 202,-2-33-351,1 28-48,23-124 0,-20 56 0,-3 21 0,1 0 0,0-1 0,0 1 0,1 0 0,4-11 0,-5 16 0,0 0 0,0 0 0,0 0 0,0 1 0,1-1 0,-1 0 0,1 1 0,-1-1 0,1 0 0,0 1 0,-1 0 0,1-1 0,0 1 0,0 0 0,0 0 0,0 0 0,0 0 0,0 1 0,0-1 0,1 0 0,-1 1 0,4-1 0,72-5-1980,-57 6-442,1-1-1,0-2 1,38-8-1,-26-2-10058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6.804"/>
    </inkml:context>
    <inkml:brush xml:id="br0">
      <inkml:brushProperty name="width" value="0.025" units="cm"/>
      <inkml:brushProperty name="height" value="0.025" units="cm"/>
    </inkml:brush>
  </inkml:definitions>
  <inkml:trace contextRef="#ctx0" brushRef="#br0">41 87 13453,'3'-9'3742,"2"-6"-2196,18-47 6330,-23 62-7824,0 0-1,0 0 1,0 0-1,0 0 1,0 0-1,0 0 1,0 1-1,0-1 1,0 0-1,0 0 1,0 0-1,0 0 1,0 0-1,0 0 1,0 0-1,0 0 1,0 0-1,0 1 1,0-1-1,0 0 1,1 0-1,-1 0 1,0 0-1,0 0 1,0 0-1,0 0 1,0 0-1,0 0 1,0 0-1,0 0 1,0 0-1,0 0 1,0 0-1,1 0 1,-1 1-1,0-1 1,0 0-1,0 0 1,0 0 0,0 0-1,0 0 1,0 0-1,0 0 1,0 0-1,1 0 1,-1 0-1,0 0 1,0 0-1,0 0 1,0 0-1,0-1 1,0 1-1,0 0 1,0 0-1,0 0 1,0 0-1,1 0 1,-1 0-1,0 0 1,0 0-1,0 0 1,0 0-1,0 0 1,0 0-1,2 15 675,0 21-588,-7 57 427,-4-1-1,-25 114 1,11-79-321,21-115-244,0-1 0,0 1 0,1-1 0,0 1 0,1 17 0,0-29 0,1 0 0,0 0 0,-1 0 0,1 0 0,-1 0 0,1 0 0,-1 0 0,1 0 0,0 0 0,-1 0 0,1 0 0,-1 0 0,1 0 0,-1 0 0,1 0 0,-1 0 0,1-1 0,-1 1 0,1 0 0,-1-1 0,1 1 0,-1 0 0,1-1 0,-1 1 0,1 0 0,-1-1 0,0 1 0,1-1 0,-1 1 0,8-9 0,-2 0 0,1-1 0,-1 1 0,-1-1 0,0 0 0,0-1 0,-1 1 0,0-1 0,3-16 0,0-3 0,-1 0 0,1-41 0,-5 21 0,-2 43 0,0 27 0,-1 11 0,0-19 0,1 1 0,0 0 0,0 0 0,2-1 0,-1 1 0,6 19 0,-6-29 0,0-1 0,0 0 0,1 0 0,-1 1 0,0-1 0,1 0 0,-1 0 0,1 0 0,0 0 0,0 0 0,-1-1 0,1 1 0,0-1 0,1 1 0,3 1 0,-2-1 0,-1-1 0,1 0 0,0 0 0,0 0 0,0-1 0,0 0 0,0 1 0,0-1 0,0-1 0,0 1 0,0-1 0,0 1 0,4-2 0,2-2 0,-1 0 0,0 0 0,0 0 0,0-1 0,-1-1 0,0 1 0,0-1 0,0-1 0,0 1 0,-1-2 0,0 1 0,-1 0 0,0-1 0,0-1 0,-1 1 0,1-1 0,-2 0 0,1 0 0,-2 0 0,1 0 0,-1-1 0,3-14 0,-9 17 0,-6 13 0,-7 15 0,2 5 0,-32 73 0,43-92 0,0 1 0,1 0 0,0 0 0,0 0 0,1 0 0,0 0 0,0 1 0,1-1 0,0 0 0,2 14 0,-2-21 0,1 0 0,-1 1 0,1-1 0,-1 0 0,1 0 0,-1 0 0,1 0 0,-1 0 0,1 0 0,0 0 0,0 0 0,0 0 0,-1 0 0,1-1 0,0 1 0,0 0 0,0 0 0,0-1 0,0 1 0,0-1 0,1 1 0,-1-1 0,2 1 0,34 1 0,-29-4 0,1 0 0,-1 0 0,1 0 0,-1-1 0,0 0 0,10-6 0,-6 0 0,1 1 0,-2-2 0,1 0 0,-1 0 0,-1-1 0,0-1 0,0 1 0,-1-1 0,-1-1 0,0 0 0,-1 0 0,0-1 0,-1 0 0,0 0 0,-1 0 0,-1 0 0,4-25 0,-17 47 0,-2 11 0,1 0 0,2 0 0,0 1 0,1 0 0,0 0 0,2 1 0,1-1 0,-3 32 0,7-51 0,0 0 0,0 0 0,1 0 0,-1 0 0,0 0 0,1 0 0,-1 0 0,1 0 0,-1 0 0,1 0 0,-1 0 0,1-1 0,-1 1 0,1 0 0,0 0 0,-1-1 0,1 1 0,0 0 0,0-1 0,0 1 0,0-1 0,-1 1 0,1-1 0,0 1 0,0-1 0,0 0 0,0 1 0,0-1 0,0 0 0,0 0 0,0 0 0,0 0 0,0 0 0,0 0 0,0 0 0,0 0 0,0 0 0,0 0 0,2-1 0,2 1 0,1-1 0,-1 0 0,1 0 0,-1-1 0,0 0 0,8-3 0,4-5 0,-1-1 0,-1-1 0,0 0 0,0-1 0,-1 0 0,15-20 0,39-35 0,-68 67 0,0 1 0,0 0 0,0 0 0,0 0 0,1-1 0,-1 1 0,0 0 0,0 0 0,0 0 0,1 0 0,-1-1 0,0 1 0,0 0 0,1 0 0,-1 0 0,0 0 0,0 0 0,1 0 0,-1 0 0,0 0 0,0 0 0,1 0 0,-1 0 0,0 0 0,1 0 0,-1 0 0,0 0 0,0 0 0,1 0 0,-1 0 0,0 0 0,0 0 0,1 0 0,-1 1 0,0-1 0,0 0 0,0 0 0,1 0 0,-1 0 0,0 1 0,0-1 0,0 0 0,1 0 0,-1 0 0,0 1 0,0-1 0,0 0 0,0 0 0,0 1 0,0-1 0,1 0 0,-1 0 0,0 1 0,0-1 0,0 0 0,2 27 0,-10 28 0,4-42 0,1 0 0,1 0 0,-1 0 0,2 0 0,0 16 0,1-28 0,0-1 0,0 1 0,1 0 0,-1-1 0,1 1 0,-1-1 0,1 1 0,-1-1 0,1 1 0,-1-1 0,1 0 0,-1 1 0,1-1 0,-1 0 0,1 1 0,0-1 0,-1 0 0,1 1 0,0-1 0,-1 0 0,1 0 0,0 0 0,-1 0 0,1 0 0,0 0 0,-1 0 0,1 0 0,0 0 0,-1 0 0,1 0 0,0 0 0,-1 0 0,1-1 0,0 1 0,-1 0 0,1-1 0,0 1 0,-1 0 0,1-1 0,-1 1 0,2-1 0,28-15 0,-7-4 0,-1-2 0,-1-1 0,-1-1 0,30-46 0,-47 68 0,-4 11 0,-3 12 0,-2-8 0,1 1 0,1 0 0,0 0 0,1 0 0,1 1 0,0-1 0,0 15 0,2-27-67,1 0-1,0-1 1,0 1-1,0 0 1,0-1 0,0 1-1,0-1 1,0 0-1,1 1 1,-1-1 0,1 0-1,-1 0 1,0 0-1,1 0 1,0 0 0,-1 0-1,1 0 1,0-1-1,-1 1 1,1 0 0,0-1-1,0 1 1,-1-1-1,1 0 1,0 0 0,0 0-1,0 0 1,0 0 0,3 0-1,-3 0-136,0 0 1,0 0-1,0 1 1,0-1-1,0 0 0,0-1 1,0 1-1,0 0 0,-1-1 1,1 1-1,0-1 0,0 1 1,0-1-1,0 0 0,-1 0 1,1 0-1,0 0 1,-1 0-1,1 0 0,0 0 1,-1-1-1,0 1 0,1 0 1,-1-1-1,0 1 0,0-1 1,1 0-1,0-3 1,-2-3-9198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7.600"/>
    </inkml:context>
    <inkml:brush xml:id="br0">
      <inkml:brushProperty name="width" value="0.025" units="cm"/>
      <inkml:brushProperty name="height" value="0.025" units="cm"/>
    </inkml:brush>
  </inkml:definitions>
  <inkml:trace contextRef="#ctx0" brushRef="#br0">12 19 15599,'6'-18'12203,"-6"40"-9623,-6 44-2715,-6 195-1242,12-262 1286,1 1 0,-1 0 0,0-1 0,0 1 0,0 0 0,0-1 0,1 1 0,-1 0 0,0 0 0,0-1 0,1 1 0,-1 0 0,0 0 0,0-1 0,1 1 0,-1 0 0,0 0 0,1 0 0,-1 0 0,0-1 0,1 1 1,-1 0-1,0 0 0,1 0 0,-1 0 0,1 0 0,-1 0 0,0 0 0,1 0 0,-1 0 0,0 0 0,1 0 0,-1 0 0,0 0 0,1 0 0,-1 1 0,0-1 0,1 0 0,-1 0 0,0 0 0,1 0 0,-1 1 0,0-1 0,1 0 0,-1 0 0,0 1 0,0-1 0,1 0 0,-1 0 0,0 1 0,0-1 0,0 0 0,1 1 0,-1-1 0,0 0 0,0 1 0,0-1 0,0 0 0,0 1 0,0-1 0,0 0 0,1 1 1,-1-1-1,0 0 0,0 1 0,0-1 0,-1 1 0,21-26-4416,-5-8-2406,2-6-4351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8.365"/>
    </inkml:context>
    <inkml:brush xml:id="br0">
      <inkml:brushProperty name="width" value="0.025" units="cm"/>
      <inkml:brushProperty name="height" value="0.025" units="cm"/>
    </inkml:brush>
  </inkml:definitions>
  <inkml:trace contextRef="#ctx0" brushRef="#br0">114 0 18481,'0'0'10528,"-4"9"-10053,-10 25-158,2 0 1,1 1-1,-6 36 0,-17 122 232,25-132-467,3-24-68,-1 61-1,7-98-13,0 0 0,1 0-1,-1 0 1,0 1 0,0-1 0,0 0 0,0 0-1,0 0 1,1 1 0,-1-1 0,0 0 0,0 0-1,0 0 1,1 0 0,-1 0 0,0 0 0,0 0-1,1 1 1,-1-1 0,0 0 0,0 0 0,0 0-1,1 0 1,-1 0 0,0 0 0,0 0 0,1 0-1,-1 0 1,0 0 0,0 0 0,1 0 0,-1 0-1,0-1 1,0 1 0,1 0 0,-1 0 0,0 0-1,0 0 1,0 0 0,1 0 0,-1 0 0,0-1-1,0 1 1,0 0 0,0 0 0,1 0 0,-1-1-1,0 1 1,0 0 0,0 0 0,0 0 0,0-1-1,7-6 51,-2-1-1,1 0 0,-1 0 1,0 0-1,-1-1 0,0 1 1,-1-1-1,5-17 1,-1 2-1,-1-2 0,2-26 1,-6-20 82,-4 36-595,-2 56 406,2 1 0,0 0 0,1-1 0,4 36 0,-3-52 54,1 1 1,-1-1 0,1 0 0,0 0 0,0 0 0,0-1 0,1 1-1,-1 0 1,1 0 0,0-1 0,0 1 0,0-1 0,1 1-1,-1-1 1,1 0 0,0 0 0,0 0 0,0 0 0,0-1-1,0 1 1,1-1 0,-1 0 0,1 0 0,-1 0 0,1 0-1,0-1 1,0 1 0,0-1 0,0 0 0,7 1 0,-1-2 44,-1 0 1,1-1 0,-1 0 0,1 0 0,-1-1 0,1 0 0,-1-1 0,0 0-1,0-1 1,0 0 0,-1 0 0,1 0 0,-1-1 0,0-1 0,0 1-1,-1-1 1,0-1 0,0 1 0,0-1 0,-1 0 0,0-1 0,0 0-1,-1 0 1,0 0 0,0 0 0,-1-1 0,0 0 0,0 0 0,-1 0 0,-1 0-1,1 0 1,-1-1 0,1-15 0,-4 25-43,1 0 0,0 0 0,0 0 0,0 1 0,0-1 0,-1 0 0,1 0 0,0 0 0,0 0 0,0 0 0,-1 0 0,1 0 0,0 0 0,0 0 0,0 0 0,-1 0 0,1 0 0,0 0 0,0 0 0,-1 0 0,1 0 0,0 0 0,0 0 0,0 0 0,-1 0 0,1 0 0,0 0 0,0 0 0,0-1 0,0 1 0,-1 0 0,1 0 0,0 0 0,0 0 0,0 0 0,0-1 0,-1 1 0,1 0 0,0 0 0,0 0 0,0 0 0,0-1 0,0 1 0,0 0 0,0 0 0,0 0 0,0-1 0,-1 1 0,1 0 0,0 0 0,0 0 0,0-1 0,0 1 0,0 0 0,0 0 0,0 0 0,1-1 0,-1 1 0,-9 12 0,5-3 0,-1 0 0,1 0 0,1 1 0,0 0 0,0-1 0,1 1 0,0 0 0,0 0 0,1 0 0,1 0 0,1 20 0,0-27-17,1 0 0,0 0 0,0 0 0,1 0 1,-1-1-1,0 1 0,1-1 0,0 0 0,-1 1 0,1-1 0,0 0 0,0-1 0,0 1 1,1 0-1,-1-1 0,0 0 0,0 0 0,1 0 0,5 1 0,-3 0-40,0 0-1,0 0 0,0 1 1,-1-1-1,9 7 1,-9-4-1,0 0-1,-1 0 1,0 0 0,0 1 0,-1 0 0,1 0-1,-1 0 1,-1 0 0,1 0 0,-1 1 0,0-1 0,0 1-1,-1-1 1,1 11 0,1 14 99,-3 59 0,-1-49-62,1-11 171,-1 0-1,-2 0 1,0 0-1,-2 0 1,-2-1-1,-1 0 1,-1 0-1,-1 0 1,-22 42-1,30-67-149,-1 0 0,1 0 0,-1 0 0,0-1 0,0 1 0,0-1 0,-1 1 0,1-1 0,-1-1 0,-5 4 0,8-5 0,0 0 0,0-1 0,-1 1 0,1-1 0,0 1 0,-1-1 0,1 0 0,-1 1 0,1-1 0,0 0 0,-1 0 0,1 0 0,-1 0 0,1 0 0,-1 0 0,1-1 0,0 1 0,-1 0 0,1-1 0,0 1 0,-1-1 0,1 1 0,0-1 0,-1 0 0,1 0 0,0 1 0,0-1 0,0 0 0,0 0 0,0 0 0,0 0 0,0 0 0,0-1 0,0 1 0,0 0 0,1 0 0,-2-2 0,-5-12 0,0 1 0,0-2 0,1 1 0,1-1 0,1 0 0,0 0 0,1 0 0,-1-27 0,2-133 0,6 136-942,2 1 1,2 0-1,1 0 0,3 1 1,18-45-1,-26 71 586,7-24-4379,-6 2-1404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8.738"/>
    </inkml:context>
    <inkml:brush xml:id="br0">
      <inkml:brushProperty name="width" value="0.025" units="cm"/>
      <inkml:brushProperty name="height" value="0.025" units="cm"/>
    </inkml:brush>
  </inkml:definitions>
  <inkml:trace contextRef="#ctx0" brushRef="#br0">0 1 17969,'0'0'2434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5.513"/>
    </inkml:context>
    <inkml:brush xml:id="br0">
      <inkml:brushProperty name="width" value="0.025" units="cm"/>
      <inkml:brushProperty name="height" value="0.025" units="cm"/>
    </inkml:brush>
  </inkml:definitions>
  <inkml:trace contextRef="#ctx0" brushRef="#br0">144 92 14350,'0'0'2001,"6"-8"167,-6 7-1880,21-32 1181,-19 32-1267,-1-1 0,0 0 0,0 1-1,-1-1 1,1 0 0,0 0 0,-1 0 0,1 1-1,-1-1 1,1 0 0,-1 0 0,0 0 0,0 0-1,0 0 1,0 0 0,0 0 0,0 0-1,0 0 1,-1 0 0,0-2 0,0 3-119,-1 0 0,1 0 1,0 0-1,-1 0 0,1 1 1,-1-1-1,1 0 0,-1 1 0,1-1 1,-1 1-1,1 0 0,-1 0 1,1-1-1,-1 1 0,0 0 1,1 0-1,-1 0 0,1 1 0,-1-1 1,1 0-1,-1 1 0,-1 0 1,-35 14 413,28-7-447,1 1-1,0 1 1,1 0 0,0 0 0,0 0 0,1 1 0,0 0-1,1 1 1,1-1 0,0 1 0,0 0 0,1 1 0,1-1-1,0 1 1,0-1 0,1 1 0,0 20 0,2-31-49,0-1 0,0 1 0,0 0 0,1 0 1,-1 0-1,0 0 0,1-1 0,-1 1 0,1 0 1,-1 0-1,1-1 0,0 1 0,0 0 0,0-1 1,0 1-1,0-1 0,0 1 0,0-1 0,1 0 1,-1 1-1,1-1 0,1 2 0,0-2 6,0 1-1,1-1 1,-1 0-1,0 0 1,0 0-1,1 0 1,-1-1-1,1 1 1,-1-1-1,0 0 1,6 0-1,2-2 25,0 1 0,0-1-1,0-1 1,0 0 0,0 0-1,19-10 1,0-4 33,-1 0 1,38-31 0,-57 41-38,-1-1 1,0 0-1,0-1 1,-1 0-1,0 0 1,-1-1-1,0 0 1,0 0-1,-1-1 1,6-15-1,-11 26-32,-1-1 0,1 0 1,-1 0-1,1 1 0,-1-1 0,0 0 0,1 0 0,-1 0 0,0 0 0,0 0 0,1 1 0,-1-1 0,0 0 0,0 0 0,0 0 0,0 0 0,0 0 0,0 0 0,-1 0 0,1 1 0,0-1 0,0 0 0,-1 0 0,1 0 0,0 0 0,-1 1 0,1-1 0,-1 0 0,1 0 0,-1 1 0,1-1 0,-1 0 1,0 1-1,1-1 0,-1 1 0,0-1 0,1 0 0,-2 0 0,0 1-24,0 0 0,0 0 1,1 1-1,-1-1 0,0 0 1,1 1-1,-1-1 1,0 1-1,1-1 0,-1 1 1,0 0-1,1 0 0,-1-1 1,1 1-1,0 0 0,-1 1 1,1-1-1,0 0 0,0 0 1,-2 2-1,-3 4-102,1-1 0,0 1-1,0 0 1,1 0 0,0 0 0,0 1 0,1-1-1,-1 1 1,2 0 0,-1 0 0,1 0-1,0 0 1,1 0 0,0 1 0,1-1 0,-1 0-1,1 1 1,2 9 0,-2-16-162,1 0 0,0 0-1,-1 0 1,1-1 0,0 1 0,0 0 0,0 0 0,0-1-1,0 1 1,1-1 0,-1 1 0,0-1 0,1 1-1,-1-1 1,1 0 0,-1 0 0,1 0 0,0 0-1,-1 0 1,1 0 0,0 0 0,0 0 0,0-1 0,2 2-1,26 1-6838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2.758"/>
    </inkml:context>
    <inkml:brush xml:id="br0">
      <inkml:brushProperty name="width" value="0.025" units="cm"/>
      <inkml:brushProperty name="height" value="0.025" units="cm"/>
    </inkml:brush>
  </inkml:definitions>
  <inkml:trace contextRef="#ctx0" brushRef="#br0">0 0 19699,'0'0'7153,"3"12"-7025,3 22-4,15 73 186,-18-95-298,0-1 0,1 1 0,0-1 0,1 0 0,1 0 0,10 16 0,-15-24-35,1-1-1,1 1 1,-1-1-1,0 0 1,0 0-1,1 0 1,-1 0-1,1 0 1,0-1-1,0 1 1,-1-1-1,1 0 1,0 0-1,0 0 1,0 0-1,0 0 1,0 0-1,4-1 1,-1 0 18,-1 0 1,0 0-1,1-1 1,-1 0-1,0 0 1,0-1-1,0 1 1,0-1-1,9-5 1,2-2-33,-1-1 1,0 0-1,-1-1 1,-1-1-1,16-15 1,-1-9-284,-22 28 289,-1 1 1,1-1 0,1 1 0,-1 0-1,13-10 1,-18 17 14,-1 0-1,0 0 1,1 0-1,-1 0 1,0 0-1,0 0 1,1 0-1,-1 0 1,0 1-1,0-1 1,1 0-1,-1 0 1,0 0-1,1 0 1,-1 0-1,0 0 1,0 0-1,1 1 1,-1-1-1,0 0 1,0 0-1,0 0 0,1 1 1,-1-1-1,0 0 1,0 0-1,0 0 1,0 1-1,0-1 1,1 0-1,-1 1 1,0-1-1,0 0 1,0 0-1,0 1 1,0-1-1,0 0 1,0 0-1,0 1 1,0-1-1,0 0 1,0 1-1,0-1 1,0 0-1,0 0 1,0 1-1,0-1 1,0 19-22,0-17 30,1 138 868,-1-139-847,0 0 0,0 0 0,0 0 1,0 0-1,0-1 0,0 1 1,1 0-1,-1 0 0,0 0 0,1 0 1,-1 0-1,1-1 0,-1 1 1,1 0-1,-1 0 0,1 0 0,-1-1 1,1 1-1,0 0 0,-1-1 1,1 1-1,0-1 0,0 1 1,0-1-1,-1 1 0,1-1 0,0 0 1,0 1-1,0-1 0,0 0 1,0 1-1,0-1 0,-1 0 0,1 0 1,0 0-1,0 0 0,0 0 1,0 0-1,0 0 0,0 0 0,0-1 1,0 1-1,0 0 0,0 0 1,-1-1-1,1 1 0,0 0 1,0-1-1,0 1 0,-1-1 0,2 0 1,5-2 53,-1-1 0,0 1 0,1-2 1,-1 1-1,6-6 0,43-54-137,-46 51-160,1 1 1,0 1-1,0-1 1,2 2 0,-1-1-1,14-8 1,-25 19 175,0-1 1,1 1 0,-1 0-1,1-1 1,-1 1 0,1 0 0,-1 0-1,1-1 1,-1 1 0,1 0-1,-1 0 1,1 0 0,-1-1-1,1 1 1,-1 0 0,1 0-1,-1 0 1,1 0 0,0 0 0,-1 0-1,1 0 1,-1 1 0,1-1-1,-1 0 1,1 0 0,-1 0-1,1 0 1,-1 1 0,1-1-1,-1 0 1,1 0 0,-1 1 0,1-1-1,-1 0 1,0 1 0,1-1-1,-1 1 1,1-1 0,-1 1-1,0-1 1,0 0 0,1 1-1,-1-1 1,0 1 0,0-1 0,1 1-1,-1 0 1,0-1 0,0 1-1,0-1 1,0 1 0,0-1-1,0 1 1,0 0 0,1 38-2464,-2-32 1213,-1 15-3896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9.333"/>
    </inkml:context>
    <inkml:brush xml:id="br0">
      <inkml:brushProperty name="width" value="0.025" units="cm"/>
      <inkml:brushProperty name="height" value="0.025" units="cm"/>
    </inkml:brush>
  </inkml:definitions>
  <inkml:trace contextRef="#ctx0" brushRef="#br0">269 52 16528,'0'0'2904,"1"-8"133,-1 5-2907,0 2 2,1 0 0,-1 0-1,0-1 1,1 1-1,-1 0 1,0 0-1,0-1 1,0 1 0,0 0-1,0-1 1,0 1-1,0 0 1,0 0-1,-1-1 1,1 1 0,0 0-1,-1 0 1,1 0-1,-1-1 1,1 1-1,-1 0 1,0 0 0,1 0-1,-1 0 1,0 0-1,0 0 1,0 0-1,0 0 1,0 1 0,0-1-1,0 0 1,0 0-1,0 1 1,0-1-1,0 1 1,-1-1 0,1 1-1,0-1 1,0 1-1,0 0 1,-1 0-1,1-1 1,0 1 0,0 0-1,-1 0 1,1 0-1,0 0 1,-1 1-1,1-1 1,0 0 0,-2 1-1,-5 1 26,0 1-1,0 0 1,0 0-1,0 1 1,1 0-1,-1 0 1,1 1-1,0 0 1,0 0-1,-9 10 1,-59 65-37,74-79-115,-6 7-4,0-1-1,1 1 1,0 1-1,0-1 0,1 1 1,0 0-1,0 0 1,1 1-1,0-1 1,1 1-1,-4 15 1,7-24-3,0 1 1,0-1 0,1 0-1,-1 0 1,0 0 0,0 0 0,1 0-1,-1 0 1,0 0 0,1 0-1,-1 0 1,1 0 0,0 0 0,-1 0-1,1 0 1,0-1 0,-1 1 0,1 0-1,0 0 1,0-1 0,0 1-1,0 0 1,-1-1 0,1 1 0,0-1-1,0 1 1,0-1 0,0 1-1,1-1 1,-1 0 0,0 0 0,0 1-1,0-1 1,0 0 0,0 0-1,0 0 1,0 0 0,0 0 0,0-1-1,2 1 1,47-9 123,-33 3-94,-1-2-1,0 0 1,0 0-1,-1-2 1,-1 0 0,28-23-1,-32 24 45,0 0 0,-1-1 0,0 0 0,-1-1 0,0 0 0,0 0 0,-1-1 0,-1 0 0,10-23 0,-15 33-56,-1 0 0,1 0 0,0 0 0,-1 0 1,0-1-1,1 1 0,-1 0 0,0-1 0,0 1 0,0 0 1,-1-3-1,1 5-12,0-1 0,0 1 1,-1-1-1,1 1 0,0 0 1,0-1-1,0 1 0,-1 0 1,1 0-1,0-1 0,-1 1 1,1 0-1,0-1 0,-1 1 1,1 0-1,0 0 0,-1 0 1,1-1-1,0 1 0,-1 0 1,1 0-1,0 0 0,-1 0 1,1 0-1,-1 0 0,1 0 1,0-1-1,-1 1 0,1 0 1,-1 1-1,1-1 0,0 0 1,-1 0-1,1 0 0,-1 0 1,-2 1 5,0 1 1,0-1 0,0 1 0,0 0 0,0 0 0,0 0 0,1 0 0,-1 0-1,1 0 1,-1 1 0,1 0 0,-3 4 0,-7 10-165,1 1 0,-14 27 0,22-38 67,0 0 0,1 0 0,-1 1 0,1-1 0,1 1 0,-1-1-1,1 1 1,1 0 0,-1 0 0,2 7 0,-1-13-136,1 0 0,0 0 0,0 0 0,0 0 0,0 0 0,1 0 0,-1-1 0,1 1-1,-1 0 1,1-1 0,-1 1 0,1-1 0,0 0 0,-1 0 0,1 1 0,0-1 0,0 0 0,0-1 0,0 1 0,0 0 0,0 0 0,0-1 0,1 1 0,-1-1 0,0 0-1,0 0 1,0 0 0,4 0 0,6 1-1871,0-1 0,-1 0 0,1-1 0,13-3 0,11-8-8310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9.675"/>
    </inkml:context>
    <inkml:brush xml:id="br0">
      <inkml:brushProperty name="width" value="0.025" units="cm"/>
      <inkml:brushProperty name="height" value="0.025" units="cm"/>
    </inkml:brush>
  </inkml:definitions>
  <inkml:trace contextRef="#ctx0" brushRef="#br0">28 1 17392,'0'0'5189,"-25"32"-17008,25-25 9257,-3-2-2179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0.033"/>
    </inkml:context>
    <inkml:brush xml:id="br0">
      <inkml:brushProperty name="width" value="0.025" units="cm"/>
      <inkml:brushProperty name="height" value="0.025" units="cm"/>
    </inkml:brush>
  </inkml:definitions>
  <inkml:trace contextRef="#ctx0" brushRef="#br0">0 1 7271,'0'0'224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0.382"/>
    </inkml:context>
    <inkml:brush xml:id="br0">
      <inkml:brushProperty name="width" value="0.025" units="cm"/>
      <inkml:brushProperty name="height" value="0.025" units="cm"/>
    </inkml:brush>
  </inkml:definitions>
  <inkml:trace contextRef="#ctx0" brushRef="#br0">291 90 11755,'0'0'5573,"0"-9"-3117,0 2-1828,-1 0-1,0 1 1,0-1 0,0 1 0,-1-1-1,-3-9 1,4 15-497,1-1 0,-1 1 1,0-1-1,0 1 0,0 0 0,0-1 0,0 1 1,0 0-1,0 0 0,0-1 0,0 1 0,-1 0 0,1 0 1,0 0-1,-1 1 0,1-1 0,-1 0 0,1 0 0,-1 1 1,1-1-1,-1 1 0,1 0 0,-1-1 0,0 1 1,1 0-1,-1 0 0,0 0 0,1 0 0,-1 0 0,0 0 1,1 0-1,-1 1 0,0-1 0,1 0 0,-1 1 0,1 0 1,-1-1-1,1 1 0,-3 1 0,-13 9 199,0 1-1,1 0 1,0 1-1,1 1 1,0 1-1,1 0 1,-13 18-1,21-26-189,-7 9 5,0 0 0,-17 31 0,26-41-134,1 1 0,0-1 0,0 1 0,1 0 0,-1 0 0,2 0 0,-1 0-1,1 0 1,0 1 0,1-1 0,0 9 0,0-14-11,0 0 0,1-1 0,-1 1 0,1 0 0,-1 0 0,1 0 0,0 0 0,0-1 0,0 1 0,0 0 0,0-1 0,0 1 0,1-1 0,-1 1 0,0-1 0,1 1 0,-1-1 0,1 0 0,0 0 0,-1 0 0,1 0 0,0 0 0,-1 0 0,1 0 0,0-1 0,0 1 0,0-1 0,0 1 0,2 0 0,8 0 0,0 1 0,0-1 0,21-1 0,-23-1 0,16 0-1153,0-1 1,1-2-1,30-8 1,-14 0-3666,0-3 0,66-31 1,-77 30-8887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0.766"/>
    </inkml:context>
    <inkml:brush xml:id="br0">
      <inkml:brushProperty name="width" value="0.025" units="cm"/>
      <inkml:brushProperty name="height" value="0.025" units="cm"/>
    </inkml:brush>
  </inkml:definitions>
  <inkml:trace contextRef="#ctx0" brushRef="#br0">264 42 7399,'0'0'21551,"-10"-7"-20547,4 2-823,4 3-133,-1-1 0,1 1 0,0 0 0,-1 1 0,1-1 0,-1 0 0,1 1 0,-1-1 0,0 1 1,0 0-1,0 0 0,0 0 0,0 0 0,0 0 0,0 1 0,0 0 0,0-1 0,0 1 0,0 0 0,0 0 0,0 1 0,0-1 0,0 1 0,0-1 0,-3 2 0,-8 5 95,0 1 0,1 1 0,0-1 0,1 2 0,0 0 0,-21 23 0,26-26-120,1 1 1,0 0-1,0 0 0,1 0 1,0 1-1,0 0 1,1 0-1,0 0 0,1 1 1,0-1-1,-4 20 1,7-28-27,0 1 0,0-1 0,0 0 1,0 1-1,0-1 0,0 1 0,1-1 1,-1 1-1,0-1 0,1 0 1,-1 1-1,1-1 0,-1 0 0,1 1 1,0-1-1,-1 0 0,1 0 0,0 1 1,0-1-1,0 0 0,0 0 0,0 0 1,0 0-1,0 0 0,1 0 1,2 1 4,-1 0 0,1-1 1,-1 1-1,1-1 1,0 0-1,-1 0 0,1-1 1,0 1-1,6-1 1,3 1 23,1-2 1,-1 0-1,0 0 1,23-7-1,-21 4-24,1-2 0,-1 0 1,0-1-1,-1 0 0,0-1 0,0-1 1,-1 0-1,15-13 0,-22 17-2,0-1 0,-1 1-1,1-1 1,-1 0 0,0 0 0,-1-1 0,1 1-1,-1-1 1,0 0 0,-1 0 0,0 0-1,0-1 1,-1 1 0,0-1 0,0 0 0,0 1-1,-1-1 1,0-14 0,-1 20 0,-1 0 0,0 1 0,1-1 0,-1 0 0,0 1 0,0-1 0,0 1 0,0-1 0,-1 1 0,1-1 0,0 1 0,0 0 0,-1 0 0,1-1 0,-1 1 0,1 0 0,-1 0 0,0 1 0,1-1 0,-1 0 0,0 0 0,1 1 0,-1-1 0,0 1 0,0 0 0,0-1 0,1 1 0,-1 0 0,0 0 0,0 0 0,-3 1 0,-4-2 0,-1 1 0,1 1 0,-1 0 0,-17 4 0,-15 15-3020,40-19 2807,0 0 1,1 0 0,-1 0-1,1 0 1,0 1-1,-1-1 1,1 0-1,0 1 1,0-1-1,0 1 1,0-1 0,0 1-1,0 0 1,0-1-1,0 1 1,1 0-1,-1 0 1,1-1 0,-1 1-1,1 0 1,0 0-1,0 3 1,4 1-4418,8-6 1948,-9 0 1239,16 0-4638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1.235"/>
    </inkml:context>
    <inkml:brush xml:id="br0">
      <inkml:brushProperty name="width" value="0.025" units="cm"/>
      <inkml:brushProperty name="height" value="0.025" units="cm"/>
    </inkml:brush>
  </inkml:definitions>
  <inkml:trace contextRef="#ctx0" brushRef="#br0">208 58 2338,'0'0'20937,"-1"-10"-18219,0 6-2527,1 2-85,0 1-1,0-1 1,0 0-1,0 0 1,0 1-1,0-1 1,-1 0-1,1 1 1,-1-1-1,1 0 1,-1 1-1,0-1 0,0 1 1,0-1-1,0 1 1,0-1-1,0 1 1,0-1-1,0 1 1,0 0-1,0 0 1,-1 0-1,1 0 1,-1 0-1,1 0 1,-1 0-1,1 0 1,-1 0-1,1 1 1,-1-1-1,0 1 1,1-1-1,-1 1 1,0 0-1,0-1 1,1 1-1,-1 0 0,0 0 1,0 0-1,-2 1 1,-4 0-20,0 1-1,0 0 1,0 1 0,1 0 0,-1 0 0,1 1 0,0 0-1,0 0 1,0 0 0,1 1 0,-1 0 0,-8 9-1,10-10-80,0 1 0,0 0 0,1 0-1,-1 0 1,1 0 0,0 1-1,1 0 1,-1-1 0,1 1-1,1 1 1,-1-1 0,1 0-1,0 1 1,0-1 0,-1 10-1,3-15-15,1 0-1,-1 0 1,1 0-1,-1 0 1,1 0-1,-1-1 1,1 1-1,0 0 1,-1 0-1,1 0 1,0-1-1,0 1 1,-1 0-1,1-1 1,0 1-1,0-1 1,0 1-1,0-1 1,0 1-1,0-1 1,0 0-1,0 1 0,0-1 1,0 0-1,0 0 1,0 0-1,0 0 1,0 0-1,0 0 1,2 0-1,43 0-562,-33 0 347,102-8-1898,-81 4 954,0 2 0,67 4 1,-99-2 1165,0 0 1,0 0 0,0 0 0,0 0 0,0 1 0,0-1-1,0 1 1,0-1 0,0 1 0,0 0 0,0 0 0,-1 0 0,1 0-1,0 0 1,-1 0 0,1 0 0,0 1 0,-1-1 0,0 1-1,1-1 1,-1 1 0,0-1 0,0 1 0,1 0 0,-1 0-1,-1-1 1,1 1 0,0 0 0,0 0 0,-1 0 0,1 0 0,0 3-1,-2-2 130,1 1 0,0-1-1,-1 0 1,1 0-1,-1 0 1,0 0-1,0 0 1,-1 0 0,1 0-1,-1 0 1,1 0-1,-1 0 1,0-1-1,0 1 1,0-1 0,0 1-1,0-1 1,-1 0-1,-4 4 1,-14 9 334,-1-1 0,-1-1 0,0-1 0,-1-1 0,0-1 0,-1 0 1,0-2-1,0-2 0,0 0 0,-1-1 0,-29 1 0,53-6-514,1 0 1,-1 0-1,0 0 1,0 0-1,1 0 1,-1 0-1,0-1 0,1 1 1,-1 0-1,0-1 1,1 0-1,-1 1 0,1-1 1,-1 0-1,1 0 1,-1 0-1,1 0 1,-3-2-1,3 2-63,1 0 0,-1 0 0,1 0 0,-1 0 0,1 0 0,0-1 0,0 1 0,-1 0 0,1 0 0,0 0 0,0-1 0,0 1 0,0 0 0,0 0 0,0 0 0,1 0 0,-1-1 0,0 1 0,1 0 0,0-2 0,2-3-568,0-1 0,0 1 1,1 0-1,0 0 0,1 0 1,-1 1-1,9-8 0,17-15-4038,3-3-1570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1.642"/>
    </inkml:context>
    <inkml:brush xml:id="br0">
      <inkml:brushProperty name="width" value="0.025" units="cm"/>
      <inkml:brushProperty name="height" value="0.025" units="cm"/>
    </inkml:brush>
  </inkml:definitions>
  <inkml:trace contextRef="#ctx0" brushRef="#br0">267 0 11627,'0'0'16015,"-5"15"-14942,-15 53-398,3 1 1,3 1-1,3 0 0,4 1 1,2 140-1,5-205-913,1 1 1,0-1-1,0 0 1,0 0-1,1 0 1,0 0-1,3 7 1,-10-29-5335,-4-12 3841,-89-149 202,28 53 4931,68 121-3322,0-1 322,-1-1 1,1 1 0,0-1 0,0 0-1,0 0 1,-1-7 0,3 11-367,0 0 0,0 0 0,0 0-1,0 0 1,0 0 0,0 1 0,1-1 0,-1 0 0,0 0-1,1 0 1,-1 0 0,1 1 0,-1-1 0,1 0 0,-1 1 0,1-1-1,-1 0 1,1 1 0,0-1 0,-1 0 0,1 1 0,0-1-1,0 1 1,-1-1 0,1 1 0,0 0 0,0-1 0,0 1 0,0 0-1,0 0 1,-1-1 0,1 1 0,0 0 0,0 0 0,0 0-1,0 0 1,0 0 0,0 0 0,0 0 0,-1 0 0,3 1 0,117 5-784,-41 3-2642,46 5-9838,-72-11 2866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2"/>
    </inkml:context>
    <inkml:brush xml:id="br0">
      <inkml:brushProperty name="width" value="0.025" units="cm"/>
      <inkml:brushProperty name="height" value="0.025" units="cm"/>
    </inkml:brush>
  </inkml:definitions>
  <inkml:trace contextRef="#ctx0" brushRef="#br0">260 1 17104,'0'0'4383,"-11"2"-1319,-5 1-2420,0 1 1,1 1-1,-1 0 0,1 1 0,0 0 0,0 2 0,1 0 1,0 0-1,0 1 0,1 1 0,-16 15 0,28-24-650,0 0 0,0 0 0,0 0 0,0 0 0,0 0 0,0 0 0,1 0 0,-1 1-1,0-1 1,1 0 0,-1 1 0,1-1 0,-1 0 0,1 1 0,0-1 0,-1 1 0,1-1 0,0 0 0,0 1-1,0-1 1,0 2 0,1-2-15,-1 0 0,1 0 0,0 0 0,-1 0 0,1 0 0,0 0 0,0 0 0,0-1 0,0 1 0,0 0 0,-1-1 0,1 1 0,0 0 0,1-1 0,-1 1 0,0-1 0,0 0 0,0 1 0,0-1 0,2 0 0,9 2-250,1 0 0,-1-2 1,24 0-1,-21-1 66,50 0-730,-20-1 33,55 6 1,-99-4 912,0 0 0,0 0 0,0 0 0,0 0 0,0 0 0,0 0 0,0 0 1,0 0-1,0 0 0,0 1 0,0-1 0,0 0 0,0 1 0,0-1 0,0 1 1,0-1-1,0 1 0,0-1 0,-1 1 0,1 0 0,0 0 0,0-1 0,-1 1 1,1 0-1,0 0 0,-1 0 0,1-1 0,-1 1 0,1 0 0,-1 0 0,1 0 1,-1 0-1,0 0 0,0 0 0,1 0 0,-1 0 0,0 0 0,0 0 0,0 0 1,0 1-1,0-1 0,0 1 0,-1 1 95,-1 0 0,1 0 0,0 0 1,-1 0-1,0 0 0,1-1 0,-1 1 0,0-1 0,0 1 0,-1-1 1,1 0-1,0 0 0,-4 3 0,-18 10 233,-1 0-1,0-1 1,0-2-1,-2 0 1,0-2-1,-49 12 1,58-18-1094,1-1-1,-1-1 1,-32 0 0,31-6-5064,7-10-5055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6.825"/>
    </inkml:context>
    <inkml:brush xml:id="br0">
      <inkml:brushProperty name="width" value="0.025" units="cm"/>
      <inkml:brushProperty name="height" value="0.025" units="cm"/>
    </inkml:brush>
  </inkml:definitions>
  <inkml:trace contextRef="#ctx0" brushRef="#br0">80 73 12043,'10'-13'9148,"-10"13"-8869,-1 23 160,-4 56 578,-3-1 0,-3 0 0,-39 136 0,39-180-892,8-30 51,7-21 46,9-38 30,-1 0 0,-4-1 0,4-106 1,-16 224-422,0 32 200,4-87-31,1-1 1,0 0-1,0 1 0,0-1 1,1 0-1,0 0 0,0 0 1,0 0-1,1 0 1,0 0-1,6 8 0,-6-11 2,-1 0 0,1 0 0,0-1 0,-1 1 0,1-1 0,0 0 0,0 0 0,1 0 0,-1 0 1,0-1-1,1 1 0,-1-1 0,1 0 0,-1 0 0,1 0 0,0 0 0,-1-1 0,1 1 0,0-1 0,-1 0 0,1 0 0,0 0 0,-1-1 0,1 0 0,0 1 0,-1-1 0,1 0 0,-1-1 0,1 1 0,-1 0 0,0-1 0,1 0 0,2-2 0,9-5 124,0-1-1,-1 0 1,-1-1-1,0 0 1,19-22-1,-16 15 45,-1-1 0,-1-1 0,0 0-1,-2 0 1,0-2 0,-1 1 0,-1-2-1,-2 1 1,0-1 0,-1 0 0,-1-1-1,-2 1 1,0-1 0,1-35 0,-5 58-167,0-1 1,0 0 0,0 0-1,0 1 1,0-1-1,0 0 1,0 0 0,-1 0-1,1 1 1,-1-1 0,1 0-1,-1 1 1,1-1-1,-1 0 1,0 1 0,0-1-1,0 1 1,-1-2-1,1 3-5,0-1-1,0 1 1,1 0-1,-1 0 0,0-1 1,0 1-1,0 0 0,0 0 1,1 0-1,-1 0 1,0 0-1,0 1 0,0-1 1,1 0-1,-1 0 0,0 0 1,0 1-1,0-1 0,1 0 1,-1 1-1,0-1 1,1 1-1,-1-1 0,0 0 1,1 1-1,-2 0 0,-4 5-5,0-1 0,0 1 0,1 0 0,0 1 0,0-1 0,-5 10 0,-73 141 110,72-134-59,1 1-1,2 0 1,0 0-1,-8 50 1,16-72-43,-1 0 0,1 0 0,0 1 0,-1-1 0,1 0 0,0 0 0,0 0-1,1 1 1,-1-1 0,0 0 0,1 0 0,-1 0 0,1 0 0,0 0 0,0 1 0,0-1 0,0-1 0,0 1 0,0 0 0,0 0 0,1 0-1,1 2 1,0-3 7,-1 0 0,1 0 0,0 0 0,-1 0 0,1 0 0,0-1 0,0 1 0,0-1 0,-1 0-1,1 0 1,0 0 0,0 0 0,0 0 0,0-1 0,-1 1 0,1-1 0,4-1 0,8-3-18,-1-1-1,1-1 1,-2 0 0,1 0 0,-1-2 0,0 1-1,15-14 1,-15 11-78,1 1 0,0 0 0,0 1 0,1 1-1,29-12 1,-44 19 86,1 1 1,0 0-1,0-1 0,0 1 0,0 0 1,0 0-1,0 0 0,0-1 0,-1 1 1,1 0-1,0 0 0,0 0 0,0 1 0,0-1 1,0 0-1,0 0 0,0 0 0,0 1 1,0-1-1,-1 0 0,1 1 0,0-1 1,0 1-1,0-1 0,-1 1 0,1-1 1,0 1-1,-1-1 0,1 1 0,0 0 1,0 1-1,0 0 25,0 1 0,0 0 0,0-1 0,0 1 0,-1 0 0,1 0 0,-1-1 0,0 1 0,0 0 0,0 5 0,-2 6 108,0 0-1,-1-1 1,-7 23 0,-19 33 39,18-46-475,-15 44 0,30-66-4767,13-11 857,1-9-1945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7.683"/>
    </inkml:context>
    <inkml:brush xml:id="br0">
      <inkml:brushProperty name="width" value="0.025" units="cm"/>
      <inkml:brushProperty name="height" value="0.025" units="cm"/>
    </inkml:brush>
  </inkml:definitions>
  <inkml:trace contextRef="#ctx0" brushRef="#br0">209 104 14253,'0'0'3657,"1"-10"-411,0 0-2904,0 4 291,0 0-1,-1 0 1,0 0-1,0-1 1,0 1-1,-1 0 1,-1-8-1,1 12-537,0 0-1,1 1 1,-1-1-1,0 1 1,0-1 0,0 1-1,0 0 1,0-1 0,0 1-1,-1 0 1,1 0-1,0-1 1,-1 1 0,1 0-1,-1 1 1,1-1 0,-1 0-1,1 0 1,-1 1-1,0-1 1,1 1 0,-1-1-1,0 1 1,1 0 0,-1-1-1,0 1 1,1 0-1,-1 0 1,0 0 0,0 0-1,1 1 1,-1-1-1,0 0 1,1 1 0,-4 0-1,0 1-46,-1 1 0,0-1 0,1 1 0,-1 0 0,1 0 0,0 0 0,0 1-1,0 0 1,0 0 0,1 0 0,-1 1 0,1-1 0,-4 6 0,-6 10 158,-24 40 1,34-54-188,0 0 0,1 0 0,0 1 1,0-1-1,0 1 0,1-1 0,0 1 0,0 0 0,1 0 0,0 0 0,0 8 1,1-14-20,1 1 0,-1-1-1,1 0 1,0 0 0,-1 0 0,1 0 0,0 0 0,0 1 0,0-1 0,0-1 0,0 1 0,0 0 0,0 0 0,0 0 0,0 0 0,0-1 0,0 1 0,1-1 0,-1 1 0,0-1 0,0 1 0,1-1 0,-1 1 0,0-1 0,1 0 0,-1 0 0,0 0-1,1 0 1,-1 0 0,0 0 0,1 0 0,-1 0 0,0-1 0,2 0 0,50-10 7,-40 4-28,-1 0-1,1 0 1,-2-2 0,1 1-1,-1-1 1,0-1-1,-1 0 1,0-1 0,-1 0-1,0 0 1,-1-1 0,0 0-1,-1 0 1,0-1 0,9-26-1,-17 37-91,-4 7 51,-6 10-8,1 2 107,-1 0-3,1 0-1,1 0 0,1 1 1,0 1-1,1-1 0,1 1 1,-6 34-1,12-52-29,0-1 0,0 1 1,0 0-1,0-1 0,0 1 0,0 0 1,0-1-1,0 1 0,0 0 0,0-1 1,0 1-1,0 0 0,1-1 0,-1 1 0,0 0 1,0-1-1,1 1 0,-1-1 0,0 1 1,1-1-1,-1 1 0,1-1 0,-1 1 0,1-1 1,-1 1-1,1-1 0,-1 0 0,1 1 1,-1-1-1,1 0 0,-1 1 0,1-1 1,0 0-1,-1 0 0,2 1 0,29-5 155,26-23 10,29-35-98,-63 44-169,1 0-1,37-20 1,-60 37 81,-1 1 0,1-1 0,0 1 0,0-1 0,0 1 0,0-1 0,0 1 0,0 0 0,0-1 1,0 1-1,0 0 0,0 0 0,0 0 0,0 0 0,0 0 0,0 0 0,1 0 0,-1 0 0,0 0 0,0 0 0,0 1 0,0-1 0,1 1 0,-2 0 12,1-1 0,0 1 0,-1 0 0,1 0 0,-1 0 0,0 0 0,1 0 0,-1 0 0,0 0 0,1 0 0,-1 0 0,0 0 0,0 0 0,0 0 0,0 0 0,0 0 0,0 0 0,0 0 0,0 1 0,-18 63 226,12-45-148,7-20-54,0 1 0,0-1 1,1 0-1,-1 0 1,0 0-1,1 0 0,-1 0 1,0 0-1,0 0 1,1 0-1,-1 0 0,0-1 1,0 1-1,1 0 0,-1-1 1,0 1-1,0-1 1,1 0-1,71-47 252,-64 40-276,0 1 0,1 0-1,0 0 1,0 1 0,0 0 0,1 1-1,0 0 1,0 1 0,0 0 0,0 1-1,1 0 1,16-2 0,-28 5 5,1 0 0,0 0 0,0 0 0,-1 0 0,1 0 0,0 1 0,0-1 0,-1 0 0,1 0 0,0 1 0,-1-1 0,1 0 0,-1 1 0,1-1 0,0 1 0,-1-1 0,1 1 0,-1-1 0,1 1 0,-1-1 0,1 1 0,-1-1 0,1 1 0,-1 0 0,0-1 0,1 1 0,-1 0 0,0-1 0,0 1 0,1 1 1,-1 30 416,-17 28 286,6-39-727,8-17-122,1 1 0,-1 0-1,1 0 1,0 0 0,0 0 0,1 0 0,-1 1-1,0 8 1,10-13-12607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3.116"/>
    </inkml:context>
    <inkml:brush xml:id="br0">
      <inkml:brushProperty name="width" value="0.025" units="cm"/>
      <inkml:brushProperty name="height" value="0.025" units="cm"/>
    </inkml:brush>
  </inkml:definitions>
  <inkml:trace contextRef="#ctx0" brushRef="#br0">0 1 15951,'0'0'4132,"15"66"-4484,1-41-2115,2-3-5284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8.931"/>
    </inkml:context>
    <inkml:brush xml:id="br0">
      <inkml:brushProperty name="width" value="0.025" units="cm"/>
      <inkml:brushProperty name="height" value="0.025" units="cm"/>
    </inkml:brush>
  </inkml:definitions>
  <inkml:trace contextRef="#ctx0" brushRef="#br0">71 1 9513,'0'0'9620,"-4"8"-8777,-2 8-506,0-1 1,1 1-1,0 0 0,1 0 0,-2 25 0,-4 98 1334,5-58-800,5-78-839,-20 509 2712,24-491-2773,4-17-120,-6-6 148,-1 1 0,1-1 0,-1 0 0,0 1 0,1-1 0,-1 0 0,0 0 0,0 0 0,0 0 0,0 0 0,-1 0-1,1 0 1,0-4 0,25-105 274,16-161 0,17-77-931,-58 346 681,3-12-113,0 1 0,0 0 0,2 0 0,9-19 0,-14 31 56,-1 1 1,1-1-1,0 0 1,0 1 0,0-1-1,1 0 1,-1 1-1,0-1 1,0 1-1,1 0 1,-1-1-1,1 1 1,-1 0 0,1 0-1,0 0 1,-1 0-1,1 0 1,0 1-1,0-1 1,-1 0-1,1 1 1,0-1 0,0 1-1,0 0 1,0-1-1,0 1 1,0 0-1,0 0 1,0 0-1,0 1 1,-1-1 0,1 0-1,0 1 1,0-1-1,0 1 1,0 0-1,-1-1 1,1 1-1,0 0 1,0 0 0,-1 0-1,1 1 1,-1-1-1,2 1 1,5 5 12,-1 0 0,0 0 0,0 1 1,-1-1-1,0 1 0,0 1 0,-1-1 0,0 1 1,0 0-1,-1 0 0,0 1 0,-1-1 0,0 1 1,-1 0-1,0 0 0,0-1 0,-1 1 0,0 15 1,-1-13 131,0 1 1,-1-1-1,-1 0 0,0 0 1,0-1-1,-1 1 1,-1 0-1,0-1 1,0 0-1,-1 0 1,-1 0-1,0 0 0,0-1 1,-1 0-1,-8 9 1,5-8 120,0-1 0,-1-1 0,0 0 0,0 0 0,-13 7 1,19-13-179,0 0 0,0-1 0,0 0 0,0 0 0,0 0 0,0 0 0,-1-1 0,1 0 0,-1 0 0,1 0 0,-1-1 1,1 0-1,-1 0 0,0 0 0,-9-2 0,12 0-156,-1 1 0,1 0-1,0-1 1,1 1 0,-1-1 0,0 0 0,0 0 0,1 0-1,-1 0 1,1 0 0,0-1 0,-1 1 0,1-1 0,0 0-1,1 1 1,-1-1 0,0 0 0,1 0 0,-1 0 0,1 0 0,0 0-1,0-1 1,0-2 0,0 3-308,1-1 1,-1 1-1,1 0 1,0 0-1,0-1 0,0 1 1,1 0-1,-1 0 0,1 0 1,1-5-1,-1 5-82,0 1-1,0 0 1,0 0 0,0 0-1,0 0 1,1 0 0,-1 0-1,1 0 1,0 0 0,-1 1-1,1-1 1,0 1 0,0-1-1,0 1 1,2-2-1,21-8-6222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9.681"/>
    </inkml:context>
    <inkml:brush xml:id="br0">
      <inkml:brushProperty name="width" value="0.025" units="cm"/>
      <inkml:brushProperty name="height" value="0.025" units="cm"/>
    </inkml:brush>
  </inkml:definitions>
  <inkml:trace contextRef="#ctx0" brushRef="#br0">0 362 15951,'0'0'7485,"11"1"-6477,-6 0-910,0-1-1,-1 0 0,1 0 0,0 0 1,0 0-1,0-1 0,-1 0 0,1 0 1,0 0-1,-1-1 0,1 1 0,7-5 0,-2 0 18,0-1 0,0 0 0,-1 0 0,0-1 0,11-11 0,3-5-26,-1-1 0,34-50 0,-50 66 146,0 0 0,-1 0 0,-1-1 0,1 1 0,-1-1-1,-1 0 1,0 0 0,0-1 0,-1 1 0,-1 0 0,1-1 0,-2 0 0,0-10 0,0 20-220,0 0 0,0 0 0,0 0 0,0 0-1,0 0 1,-1 0 0,1 0 0,0 1 0,-1-1 0,1 0 0,-1 0 0,1 0 0,-1 0 0,1 1 0,-1-1 0,1 0 0,-1 0 0,0 1 0,0-1 0,1 0 0,-1 1 0,0-1 0,0 1 0,0-1 0,0 1 0,1-1 0,-1 1 0,0 0 0,0 0 0,0-1 0,0 1-1,0 0 1,0 0 0,0 0 0,0 0 0,0 0 0,0 0 0,0 0 0,0 0 0,0 0 0,0 1 0,0-1 0,0 0 0,0 1 0,1-1 0,-1 0 0,-2 2 0,-1 0-36,0-1 0,-1 2 0,1-1 0,0 0-1,1 1 1,-1 0 0,0 0 0,-6 6 0,-62 95 56,64-91-14,0 1 0,1 0 0,1 1 0,0 0-1,-7 29 1,13-44-23,0 1-1,0-1 1,0 1 0,0-1-1,0 1 1,0 0-1,0-1 1,0 1-1,0-1 1,0 1-1,0-1 1,0 1-1,0 0 1,0-1 0,1 1-1,-1-1 1,0 1-1,0-1 1,1 1-1,-1-1 1,0 1-1,1-1 1,-1 1-1,0-1 1,1 0 0,-1 1-1,1-1 1,-1 1-1,1-1 1,-1 0-1,1 1 1,22 1 7,28-15 67,-49 12-71,25-9-112,0 1-1,0 2 1,1 0 0,0 2-1,0 1 1,1 1-1,48 2 1,-74 1 102,0 1 1,0 0 0,0-1-1,0 1 1,0 0-1,-1 0 1,1 0 0,0 1-1,-1-1 1,1 1-1,-1-1 1,1 1 0,-1 0-1,0 0 1,0 0-1,4 4 1,20 41-38,-17-26 144,-9-21-88,0 0-1,0 0 1,0 1 0,0-1-1,0 0 1,0 0 0,0 0 0,0 1-1,0-1 1,0 0 0,0 0-1,1 0 1,-1 0 0,0 1-1,0-1 1,0 0 0,0 0-1,0 0 1,0 1 0,0-1-1,1 0 1,-1 0 0,0 0-1,0 0 1,0 0 0,0 0-1,1 1 1,-1-1 0,0 0-1,0 0 1,0 0 0,1 0 0,-1 0-1,0 0 1,0 0 0,0 0-1,1 0 1,-1 0 0,0 0-1,0 0 1,0 0 0,1 0-1,-1 0 1,0 0 0,0 0-1,0 0 1,1 0 0,-1 0-1,0-1 1,0 1 0,1 0 0,3-14 1056,0-18 471,-2 13-1537,0 1 0,-2-1 0,0 0 0,-1 0 0,-1 0 0,0 0 0,-2 1 0,0-1 0,-1 1 0,-11-26 0,15 41-85,25 3-4688,89 9-11440,-75-9 7400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00.085"/>
    </inkml:context>
    <inkml:brush xml:id="br0">
      <inkml:brushProperty name="width" value="0.025" units="cm"/>
      <inkml:brushProperty name="height" value="0.025" units="cm"/>
    </inkml:brush>
  </inkml:definitions>
  <inkml:trace contextRef="#ctx0" brushRef="#br0">225 7 8456,'0'0'14590,"-8"-1"-12348,-1-1-1971,1 1-1,-1 0 1,0 0 0,0 1-1,1 0 1,-1 1 0,0-1-1,1 2 1,-1-1 0,1 1-1,-1 1 1,1 0 0,0 0 0,0 0-1,0 1 1,-9 6 0,13-7-261,-38 32 161,41-34-188,-1 1-1,1-1 1,-1 0-1,1 1 0,0 0 1,0-1-1,-1 1 0,1 0 1,0 0-1,1-1 0,-1 1 1,0 0-1,0 0 0,1 0 1,-1 0-1,1 0 0,0 0 1,0 0-1,0 0 0,0 0 1,0 0-1,0 4 0,1-5-80,0 1-1,0-1 1,1 0-1,-1 0 1,0 0-1,0 0 1,1 0-1,-1 0 0,1 0 1,-1 0-1,1-1 1,-1 1-1,1-1 1,-1 1-1,1-1 1,-1 1-1,1-1 1,0 0-1,-1 0 0,1 0 1,2 0-1,45 0-1871,-35 0 1149,21-1-1013,-1 1-1781,54 5 0,-78-4 3877,0 1 0,0 0 1,0 1-1,0 0 1,14 7-1,-23-9-32,1-1-1,-1 1 0,0 0 0,0-1 1,1 1-1,-1 0 0,0 0 1,0 0-1,0 0 0,0 0 0,0 0 1,0 0-1,0 0 0,0 0 1,0 0-1,0 1 0,-1-1 1,1 0-1,0 1 0,-1-1 0,1 0 1,-1 1-1,0-1 0,1 1 1,-1 2-1,-1-2 72,1 1 0,-1-1-1,0 0 1,1 1 0,-1-1 0,0 0 0,-1 0 0,1 1 0,0-1 0,-1 0 0,1 0-1,-1 0 1,-3 3 0,-7 6 661,-1-1 0,0 0 0,-23 13-1,30-20-862,-4 5 31,-1-2 0,-1 1 0,1-1 1,-1-1-1,0 0 0,0-1 0,0 0 0,-1 0 0,0-2 0,-21 3 0,33-5-197,0 0-1,0 0 1,0 0-1,0 0 1,-1 0-1,1-1 1,0 1-1,0 0 1,0-1-1,0 1 1,0-1-1,0 1 1,0-1-1,0 1 1,0-1 0,0 0-1,0 1 1,0-1-1,1 0 1,-1 0-1,0 0 1,0 1-1,1-1 1,-1 0-1,0 0 1,1 0-1,-1 0 1,1 0-1,-1-1 1,1 1-1,0 0 1,0 0 0,-1 0-1,1 0 1,0 0-1,0 0 1,0-1-1,0 1 1,0 0-1,0 0 1,0 0-1,1 0 1,-1 0-1,0 0 1,1-1-1,0-1 1,0-1-323,0 0 1,1-1-1,0 1 0,0 0 0,0 0 1,0 0-1,0 0 0,1 1 1,0-1-1,-1 0 0,6-3 1,45-29-7672,-25 21 1324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00.692"/>
    </inkml:context>
    <inkml:brush xml:id="br0">
      <inkml:brushProperty name="width" value="0.025" units="cm"/>
      <inkml:brushProperty name="height" value="0.025" units="cm"/>
    </inkml:brush>
  </inkml:definitions>
  <inkml:trace contextRef="#ctx0" brushRef="#br0">169 40 5317,'0'0'21818,"-8"-7"-20686,5 5-1073,1 0-21,1 0 1,-1 0 0,0 1 0,0-1 0,0 0 0,1 1 0,-2 0 0,1-1 0,0 1 0,0 0 0,0 0 0,0 0 0,-1 0 0,1 1 0,0-1 0,-1 0 0,1 1 0,-1 0 0,1 0 0,-1-1 0,1 2 0,0-1-1,-1 0 1,1 0 0,-1 1 0,1-1 0,0 1 0,-1 0 0,1 0 0,0 0 0,-1 0 0,1 0 0,0 0 0,0 0 0,0 1 0,-3 2 0,-4 5 152,1 0 1,0 1 0,1 0-1,0 0 1,-9 19-1,13-24-135,0 0-1,1 1 1,0-1-1,0 1 1,0-1 0,1 1-1,0 0 1,0 0-1,0 0 1,1 0-1,0 0 1,0-1-1,2 12 1,-1-15-55,0 0-1,0-1 1,0 1-1,0-1 1,0 1-1,0-1 1,1 0-1,-1 0 1,1 1-1,-1-1 1,1 0-1,-1 0 1,1 0 0,0-1-1,-1 1 1,1 0-1,0-1 1,0 1-1,-1-1 1,1 1-1,0-1 1,0 0-1,0 0 1,0 0 0,0 0-1,-1 0 1,1 0-1,0 0 1,0-1-1,0 1 1,0-1-1,2 0 1,3 0-11,-1-1 1,1 0-1,0 0 1,-1 0-1,0-1 0,1 0 1,9-6-1,-7-1 11,-1 0 1,0 0-1,-1-1 0,0 0 0,0-1 0,-1 1 0,-1-1 0,0 0 1,0 0-1,-1-1 0,-1 1 0,0-1 0,2-25 0,-7 63-36,1-19 34,1 1 0,-1 0 0,1 0 1,0-1-1,1 1 0,-1 0 0,1-1 0,3 8 1,-3-12-13,0-1 1,1 0 0,-1 0 0,1 0 0,-1 0-1,1 0 1,0-1 0,-1 1 0,1 0 0,0-1-1,-1 1 1,1-1 0,0 0 0,0 1-1,0-1 1,-1 0 0,1 0 0,3-1 0,36-2-354,28-19-328,-59 17 683,0 1 0,0 1 0,0 0-1,1 0 1,-1 1 0,1 0 0,0 0 0,-1 1-1,1 1 1,17 1 0,-27-1 35,0 1 0,0-1 0,0 0 1,0 0-1,0 1 0,0-1 0,0 1 0,0-1 1,0 1-1,-1 0 0,1-1 0,0 1 0,0 0 1,0-1-1,-1 1 0,1 0 0,0 0 0,-1 0 1,1 0-1,-1-1 0,1 1 0,-1 0 0,1 0 1,-1 0-1,1 2 0,1 30 1031,-2-30-987,0 0 0,0 0 1,0 0-1,0-1 1,0 1-1,1 0 1,-1 0-1,1 0 0,0 0 1,0-1-1,0 1 1,2 5-1,-2-8-68,0 1 0,0-1 0,0 0 0,-1 1 0,1-1 0,0 0 0,0 1 0,0-1 0,0 0 0,0 0 0,0 0 0,0 0 0,0 0 0,0 0 0,0 0 0,0 0 0,0 0 0,0 0 0,-1 0 0,1-1 0,0 1 0,0 0 0,0-1 0,0 1 0,0-1 0,-1 1 0,1-1 0,1 0 0,27-20 0,-21 15 0,-6 5-25,0-1 1,0 1-1,0-1 0,0 1 0,0 0 1,0 0-1,0 0 0,0 0 0,1 0 1,-1 1-1,0-1 0,1 1 0,-1-1 1,4 1-1,-5 0 7,0 1 0,0 0 1,0 0-1,0-1 0,0 1 0,-1 0 1,1 0-1,0 0 0,0 0 0,-1 0 1,1 0-1,-1 0 0,1 0 0,-1 0 1,1 0-1,-1 0 0,0 1 0,1-1 0,-1 0 1,0 0-1,0 0 0,0 0 0,0 1 1,0-1-1,0 0 0,0 0 0,0 0 1,-1 2-1,1 3-267,-1 23-1229,-5-12-4519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01.483"/>
    </inkml:context>
    <inkml:brush xml:id="br0">
      <inkml:brushProperty name="width" value="0.025" units="cm"/>
      <inkml:brushProperty name="height" value="0.025" units="cm"/>
    </inkml:brush>
  </inkml:definitions>
  <inkml:trace contextRef="#ctx0" brushRef="#br0">31 0 20083,'0'0'8136,"0"12"-7330,1 347 1270,6-310-2562,-2-17-3597,-11-33-4607,-3-9 6190,5 5 194,-21-19-8136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01.984"/>
    </inkml:context>
    <inkml:brush xml:id="br0">
      <inkml:brushProperty name="width" value="0.025" units="cm"/>
      <inkml:brushProperty name="height" value="0.025" units="cm"/>
    </inkml:brush>
  </inkml:definitions>
  <inkml:trace contextRef="#ctx0" brushRef="#br0">35 229 12011,'-5'-13'4570,"1"4"-4250,-1-2 836,0 0 0,1 0 0,1 0-1,-4-24 1,6 32-913,1 0 0,-1 0 0,1-1 0,0 1 0,1 0 0,-1-1 0,1 1 0,-1 0 0,1 0 0,0 0 0,0 0 0,0 0 0,0-1 0,1 2 0,-1-1 0,1 0 0,0 0 0,0 0 0,0 1 0,0-1 0,0 1 0,1 0 0,-1 0 0,1 0 0,4-3 0,8-3 59,0 1-1,1 0 1,0 1 0,0 1-1,0 1 1,1 0-1,-1 1 1,26-1 0,17 1-47,61 6-1,-108-2-248,1 0 0,-1 1 0,1 0 0,-1 1 0,0 1 0,0 0-1,0 0 1,-1 1 0,1 1 0,15 10 0,-24-14-10,1 1 1,0 0-1,-1 0 1,0 0-1,0 0 0,0 0 1,0 1-1,0-1 1,-1 1-1,0 0 1,1 0-1,-2 0 0,1 0 1,0 0-1,-1 1 1,1-1-1,-1 0 1,-1 1-1,1-1 0,0 1 1,-1-1-1,0 1 1,0-1-1,0 0 1,-1 1-1,0-1 0,0 1 1,0-1-1,0 0 1,0 1-1,-1-1 1,-4 7-1,-1 1 38,0 0 0,-1 0-1,0-1 1,-1 0 0,-1 0 0,0-1-1,0-1 1,-14 11 0,-97 64 257,111-78-288,-86 53-3,105-58-108,0 0 1,0 0-1,0-1 0,0-1 1,11-1-1,19-4-166,10-3-119,1 3 1,0 1-1,0 2 1,89 8-1,-133-4 383,0 0 0,-1 0 0,1 1 0,0 0 0,-1 0 0,1 0 0,-1 1 0,0-1 0,0 2 0,0-1 0,0 0 0,-1 1 0,1 0 0,7 8 0,-11-10 60,1 1 0,0 0-1,-1-1 1,0 1-1,1 0 1,-1-1 0,0 1-1,0 0 1,-1 0-1,1 0 1,-1 0 0,1 0-1,-1 0 1,0 0 0,0 0-1,0 0 1,-1 0-1,1 0 1,-1 0 0,0 0-1,1 0 1,-1 0-1,0 0 1,-1 0 0,1-1-1,-1 1 1,1 0-1,-1-1 1,0 1 0,-2 2-1,-10 11 75,-1-1-1,0 0 1,0-1-1,-1-1 0,-1-1 1,-1 0-1,-26 13 1,0-3 129,-94 33 1,101-43-254,-62 11 0,89-20 0,-1-2 0,0 0 0,0 0 0,1-1 0,-1 0 0,0-1 0,0 0 0,0-1 0,1 0 0,-19-6 0,25 6-128,0 0 0,1 0 0,-1 0 0,1-1 0,0 1 0,-1-1 0,1 0 0,1 0-1,-1 0 1,0 0 0,1-1 0,-1 1 0,1-1 0,0 1 0,0-1 0,1 0 0,-1 0 0,1 0 0,0 0 0,0 0 0,-1-4 0,1 2-390,1 0 1,-1 0-1,1 0 1,1 0-1,-1 0 0,1 0 1,0 0-1,0 0 1,0 1-1,1-1 1,0 0-1,0 1 1,6-11-1,12-15-10207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21.037"/>
    </inkml:context>
    <inkml:brush xml:id="br0">
      <inkml:brushProperty name="width" value="0.025" units="cm"/>
      <inkml:brushProperty name="height" value="0.025" units="cm"/>
    </inkml:brush>
  </inkml:definitions>
  <inkml:trace contextRef="#ctx0" brushRef="#br0">3609 9025 9737,'10'-7'230,"51"-29"-40,2 3 0,1 3 1,92-31-1,-76 31-323,0-3 1,89-52-1,-89 33 183,-3-3 0,105-97 0,117-158 1337,-222 220-863,-4-4-1,95-162 0,-132 193-494,-4-1-1,-2-2 0,-4-1 1,-2-1-1,23-109 1,-38 131 53,-2 0 1,-2-1 0,-2 1 0,-2-1-1,-3 0 1,-1 0 0,-2 1-1,-2 0 1,-3 0 0,-1 0 0,-2 1-1,-2 1 1,-28-56 0,-5 13 24,-5 3 0,-3 1 0,-3 4 0,-4 2 0,-110-105 0,-403-304 827,233 209 100,-387-378 273,145 127-371,147 156-957,-137-120 26,-67-107-13,56-54 16,519 565-44,4-3 1,4-2-1,-56-121 1,92 164 14,2-1 0,2-1 0,3-1 0,2 0 0,2-1 0,3-1 0,2 0 0,0-74 0,10 104-44,0 0 0,1 1 0,2-1 0,0 1 0,2 0 1,0 1-1,2 0 0,0 0 0,2 1 0,0 0 0,2 1 0,0 0 1,1 1-1,29-28 0,-7 11 23,1 1 0,2 2 1,1 2-1,1 2 0,2 2 0,48-23 0,-41 28 43,0 2 0,2 2-1,0 3 1,1 1 0,1 4-1,0 1 1,96-3 0,220-20 391,-142 11-133,-191 18-130,74 5-1,-94 0-542,0 2 0,0 0 0,-1 1-1,0 1 1,0 1 0,20 9-1,-18-7-3001,-7-6-2109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21.550"/>
    </inkml:context>
    <inkml:brush xml:id="br0">
      <inkml:brushProperty name="width" value="0.025" units="cm"/>
      <inkml:brushProperty name="height" value="0.025" units="cm"/>
    </inkml:brush>
  </inkml:definitions>
  <inkml:trace contextRef="#ctx0" brushRef="#br0">7 47 13357,'-6'-1'991,"7"-1"-431,17-5-311,29-5-277,50-1 247,0 4 1,157 6 0,-145 4-270,-73-1 41,0 2 0,-1 1 0,36 9 0,-60-10 4,-1 0-1,1 1 1,-1 0-1,1 1 1,-1 0-1,0 1 1,0 0-1,-1 1 1,0 0-1,0 0 1,0 1-1,0 0 1,13 16-1,-20-19 28,1-1-1,-1 1 0,0 0 1,-1 0-1,1 0 0,-1 0 1,0 1-1,1-1 0,-2 0 1,1 0-1,-1 1 0,1-1 1,-1 0-1,0 1 0,-1-1 0,1 1 1,-1-1-1,0 0 0,-2 7 1,-1 1 147,-1 1 0,0-1 0,-1 0 0,0 0 1,-11 14-1,-91 119 584,-152 157 0,134-161-1042,58-68-1275,16-25-2472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09.821"/>
    </inkml:context>
    <inkml:brush xml:id="br0">
      <inkml:brushProperty name="width" value="0.025" units="cm"/>
      <inkml:brushProperty name="height" value="0.025" units="cm"/>
    </inkml:brush>
  </inkml:definitions>
  <inkml:trace contextRef="#ctx0" brushRef="#br0">19 59 5701,'-16'-28'3920,"16"27"-3816,0 1 0,0-1 1,-1 1-1,1-1 0,0 1 0,0-1 1,-1 0-1,1 1 0,0-1 0,0 1 1,0-1-1,0 1 0,0-1 0,0 0 0,0 1 1,0-1-1,0 1 0,0-1 0,0 1 1,0-1-1,1 1 0,-1-1 0,0 0 1,0 1-1,0-1 0,1 1 0,-1-1 0,0 1 1,1-1-1,-1 1 0,1 0 0,-1-1 1,0 1-1,1-1 0,-1 1 0,1 0 1,-1-1-1,1 1 0,-1 0 0,1 0 0,-1-1 1,1 1-1,-1 0 0,1 0 0,-1 0 1,1 0-1,0 0 0,-1-1 0,1 1 1,0 0-1,1 3-75,1 0 0,-1 0 0,0-1 0,0 1 0,-1 0 1,1 1-1,-1-1 0,1 0 0,-1 0 0,0 1 0,0-1 0,1 7 0,0 0 25,0-6-61,0 1 0,-1-1 0,2 0 0,-1 0 1,0 0-1,1 0 0,0 0 0,0 0 0,0-1 0,0 1 0,0-1 0,1 0 0,0 0 0,0 0 0,-1 0 0,2-1 0,-1 0 1,6 3-1,4 0 31,0-2 0,1 1-1,-1-2 1,24 2 0,6 1 84,92 9 454,0-7 0,145-11 0,130 6 26,330 9-493,-452-13-29,194-21 3,288-17 296,-681 39-372,148-3 45,713-7 105,-421-15 9,-162 3 139,709-29 1049,-976 47 203,-100 6-1556,-1 0 0,0-1-1,0 1 1,0 0 0,0-1 0,0 1-1,0 0 1,0-1 0,0 1 0,-1 0-1,1 0 1,0-1 0,0 1 0,0 0 0,-1-1-1,1 1 1,0-1 0,-1 1 0,1 0-1,-1-1 1,1 1 0,-1 0 0,-5 6-806,0 0 0,0-1 0,-1 1 0,-13 9 0,-5 2-4541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12.511"/>
    </inkml:context>
    <inkml:brush xml:id="br0">
      <inkml:brushProperty name="width" value="0.025" units="cm"/>
      <inkml:brushProperty name="height" value="0.025" units="cm"/>
    </inkml:brush>
  </inkml:definitions>
  <inkml:trace contextRef="#ctx0" brushRef="#br0">0 181 10570,'555'11'1852,"689"7"2206,638 1-1832,-1667-17-2133,724-13 81,-127-45-131,465-26-1,-973 76-30,163-12 3,-458 17-11,0 1-1,-1-1 0,1 0-1,0-1 1,-1 0 0,1 0 0,-1 0-1,1-1 1,-1-1 0,9-4 0,-17 8 1,0 0 1,1 0 0,-1 0-1,1-1 1,-1 1 0,1 0-1,-1 0 1,0-1 0,1 1-1,-1 0 1,0 0 0,1-1-1,-1 1 1,0 0 0,1-1-1,-1 1 1,0-1 0,1 1-1,-1 0 1,0-1 0,0 1-1,0-1 1,0 1 0,1-1-1,-1 1 1,0 0 0,0-1-1,0 1 1,0-1 0,0 1-1,0-1 1,0 1 0,0-1-1,0 1 1,0-1 0,0 1-1,-1 0 1,1-1-1,0 1 1,0-1 0,0 1-1,0-1 1,-1 1 0,1 0-1,0-1 1,-1 1 0,1-1-1,0 1 1,0 0 0,-1 0-1,1-1 1,-1 1 0,1 0-1,0-1 1,-1 1 0,1 0-1,-1 0 1,1 0 0,0-1-1,-1 1 1,1 0 0,-1 0-1,1 0 1,-1 0 0,0 0-1,-33-7 277,32 7-271,-51-3-8,0 3 1,0 1 0,-73 13 0,24-3-2540,-1-6-3666,28-5-2861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3.836"/>
    </inkml:context>
    <inkml:brush xml:id="br0">
      <inkml:brushProperty name="width" value="0.025" units="cm"/>
      <inkml:brushProperty name="height" value="0.025" units="cm"/>
    </inkml:brush>
  </inkml:definitions>
  <inkml:trace contextRef="#ctx0" brushRef="#br0">42 1 15983,'-4'14'1361,"-8"43"138,2 1-1,2-1 0,3 2 1,2-1-1,9 99 0,-5-143-1419,1 0 0,0 0 0,1 0 0,1 0 0,0-1 0,1 0 0,0 0 0,1 0 0,7 12 0,-12-24-75,-1-1 0,0 1 0,1-1 0,-1 1-1,0-1 1,1 1 0,-1-1 0,1 1 0,-1-1-1,1 1 1,-1-1 0,1 0 0,-1 1 0,1-1-1,-1 0 1,1 1 0,-1-1 0,1 0 0,-1 0-1,1 0 1,0 1 0,-1-1 0,1 0 0,0 0-1,-1 0 1,1 0 0,-1 0 0,1 0 0,0 0-1,0 0 1,8-17 229,-5-32 134,-4 47-364,1-36-186,0 18-156,0 0-1,-1-1 1,-1 1-1,-1 0 1,0 0-1,-2 0 1,-12-38-1,13 63-652,1 17 809,1 26 451,3-39-252,0 0 1,0 0 0,1-1 0,0 1-1,0-1 1,1 0 0,0 0 0,1 0-1,6 9 1,-9-14 26,0-1 0,0 1-1,0-1 1,0 1 0,1-1 0,-1 0 0,1 1 0,-1-1-1,1 0 1,0-1 0,0 1 0,-1 0 0,1-1 0,0 0-1,1 0 1,-1 0 0,0 0 0,0 0 0,0 0 0,1-1-1,-1 0 1,0 0 0,1 0 0,-1 0 0,0 0 0,0 0-1,1-1 1,4-1 0,-6 1-15,0-1 0,0 0 0,0 0 0,-1 1 0,1-1 0,0 0 0,-1 0 0,1-1 1,-1 1-1,0 0 0,0 0 0,0-1 0,0 1 0,0-1 0,0 1 0,-1-1 0,1 1 0,-1-1 0,1-2 0,0 2-127,-1 0-1,1 0 1,-1 0-1,0 0 1,0-1-1,0 1 1,0 0-1,0 0 1,-1 0-1,0 0 1,1 0 0,-1 0-1,0 0 1,0 0-1,-3-4 1,1 5-1519,6 7 1122,12 12 368,15 6 136,1 0 0,2-2 0,0-2 0,1-1 0,46 18 0,-79-36 21,0 0 1,-1 0-1,1 0 0,0 0 1,-1 0-1,1 0 1,-1 0-1,1-1 0,-1 1 1,1 0-1,0 0 1,-1-1-1,1 1 1,-1 0-1,1-1 0,-1 1 1,1 0-1,-1-1 1,1 1-1,-1-1 1,0 1-1,1-1 0,-1 1 1,0-1-1,1 1 1,-1-1-1,0 1 0,1-1 1,-1 1-1,0-1 1,0 1-1,0-1 1,0 0-1,0 1 0,1-1 1,-1 1-1,0-1 1,0 0-1,-1 1 1,1-1-1,0 0 0,0 0 1,0-40 1125,-1 28-949,-7-206-195,10 207-235,2 15 168,3 11 64,0 5 45,1 3-107,0 0 0,1 0-1,2 0 1,0-2 0,14 21-1,-23-39 30,1 1 0,-1-1 0,0 0 0,1 0 0,0 0 0,-1 0 0,1 0 0,0-1-1,0 1 1,0-1 0,0 0 0,0 0 0,1 0 0,-1 0 0,0 0 0,0-1 0,1 1 0,-1-1 0,0 0-1,0 0 1,1 0 0,-1-1 0,0 1 0,1-1 0,-1 0 0,0 0 0,5-2 0,9-3-982,-1-1 0,0-1 0,29-19 0,-26 15-818,-11 8 1428,-4 0 190,1 1 0,0 0 0,0 1 0,0-1 0,1 1 0,-1 0 0,1 0 0,-1 1 0,7-2 0,-12 32 3912,-7-4-2083,5-20-1395,0-1-1,1 1 0,-1 0 0,1 0 0,0 0 1,1 0-1,-1 0 0,1 0 0,0 0 0,0 0 0,0 0 1,1 1-1,1 5 0,-1-10-271,0-1 1,0 1-1,0 0 1,0-1-1,0 1 0,0 0 1,0-1-1,0 1 1,1-1-1,-1 0 1,0 1-1,0-1 1,1 0-1,-1 0 0,0 0 1,0 0-1,1 0 1,-1 0-1,0 0 1,3-1-1,28-4-3450,-9-8-1923,2-3-4805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13.646"/>
    </inkml:context>
    <inkml:brush xml:id="br0">
      <inkml:brushProperty name="width" value="0.025" units="cm"/>
      <inkml:brushProperty name="height" value="0.025" units="cm"/>
    </inkml:brush>
  </inkml:definitions>
  <inkml:trace contextRef="#ctx0" brushRef="#br0">1 156 13325,'8'-2'253,"1"1"1,-1-1-1,0-1 1,12-4-1,0-1-202,-7 5-168,15-7 682,0 1 0,1 2-1,1 1 1,46-3 0,400 8 43,1 1 129,985-34 357,-488 42-630,-614-2-346,66-5 835,438-55 0,-838 50-1728,57-4 2098,-56 6-4132,1 1-3957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58.763"/>
    </inkml:context>
    <inkml:brush xml:id="br0">
      <inkml:brushProperty name="width" value="0.025" units="cm"/>
      <inkml:brushProperty name="height" value="0.025" units="cm"/>
    </inkml:brush>
  </inkml:definitions>
  <inkml:trace contextRef="#ctx0" brushRef="#br0">0 267 5477,'0'0'1132,"9"-3"-881,53-9 411,1 2 1,0 2-1,83 2 1,-86 4 349,1007-30 2757,1219-79-1362,-1387 61 327,-691 37-2110,246-7 1875,-465 21-2846,-1 0 0,0 1 0,1 0 1,-21 7-1,-30 6-2275,-14-9-1932,-13-5-3229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00.529"/>
    </inkml:context>
    <inkml:brush xml:id="br0">
      <inkml:brushProperty name="width" value="0.025" units="cm"/>
      <inkml:brushProperty name="height" value="0.025" units="cm"/>
    </inkml:brush>
  </inkml:definitions>
  <inkml:trace contextRef="#ctx0" brushRef="#br0">382 111 4004,'0'0'704,"-8"-2"-100,-66-20 482,-29-9-4854,35 16 7250,64 14-3285,0 0 0,0 1-1,0 0 1,0 0-1,0 0 1,0 1-1,-1-1 1,1 1-1,0 0 1,0 0-1,1 1 1,-1-1-1,0 1 1,0 0-1,1 0 1,-1 0 0,-3 3-1,6-5-162,1 0 116,-1 1 1,1-1 0,0 0-1,-1 1 1,1-1 0,-1 0-1,1 1 1,0-1-1,-1 0 1,1 0 0,-1 0-1,1 1 1,-1-1-1,1 0 1,-1 0 0,1 0-1,-1 0 1,1 0 0,-1 0-1,1 0 1,-1 0-1,1 0 1,-1 0 0,1 0-1,-1-1 1,1 1-1,-1 0 1,1 0 0,-1 0-1,1-1 1,-1 1-1,1 0 1,-1 0 0,0-1-1,-3-18 1477,4 18-1776,0 0-1,0 0 0,0-1 0,0 1 1,0 0-1,0 0 0,-1-1 0,1 1 0,0 0 1,-1 0-1,1 0 0,-1 0 0,1-1 1,-1 1-1,0 0 0,1 0 0,-1 0 1,0 0-1,0 0 0,0 0 0,0 1 1,-1-2-1,-15-7 1327,14 5-1655,8 2-3857,2 2-1195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01.987"/>
    </inkml:context>
    <inkml:brush xml:id="br0">
      <inkml:brushProperty name="width" value="0.025" units="cm"/>
      <inkml:brushProperty name="height" value="0.025" units="cm"/>
    </inkml:brush>
  </inkml:definitions>
  <inkml:trace contextRef="#ctx0" brushRef="#br0">38 203 7111,'0'0'3470,"-6"-9"-2066,-1 0-936,4 7-324,1-1 1,-1 0 0,1 0-1,0 0 1,0 0 0,0-1-1,1 1 1,-1 0 0,1-1-1,0 1 1,0-1 0,-1-6 0,49 59 1803,-34-37-1934,0-1 0,1 0-1,0-2 1,1 1 0,0-2-1,0 0 1,1-1 0,0 0 0,0-1-1,1-1 1,0-1 0,29 5 0,18-3 142,0-2 1,72-5 0,-52 0 91,639-19 807,-574 14-1053,370-22 77,387-8 226,-67 60 448,751 24-486,-1565-51-80,-25 3-177,1-1 1,-1 1-1,0 0 0,0 0 1,1 0-1,-1 0 0,0 0 0,0-1 1,0 1-1,1 0 0,-1 0 1,0 0-1,0-1 0,0 1 0,0 0 1,1 0-1,-1-1 0,0 1 1,0 0-1,0 0 0,0-1 1,0 1-1,0 0 0,0 0 0,0-1 1,0 1-1,0 0 0,0 0 1,0-1-1,0 1 0,0 0 0,0-1 1,0 1-1,0 0 0,0 0 1,0-1-1,0 1 0,0-1 0,-2-1 35,0 0 0,0 0-1,0 0 1,0 1 0,-1-1-1,1 0 1,0 1 0,-1 0-1,1-1 1,-1 1 0,0 0-1,-4-1 1,-74-19-61,-1 3-1,0 4 0,-92-3 1,66 6 13,-708-38 79,-4 46-72,475 4 44,-878 60 54,910-38-114,-261-11 93,534-14-53,-47-10 0,74 9-3,1 1 0,0-2 0,0 0 0,0 0 1,0-1-1,1 0 0,0-1 0,-11-8 1,22 14-29,-1 0 0,0-1 0,0 1 1,1-1-1,-1 1 0,0-1 1,1 1-1,-1-1 0,1 1 0,-1-1 1,1 0-1,-1 0 0,1 1 1,-1-1-1,1 0 0,-1 1 0,1-1 1,0 0-1,0 0 0,-1 0 1,1 0-1,0 1 0,0-1 0,0 0 1,0 0-1,0 0 0,0 0 1,0 1-1,0-1 0,0 0 0,0 0 1,1 0-1,-1 0 0,0 1 1,0-1-1,1 0 0,-1 0 0,1 1 1,-1-1-1,1 0 0,-1 0 1,1 1-1,-1-1 0,1 1 1,-1-1-1,1 0 0,0 1 0,-1-1 1,1 1-1,0 0 0,0-1 1,-1 1-1,1 0 0,0-1 0,0 1 1,0 0-1,-1 0 0,3-1 1,55-16-234,-54 16 236,120-20-108,0 6-1,144 1 1,-150 9 81,3034-36 48,-2861 47-18,687 35 27,-1385-52 632,-12 31-647,-87 14 57,-205 13-2637,511-40-1497,9-5-2584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04.890"/>
    </inkml:context>
    <inkml:brush xml:id="br0">
      <inkml:brushProperty name="width" value="0.025" units="cm"/>
      <inkml:brushProperty name="height" value="0.025" units="cm"/>
    </inkml:brush>
  </inkml:definitions>
  <inkml:trace contextRef="#ctx0" brushRef="#br0">101 25 11339,'-9'0'2968,"-18"0"-2270,-24 0 6861,37 0-1067,64 0-5429,315 2 431,-179 0-2673,-2-2-6391,-184 0 7422,0 1 0,0-1 1,1-1-1,-1 1 0,0 0 0,1 0 0,-1 0 0,0 0 0,0 0 0,1 0 0,-1 0 0,0 0 0,0 0 0,1 0 0,-1-1 1,0 1-1,0 0 0,0 0 0,1 0 0,-1 0 0,0-1 0,0 1 0,0 0 0,1 0 0,-1 0 0,0-1 0,0 1 1,0 0-1,0 0 0,0-1 0,0 1 0,0 0 0,0 0 0,1-1 0,-1 1 0,0 0 0,0-1 0,0 1 0,0 0 0,0 0 1,0-1-1,-1 1 0,1 0 0,0 0 0,0-1 0,0 1 0,0-1 0,0-2-1448,0-14-5878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05.250"/>
    </inkml:context>
    <inkml:brush xml:id="br0">
      <inkml:brushProperty name="width" value="0.025" units="cm"/>
      <inkml:brushProperty name="height" value="0.025" units="cm"/>
    </inkml:brush>
  </inkml:definitions>
  <inkml:trace contextRef="#ctx0" brushRef="#br0">67 5 16143,'0'0'5461,"9"-1"-3859,43-3 439,97 5 0,-63 7-1672,138 29 1,-205-33-365,1 1 0,-2 2 1,1-1-1,30 17 1,-46-21-3,1 0 1,-1 0 0,0 0 0,0 0 0,-1 1 0,1-1 0,0 1 0,-1 0 0,1 0 0,-1 0 0,0 0 0,0 0 0,0 0 0,1 5 0,-2-6 9,-1 1-1,0 0 1,1-1-1,-1 1 1,0 0 0,-1-1-1,1 1 1,0-1 0,-1 1-1,0 0 1,1-1 0,-1 1-1,0-1 1,0 0-1,0 1 1,-1-1 0,1 0-1,-1 1 1,1-1 0,-1 0-1,0 0 1,1 0 0,-3 1-1,-8 8 175,0 0 0,-1-1 0,0 0 0,-1-1 0,0-1 0,-15 7 0,-97 39 831,88-40-670,-110 40 364,72-29-230,-110 53 0,182-76-541,0 0 1,0 1-1,0-1 0,0 1 0,0-1 1,1 1-1,-1 0 0,1 1 0,-1-1 1,1 0-1,-4 8 0,7-11-32,-1 0-1,1 0 1,0 0-1,0 1 1,0-1-1,0 0 1,-1 0-1,1 1 1,0-1-1,0 0 1,0 0-1,0 1 1,0-1-1,0 0 1,0 0-1,0 1 1,0-1-1,0 0 1,0 1 0,0-1-1,0 0 1,0 0-1,0 1 1,0-1-1,0 0 1,0 1-1,0-1 1,0 0-1,0 0 1,0 1-1,1-1 1,-1 0-1,0 0 1,0 0-1,0 1 1,1-1-1,-1 0 1,0 0-1,0 0 1,0 1-1,1-1 1,-1 0-1,0 0 1,15 0-6518,15-3-6908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0.923"/>
    </inkml:context>
    <inkml:brush xml:id="br0">
      <inkml:brushProperty name="width" value="0.025" units="cm"/>
      <inkml:brushProperty name="height" value="0.025" units="cm"/>
    </inkml:brush>
  </inkml:definitions>
  <inkml:trace contextRef="#ctx0" brushRef="#br0">0 208 3972,'12'-36'2607,"22"-68"6572,-8 37-7,-26 106-4645,2-4-4030,-13 125 623,-2 104-569,14-303-554,-1 0 0,-2-1 1,-2 1-1,-1 1 0,-18-61 1,23 106-22,0 0 0,1 0 0,-1 0 1,1 0-1,0 0 0,1 0 0,0 0 1,3 8-1,-2-10 32,0 1 0,0-2 0,0 1-1,1 0 1,0-1 0,0 1 0,0-1 0,0 0-1,1 0 1,0-1 0,-1 0 0,1 1 0,0-2 0,1 1-1,-1 0 1,0-1 0,1 0 0,0 0 0,-1-1 0,1 0-1,0 0 1,0 0 0,-1-1 0,1 1 0,0-1-1,0-1 1,0 1 0,0-1 0,-1 0 0,1 0 0,0-1-1,10-4 1,-5 2 7,-1-1-1,0 0 0,0 0 1,-1-1-1,1 0 0,-1-1 1,0 0-1,-1-1 0,0 1 1,0-2-1,-1 1 0,0-1 1,0 0-1,-1-1 0,0 1 1,7-16-1,-9 13 4,-1 0 1,0-1-1,0 1 1,-2 0 0,1-1-1,-1-14 1,-1 24-16,0-1 0,0 1 0,0-1 1,0 1-1,0-1 0,-1 1 0,1-1 0,-1 1 1,0-1-1,0 1 0,0 0 0,-1 0 1,1-1-1,-1 1 0,0 0 0,0 0 0,0 0 1,0 1-1,0-1 0,-1 0 0,1 1 1,-1 0-1,0-1 0,1 1 0,-6-3 0,6 5-4,0-1 0,0 1-1,0-1 1,1 1 0,-1 0-1,0 0 1,0 0 0,0 0-1,0 0 1,0 0 0,0 0-1,0 1 1,0-1 0,0 1-1,0 0 1,1-1 0,-1 1-1,0 0 1,0 0 0,-1 1-1,-1 1 12,0 1-1,0-1 0,0 1 1,0 0-1,1 0 0,0 0 1,-4 7-1,-3 6 91,0 2 1,-11 34-1,20-50-85,-2 5 11,0-1 0,1 1 0,0 0 0,1-1 0,-1 1 0,2 0-1,-1 11 1,1-17-23,0 0-1,1 0 1,-1 0-1,0 0 1,1 0 0,-1 0-1,1-1 1,0 1-1,0 0 1,0 0-1,0 0 1,0-1-1,0 1 1,0 0 0,0-1-1,1 1 1,-1-1-1,1 1 1,-1-1-1,1 0 1,-1 0-1,1 0 1,0 0-1,0 0 1,0 0 0,-1 0-1,1 0 1,0-1-1,0 1 1,0-1-1,0 1 1,0-1-1,2 0 1,14 1-100,0-1-1,0 0 1,-1-2-1,1 0 1,26-7-1,-22 4-50,0 1-1,38-1 1,-59 5 153,0 0 0,0 0 0,0 0-1,1 0 1,-1 0 0,0 1 0,0-1 0,0 0 0,0 1 0,0-1 0,0 1 0,0-1 0,0 1 0,0 0 0,0-1 0,0 1 0,0 0 0,0 0 0,-1-1 0,1 1 0,0 0-1,0 0 1,-1 0 0,1 0 0,-1 0 0,1 0 0,0 2 0,0 1 40,0 1-1,0-1 1,0 0-1,-1 1 1,1-1 0,-1 1-1,-1 7 1,-1 3 89,0 1-1,-1-1 1,-7 22 0,1-14-134,-10 37 0,22-59-345,6-7-665,6-8-2851,1-9-3009,-1-5-3657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1.266"/>
    </inkml:context>
    <inkml:brush xml:id="br0">
      <inkml:brushProperty name="width" value="0.025" units="cm"/>
      <inkml:brushProperty name="height" value="0.025" units="cm"/>
    </inkml:brush>
  </inkml:definitions>
  <inkml:trace contextRef="#ctx0" brushRef="#br0">82 64 19058,'0'0'10501,"11"8"-9797,-5-5-651,-3 0-31,0-1-1,0 1 1,0-1-1,0 0 0,1 0 1,-1-1-1,1 1 0,0-1 1,-1 1-1,1-1 0,0 0 1,0-1-1,-1 1 1,1 0-1,0-1 0,0 0 1,0 0-1,0 0 0,0-1 1,0 1-1,0-1 0,-1 0 1,1 0-1,0 0 0,-1-1 1,1 1-1,6-5 1,-7 5-15,0-1 0,0 0 0,0 0 0,-1 0 0,1 0 0,0-1 0,-1 1 0,0-1 0,1 1 0,-1-1 0,0 0 0,-1 0 0,1 0 0,0 0 0,-1 0 0,0 0 0,1 0 0,-1-1 0,0 1 0,-1-1 0,2-6 0,-3 9 1,0 0 0,0-1 0,0 1-1,0 0 1,0 0 0,0 0 0,0 0 0,0 0-1,-1 0 1,1 0 0,0 0 0,-1 0-1,1 0 1,-1 1 0,1-1 0,0 1-1,-1-1 1,1 1 0,-1 0 0,0-1 0,1 1-1,-1 0 1,1 0 0,-1 0 0,1 0-1,-3 0 1,-47 2 286,48-1-253,-5 0 14,-1 0-1,1 1 1,0 1 0,-1-1 0,1 1-1,0 1 1,1-1 0,-1 1-1,1 1 1,-1-1 0,-9 9 0,13-9-26,-1 0 0,1 0 0,0 1 0,0-1 1,0 1-1,0 0 0,1 0 0,0 0 0,0 1 1,0-1-1,1 1 0,0-1 0,0 1 0,0 0 1,1 0-1,-2 11 0,3-15-79,0 0-1,0 1 1,1-1-1,-1 0 1,1 0-1,-1 0 1,1 0-1,0 0 1,0 0-1,0 0 1,0 0-1,0 0 1,0 0 0,1-1-1,-1 1 1,0 0-1,1-1 1,0 1-1,-1-1 1,1 1-1,0-1 1,0 0-1,-1 0 1,1 0-1,0 0 1,0 0 0,0 0-1,0-1 1,1 1-1,-1 0 1,0-1-1,3 1 1,9 1-1343,0 0 1,-1-1 0,25-1-1,-37-1 1272,48-1-9980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1.785"/>
    </inkml:context>
    <inkml:brush xml:id="br0">
      <inkml:brushProperty name="width" value="0.025" units="cm"/>
      <inkml:brushProperty name="height" value="0.025" units="cm"/>
    </inkml:brush>
  </inkml:definitions>
  <inkml:trace contextRef="#ctx0" brushRef="#br0">180 83 8072,'0'0'8931,"4"-8"-4671,-2 5-4181,14-38 4479,-15 40-4436,-1 0 0,0 0 0,1 0 1,-1 1-1,0-1 0,0 0 0,0 0 1,0 0-1,0 0 0,0 0 0,0 0 1,0 0-1,0 0 0,-1 0 1,1 0-1,0 0 0,-1 0 0,1 0 1,0 0-1,-1 0 0,1 1 0,-1-1 1,0 0-1,1 0 0,-1 0 0,1 1 1,-1-1-1,0 0 0,0 1 0,1-1 1,-1 1-1,0-1 0,0 1 0,0-1 1,0 1-1,0-1 0,0 1 1,0 0-1,1 0 0,-1-1 0,0 1 1,0 0-1,0 0 0,0 0 0,0 0 1,-1 0-1,-6 1-83,1 0 0,0 0 1,0 0-1,0 1 0,0 0 0,0 0 0,0 1 1,0 0-1,1 0 0,-1 0 0,1 1 0,0 0 0,0 0 1,0 1-1,1 0 0,0 0 0,0 0 0,-6 7 1,6-5-15,-1 0 0,1 0 0,0 1 0,1 0 0,0-1 0,0 1 0,0 1 0,1-1 0,0 1 1,1-1-1,0 1 0,0 0 0,1-1 0,0 16 0,1-22-24,0 0 0,0-1 0,1 1 0,-1-1 0,1 1 0,-1 0-1,1-1 1,-1 1 0,1-1 0,0 0 0,0 1 0,0-1 0,0 1 0,0-1 0,0 0 0,0 0 0,0 0-1,0 0 1,0 1 0,1-2 0,1 2 0,1 0 2,-1 0-1,2 0 1,-1-1 0,0 1-1,0-1 1,0 0 0,9 1-1,5-1-65,1-1 0,34-4 0,-51 4 46,24-4-1517,1-1 0,40-14 0,-34 8-5566,48-25 0,-50 20-1895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2.362"/>
    </inkml:context>
    <inkml:brush xml:id="br0">
      <inkml:brushProperty name="width" value="0.025" units="cm"/>
      <inkml:brushProperty name="height" value="0.025" units="cm"/>
    </inkml:brush>
  </inkml:definitions>
  <inkml:trace contextRef="#ctx0" brushRef="#br0">240 74 17489,'0'0'3491,"1"-9"-64,0-26-491,-1 34-2822,-1-1-1,1 1 1,0 0 0,0-1-1,-1 1 1,1 0 0,-1-1-1,1 1 1,-1 0-1,0 0 1,0 0 0,1-1-1,-1 1 1,0 0-1,0 0 1,0 0 0,0 0-1,0 1 1,0-1 0,0 0-1,-1 0 1,1 0-1,0 1 1,0-1 0,-1 1-1,1-1 1,0 1-1,0 0 1,-1-1 0,1 1-1,-1 0 1,1 0 0,0 0-1,-1 0 1,-1 0-1,-48 3 410,41 0-507,-1 0 1,1 1 0,1 0-1,-1 0 1,0 1 0,1 0-1,0 1 1,0 0 0,1 0-1,0 1 1,0 0 0,0 0-1,1 1 1,0 0 0,-10 15-1,17-22-14,-1-1-1,1 1 0,-1 0 1,1 0-1,0-1 0,-1 1 1,1 0-1,0-1 0,-1 1 0,1 0 1,0 0-1,0 0 0,0-1 1,0 1-1,0 0 0,-1 0 1,2 0-1,-1 0 0,0-1 0,0 1 1,0 0-1,0 0 0,0 0 1,1-1-1,-1 1 0,0 0 1,1 0-1,-1-1 0,0 1 0,1 0 1,-1-1-1,1 1 0,-1 0 1,2 0-1,0 0-9,0 0 0,0 0 0,1 0 1,-1-1-1,0 1 0,1-1 0,-1 0 0,0 1 0,1-1 0,-1 0 0,5-1 1,7 0-200,0-1 0,0-1 1,14-5-1,40-19-2702,-45 17-337,43-13 0,-64 23 3209,-8 1 337,1 0 1,-1 0-1,1 0 0,0 1 1,-1 0-1,1 0 1,0 0-1,0 1 1,1 0-1,-1-1 0,-6 7 1,6-6 6,1 0 0,0 0 1,-1 0-1,0 0 0,0-1 0,0 0 1,0 0-1,0 0 0,0 0 0,0-1 1,-8 1-1,13-2-334,3 0-884,0 0 0,-1 0 0,1 0 0,0 0-1,0 0 1,0-1 0,-1 1 0,1-1 0,0 0-1,3-1 1,2-1-3010,7-1-4487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4.655"/>
    </inkml:context>
    <inkml:brush xml:id="br0">
      <inkml:brushProperty name="width" value="0.025" units="cm"/>
      <inkml:brushProperty name="height" value="0.025" units="cm"/>
    </inkml:brush>
  </inkml:definitions>
  <inkml:trace contextRef="#ctx0" brushRef="#br0">114 262 15759,'-8'2'2626,"1"0"-2265,1 0-1,1 1 1,-1-1-1,0 1 1,1 0-1,-1 1 1,1-1-1,0 1 1,0 0-1,0 0 0,1 1 1,-1-1-1,1 1 1,0 0-1,1 0 1,-1 1-1,1-1 1,0 1-1,0 0 1,1-1-1,-1 1 0,-1 11 1,3-14-354,0-1-1,1 1 1,0 0 0,0-1-1,-1 1 1,1 0 0,1-1-1,-1 1 1,0 0 0,1-1-1,-1 1 1,1-1 0,0 1-1,0-1 1,0 1 0,0-1-1,0 1 1,1-1 0,-1 0-1,1 0 1,-1 0 0,1 0-1,4 4 1,-3-4-52,0-1 1,0 1-1,1-1 0,-1 0 1,1 0-1,-1 0 0,0-1 1,1 1-1,-1-1 0,1 0 1,-1 0-1,1 0 0,-1 0 1,1 0-1,-1-1 0,1 0 1,-1 0-1,6-2 0,-3 0-105,1 0 0,-1 0 0,0-1 0,0 0-1,0-1 1,0 0 0,-1 1 0,0-2 0,0 1-1,0 0 1,-1-1 0,5-6 0,-5 5-497,1 0 0,-1 0 0,0 0 0,0 0 0,-1-1 0,0 1 0,-1-1-1,1 0 1,-1 0 0,1-13 0,-21 37 231,14-9 836,0-1 0,1 0 0,-1 1 0,1 0 0,1 0 0,-1 0 0,1 0 0,1 0 0,-1 0-1,1 1 1,0 8 0,1-16-410,0 0 1,0 1-1,0-1 0,0 1 0,0-1 0,0 0 0,0 1 0,1-1 0,-1 0 0,0 1 1,0-1-1,0 0 0,0 1 0,1-1 0,-1 0 0,0 0 0,0 1 0,0-1 0,1 0 1,-1 0-1,0 1 0,1-1 0,-1 0 0,0 0 0,1 0 0,-1 1 0,0-1 0,1 0 1,-1 0-1,0 0 0,1 0 0,-1 0 0,0 0 0,1 0 0,0 0 0,17-4 258,15-14 360,-18 5-636,1-1-1,-2 0 0,0-1 1,-1-1-1,0 0 1,-1-1-1,-1 0 0,-1-1 1,0 0-1,-2-1 1,0 0-1,-1 0 0,0-1 1,-2 0-1,-1 0 1,0 0-1,1-38 0,-4 57-13,-1 0 0,0 0-1,0 1 1,0-1 0,0 0-1,0 0 1,0 0 0,0 1-1,0-1 1,0 0 0,0 0-1,0 1 1,0-1 0,-1 0-1,1 0 1,0 1 0,-1-1-1,1 0 1,0 1 0,-1-1-1,1 0 1,-1 1 0,1-1-1,-1 1 1,1-1 0,-1 0-1,-1 0 1,-13 12 301,-14 33 473,20-25-205,0 0 1,1 1-1,1 0 0,-9 41 0,15-56-508,0 1 0,0-1 1,0 0-1,0 1 0,1-1 0,0 1 0,0-1 1,1 0-1,-1 1 0,1-1 0,0 0 0,1 1 0,-1-1 1,1 0-1,0 0 0,1 0 0,-1 0 0,1-1 1,0 1-1,0 0 0,0-1 0,0 0 0,1 0 0,6 6 1,-6-8-150,0 0 0,-1 0 0,1 0 0,0-1-1,0 1 1,0-1 0,0 0 0,1 0 0,-1-1 0,0 1 0,0-1 0,0 0 0,1 0 0,-1 0 0,0 0 0,0-1 0,1 0 0,-1 0 0,0 0 0,0 0 0,0-1 0,0 0 0,-1 1 0,1-1 0,0-1 0,-1 1 0,1 0 0,-1-1-1,0 0 1,0 0 0,0 0 0,4-4 0,-1 0 97,0 0-1,0 0 0,-1-1 0,0 1 0,0-1 1,-1 0-1,1 0 0,-2-1 0,1 1 0,-2-1 1,1 0-1,-1 1 0,0-1 0,0-11 0,-16 37 762,12-11-561,-1 0 0,1 0 0,-1-1 0,2 1 0,-1 1 0,1-1 0,0 0 0,0 0 0,0 0 0,1 1 0,1 10 0,-1-15-165,1 0-1,-1-1 0,1 1 1,-1 0-1,1 0 0,0-1 1,-1 1-1,1-1 0,0 1 1,0-1-1,0 1 0,1-1 1,-1 0-1,0 1 0,0-1 1,1 0-1,2 2 0,-2-2-34,1 0 0,0 0 0,0 0 0,-1 0 1,1 0-1,0-1 0,0 0 0,0 1 0,0-1 0,0 0 0,0 0 0,0-1 0,0 1 0,3-1 0,2-2-247,0 1 0,0-1 0,-1-1 1,1 0-1,-1 0 0,1 0 0,-1-1 0,-1 0 0,1 0 0,7-9 1,-5 6-1500,-1 0 1,-1-1-1,13-18 1,-20 26 1262,-1 12 1742,0 0 0,0 0 1,-7 20-1,6-24-861,0 0-1,0 0 0,0 1 1,1-1-1,1 0 1,-1 1-1,1-1 0,0 1 1,1-1-1,1 12 1,-1-18-466,-1 0 1,1 1-1,-1-1 1,1 0-1,-1 0 1,1 0-1,0 1 1,0-1-1,0 0 1,0 0-1,0 0 1,0 0-1,0 0 1,0-1-1,0 1 1,0 0-1,0 0 1,2 0-1,-1 0-406,1 0 1,0 0-1,-1-1 0,1 1 0,-1-1 1,1 1-1,0-1 0,-1 0 0,1 0 1,0 0-1,-1-1 0,1 1 0,4-2 1,10-6-3326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2.861"/>
    </inkml:context>
    <inkml:brush xml:id="br0">
      <inkml:brushProperty name="width" value="0.025" units="cm"/>
      <inkml:brushProperty name="height" value="0.025" units="cm"/>
    </inkml:brush>
  </inkml:definitions>
  <inkml:trace contextRef="#ctx0" brushRef="#br0">211 41 8200,'-2'-21'10183,"-5"10"-3738,4 9-6054,1 1 1,-1 0-1,1 0 1,-1 0 0,0 1-1,0-1 1,1 1-1,-1-1 1,0 1-1,0 0 1,-3 0 0,0-1-319,-1 1 1,1 0-1,-1 0 1,1 1-1,-1 0 1,1 0-1,0 0 1,-1 1-1,1-1 1,0 2 0,0-1-1,0 1 1,0 0-1,1 0 1,-1 0-1,1 1 1,0 0-1,0 0 1,0 0-1,0 1 1,1 0-1,0-1 1,0 2-1,0-1 1,0 0 0,1 1-1,0 0 1,0-1-1,1 1 1,-1 0-1,1 1 1,1-1-1,-1 0 1,1 1-1,0-1 1,0 0-1,1 1 1,0-1 0,1 11-1,-1-15-69,1 1 0,-1-1 0,1 1 0,0-1 0,0 1 0,0-1 0,0 0 0,0 0 0,0 1-1,0-1 1,1 0 0,-1 0 0,1 0 0,0 0 0,0-1 0,-1 1 0,1 0 0,0-1 0,0 1 0,3 1 0,1-1 7,-1 1 0,1-1 0,-1 0 0,1-1 0,0 1 0,-1-1 0,1 0 0,10 0 0,-6-1-1,0 0 1,0-1 0,0 0-1,0 0 1,0-1 0,0 0-1,0-1 1,-1 0 0,1-1-1,11-6 1,-16 7-11,-1-1 0,1 0 1,-1 0-1,1 0 0,-1 0 0,-1-1 0,1 1 1,-1-1-1,1 0 0,-1 0 0,-1-1 1,1 1-1,-1 0 0,0-1 0,0 0 0,-1 1 1,1-1-1,0-11 0,-2 14-1,0-1 1,0 1-1,0 0 1,-1 0-1,1 0 1,-1 0-1,0 0 1,0 0-1,0 0 1,0 0-1,0 1 1,-1-1-1,1 0 0,-1 1 1,0-1-1,0 1 1,0-1-1,0 1 1,0 0-1,0 0 1,0 0-1,-1 0 1,0 0-1,1 0 0,-1 1 1,0-1-1,1 1 1,-1 0-1,0 0 1,0 0-1,0 0 1,0 0-1,0 1 1,0-1-1,0 1 1,-5 0-1,-1-1-2,1 1-1,0 0 1,-1 1 0,1-1-1,-10 3 1,17-3-68,-1 0 0,1 1-1,-1-1 1,1 0 0,0 1 0,-1-1 0,1 1 0,0-1-1,-1 1 1,1 0 0,0-1 0,0 1 0,0 0 0,0 0-1,-1 0 1,1 0 0,0 0 0,1 0 0,-1 0 0,0 0-1,0 1 1,0-1 0,1 0 0,-1 0 0,1 1 0,-1-1-1,1 0 1,-1 1 0,1-1 0,0 0 0,-1 1 0,1-1-1,0 1 1,0-1 0,0 1 0,0-1 0,1 0 0,-1 1-1,1 1 1,0-2-297,0 1 1,0-1-1,0 0 0,0 0 0,0 0 0,0 1 1,1-1-1,-1-1 0,1 1 0,-1 0 0,0 0 1,1 0-1,0-1 0,-1 1 0,1-1 0,-1 1 1,1-1-1,0 0 0,-1 1 0,1-1 0,0 0 1,-1 0-1,1 0 0,0 0 0,-1-1 0,1 1 1,1-1-1,3 1-1665,22 0-8025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3.236"/>
    </inkml:context>
    <inkml:brush xml:id="br0">
      <inkml:brushProperty name="width" value="0.025" units="cm"/>
      <inkml:brushProperty name="height" value="0.025" units="cm"/>
    </inkml:brush>
  </inkml:definitions>
  <inkml:trace contextRef="#ctx0" brushRef="#br0">133 0 20403,'0'0'3006,"-11"1"-1,8-1-2822,-60 7 2354,60-7-2455,0 1-1,1-1 1,-1 1 0,0 0 0,0 0-1,1 0 1,-1 0 0,0 0 0,1 1 0,-1-1-1,1 1 1,0-1 0,0 1 0,-1 0-1,1 0 1,0 0 0,0 0 0,1 0-1,-1 1 1,0-1 0,1 1 0,-1-1-1,0 3 1,2-4-132,1 0 0,-1 0 0,0 0 0,1-1 0,-1 1 0,1 0 0,0 0-1,-1-1 1,1 1 0,-1-1 0,1 1 0,0 0 0,0-1 0,-1 1 0,1-1 0,0 0 0,0 1 0,-1-1 0,1 0-1,0 1 1,0-1 0,0 0 0,0 0 0,0 0 0,-1 0 0,1 1 0,0-1 0,0 0 0,0-1 0,0 1 0,1 0-1,38 1-962,-34-1 720,54-1-2154,-20-1 998,50 6 1,-89-4 1486,1 0 1,-1 0-1,0 0 0,0 0 1,0 0-1,0 0 0,0 0 1,0 1-1,0-1 0,0 0 1,0 1-1,0-1 0,0 1 1,0-1-1,0 1 0,0 0 1,0-1-1,0 1 0,0 0 1,-1-1-1,1 1 1,0 0-1,0 0 0,0 2 1,-1-2 73,0 0 1,0 0 0,0 1-1,0-1 1,0 0 0,0 0-1,-1 0 1,1 1 0,0-1-1,-1 0 1,1 0 0,-1 0-1,1 0 1,-1 0 0,0 0-1,1 0 1,-1 0 0,-1 1-1,-4 5 444,-1 0 0,1-1-1,-2 0 1,-10 7 0,-2 0 157,-71 43 1536,82-52-2160,0 1 0,0-2 0,0 1 0,0-1 0,-1 0 0,1-1 0,-1 0 0,-13 0 0,22-2-189,0 0 1,1-1-1,-1 1 1,1 0-1,-1-1 1,0 1-1,1 0 0,-1-1 1,1 1-1,-1-1 1,1 1-1,-1-1 1,1 1-1,0-1 0,-1 0 1,1 1-1,-1-1 1,1 1-1,0-1 0,0 0 1,-1 1-1,1-1 1,0 0-1,0 1 1,0-1-1,0 0 0,0 0 1,0 1-1,0-1 1,0 0-1,0 1 1,0-1-1,0 0 0,0 1 1,1-1-1,-1 0 1,0 1-1,0-1 0,1 0 1,-1 1-1,0-1 1,1 1-1,0-2 1,14-31-5930,5 3-831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3.582"/>
    </inkml:context>
    <inkml:brush xml:id="br0">
      <inkml:brushProperty name="width" value="0.025" units="cm"/>
      <inkml:brushProperty name="height" value="0.025" units="cm"/>
    </inkml:brush>
  </inkml:definitions>
  <inkml:trace contextRef="#ctx0" brushRef="#br0">183 0 18289,'0'0'9342,"-2"11"-7825,-4 30-123,-2 70 0,8-92-1360,0-1 0,2 0 0,0 0-1,2 0 1,0 0 0,0-1 0,8 18-1,-3-16-106,-6-13-187,0 0 0,0 1-1,-1 0 1,1-1 0,-2 1 0,3 14-1,-6-21 147,0 0 1,0 0-1,0 0 0,0-1 0,0 1 0,-1 0 0,1-1 0,0 0 0,0 1 0,0-1 1,-2-1-1,-19-14 151,0-2 0,1 0 1,1-1-1,1-1 1,0-1-1,-27-39 0,45 57 45,0 1 0,0 0 0,0-1 0,0 1 0,1-1 0,0 0 0,-1 0 0,1 1 0,0-1 0,0 0 0,0 0 0,1 0 0,-1 0 0,1 0 0,-1 0 0,1 0 0,0 0 0,1-4 0,0 5-28,0 0-1,0 0 1,1 0 0,-1 0-1,1 1 1,-1-1 0,1 0-1,0 1 1,0-1 0,-1 1-1,1-1 1,0 1 0,1 0-1,-1 0 1,0 0 0,0 0-1,0 0 1,1 0 0,-1 1-1,0-1 1,1 1 0,3-1-1,36-5-31,56-1-1,-16 2-4035,-36-1-2649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4.694"/>
    </inkml:context>
    <inkml:brush xml:id="br0">
      <inkml:brushProperty name="width" value="0.025" units="cm"/>
      <inkml:brushProperty name="height" value="0.025" units="cm"/>
    </inkml:brush>
  </inkml:definitions>
  <inkml:trace contextRef="#ctx0" brushRef="#br0">183 401 13229,'0'0'6635,"-1"-9"-3421,1 8-3182,0-1 123,0 0 1,-1 0-1,1-1 0,0 1 0,-1 0 1,1 0-1,-1 0 0,1 0 0,-1 0 1,0 0-1,0 0 0,0 0 0,0 0 0,0 0 1,-1 0-1,1 0 0,-1 1 0,1-1 1,-1 0-1,1 1 0,-1 0 0,0-1 0,0 1 1,0 0-1,0 0 0,0 0 0,0 0 1,0 0-1,0 0 0,0 1 0,0-1 0,0 1 1,0-1-1,-1 1 0,1 0 0,0 0 1,-3 0-1,-2 0-31,1 0-1,0 1 1,-1-1 0,1 1 0,0 1-1,0-1 1,0 1 0,0 0 0,0 1 0,0-1-1,-10 8 1,12-8-104,1 0 0,0 0 0,1 0-1,-1 1 1,0 0 0,1-1 0,-1 1 0,1 0 0,0 0-1,0 1 1,0-1 0,0 0 0,1 1 0,-1-1 0,1 1 0,0-1-1,0 1 1,0 0 0,0-1 0,1 1 0,-1 4 0,2-7-15,-1 0 0,0 0 0,0-1 0,1 1 0,-1 0 0,1 0 0,-1 0 0,0 0 0,1-1 0,0 1 0,-1 0 0,1 0 0,-1-1 0,1 1 0,0 0 0,-1-1 0,1 1 0,0-1 0,0 1 0,0-1 0,-1 1 0,1-1 0,0 0 0,0 1 0,0-1 0,0 0 0,0 0 0,0 0 0,0 1 0,0-1 0,0 0 0,-1 0 0,1 0 0,0-1 0,0 1 0,2 0 0,37-8 205,-24-1-178,-1 1 0,-1-2 0,1 0 0,-2-1 0,1 0 0,-1-1 0,-1 0 0,0-1 0,-1-1 0,-1 0 0,0 0 0,-1-1 0,0 0 0,8-20 0,-12 15 27,-5 20-60,0-1-1,0 1 1,1 0 0,-1-1 0,0 1 0,0 0-1,0-1 1,0 1 0,1 0 0,-1-1 0,0 1-1,0-1 1,0 1 0,0 0 0,0-1 0,0 1-1,0-1 1,0 1 0,0 0 0,0-1 0,-1 1-1,1-1 1,0 1 0,0 0 0,0-1 0,0 1-1,0 0 1,-1-1 0,1 1 0,0 0 0,0-1-1,-1 1 1,1 0 0,0 0 0,-1-1 0,1 1-1,0 0 1,-1-1 0,-3 5-80,-3 5 90,1 0-1,1 0 1,0 0 0,0 1 0,1 0 0,0 0 0,1 0 0,0 1 0,0-1 0,1 1 0,1-1-1,0 1 1,0 0 0,2 20 0,0-29 3,-1 0-1,1-1 1,0 1-1,-1-1 1,1 1-1,0-1 1,0 1-1,0-1 1,0 0-1,1 0 1,-1 1-1,0-1 1,0 0-1,1 0 1,-1 0-1,1 0 1,-1 0-1,1-1 1,-1 1-1,1 0 1,-1-1-1,1 1 1,0-1-1,-1 1 1,1-1-1,0 0 1,-1 0-1,1 0 1,0 0-1,-1 0 1,4 0-1,3-1 52,0 1-1,0-1 0,0 0 1,0-1-1,12-4 0,-7 0-50,1 0 0,-1 0-1,-1-2 1,1 1 0,-2-2 0,1 1-1,-1-2 1,0 1 0,-1-2-1,0 1 1,0-1 0,-2-1 0,1 0-1,9-18 1,-9 12-23,0 0 1,-1-1-1,-1-1 0,0 1 1,-2-1-1,0 0 1,-2 0-1,0-1 0,0-31 1,-3 51 2,0 1 1,1-1 0,-1 1 0,0 0 0,0-1-1,0 1 1,0-1 0,0 1 0,0 0 0,1-1-1,-1 1 1,0-1 0,0 1 0,0-1 0,-1 1-1,1 0 1,0-1 0,0 1 0,0-1 0,0 1-1,0 0 1,0-1 0,-1 1 0,1-1 0,0 1 0,0 0-1,0-1 1,-1 1 0,1 0 0,0-1 0,-1 1-1,1 0 1,0 0 0,-1-1 0,1 1 0,0 0-1,-1 0 1,1-1 0,0 1 0,-1 0 0,1 0-1,-1 0 1,1 0 0,-1 0 0,-15 17-114,-12 32 165,18-26 1,0 1 1,2-1-1,1 2 0,1-1 0,-4 37 0,8-46-25,1 0-1,1-1 1,0 1-1,1 0 1,1 0-1,0 0 1,1-1-1,1 1 1,0-1-1,10 22 1,26 41-20,-20-40 0,17 42 0,-32-65 0,0 1 0,-1 0 0,0 0 0,-2 0 0,1 0 0,-1 25 0,-2-39 0,1 1 0,-1 0 0,0 0 0,0-1 0,-1 1 0,1 0 0,0 0 0,0-1 0,-1 1 0,1 0 0,-1-1 0,0 1 0,1-1 0,-1 1 0,0-1 0,0 1 0,0-1 0,0 1 0,0-1 0,0 0 0,-1 1 0,1-1 0,0 0 0,-1 0 0,1 0 0,0 0 0,-1 0 0,1-1 0,-1 1 0,0 0 0,1-1 0,-1 1 0,0-1 0,1 1 0,-3-1 0,1 0 0,0 0 0,1 0 0,-1 0 0,0-1 0,1 1 0,-1-1 0,0 0 0,1 0 0,-1 0 0,1 0 0,-1 0 0,1-1 0,0 1 0,0-1 0,-1 0 0,1 1 0,0-1 0,0 0 0,1 0 0,-1 0 0,0 0 0,-1-4 0,-11-19 0,1 0 0,2-1 0,1 0 0,1-1 0,1 0 0,1 0 0,1-1 0,-3-46 0,9 72-4,1 0 0,-1 0 0,0-1 0,1 1 0,-1 0 0,1 0 0,0 0 0,-1 0 0,1 0 0,0 0 0,0 1 0,0-1 1,1 0-1,-1 0 0,0 1 0,1-1 0,-1 1 0,1-1 0,0 1 0,-1-1 0,1 1 0,0 0 0,0 0 0,0 0 0,-1 0 0,5-1 0,6-2-186,0 0 0,0 0-1,18-2 1,-13 3-271,27-7-2977,4-4-3390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5.756"/>
    </inkml:context>
    <inkml:brush xml:id="br0">
      <inkml:brushProperty name="width" value="0.025" units="cm"/>
      <inkml:brushProperty name="height" value="0.025" units="cm"/>
    </inkml:brush>
  </inkml:definitions>
  <inkml:trace contextRef="#ctx0" brushRef="#br0">40 1 13196,'0'0'11569,"-3"11"-10598,-11 75 1133,3 1-1,1 97 0,10-183-2095,-1-1-1,1 1 0,0 0 1,0-1-1,0 1 1,0 0-1,0 0 0,0-1 1,0 1-1,0 0 1,0-1-1,0 1 0,0 0 1,0-1-1,0 1 1,0 0-1,1-1 0,-1 1 1,0 0-1,0-1 0,1 1 1,-1-1-1,1 1 1,-1 0-1,0-1 0,1 1 1,-1-1-1,1 1 1,-1-1-1,1 0 0,0 1 1,-1-1-1,1 1 0,-1-1 1,1 0-1,0 0 1,-1 1-1,1-1 0,0 0 1,-1 0-1,1 0 1,0 0-1,-1 0 0,1 0 1,0 0-1,-1 0 0,1 0 1,0 0-1,0 0 1,-1 0-1,1 0 0,0 0 1,-1-1-1,1 1 1,-1 0-1,1 0 0,1-2 1,2 0 28,0 0 1,-1-1-1,1 1 1,0-1-1,-1 0 1,0-1-1,5-4 1,0-3-37,0-1 0,-1 0 0,0-1 0,-1 1 0,0-1 0,-1-1 0,-1 1 0,3-16 0,-2 2 0,-1-1 0,-1 0 0,-2-29 0,-8 63-64,-1 9-64,5-4 117,0 1 0,0-1 1,1 1-1,1 0 0,0-1 0,0 1 0,1 0 1,1 0-1,2 13 0,-2-20 11,0-1-1,0 0 1,1 1 0,-1-1-1,1 0 1,0 0 0,0 0-1,0 0 1,1 0 0,-1 0-1,1-1 1,0 1-1,0-1 1,0 0 0,1 0-1,-1 0 1,1 0 0,0-1-1,0 1 1,0-1 0,0 0-1,0 0 1,0 0-1,0-1 1,1 0 0,5 2-1,2-1 15,1-1 0,-1 0-1,0-1 1,0 0-1,1-1 1,-1 0-1,0-1 1,0 0 0,0-1-1,0 0 1,11-6-1,-18 8-8,0-1 0,0 0 0,-1-1 0,1 1 1,-1-1-1,1 0 0,-1 0 0,0 0 0,0 0 0,-1-1 0,1 0 0,-1 0 0,1 0 0,-1 0 0,0 0 0,-1-1 0,1 1 0,-1-1 0,0 0 0,0 1 1,0-1-1,-1 0 0,1 0 0,-1-1 0,-1 1 0,1 0 0,-1 0 0,0-8 0,0 11-7,0 0 1,-1 0-1,1 0 0,-1 1 1,0-1-1,1 0 1,-1 0-1,0 1 0,0-1 1,0 0-1,0 1 0,0-1 1,0 1-1,-1-1 1,1 1-1,0 0 0,-1-1 1,1 1-1,-1 0 0,0 0 1,1 0-1,-1 0 1,0 0-1,1 1 0,-1-1 1,0 0-1,0 1 0,0-1 1,0 1-1,0 0 1,1 0-1,-1-1 0,0 1 1,0 1-1,0-1 0,0 0 1,0 0-1,0 1 1,0-1-1,-2 2 0,-3-1-5,1 0 0,0 1 1,0 0-1,0 0 0,0 1 0,1-1 0,-1 1 0,1 0 0,-1 1 0,1-1 0,-7 8 1,7-5 11,0 0 1,1 0-1,0 0 1,0 0-1,1 1 1,0 0-1,0 0 1,0 0 0,1 0-1,0 0 1,-2 14-1,4-17-2,0-1 1,0 1-1,0 0 0,0 0 0,1-1 0,-1 1 1,1 0-1,0-1 0,0 1 0,0-1 0,0 1 0,1-1 1,-1 0-1,1 1 0,0-1 0,0 0 0,0 0 1,1 0-1,-1-1 0,1 1 0,-1 0 0,1-1 0,0 0 1,0 1-1,5 1 0,4 2-3,0 0 0,0-2 0,1 1 0,0-2 0,0 0 0,0 0 0,23 1 0,-12-3 0,-1 0 0,0-2 0,39-6 0,-35 0-79,-26 7 56,0 0-1,-1 0 1,1 0 0,0-1-1,0 1 1,0 0 0,0-1-1,0 1 1,-1-1-1,1 1 1,0-1 0,0 1-1,-1-1 1,1 1 0,0-1-1,-1 0 1,1 1-1,0-1 1,-1 0 0,1 0-1,-1 0 1,1 1 0,-1-1-1,0 0 1,1 0-1,-1-1 1,-2 1-747,-1-1 0,0 1 0,0-1 1,0 1-1,0 0 0,0 0 0,0 0 0,0 0 0,-3 0 1,-6-2-3507,-13-8-8504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6.786"/>
    </inkml:context>
    <inkml:brush xml:id="br0">
      <inkml:brushProperty name="width" value="0.025" units="cm"/>
      <inkml:brushProperty name="height" value="0.025" units="cm"/>
    </inkml:brush>
  </inkml:definitions>
  <inkml:trace contextRef="#ctx0" brushRef="#br0">205 70 17136,'0'0'4367,"-1"-9"-646,0 6-3537,0 0 0,0 0 0,0 0 0,0 0 0,0 0 0,0 0 0,-1 1 0,1-1 0,-1 0 0,0 1 0,0-1 0,0 1 0,0-1 0,-1 1 0,1 0 0,0 0 0,-1 0-1,0 0 1,1 1 0,-1-1 0,0 1 0,0-1 0,0 1 0,0 0 0,0 0 0,0 0 0,0 1 0,0-1 0,0 1 0,0 0 0,-1 0 0,1 0 0,0 0 0,0 0 0,0 1 0,0-1 0,-1 1 0,1 0 0,0 0 0,-4 2 0,0 1-184,0 0 0,0 0 0,1 1 0,0 0 0,0 0 0,0 1 0,0-1 0,1 1 0,0 1 0,0-1 0,0 1 0,1-1 0,0 1 0,1 1 0,-1-1 0,1 0 0,1 1 0,0 0 0,0-1 0,0 1 0,1 0 0,-1 8 0,2-14-3,0 0 0,1 0 0,-1 0 0,0 0 1,1-1-1,-1 1 0,1 0 0,0 0 0,-1-1 0,1 1 0,0 0 0,0-1 0,0 1 0,0-1 1,1 1-1,-1-1 0,0 0 0,1 1 0,-1-1 0,0 0 0,1 0 0,0 0 0,-1 0 1,1 0-1,0 0 0,-1 0 0,1-1 0,0 1 0,0-1 0,-1 1 0,1-1 0,0 0 0,3 0 1,11 2-77,-1-1 0,0 0 1,20-3-1,-12 1-101,-12 1-24,-1 0 64,-1 0 1,0 0 0,0 1 0,0 0-1,0 0 1,0 1 0,10 3 0,-16-3 125,-1-1 1,1 1-1,0 0 1,0 0-1,-1 0 0,1 1 1,-1-1-1,0 0 1,0 1-1,0 0 1,0 0-1,0-1 0,0 1 1,-1 0-1,1 0 1,-1 0-1,0 1 1,0-1-1,0 0 0,-1 0 1,1 1-1,-1-1 1,1 5-1,1 15 176,0 0-1,-2 0 1,0 0-1,-2 0 1,0 0-1,-7 28 1,6-39-89,0-1 1,0 0 0,-1 0 0,-1 0-1,0-1 1,0 1 0,-1-1 0,0 0-1,-1-1 1,0 1 0,-1-2 0,0 1-1,0-1 1,-12 10 0,17-16-74,0 0 0,0 0 0,0 0 0,0 0 0,-1-1 0,1 1 0,-1-1 0,1 0 0,-1 0 0,1 0 0,-1-1 0,1 1 0,-1-1 0,0 0 0,-4 0 0,6 0 0,-1-1 0,1 0 0,0 1 0,-1-1 0,1 0 0,0 0 0,0 0 0,0-1 0,0 1 0,0 0 0,0-1 0,0 0 0,1 1 0,-1-1 0,0 0 0,1 0 0,-1 0 0,1 0 0,0 0 0,0 0 0,0 0 0,0 0 0,-1-3 0,-7-26-102,2 0 0,1-1-1,1 1 1,2-1 0,1 0 0,3-43 0,-1 50-133,0 14-352,0-1 1,1 1 0,0 0-1,1 0 1,5-16 0,-6 24 246,0 0 1,0-1 0,0 1-1,1 0 1,0 0 0,-1 0-1,1 1 1,0-1 0,1 0-1,-1 1 1,0-1 0,1 1-1,-1 0 1,1 0 0,0 0-1,0 0 1,0 0 0,0 1-1,0-1 1,0 1 0,0 0-1,4-1 1,30-3-4289,3 3-3166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7.117"/>
    </inkml:context>
    <inkml:brush xml:id="br0">
      <inkml:brushProperty name="width" value="0.025" units="cm"/>
      <inkml:brushProperty name="height" value="0.025" units="cm"/>
    </inkml:brush>
  </inkml:definitions>
  <inkml:trace contextRef="#ctx0" brushRef="#br0">222 66 19603,'0'0'4276,"-9"-6"-529,1 2-3356,0-1 0,0 1-1,-1 1 1,1 0 0,-1 0-1,0 0 1,0 1 0,-18-2-1,23 4-321,-1 0 0,1 0 0,-1 0 0,0 0-1,1 1 1,-1-1 0,1 1 0,-1 1-1,1-1 1,-1 1 0,1-1 0,0 1 0,0 0-1,0 1 1,0-1 0,0 1 0,0-1-1,1 1 1,-1 1 0,1-1 0,0 0 0,-5 7-1,6-7-66,0-1 0,0 1-1,0-1 1,1 1 0,-1 0-1,1-1 1,0 1 0,0 0-1,0 0 1,0 0 0,0 0-1,0 0 1,1 0 0,0 1-1,0-1 1,-1 0 0,2 0-1,-1 0 1,0 0 0,1 0-1,-1 0 1,1 0 0,0 0-1,0 0 1,0 0 0,0 0-1,1 0 1,-1-1 0,1 1-1,0 0 1,2 2 0,0-1-3,1 0 0,0 0 1,0 0-1,0-1 0,0 0 1,1 0-1,-1 0 0,1-1 1,0 0-1,-1 0 0,1 0 1,0-1-1,0 0 0,0 0 1,7 0-1,-5 0 1,1-1 0,-1 0 0,0-1 0,0 1 0,0-2 0,0 1 0,0-1 0,0 0 0,0-1 0,0 1 0,0-2 0,-1 1 0,12-8 0,-15 8 0,1-1 0,-1 0 0,0 0 0,0 0 0,-1-1 0,1 1 0,-1-1 0,0 0 0,0 0 0,-1 0 0,1 0 0,-1-1 0,0 1 0,0 0 0,-1-1 0,0 0 0,0 1 0,0-1 0,-1 0 0,0-8 0,0 11-200,0 0-1,0 0 1,-1 1-1,1-1 1,-1 0-1,0 0 1,1 1-1,-1-1 1,-1 0-1,1 1 1,0-1 0,-1 1-1,1-1 1,-1 1-1,0 0 1,1 0-1,-1 0 1,0 0-1,-1 0 1,1 0-1,0 0 1,0 1-1,-1-1 1,1 1 0,-1-1-1,1 1 1,-1 0-1,0 0 1,1 0-1,-1 1 1,0-1-1,0 1 1,0-1-1,1 1 1,-1 0 0,0 0-1,0 0 1,0 0-1,-3 2 1,5-2 23,1 0-1,0 0 1,-1 0 0,1 1 0,0-1 0,-1 0 0,1 1 0,0-1-1,0 0 1,-1 0 0,1 1 0,0-1 0,0 0 0,0 1 0,-1-1-1,1 1 1,0-1 0,0 0 0,0 1 0,0-1 0,0 1 0,0-1 0,0 0-1,0 1 1,0-1 0,0 1 0,0-1 0,0 0 0,0 1 0,0-1-1,0 1 1,0-1 0,0 0 0,1 1 0,-1-1 0,0 0 0,0 1-1,0-1 1,1 0 0,-1 1 0,0-1 0,0 0 0,1 1 0,-1-1-1,0 0 1,1 0 0,-1 1 0,0-1 0,1 0 0,-1 0 0,0 0-1,2 1 1,17 13-4319,12 1-1147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7.458"/>
    </inkml:context>
    <inkml:brush xml:id="br0">
      <inkml:brushProperty name="width" value="0.025" units="cm"/>
      <inkml:brushProperty name="height" value="0.025" units="cm"/>
    </inkml:brush>
  </inkml:definitions>
  <inkml:trace contextRef="#ctx0" brushRef="#br0">223 104 18033,'0'0'4474,"-10"-4"-1298,-4-1-2655,1 1 1,-1 0-1,0 1 1,0 1-1,-27-2 1,35 4-378,0 0-1,0 1 1,0-1 0,0 1 0,-1 1 0,2-1 0,-1 1-1,-8 3 1,11-4-66,0 1 0,0 0 0,1-1 0,-1 1 0,1 0 0,0 0 0,-1 0 0,1 0 0,0 1 0,0-1 0,1 1 0,-1-1 0,0 1-1,1-1 1,-1 1 0,1 0 0,0 0 0,-1 3 0,2-4-55,-1-1-1,1 0 1,0 1-1,-1-1 0,1 1 1,0-1-1,0 0 1,0 1-1,0-1 1,0 1-1,1-1 1,-1 1-1,0-1 1,1 0-1,-1 1 0,1-1 1,-1 0-1,1 1 1,-1-1-1,1 0 1,0 0-1,0 0 1,0 1-1,0-1 0,1 1 1,1 0-2,0 0 0,0 0 1,0-1-1,0 1 0,0-1 0,0 0 1,0 1-1,0-2 0,1 1 0,5 1 1,0-1-22,0-1 1,0 0-1,0 0 1,0 0-1,0-1 1,-1-1-1,1 1 1,10-4-1,-13 1-22,0 1-1,0-1 0,0 0 1,0-1-1,-1 1 0,1-1 1,-1 0-1,-1 0 0,1-1 1,-1 0-1,1 0 0,-2 0 1,1 0-1,-1 0 0,0-1 1,4-11-1,-6 16-21,-1-1 0,1 0 1,0 1-1,-1-1 0,0 0 0,1 0 1,-1 0-1,0 0 0,0 1 0,-1-1 1,1 0-1,-1 0 0,1 0 0,-1 1 1,0-1-1,0 0 0,-3-4 0,2 5-91,0-1-1,0 1 0,0 0 0,-1 0 0,1 0 1,-1 1-1,1-1 0,-1 1 0,0-1 0,0 1 0,1 0 1,-1 0-1,0 0 0,0 0 0,0 1 0,0-1 0,0 1 1,0-1-1,-1 1 0,-3 1 0,5-1-124,0 0 1,-1 0-1,1 0 0,-1 0 0,1 0 0,0 1 0,0-1 1,-1 1-1,1 0 0,0 0 0,0 0 0,0 0 0,-1 0 1,-1 2-1,3-2-75,0 0 0,1 0 0,-1 0 0,0 0 0,0 0 0,1 0 0,-1 0 0,0 0 0,1 1 0,-1-1 0,1 0 0,0 0 0,-1 1 0,1-1 0,0 0 0,0 0 0,0 1 0,0-1 0,0 0 0,0 1 0,0-1 0,0 0 0,0 1 1,1-1-1,-1 0 0,1 0 0,0 2 0,5 7-5965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7.814"/>
    </inkml:context>
    <inkml:brush xml:id="br0">
      <inkml:brushProperty name="width" value="0.025" units="cm"/>
      <inkml:brushProperty name="height" value="0.025" units="cm"/>
    </inkml:brush>
  </inkml:definitions>
  <inkml:trace contextRef="#ctx0" brushRef="#br0">198 230 19186,'0'0'3171,"-10"-5"-737,3 2-1989,-1 0 1,1 0-1,-1 0 0,0 1 0,0 0 0,-14-1 0,18 2-344,-1 1 0,1 1 0,0-1 1,0 0-1,0 1 0,0 0 1,0 0-1,0 0 0,0 1 0,0-1 1,0 1-1,1 0 0,-1 0 1,1 0-1,-1 0 0,1 1 0,0-1 1,-5 6-1,3-2 24,0-1 0,1 2 1,0-1-1,0 1 0,0-1 0,1 1 0,0 0 1,-4 13-1,7-18-92,-1 0 1,0 0-1,1 0 0,-1 0 1,1 0-1,0 0 1,-1 0-1,1 1 0,0-1 1,0 0-1,0 0 1,1 0-1,-1 0 0,1 0 1,-1 0-1,1 1 0,-1-1 1,1 0-1,0 0 1,0-1-1,0 1 0,0 0 1,1 0-1,-1 0 1,0-1-1,1 1 0,-1-1 1,1 1-1,-1-1 0,1 1 1,0-1-1,0 0 1,0 0-1,2 1 0,3 1-7,1 0 0,-1-1-1,1 0 1,0-1 0,-1 0-1,1 0 1,0 0-1,0-1 1,0-1 0,-1 1-1,1-1 1,0 0 0,0-1-1,-1 0 1,14-5-1,-10 2-39,-1 0 0,1-1 0,-1-1 0,-1 0 0,1 0 0,-1-1 0,-1 0 0,0 0 0,13-17 0,-7 7 3,-2-1 0,0-1 0,-1 0 0,-1 0 0,-1-1 1,-1 0-1,-1-1 0,-1 1 0,-1-1 0,4-35 0,-8 56 16,-1 0 0,0-1 0,0 1 0,1 0 0,-1 0 0,0 0-1,0 0 1,0 0 0,0-1 0,0 1 0,-1 0 0,1 0 0,0 0 0,0 0 0,-1 0 0,1 0 0,-1 0 0,1 0 0,-1 0 0,0-2 0,-13 15 160,-11 40 57,18-33-282,1 0 0,0 1-1,2-1 1,1 1 0,0 0 0,1 0 0,1 1-1,3 34 1,-1-49-13,-1 0 0,1-1 0,0 1 0,1 0 1,-1 0-1,1-1 0,0 1 0,1-1 0,-1 1 0,1-1 0,0 0 0,1 0 0,-1 0 0,1-1 0,0 1 0,0-1 0,0 0 0,0 0 0,1 0 1,0 0-1,0-1 0,0 0 0,0 0 0,0-1 0,1 1 0,-1-1 0,1 0 0,-1 0 0,1-1 0,0 0 0,0 0 0,0 0 0,9 0 0,-13-1-667,1 0 0,-1 0 0,1 0 0,-1 0 0,1-1 0,-1 1-1,1 0 1,-1-1 0,1 0 0,-1 0 0,0 0 0,1 0 0,-1 0-1,0 0 1,0 0 0,4-3 0,14-18-10337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8.144"/>
    </inkml:context>
    <inkml:brush xml:id="br0">
      <inkml:brushProperty name="width" value="0.025" units="cm"/>
      <inkml:brushProperty name="height" value="0.025" units="cm"/>
    </inkml:brush>
  </inkml:definitions>
  <inkml:trace contextRef="#ctx0" brushRef="#br0">136 0 21044,'0'0'8680,"-10"5"-7383,5-4-1169,-11 6 236,1 0 0,-29 18-1,40-23-341,1-1 0,0 1 0,1 0 0,-1 0 0,0 1 0,1-1 0,-1 1 0,1-1 0,-1 1 0,1 0 0,0 0 0,0 0 0,1 0 0,-1 0 0,1 0-1,-1 0 1,1 0 0,0 1 0,0-1 0,0 1 0,1-1 0,-1 1 0,1 5 0,1-7-38,0 0 0,-1-1-1,1 1 1,1-1 0,-1 1 0,0-1 0,0 1-1,0-1 1,1 0 0,-1 0 0,1 0-1,-1 0 1,1 0 0,-1 0 0,1 0 0,0 0-1,-1-1 1,1 1 0,0 0 0,-1-1-1,1 0 1,0 1 0,0-1 0,2 0 0,55 5-751,-47-4 567,18 0-254,-17-2 166,0 2 0,0 0-1,0 0 1,0 1 0,0 1 0,24 7-1,-36-9 315,-1-1 0,1 0-1,0 0 1,-1 0 0,1 1-1,0-1 1,-1 0 0,1 1-1,-1-1 1,1 1 0,0-1-1,-1 0 1,1 1 0,-1-1-1,1 1 1,-1 0 0,0-1-1,1 1 1,-1-1 0,1 1-1,-1 0 1,0-1 0,0 1-1,1 0 1,-1-1 0,0 1-1,0 0 1,0-1 0,0 1-1,0 0 1,1-1 0,-1 1-1,-1 0 1,1 0 0,0-1-1,0 1 1,0 0-1,0-1 1,0 1 0,-1 0-1,1-1 1,0 1 0,-1 0-1,1-1 1,0 1 0,-1-1-1,1 1 1,-1 0 0,1-1-1,-1 1 1,1-1 0,-1 1-1,1-1 1,-1 0 0,0 1-1,0-1 1,-36 22 1693,-39 2-1315,24-17-3264,28-7-2894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5.014"/>
    </inkml:context>
    <inkml:brush xml:id="br0">
      <inkml:brushProperty name="width" value="0.025" units="cm"/>
      <inkml:brushProperty name="height" value="0.025" units="cm"/>
    </inkml:brush>
  </inkml:definitions>
  <inkml:trace contextRef="#ctx0" brushRef="#br0">0 1 15791,'0'0'7175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9.063"/>
    </inkml:context>
    <inkml:brush xml:id="br0">
      <inkml:brushProperty name="width" value="0.025" units="cm"/>
      <inkml:brushProperty name="height" value="0.025" units="cm"/>
    </inkml:brush>
  </inkml:definitions>
  <inkml:trace contextRef="#ctx0" brushRef="#br0">230 162 7559,'0'0'3064,"5"-10"828,-2 6-3584,1-4 732,0 1 0,-1-1 0,1 0 0,3-16 0,-6 22-861,-1 1 0,1-1 0,-1 1-1,0-1 1,0 1 0,0-1 0,1 1 0,-2-1 0,1 1 0,0-1 0,0 1-1,0-1 1,-1 1 0,1 0 0,0-1 0,-1 1 0,1-1 0,-1 1-1,0 0 1,0-1 0,1 1 0,-1 0 0,0 0 0,0 0 0,0-1 0,0 1-1,0 0 1,0 0 0,-1 1 0,1-1 0,0 0 0,0 0 0,-1 0-1,1 1 1,-1-1 0,1 1 0,0-1 0,-1 1 0,1 0 0,-1-1-1,-2 1 1,-6 0-10,0 0 0,0 0 0,0 1 0,-1 0 0,1 1 0,0 0 0,1 1 0,-1 0 0,0 0 0,1 1 0,0 1 0,-1-1 0,2 1 0,-1 1 0,1 0 0,-1 0 0,2 0 0,-1 1 0,1 1 0,0-1 0,0 1 0,1 0 0,0 0 0,1 1 0,-6 10 0,11-19-168,0 1 0,-1-1-1,1 1 1,0 0 0,0-1 0,-1 1 0,1-1-1,0 1 1,0 0 0,0-1 0,0 1 0,0-1 0,0 1-1,-1 0 1,2-1 0,-1 1 0,0 0 0,0-1 0,0 1-1,0-1 1,0 1 0,0 0 0,1-1 0,-1 1-1,0-1 1,0 1 0,1-1 0,-1 1 0,0-1 0,1 1-1,-1-1 1,1 1 0,-1-1 0,1 1 0,-1-1 0,1 0-1,-1 1 1,2 0 0,30 0 92,37-19 59,-69 18-152,6-2 3,19-7-15,1 1 0,-1 1 0,1 1 1,0 1-1,1 1 0,33 0 0,-58 4 19,-1 0 0,1 0 0,0 1 0,0-1 0,-1 0 0,1 1 0,0-1 0,-1 1 0,1 0 0,-1-1 0,1 1 0,-1 0 0,1 0 0,-1 0-1,0 0 1,1 0 0,-1 0 0,0 1 0,0-1 0,0 0 0,1 0 0,-1 1 0,-1-1 0,1 1 0,0-1 0,0 1 0,-1 0 0,1-1 0,-1 1 0,1-1 0,-1 1-1,1 0 1,-1 0 0,0-1 0,0 1 0,0 0 0,0-1 0,0 1 0,-1 0 0,1 0 0,0-1 0,-1 1 0,1-1 0,-2 3 0,0 6 40,-1-1-1,0 0 1,-1 0 0,0 0 0,0-1 0,-9 14 0,33-47-47,-12 16 0,0 0 0,-1-1 0,0 0 0,10-21 0,-10 15 0,-5 10 0,0-1 0,1 1 0,0 0 0,1 0 0,-1 0 0,9-10 0,-11 15 0,1-1 0,-1 1 0,1 0 0,-1 0 0,1 0 0,-1 1 0,1-1 0,0 0 0,0 0 0,-1 1 0,1-1 0,0 1 0,0 0 0,0 0 0,0-1 0,-1 1 0,1 0 0,0 1 0,0-1 0,0 0 0,0 0 0,-1 1 0,1-1 0,0 1 0,0 0 0,-1-1 0,1 1 0,0 0 0,-1 0 0,3 2 0,11 3 0,1 1 0,-1-2 0,1 0 0,0-1 0,0 0 0,1-2 0,-1 0 0,1 0 0,-1-2 0,1 0 0,-1-1 0,25-4 0,-34 3 0,0 0 0,-1-1 0,1 1 0,-1-1 0,1-1 0,-1 1 0,0-1 0,0 0 0,7-7 0,-10 9 0,-1 0 0,0 0 0,0 0 0,0 0 0,0 0 0,0 0 0,-1-1 0,1 1 0,0-1 0,-1 1 0,0-1 0,0 0 0,0 1 0,0-1 0,0 0 0,0 0 0,-1 0 0,1 1 0,-1-1 0,0 0 0,0 0 0,0 0 0,0 0 0,0 0 0,-2-4 0,1 5 0,-1 0 0,1 0 0,0 0 0,-1 1 0,0-1 0,1 0 0,-1 1 0,0 0 0,0-1 0,0 1 0,0 0 0,0 0 0,0 0 0,0 0 0,0 1 0,-1-1 0,1 0 0,0 1 0,0-1 0,-1 1 0,1 0 0,0 0 0,0 0 0,-1 0 0,-2 1 0,-3-1 0,1 1 0,0 0 0,-1 0 0,1 0 0,0 1 0,0 0 0,-7 4 0,5-1 0,1 0 0,-1 1 0,1 0 0,0 1 0,1 0 0,-1 0 0,2 0 0,-12 16 0,14-19 0,1 1 0,0 0 0,0 0 0,0 1 0,1-1 0,0 1 0,0-1 0,0 1 0,0 0 0,1-1 0,0 1 0,0 0 0,1 0 0,0 0 0,0 0 0,1 10 0,1-12-25,-1-1-1,1 1 1,0 0-1,1 0 1,-1-1-1,1 0 1,-1 1-1,1-1 1,0 0-1,0 0 1,0-1-1,1 1 1,-1-1-1,1 1 1,0-1 0,-1 0-1,1 0 1,0-1-1,0 1 1,0-1-1,0 0 1,0 0-1,6 1 1,13 2-1284,0 0 0,41 0 0,-6-3-7414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0.201"/>
    </inkml:context>
    <inkml:brush xml:id="br0">
      <inkml:brushProperty name="width" value="0.025" units="cm"/>
      <inkml:brushProperty name="height" value="0.025" units="cm"/>
    </inkml:brush>
  </inkml:definitions>
  <inkml:trace contextRef="#ctx0" brushRef="#br0">1 0 18610,'0'0'4970,"2"15"-2493,11 164 2884,-12-163-5128,0-8-197,-1-1 1,1 1-1,1 0 0,-1-1 0,1 0 0,0 1 0,1-1 0,0 0 0,0 0 0,5 7 1,-6-12-32,-1 0 1,1 0 0,-1 0-1,1 0 1,0-1 0,0 1 0,-1 0-1,1-1 1,0 0 0,1 0 0,-1 1-1,0-1 1,0 0 0,0-1-1,1 1 1,-1 0 0,0-1 0,1 1-1,-1-1 1,1 0 0,-1 1-1,1-1 1,-1-1 0,0 1 0,1 0-1,-1 0 1,1-1 0,-1 0-1,0 1 1,1-1 0,-1 0 0,0 0-1,0 0 1,0 0 0,4-3 0,4-3 11,0-1 0,0 0 0,-1 0 0,0 0 0,-1-1 0,0-1 1,0 0-1,-1 0 0,-1 0 0,1-1 0,-2 0 0,1 0 1,7-23-1,-14 35-13,0 0 0,1 0 0,-1 0 0,1 1 0,0-1 0,-1 0 0,1 0 0,0 1 0,0-1 1,0 0-1,0 0 0,0 1 0,0-1 0,0 0 0,0 1 0,0-1 0,1 0 0,-1 0 0,0 1 0,1-1 0,-1 0 0,1 0 1,0 0-1,-1 0 0,1 0 0,1 2 0,-1-3 0,1 0 1,-1 1-1,0-1 1,1 0-1,-1 0 1,1 0 0,-1 0-1,1 0 1,-1 0-1,1 0 1,-1 0-1,1-1 1,-1 1-1,1-1 1,-1 1-1,0-1 1,1 1-1,1-2 1,11-6 20,0 0 1,24-19-1,-20 12-25,-12 9 0,0 1 0,1-1 0,-1 1 0,1 1 0,0-1 0,1 1 0,-1 0 0,15-5 0,-21 10 0,0-1 0,0 1 0,-1-1 0,1 1 0,0 0 0,-1-1 0,1 1 0,-1 0 0,1-1 0,0 1 0,-1 0 0,0-1 0,1 1 0,-1 0 0,1 0 0,-1 0 0,0 0 0,0-1 0,1 1 0,-1 0 0,0 0 0,0 0 0,0 0 0,0 0 0,0 0 0,0-1 0,0 1 0,0 0 0,-1 1 0,0 35 0,1-35 0,-15 143-171,14-145 88,1 1-1,0-1 1,0 1 0,0-1-1,0 0 1,0 1-1,0-1 1,0 1 0,0-1-1,0 1 1,1-1 0,-1 0-1,0 1 1,0-1-1,0 1 1,0-1 0,0 0-1,1 1 1,-1-1-1,0 0 1,0 1 0,1-1-1,-1 0 1,0 1 0,1-1-1,-1 0 1,0 1-1,1-1 1,-1 0 0,0 0-1,1 0 1,-1 1-1,1-1 1,-1 0 0,0 0-1,1 0 1,-1 0 0,1 0-1,-1 0 1,1 0-1,-1 0 1,0 0 0,1 0-1,-1 0 1,1 0-1,-1 0 1,1 0 0,19-12-6565,-6-8-500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0.547"/>
    </inkml:context>
    <inkml:brush xml:id="br0">
      <inkml:brushProperty name="width" value="0.025" units="cm"/>
      <inkml:brushProperty name="height" value="0.025" units="cm"/>
    </inkml:brush>
  </inkml:definitions>
  <inkml:trace contextRef="#ctx0" brushRef="#br0">32 88 14798,'0'0'4004,"-3"10"-6,-11 32-709,14-41-3192,-1 0 0,1 0-1,0 0 1,0 0 0,0 0 0,-1 0 0,1 0 0,0 0 0,0 0 0,0 1 0,1-1 0,-1 0 0,0 0 0,0 0-1,1 0 1,-1 0 0,0 0 0,1 0 0,-1 0 0,1 0 0,-1 0 0,1 0 0,0 0 0,-1-1 0,1 1 0,0 0-1,0 0 1,0 0 0,-1-1 0,1 1 0,0-1 0,0 1 0,0 0 0,0-1 0,0 0 0,0 1 0,0-1 0,0 0-1,0 1 1,0-1 0,0 0 0,1 0 0,-1 0 0,0 0 0,0 0 0,1 0 0,50-5 371,-41 3-401,0-2 0,-1 0 0,1 0 0,-1-1 0,0 0 0,0-1 0,14-10 0,-19 13-50,0-1-1,-1 0 1,1 0 0,-1 0 0,0 0 0,0-1 0,0 0 0,-1 1 0,1-1 0,-1-1 0,0 1 0,-1 0-1,0-1 1,1 1 0,1-13 0,-3 17-11,-1 0 0,0 0-1,0 0 1,0-1 0,0 1 0,0 0-1,0 0 1,-1 0 0,1 0 0,0-1-1,0 1 1,-1 0 0,1 0 0,-1 0-1,1 0 1,-1 0 0,0 0 0,1 0-1,-1 0 1,0 0 0,0 0 0,1 0-1,-1 1 1,0-1 0,0 0 0,-2-1-1,0 1 22,0 0-1,0 0 0,0 0 1,0 0-1,0 0 0,0 1 0,0 0 1,-1-1-1,1 1 0,-4 1 1,-2-1 30,0 1 1,0 1 0,0 0 0,0 0-1,0 1 1,-12 5 0,12-3-58,0 0 0,1 0 0,0 1 0,0 0 0,1 0 0,0 1 0,0 0 0,0 0 0,1 0 0,0 1 0,1 0 0,-1 1 0,1-1 0,1 1 0,0 0 0,0 0 0,1 0 0,0 0 0,1 1 0,-1-1 0,0 12 0,4-19-134,-1 1 0,1-1 0,-1 0 0,1 0 1,0 1-1,0-1 0,0 0 0,0 0 0,0 0 0,0 0 0,0 0 0,1 0 0,-1 0 1,1 0-1,0-1 0,-1 1 0,1-1 0,0 1 0,0-1 0,0 1 0,0-1 0,0 0 1,0 0-1,0 0 0,0 0 0,1-1 0,-1 1 0,0 0 0,1-1 0,-1 0 0,0 1 1,1-1-1,3 0 0,5 1-966,0-1 0,0 0 0,0-1 0,0 0 0,0 0 0,13-4 0,10-9-5930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0.987"/>
    </inkml:context>
    <inkml:brush xml:id="br0">
      <inkml:brushProperty name="width" value="0.025" units="cm"/>
      <inkml:brushProperty name="height" value="0.025" units="cm"/>
    </inkml:brush>
  </inkml:definitions>
  <inkml:trace contextRef="#ctx0" brushRef="#br0">131 1 15599,'0'0'10020,"-10"7"-8109,-5 5-1136,0 1 0,1 0 1,-19 24-1,28-31-659,0 0 1,1 0-1,0 1 1,0-1-1,0 1 0,1 0 1,0 0-1,0 0 1,1 0-1,0 1 1,0-1-1,1 1 0,0-1 1,0 10-1,1-16-113,0 0 0,0 0 0,0 0 1,1 0-1,-1 1 0,0-1 0,1 0 0,-1 0 0,0 0 0,1 0 0,-1 0 0,1-1 0,0 1 0,-1 0 0,1 0 0,0 0 0,-1 0 0,1 0 1,0-1-1,0 1 0,0 0 0,0-1 0,0 1 0,-1-1 0,3 1 0,0 0 0,0 0 0,0 0 0,0-1 0,0 1 0,0-1-1,0 0 1,0 0 0,0 0 0,4-1 0,1 0 5,-1 0 1,0-1-1,0 0 1,0 0-1,-1-1 1,1 0-1,9-5 0,-7 1-49,-1 0-1,0 0 1,0-1-1,-1 0 1,0-1-1,0 1 0,-1-1 1,0-1-1,-1 1 1,0-1-1,0 0 0,-1 0 1,0 0-1,-1-1 1,0 1-1,-1-1 1,0 0-1,0-18 0,-2 29 43,0 0-1,0 0 1,0-1-1,0 1 1,0 0-1,-1 0 1,1-1-1,0 1 1,0 0-1,0 0 1,-1 0-1,1 0 1,0-1-1,0 1 1,-1 0-1,1 0 1,0 0-1,0 0 1,-1 0-1,1-1 0,0 1 1,0 0-1,-1 0 1,1 0-1,0 0 1,-1 0-1,1 0 1,0 0-1,0 0 1,-1 0-1,1 0 1,0 0-1,-1 0 1,1 1-1,0-1 1,0 0-1,-1 0 1,1 0-1,0 0 1,0 0-1,-1 1 1,1-1-1,0 0 1,0 0-1,-1 0 0,1 0 1,0 1-1,0-1 1,0 1-1,-16 10 40,2 8 120,0 1-1,-17 33 0,26-43-107,1 0-1,-1 0 0,2 0 0,-1 0 1,1 1-1,1 0 0,0-1 1,0 13-1,3-22-51,0 0 0,0 0 0,0 0 0,0-1 0,0 1 0,0 0 0,0-1 0,1 1 0,-1-1 0,0 0 0,0 1 0,1-1 0,-1 0 0,0 0 0,1 1 0,-1-1 0,0 0 0,1 0 0,-1-1 0,0 1 0,1 0 0,1-1 0,34-4 0,-34 4-1872,7-2-9186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1.702"/>
    </inkml:context>
    <inkml:brush xml:id="br0">
      <inkml:brushProperty name="width" value="0.025" units="cm"/>
      <inkml:brushProperty name="height" value="0.025" units="cm"/>
    </inkml:brush>
  </inkml:definitions>
  <inkml:trace contextRef="#ctx0" brushRef="#br0">179 78 14478,'0'0'2765,"4"-8"155,0-1-1865,8-19 661,-8 3 2474,-4 25-4102,0-1-1,0 1 1,0 0-1,0-1 1,-1 1-1,1-1 1,0 1-1,0 0 1,0-1-1,0 1 0,-1 0 1,1 0-1,0-1 1,0 1-1,-1 0 1,1-1-1,0 1 1,0 0-1,-1 0 1,1 0-1,0-1 1,-1 1-1,1 0 1,0 0-1,-1 0 0,1 0 1,0 0-1,-1-1 1,1 1-1,-1 0 1,1 0-1,0 0 1,-1 0-1,1 0 1,-1 0-1,-22 3 1023,-19 12-393,27-9-606,-49 27 271,59-30-367,1 0-1,0-1 1,0 1-1,0 1 1,0-1-1,1 1 1,-1-1-1,1 1 1,0 0-1,0 0 1,-3 7-1,5-11-23,1 1 0,0 0 1,0-1-1,0 1 0,0-1 0,0 1 1,0 0-1,0-1 0,0 1 0,0-1 0,0 1 1,0-1-1,0 1 0,0 0 0,1-1 1,-1 1-1,0-1 0,0 1 0,1-1 0,-1 1 1,0-1-1,1 1 0,-1-1 0,0 1 1,1-1-1,-1 1 0,1-1 0,-1 0 0,1 1 1,-1-1-1,1 0 0,-1 1 0,1-1 1,-1 0-1,1 0 0,-1 0 0,1 1 0,-1-1 1,1 0-1,0 0 0,-1 0 0,1 0 1,-1 0-1,1 0 0,0 0 0,-1 0 0,2 0 1,40 0-807,-29-1 514,29 0-505,45 1-457,-79 1 1161,-1-1 0,0 2 0,0-1-1,0 1 1,0 0 0,-1 0-1,1 1 1,0 0 0,9 6 0,-15-8 133,0 0 1,1-1 0,-1 1-1,0 0 1,0 0 0,0 0-1,0 0 1,0 1 0,0-1-1,-1 0 1,1 0 0,0 1-1,0-1 1,-1 0 0,1 1-1,-1-1 1,1 0 0,-1 1-1,0-1 1,0 1 0,1-1-1,-1 1 1,0-1 0,0 1-1,0-1 1,-1 0 0,1 1-1,0-1 1,-1 1 0,1-1-1,0 1 1,-1-1 0,0 0-1,1 1 1,-1-1 0,0 0-1,0 0 1,1 1 0,-1-1-1,0 0 1,0 0 0,0 0-1,0 0 1,-1 0 0,-1 1-1,-5 6 461,-2-1-1,1 1 0,-1-2 0,-12 7 1,3-1-390,-1-2 0,0 0 0,0-1 0,-1-1 1,0-1-1,-25 5 0,45-11-112,1-1 0,0 0 0,0 0 0,0 0 0,0 0 0,0 0 1,-1 0-1,1 0 0,0 0 0,0 0 0,0 0 0,0 0 0,-1 0 0,1 0 0,0 0 0,0 0 0,0 0 0,0 0 0,0 0 0,-1 0 1,1 0-1,0 0 0,0 0 0,0 0 0,0 0 0,0 0 0,-1-1 0,1 1 0,0 0 0,0 0 0,0 0 0,0 0 0,0 0 1,0 0-1,-1 0 0,1-1 0,0 1 0,0 0 0,0 0 0,0 0 0,0 0 0,0 0 0,0-1 0,0 1 0,0 0 0,0 0 1,0 0-1,0 0 0,0-1 0,0 1 0,0 0 0,6-11-1269,12-8-1949,8 4-3216,46-22 1,-32 19 42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2.451"/>
    </inkml:context>
    <inkml:brush xml:id="br0">
      <inkml:brushProperty name="width" value="0.025" units="cm"/>
      <inkml:brushProperty name="height" value="0.025" units="cm"/>
    </inkml:brush>
  </inkml:definitions>
  <inkml:trace contextRef="#ctx0" brushRef="#br0">84 11 11659,'0'0'14691,"-9"3"-13500,4-1-1134,0 0 0,1 0 0,0 0 0,0 1 0,0 0 0,0-1 1,0 2-1,0-1 0,0 0 0,1 1 0,0-1 0,0 1 0,0 0 0,0 0 1,1 0-1,-1 0 0,1 1 0,0-1 0,0 1 0,1 0 0,-1-1 0,1 1 1,0 0-1,0 0 0,1-1 0,-1 1 0,1 0 0,0 0 0,1 5 0,-1-8-50,0 0 0,1-1 0,-1 1 0,1 0 0,-1 0 1,1 0-1,-1 0 0,1-1 0,0 1 0,0 0 0,0-1 0,0 1 0,0-1 0,0 1 0,0-1 0,1 1 0,-1-1 0,0 0 0,1 0 0,-1 0 0,1 0 0,-1 0 0,1 0 0,0 0 0,0 0 0,-1 0 0,1-1 0,0 1 0,0-1 0,0 1 0,-1-1 0,1 0 0,0 0 0,0 0 0,0 0 0,3 0 0,0 0 4,0-1-1,0 1 1,0-1-1,0 0 0,0 0 1,0 0-1,0-1 1,0 0-1,-1 0 0,1 0 1,-1 0-1,0-1 1,6-4-1,-4 2-18,0-1-1,-1 0 0,0 0 1,0-1-1,-1 0 1,1 0-1,-1 0 1,-1 0-1,0 0 1,0-1-1,0 0 1,-1 1-1,0-1 0,2-14 1,-4 22 8,-1 0-1,1 0 1,0 0-1,0 0 1,0 0 0,0 0-1,0 0 1,0 0 0,0 0-1,0 0 1,0 0 0,0 0-1,0 1 1,0-1-1,-1 0 1,1 0 0,0 0-1,0 0 1,0 0 0,0 0-1,0 0 1,0 0-1,0 0 1,0 0 0,0 0-1,0 0 1,-1-1 0,1 1-1,0 0 1,0 0 0,0 0-1,0 0 1,0 0-1,0 0 1,0 0 0,0 0-1,0 0 1,0 0 0,0 0-1,0 0 1,-1 0 0,1 0-1,0 0 1,0 0-1,0 0 1,0-1 0,0 1-1,0 0 1,0 0 0,0 0-1,0 0 1,0 0-1,0 0 1,0 0 0,0 0-1,0 0 1,0 0 0,0-1-1,0 1 1,0 0 0,0 0-1,0 0 1,0 0-1,0 0 1,0 0 0,0 0-1,0 0 1,0 0 0,-8 8-50,-8 13 40,11-11 113,-1 0 0,2 0 0,-1 1 0,2 0 1,-1 0-1,1 0 0,1 0 0,0 0 0,1 0 1,0 1-1,1 17 0,0-27-97,0-1 0,1 1 0,-1-1 0,1 0-1,-1 1 1,1-1 0,0 0 0,-1 1 0,1-1 0,0 0 0,0 0-1,0 1 1,0-1 0,0 0 0,0 0 0,0 0 0,0 0 0,1-1 0,-1 1-1,0 0 1,0 0 0,2 0 0,2 1-13,0-1 0,0 1 1,0-1-1,0 0 0,0 0 0,8 0 0,3-1-175,-1-1 0,0 0 0,24-5 0,-25 3 197,-1 0 0,1-1-1,-1 0 1,0-1 0,0 0 0,0-1-1,16-11 1,-27 12 195,-1 0 1,1 0-1,-1 1 0,-1-1 1,1 0-1,-1 0 0,0 0 1,0 0-1,0 0 0,-2-9 1,1-1 80,1 4-291,-1 0 0,0 1 0,0-1 0,-1 1 0,-1-1 0,0 1 0,-6-15 0,9 24 0,0 1 0,1 0 0,-1 0 0,0-1 0,0 1 0,0 0 0,1-1 0,-1 1 0,0 0 0,0 0 0,0-1 0,1 1 0,-1 0 0,0 0 0,1 0 0,-1-1 0,0 1 0,1 0 0,-1 0 0,0 0 0,0 0 0,1 0 0,-1 0 0,1 0 0,-1 0 0,0-1 0,1 1 0,-1 0 0,0 0 0,1 1 0,-1-1 0,0 0 0,1 0 0,-1 0 0,0 0 0,1 0 0,-1 0 0,0 0 0,1 0 0,-1 1 0,1-1 0,15 4 0,26 7 0,0-2 0,0-2 0,1-2 0,0-1 0,46-3 0,-51-10 0,-37 8 0,0 1 0,0 0 0,0 0 0,0-1 0,0 1 0,0 0 0,0-1 0,0 1 0,-1-1 0,1 1 0,0-1 0,0 1 0,-1-1 0,1 0 0,0 1 0,-1-1 0,1 0 0,0 0 0,-1 1 0,1-1 0,-1 0 0,0 0 0,1 0 0,-1 0 0,0 0 0,1 1 0,-1-1 0,0 0 0,0 0 0,0 0 0,0 0 0,1 0 0,-2 0 0,1 0 0,0 0 0,0 0 0,0 0 0,0-1 0,-2 1 0,0 0 0,1 0 0,-1 0 0,0 0 0,1 1 0,-1-1 0,0 0 0,0 1 0,1-1 0,-1 1 0,0-1 0,0 1 0,0 0 0,0 0 0,0 0 0,0 0 0,0 0 0,-2 1 0,-37 4 0,31-1 0,1-1 0,0 1 0,1 0 0,-1 0 0,1 1 0,0 1 0,0-1 0,0 1 0,-8 9 0,11-10 0,1-1 0,0 1 0,0-1 0,0 1 0,1 0 0,-1 1 0,1-1 0,1 0 0,-1 1 0,1 0 0,0-1 0,0 1 0,0 0 0,1 0 0,-1 11 0,2-15-27,0-1 0,0 1-1,1 0 1,-1-1 0,1 1 0,-1-1 0,1 1-1,-1-1 1,1 1 0,0-1 0,0 1 0,0-1-1,0 0 1,0 1 0,0-1 0,0 0 0,0 0-1,0 0 1,1 0 0,-1 0 0,0 0 0,1 0-1,-1 0 1,0-1 0,1 1 0,0 0 0,-1-1-1,1 1 1,-1-1 0,1 0 0,3 1 0,6 1-560,1-1 1,0-1-1,17 0 1,-12-1-426,-7 1-610,0 0 0,0-1 0,0-1 0,0 1-1,0-2 1,15-5 0,19-10-5601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2.791"/>
    </inkml:context>
    <inkml:brush xml:id="br0">
      <inkml:brushProperty name="width" value="0.025" units="cm"/>
      <inkml:brushProperty name="height" value="0.025" units="cm"/>
    </inkml:brush>
  </inkml:definitions>
  <inkml:trace contextRef="#ctx0" brushRef="#br0">179 90 19955,'0'0'4073,"-10"1"-523,1 2-3247,0-1 1,0 2-1,0-1 0,1 1 1,-1 0-1,1 1 1,0 0-1,0 0 0,1 1 1,-1 0-1,1 1 0,0-1 1,1 1-1,0 0 0,0 1 1,-5 8-1,6-9-299,1-1 0,0 1 0,1 0 0,-1 0 0,1 0 0,1 1 0,-1-1 0,1 1 0,-1 11 0,2-17-4,1 0 0,0 0-1,0 0 1,1 0 0,-1 0 0,0 0 0,0 0-1,1 0 1,0 0 0,-1 0 0,1 0 0,0 0-1,0-1 1,0 1 0,0 0 0,0 0 0,0-1-1,0 1 1,1-1 0,-1 1 0,1-1 0,-1 1-1,1-1 1,-1 0 0,1 0 0,0 0 0,0 0-1,0 0 1,-1 0 0,1 0 0,0-1 0,0 1-1,0-1 1,0 1 0,0-1 0,0 0 0,0 0-1,0 0 1,3 0 0,6 0 0,0-1 0,0 0 0,0-1 0,-1 0 0,1 0 0,-1-1 0,0-1 0,0 0 0,0 0 0,0-1 0,0 0 0,-1-1 0,0 0 0,0 0 0,-1-1 0,0 0 0,0-1 0,11-13 0,6-9 0,-1-1 0,-2-1 0,35-63 0,-39 54 0,-50 81 0,23-25-67,0 0 1,1 0-1,1 1 1,1 0-1,0 0 1,-6 33-1,10-45-52,1 1 1,1 0-1,-1 0 0,1 0 0,0-1 0,0 1 0,0 0 1,1 0-1,-1 0 0,1-1 0,0 1 0,1 0 1,-1-1-1,1 1 0,0-1 0,0 1 0,0-1 0,1 0 1,0 0-1,-1 0 0,1 0 0,1-1 0,-1 1 0,0-1 1,1 0-1,0 0 0,0 0 0,0 0 0,4 2 1,12 3-8248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4.409"/>
    </inkml:context>
    <inkml:brush xml:id="br0">
      <inkml:brushProperty name="width" value="0.025" units="cm"/>
      <inkml:brushProperty name="height" value="0.025" units="cm"/>
    </inkml:brush>
  </inkml:definitions>
  <inkml:trace contextRef="#ctx0" brushRef="#br0">4 41 5990,'0'0'14098,"6"-8"-11829,18-24 262,-21 31 947,-2 9-2622,-2 10-562,-15 40 726,12-47-984,0 0 0,1 1 1,0-1-1,1 1 1,0 0-1,1 0 0,0-1 1,1 1-1,0 0 1,2 14-1,-1-25-35,0 0-1,0 1 1,0-1 0,0 0 0,0 0 0,0 1-1,0-1 1,0 0 0,1 0 0,-1 0-1,0-1 1,1 1 0,-1 0 0,1 0-1,-1-1 1,1 1 0,-1-1 0,1 1-1,-1-1 1,1 0 0,-1 1 0,1-1-1,0 0 1,-1 0 0,1 0 0,-1 0 0,1 0-1,0-1 1,-1 1 0,1-1 0,1 0-1,5 0-6,0-1 0,0 0 1,0 0-1,14-7 0,-6-1-142,0 0 0,-1-2 1,-1 0-1,0 0 0,-1-1 0,0-1 1,15-20-1,28-29 379,-56 94 431,-10 7-355,7-32-257,1 1 0,0-1-1,1 1 1,-1 0 0,1-1 0,1 1-1,-1 13 1,2-19-42,-1-1 0,1 1 0,-1-1 0,1 1-1,-1-1 1,1 1 0,0-1 0,-1 1 0,1-1 0,-1 0 0,1 0 0,0 1-1,-1-1 1,1 0 0,0 0 0,-1 0 0,1 1 0,0-1 0,0 0 0,-1 0 0,1 0-1,0 0 1,-1 0 0,1-1 0,0 1 0,-1 0 0,1 0 0,0 0 0,0-1 0,24-5 139,-7-2-135,-1-2-1,30-20 1,-36 22-70,-1 0 0,1 1 0,1 0 0,-1 1 0,1 1 0,0-1 1,1 2-1,-1 0 0,20-4 0,-31 8 64,0 0 1,1 0 0,-1 0-1,0 0 1,0 0 0,0 0-1,1 0 1,-1 0 0,0 1-1,0-1 1,0 0 0,0 1-1,0-1 1,0 1 0,0-1-1,0 1 1,0 0 0,0-1-1,0 1 1,0 0-1,0 0 1,0 0 0,0 0-1,1 2 1,-1-1 37,0 1 1,1 0-1,-1 0 1,0 0-1,-1 0 0,1 1 1,0-1-1,-1 0 1,0 5-1,0 11 254,-1-1 0,-7 33 0,5-33-222,3 2-479,6-15-766,-5-6 969,0 0-1,0 0 1,0 0 0,0 0-1,0 0 1,0 0 0,0 0-1,0 0 1,-1 0 0,1 0-1,0 0 1,-1-1 0,1 1 0,-1 0-1,0-1 1,1 1 0,-1 0-1,0-1 1,0 1 0,1 0-1,-1-2 1,0-20-8742,0-6-8904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4.784"/>
    </inkml:context>
    <inkml:brush xml:id="br0">
      <inkml:brushProperty name="width" value="0.025" units="cm"/>
      <inkml:brushProperty name="height" value="0.025" units="cm"/>
    </inkml:brush>
  </inkml:definitions>
  <inkml:trace contextRef="#ctx0" brushRef="#br0">1 1 22806,'0'0'9705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5.117"/>
    </inkml:context>
    <inkml:brush xml:id="br0">
      <inkml:brushProperty name="width" value="0.025" units="cm"/>
      <inkml:brushProperty name="height" value="0.025" units="cm"/>
    </inkml:brush>
  </inkml:definitions>
  <inkml:trace contextRef="#ctx0" brushRef="#br0">81 1 15791,'0'0'12652,"-15"83"-11563,2-31-416,-4 8-225,2 2-96,3 0-159,5-5-129,5-4-96,2-3-1442,0-14-2722,7-10-3011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5.517"/>
    </inkml:context>
    <inkml:brush xml:id="br0">
      <inkml:brushProperty name="width" value="0.025" units="cm"/>
      <inkml:brushProperty name="height" value="0.025" units="cm"/>
    </inkml:brush>
  </inkml:definitions>
  <inkml:trace contextRef="#ctx0" brushRef="#br0">185 30 11531,'0'0'5899,"-10"-6"-4533,2 2-1146,1 1 0,-1-1-1,0 1 1,1 0 0,-16-2-1,19 4-97,1 1 0,-1 0 0,0 0 0,0 0 0,1 0 0,-1 1 0,0-1 0,1 1 0,-1 0 0,1 0 0,-1 1 0,1-1 1,-1 1-1,1-1 0,0 1 0,0 0 0,0 0 0,0 0 0,-4 4 0,3-1 7,0-1 1,0 1-1,0 0 0,1 0 1,-1 0-1,1 0 1,1 0-1,-1 1 1,1 0-1,0-1 1,-2 8-1,4-11-121,-1-1 1,1 1-1,0 0 1,0 0-1,-1-1 0,1 1 1,0 0-1,1 0 1,-1 0-1,0-1 0,0 1 1,1 0-1,-1-1 0,1 1 1,0 0-1,-1-1 1,1 1-1,0-1 0,0 1 1,0-1-1,0 1 1,0-1-1,0 0 0,0 1 1,1-1-1,-1 0 1,0 0-1,1 0 0,-1 0 1,1 0-1,-1 0 1,1 0-1,0-1 0,-1 1 1,1 0-1,0-1 1,-1 0-1,1 1 0,0-1 1,0 0-1,2 0 0,10 1 31,-1 0 0,0-1 0,1-1 0,-1 0 0,0-1 0,0 0 0,1-1 0,-2 0 0,18-8 0,8-6 84,60-35 0,-73 37-91,8 2-764,-32 13 668,0 0 0,0 0 0,-1 0-1,1 0 1,0 0 0,0 0 0,-1 1 0,1-1-1,0 0 1,0 1 0,-1-1 0,1 0 0,0 1-1,-1-1 1,1 1 0,-1-1 0,1 1 0,-1 0-1,1-1 1,0 1 0,-1-1 0,0 1 0,1 0-1,-1-1 1,1 1 0,-1 0 0,0 0 0,0-1 0,1 1-1,-1 0 1,0 0 0,0-1 0,0 1 0,0 0-1,0 0 1,0 0 0,0 0 0,2 23-1052,3 21-2714,-5-42 3273,0-1 1,1 1 0,0-1 0,-1 1 0,1-1-1,0 1 1,1-1 0,-1 1 0,0-1 0,1 0-1,-1 0 1,3 3 0,6 1-3202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5.924"/>
    </inkml:context>
    <inkml:brush xml:id="br0">
      <inkml:brushProperty name="width" value="0.025" units="cm"/>
      <inkml:brushProperty name="height" value="0.025" units="cm"/>
    </inkml:brush>
  </inkml:definitions>
  <inkml:trace contextRef="#ctx0" brushRef="#br0">329 159 11211,'2'-8'4548,"-1"2"-4150,4-31 3117,-6 35-3347,1 1 0,0 0 1,0-1-1,-1 1 0,1 0 1,0-1-1,-1 1 0,0 0 1,1 0-1,-1-1 0,0 1 1,1 0-1,-1 0 0,0 0 1,0 0-1,0 0 1,0 0-1,0 0 0,0 0 1,0 0-1,0 1 0,0-1 1,-1 0-1,1 1 0,0-1 1,0 1-1,-1-1 0,1 1 1,-2-1-1,-6 0 64,1 1-1,-1-1 1,1 2-1,-1-1 1,1 1-1,0 0 1,-1 1 0,1 0-1,0 0 1,0 1-1,0 0 1,0 0-1,1 1 1,-1 0 0,1 0-1,0 1 1,0 0-1,0 0 1,-9 11-1,-1 0-185,2 0-1,0 2 0,0 0 1,2 0-1,0 1 0,-10 24 1,16-30-44,1 0 0,1 1 0,-5 18 0,9-28-5,0-1 0,1 1 0,-1-1 0,1 1 0,0 0 0,0-1 0,0 1 1,2 5-1,-2-8 2,0 0 1,1 1-1,-1-1 0,1 0 1,-1 0-1,1 0 1,-1 0-1,1 0 0,0 0 1,0 0-1,0 0 1,-1 0-1,1 0 1,0 0-1,0 0 0,0 0 1,0-1-1,1 1 1,-1 0-1,0-1 0,0 1 1,0-1-1,2 1 1,5 0 9,0 0 1,0 0-1,0-1 1,0 0 0,0 0-1,0-1 1,-1 0-1,1 0 1,0-1 0,0 0-1,-1-1 1,1 1-1,-1-2 1,0 1 0,13-9-1,1-1 32,-1-1-1,0-1 0,33-33 1,-37 32 15,-1-1 1,-1 0 0,-1 0-1,0-2 1,-1 0 0,-1 0-1,0-1 1,-2 0 0,-1-1-1,0 0 1,-1 0 0,6-36-1,-13 56-38,0 1 0,0-1-1,0 1 1,1-1-1,-1 1 1,0-1-1,0 1 1,0-1 0,0 1-1,0-1 1,0 1-1,0-1 1,0 1 0,0-1-1,0 1 1,0-1-1,0 1 1,0 0-1,-1-1 1,1 1 0,0-1-1,0 1 1,0-1-1,-1 1 1,1-1 0,0 1-1,-1 0 1,1-1-1,0 1 1,-1-1-1,-10 10 77,-11 23-87,9-6 46,1 0 0,1 1 0,2 1 0,0 0 0,2 0-1,1 1 1,1 0 0,2 0 0,0 47 0,3-74-46,0 1 0,0-1 1,0 1-1,0-1 0,1 1 1,-1-1-1,1 1 0,0-1 0,0 1 1,0-1-1,0 0 0,0 0 1,0 1-1,1-1 0,-1 0 0,1 0 1,0 0-1,-1 0 0,1-1 1,0 1-1,0 0 0,0-1 0,0 1 1,0-1-1,1 0 0,-1 1 1,0-1-1,1 0 0,-1-1 0,0 1 1,1 0-1,-1-1 0,1 1 1,0-1-1,-1 0 0,1 0 0,-1 0 1,1 0-1,-1 0 0,1-1 0,-1 1 1,3-1-1,5-1 19,-1 0 1,0-1-1,0 0 1,0-1-1,0 0 0,-1 0 1,1-1-1,-1 0 0,0 0 1,9-8-1,-4 1-15,-1-1-1,0 0 1,-1 0 0,0-1-1,-2 0 1,1-1 0,-2 0-1,0-1 1,0 1 0,-2-2-1,9-30 1,-32 96-362,-11 38 440,26-79-126,0-1 0,1 1-1,0-1 1,0 1 0,1-1-1,0 1 1,1 0 0,-1-1-1,4 14 1,-3-19-269,0 0 0,0-1 0,1 1 0,-1 0 0,0-1 0,1 1-1,-1-1 1,1 1 0,-1-1 0,1 0 0,0 0 0,-1 0 0,1 0 0,0 0 0,0 0 0,0 0 0,0 0 0,0-1 0,0 1 0,0-1 0,0 0-1,0 1 1,0-1 0,0 0 0,0 0 0,0 0 0,0-1 0,0 1 0,3-1 0,24-2-6266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7.095"/>
    </inkml:context>
    <inkml:brush xml:id="br0">
      <inkml:brushProperty name="width" value="0.025" units="cm"/>
      <inkml:brushProperty name="height" value="0.025" units="cm"/>
    </inkml:brush>
  </inkml:definitions>
  <inkml:trace contextRef="#ctx0" brushRef="#br0">193 21 18097,'0'0'4954,"-11"5"-2648,9-4-2218,-4 1 76,1 0 0,0 0 0,0 1 0,1 0 1,-1 0-1,0 0 0,1 0 0,0 1 0,0 0 0,0 0 0,0 0 0,1 0 0,-1 1 0,1-1 1,0 1-1,-2 5 0,-17 41 339,3 1 1,3 0-1,1 2 1,3 0 0,3 0-1,1 1 1,3 0-1,5 108 1,0-159-504,0 1 0,0-1 0,0 0 0,1 1 0,0-1 0,0 1 0,0-1 0,0 0 0,1 0 0,2 5 0,1-52 0,0-54-119,12-100-489,-14 177 551,2 0 1,0 0-1,0 0 1,2 1-1,1 0 0,0 1 1,16-26-1,-15 33-8,0 0 0,1 1 0,0 1-1,0-1 1,1 1 0,1 1 0,22-13 0,-24 16-11,0-1 1,-1 1 0,1-2-1,-1 0 1,-1 0 0,0 0 0,0-1-1,0 0 1,-1-1 0,0 1 0,0-2-1,6-11 1,-9 5 300,-9 12 163,4 5-367,-1 0 0,0 1 0,0-1 0,1 0 0,-1 1 0,1-1 0,-1 1 0,1 0 0,0-1 0,0 1 0,-1 0 0,0 2 0,-18 36 163,2 1 1,1 0-1,3 2 0,-17 78 0,17-48 107,4 1 0,0 81 0,8-121-291,1-15 0,1 0 0,0 0 0,4 31 0,1-42 0,-2-16 0,0-17 0,-20-211-2262,10 162 1775,6 73 474,1-1-1,-1 1 1,1 0 0,0-1 0,-1 1 0,1 0-1,0-1 1,0 1 0,0 0 0,0-1 0,0 1-1,0 0 1,1-1 0,-1 1 0,0 0 0,1 0-1,-1-1 1,1 1 0,-1 0 0,1 0 0,0 0-1,-1-1 1,1 1 0,0 0 0,0 0 0,0 0-1,0 0 1,0 0 0,0 1 0,1-2 0,2 1-23,0 1 1,-1 1 0,1-1 0,0 0 0,-1 1 0,1 0 0,-1-1-1,1 1 1,5 3 0,2-1-85,13 5-629,1-2 0,0-1 0,0 0 0,1-2 0,-1-1 1,41-3-1,-61 1 864,0-1 1,0 0-1,0 0 1,-1-1-1,1 1 1,0-1 0,-1 0-1,1 0 1,-1-1-1,0 0 1,0 1-1,0-1 1,0 0 0,0-1-1,-1 1 1,0-1-1,1 0 1,-1 0-1,4-6 1,-3 3 119,-1 0-1,1 0 0,-1 0 1,0 0-1,-1-1 1,1 0-1,-2 1 1,1-1-1,-1 0 1,0 0-1,0-10 0,-1 17-206,0-1-1,0 1 1,0 0-1,-1 0 1,1 0-1,0 0 1,0 0-1,-1 0 1,1 0-1,0 0 1,-1 0-1,1 0 1,-1 0-1,0 0 1,1 0-1,-1 0 1,0 1-1,1-1 1,-1 0-1,0 0 1,0 0-1,0 1 1,1-1-1,-1 1 1,0-1-1,0 1 1,-2-1-1,0 0 25,1 0-1,-1 1 1,0-1-1,0 1 1,0 0-1,0 0 1,0 0-1,-1 0 1,2 0-1,-5 2 1,-1 0 40,0 0 0,0 0 0,0 1 0,0 0 0,0 1 0,-13 8 0,11-4-19,0 0 0,1 1 1,-12 14-1,17-19-33,2-1 0,-1 1 1,0 0-1,1 0 0,-1 1 1,1-1-1,1 0 0,-1 1 1,0-1-1,1 1 0,0 0 0,-1 7 1,2-11-35,0 0 0,0 0 0,1 0 0,-1 0 0,0 0 0,0 0 0,1-1 0,-1 1 0,0 0 0,1 0 0,-1 0 0,1-1 1,-1 1-1,1 0 0,-1 0 0,1-1 0,-1 1 0,1-1 0,0 1 0,-1 0 0,1-1 0,0 1 0,0-1 0,0 1 0,-1-1 0,1 0 0,0 1 0,0-1 0,0 0 0,0 0 1,-1 0-1,1 1 0,2-1 0,37 0 116,-26 0-77,14-2-77,0 0-1,35-9 0,-41 6-16,-1 1-1,0 1 1,1 2-1,-1 0 1,28 2-1,-47-1 64,0 0-1,0 1 1,0-1-1,0 1 1,0 0-1,0-1 0,0 1 1,0 0-1,0 0 1,0 0-1,0 1 1,-1-1-1,1 0 0,-1 0 1,1 1-1,-1-1 1,1 1-1,-1 0 0,0-1 1,1 1-1,-1 0 1,0 0-1,0 0 1,-1 0-1,1 0 0,0 0 1,0 3-1,1 5 94,-1 0 0,0 0 0,0 0 0,-3 17 0,2-6-46,18-86-61,-15 37 0,0 0 0,-3-37 0,0 34 0,4-44 0,-3 74-32,-1-1 1,1 1-1,0 0 0,-1 0 1,1 0-1,0 0 0,0 0 1,0 0-1,0 0 0,0 0 1,0 0-1,0 1 0,0-1 1,0 0-1,0 1 0,0-1 1,0 1-1,0-1 0,1 1 1,-1-1-1,0 1 0,0 0 1,1-1-1,-1 1 0,0 0 1,1 0-1,-1 0 0,2 0 1,46 2-2322,-37-1 1348,48 2-9805,-31-3 656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7.455"/>
    </inkml:context>
    <inkml:brush xml:id="br0">
      <inkml:brushProperty name="width" value="0.025" units="cm"/>
      <inkml:brushProperty name="height" value="0.025" units="cm"/>
    </inkml:brush>
  </inkml:definitions>
  <inkml:trace contextRef="#ctx0" brushRef="#br0">5 20 16624,'-3'-3'3843,"2"0"-2818,1 1-256,0-1-3011,4-5-3908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8.220"/>
    </inkml:context>
    <inkml:brush xml:id="br0">
      <inkml:brushProperty name="width" value="0.025" units="cm"/>
      <inkml:brushProperty name="height" value="0.025" units="cm"/>
    </inkml:brush>
  </inkml:definitions>
  <inkml:trace contextRef="#ctx0" brushRef="#br0">1 186 7783,'0'0'9903,"12"5"-7709,-7-1-1961,1-1 1,0-1-1,0 1 0,-1-1 0,1 0 0,1-1 0,-1 1 1,0-1-1,0 0 0,0-1 0,1 1 0,-1-1 0,0-1 1,1 1-1,-1-1 0,0 0 0,0 0 0,0-1 1,0 0-1,0 0 0,0 0 0,0-1 0,0 0 0,7-5 1,-2 0-30,-1-1 0,-1 0 0,1 0 0,-1-1 1,10-15-1,-17 22-123,1 0 0,-1 0 0,0 0 0,0-1 0,0 1 1,-1-1-1,1 1 0,-1-1 0,0 0 0,0 0 0,0 0 0,0 1 0,-1-1 1,1 0-1,-1 0 0,0 0 0,-1 0 0,1 0 0,0 0 0,-1 0 0,0 0 0,-2-5 1,1 7-56,1 0 0,-1 0 0,0 0 0,-1 0 0,1 0 1,0 0-1,0 1 0,-1-1 0,1 1 0,-1-1 1,1 1-1,-1 0 0,0 0 0,0 0 0,1 1 0,-1-1 1,0 1-1,0-1 0,0 1 0,1 0 0,-1 0 1,0 0-1,-3 1 0,0-1-37,0 0 1,0 1-1,0 0 1,1 0-1,-1 0 1,0 1-1,1 0 1,-1 0-1,1 1 1,-7 3-1,4 0 12,1 1 0,0 0 0,0 0 0,1 0 0,0 1 0,0 0 0,1 0 0,0 0 0,0 1 0,1 0 0,0 0 0,1 0 0,-1 0 0,2 0 0,0 1 0,0 0 0,0-1 0,1 1 0,1 0 0,1 18 0,-1-26 0,0 0-1,0-1 0,1 1 0,-1 0 0,1-1 0,-1 1 0,1-1 0,0 1 0,0-1 0,0 1 0,0-1 0,0 1 1,0-1-1,0 0 0,0 0 0,0 1 0,0-1 0,1 0 0,-1 0 0,0 0 0,1 0 0,-1 0 0,3 0 1,0 0 6,0 1 0,0-1-1,0 0 1,0-1 0,0 1 0,0-1 0,1 0 0,-1 0 0,5 0 0,3-2 28,-1 0 0,1 0 0,-1-1-1,0-1 1,0 0 0,12-5-1,15-14 41,-2-2 0,0-1 0,42-40-1,-77 66-76,-1-1 0,0 1 0,1-1 0,-1 1 1,1-1-1,-1 1 0,1-1 0,0 1 0,-1-1 0,1 1 0,-1-1 0,1 1 0,0 0 0,-1 0 0,1-1 0,0 1 0,-1 0 0,1 0 0,0 0 0,0 0 0,-1-1 0,1 1 0,0 0 0,-1 1 0,1-1 0,1 0 0,1 17 90,-17 41 212,10-44-240,3-9-40,-1 0 0,1 0 0,1 0 0,-1 0 0,1 0 0,0 0 0,0 0 0,1 7 0,0-11-5,-1 1 0,1-1 0,0 0 0,0 0 0,-1 1 0,1-1 0,0 0 0,0 0 0,0 0 0,0 0 0,0 0 0,0 0 0,0 0 1,1 0-1,-1 0 0,0-1 0,0 1 0,1 0 0,-1-1 0,1 1 0,-1-1 0,0 1 0,1-1 0,-1 0 0,1 0 0,-1 0 0,1 0 0,-1 0 0,1 0 0,2 0 0,6-1 31,0-1-1,1 0 1,-1 0-1,0-1 1,0 0 0,-1-1-1,1 0 1,-1-1-1,0 0 1,10-6-1,-10 5-130,0 1 0,0 0-1,0 0 1,1 1 0,-1 0-1,1 1 1,0 0 0,0 1-1,14-2 1,-23 4-45,1 0 0,-1 0 0,0 0 0,1 0 0,-1 0 0,0 1 0,0-1 0,1 1 0,-1-1 0,0 1 0,0-1 0,0 1 0,0 0 0,0-1 0,1 1 0,-1 0 0,-1 0 0,1 0 0,0 0 0,0 0 0,0 0 0,0 0 0,-1 0 0,1 0 0,0 0 0,-1 0 0,1 0 0,-1 1 0,1-1 0,-1 0 0,0 0 0,0 1 0,1-1 0,-1 0 0,0 2 0,6 15-4527,-6-17 4229,1-1 1,-1 1 0,0-1 0,1 1-1,-1-1 1,1 1 0,-1-1-1,1 1 1,0-1 0,-1 1 0,1-1-1,-1 0 1,1 1 0,0-1-1,-1 0 1,1 1 0,0-1 0,-1 0-1,1 0 1,0 0 0,0 0-1,0 0 1,8 1-6881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8.607"/>
    </inkml:context>
    <inkml:brush xml:id="br0">
      <inkml:brushProperty name="width" value="0.025" units="cm"/>
      <inkml:brushProperty name="height" value="0.025" units="cm"/>
    </inkml:brush>
  </inkml:definitions>
  <inkml:trace contextRef="#ctx0" brushRef="#br0">233 98 8616,'4'-14'5387,"23"-70"533,-45 145-1073,5-17-3873,1 0 0,2 1 1,-6 70-1,14-92-998,2 0 0,0 1 0,2-1 0,0 1 0,2-1 0,0 0 0,1 0 0,2-1 0,0 1 0,2-2 0,0 1 0,1-1 0,16 24 0,-35-82-3190,-10 1 2821,-2 0-1,-45-58 1,-64-57 4990,111 130-3321,18 19-1233,0 1 0,-1 0 0,1-1 0,0 1 1,0 0-1,0-1 0,0 1 0,0-1 0,1 0 1,-1 1-1,0-1 0,1 0 0,-1 1 0,1-3 1,0 4-17,0-1 0,0 1 0,0-1 1,0 1-1,1-1 0,-1 1 0,0-1 0,0 1 1,1-1-1,-1 1 0,0-1 0,1 1 0,-1-1 1,0 1-1,1-1 0,-1 1 0,1 0 0,-1-1 1,0 1-1,1 0 0,-1 0 0,1-1 0,-1 1 1,1 0-1,-1 0 0,1 0 0,-1-1 0,2 1 1,6-1 236,0 0 1,0 1 0,0 0-1,16 2 1,-1-1-68,109 3-3077,17-1-7501,-95-4-7684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9.713"/>
    </inkml:context>
    <inkml:brush xml:id="br0">
      <inkml:brushProperty name="width" value="0.025" units="cm"/>
      <inkml:brushProperty name="height" value="0.025" units="cm"/>
    </inkml:brush>
  </inkml:definitions>
  <inkml:trace contextRef="#ctx0" brushRef="#br0">68 8 19378,'0'0'6182,"-5"9"-4185,-5 12-1761,0 1 1,2 0 0,0 0-1,1 1 1,2 0 0,0 0-1,1 0 1,0 44 0,3-66-238,1 1 0,0 0 1,-1 0-1,1-1 0,0 1 1,1 0-1,-1 0 0,0 0 1,0-1-1,1 1 0,-1 0 1,1-1-1,-1 1 0,1 0 1,0-1-1,0 1 0,0-1 0,0 1 1,0-1-1,0 1 0,0-1 1,0 0-1,0 1 0,1-1 1,-1 0-1,0 0 0,1 0 1,-1 0-1,1 0 0,0 0 1,-1-1-1,1 1 0,0 0 1,-1-1-1,1 1 0,0-1 1,-1 0-1,1 1 0,0-1 0,0 0 1,0 0-1,-1 0 0,1-1 1,3 1-1,1-2 30,0 1 1,1-1-1,-1-1 0,-1 1 0,1-1 1,0 0-1,-1 0 0,1 0 0,-1-1 1,0 0-1,8-8 0,3-6 96,-1 0 0,-1-1 1,-1-1-1,0 0 0,-2-1 0,0 0 1,-2-1-1,0 0 0,-1-1 0,8-43 0,-19 79-112,0-1-1,-1 0 1,-9 20-1,9-25 2,0-1 0,1 1 0,0 1-1,1-1 1,-1 0 0,1 1 0,1-1-1,-1 1 1,1-1 0,1 1 0,-1 0-1,1-1 1,1 1 0,1 10 0,-1-17-8,-1 0 1,1 0-1,0 0 1,0 0-1,0-1 1,0 1-1,0 0 0,-1-1 1,1 1-1,0 0 1,1-1-1,-1 1 1,0-1-1,0 1 1,0-1-1,0 0 1,0 0-1,0 1 1,0-1-1,1 0 1,-1 0-1,0 0 1,0 0-1,0 0 1,1 0-1,1-1 1,33-6 197,-19 0-170,0-1 1,-1 0 0,0-1-1,0-1 1,22-18 0,42-26 24,-79 54-59,-1 0 1,1-1 0,-1 1-1,1 0 1,-1 0 0,1-1 0,-1 1-1,1 0 1,-1 0 0,1 0 0,-1 0-1,1-1 1,-1 1 0,1 0-1,-1 0 1,1 0 0,-1 0 0,1 0-1,0 0 1,-1 0 0,1 1 0,-1-1-1,1 0 1,-1 0 0,1 0-1,-1 0 1,1 1 0,-1-1 0,1 0-1,-1 1 1,1-1 0,-1 0 0,0 1-1,1-1 1,-1 0 0,1 1-1,3 25 64,-14 39 70,8-56-118,1-7-12,1-1 0,-1 0 0,1 0 0,0 0 0,-1 1 1,1-1-1,0 0 0,0 1 0,-1-1 0,1 0 0,0 1 0,0-1 0,1 0 1,-1 1-1,0-1 0,0 0 0,1 0 0,-1 1 0,1-1 0,-1 0 0,1 0 1,-1 0-1,1 1 0,0-1 0,-1 0 0,1 0 0,0 0 0,0 0 1,0 0-1,0 0 0,1 0 0,0-1 2,1 0-1,-1 0 1,0 0 0,1-1-1,-1 1 1,0-1 0,0 1-1,0-1 1,0 0 0,0 0-1,0 0 1,0 0 0,0 0 0,0-1-1,0 1 1,0 0 0,-1-1-1,3-2 1,30-31-6,-29 27 0,1 1 0,0 0 0,1 1 0,-1-1 0,1 1 0,1 1 0,-1-1 0,1 1 0,11-5 0,-18 10-30,-1 0-1,1 0 1,0 0-1,0 0 1,-1 1-1,1-1 1,0 0-1,0 0 1,-1 1-1,1-1 1,0 1-1,-1-1 1,1 0 0,0 1-1,-1-1 1,1 1-1,-1 0 1,1-1-1,-1 1 1,1-1-1,-1 1 1,1 0-1,-1-1 1,0 1-1,1 0 1,-1 0-1,0-1 1,0 1 0,0 0-1,1 0 1,-1-1-1,0 1 1,0 0-1,0 0 1,0-1-1,0 1 1,0 0-1,0 0 1,-1 1-1,1 46-2695,-1-36 1530,2 12-7783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30.665"/>
    </inkml:context>
    <inkml:brush xml:id="br0">
      <inkml:brushProperty name="width" value="0.025" units="cm"/>
      <inkml:brushProperty name="height" value="0.025" units="cm"/>
    </inkml:brush>
  </inkml:definitions>
  <inkml:trace contextRef="#ctx0" brushRef="#br0">24 280 18642,'0'0'10885,"-1"9"-9487,-5 15-946,2-8-278,0 0 0,1 0-1,0 0 1,1 1 0,1-1 0,1 1-1,2 22 1,-1-37-174,-1-1 0,1 1 0,0-1 0,-1 0 0,1 1 0,0-1 0,0 0 0,0 1 0,0-1 0,0 0 0,0 0 0,0 0 0,0 0 0,1 0 0,-1 0 0,0 0 0,1 0 0,-1-1 0,0 1 0,1 0 0,-1-1 0,1 1 0,-1-1 0,1 0 0,-1 1 0,1-1 0,0 0 0,-1 0 0,1 0 0,-1 0 0,4-1 0,-2 1 0,0 0 0,0-1 0,0 1 0,0-1 0,0 0 0,-1 0 0,1 0 0,0 0 0,0-1 0,-1 1 0,1-1 0,-1 0 0,1 1 0,-1-1 0,4-5 0,27-50-5696,-28 46 3925,0 1 1,0 0-1,1 0 1,1 1-1,14-17 1,25-31-4412,-34 38 7311,-1 0 0,-1-1-1,7-22 1,-6 10 3543,10-44 1,-9 6-2267,-17 96-1625,-2 0 0,-20 49 0,-1 4-23,-2 47 1030,27-111-1646,1 0 0,1 0 0,0 0 0,1 0 0,1 0 0,3 23 0,-4-37-138,0-1 0,0 1 0,0 0 0,0 0 0,0-1 0,0 1 0,0 0 0,1-1 0,-1 1 1,0 0-1,0 0 0,1-1 0,-1 1 0,0 0 0,1-1 0,-1 1 0,0-1 0,1 1 0,-1-1 0,1 1 1,-1-1-1,1 1 0,-1-1 0,1 1 0,0-1 0,-1 1 0,1-1 0,0 0 0,-1 1 0,1-1 0,0 0 1,-1 0-1,1 1 0,0-1 0,-1 0 0,1 0 0,0 0 0,0 0 0,-1 0 0,1 0 0,0 0 0,-1 0 1,1 0-1,0-1 0,0 1 0,0 0 0,1-1 4,-1 0 1,1 0-1,-1-1 1,1 1-1,-1 0 0,0 0 1,0-1-1,0 1 1,0 0-1,0-1 1,0 0-1,0 1 0,0-1 1,-1 1-1,1-1 1,0 0-1,-1 1 1,1-4-1,0-3-48,-1-1 0,0 0 0,0 1 0,-1-1-1,0 0 1,0 1 0,-1-1 0,0 1 0,-1-1 0,0 1 0,0 0 0,-1 0-1,0 1 1,0-1 0,-7-8 0,5 7-15,-1 0-1,-1 1 1,0-1-1,0 2 1,0-1-1,-1 1 1,0 0-1,0 1 1,-1 0-1,0 0 1,-14-5-1,75 19 492,1-3 0,78-1 0,-112-9-2206,-17 5 1541,0-1 0,-1 1 0,1-1 0,-1 0 0,1 1 0,0-1 0,-1 0 0,1 0 0,-1 1 0,1-1 0,-1 0 0,0 0 0,1 0 0,-1 1 0,0-1 0,0 0 0,1 0 0,-1 0 0,0 0 0,0 0 0,0 0 0,0 0 0,0 1 0,0-1 0,-1 0 0,1 0 0,0 0 0,0 0 0,0 0 0,-1 0 0,1 1 0,-1-1 0,1 0 0,-1 0 0,1 0 0,-1 1 0,1-1 0,-1 0 0,1 1 0,-1-1 0,0 1 0,1-1 0,-2 0 0,-16-16-6855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30.995"/>
    </inkml:context>
    <inkml:brush xml:id="br0">
      <inkml:brushProperty name="width" value="0.025" units="cm"/>
      <inkml:brushProperty name="height" value="0.025" units="cm"/>
    </inkml:brush>
  </inkml:definitions>
  <inkml:trace contextRef="#ctx0" brushRef="#br0">1 1 3395,'0'0'20404,"51"-1"-22551,-25 12-3009,0 2-6824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31.343"/>
    </inkml:context>
    <inkml:brush xml:id="br0">
      <inkml:brushProperty name="width" value="0.025" units="cm"/>
      <inkml:brushProperty name="height" value="0.025" units="cm"/>
    </inkml:brush>
  </inkml:definitions>
  <inkml:trace contextRef="#ctx0" brushRef="#br0">272 0 15599,'0'0'15946,"-9"3"-14863,4-2-1041,-74 28 89,75-27-133,-1 0 0,1 0 0,0 0 0,0 1 0,0-1 0,0 1 0,0 0 0,1 0 0,-1 0 0,1 1 0,0-1 0,0 1 0,0 0 0,0-1 0,1 1 0,-4 7 0,6-10-28,0 1-1,0-1 1,0 0-1,0 0 1,0 0-1,1 0 1,-1 0-1,0 0 1,1 0 0,-1 0-1,1 0 1,-1 0-1,1 0 1,-1 0-1,1 0 1,0 0-1,-1 0 1,1 0 0,0 0-1,0-1 1,0 1-1,-1 0 1,1-1-1,0 1 1,0 0-1,0-1 1,0 1 0,0-1-1,0 0 1,0 1-1,1-1 1,-1 0-1,0 0 1,0 1-1,2-1 1,52 8-1698,-39-7 1381,-7 1 286,0-1 0,0 1 0,-1 1 0,18 6 0,-25-8 94,0-1 1,0 1-1,0-1 1,0 1-1,0-1 1,0 1-1,0 0 1,-1 0-1,1-1 1,0 1-1,0 0 1,-1 0-1,1 0 1,0 0-1,-1 0 1,1 0-1,-1 0 1,1 0-1,-1 0 1,1 2-1,-1-2 41,0 1 0,-1-1 0,1 1 0,-1-1 0,1 1 1,-1-1-1,1 1 0,-1-1 0,0 0 0,1 1 0,-1-1 0,0 0 0,0 0 0,0 1 0,0-1 0,0 0 0,0 0 1,-1 0-1,1 0 0,-2 1 0,-17 13 185,-1-1 0,-1 0 0,0-2 0,-34 15 0,42-21-1019,-1-1-1,1-1 1,-1 0 0,0-1-1,-16 1 1,4-3-5967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31.878"/>
    </inkml:context>
    <inkml:brush xml:id="br0">
      <inkml:brushProperty name="width" value="0.025" units="cm"/>
      <inkml:brushProperty name="height" value="0.025" units="cm"/>
    </inkml:brush>
  </inkml:definitions>
  <inkml:trace contextRef="#ctx0" brushRef="#br0">0 222 14798,'0'0'6411,"12"-3"-5450,131-30 2259,241-25-1,-289 47-2568,1654-91 907,-878 107-671,-913-4-416,21 1-1253,0-2 1,-41-4-1,48-3-3430,4-5-2605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6.013"/>
    </inkml:context>
    <inkml:brush xml:id="br0">
      <inkml:brushProperty name="width" value="0.025" units="cm"/>
      <inkml:brushProperty name="height" value="0.025" units="cm"/>
    </inkml:brush>
  </inkml:definitions>
  <inkml:trace contextRef="#ctx0" brushRef="#br0">72 317 13965,'-6'9'2467,"2"-2"-2091,-41 69 2991,43-71-3042,-1 0 0,1 0 0,0 0-1,0 0 1,1 0 0,-1 0 0,1 1 0,1-1 0,-1 1-1,1-1 1,0 0 0,0 1 0,0-1 0,3 11 0,-3-15-313,1 0 1,0 0-1,0 0 1,-1 0-1,1-1 1,0 1-1,0 0 1,0-1-1,0 1 1,0-1 0,0 1-1,0-1 1,0 1-1,0-1 1,0 0-1,1 1 1,-1-1-1,0 0 1,0 0-1,0 0 1,0 0-1,0 0 1,1 0-1,-1 0 1,1-1 0,31-5 136,-24 2-199,-1 0 1,-1 0-1,1-1 0,-1 0 1,0-1-1,0 0 0,0 0 1,-1 0-1,0-1 0,0 1 1,0-2-1,-1 1 0,7-14 1,17-45-2253,-12-1-5757,-20 99 6577,2-18 2467,1 0-1,0-1 1,1 1-1,0 0 1,6 23 0,-6-35-855,1 1 1,0-1 0,-1 0 0,1 0 0,0 0-1,0 0 1,0 0 0,0 0 0,0-1-1,1 1 1,-1-1 0,0 1 0,1-1 0,-1 0-1,1 0 1,-1 0 0,1 0 0,0 0 0,-1-1-1,1 1 1,0-1 0,0 0 0,-1 0 0,1 0-1,0 0 1,0 0 0,3-1 0,4 0 107,0 0 0,0-1 0,0-1-1,0 1 1,0-1 0,10-6 0,4-2-225,-1-2-1,0-1 0,-1-1 1,-1-1-1,0-1 0,-1 0 0,25-29 1,-35 34-18,-1 0 1,0 0 0,0 0-1,-1-1 1,-1-1-1,0 1 1,-1-1-1,-1 0 1,0 0-1,-1-1 1,0 0 0,-1 0-1,-1 0 1,1-20-1,-3 33-23,0 0-1,0-1 1,0 1-1,-1 0 1,1 0-1,0-1 0,-1 1 1,0 0-1,1 0 1,-1 0-1,0 0 1,0 0-1,-1 0 1,1 0-1,0 0 1,0 0-1,-1 0 1,-1-1-1,2 2 41,-1 0 1,1 0-1,-1 1 1,1-1-1,-1 1 1,1-1-1,-1 1 1,1 0-1,-1-1 0,1 1 1,-1 0-1,1 0 1,-1 0-1,0 0 1,1 0-1,-1 0 0,1 1 1,-1-1-1,1 0 1,-1 1-1,1-1 1,-1 1-1,1 0 1,0 0-1,-1-1 0,1 1 1,0 0-1,-3 2 1,-4 3 113,1 1 0,-1 0-1,1 1 1,1 0 0,-1 0 0,1 0 0,-9 17 0,-29 70 1493,40-84-1440,0 0 1,0 1-1,1-1 0,1 1 0,0 0 0,0-1 0,2 1 1,-1 0-1,1 0 0,1 0 0,2 13 0,-2-20-303,0 0-1,1-1 1,0 1 0,0-1-1,0 1 1,0-1-1,0 0 1,1 1 0,0-1-1,0-1 1,0 1-1,5 4 1,-3-4-398,-1-1 1,1 0 0,0 0-1,0 0 1,0 0-1,1-1 1,-1 0-1,1 0 1,-1-1 0,1 1-1,0-1 1,7 0-1,32 1-9775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2:30.777"/>
    </inkml:context>
    <inkml:brush xml:id="br0">
      <inkml:brushProperty name="width" value="0.025" units="cm"/>
      <inkml:brushProperty name="height" value="0.025" units="cm"/>
    </inkml:brush>
  </inkml:definitions>
  <inkml:trace contextRef="#ctx0" brushRef="#br0">152 172 8168,'0'0'7014,"7"2"-6709,37 4 145,0-2 0,0-2-1,67-4 1,-18-1-317,-27 3-129,825-12 409,-5-76-120,-698 58-55,362-11-1,-489 43-217,-35-1 1,1 0-1,0-2 0,50-8 1,-189 6 737,-1621 34-139,1413-27-499,191-7-33,1 6-1,-156 23 0,225-13-412,71-14 214,0 1-1,0 0 0,0 0 0,0 2 1,-1-1-1,16 5 0,7 0 80,191 32 77,127 14 40,-114-43-172,382-34 0,300 3-1209,-866 26 1252,73 14-1,-142-20 132,1 1 0,-1 1 0,-20 2 1,-11 1-111,-69-9 43,-143-24 0,21 0 81,-486 15 278,475 17-265,-366 15 120,425-1 147,-229 49 0,324-42-201,48-11 292,-82 12 0,126-24-460,34-2-646,-11 2 528,155-23 71,394-42 8,1171-3-2187,-1662 69 1399,158-3-4358,-86-10-1835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2:36.538"/>
    </inkml:context>
    <inkml:brush xml:id="br0">
      <inkml:brushProperty name="width" value="0.025" units="cm"/>
      <inkml:brushProperty name="height" value="0.025" units="cm"/>
    </inkml:brush>
  </inkml:definitions>
  <inkml:trace contextRef="#ctx0" brushRef="#br0">14 306 14958,'-8'12'266,"2"1"5,30-4-290,53 0 35,1-2 1,138-8-1,-85-1 52,963-24 1390,-894 14-1450,818-54 144,-492 43 520,127-11-15,334-59-106,3 52-39,-320 9 166,484 6-273,-603 35-20,-464-4-350,0 4 1,167 40 0,29 5 54,21-30-53,-54-6-42,85 13 21,371-13 0,-426-33-3,100-2 6,-109 11-14,290-1 17,-317 28-16,-143-9-7,105 14 124,-206-26-184,1 0-1,-1 1 1,0-1-1,1 0 1,-1 0-1,0 0 1,0 1 0,1-1-1,-1 0 1,0 1-1,1-1 1,-1 0-1,0 0 1,0 1 0,0-1-1,1 0 1,-1 1-1,0-1 1,0 1-1,0-1 1,0 0 0,0 1-1,0-1 1,1 0-1,-1 1 1,0-1-1,0 1 1,0-1 0,0 0-1,-1 1 1,1-1-1,0 1 1,0-1-1,0 0 1,0 1 0,0-1-1,0 0 1,-1 1-1,1-1 1,0 0-1,0 1 1,-10 16-4091,-10 2-3909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2:59.662"/>
    </inkml:context>
    <inkml:brush xml:id="br0">
      <inkml:brushProperty name="width" value="0.025" units="cm"/>
      <inkml:brushProperty name="height" value="0.025" units="cm"/>
    </inkml:brush>
  </inkml:definitions>
  <inkml:trace contextRef="#ctx0" brushRef="#br0">86 204 801,'0'0'4228,"-8"-2"-4073,4 0-40,-36-8 497,11 12 3230,29-2-3799,-1 1 1,1 0-1,-1 0 0,1-1 0,0 1 0,-1 0 0,1 0 1,0-1-1,-1 1 0,1 0 0,0 0 0,0 0 0,0 0 1,0-1-1,-1 1 0,1 0 0,0 0 0,1 0 0,-1 0 0,0-1 1,0 1-1,0 0 0,0 0 0,1 0 0,0 1 0,8 19 383,62 29-249,85 44-1,16-19-141,5 4 143,-150-64-165,0-1 0,1-2 0,0 0 0,1-2 0,0-1 0,1-2 0,0 0 0,0-2 0,0-1 0,0-2 0,1-1 0,-1-1 0,1-2 0,-1-1 0,58-13 0,-18 3 41,1 3 0,0 3 0,122 3-1,-182 4-43,45-2 71,0-2 0,0-3 0,-1-2 0,64-19 0,208-84 149,-102 32-262,319-54 1303,-316 85-1122,-89 24-106,1 6-1,177-2 1,393-53 459,-671 69-281,49-1-1,-76 6-191,0 0 0,0 1-1,0 1 1,0 0 0,0 0-1,0 1 1,0 1 0,14 6-1,6 6 42,1-2 1,1-2-1,0 0 0,0-3 1,40 7-1,-68-14 88,0 0 1,-1 0-1,1 1 0,-1 0 1,1 0-1,-1 0 0,0 1 1,0 0-1,8 8 0,-5-3 3277,-11-8-3521,1-1-1,0 1 1,0-1-1,0 1 1,0 0 0,0-1-1,0 1 1,1 0 0,-1 1-1,0-1 1,0 0 0,1 0-1,-1 1 1,0-1-1,1 1 1,0-1 0,-1 1-1,0 2 1,-22 18-5405,-15-5-6835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3:19.519"/>
    </inkml:context>
    <inkml:brush xml:id="br0">
      <inkml:brushProperty name="width" value="0.025" units="cm"/>
      <inkml:brushProperty name="height" value="0.025" units="cm"/>
    </inkml:brush>
  </inkml:definitions>
  <inkml:trace contextRef="#ctx0" brushRef="#br0">1 33 5285,'0'0'4372,"8"3"-3326,30 12-239,0-2 0,1-2-1,1-2 1,53 7-1,179 6 404,-189-17-612,761 17 767,0-40-697,-746 16-737,1058-41 521,577-11 1424,-1065 36-798,-618 15-3197,-3-7-2846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3:35.127"/>
    </inkml:context>
    <inkml:brush xml:id="br0">
      <inkml:brushProperty name="width" value="0.025" units="cm"/>
      <inkml:brushProperty name="height" value="0.025" units="cm"/>
    </inkml:brush>
  </inkml:definitions>
  <inkml:trace contextRef="#ctx0" brushRef="#br0">1 25 10826,'0'0'3048,"6"-6"-2343,-5 5-644,1-1-1,0 0 0,0 0 1,0 1-1,0 0 0,0-1 1,1 1-1,-1 0 1,0 0-1,1 0 0,-1 0 1,0 0-1,1 1 0,-1-1 1,4 1-1,2 0 55,0 1 0,-1 0 0,1 0-1,0 1 1,9 3 0,36 8 11,2-1-1,-1-4 1,1-1 0,77-2 0,223-25 111,-46 1-73,245 27 1689,-452 0-1859,0 5 1,-1 4 0,137 42-1,-58-3 132,308 57-1,-131-50-117,-148-23-5,-86-23 1,1-4-1,205-7 1,248-53 6,-549 43 217,48-12-1,-67 14-171,0-1 1,0 0 0,0-1-1,-1 0 1,0-1 0,0 1-1,0-1 1,0-1 0,8-8-1,-14 13 18,-1 0-1,0-1 1,0 1-1,0-1 1,0 1-1,0-1 1,0 0-1,-1 1 1,1-1-1,-1 0 1,1 0-1,-1 1 0,1-3 1,-1 2-190,0 0 0,1 0 0,-1 0 0,1 1-1,0-1 1,-1 0 0,1 0 0,0 1 0,0-1 0,0 0 0,0 1 0,0-1-1,0 1 1,3-2 0,31-36-5605,-10 5-1347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1.552"/>
    </inkml:context>
    <inkml:brush xml:id="br0">
      <inkml:brushProperty name="width" value="0.025" units="cm"/>
      <inkml:brushProperty name="height" value="0.025" units="cm"/>
    </inkml:brush>
  </inkml:definitions>
  <inkml:trace contextRef="#ctx0" brushRef="#br0">0 300 11243,'0'0'459,"8"-1"-48,251-45-182,90 18 925,55-7-717,-104-7 1077,502-45 1035,-4 81-2480,-214 6 1250,-287-14-161,46-1 332,-159 15-1143,-181-9-4218,2-7-2626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2.817"/>
    </inkml:context>
    <inkml:brush xml:id="br0">
      <inkml:brushProperty name="width" value="0.025" units="cm"/>
      <inkml:brushProperty name="height" value="0.025" units="cm"/>
    </inkml:brush>
  </inkml:definitions>
  <inkml:trace contextRef="#ctx0" brushRef="#br0">1 1554 13965,'0'0'550,"14"-3"-913,542-129 716,-216 44 196,100-9 116,3 20 0,4 19-1,534-1 1,134 94 685,1033 12 81,-777-87-1249,402-84 31,-177-132-82,-349 49 1222,794-185-1091,-1982 379-774,68-19-1486,-113 27 194,-1 0 0,1-1-1,19-13 1,-10-4-9535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3.563"/>
    </inkml:context>
    <inkml:brush xml:id="br0">
      <inkml:brushProperty name="width" value="0.025" units="cm"/>
      <inkml:brushProperty name="height" value="0.025" units="cm"/>
    </inkml:brush>
  </inkml:definitions>
  <inkml:trace contextRef="#ctx0" brushRef="#br0">495 41 14350,'0'0'2210,"9"-8"-1842,28-25-213,-75 78-16,-166 137 559,-57 57 2586,231-202-2619,23-16-397,7-20-266,0-1 0,0 1 0,0-1 0,0 1 0,0-1 0,1 1 0,-1-1 0,0 1 0,0 0 0,1-1 0,-1 1 0,0-1 0,1 0 0,-1 1 0,1-1 0,-1 1 0,1-1 0,-1 0 0,0 1 0,1-1 0,-1 0 0,1 1 0,0-1 0,-1 0 0,1 0 0,-1 0 0,1 1-1,-1-1 1,1 0 0,0 0 0,-1 0 0,1 0 0,18 2 19,0-1-1,-1-1 1,1 0-1,-1-2 1,19-3-1,102-25 153,-83 17-175,381-70-16,-143 43-3423,-154 23-1086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6.764"/>
    </inkml:context>
    <inkml:brush xml:id="br0">
      <inkml:brushProperty name="width" value="0.025" units="cm"/>
      <inkml:brushProperty name="height" value="0.025" units="cm"/>
    </inkml:brush>
  </inkml:definitions>
  <inkml:trace contextRef="#ctx0" brushRef="#br0">2 236 13741,'0'0'7036,"0"9"-5653,-1-5-1299,1-1 22,0 0 0,0-1 0,0 1 1,0 0-1,0 0 0,1 0 0,-1-1 0,1 1 0,1 4 0,-2-6-54,1 0 0,0 0 0,0 0 0,0 0 0,0 0 0,0 0 1,0-1-1,0 1 0,0 0 0,0 0 0,0-1 0,0 1 0,1-1 0,-1 1 0,0-1 0,0 1 0,1-1 0,-1 0 0,0 0 0,1 1 0,-1-1 0,0 0 0,1 0 0,-1 0 0,0-1 0,0 1 0,1 0 0,-1 0 0,2-1 0,4-1 86,0-1 0,-1 1 0,1-1 0,-1 0 0,1-1 0,-1 1 1,0-1-1,0-1 0,-1 1 0,1-1 0,-1 0 0,0 0 0,5-7 0,4-6 239,0-1 0,20-35 0,-6-8 27,-27 58-350,1 1 1,-1-1-1,0 1 0,-1-1 0,1 1 0,0-1 0,-1 1 0,0-1 0,0 1 0,0-1 1,0 0-1,-1 1 0,1-1 0,-1 1 0,0-1 0,-2-3 0,3 6-40,-2-1-1,1 1 1,0 0-1,0 0 1,0 0 0,0 0-1,-1 0 1,1 0-1,0 0 1,-1 1-1,1-1 1,-1 0-1,1 1 1,-1-1-1,1 1 1,-1-1-1,1 1 1,-1 0-1,1 0 1,-1 0-1,0 0 1,1 0 0,-1 0-1,1 0 1,-1 0-1,1 0 1,-1 1-1,0-1 1,1 1-1,-1-1 1,-2 3-1,-1-1-12,0 0 0,0 1-1,0-1 1,0 2-1,0-1 1,0 0-1,-7 8 1,1 3-2,1 0-1,0 1 0,1 0 1,0 1-1,1-1 1,1 2-1,1-1 1,0 1-1,1 0 0,1 0 1,0 1-1,1-1 1,1 1-1,1-1 1,1 1-1,1 19 0,-1-35-1,1 0 0,-1 1 0,0-1 0,1 0 0,-1 0-1,1 1 1,0-1 0,-1 0 0,1 0 0,0 0 0,1 0 0,-1 0-1,0 0 1,0 0 0,1-1 0,-1 1 0,1 0 0,0-1 0,-1 1-1,1-1 1,0 1 0,4 1 0,-3-2 0,1 1-1,0-1 1,0 0 0,0-1 0,0 1-1,0-1 1,0 0 0,0 0 0,0 0-1,0 0 1,8-2 0,5-3-192,0 0 1,-1 0 0,0-2-1,29-15 1,79-59-5397,-48 17-4412,-40 30-679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7.621"/>
    </inkml:context>
    <inkml:brush xml:id="br0">
      <inkml:brushProperty name="width" value="0.025" units="cm"/>
      <inkml:brushProperty name="height" value="0.025" units="cm"/>
    </inkml:brush>
  </inkml:definitions>
  <inkml:trace contextRef="#ctx0" brushRef="#br0">233 45 16271,'0'0'6246,"0"-9"-3715,2-26-706,-2 35-1787,0 0-1,0 0 0,0 1 0,0-1 1,0 0-1,0 0 0,0 0 0,-1 0 0,1 0 1,0 0-1,0 0 0,0 0 0,0 1 0,0-1 1,0 0-1,-1 0 0,1 0 0,0 0 1,0 0-1,0 0 0,0 0 0,-1 0 0,1 0 1,0 0-1,0 0 0,0 0 0,0 0 0,0 0 1,-1 0-1,1 0 0,0 0 0,0 0 1,0 0-1,0 0 0,0 0 0,-1-1 0,1 1 1,0 0-1,0 0 0,0 0 0,0 0 0,0 0 1,0 0-1,0 0 0,-1 0 0,1-1 1,0 1-1,0 0 0,0 0 0,0 0 0,0 0 1,0 0-1,0 0 0,0-1 0,-8 14-7,-27 74 311,22-49 37,-2-1-1,-1-1 0,-2 0 1,-1-2-1,-32 44 0,34-64-251,17-14-163,0 0 1,-1 0 0,1 0 0,-1 0-1,1 0 1,0 0 0,-1 0-1,1 0 1,0-1 0,-1 1 0,1 0-1,0 0 1,0 0 0,-1 0-1,1 0 1,0 0 0,-1-1 0,1 1-1,0 0 1,0 0 0,-1-1-1,1 1 1,0 0 0,0 0 0,-1-1-1,1 1 1,0 0 0,0 0-1,0-1 1,0 1 0,0 0 0,-1-1-1,-3-39-4188,4 25 2652,-4-59-6729,0-7-2269,-2 27 7946,3 45 13879,-1 22-7535,1 24-1353,4-31-2154,0-1 0,0 1 1,0-1-1,1 0 0,-1 1 0,1-1 0,1 0 0,-1 0 0,1 0 1,-1-1-1,1 1 0,1-1 0,-1 1 0,1-1 0,-1 0 0,1 0 1,0-1-1,1 1 0,-1-1 0,1 0 0,-1 0 0,1 0 0,0-1 1,0 0-1,8 3 0,1 0-297,0 0 0,0-1 0,21 3 1,37-1-4426,-41-9-663,-4-9-2455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6.807"/>
    </inkml:context>
    <inkml:brush xml:id="br0">
      <inkml:brushProperty name="width" value="0.025" units="cm"/>
      <inkml:brushProperty name="height" value="0.025" units="cm"/>
    </inkml:brush>
  </inkml:definitions>
  <inkml:trace contextRef="#ctx0" brushRef="#br0">108 1 12748,'0'0'8371,"-2"11"-7282,-96 505 4874,91-481-5851,7-33-48,0-5-27,0-8-90,-1-24-65,9-66-1,-7 93 84,1-1 0,0 1 0,0-1 0,1 1 0,0 0 1,0 0-1,1 0 0,0 0 0,0 0 0,0 1 0,1 0 0,1 0 0,8-9 0,-12 14 39,1 0 0,0 0-1,0 0 1,0 0 0,0 1 0,0-1 0,0 1 0,1-1 0,-1 1 0,0 0 0,1 1-1,-1-1 1,1 1 0,-1-1 0,0 1 0,1 0 0,-1 0 0,1 0 0,-1 1 0,1-1-1,-1 1 1,1 0 0,-1 0 0,0 0 0,0 1 0,1-1 0,-1 1 0,0-1-1,0 1 1,0 0 0,-1 0 0,4 3 0,-1-1-14,0 0 0,0 1 0,-1 0 0,1 0 0,-1 0 0,0 0 0,-1 1 0,1 0 0,-1-1-1,0 1 1,0 0 0,-1 1 0,0-1 0,0 0 0,0 1 0,0 6 0,-2-11 0,0 34 407,0-35-346,0 0 0,0 0 0,0 0 0,0 0 0,0 0-1,-1 0 1,1 0 0,0 0 0,0 0 0,-1 0 0,1 0 0,0 0 0,-1-1 0,1 1-1,-1 0 1,0 0 0,1 0 0,-1 0 0,1-1 0,-1 1 0,0 0 0,0 0 0,0-1-1,1 1 1,-1-1 0,0 1 0,0-1 0,0 1 0,0-1 0,-2 1 0,1-31 175,2 25-228,2-77-86,-4-93 320,3 178-261,0-1 0,0 0 0,0 0 1,0 0-1,0 0 0,0 0 0,1 0 0,-1 0 0,1 0 1,0 0-1,0-1 0,-1 1 0,5 2 0,28 19-537,-34-23 559,17 10-1114,1 0 0,0-2 0,20 7 0,59 10-7244,-65-20 2706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8.103"/>
    </inkml:context>
    <inkml:brush xml:id="br0">
      <inkml:brushProperty name="width" value="0.025" units="cm"/>
      <inkml:brushProperty name="height" value="0.025" units="cm"/>
    </inkml:brush>
  </inkml:definitions>
  <inkml:trace contextRef="#ctx0" brushRef="#br0">16 0 17296,'0'0'3417,"-3"11"-1805,-1 0-1335,1 1 0,1 0-1,0 0 1,1 0 0,0 0 0,1 0 0,0 0-1,1 0 1,1 0 0,-1 0 0,2 0-1,6 21 1,-5-25-254,0 0 0,0 0 0,0-1 0,1 1 0,0-1 0,13 13 0,-17-19 0,0 0 0,0 1 0,1-1 1,-1 0-1,1 0 0,-1 0 1,1 0-1,-1 0 0,1 0 1,-1 0-1,1-1 0,0 1 0,-1 0 1,1-1-1,0 0 0,0 1 1,0-1-1,-1 0 0,1 0 1,0 0-1,0 0 0,0 0 0,-1 0 1,1-1-1,0 1 0,0 0 1,-1-1-1,1 0 0,0 1 1,-1-1-1,1 0 0,0 0 0,-1 0 1,1 0-1,-1 0 0,0 0 1,1 0-1,-1-1 0,0 1 1,2-2-1,3-6 30,0 0 0,0-1 0,-1 1 0,0-1 0,-1 0 0,0 0 0,4-19 0,1 2 25,-10 33-14,0 0 0,0 0 0,1-1 1,0 1-1,1 0 0,-1 0 0,1 0 0,3 10 1,-4-13-36,0-1 0,1 1 0,0 0 0,0-1 0,0 1 1,0-1-1,0 1 0,0-1 0,0 1 0,1-1 0,-1 0 1,1 1-1,0-1 0,0 0 0,0 0 0,0 0 1,0-1-1,0 1 0,0 0 0,5 2 0,-4-4 1,-1 1-1,1 0 1,0-1 0,-1 0-1,1 0 1,0 0-1,0 0 1,-1 0-1,1 0 1,0-1 0,-1 1-1,1-1 1,0 0-1,-1 0 1,1 0 0,-1 0-1,1 0 1,-1-1-1,0 1 1,1-1 0,-1 1-1,0-1 1,0 0-1,2-3 1,2-2 163,-1-1 1,0 0-1,0-1 0,-1 1 1,5-15-1,11-21 171,-15 99-957,-5-50 580,1 1 0,-1-1 0,1 0 0,0 1 0,1-1 0,-1 0 0,1 0 0,0 0 0,0 0 0,4 6 0,-5-9-242,0 0-1,1-1 1,-1 1 0,1 0 0,0-1 0,-1 1 0,1-1 0,0 0 0,0 1 0,4 1-1,-3-2-508,0 0-1,0 0 0,0-1 1,0 1-1,0-1 0,0 1 1,1-1-1,-1 0 0,4-1 0,10-1-5459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8.619"/>
    </inkml:context>
    <inkml:brush xml:id="br0">
      <inkml:brushProperty name="width" value="0.025" units="cm"/>
      <inkml:brushProperty name="height" value="0.025" units="cm"/>
    </inkml:brush>
  </inkml:definitions>
  <inkml:trace contextRef="#ctx0" brushRef="#br0">6 1 13004,'0'0'11974,"-1"8"-11904,-2 54 508,2 0 0,10 83 1,-9-142-562,0 0 0,1 0 0,0 0 0,-1 0 0,1 0 1,0 0-1,0 0 0,1 0 0,-1 0 0,1 0 0,-1-1 1,1 1-1,0-1 0,0 1 0,0-1 0,0 0 0,1 1 1,-1-1-1,1 0 0,2 2 0,-2-4 0,-1 1 0,0-1 0,1 1 0,-1-1-1,0 0 1,1 0 0,-1 0 0,1 0 0,-1 0 0,0 0 0,1-1 0,-1 1-1,0-1 1,0 0 0,1 1 0,-1-1 0,0 0 0,0 0 0,0-1-1,0 1 1,0 0 0,0-1 0,0 1 0,0-1 0,-1 1 0,1-1 0,1-2-1,22-27-142,-21 25 15,0 0 0,0 0 0,1 1 0,0 0 0,0-1 0,0 2 1,0-1-1,1 1 0,-1-1 0,1 1 0,13-6 0,-19 10 108,1 0-1,-1 0 1,1 0-1,0 0 1,-1 0-1,1 0 1,-1 0-1,1 0 1,-1 1-1,1-1 0,-1 0 1,1 0-1,-1 0 1,1 1-1,-1-1 1,1 0-1,-1 0 1,1 1-1,-1-1 1,1 0-1,-1 1 1,0-1-1,1 1 1,-1-1-1,0 0 1,1 1-1,-1-1 1,0 1-1,0-1 1,1 1-1,-1 0 1,5 24 315,-6 24 508,1-48-810,-2 6 177,0-1-1,0 1 1,0-1-1,-1 0 0,0 0 1,0 0-1,0 0 1,-1 0-1,0-1 0,0 0 1,0 0-1,-1 0 0,0 0 1,-6 5-1,9-8-96,-1 1-1,1-1 0,-1 0 0,0 0 1,1 0-1,-1-1 0,0 1 0,0-1 1,0 1-1,0-1 0,0 0 0,-1 0 1,1 0-1,0-1 0,0 1 0,-1-1 0,1 0 1,0 0-1,-1 0 0,1 0 0,0 0 1,-1-1-1,1 1 0,0-1 0,0 0 1,0 0-1,0 0 0,-1-1 0,1 1 1,-3-3-1,4 3-176,1-1 0,-1 1 0,0 0 0,1-1 0,-1 0 0,1 1 0,0-1 1,-1 0-1,1 1 0,0-1 0,0 0 0,0 0 0,1 0 0,-1 0 0,0 0 0,1 0 0,-1 0 0,1-1 0,0 1 0,-1 0 0,1-3 1,1 3-278,-1 0 0,1 1 1,-1-1-1,1 0 1,-1 1-1,1-1 1,0 1-1,0 0 1,0-1-1,0 1 0,0-1 1,0 1-1,0 0 1,0 0-1,1 0 1,-1 0-1,0 0 1,1 0-1,-1 0 0,1 0 1,-1 0-1,1 1 1,-1-1-1,1 1 1,-1-1-1,4 0 1,15-4-5264,2-4-2082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8.948"/>
    </inkml:context>
    <inkml:brush xml:id="br0">
      <inkml:brushProperty name="width" value="0.025" units="cm"/>
      <inkml:brushProperty name="height" value="0.025" units="cm"/>
    </inkml:brush>
  </inkml:definitions>
  <inkml:trace contextRef="#ctx0" brushRef="#br0">7 1 16560,'0'0'11082,"-4"52"-10441,2-26-385,1-1-192,1-5-32,0-2-32,4-5-448,7-7-1058,1-5-704,1-1-737,-1-9-96,1-13-2434,-3-5-5925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9.293"/>
    </inkml:context>
    <inkml:brush xml:id="br0">
      <inkml:brushProperty name="width" value="0.025" units="cm"/>
      <inkml:brushProperty name="height" value="0.025" units="cm"/>
    </inkml:brush>
  </inkml:definitions>
  <inkml:trace contextRef="#ctx0" brushRef="#br0">46 1 15118,'0'0'3070,"0"9"-380,-1 148 2818,3-130-5331,1-1-1,1 1 1,2 0-1,10 29 0,-7-31-481,-4-11 198,1 1 1,-2 0 0,4 19-1,-28-62 38,-67-118 1473,118 144 37,19 2-1259,1-5-3492,-42 3 1468,0 1-1,0-2 1,0 1 0,0-1-1,0-1 1,0 1-1,-1-2 1,15-8 0,-4-2-3790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9.652"/>
    </inkml:context>
    <inkml:brush xml:id="br0">
      <inkml:brushProperty name="width" value="0.025" units="cm"/>
      <inkml:brushProperty name="height" value="0.025" units="cm"/>
    </inkml:brush>
  </inkml:definitions>
  <inkml:trace contextRef="#ctx0" brushRef="#br0">411 244 5990,'0'0'17921,"-9"-3"-15605,6 2-2220,1 0 0,-1 0 0,0 0 0,0 0 0,0 1 0,0-1 0,0 1 0,0 0 0,0 0 0,0 0 0,0 0 0,0 1 0,0-1 0,0 1 0,1-1 0,-1 1 0,0 0 0,0 0 0,0 1 0,1-1 0,-1 1 0,1-1 0,-1 1 0,1 0 0,0-1 0,-1 1 0,1 1 0,0-1 0,0 0 0,0 0 0,1 1 0,-1-1-1,1 1 1,-1-1 0,1 1 0,0 0 0,0 0 0,0 0 0,0-1 0,0 1 0,1 0 0,-1 0 0,1 4 0,0-6-101,1-1-1,-1 1 1,1 0 0,-1 0-1,1-1 1,0 1-1,-1 0 1,1 0 0,0-1-1,-1 1 1,1-1-1,0 1 1,0-1 0,-1 1-1,1-1 1,0 1-1,0-1 1,0 0 0,0 1-1,0-1 1,0 0 0,-1 0-1,1 0 1,0 1-1,0-1 1,0 0 0,0 0-1,0-1 1,1 1-1,40 0-322,-30-1 162,161-5-3774,-173 6 3928,1 0 0,-1-1 1,1 1-1,-1 0 0,1 0 0,-1 0 0,1 0 1,-1 0-1,1 0 0,-1 1 0,1-1 1,-1 0-1,1 0 0,-1 0 0,1 0 1,-1 0-1,1 1 0,-1-1 0,0 0 1,1 0-1,-1 1 0,1-1 0,-1 0 0,0 1 1,1-1-1,-1 0 0,0 1 0,1-1 1,-1 1-1,0-1 0,0 1 0,0-1 1,1 0-1,-1 1 0,0-1 0,0 2 1,-8 18-70,-25 16 207,21-27-355,0-1 1,-1 0-1,0-1 0,0 0 0,-27 9 1,27-12-1199,1-1 1,-1 0 0,0-1-1,-14 0 1,-16-1-6822</inkml:trace>
  <inkml:trace contextRef="#ctx0" brushRef="#br0" timeOffset="1">1 1 1730,'0'0'25848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9.979"/>
    </inkml:context>
    <inkml:brush xml:id="br0">
      <inkml:brushProperty name="width" value="0.025" units="cm"/>
      <inkml:brushProperty name="height" value="0.025" units="cm"/>
    </inkml:brush>
  </inkml:definitions>
  <inkml:trace contextRef="#ctx0" brushRef="#br0">0 1 15663,'0'0'11947,"12"14"-15726,-6-14-1987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0.525"/>
    </inkml:context>
    <inkml:brush xml:id="br0">
      <inkml:brushProperty name="width" value="0.025" units="cm"/>
      <inkml:brushProperty name="height" value="0.025" units="cm"/>
    </inkml:brush>
  </inkml:definitions>
  <inkml:trace contextRef="#ctx0" brushRef="#br0">182 96 13357,'2'-10'4580,"2"-33"-1601,-4 42-2820,0-1 1,0 1-1,0-1 1,0 1-1,0-1 1,0 0-1,0 1 1,0-1-1,-1 1 1,1-1-1,-1 1 1,1-1-1,-1 1 1,1-1-1,-1 1 1,0 0-1,0-1 1,0 1-1,0 0 1,0 0-1,0 0 1,0-1-1,0 1 1,0 0-1,-1 0 1,1 0-1,0 1 1,-1-1-1,1 0 1,0 1-1,-1-1 1,1 0-1,-1 1 1,1 0-1,-1-1 1,1 1-1,-1 0 1,0 0-1,1 0 1,-1 0-1,1 0 1,-3 0-1,0 0-67,-1 1 0,0-1 0,0 1 1,1 0-1,-1 0 0,1 1 0,-1 0 0,1-1 0,-1 1 0,1 1 0,0-1 0,-4 4 0,-1 3-101,1 0-1,0 1 0,1 0 0,0 0 0,0 0 0,2 1 0,-1 0 0,1 1 1,1-1-1,0 1 0,0 0 0,1 0 0,1 0 0,0 0 0,1 0 0,0 1 1,0-1-1,2 0 0,1 13 0,-2-23-92,0-1 0,1 1 1,-1 0-1,0-1 0,1 1 0,0-1 0,-1 1 1,1-1-1,0 0 0,-1 1 0,1-1 0,0 0 1,0 1-1,0-1 0,0 0 0,0 0 0,1 0 1,-1 0-1,0 0 0,0 0 0,1 0 1,2 1-1,-1-1-170,0-1 0,0 1 0,0 0 0,0-1 0,0 0 0,0 1 0,0-1 0,0-1 0,1 1 0,5-1 0,0-1-446,0-1-1,0 0 1,0 0-1,0-1 1,-1 0 0,15-9-1,-3-2-1630,-2-1 0,28-29 0,-8 1-4788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0.962"/>
    </inkml:context>
    <inkml:brush xml:id="br0">
      <inkml:brushProperty name="width" value="0.025" units="cm"/>
      <inkml:brushProperty name="height" value="0.025" units="cm"/>
    </inkml:brush>
  </inkml:definitions>
  <inkml:trace contextRef="#ctx0" brushRef="#br0">46 53 10794,'0'0'8723,"-5"12"-7714,-4 12-411,-12 46 1,18-58-474,0 0 0,1-1 1,1 1-1,0 0 0,1 0 1,0 0-1,3 19 1,-2-30-99,0 1 1,0-1 0,0 1-1,0-1 1,1 0 0,-1 1-1,0-1 1,1 0 0,-1 0-1,1 0 1,-1 0 0,1 0-1,0 0 1,-1-1 0,1 1-1,0 0 1,0-1 0,-1 0-1,1 1 1,0-1 0,0 0-1,0 0 1,-1 0 0,1 0 0,0 0-1,2-1 1,51-5 703,-48 3-699,-1 1-1,0-1 0,1-1 0,-1 1 1,-1-1-1,1 0 0,0 0 1,-1-1-1,0 0 0,0 0 1,0 0-1,-1 0 0,0-1 1,0 0-1,0 0 0,-1 0 1,0 0-1,0 0 0,0-1 0,-1 1 1,3-13-1,1-7 667,-1 0 1,-2 0-1,0-1 0,-2-33 0,1 71-743,1 0 0,-1 0-1,2 0 1,0-1 0,0 1 0,7 11-1,-2-4-320,-9-17 362,0 0 1,0 0-1,1 0 1,-1 0-1,1 0 1,-1 0-1,1 0 1,-1-1 0,1 1-1,0 0 1,-1 0-1,1 0 1,0-1-1,0 1 1,0 0-1,-1-1 1,1 1-1,0-1 1,0 1-1,0-1 1,0 1-1,0-1 1,0 0-1,0 1 1,0-1-1,0 0 1,0 0-1,0 0 1,0 0-1,0 0 1,0 0-1,0 0 1,0 0-1,0 0 1,0 0-1,0-1 1,0 1-1,0 0 1,0-1-1,0 1 1,0-1-1,0 1 1,0-1-1,0 1 1,0-1 0,-1 1-1,1-1 1,1-1-1,7-6 9,-1 0 0,0 0 0,13-18 0,-6 7-303,-9 13 181,-1 0-1,1 1 0,0 0 0,1 0 0,-1 0 0,8-3 0,-12 7-41,0 0-1,-1 0 1,1 1 0,0-1-1,0 1 1,-1-1 0,1 1-1,0 0 1,0 0 0,0-1-1,0 1 1,0 1 0,0-1-1,-1 0 1,1 0 0,0 1-1,0-1 1,0 1 0,-1-1-1,1 1 1,0 0 0,0 0-1,-1 0 1,1 0 0,-1 0-1,1 0 1,-1 0 0,1 0-1,1 3 1,-2-3-179,-1-1 0,1 1 0,0-1 0,-1 1 0,1-1 0,0 1 0,0-1 0,0 0 0,-1 1 0,1-1 0,0 0 0,0 0 0,0 1 0,0-1 0,0 0 0,-1 0-1,1 0 1,0 0 0,1 0 0,0 0-449,13 0-5112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1.336"/>
    </inkml:context>
    <inkml:brush xml:id="br0">
      <inkml:brushProperty name="width" value="0.025" units="cm"/>
      <inkml:brushProperty name="height" value="0.025" units="cm"/>
    </inkml:brush>
  </inkml:definitions>
  <inkml:trace contextRef="#ctx0" brushRef="#br0">61 0 3523,'0'0'18583,"-8"6"-18465,5-5-104,-26 18 37,28-18-43,-1 0 1,0 0 0,1 1 0,-1-1 0,1 0 0,0 1 0,-1-1-1,1 1 1,0 0 0,0-1 0,0 1 0,0 0 0,0 0 0,1 0-1,-1-1 1,0 1 0,0 2 0,34-4-388,-1-5-219,7-1-2137,0 2 0,73 0 0,-111 4 2794,0 0 1,0 0-1,0 0 1,0 0-1,0 0 1,0 0-1,0 0 1,0 0-1,-1 0 1,1 0-1,0 0 0,0 1 1,0-1-1,0 0 1,0 1-1,-1-1 1,1 1-1,0-1 1,0 1-1,0-1 1,-1 1-1,1-1 1,0 1-1,-1 0 1,1-1-1,-1 1 0,1 0 1,-1-1-1,1 1 1,-1 0-1,1 0 1,-1 0-1,0-1 1,1 1-1,-1 0 1,0 0-1,0 0 1,0 0-1,1 0 1,-1 0-1,0 0 0,0-1 1,0 1-1,-1 0 1,1 0-1,0 0 1,0 0-1,0 0 1,-1 0-1,1 0 1,0-1-1,-1 1 1,1 0-1,-1 0 1,0 1-1,-2 3 624,-1 1-1,0-1 1,0 1 0,0-1-1,-1 0 1,-5 4 0,4-3-394,-41 29 1809,45-33-2085,1-1 1,-1 0 0,0 0 0,0 0 0,0 0 0,-1 0-1,1 0 1,0-1 0,0 1 0,0 0 0,-1-1-1,1 0 1,0 0 0,0 0 0,-1 0 0,1 0-1,0 0 1,-1 0 0,1-1 0,0 1 0,-3-2-1,3 0-487,1 0-1,0-1 0,0 1 0,0 0 1,0-1-1,1 1 0,-1 0 0,1-1 0,-1 1 1,1-1-1,0 1 0,0-1 0,0 1 1,0-1-1,0 1 0,2-5 0,-2-4-2595,0-25-5914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1.681"/>
    </inkml:context>
    <inkml:brush xml:id="br0">
      <inkml:brushProperty name="width" value="0.025" units="cm"/>
      <inkml:brushProperty name="height" value="0.025" units="cm"/>
    </inkml:brush>
  </inkml:definitions>
  <inkml:trace contextRef="#ctx0" brushRef="#br0">1 1 16592,'0'0'2391,"0"10"-522,0 12-1372,1 1 0,2 0 1,0-1-1,1 1 1,12 35-1,63 106-53,-57-124-699,-1 0 0,-2 2-1,21 70 1,-44-128 59,1 4 438,0 0 0,-1 0 0,0 0 0,-6-11 1,-36-54 1466,30 52-499,1 0-1,-21-51 1,36 75-1222,0 1 1,0-1-1,0 1 0,0-1 1,1 1-1,-1-1 0,0 1 1,0-1-1,1 1 0,-1-1 1,0 1-1,1-1 0,-1 1 1,0-1-1,1 1 0,-1 0 1,1-1-1,-1 1 0,0 0 1,1-1-1,-1 1 0,1 0 1,-1-1-1,1 1 0,-1 0 1,1 0-1,0 0 1,-1 0-1,1-1 0,-1 1 1,1 0-1,-1 0 0,1 0 1,0 0-1,-1 0 0,1 0 1,-1 1-1,1-1 0,0 0 1,33 0-2382,-26 0 1254,47 0-8161,-28 0 994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7.201"/>
    </inkml:context>
    <inkml:brush xml:id="br0">
      <inkml:brushProperty name="width" value="0.025" units="cm"/>
      <inkml:brushProperty name="height" value="0.025" units="cm"/>
    </inkml:brush>
  </inkml:definitions>
  <inkml:trace contextRef="#ctx0" brushRef="#br0">122 49 11979,'0'0'4581,"-11"5"-2024,4-1-2173,0-1 1,0 1 0,0 0-1,1 0 1,0 1-1,-1 0 1,1 0 0,1 1-1,-1-1 1,1 1 0,0 0-1,1 1 1,-1-1-1,1 1 1,0 0 0,1 0-1,0 0 1,0 1-1,0-1 1,-2 12 0,5-17-363,-1 0 1,1 0-1,-1 1 1,1-1-1,0 0 1,0 0-1,0 0 1,0 0-1,0 0 1,1 0-1,-1 0 1,0 0-1,1 0 1,0 0-1,-1 0 1,1 0-1,0 0 1,0 0-1,0 0 1,0-1-1,1 1 0,-1 0 1,0-1-1,1 1 1,-1-1-1,3 2 1,1-1-38,-1 0-1,1-1 1,0 1 0,0-1-1,0-1 1,0 1 0,0-1-1,0 0 1,10 0-1,-5-2-9,0 1 0,0-1 0,0-1 0,0 0-1,0 0 1,-1-1 0,1-1 0,-1 1-1,0-1 1,-1-1 0,1 1 0,-1-2-1,0 1 1,14-15 0,-16 14-9,0 1 0,0-1 0,0 0-1,-1-1 1,0 1 0,0-1 0,-1 0 0,0 0 0,0 0 0,-1-1 0,0 1-1,-1-1 1,0 0 0,0 0 0,-1 0 0,0 0 0,0-12 0,-1 21 14,0-1 1,0 1 0,-1-1-1,1 1 1,0-1 0,0 0-1,0 1 1,0-1 0,-1 1-1,1-1 1,0 1 0,-1-1-1,1 1 1,0-1 0,-1 1 0,1-1-1,0 1 1,-1-1 0,1 1-1,-1 0 1,1-1 0,-1 1-1,1 0 1,-1-1 0,1 1-1,-1 0 1,1 0 0,-1 0-1,1-1 1,-1 1 0,0 0-1,1 0 1,-1 0 0,1 0 0,-1 0-1,0 0 1,1 0 0,-1 0-1,1 0 1,-1 0 0,1 0-1,-1 1 1,0-1 0,1 0-1,-1 0 1,1 1 0,-1-1-1,1 0 1,-1 0 0,1 1-1,-1-1 1,1 1 0,-1-1 0,1 1-1,-28 22 164,20-13-80,1 1-1,0 0 0,1 0 0,0 0 1,0 1-1,2-1 0,-1 1 0,1 1 0,1-1 1,1 0-1,-1 1 0,0 18 0,4-30-156,-1 1-1,1-1 0,-1 1 1,1 0-1,-1-1 0,1 1 0,0-1 1,0 1-1,0-1 0,0 0 0,0 1 1,0-1-1,0 0 0,0 0 1,1 0-1,-1 1 0,0-1 0,1-1 1,-1 1-1,1 0 0,-1 0 0,1 0 1,-1-1-1,1 1 0,-1-1 1,1 1-1,0-1 0,-1 0 0,1 0 1,0 1-1,0-1 0,1-1 1,8 2-2017,0-1 1,0 0-1,20-3 1,7-6-6065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2.012"/>
    </inkml:context>
    <inkml:brush xml:id="br0">
      <inkml:brushProperty name="width" value="0.025" units="cm"/>
      <inkml:brushProperty name="height" value="0.025" units="cm"/>
    </inkml:brush>
  </inkml:definitions>
  <inkml:trace contextRef="#ctx0" brushRef="#br0">39 107 14670,'0'0'10383,"-6"10"-9561,0-2-613,3-5-103,0 1 0,0 0 0,1 1 0,-1-1 0,1 0 0,0 1 0,1-1 0,-1 1 0,1-1 0,-1 1 0,1 0 0,1 0-1,-1 7 1,1-11-97,0-1 0,0 1-1,1-1 1,-1 1 0,0 0 0,1-1-1,-1 1 1,0-1 0,1 1-1,-1-1 1,1 1 0,-1-1-1,1 0 1,-1 1 0,1-1-1,0 0 1,-1 1 0,1-1-1,-1 0 1,1 0 0,0 1-1,-1-1 1,1 0 0,-1 0-1,1 0 1,0 0 0,-1 0-1,1 0 1,0 0 0,-1 0 0,1 0-1,0 0 1,-1 0 0,1 0-1,0 0 1,-1-1 0,2 1-1,28-10 266,-18 2-269,0-1 0,0 0 0,13-14 1,32-24-481,-56 46 453,0 0 0,0 1 0,0-1 0,-1 1-1,1-1 1,0 1 0,0-1 0,0 1 0,0 0 0,0-1 0,0 1 0,1 0 0,-1 0 0,0 0 0,0 0-1,0 0 1,0 0 0,0 0 0,0 0 0,0 0 0,0 0 0,0 1 0,0-1 0,0 0 0,0 1 0,2 0-1,15 22-51,-17-21 26,0 0 0,0 0 0,0 0 0,0 0 0,0 0 1,1 0-1,-1 0 0,1-1 0,-1 1 0,1 0 0,0-1 0,0 1 1,0-1-1,0 0 0,0 0 0,0 0 0,0 0 0,0 0 1,4 1-1,-1-2-118,0 0 0,-1 0 0,1 0 0,0-1 0,-1 0 0,1 0 1,0-1-1,-1 1 0,0-1 0,1 0 0,-1 0 0,0 0 0,0-1 0,0 1 1,0-1-1,0 0 0,-1 0 0,6-6 0,23-31-3217,-8-2-4501,-11 12-2345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2.381"/>
    </inkml:context>
    <inkml:brush xml:id="br0">
      <inkml:brushProperty name="width" value="0.025" units="cm"/>
      <inkml:brushProperty name="height" value="0.025" units="cm"/>
    </inkml:brush>
  </inkml:definitions>
  <inkml:trace contextRef="#ctx0" brushRef="#br0">112 46 10634,'0'0'5915,"-3"-9"-3833,-8-27-523,11 36-1511,0 0 1,0 0 0,0 0 0,0 0-1,0 0 1,0 0 0,0 0-1,0 0 1,-1 1 0,1-1 0,0 0-1,0 0 1,0 0 0,0 0-1,0 0 1,0 0 0,0 0-1,0 0 1,0 0 0,0 0 0,0 0-1,0 0 1,0 0 0,0 0-1,0 0 1,0 0 0,-1 0-1,1 0 1,0 0 0,0 0 0,0 0-1,0 0 1,0 0 0,0 0-1,0 0 1,0 0 0,0 0 0,0 0-1,0 0 1,0 0 0,0 0-1,0 0 1,-1 0 0,1 0-1,0 0 1,0 0 0,0 0 0,0 0-1,0 0 1,0-1 0,0 1-1,0 0 1,-2 13 602,0 15-226,3 2-263,1 0 0,2 0 0,1 0 0,2 0 0,0-1 0,2 0 1,19 42-1,-23-59-560,1 0-380,-1 1 0,0-1 1,-1 1-1,-1 0 0,0 0 1,0 0-1,0 15 0,-5-29 739,0 1 1,0-1-1,0 0 0,0 1 1,0-1-1,1 0 0,-1 0 1,0 0-1,1-1 0,-1 1 0,-2-2 1,-35-34 1750,21 22-625,0-1 1,1-1-1,1 0 1,1-2-1,-20-29 1,34 46-984,0 0 0,0 1 0,0-1 0,0 0 0,0 0 0,1 0-1,-1 0 1,1 0 0,-1 0 0,1 0 0,-1 0 0,1 0 0,0 0 0,0 0 0,0-1 0,0 1 0,1 0 0,-1 0 0,0 0 0,1 0 0,0 0 0,-1 0 0,1 0-1,0 0 1,0 1 0,0-1 0,0 0 0,0 0 0,0 1 0,1-1 0,-1 0 0,1 1 0,-1-1 0,1 1 0,-1 0 0,1 0 0,0 0 0,2-2 0,8-2-39,0 0 0,0 0 0,0 1 0,0 1 0,15-3 0,-14 3-73,11-2-280,32-8-2435,-19 1-2839,-1-2-3273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3.173"/>
    </inkml:context>
    <inkml:brush xml:id="br0">
      <inkml:brushProperty name="width" value="0.025" units="cm"/>
      <inkml:brushProperty name="height" value="0.025" units="cm"/>
    </inkml:brush>
  </inkml:definitions>
  <inkml:trace contextRef="#ctx0" brushRef="#br0">0 206 16303,'0'0'11585,"2"10"-11350,4 21-121,2 0 0,1 0 0,1-1 1,28 56-1,-38-86-70,1 1-1,-1-1 1,0 1 0,0 0 0,1-1 0,-1 1 0,0-1-1,1 1 1,-1-1 0,0 1 0,1-1 0,-1 1-1,1-1 1,-1 0 0,1 1 0,-1-1 0,1 0 0,-1 1-1,1-1 1,-1 0 0,1 0 0,0 1 0,-1-1-1,1 0 1,-1 0 0,1 0 0,-1 0 0,1 0 0,0 0-1,-1 0 1,1 0 0,0 0 0,-1 0 0,2 0-1,12-20 1249,0-33-145,-8 10-1114,-3-1 1,-2-72 0,-3 97-34,0 29-406,4 11-128,-2-18 513,1-1 0,0 1 0,0-1 0,0 1 0,0-1 0,0 1 0,0-1 0,1 0 0,-1 0-1,1 0 1,0 0 0,-1 0 0,1 0 0,0 0 0,0 0 0,0-1 0,0 1 0,1-1 0,-1 0 0,0 1-1,1-1 1,-1 0 0,1 0 0,-1-1 0,1 1 0,-1 0 0,1-1 0,-1 0 0,1 1 0,0-1-1,-1 0 1,1-1 0,0 1 0,-1 0 0,1-1 0,3 0 0,1-2 39,1 1 0,-1-1 0,0-1-1,0 1 1,-1-1 0,1 0 0,-1-1 0,0 0 0,0 0 0,0 0 0,6-8 0,-2 1 43,-1-1 0,0 0 1,9-20-1,-15 29-35,-1 0 1,0 0-1,-1 0 1,1 0-1,-1 0 0,0 0 1,0-1-1,0 1 1,0 0-1,-1-1 0,0 1 1,0 0-1,0-1 0,0 1 1,-1-1-1,-1-7 1,1 11-29,1 0 0,0 1 0,-1-1 0,1 1 0,-1-1 1,1 0-1,-1 1 0,1-1 0,-1 1 0,1 0 1,-1-1-1,1 1 0,-1-1 0,0 1 0,1 0 0,-1-1 1,0 1-1,1 0 0,-1 0 0,0 0 0,1 0 0,-1-1 1,0 1-1,1 0 0,-1 0 0,0 0 0,1 0 1,-1 0-1,0 1 0,0-1 0,1 0 0,-1 0 0,0 0 1,1 1-1,-1-1 0,0 0 0,1 0 0,-1 1 0,1-1 1,-1 1-1,1-1 0,-1 1 0,1-1 0,-1 1 1,1-1-1,-1 1 0,0 0 0,-22 26-76,16-11 106,1 1 0,1-1 0,0 1 0,1 0-1,1 0 1,0 1 0,1-1 0,2 31 0,0-45-31,0 0 1,0 0-1,1 0 1,-1 0-1,1 0 1,0 0-1,0-1 1,0 1-1,0 0 1,1-1-1,-1 1 1,1 0-1,-1-1 1,1 0-1,0 1 1,0-1-1,0 0 1,0 0-1,0 0 1,1 0-1,-1-1 1,1 1-1,-1 0 1,1-1-1,-1 0 1,1 0-1,0 0 0,0 0 1,0 0-1,-1 0 1,1-1-1,0 1 1,0-1-1,6 0 1,0 1-410,0-1 1,-1 0 0,1-1-1,15-3 1,27-13-5521,-22 0-1504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4.466"/>
    </inkml:context>
    <inkml:brush xml:id="br0">
      <inkml:brushProperty name="width" value="0.025" units="cm"/>
      <inkml:brushProperty name="height" value="0.025" units="cm"/>
    </inkml:brush>
  </inkml:definitions>
  <inkml:trace contextRef="#ctx0" brushRef="#br0">1 1 12364,'0'0'12684,"1"12"-12129,19 123 1045,47 161 1,-47-214-793,-23-162 1290,2 73-2088,-6-31 34,0 0 0,-3 1 1,-17-47-1,60 165-541,-26-71 520,-1 0 0,1-1 0,1 0 0,0 0 0,0 0 0,12 9 0,-18-17-17,-1 1 0,1 0 0,0-1 1,-1 0-1,1 1 0,0-1 0,0 0 1,0 0-1,0 0 0,0 0 0,0-1 1,0 1-1,0 0 0,1-1 0,-1 1 1,0-1-1,0 0 0,0 0 0,1 0 1,-1 0-1,0 0 0,0 0 0,1-1 1,-1 1-1,0-1 0,0 0 0,0 1 1,0-1-1,0 0 0,0 0 0,0 0 1,0-1-1,0 1 0,0 0 0,-1-1 1,1 1-1,-1-1 0,1 1 0,-1-1 1,2-2-1,4-8 37,-1 0 1,0-1-1,0 0 1,-2-1-1,0 1 1,0-1-1,-1 1 1,-1-1 0,0 0-1,-1 0 1,0 0-1,-3-26 1,2 40-47,0 1 1,0-1-1,0 0 1,0 0-1,0 0 1,0 0-1,0 0 1,0 0-1,0 1 1,0-1-1,0 0 1,0 0-1,0 0 1,0 0-1,0 0 1,-1 1 0,1-1-1,0 0 1,0 0-1,0 0 1,0 0-1,0 0 1,0 0-1,0 0 1,0 1-1,0-1 1,-1 0-1,1 0 1,0 0-1,0 0 1,0 0-1,0 0 1,0 0-1,0 0 1,-1 0-1,1 0 1,0 0 0,0 0-1,0 0 1,0 0-1,0 0 1,-1 0-1,1 0 1,0 0-1,0 0 1,0 0-1,0 0 1,0 0-1,-1 0 1,1 0-1,0 0 1,0 0-1,0 0 1,0 0-1,0 0 1,0 0-1,0 0 1,-1-1 0,1 1-1,0 0 1,0 0-1,0 0 1,0 0-1,0 0 1,0 0-1,0 0 1,0-1-1,0 1 1,-7 12-46,1 10 52,2 0 1,0 1-1,2 0 1,0 0-1,3 40 0,-1-62-1,0 1 0,-1 0-1,1 0 1,0-1 0,0 1-1,0 0 1,1-1 0,-1 1-1,0 0 1,1-1 0,-1 1 0,1-1-1,-1 1 1,1-1 0,0 1-1,0-1 1,0 1 0,0-1-1,0 1 1,0-1 0,0 0-1,0 0 1,0 1 0,0-1-1,1 0 1,-1 0 0,1 0-1,-1-1 1,1 1 0,-1 0-1,1 0 1,-1-1 0,1 1-1,-1-1 1,1 1 0,0-1-1,-1 0 1,1 0 0,0 0-1,-1 0 1,1 0 0,0 0-1,1 0 1,2-2 17,-1 1-1,1 0 1,-1-1-1,0 0 1,1 0-1,-1 0 1,0 0 0,0-1-1,-1 0 1,1 1-1,-1-2 1,1 1-1,-1 0 1,5-7 0,0-4-7,-1-1 1,0 0 0,-1 0 0,-1-1-1,0 1 1,-1-1 0,-1 0 0,-1 0 0,0 0-1,-1-1 1,-2-30 0,-17 107-14,17-51 0,-1 4 0,1 0 0,0 0 0,1 0 0,1 14 0,-1-25 0,0 0 0,0 0 0,1 0 0,-1 0 0,0 0 0,1 0 0,-1-1 0,1 1 0,0 0 0,-1 0 0,1-1 0,0 1 0,0 0 0,0-1 0,1 1 0,-1-1 0,0 1 0,0-1 0,1 0 0,-1 1 0,1-1 0,-1 0 0,1 0 0,0 0 0,-1 0 0,1-1 0,0 1 0,0 0 0,-1-1 0,1 1 0,0-1 0,0 1 0,0-1 0,0 0 0,3 0 0,-3 0 0,0-1 0,0 0 0,0 0 0,0 0 0,0 0 0,0 0 0,0 0 0,0 0 0,-1-1 0,1 1 0,0-1 0,-1 1 0,1-1 0,-1 1 0,0-1 0,1 0 0,1-3 0,21-41 0,-19 36 0,8-20 0,-10 21 0,1 1 0,0-1 0,0 1 0,0 0 0,1 0 0,1 1 0,10-13 0,-16 19 0,1 1 0,-1-1 0,1 1 0,-1-1 0,1 1 0,-1 0 0,1-1 0,-1 1 0,1 0 0,-1-1 0,1 1 0,0 0 0,-1 0 0,1 0 0,0 0 0,-1-1 0,1 1 0,-1 0 0,1 0 0,0 0 0,-1 0 0,1 0 0,0 0 0,-1 1 0,1-1 0,0 0 0,-1 0 0,1 0 0,0 1 0,10 17 0,-4 38 0,-6-44 0,-1-11 0,0-1 0,0 0 0,0 1 0,0-1 0,0 0 0,-1 1 0,1-1 0,0 0 0,0 1 0,0-1 0,1 1 0,-1-1 0,0 0 0,0 1 0,0-1 0,0 0 0,0 1 0,0-1 0,0 0 0,1 1 0,-1-1 0,0 0 0,0 0 0,0 1 0,1-1 0,-1 0 0,0 0 0,0 1 0,1-1 0,-1 0 0,0 0 0,1 1 0,-1-1 0,0 0 0,1 0 0,-1 0 0,0 0 0,1 0 0,-1 1 0,10-14 0,5-25 0,10-70 0,-25 108 0,0 0 0,1-1 0,-1 1 0,0 0 0,0-1 0,0 1 0,0 0 0,0 0 0,0-1 0,0 1 0,1 0 0,-1 0 0,0-1 0,0 1 0,0 0 0,1 0 0,-1-1 0,0 1 0,0 0 0,0 0 0,1 0 0,-1 0 0,0-1 0,1 1 0,-1 0 0,0 0 0,0 0 0,1 0 0,-1 0 0,0 0 0,1 0 0,-1 0 0,0 0 0,0 0 0,1 0 0,-1 0 0,0 0 0,1 0 0,-1 0 0,0 0 0,1 0 0,-1 0 0,0 0 0,0 0 0,1 1 0,-1-1 0,0 0 0,0 0 0,1 0 0,-1 0 0,0 1 0,0-1 0,1 0 0,-1 0 0,0 1 0,0-1 0,19 20 0,-8-8 0,-9-10-13,1 0 1,-1 0-1,1-1 0,-1 1 1,1-1-1,0 0 0,0 0 1,0 0-1,0 0 0,0 0 1,0-1-1,0 1 0,0-1 1,0 0-1,0 0 0,0 0 1,4-1-1,1-1-92,-1 0 1,0 0 0,0-1-1,-1 0 1,10-6-1,-9 5-79,0 0-1,0 1 1,1 0-1,14-4 0,-10 6-2091,-12 1 1968,1 0 0,-1 0 0,1 0 0,-1 0 0,0 0 0,1 0 0,-1 0 0,1 0 0,-1 0 0,0 1 0,1-1 0,-1 0 0,0 0 0,1 0 0,-1 1 0,0-1 0,0 0-1,1 0 1,-1 1 0,0-1 0,0 0 0,1 1 0,-1-1 0,0 0 0,0 1 0,0-1 0,1 0 0,-1 1 0,0-1 0,0 1 0,0-1 0,0 0 0,0 1 0,0-1 0,0 1 0,0-1 0,0 1 0,0 6-9269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5.172"/>
    </inkml:context>
    <inkml:brush xml:id="br0">
      <inkml:brushProperty name="width" value="0.025" units="cm"/>
      <inkml:brushProperty name="height" value="0.025" units="cm"/>
    </inkml:brush>
  </inkml:definitions>
  <inkml:trace contextRef="#ctx0" brushRef="#br0">0 0 19282,'0'0'7442,"1"8"-6657,2 14-635,1 0 1,1-1 0,1 0-1,1 0 1,0 0-1,20 35 1,-2-9 85,58 79 0,-77-117-838,-15-22-330,-21-25-870,0 10 1031,19 18 1023,0 0 0,0 0 1,1-1-1,1 0 0,-12-19 0,21 30-188,0-1 1,1 1-1,-1-1 0,0 1 0,1-1 1,-1 1-1,0-1 0,1 1 0,-1-1 1,1 1-1,-1 0 0,1-1 1,-1 1-1,1 0 0,-1-1 0,1 1 1,-1 0-1,1 0 0,0-1 0,-1 1 1,1 0-1,-1 0 0,1 0 1,0 0-1,-1 0 0,1 0 0,-1 0 1,1 0-1,0 0 0,-1 0 0,2 0 1,29-1-260,-26 0 362,119-7-2392,-43-3-7503,-39 3-2433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5.534"/>
    </inkml:context>
    <inkml:brush xml:id="br0">
      <inkml:brushProperty name="width" value="0.025" units="cm"/>
      <inkml:brushProperty name="height" value="0.025" units="cm"/>
    </inkml:brush>
  </inkml:definitions>
  <inkml:trace contextRef="#ctx0" brushRef="#br0">120 95 15086,'-8'0'5136,"2"1"-4626,1-1 0,-1 1 0,1-1 1,-1 2-1,1-1 0,0 0 0,-1 1 0,1 0 1,0 1-1,0-1 0,0 1 0,-8 6 0,10-7-398,0 1-1,0-1 0,1 1 0,-1 0 1,1 0-1,-1 1 0,1-1 0,0 0 1,1 1-1,-1-1 0,0 1 0,1-1 1,0 1-1,-1 6 0,1-8-80,0 0 0,1 1 0,0-1 0,-1 1 0,1-1 0,0 1 0,0-1 1,1 1-1,-1-1 0,0 1 0,1-1 0,-1 0 0,1 1 0,0-1 0,0 0 0,0 1 0,0-1 0,0 0 0,1 0 0,-1 0 0,0 0 0,1 0 1,0 0-1,-1 0 0,1-1 0,4 4 0,-4-4 51,1 0-1,-1 0 1,1 0 0,0-1 0,-1 1-1,1-1 1,0 1 0,-1-1 0,1 0-1,0 0 1,0 0 0,-1 0 0,1-1-1,0 1 1,-1-1 0,1 1 0,0-1-1,-1 0 1,1 0 0,-1 0 0,1-1-1,-1 1 1,0-1 0,4-2 0,1-1 59,-1 0-1,-1-1 1,1 0 0,-1 0 0,0 0 0,0 0-1,-1-1 1,1 0 0,-2 0 0,1 0 0,-1 0 0,5-14-1,-7 16-221,0-1 0,0 1-1,0 0 1,-1 0 0,0 0-1,1 0 1,-2-1-1,1 1 1,-2-6 0,1 8-214,0-1 0,0 1 0,0 0 0,-1-1 0,1 1 0,-1 0 0,0 0 0,0 0 0,0 0 0,0 0 0,0 0 0,-1 0 0,-5-3 0,-11-9-5358,0 2-2157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5.990"/>
    </inkml:context>
    <inkml:brush xml:id="br0">
      <inkml:brushProperty name="width" value="0.025" units="cm"/>
      <inkml:brushProperty name="height" value="0.025" units="cm"/>
    </inkml:brush>
  </inkml:definitions>
  <inkml:trace contextRef="#ctx0" brushRef="#br0">134 10 19603,'0'0'9705,"-8"-3"-9033,6 2-661,0 0-1,0 0 0,0 0 1,-1 0-1,1 1 1,0-1-1,0 1 0,0 0 1,-1-1-1,1 1 0,0 0 1,-1 0-1,1 1 1,0-1-1,0 0 0,-1 1 1,1-1-1,0 1 0,0 0 1,0 0-1,0 0 1,-1 0-1,2 0 0,-1 0 1,0 0-1,0 1 0,0-1 1,0 1-1,1-1 0,-1 1 1,1 0-1,-1 0 1,1 0-1,-2 3 0,-7 7-98,5-6-72,0 0 1,0 1 0,1-1-1,0 1 1,0-1 0,0 1 0,1 0-1,0 1 1,-4 12 0,39-23-818,25-14 400,-40 11 362,-1 1 1,1 1-1,0 0 0,0 1 0,1 1 0,-1 0 0,23 2 0,-39 0 216,0 0 0,-1 0 0,1 0-1,-1 0 1,1 1 0,-1-1-1,1 0 1,0 0 0,-1 1-1,1-1 1,-1 0 0,1 1 0,-1-1-1,0 1 1,1-1 0,-1 0-1,1 1 1,-1-1 0,0 1 0,1-1-1,-1 1 1,0 0 0,1-1-1,-1 1 1,0-1 0,0 1 0,0-1-1,0 1 1,1 0 0,-1-1-1,0 1 1,0-1 0,0 1 0,0 0-1,0-1 1,-1 1 0,1-1-1,0 1 1,0 0 0,0-1 0,0 1-1,-1-1 1,1 1 0,0-1-1,0 1 1,-1-1 0,1 1 0,-1-1-1,1 1 1,0-1 0,-1 1-1,1-1 1,-1 1 0,-23 28 1460,4-14-642,0-1 0,-32 17 0,44-27-791,0 0 0,-1 0 0,0-1 1,1 0-1,-1 0 0,-1-1 0,1 0 1,0-1-1,-16 0 0,25-1-104,0 0 0,-1 0 1,1 0-1,-1-1 0,1 1 0,0 0 0,-1 0 1,1-1-1,0 1 0,0 0 0,-1 0 0,1-1 0,0 1 1,0 0-1,-1-1 0,1 1 0,0-1 0,0 1 1,0 0-1,0-1 0,-1 1 0,1-1 0,0 1 0,0 0 1,0-1-1,0 1 0,0-1 0,0 1 0,0 0 1,0-1-1,0 1 0,0-1 0,1 1 0,-1 0 0,0-1 1,0 1-1,0-1 0,0 1 0,0 0 0,1-1 1,-1 1-1,0 0 0,0-1 0,1 1 0,10-20-2726,44-24-6930,-19 21 1239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6.352"/>
    </inkml:context>
    <inkml:brush xml:id="br0">
      <inkml:brushProperty name="width" value="0.025" units="cm"/>
      <inkml:brushProperty name="height" value="0.025" units="cm"/>
    </inkml:brush>
  </inkml:definitions>
  <inkml:trace contextRef="#ctx0" brushRef="#br0">150 117 12364,'0'0'12604,"-12"-4"-11638,10 4-944,-1-2 9,0 1 1,0-1 0,-1 1 0,1 0 0,-1 0 0,1 1-1,-1-1 1,1 1 0,-1 0 0,1 0 0,-1 0 0,1 0-1,-1 0 1,1 1 0,-1-1 0,1 1 0,-1 0 0,1 0 0,-1 1-1,1-1 1,0 1 0,0 0 0,0-1 0,0 1 0,0 0-1,0 1 1,1-1 0,-1 1 0,-3 4 0,2-3-10,0 1 1,1 0-1,0 0 0,0 0 1,0 0-1,0 1 1,1-1-1,0 1 1,0 0-1,1-1 0,-1 1 1,1 0-1,1 0 1,-1 7-1,1-12-9,0 0-1,0 0 1,1-1-1,-1 1 1,0 0-1,1 0 1,-1-1-1,1 1 1,-1 0-1,1 0 1,-1-1-1,1 1 1,-1-1-1,1 1 1,-1 0-1,1-1 1,0 1-1,0-1 1,-1 0-1,1 1 1,0-1-1,-1 1 1,1-1-1,0 0 1,0 0-1,0 1 1,0-1-1,-1 0 1,1 0-1,0 0 1,0 0-1,0 0 1,0 0 0,-1 0-1,1 0 1,0-1-1,0 1 1,0 0-1,-1 0 1,1-1-1,1 1 1,37-14 657,-28 7-501,-1 0 0,0-1 1,-1 0-1,1-1 0,-2 0 0,1 0 0,-1-1 1,-1 0-1,1 0 0,-2-1 0,0 0 1,0 0-1,-1 0 0,0-1 0,-1 0 1,0 0-1,-1 0 0,0 0 0,0-15 0,-3 27-173,0 0-1,0 0 0,0 0 1,0 0-1,0 0 0,0 0 0,0 0 1,-1 1-1,1-1 0,0 0 1,0 0-1,0 0 0,0 0 0,0 0 1,0 0-1,-1 0 0,1 0 1,0-1-1,0 1 0,0 0 1,0 0-1,0 0 0,0 0 0,-1 0 1,1 0-1,0 0 0,0 0 1,0 0-1,0 0 0,0 0 0,0 0 1,0 0-1,0 0 0,0-1 1,-1 1-1,1 0 0,0 0 0,0 0 1,0 0-1,0 0 0,0 0 1,0 0-1,0-1 0,0 1 0,0 0 1,0 0-1,0 0 0,0 0 1,0 0-1,0 0 0,0-1 0,0 1 1,0 0-1,0 0 0,0 0 1,0 0-1,0 0 0,0 0 1,0 0-1,0-1 0,0 1 0,0 0 1,1 0-1,-1 0 0,0 0 1,-8 13-167,-7 24 60,14-32 51,-3 9-15,1 1-1,1 0 1,-2 26 0,4-39-37,0 0 1,0 1-1,0-1 1,0 0-1,0 0 1,0 0-1,1 1 1,-1-1-1,1 0 1,-1 0-1,1 0 0,0 0 1,0 0-1,0 0 1,0 0-1,0 0 1,0 0-1,1 0 1,-1-1-1,1 1 1,-1 0-1,1-1 1,-1 0-1,1 1 0,0-1 1,0 0-1,0 0 1,0 1-1,0-2 1,0 1-1,0 0 1,0 0-1,4 0 1,-1 0-434,0-1-1,-1 1 1,1-1 0,0-1 0,0 1 0,0-1 0,-1 1 0,1-1 0,0-1 0,-1 1-1,1-1 1,-1 1 0,1-1 0,-1-1 0,0 1 0,0 0 0,6-6 0,18-16-6251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6.699"/>
    </inkml:context>
    <inkml:brush xml:id="br0">
      <inkml:brushProperty name="width" value="0.025" units="cm"/>
      <inkml:brushProperty name="height" value="0.025" units="cm"/>
    </inkml:brush>
  </inkml:definitions>
  <inkml:trace contextRef="#ctx0" brushRef="#br0">1 1 18706,'0'0'10084,"0"12"-8910,4 27-476,2 0-1,1 0 0,2-1 0,23 62 1,5-14-2728,5-6-4439,-42-103-17714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7.695"/>
    </inkml:context>
    <inkml:brush xml:id="br0">
      <inkml:brushProperty name="width" value="0.025" units="cm"/>
      <inkml:brushProperty name="height" value="0.025" units="cm"/>
    </inkml:brush>
  </inkml:definitions>
  <inkml:trace contextRef="#ctx0" brushRef="#br0">125 81 13229,'16'-55'8880,"-10"30"-683,-28 55-7267,8-12-787,0 3 60,-9 14 195,-19 41 1,36-64-373,1 0 0,1-1 0,0 1-1,1 1 1,0-1 0,1 0 0,0 1 0,0 14 0,2-26-28,0 1 1,0-1-1,0 1 0,1-1 1,-1 1-1,0-1 0,1 1 0,-1-1 1,1 0-1,-1 1 0,1-1 0,0 0 1,0 1-1,-1-1 0,1 0 0,0 0 1,0 0-1,0 1 0,0-1 1,1 0-1,-1-1 0,1 2 0,2 0 2,-1 0 0,1-1 0,0 1-1,-1-1 1,1 0 0,0 0 0,0 0-1,6 0 1,8 0-262,-1-1-1,36-5 0,-50 4 175,12-1-1090,0-1 0,28-10-1,3-7-6075,-17 2-2440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7.604"/>
    </inkml:context>
    <inkml:brush xml:id="br0">
      <inkml:brushProperty name="width" value="0.025" units="cm"/>
      <inkml:brushProperty name="height" value="0.025" units="cm"/>
    </inkml:brush>
  </inkml:definitions>
  <inkml:trace contextRef="#ctx0" brushRef="#br0">160 241 13549,'-11'5'2829,"9"-4"-2757,-19 9 1593,1 1 1,-21 15-1,35-22-1407,1-1 0,0 1-1,0 0 1,1 0 0,-1 1 0,1 0 0,0-1-1,0 1 1,1 1 0,0-1 0,0 0 0,0 1-1,0 0 1,1 0 0,-2 6 0,3-11-284,1 0 0,0 0 0,0 0 0,0 0 0,0 0 0,0 0 0,0-1 0,0 1 0,0 0 0,0 0 0,1 0 1,-1 0-1,0 0 0,1 0 0,-1 0 0,0 0 0,1 0 0,-1 0 0,1-1 0,-1 1 0,1 0 0,0 0 0,-1-1 0,1 1 0,0 0 0,1 0 0,0 0-11,0 0-1,0 0 0,0 0 0,1 0 0,-1-1 1,0 1-1,1-1 0,-1 1 0,0-1 0,5 0 1,-1 0 29,1 0 0,-1-1 0,0 0 0,0 0 0,1 0 0,-1-1 0,10-4 0,-2-3 73,-1 0-1,-1 0 1,1-1-1,-2-1 1,1 0-1,-2-1 1,1 0-1,12-21 1,62-113 486,-82 139-524,4-5 34,-1 1 33,0 1 1,-1-1 0,0 0-1,0 0 1,-2-1 0,1 1-1,-1-1 1,1-12-1,-4 23-51,-1 1 0,1 0 1,-1 0-1,1-1 0,0 1 0,-1 0 0,1 0 0,-1 0 0,1 0 0,-1 0 0,1-1 0,-1 1 0,1 0 0,-1 0 0,1 0 0,-1 0 0,1 1 0,-1-1 0,1 0 0,-1 0 0,1 0 0,0 0 1,-1 0-1,1 0 0,-1 1 0,1-1 0,-1 0 0,1 0 0,0 1 0,-1 0 0,-6 5 86,0 0-1,0 0 1,1 1 0,0 0 0,0 1-1,0-1 1,1 1 0,1 0 0,-6 12 0,-2 7 505,-16 47 1,21-50-212,2 0 0,-4 31 0,7-47-386,2 1 0,-1 0 0,1 0 0,1 0 0,-1 0 0,1 0 0,1-1 0,0 1 0,5 14 0,-5-19-138,-1-1 0,1 0 0,1 0 0,-1 0 0,0 0 0,1 0 1,-1 0-1,1 0 0,0-1 0,0 1 0,0-1 0,0 0 0,0 0 0,1 0 0,-1-1 0,1 1 1,-1-1-1,1 1 0,-1-1 0,1 0 0,0-1 0,0 1 0,-1-1 0,1 1 0,0-1 0,0 0 0,0-1 1,0 1-1,-1-1 0,1 1 0,0-1 0,5-2 0,1 0-898,-1 0-1,1-1 1,-1 0 0,0 0 0,-1-1-1,1 0 1,-1-1 0,0 0 0,0 0-1,-1-1 1,10-10 0,9-18-6128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8.413"/>
    </inkml:context>
    <inkml:brush xml:id="br0">
      <inkml:brushProperty name="width" value="0.025" units="cm"/>
      <inkml:brushProperty name="height" value="0.025" units="cm"/>
    </inkml:brush>
  </inkml:definitions>
  <inkml:trace contextRef="#ctx0" brushRef="#br0">0 229 11787,'0'0'11531,"9"3"-9812,-4-1-1547,0-1 0,0 1 0,0-1 0,1 0-1,-1-1 1,0 1 0,1-1 0,-1 0 0,1 0 0,-1-1 0,0 0 0,1 1 0,-1-2 0,0 1-1,0-1 1,0 0 0,0 0 0,0 0 0,0-1 0,-1 1 0,1-1 0,-1 0 0,1-1 0,3-3-1,0 1 8,-1 0-1,1 0 1,-2 0-1,1-1 0,-1 0 1,0 0-1,0 0 1,-1-1-1,0 0 1,0 0-1,-1-1 0,0 1 1,-1-1-1,0 0 1,0 0-1,0 0 0,-2 0 1,3-18-1,-4 26-176,0-1-1,0 0 0,-1 1 1,1-1-1,0 0 0,-1 0 1,1 1-1,-1-1 0,0 1 1,1-1-1,-1 1 0,0-1 1,0 1-1,0-1 0,0 1 1,0 0-1,0-1 0,-1 1 1,1 0-1,0 0 0,-1 0 1,1 0-1,0 0 0,-1 0 1,0 0-1,1 1 0,-1-1 1,1 0-1,-1 1 0,0-1 1,1 1-1,-1 0 0,0 0 1,1-1-1,-1 1 0,0 0 1,0 0-1,1 1 0,-3-1 1,-1 0-3,-1 1 0,1 0 0,-1 0 0,1 0 0,0 0 0,-1 1 0,1 0 1,0 0-1,0 0 0,0 1 0,-6 4 0,-1 4 1,0-1 0,1 2 0,0 0 0,1 0 0,-9 15 0,15-22 0,1 1 0,0 0 0,0 0 0,0 0 0,0 0 0,1 0 0,0 0 0,1 1 0,-1-1 0,1 1 0,0-1 0,1 1 0,0 0 0,1 12 0,-1-17 2,1 0 1,0 0-1,0 0 0,1 0 1,-1 0-1,0 0 0,1 0 1,-1 0-1,1 0 1,-1-1-1,1 1 0,0-1 1,0 1-1,0-1 0,0 0 1,0 0-1,0 0 0,0 0 1,0 0-1,0 0 0,0 0 1,1-1-1,-1 1 0,0-1 1,0 1-1,5-1 1,9 2-100,1-2 0,27-1 1,-31 1-116,-3-1-924,0 0 0,0 0 0,0 0 0,0-2-1,17-5 1,6-6-6247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9.101"/>
    </inkml:context>
    <inkml:brush xml:id="br0">
      <inkml:brushProperty name="width" value="0.025" units="cm"/>
      <inkml:brushProperty name="height" value="0.025" units="cm"/>
    </inkml:brush>
  </inkml:definitions>
  <inkml:trace contextRef="#ctx0" brushRef="#br0">123 102 5125,'0'0'5637,"2"-10"-3032,-1 6-1980,8-44 1864,-8 45-1983,-1 1 1,0-1 0,0 1-1,0-1 1,0 0-1,0 1 1,-1-1-1,1 1 1,-1-1-1,-1-2 1,2 4-383,-1 0 1,1 1-1,-1-1 1,0 1 0,1 0-1,-1-1 1,1 1-1,-1 0 1,0-1-1,1 1 1,-1 0-1,0-1 1,0 1-1,1 0 1,-1 0-1,0 0 1,0 0 0,1 0-1,-1 0 1,0 0-1,0 0 1,1 0-1,-1 0 1,0 0-1,1 1 1,-1-1-1,0 0 1,0 0-1,1 1 1,-1-1 0,0 1-1,-22 13 1251,14-4-1264,1 0 0,-1 1 1,2 0-1,-1 0 1,1 1-1,1 0 0,0 1 1,1-1-1,1 1 1,0 0-1,0 0 0,1 0 1,1 0-1,-2 27 1,4-39-98,0 0 1,0 0 0,0 0 0,0 0 0,0 0-1,0 0 1,0 0 0,0 0 0,1 0 0,-1-1-1,0 1 1,0 0 0,1 0 0,-1 0 0,1 0-1,-1-1 1,1 1 0,-1 0 0,1 0 0,-1-1 0,1 1-1,0 0 1,-1-1 0,1 1 0,0-1 0,0 1-1,1 0 1,0 0 28,-1-1-1,1 0 1,0 0 0,0 0-1,-1 0 1,1 0 0,0 0-1,0 0 1,-1-1 0,1 1-1,0 0 1,0-1 0,2-1-1,2 0 60,-1-1 0,1 0-1,0 0 1,-1-1 0,0 0 0,0 0-1,6-5 1,-2-3-63,0 0 0,-1 0 0,-1-1 0,0 0 0,0 0 0,-2-1 0,1 1-1,-2-1 1,0-1 0,0 1 0,-1-1 0,-1 1 0,0-23 0,-4 34-134,-3 10-6,-4 13 25,6-9 132,1 0 1,0 0-1,1 1 1,0-1 0,1 1-1,0 0 1,1-1-1,0 0 1,4 18-1,-3-25-173,-1 0 0,0-1 0,1 1 0,-1-1 0,1 1 0,0-1-1,1 0 1,-1 1 0,0-1 0,1-1 0,-1 1 0,1 0 0,4 3-1,-3-4-371,-1 0-1,1 0 0,0-1 1,0 1-1,-1-1 0,1 0 0,0 0 1,0 0-1,0-1 0,0 1 0,0-1 1,1 0-1,-1 0 0,0 0 0,4-1 1,22-6-7401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3.729"/>
    </inkml:context>
    <inkml:brush xml:id="br0">
      <inkml:brushProperty name="width" value="0.025" units="cm"/>
      <inkml:brushProperty name="height" value="0.025" units="cm"/>
    </inkml:brush>
  </inkml:definitions>
  <inkml:trace contextRef="#ctx0" brushRef="#br0">0 160 17072,'0'0'9353,"53"3"-9097,0-24-128,8-1-64,9-2 0,-4 0-1633,-3 0-1506,-11 0-1665,-13 0-3236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4.059"/>
    </inkml:context>
    <inkml:brush xml:id="br0">
      <inkml:brushProperty name="width" value="0.025" units="cm"/>
      <inkml:brushProperty name="height" value="0.025" units="cm"/>
    </inkml:brush>
  </inkml:definitions>
  <inkml:trace contextRef="#ctx0" brushRef="#br0">1 131 19250,'0'0'4565,"15"-7"-3904,-9 3-625,177-75 744,-160 70-904,1 2 0,-1 0 0,1 1 0,1 2-1,-1 0 1,41 0 0,-62 5 104,0-1-1,0 0 1,0 1-1,0 0 1,0 0-1,0 0 1,0 0-1,0 0 1,-1 0-1,1 1 1,0-1-1,-1 1 1,1 0-1,-1 0 1,0 0-1,0 0 1,0 0-1,0 0 1,0 1-1,0-1 0,0 0 1,-1 1-1,1 0 1,-1-1-1,0 1 1,1 0-1,-2 0 1,1 0-1,0 0 1,0 0-1,-1 0 1,0 0-1,1 0 1,-1 0-1,-1 4 1,1 7 115,0 0 1,-2 0 0,0 0-1,0 0 1,-1 0-1,-7 19 1,-12 19 1061,-3 0 1,-48 75-1,30-55-3829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4.896"/>
    </inkml:context>
    <inkml:brush xml:id="br0">
      <inkml:brushProperty name="width" value="0.025" units="cm"/>
      <inkml:brushProperty name="height" value="0.025" units="cm"/>
    </inkml:brush>
  </inkml:definitions>
  <inkml:trace contextRef="#ctx0" brushRef="#br0">0 108 6438,'0'0'19864,"2"11"-18951,-1-3-766,1 7-63,0-1 0,1 1 0,1-1 0,0 0 0,0 0-1,2-1 1,0 1 0,9 15 0,-14-28-63,0 0 0,0-1 0,0 1 0,0 0 1,0 0-1,0-1 0,0 1 0,0 0 0,0-1 0,0 1 0,0-1 0,1 1 0,-1-1 0,0 0 0,0 0 0,1 1 0,-1-1 0,0 0 0,0 0 0,1 0 0,-1 0 0,0-1 0,0 1 1,1 0-1,-1 0 0,0-1 0,0 1 0,0-1 0,1 1 0,-1-1 0,0 1 0,0-1 0,0 0 0,0 0 0,0 1 0,0-1 0,0 0 0,0 0 0,-1 0 0,1 0 0,0 0 0,0 0 1,0-2-1,7-7 260,0 0 0,-1-1 0,8-14 0,-11 18-207,30-64 311,-26 52-207,0 1 0,2 0 0,0 0 1,22-30-1,-31 48-175,-1-1 0,1 1 0,-1-1 0,0 1 0,1-1 0,-1 1 0,1 0 0,-1-1 0,1 1 0,-1-1 1,1 1-1,-1 0 0,1 0 0,0-1 0,-1 1 0,1 0 0,-1 0 0,1 0 0,0-1 0,-1 1 0,1 0 0,0 0 0,-1 0 0,1 0 0,0 0 1,-1 0-1,1 0 0,-1 1 0,1-1 0,0 0 0,-1 0 0,1 0 0,-1 1 0,1-1 0,0 0 0,-1 1 0,1-1 0,-1 0 0,1 1 0,-1-1 1,1 1-1,-1-1 0,0 1 0,1-1 0,-1 1 0,1-1 0,-1 1 0,0-1 0,1 1 0,-1-1 0,0 1 0,0 0 0,0-1 0,0 1 0,1 0 1,-1 0-1,11 44 77,-9-38-47,0 9 21,0-7-35,-1 1 1,2-1 0,-1 1-1,8 15 1,-10-24-15,0 0-1,1 0 1,-1 0 0,1 0 0,0-1-1,-1 1 1,1 0 0,-1 0 0,1-1-1,0 1 1,0 0 0,-1-1 0,1 1-1,0-1 1,0 1 0,0-1 0,0 1-1,0-1 1,0 0 0,0 1 0,1-1-1,0 0 8,0 0 0,-1-1 0,1 1 0,-1-1 0,1 0-1,0 1 1,-1-1 0,1 0 0,-1 0 0,0 0 0,1 0 0,-1 0 0,0 0-1,0 0 1,1 0 0,-1 0 0,1-3 0,33-42 224,-29 35-258,2 0 1,0 1-1,0 0 1,0 1-1,2 0 1,10-10-1,-19 19-2,0-1-1,-1 0 0,1 1 0,0-1 1,0 1-1,0-1 0,-1 1 1,1-1-1,0 1 0,0 0 1,0 0-1,0-1 0,0 1 0,0 0 1,0 0-1,0 0 0,0 0 1,0 0-1,0 0 0,0 0 0,0 0 1,-1 0-1,1 1 0,0-1 1,0 0-1,0 1 0,0-1 1,0 0-1,1 2 0,-1-1-10,1 1-1,-1 0 1,1 0-1,-1-1 1,0 1-1,0 0 1,0 0-1,0 1 1,0-1-1,0 0 1,-1 0-1,1 3 1,2 11-597,-1 1 0,-1 28 0,0-36-87,-1 18-3797,0-20-1415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5.254"/>
    </inkml:context>
    <inkml:brush xml:id="br0">
      <inkml:brushProperty name="width" value="0.025" units="cm"/>
      <inkml:brushProperty name="height" value="0.025" units="cm"/>
    </inkml:brush>
  </inkml:definitions>
  <inkml:trace contextRef="#ctx0" brushRef="#br0">0 1 21428,'0'0'5638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5.972"/>
    </inkml:context>
    <inkml:brush xml:id="br0">
      <inkml:brushProperty name="width" value="0.025" units="cm"/>
      <inkml:brushProperty name="height" value="0.025" units="cm"/>
    </inkml:brush>
  </inkml:definitions>
  <inkml:trace contextRef="#ctx0" brushRef="#br0">19 60 13325,'0'0'3283,"-1"-9"16,-5-30 139,3 28-207,-1 13-1627,1 12-850,2 11-576,0 1 0,2-1 0,1 1 0,1-1 0,1 1 0,1-1 0,1-1 0,2 1 0,0-1-1,2 0 1,16 31 0,-25-53-170,1 0-1,-1 0 0,0 0 1,1 0-1,-1 0 0,1 0 0,-1 0 1,1-1-1,0 1 0,0 0 1,0-1-1,0 0 0,0 1 0,0-1 1,0 0-1,0 0 0,0 0 1,1 0-1,-1-1 0,0 1 0,1-1 1,2 1-1,-2-1 25,0-1 1,0 0-1,-1 0 1,1 1-1,0-1 1,-1-1-1,1 1 1,-1 0-1,1-1 1,-1 1-1,0-1 1,1 0-1,-1 0 1,0 0-1,3-4 1,5-7 80,-1 0 0,0-1 1,-1 0-1,0 0 0,6-20 0,24-92 218,-32 197-352,-7-32 43,0-15-22,1-1-1,4 33 1,-4-55 0,0 0 0,0-1 0,0 1 0,0 0 0,0 0 0,0 0 0,0 0 0,0 0 0,1 0 0,-1 0 0,0 0 0,0 0 0,1 0 0,-1-1 0,1 1 0,-1 0 0,1 0 0,-1 0 0,1-1 0,-1 1 0,1 0 0,0-1 0,-1 1 0,1 0 0,0-1 0,0 1 0,-1-1 0,1 1 0,0-1 0,0 1 0,0-1 0,0 0 0,0 0 0,0 1 0,-1-1 0,1 0 0,0 0 0,0 0 0,0 0 0,0 0 0,0 0 0,0 0 0,0 0 0,0 0 0,0 0 0,0-1 0,0 1 0,0 0 0,-1-1 0,1 1 0,0-1 0,0 1 0,1-1 0,3-3 0,0 1 0,0-1 0,-1 0 0,1 0 0,-1-1 0,7-8 0,30-46 0,-22 29 0,36-40 0,-55 69 0,0 1 0,0-1 0,1 0 0,-1 1 0,0-1 0,1 1 0,-1-1 0,1 1 0,-1-1 0,1 1 0,-1-1 0,1 1 0,-1 0 0,1-1 0,-1 1 0,1 0 0,-1-1 0,1 1 0,0 0 0,-1 0 0,1-1 0,0 1 0,-1 0 0,1 0 0,0 0 0,-1 0 0,1 0 0,0 0 0,-1 0 0,1 0 0,0 0 0,-1 0 0,1 0 0,0 1 0,-1-1 0,1 0 0,-1 0 0,1 1 0,0-1 0,-1 0 0,1 1 0,-1-1 0,1 1 0,-1-1 0,1 0 0,-1 1 0,1-1 0,-1 1 0,0-1 0,1 1 0,-1 0 0,0-1 0,1 1 0,-1-1 0,0 1 0,0 0 0,1-1 0,-1 1 0,0 0 0,0-1 0,0 1 0,0 0 0,0-1 0,0 2 0,7 56 0,-6-42 0,-2-15 0,1 0 0,1 0 0,-1 0 0,0 0 0,0 1 0,0-1 0,0 0 0,1 0 0,-1 0 0,1 0 0,-1 0 0,1 0 0,-1 0 0,1 0 0,-1 0 0,1 0 0,0 0 0,0 0 0,-1 0 0,3 1 0,-2-2 0,-1 0 0,1 0 0,0 0 0,0 0 0,0 0 0,-1 0 0,1 0 0,0 0 0,0 0 0,-1-1 0,1 1 0,0 0 0,0-1 0,-1 1 0,1 0 0,0-1 0,-1 1 0,1-1 0,0 1 0,-1-1 0,1 1 0,0-2 0,33-41 0,-31 38 0,17-27 0,-14 21 0,0 0 0,0 0 0,1 1 0,1 0 0,0 1 0,0 0 0,1 0 0,12-9 0,-20 17 0,0 1 0,-1-1 0,1 1 0,0-1 0,0 1 0,0 0 0,0 0 0,0-1 0,0 1 0,0 0 0,0 0 0,0 0 0,0 0 0,0 0 0,-1 0 0,1 0 0,0 1 0,0-1 0,0 0 0,0 0 0,0 1 0,0-1 0,0 0 0,0 1 0,-1-1 0,1 1 0,0-1 0,0 1 0,-1 0 0,1-1 0,0 1 0,-1 0 0,1-1 0,0 1 0,-1 0 0,1 0 0,-1 0 0,1-1 0,-1 1 0,0 0 0,1 0 0,-1 0 0,0 0 0,0 0 0,0 0 0,1 0 0,-1 0 0,0 0 0,0 1 0,7 60 0,-6-50 0,2 6-5433,1-2-5053,-4-26-1429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6.314"/>
    </inkml:context>
    <inkml:brush xml:id="br0">
      <inkml:brushProperty name="width" value="0.025" units="cm"/>
      <inkml:brushProperty name="height" value="0.025" units="cm"/>
    </inkml:brush>
  </inkml:definitions>
  <inkml:trace contextRef="#ctx0" brushRef="#br0">0 0 21813,'0'0'8167,"68"8"-15662,-46 1-1345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6.660"/>
    </inkml:context>
    <inkml:brush xml:id="br0">
      <inkml:brushProperty name="width" value="0.025" units="cm"/>
      <inkml:brushProperty name="height" value="0.025" units="cm"/>
    </inkml:brush>
  </inkml:definitions>
  <inkml:trace contextRef="#ctx0" brushRef="#br0">95 156 9993,'0'0'12492,"8"-8"-10639,-5 5-1706,51-52 1500,-51 51-1459,1 0-1,-1 0 1,0 0 0,-1-1 0,1 1 0,-1-1 0,0 0 0,0 0 0,0 0 0,-1 1-1,1-2 1,-1 1 0,-1 0 0,2-8 0,-3 12-110,0 0 1,1 0-1,-1 0 0,1 1 1,-1-1-1,0 0 0,0 1 0,1-1 1,-1 0-1,0 1 0,0-1 1,0 1-1,0-1 0,1 1 0,-1 0 1,0-1-1,0 1 0,0 0 1,0 0-1,0-1 0,0 1 0,0 0 1,0 0-1,0 0 0,0 0 1,0 0-1,0 1 0,0-1 0,0 0 1,0 0-1,0 1 0,0-1 1,0 0-1,-1 2 0,-37 11 593,29-6-636,0 1 0,0 0 0,1 0 0,0 1 0,1 0 0,-1 1 0,2-1 0,-10 17 0,12-19-28,1 0-1,1 0 1,-1 1-1,1 0 1,0 0-1,1 0 1,0 0-1,0 0 1,1 0-1,0 1 1,0-1-1,1 0 1,1 13-1,-1-19-6,1-1 0,-1 1 0,1-1 1,0 1-1,-1-1 0,1 1 0,0-1 0,0 1 0,0-1 0,0 0 0,0 1 1,0-1-1,1 0 0,-1 0 0,0 0 0,1 0 0,-1 0 0,1 0 1,-1 0-1,1-1 0,-1 1 0,1 0 0,0-1 0,-1 1 0,1-1 0,-1 0 1,1 1-1,0-1 0,2 0 0,54-1-16,-54 0 12,6 0-559,-1-1 0,0 0-1,1-1 1,-1 0 0,0 0 0,-1-1 0,15-7-1,18-16-7598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7.781"/>
    </inkml:context>
    <inkml:brush xml:id="br0">
      <inkml:brushProperty name="width" value="0.025" units="cm"/>
      <inkml:brushProperty name="height" value="0.025" units="cm"/>
    </inkml:brush>
  </inkml:definitions>
  <inkml:trace contextRef="#ctx0" brushRef="#br0">1 216 13581,'0'0'13693,"0"12"-13474,0 24-131,0-2 50,1-1 0,10 68-1,-11-99-117,0 0-1,1 0 1,-1-1-1,1 1 1,-1 0-1,1 0 1,0 0-1,0-1 1,0 1-1,0 0 0,0-1 1,0 1-1,0-1 1,0 1-1,1-1 1,-1 0-1,1 1 1,-1-1-1,1 0 1,2 2-1,-2-3 26,-1 0 0,1 0 0,-1 0 0,1 0 0,0 0-1,-1 0 1,1 0 0,0 0 0,-1 0 0,1-1 0,-1 1 0,1-1 0,-1 0 0,1 1 0,-1-1 0,1 0 0,-1 0-1,3-1 1,5-6 164,-1 1 0,0-1 0,0-1-1,0 0 1,7-12 0,-2 4-54,-2-1-1,0 0 1,-1 0 0,-1-1 0,0-1 0,-2 1 0,0-2-1,-1 1 1,-1 0 0,-1-1 0,1-24 0,-12 231-150,6-184 1,1 0-1,0 0 1,0-1 0,1 1 0,-1 0-1,0 0 1,0 0 0,1 0 0,-1-1-1,1 1 1,0 0 0,0-1 0,-1 1-1,1 0 1,0-1 0,2 3 0,-2-3-1,0-1 1,-1 1-1,1-1 1,0 1-1,0-1 1,0 0-1,0 1 1,-1-1-1,1 0 1,0 0-1,0 1 1,0-1-1,0 0 1,0 0-1,0 0 1,0 0-1,0 0 1,0-1-1,0 1 1,-1 0-1,1 0 1,0 0-1,1-1 1,2-1 7,0 0 1,0 0 0,0 0 0,-1-1-1,1 0 1,-1 1 0,1-1 0,-1 0 0,0-1-1,0 1 1,4-7 0,2-8-14,0 0 0,-2 0 0,0-1 0,-1 0 0,0 0 0,-2 0 0,0-1 0,-2 0 0,0 1 0,-2-36 0,-3 39 0,-4 22 0,-5 25 0,12-28 0,-3 8 0,2 0 0,-1 0 0,1 0 0,1 0 0,0 0 0,2 16 0,-1-26 0,-1 0 0,1 0 0,-1 0 0,1-1 0,-1 1 0,1 0 0,0 0 0,-1-1 0,1 1 0,0 0 0,0-1 0,-1 1 0,1 0 0,0-1 0,0 1 0,0-1 0,0 0 0,0 1 0,0-1 0,0 0 0,0 1 0,0-1 0,0 0 0,0 0 0,0 0 0,0 0 0,0 0 0,0 0 0,0 0 0,0 0 0,0 0 0,0-1 0,-1 1 0,1 0 0,1-1 0,34-15 0,-25 7 0,-2 0 0,1-1 0,-1 0 0,0-1 0,-1 0 0,-1 0 0,1-1 0,-2 0 0,0 0 0,0 0 0,-1-1 0,-1 0 0,0 0 0,3-20 0,-9 95 0,0-37 0,1 1 0,1-1 0,4 28 0,-3-52-97,-1 1 1,1-1-1,-1 1 1,1-1-1,-1 0 1,1 0-1,0 1 0,-1-1 1,1 0-1,0 0 1,0 0-1,0 0 0,0 0 1,0 0-1,0 0 1,0 0-1,1-1 1,-1 1-1,0 0 0,0 0 1,0-1-1,1 1 1,-1-1-1,0 1 1,1-1-1,-1 0 0,1 0 1,-1 1-1,0-1 1,1 0-1,-1 0 0,1 0 1,-1-1-1,0 1 1,1 0-1,-1 0 1,1-1-1,-1 1 0,0-1 1,2 0-1,2 0-633,0-1-1,-1 0 1,1 1-1,0-2 1,-1 1-1,0 0 1,0-1-1,1 0 1,-1 0-1,5-5 1,4-10-8799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6.108"/>
    </inkml:context>
    <inkml:brush xml:id="br0">
      <inkml:brushProperty name="width" value="0.025" units="cm"/>
      <inkml:brushProperty name="height" value="0.025" units="cm"/>
    </inkml:brush>
  </inkml:definitions>
  <inkml:trace contextRef="#ctx0" brushRef="#br0">141 1 11339,'0'0'11792,"-4"12"-10815,-45 122 1215,31-94-1865,2 1 0,2 1 0,2 0 0,2 0 0,-6 54-1,15-93-330,1 0 0,0 0-1,0 1 1,0-1-1,0 0 1,1 0 0,-1 0-1,1 1 1,0-1-1,0 0 1,0 0 0,0 0-1,0 0 1,1 0-1,-1 0 1,1-1 0,0 1-1,0 0 1,0-1-1,0 1 1,0-1 0,4 2-1,-3-2-10,1 0-1,-1 0 1,1-1-1,0 0 1,-1 0-1,1 0 1,0 0-1,0 0 1,0-1 0,0 0-1,0 0 1,0 0-1,0 0 1,0-1-1,0 1 1,0-1-1,-1 0 1,6-2-1,1-1-26,-1 0 0,1-1 0,-1 0 0,0 0 0,0-1 0,0 0 0,-1 0-1,0-1 1,0-1 0,-1 1 0,10-14 0,-3 3 1,-1 0 0,-1-1 0,-1-1 0,12-28 0,-19 40-19,-1 1-1,0-1 0,-1 1 0,0-1 1,0 0-1,-1 0 0,1-10 1,-2 18 46,-1 0 1,1 0 0,-1-1 0,1 1 0,0 0 0,-1 0-1,1 0 1,-1 0 0,1 0 0,-1 0 0,1 0 0,-1 0-1,1 0 1,-1 0 0,1 0 0,-1 0 0,1 0 0,-1 0-1,1 0 1,-1 0 0,1 0 0,0 1 0,-1-1 0,1 0-1,-1 0 1,1 1 0,0-1 0,-1 0 0,0 1 0,-9 10 139,1-1 0,-1 2 0,2-1 0,0 1 0,0 1 1,1-1-1,1 1 0,0 1 0,1-1 0,-5 19 1,9-30-110,0 0 1,1-1 0,-1 1-1,1 0 1,-1 0 0,1-1 0,0 1-1,0 0 1,0 0 0,0-1-1,0 1 1,0 0 0,0 0 0,0 0-1,1-1 1,-1 1 0,1 0 0,-1-1-1,1 1 1,0 0 0,0-1-1,0 1 1,0-1 0,0 1 0,0-1-1,0 0 1,0 1 0,0-1 0,1 0-1,-1 0 1,3 2 0,-2-2-11,1-1-1,0 0 1,0 1 0,0-1 0,0 0 0,0 0 0,0 0 0,-1-1 0,1 1-1,0-1 1,0 0 0,0 1 0,-1-1 0,1 0 0,0-1 0,-1 1 0,1 0-1,-1-1 1,3-2 0,5-3 4,-1-1 0,1 0 0,-2 0 0,1-1 1,-2 0-1,1-1 0,8-14 0,30-34 23,-50 97-974,-4-12 881,4-18-145,1 0 1,0 1 0,1 0-1,0-1 1,1 1 0,0 0 0,0 0-1,1 0 1,1 10 0,0-19-113,-1 0 0,1 1 0,0-1 0,0 0 0,-1 0 0,1 0 0,0 1 0,0-1 1,0 0-1,0 0 0,0 0 0,1-1 0,-1 1 0,0 0 0,0 0 0,1-1 0,-1 1 0,0 0 1,1-1-1,-1 1 0,0-1 0,1 0 0,-1 1 0,1-1 0,-1 0 0,1 0 0,-1 0 0,1 0 0,-1 0 1,0 0-1,1-1 0,-1 1 0,3-1 0,20-1-5786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7.983"/>
    </inkml:context>
    <inkml:brush xml:id="br0">
      <inkml:brushProperty name="width" value="0.025" units="cm"/>
      <inkml:brushProperty name="height" value="0.025" units="cm"/>
    </inkml:brush>
  </inkml:definitions>
  <inkml:trace contextRef="#ctx0" brushRef="#br0">75 23 17969,'0'0'8648,"-4"9"-7409,-9 30-428,13-38-793,0 1 0,0-1-1,0 0 1,0 0 0,0 0-1,0 0 1,0 0 0,0 0 0,1 0-1,-1 0 1,0 0 0,0 0-1,1 0 1,-1 0 0,1 0 0,-1 0-1,1 0 1,-1-1 0,1 1-1,0 0 1,-1 0 0,1 0 0,0-1-1,0 1 1,0 0 0,-1-1-1,1 1 1,0-1 0,0 1 0,0-1-1,0 1 1,0-1 0,0 0-1,0 1 1,0-1 0,0 0 0,0 0-1,0 0 1,0 0 0,2 0-1,41 1 130,-42-1-112,0 0-30,1-1 1,-1 1-1,0-1 0,1 0 1,-1 0-1,0 0 1,1 0-1,-1 0 1,0 0-1,0-1 1,0 1-1,0 0 0,0-1 1,-1 0-1,1 0 1,0 1-1,-1-1 1,1 0-1,-1 0 1,1 0-1,-1-1 1,0 1-1,0 0 0,0 0 1,0-1-1,-1 1 1,2-4-1,-2 4-5,0 0 0,1 0 0,-1 1-1,0-1 1,0 0 0,0 0 0,0 0-1,-1 0 1,1 1 0,0-1 0,-1 0 0,1 0-1,-1 1 1,0-1 0,1 0 0,-1 1-1,0-1 1,0 0 0,0 1 0,0-1 0,0 1-1,-1 0 1,1-1 0,0 1 0,-1 0-1,1 0 1,-1 0 0,1 0 0,-1 0 0,1 0-1,-1 0 1,0 0 0,1 1 0,-1-1-1,0 1 1,0-1 0,-2 1 0,-2-1 20,1 1 0,0 0 0,-1 0 0,1 0 0,-1 1 0,1-1 1,0 1-1,-1 1 0,1-1 0,0 1 0,0 0 0,0 0 0,0 0 0,0 1 0,1 0 0,-1 0 1,1 0-1,-1 0 0,1 1 0,0-1 0,1 1 0,-1 0 0,1 1 0,-1-1 0,1 0 1,1 1-1,-1 0 0,0 0 0,1 0 0,0 0 0,0 0 0,1 0 0,0 0 0,0 1 0,0-1 1,0 0-1,1 1 0,-1-1 0,2 1 0,-1-1 0,0 0 0,1 1 0,0-1 0,1 0 1,-1 1-1,4 8 0,-1-8-9,0 0 0,0 1 0,1-1 0,0-1 0,0 1 0,0-1 0,1 1 0,0-2 0,0 1 0,0-1 0,0 0 0,1 0 0,0 0 1,0-1-1,11 4 0,6 1-484,0-1 0,0-1 1,37 4-1,24-3-3992,-27-7-2617,13-3-10321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8.435"/>
    </inkml:context>
    <inkml:brush xml:id="br0">
      <inkml:brushProperty name="width" value="0.025" units="cm"/>
      <inkml:brushProperty name="height" value="0.025" units="cm"/>
    </inkml:brush>
  </inkml:definitions>
  <inkml:trace contextRef="#ctx0" brushRef="#br0">20 140 22069,'0'0'6769,"-3"13"-5915,-3 18-426,1 0 1,2 0-1,0 39 1,3-53-278,1 0 0,0-1 0,2 1 1,0 0-1,0-1 0,2 0 0,0 0 1,12 27-1,-16-42-151,-1 1 1,1-1-1,-1 0 1,1 0-1,-1 0 1,1 0-1,0 0 1,0 0-1,-1 0 0,1 0 1,0 0-1,0 0 1,0-1-1,0 1 1,0 0-1,0-1 1,0 1-1,1 0 0,-1-1 1,0 0-1,0 1 1,0-1-1,0 1 1,1-1-1,-1 0 1,2 0-1,-2 0-2,0-1-1,0 0 1,1 1 0,-1-1-1,0 0 1,0 0 0,0 0 0,-1 1-1,1-1 1,0 0 0,0 0-1,0 0 1,-1 0 0,1-1-1,0 1 1,-1 0 0,1 0-1,-1 0 1,0 0 0,1-1 0,-1 1-1,0 0 1,0 0 0,0-1-1,0-1 1,3-15-326,-1 1 0,-1-1 0,0 0 0,-2 1 0,0-1 0,-1 1 0,-1-1 0,-8-29 0,14 72-153,-3-24 510,0 1 0,0-1 0,0 1 0,0-1 0,0 1 0,0-1 1,0 0-1,0 1 0,0-1 0,1 1 0,-1-1 0,1 0 0,-1 1 0,1-1 1,-1 0-1,1 1 0,0-1 0,0 0 0,-1 0 0,1 0 0,0 1 0,0-1 1,0 0-1,1 0 0,-1-1 0,0 1 0,0 0 0,0 0 0,1 0 0,1 0 1,1 1 15,0-1 0,0 0 0,0 0 1,0-1-1,0 1 0,0-1 0,0 0 0,0 0 1,0 0-1,0 0 0,0-1 0,0 1 1,0-1-1,0 0 0,0-1 0,0 1 1,-1 0-1,1-1 0,0 0 0,-1 0 1,1 0-1,-1-1 0,0 1 0,0-1 1,0 1-1,0-1 0,0 0 0,-1 0 1,5-7-1,2-2 129,0 0 1,-1-1-1,-1-1 1,0 1-1,0-1 1,7-24-1,-9 17-174,0 0 0,3-27 0,-7 39 0,-1 1 0,1-1 0,-2 1 0,1-1 0,-1 1 0,0 0 0,-1-1 0,-4-13 0,6 20-1,-1 1 0,1 0 0,0 0 1,-1 0-1,1-1 0,-1 1 0,0 0 0,1 0 0,-1 0 0,0 0 1,0 0-1,0 0 0,1 0 0,-1 0 0,0 1 0,0-1 0,0 0 1,0 0-1,-1 1 0,1-1 0,0 1 0,0-1 0,0 1 0,0-1 1,-1 1-1,1 0 0,-2-1 0,1 2-2,0-1 0,-1 1-1,1 0 1,0 0 0,0 0 0,0 0 0,1 0-1,-1 0 1,0 0 0,0 0 0,0 1 0,1-1-1,-1 1 1,-1 2 0,-5 6-2,0 0 0,1 1 1,0 0-1,-7 15 0,10-18 13,1-1 0,0 1 0,0 0 0,0-1 0,1 1 0,0 0 0,0 1 0,1-1 0,0 0 0,1 0 0,1 16 0,0-22-47,0 0 0,0-1 0,0 1 0,1 0 0,-1 0 0,1-1 0,-1 1 0,1-1 0,0 1 0,0-1 0,0 0 0,-1 0 0,1 0 0,0 0 0,0 0 0,1 0 0,1 0 0,46 15-1197,-34-12 862,-2 1 209,1 0 0,0 0 0,-1 1-1,0 1 1,15 9 0,-26-13 154,0-1 1,0 0 0,0 1-1,0-1 1,-1 1 0,1 0 0,-1 0-1,1 0 1,-1 0 0,0 1-1,0-1 1,0 0 0,-1 1-1,1-1 1,-1 1 0,0 0-1,0-1 1,0 1 0,-1 0-1,1 0 1,-1 0 0,0 0-1,0-1 1,0 1 0,0 0-1,-2 5 1,2-8-356,-1 1-1,0-1 1,1 0-1,-1 1 1,0-1-1,0 0 1,1 0-1,-1 0 1,0 1 0,0-1-1,0 0 1,-1 0-1,1 0 1,0-1-1,0 1 1,0 0-1,-1 0 1,1-1 0,0 1-1,-1 0 1,1-1-1,-1 0 1,1 1-1,-1-1 1,1 0-1,-1 0 1,-1 1 0,-17-1-7541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8.794"/>
    </inkml:context>
    <inkml:brush xml:id="br0">
      <inkml:brushProperty name="width" value="0.025" units="cm"/>
      <inkml:brushProperty name="height" value="0.025" units="cm"/>
    </inkml:brush>
  </inkml:definitions>
  <inkml:trace contextRef="#ctx0" brushRef="#br0">1 0 21428,'0'0'9001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9.793"/>
    </inkml:context>
    <inkml:brush xml:id="br0">
      <inkml:brushProperty name="width" value="0.025" units="cm"/>
      <inkml:brushProperty name="height" value="0.025" units="cm"/>
    </inkml:brush>
  </inkml:definitions>
  <inkml:trace contextRef="#ctx0" brushRef="#br0">81 146 10122,'-4'-14'6785,"2"7"-6011,-18-57 2691,19 59-2950,-1 0-1,-1 1 1,1-1-1,-1 0 0,0 1 1,0 0-1,0-1 1,0 1-1,-1 0 1,0 1-1,1-1 1,-7-4-1,10 8-481,-1 0 0,1 0-1,0 0 1,-1 0-1,1 0 1,0 0 0,-1 0-1,1 0 1,0 0-1,-1 0 1,1 0 0,0 0-1,-1 0 1,1 0-1,0 0 1,0 0 0,-1 0-1,1 0 1,0 0-1,-1 0 1,1 0 0,0 0-1,0 1 1,-1-1-1,1 0 1,0 0 0,0 0-1,-1 1 1,1-1 0,0 0-1,0 0 1,-1 1-1,1-1 1,0 0 0,0 0-1,0 1 1,0-1-1,0 0 1,0 1 0,-1-1-1,1 0 1,0 1-1,0-1 1,0 0 0,0 0-1,0 1 1,0-1-1,0 0 1,0 1 0,0-1-1,0 0 1,0 1-1,1-1 1,-1 1 0,1 23 34,-1-22-22,6 32-25,2-1-1,2 0 1,0-1-1,2 0 1,18 33 0,3 12 54,-14-31 84,105 297 1494,-139-384-1487,-2 1 0,-1 1 0,-2 0 0,-2 2 0,-45-61 0,39 57-130,28 41-35,-1 0 0,1 0 0,0 0 0,0 0 0,0 0-1,0 0 1,0 0 0,0 0 0,-1 0 0,1 0 0,0 0 0,0-1 0,0 1 0,0 0 0,0 0-1,0 0 1,0 0 0,0 0 0,-1 0 0,1 0 0,0 0 0,0-1 0,0 1 0,0 0 0,0 0 0,0 0-1,0 0 1,0 0 0,0 0 0,0-1 0,0 1 0,0 0 0,0 0 0,0 0 0,0 0 0,0 0-1,0 0 1,0-1 0,0 1 0,0 0 0,0 0 0,0 0 0,0 0 0,0 0 0,0 0 0,0-1 0,0 1-1,0 0 1,0 0 0,1 0 0,-1 0 0,0 0 0,0 0 0,0 0 0,0 0 0,0-1 0,0 1-1,0 0 1,1 0 0,-1 0 0,0 0 0,0 0 0,0 0 0,0 0 0,0 0 0,1 0 0,12 5-17,19 15-36,-30-19 44,5 4-14,0-1 1,0 0 0,0 0-1,1-1 1,-1 0 0,1-1-1,0 1 1,0-2 0,12 3-1,-17-4 29,0 0 0,1 0 0,-1 0 0,0-1 0,0 1 0,1-1 0,-1 0 0,0 0 0,0 0 0,0 0-1,0 0 1,0-1 0,0 1 0,-1-1 0,1 0 0,0 0 0,-1 0 0,1 0 0,-1 0 0,0-1 0,0 1 0,0-1-1,0 1 1,0-1 0,2-5 0,4-11 10,-1-1-1,-1 1 1,-1-1-1,0 0 1,-2 0-1,0-1 0,-2 1 1,0-1-1,-2-25 1,1 42-16,0 11 0,-1 10 0,1 0 0,0 0 0,2 0 0,0 0 0,0 0 0,2 0 0,0 0 0,9 21 0,-13-36 0,1-1 0,-1 0 0,1 0 0,-1 0 0,1 1 0,-1-1 0,1 0 0,-1 0 0,1 0 0,0 0 0,0 0 0,-1 0 0,1 0 0,0 0 0,0 0 0,0 0 0,0-1 0,0 1 0,0 0 0,0-1 0,1 1 0,-1-1 0,0 1 0,0-1 0,0 1 0,1-1 0,-1 0 0,0 0 0,0 1 0,1-1 0,-1 0 0,0 0 0,0 0 0,1-1 0,-1 1 0,0 0 0,1 0 0,-1-1 0,0 1 0,0 0 0,0-1 0,0 0 0,1 1 0,-1-1 0,0 0 0,0 1 0,0-1 0,0 0 0,0 0 0,0 0 0,-1 0 0,1 0 0,0 0 0,1-1 0,4-6 0,-1 1 0,0-1 0,0 0 0,0-1 0,6-15 0,-6 8 0,0 0 0,0-1 0,-2 1 0,0-1 0,-1 0 0,0 1 0,-2-1 0,0 0 0,-1 0 0,-3-20 0,4 37 0,0 0 0,0 0 0,0 0 0,0 0 0,0 0 0,0 0 0,0 0 0,0 0 0,0 0 0,0 0 0,-1 0 0,1 0 0,0 0 0,0 1 0,0-1 0,0 0 0,0 0 0,0 0 0,0 0 0,0 0 0,0 0 0,0 0 0,0 0 0,0 0 0,0 0 0,0 0 0,-1 0 0,1 0 0,0 0 0,0 0 0,0 0 0,0 0 0,0 0 0,0 0 0,0 0 0,0 0 0,0 0 0,0 0 0,0 0 0,0 0 0,-1 0 0,1 0 0,0 0 0,-2 16 0,1 25 0,3-26-724,1 0 0,0 0 0,1-1 0,0 1 0,12 24 0,-14-35 386,0 0 0,1 0 0,-1 0 0,1-1 0,-1 1 0,1-1 0,0 1 0,1-1-1,-1 0 1,8 4 0,-9-5 185,0-1-1,1 0 0,-1 0 1,1-1-1,-1 1 0,1-1 0,-1 1 1,1-1-1,-1 0 0,1 1 0,-1-2 1,1 1-1,0 0 0,-1 0 1,1-1-1,-1 1 0,1-1 0,-1 0 1,0 0-1,4-1 0,13-15-6305,-4-8-2889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0.624"/>
    </inkml:context>
    <inkml:brush xml:id="br0">
      <inkml:brushProperty name="width" value="0.025" units="cm"/>
      <inkml:brushProperty name="height" value="0.025" units="cm"/>
    </inkml:brush>
  </inkml:definitions>
  <inkml:trace contextRef="#ctx0" brushRef="#br0">0 116 11563,'0'0'10810,"3"14"-10324,7 32-220,52 199 1801,-62-244-2082,0 1-1,1 0 1,-1 0 0,1-1 0,-1 1 0,1 0-1,0-1 1,-1 1 0,1-1 0,0 1-1,0-1 1,0 1 0,0-1 0,1 0 0,-1 1-1,0-1 1,0 0 0,1 0 0,-1 0-1,1 0 1,-1 0 0,1 0 0,-1-1 0,1 1-1,-1 0 1,1-1 0,0 1 0,2 0-1,-2-2 7,0 0-1,0 0 1,0 0-1,0 0 0,-1-1 1,1 1-1,0 0 1,-1-1-1,1 1 1,-1-1-1,1 0 0,-1 1 1,0-1-1,1 0 1,-1 0-1,0 0 0,0 0 1,-1 0-1,1 0 1,0 0-1,-1 0 0,1-3 1,6-25 82,-1-1 0,-2 1 1,-1-1-1,-1 0 0,-2 0 0,-5-49 0,4 65 37,-1 0 0,-1 1 0,0-1-1,-1 1 1,0 0 0,-1 0-1,-1 1 1,-13-25 0,14 37 628,2 14-480,2 20-160,1-28 9,1 33 644,9 65-1,-8-89-522,0 0 1,2 0-1,0-1 0,0 1 0,1-1 1,1 0-1,0 0 0,8 11 0,-13-22-245,0 0 0,0 0 0,1 0 0,-1 0 0,0 0 0,1-1 0,-1 1 0,1 0 0,0-1 0,-1 1 0,1-1 0,0 0 0,0 0 0,0 0 0,0 0 0,0 0 0,0 0 0,0 0 0,0-1 0,0 1 0,1-1 0,-1 1 0,0-1 0,0 0 0,0 0 0,1 0 0,-1 0 0,0 0 0,0-1 0,1 1 0,-1 0 0,0-1 0,0 0 0,0 0 0,0 1 0,0-1 0,0-1 0,0 1 0,0 0 0,0 0 0,2-2 0,0-2-57,1 0-1,0 1 0,-1-2 0,0 1 0,0 0 0,-1-1 1,1 0-1,-1 1 0,-1-1 0,1-1 0,-1 1 0,3-11 1,-2-3-50,0 0 0,-2-1 0,0 1 0,-3-29 0,-1 41 84,1 13-198,-1 14 89,2-8 246,2 1 0,0-1 0,0 0 0,1 1-1,4 14 1,-5-24-93,-1 0-1,1 0 1,0 0 0,-1 0-1,1 0 1,0 0-1,0 0 1,0-1-1,1 1 1,-1 0 0,0-1-1,1 1 1,-1-1-1,1 1 1,-1-1 0,1 0-1,0 0 1,-1 0-1,1 0 1,0 0-1,0 0 1,0 0 0,0 0-1,0-1 1,0 1-1,0-1 1,0 1-1,0-1 1,0 0 0,0 0-1,0 0 1,0 0-1,0 0 1,0 0 0,0-1-1,0 1 1,0-1-1,3-1 1,0 0 29,-1 0 1,0-1-1,0 0 1,0 1-1,0-1 0,0-1 1,-1 1-1,1-1 1,-1 1-1,0-1 0,0 0 1,-1 0-1,1 0 1,-1 0-1,0-1 1,0 1-1,0-1 0,1-5 1,2-5 14,-1 0 0,0 0 0,-1-1 0,1-21 0,-2 63-300,1-1 0,1 0 0,1-1 0,1 1 0,14 35 0,-9-29 608,2-1-1,0 0 0,2-1 0,1-1 0,25 33 1,-40-60-345,13 16-4,-1 1 1,16 27-1,-26-40 75,0 0 0,-1 1-1,1-1 1,-2 1 0,1-1 0,0 1-1,-1-1 1,0 1 0,0 0 0,-1 0-1,0-1 1,0 1 0,0 0 0,-2 10-1,2-15-61,-1 1-1,1-1 1,-1 1-1,0-1 0,1 1 1,-1-1-1,0 0 1,0 1-1,0-1 0,0 0 1,0 0-1,0 1 0,0-1 1,0 0-1,-1 0 1,1 0-1,0 0 0,-1-1 1,1 1-1,0 0 0,-1 0 1,-1 0-1,-1 0 25,0 0 1,0-1-1,0 1 0,0-1 0,0 1 0,-1-1 1,1 0-1,-6-2 0,1 1 5,1-1 1,-1 0-1,1 0 0,0-1 1,0 0-1,0 0 1,-13-9-1,11 4-48,1 0 0,0 0 0,1-1 0,-1 0 0,2 0 1,-1-1-1,1 0 0,1 0 0,0-1 0,-6-15 0,9 20-4,1 0 0,0 0 0,0-1 1,1 1-1,0-1 0,0 1 0,0-1 0,1 1 0,0-1 0,0 1 1,1-1-1,0 1 0,0-1 0,0 1 0,1-1 0,0 1 0,0 0 1,1 0-1,0 0 0,6-10 0,5-4-1637,2 1-1,28-26 1,-16 17-3513,12-14-6666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1.346"/>
    </inkml:context>
    <inkml:brush xml:id="br0">
      <inkml:brushProperty name="width" value="0.025" units="cm"/>
      <inkml:brushProperty name="height" value="0.025" units="cm"/>
    </inkml:brush>
  </inkml:definitions>
  <inkml:trace contextRef="#ctx0" brushRef="#br0">185 82 9257,'0'0'5829,"2"-10"-2081,2-34-257,-4 43-3327,0 0 1,0 0-1,0-1 0,-1 1 1,1 0-1,0 0 0,-1 0 1,1-1-1,-1 1 0,1 0 1,-1 0-1,0 0 0,1 0 1,-1 0-1,0 0 0,0 0 1,0 0-1,0 1 0,0-1 1,0 0-1,0 0 0,0 1 0,0-1 1,0 0-1,0 1 0,0-1 1,0 1-1,-1 0 0,1-1 1,0 1-1,0 0 0,0 0 1,-1 0-1,1 0 0,0 0 1,0 0-1,-1 0 0,1 0 1,-2 1-1,-46 7 1143,43-5-1279,0-1 0,0 2 0,1-1 0,-1 0 0,1 1 0,0 0 0,0 0 0,0 1 0,0 0 0,1 0 0,-1 0 0,1 0 0,1 0 0,-1 1 0,-3 8 0,2-4 50,1-1 0,1 1 0,0 0 0,0 0 0,1 0 0,0 1 0,1-1 0,0 0-1,1 12 1,0-20-87,0 0 0,0 1-1,0-1 1,0 0-1,1 0 1,-1 0 0,1 1-1,-1-1 1,1 0 0,0 0-1,0 0 1,0 0-1,0 0 1,0 0 0,0 0-1,1-1 1,-1 1-1,0 0 1,1-1 0,0 1-1,-1-1 1,1 1 0,0-1-1,0 0 1,0 0-1,0 1 1,0-1 0,0-1-1,0 1 1,0 0-1,0 0 1,0-1 0,0 0-1,1 1 1,-1-1-1,0 0 1,0 0 0,0 0-1,1 0 1,-1 0 0,0-1-1,0 1 1,3-1-1,5-1-317,0-1 0,0 0 0,0 0 0,-1-1-1,1 0 1,-1 0 0,0-1 0,11-8 0,-1-1-1594,-1-2 1,22-24-1,5-13-4847,-14 9-2179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2.202"/>
    </inkml:context>
    <inkml:brush xml:id="br0">
      <inkml:brushProperty name="width" value="0.025" units="cm"/>
      <inkml:brushProperty name="height" value="0.025" units="cm"/>
    </inkml:brush>
  </inkml:definitions>
  <inkml:trace contextRef="#ctx0" brushRef="#br0">67 413 18962,'0'0'2482,"-7"12"43,2-6-2236,-2 4 140,0 0 1,1 1-1,0 0 1,1 0-1,0 0 1,1 0-1,0 1 1,0 0-1,2 0 1,-3 14-1,7-26-400,-1-1 0,1 0 0,0 0 0,-1 1 0,1-1 0,-1 0 0,0 0 0,1 0 0,-1-1 0,0 1 0,0 0 0,1 0 0,0-3 0,6-7 234,4-8-41,1 2 0,1 0 0,23-24 0,-32 37-231,-1 0 1,1 1-1,0-1 1,0 1-1,0 0 1,0 0-1,1 1 1,-1-1-1,1 1 1,-1 0-1,1 1 1,0-1 0,0 1-1,0 0 1,0 1-1,0 0 1,11 0-1,-16 0 8,1 1 0,0-1 1,0 1-1,-1 0 0,1 0 0,0-1 0,-1 1 0,1 0 0,-1 0 0,1 0 1,-1 0-1,1 1 0,-1-1 0,0 0 0,0 1 0,0-1 0,1 1 1,-1-1-1,-1 1 0,1-1 0,0 1 0,0 0 0,1 3 0,-2-3 10,1 0 0,0-1-1,0 1 1,0 0 0,0 0-1,0-1 1,0 1-1,0-1 1,0 1 0,1-1-1,-1 1 1,1-1 0,-1 0-1,1 1 1,1 0 0,-2-2 7,0 0 0,0 0 0,-1 0 0,1 0 0,0 0 0,0 0 1,-1-1-1,1 1 0,0 0 0,0 0 0,-1 0 0,1-1 0,0 1 1,-1-1-1,1 1 0,0 0 0,-1-1 0,1 1 0,-1-1 1,1 1-1,-1-1 0,1 1 0,-1-1 0,1 0 0,-1 1 0,1-1 1,-1 0-1,1 0 0,13-26 286,-11 20-229,8-14-56,0 0 34,0 0 0,20-25 0,-29 42-113,1 0 0,0 1 0,0-1 0,0 1 0,1 0 0,-1 0 0,1 0 0,0 0 0,0 0-1,0 1 1,0 0 0,0 0 0,1 0 0,-1 0 0,0 1 0,1-1 0,-1 1 0,6 0 0,-9 0 50,0 1-1,0 0 1,0 0-1,0 0 1,0 0-1,1 1 1,-1-1-1,0 0 1,0 0-1,0 1 1,0-1-1,0 0 1,0 1-1,0-1 1,0 1-1,-1 0 1,1-1 0,0 1-1,0 0 1,0-1-1,0 1 1,-1 0-1,1 0 1,0-1-1,0 2 1,6 27 142,-7-27-186,0-1-1,0 1 1,0 0 0,0 0 0,0 0 0,1 0-1,-1 0 1,1 0 0,0 0 0,-1 0-1,1 0 1,0-1 0,0 1 0,0 0 0,0 0-1,1-1 1,-1 1 0,0-1 0,3 3-1,-3-4-100,1 0-1,-1 0 1,0 0-1,0-1 1,0 1-1,0 0 1,1 0-1,-1-1 1,0 1-1,0-1 1,0 1-1,0-1 1,0 1-1,0-1 1,0 0-1,0 0 1,0 1-1,0-1 1,-1 0-1,1 0 1,0 0-1,0 0 0,-1 0 1,1 0-1,-1 0 1,1 0-1,-1 0 1,1 0-1,-1 0 1,1 0-1,-1-2 1,1 1-141,15-32-3809,-3 0-1,13-44 1,-8 19 793,4 2 5081,-23 73 7739,3 27-8029,0-17-764,0 10-334,1 1-1,2-1 0,2 0 0,2 0 1,1-1-1,25 62 0,5-6-730,-42-145 2877,-2 21-2025,-5-33-409,3 0 1,3 0-1,8-88 0,-5 149-110,1 0-1,0-1 1,1 2 0,-1-1 0,1 0 0,0 0-1,0 0 1,1 1 0,0-1 0,-1 1 0,1 0-1,1 0 1,-1 0 0,0 0 0,1 1 0,0-1 0,0 1-1,0 0 1,0 0 0,1 0 0,-1 1 0,1-1-1,-1 1 1,1 0 0,0 1 0,0-1 0,0 1-1,0 0 1,0 0 0,0 0 0,0 1 0,0 0-1,1 0 1,-1 0 0,0 1 0,7 1 0,-10-2 41,-1 1 0,0 0 0,1 0-1,-1 0 1,0 0 0,0 0 0,1 0 0,-1 0 0,0 0 0,0 0 0,0 1 0,0-1 0,-1 0 0,1 1 0,0-1 0,0 0 0,-1 1 0,1-1 0,-1 1 0,1-1 0,-1 1-1,0-1 1,0 1 0,0 0 0,0-1 0,0 1 0,0-1 0,0 1 0,0-1 0,0 1 0,-1 0 0,0 2 0,0 2 289,-1 0 1,0 0-1,0 0 1,0 0-1,-1 0 0,-6 10 1,-3 1 625,-1 0 0,-28 27 1,37-40-915,-1 1 0,0-1 1,-1 0-1,1 0 0,-1 0 1,0-1-1,1 0 1,-2 0-1,1 0 0,0-1 1,0 0-1,-1 0 0,-6 1 1,12-4-197,0 1 0,1 0 0,-1-1 0,0 1 0,0-1 0,1 1 0,-1-1 1,0 1-1,1-1 0,-1 0 0,0 1 0,1-1 0,-1 0 0,1 1 0,-1-1 0,1 0 0,0 0 1,-1 1-1,1-1 0,0 0 0,-1 0 0,1 0 0,0 1 0,0-1 0,0 0 0,0 0 0,0 0 1,0 0-1,0 0 0,0 0 0,0 1 0,0-1 0,0 0 0,1 0 0,-1-1 0,7-37-6494,5 8 357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2.529"/>
    </inkml:context>
    <inkml:brush xml:id="br0">
      <inkml:brushProperty name="width" value="0.025" units="cm"/>
      <inkml:brushProperty name="height" value="0.025" units="cm"/>
    </inkml:brush>
  </inkml:definitions>
  <inkml:trace contextRef="#ctx0" brushRef="#br0">3 121 17104,'0'0'12220,"11"1"-12081,-9-1-134,0 1-13,1-1 0,-1 1 0,1-1-1,-1 0 1,0 0 0,1 0 0,-1 0 0,1 0 0,-1 0 0,1-1 0,-1 1 0,0-1 0,1 0 0,-1 1 0,0-1 0,1 0-1,-1 0 1,0-1 0,0 1 0,0 0 0,0-1 0,0 1 0,0-1 0,0 0 0,-1 0 0,1 1 0,-1-1 0,1 0 0,-1 0-1,0-1 1,0 1 0,1 0 0,-2 0 0,1-1 0,0 1 0,0-4 0,1 3 13,-1-1-1,0 0 1,0 0-1,-1 0 1,1 0-1,-1 1 1,0-1 0,0 0-1,0 0 1,-1 0-1,0 0 1,-1-5-1,1 7 1,1 1 0,-1-1-1,0 1 1,0-1-1,-1 1 1,1 0-1,0 0 1,0-1 0,-1 1-1,1 0 1,-1 0-1,1 0 1,-1 0-1,1 1 1,-1-1 0,1 0-1,-1 1 1,0-1-1,1 1 1,-1-1 0,0 1-1,0 0 1,1 0-1,-1-1 1,0 1-1,0 1 1,1-1 0,-4 0-1,3 1-7,0 0 1,0-1-1,0 1 0,1 0 0,-1 0 0,0 0 1,0 0-1,1 1 0,-1-1 0,0 0 0,1 1 1,-1-1-1,1 1 0,0-1 0,-1 1 1,1 0-1,0-1 0,0 1 0,0 0 0,0 0 1,1 0-1,-1 0 0,0 0 0,1 0 0,-1 0 1,1 4-1,-8 57 110,7-55-80,1 0-1,0-1 0,1 1 1,0 0-1,0 0 0,0 0 1,1 0-1,0-1 1,5 11-1,-6-16-74,0 0 1,0-1-1,0 1 1,0 0-1,0-1 0,1 1 1,-1-1-1,1 0 1,-1 1-1,1-1 0,0 0 1,-1 0-1,1 0 1,0 0-1,0 0 1,3 1-1,-2-1-178,0-1 0,1 0 0,-1 1 0,0-1 0,0-1 0,1 1-1,-1 0 1,0-1 0,0 0 0,0 0 0,1 1 0,-1-2 0,5-1 0,0-2-939,-1 0 0,1-1-1,-1 0 1,0 0 0,0 0 0,-1-1-1,0 0 1,0 0 0,0 0 0,7-15 0,9-18-7153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2.980"/>
    </inkml:context>
    <inkml:brush xml:id="br0">
      <inkml:brushProperty name="width" value="0.025" units="cm"/>
      <inkml:brushProperty name="height" value="0.025" units="cm"/>
    </inkml:brush>
  </inkml:definitions>
  <inkml:trace contextRef="#ctx0" brushRef="#br0">29 1 8872,'0'0'15829,"-6"10"-14906,3-3-825,-1 1-1,1-1 1,0 1-1,1 0 0,-1 0 1,2 0-1,-1 0 1,1 0-1,0 0 1,1 0-1,0 0 0,0 0 1,1 1-1,0-1 1,3 11-1,-3-18-88,2 21 63,2-1 1,1 0-1,0 0 0,2-1 0,0 0 1,1 0-1,17 26 0,-26-46-43,0 1 0,0-1 0,0 1-1,1-1 1,-1 0 0,0 1 0,0-1-1,1 1 1,-1-1 0,0 0 0,0 1-1,1-1 1,-1 0 0,0 1 0,1-1-1,-1 0 1,0 0 0,1 1 0,-1-1-1,1 0 1,-1 0 0,0 0 0,1 1 0,-1-1-1,1 0 1,-1 0 0,1 0 0,-1 0-1,1 0 1,-1 0 0,0 0 0,1 0-1,-1 0 1,1 0 0,-1 0 0,1 0-1,-1 0 1,1 0 0,-1-1 0,0 1-1,1 0 1,-1 0 0,1 0 0,-1-1 0,0 1-1,1 0 1,-1 0 0,0-1 0,1 1-1,-1 0 1,0-1 0,1 1 0,-1-1-1,0 1 1,0 0 0,0-1 0,1 1-1,-1-1 1,0 1 0,0 0 0,0-1-1,0 1 1,0-1 0,0 1 0,1-1-1,-1 1 1,0-1 0,-1 1 0,6-37 268,-5 34-283,1-21 18,1 9-56,-1 1-1,0-1 1,-2 1-1,1-1 0,-2 1 1,0-1-1,0 1 0,-2 0 1,-4-16-1,7 37 67,1 1 0,0-1 0,0 0 0,1 0-1,2 11 1,-2-15-49,1 1 0,-1-1 0,1 0 0,0-1 0,0 1-1,0 0 1,0 0 0,1-1 0,-1 1 0,1-1 0,-1 0 0,1 0 0,0 0 0,0 0-1,0 0 1,0-1 0,0 1 0,0-1 0,0 0 0,1 0 0,-1 0 0,5 1 0,-6-2 3,1 0-1,0 0 1,-1-1 0,1 1 0,0 0 0,0-1 0,-1 1 0,1-1 0,-1 0 0,1 0 0,-1 0 0,1 0 0,-1-1 0,1 1-1,-1-1 1,0 1 0,0-1 0,0 0 0,0 0 0,0 0 0,0 0 0,0 0 0,-1 0 0,1 0 0,-1-1 0,0 1 0,3-6 0,1-5 33,0-1 0,-1 0 1,0 0-1,-1 0 0,2-22 1,-6 46-26,-2 83 147,3-83-154,0-1-1,1 1 1,0-1 0,1 0-1,0 0 1,0 0-1,7 17 1,-8-25-188,0 1 0,0-1 1,0 1-1,1-1 0,-1 0 1,0 1-1,1-1 0,-1 0 1,1 0-1,-1 0 0,1 0 1,-1 0-1,4 1 0,-4-1-126,0-1 0,-1 0 0,1 1 1,0-1-1,0 0 0,0 0 0,0 0 0,0 0 0,0 0 0,-1 0 0,1 0 0,0 0 0,0 0 0,0-1 0,0 1 0,0 0 0,0 0 0,-1-1 0,1 1 0,0-1 0,0 1 0,-1-1 0,1 1 0,0-1 0,0 1 0,-1-1 1,1 1-1,-1-1 0,1 0 0,0 1 0,0-2 0,7-16-9762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3.352"/>
    </inkml:context>
    <inkml:brush xml:id="br0">
      <inkml:brushProperty name="width" value="0.025" units="cm"/>
      <inkml:brushProperty name="height" value="0.025" units="cm"/>
    </inkml:brush>
  </inkml:definitions>
  <inkml:trace contextRef="#ctx0" brushRef="#br0">1 0 21140,'0'0'6278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3.743"/>
    </inkml:context>
    <inkml:brush xml:id="br0">
      <inkml:brushProperty name="width" value="0.025" units="cm"/>
      <inkml:brushProperty name="height" value="0.025" units="cm"/>
    </inkml:brush>
  </inkml:definitions>
  <inkml:trace contextRef="#ctx0" brushRef="#br0">0 294 9961,'0'0'11585,"7"-9"-8799,22-29-666,-28 37-2075,0 0 0,0-1 1,1 1-1,-1 0 0,0 0 1,0 0-1,1 0 0,-1 0 1,1 0-1,-1 0 0,1 1 1,-1-1-1,1 0 0,-1 1 1,1-1-1,0 1 0,-1 0 1,1-1-1,0 1 0,-1 0 1,1 0-1,0 0 0,-1 0 1,1 0-1,0 1 0,-1-1 1,1 0-1,0 1 0,-1-1 0,1 1 1,-1 0-1,1-1 0,-1 1 1,1 0-1,-1 0 0,1 0 1,-1 0-1,0 0 0,0 0 1,1 1-1,-1-1 0,0 0 1,0 1-1,0-1 0,0 1 1,-1-1-1,1 1 0,0-1 1,-1 1-1,1-1 0,-1 1 1,1 2-1,2 21 92,-2-1-1,-2 37 1,0-12-109,0-49-22,1 1-1,0-1 1,0 1 0,0-1 0,-1 1 0,1-1-1,0 1 1,0-1 0,0 1 0,0 0 0,0-1-1,0 1 1,0-1 0,0 1 0,1-1 0,-1 1-1,0-1 1,0 1 0,0-1 0,1 1 0,-1-1-1,0 1 1,0-1 0,1 1 0,-1-1 0,0 1-1,1-1 1,-1 1 0,1-1 0,-1 0 0,1 1 0,-1-1-1,0 0 1,1 1 0,-1-1 0,1 0 0,-1 0-1,1 0 1,0 1 0,-1-1 0,1 0 0,-1 0-1,1 0 1,-1 0 0,1 0 0,-1 0 0,1 0-1,-1 0 1,1 0 0,0 0 0,-1 0 0,1 0-1,-1-1 1,1 1 0,2-1 91,-1-1 0,0 1 1,0 0-1,0-1 0,0 0 0,0 0 0,0 1 0,0-1 0,0 0 1,2-4-1,5-10-19,-1 0 0,-1 0 0,0-1 0,-1 0 0,-1 0 1,-1 0-1,0-1 0,-1 1 0,-1-1 0,0-31 0,-3 56-190,1-5 115,0-1 0,-1 1 0,1-1 0,0 1 0,0-1-1,0 1 1,0 0 0,0-1 0,0 1 0,1-1 0,-1 1 0,0-1-1,1 1 1,-1-1 0,1 0 0,-1 1 0,1-1 0,0 0-1,0 1 1,0-1 0,-1 0 0,1 0 0,0 1 0,1-1 0,-1 0-1,0 0 1,0 0 0,0 0 0,1-1 0,-1 1 0,0 0 0,1 0-1,-1-1 1,0 1 0,1-1 0,-1 1 0,1-1 0,-1 0-1,1 0 1,-1 1 0,1-1 0,2 0 0,3 0 19,1 0 0,-1 0 0,1-1 0,0 0 0,-1 0 0,0-1 0,1 1 0,-1-2 0,0 1 0,0-1 0,0 0 0,0-1 1,0 1-1,-1-1 0,0-1 0,0 1 0,0-1 0,0 0 0,-1 0 0,6-8 0,-3 4 30,0 0 0,-1-1 0,0-1 1,-1 1-1,0-1 0,-1 0 0,0 0 0,0-1 0,-1 1 1,-1-1-1,4-22 0,-7 32-48,1 1-1,-1-1 1,0 1 0,0-1-1,0 1 1,0-1 0,0 0 0,0 1-1,0-1 1,-1 1 0,1-1-1,-1 1 1,1-1 0,-1 1-1,1-1 1,-1 1 0,0 0 0,0-1-1,-1-1 1,1 2-2,0 1 0,0-1-1,0 1 1,0-1 0,0 1 0,0-1 0,0 1-1,0 0 1,0 0 0,-1-1 0,1 1 0,0 0-1,0 0 1,0 0 0,0 0 0,0 0 0,0 1 0,-1-1-1,1 0 1,-1 1 0,-3 1-1,0 0 1,0 0-1,0 0 1,1 1-1,-1-1 1,1 1-1,0 0 1,0 1-1,0-1 1,-4 5-1,-1 3-1,1 0 0,1 1 0,0 0 0,1 0 0,0 0 0,-5 17 0,8-23 0,1 1 0,0 0 0,0 1 0,1-1 0,0 0 0,0 0 0,1 1 0,0-1 0,0 0 0,1 1 0,0-1 0,0 0 0,4 11 0,-4-15 0,1 0 0,0 0 0,0 0 0,0 0 0,0 0 0,0 0 0,0-1 0,1 1 0,-1-1 0,1 0 0,0 0 0,0 0 0,0 0 0,0 0 0,0 0 0,0-1 0,0 1 0,1-1 0,-1 0 0,0 0 0,6 0 0,7 2 0,1-1 0,0-1 0,21-1 0,-17-1 0,-7 1-329,0-1 1,1 0-1,23-7 0,15-10-3545,-16 0-5158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8.449"/>
    </inkml:context>
    <inkml:brush xml:id="br0">
      <inkml:brushProperty name="width" value="0.025" units="cm"/>
      <inkml:brushProperty name="height" value="0.025" units="cm"/>
    </inkml:brush>
  </inkml:definitions>
  <inkml:trace contextRef="#ctx0" brushRef="#br0">484 396 9897,'-62'2'3740,"-120"19"-1,154-15-3495,0 1 0,0 1 0,1 1 0,0 2 1,0 1-1,-34 21 0,60-33-210,0 1 0,0-1 0,1 0 0,-1 1 1,0-1-1,0 1 0,1-1 0,-1 1 0,0 0 1,1-1-1,-1 1 0,1 0 0,-1-1 0,1 1 0,-1 0 1,1 0-1,-1-1 0,1 1 0,-1 0 0,1 1 1,1-1 25,-1-1 1,1 1 0,0 0 0,0-1 0,0 1-1,0-1 1,-1 0 0,1 1 0,0-1-1,0 1 1,0-1 0,0 0 0,0 0 0,0 0-1,0 0 1,0 0 0,0 0 0,0 0 0,0 0-1,0 0 1,1 0 0,60-4 918,-1-2 1,0-2-1,86-25 1,-36 8-686,1972-292-1522,-1926 302 434,229-27-3375,-133 5-2399,-70 0-3078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5.149"/>
    </inkml:context>
    <inkml:brush xml:id="br0">
      <inkml:brushProperty name="width" value="0.025" units="cm"/>
      <inkml:brushProperty name="height" value="0.025" units="cm"/>
    </inkml:brush>
  </inkml:definitions>
  <inkml:trace contextRef="#ctx0" brushRef="#br0">0 186 19891,'0'0'10346,"1"9"-10288,3 13-38,0 1 0,2-1 0,0 0 0,2 0 0,0-1 0,1 0 0,19 30 0,-27-50-15,-1-1-1,0 1 0,0-1 1,1 1-1,-1-1 0,0 1 1,1-1-1,-1 1 0,1-1 1,-1 0-1,0 1 0,1-1 1,-1 0-1,1 1 0,-1-1 1,1 0-1,-1 0 0,1 1 0,0-1 1,-1 0-1,1 0 0,-1 0 1,1 0-1,-1 0 0,1 0 1,-1 0-1,1 0 0,0 0 1,-1 0-1,1 0 0,-1 0 1,1 0-1,-1 0 0,1 0 0,-1-1 1,1 1-1,-1 0 0,1 0 1,-1-1-1,1 1 0,-1 0 1,1-1-1,-1 1 0,1 0 1,-1-1-1,0 1 0,1-1 1,-1 1-1,0-1 0,1 1 1,-1-1-1,0 1 0,0-1 0,1 1 1,-1-1-1,0 1 0,0-1 1,0 1-1,0-2 0,13-37 594,-12 35-499,9-51 353,-2 0 0,0-90 0,-7 152-452,0 10 0,0-1 0,1 1 0,1-1 0,1 0 0,0 0 0,11 25 0,-15-40 0,1 0 0,-1 0 0,0 0 0,1-1 0,-1 1 0,0 0 0,1 0 0,-1-1 0,1 1 0,0 0 0,-1-1 0,1 1 0,-1 0 0,1-1 0,0 1 0,0-1 0,-1 1 0,1-1 0,0 0 0,0 1 0,-1-1 0,1 0 0,0 1 0,0-1 0,0 0 0,0 0 0,0 0 0,-1 0 0,1 0 0,0 0 0,0 0 0,0 0 0,0 0 0,0 0 0,-1 0 0,1-1 0,0 1 0,0 0 0,0-1 0,-1 1 0,1 0 0,0-1 0,0 1 0,-1-1 0,1 1 0,0-1 0,-1 1 0,1-1 0,0 0 0,-1 1 0,1-1 0,-1 0 0,1 0 0,-1 1 0,0-1 0,1-1 0,24-45 0,-25 47 0,8-26 0,0 0 0,7-51 0,-2 9 0,-13 68 0,0 1 0,0-1 0,1 0 0,-1 0 0,0 0 0,0 1 0,0-1 0,0 0 0,0 0 0,1 0 0,-1 0 0,0 1 0,0-1 0,0 0 0,1 0 0,-1 0 0,0 0 0,0 0 0,0 0 0,1 0 0,-1 1 0,0-1 0,0 0 0,1 0 0,-1 0 0,0 0 0,0 0 0,1 0 0,-1 0 0,0 0 0,0 0 0,1 0 0,-1 0 0,0-1 0,0 1 0,1 0 0,-1 0 0,0 0 0,0 0 0,0 0 0,1 0 0,-1 0 0,0-1 0,0 1 0,0 0 0,1 0 0,-1 0 0,0-1 0,0 1 0,0 0 0,0 0 0,0 0 0,0-1 0,1 1 0,-1 0 0,7 21 0,3 46 0,-8-48 0,1 1 0,8 30 0,-11-50-10,0 1 1,0-1-1,0 1 1,0-1-1,0 0 1,1 1-1,-1-1 1,0 1-1,0-1 1,0 0-1,0 1 1,1-1-1,-1 0 1,0 1-1,0-1 0,1 0 1,-1 1-1,0-1 1,1 0-1,-1 1 1,0-1-1,1 0 1,-1 0-1,0 0 1,1 1-1,-1-1 1,1 0-1,-1 0 0,0 0 1,1 0-1,-1 0 1,1 0-1,-1 1 1,1-1-1,-1 0 1,0 0-1,1-1 1,-1 1-1,2 0 1,14-14-995,9-26-2031,14-58-11091,-29 68 5863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5.931"/>
    </inkml:context>
    <inkml:brush xml:id="br0">
      <inkml:brushProperty name="width" value="0.025" units="cm"/>
      <inkml:brushProperty name="height" value="0.025" units="cm"/>
    </inkml:brush>
  </inkml:definitions>
  <inkml:trace contextRef="#ctx0" brushRef="#br0">95 171 12139,'0'0'17703,"-8"-5"-17175,-23-14-144,30 19-377,0 0-1,0 0 0,0-1 1,0 1-1,1 0 1,-1 0-1,0 0 0,0 0 1,0 0-1,0 0 0,0 1 1,0-1-1,1 0 0,-1 0 1,0 1-1,0-1 0,0 0 1,0 1-1,1-1 0,-1 1 1,0-1-1,0 1 1,1-1-1,-1 1 0,1 0 1,-1-1-1,0 1 0,1 0 1,-1 0-1,1-1 0,-1 2 1,-15 26 70,15-25-75,-2 2-23,1 1 0,0 0-1,0 0 1,1 0 0,0 0-1,0 0 1,0 0 0,0 8-1,12-47 145,-10 17-251,-1 11 112,0 0 0,0-1 0,1 1 1,0 0-1,0 0 0,0-1 0,3-5 1,-3 9-354,0 0 1,0 0-1,1 0 1,-1 0-1,0 0 1,1 1-1,0-1 1,-1 0-1,1 1 1,0 0-1,0-1 1,3 0-1,-5 1 394,1 1 0,0-1-1,-1 0 1,1 1 0,0-1-1,-1 1 1,1-1 0,-1 0 0,1 1-1,-1-1 1,1 0 0,-1 0-1,0 1 1,1-1 0,-1 0-1,0 0 1,0 0 0,1 0 0,-1 1-1,0-1 1,0 0 0,0 0-1,0 0 1,0-1 0,-4 0 1817,-2 17-1083,1 7 83,1-1 1,2 1-1,0 42 0,2-65-840,0 1 1,0 0-1,0-1 1,0 1-1,0 0 1,0 0-1,1 0 1,-1-1-1,0 1 1,0 0-1,0 0 1,0-1-1,1 1 1,-1 0-1,0 0 1,0 0-1,1 0 1,-1-1-1,0 1 1,0 0-1,1 0 1,-1 0-1,0 0 1,0 0-1,1 0 1,-1 0-1,0 0 1,0 0-1,1 0 1,-1 0-1,0 0 1,1 0-1,-1 0 0,0 0 1,0 0-1,1 0 1,-1 0-1,0 0 1,0 0-1,1 0 1,-1 0-1,0 1 1,0-1-1,1 0 1,-1 0-1,0 0 1,0 0-1,0 1 1,1-1-1,-1 0 1,0 0-1,0 1 1,0-1-1,0 0 1,1 0-1,-1 0 1,0 1-1,0-1 1,0 0-1,0 1 1,0-1-1,0 0 1,0 0-1,0 1 1,0-1-1,0 0 1,0 1-1,14-17 84,-14 16-85,13-22-61,18-27-248,-29 47 295,-1 0 0,1 0 0,0 0 0,-1 0 0,1 1 0,0-1 1,0 1-1,0-1 0,0 1 0,1 0 0,-1-1 0,0 1 0,1 0 0,-1 1 0,0-1 0,1 0 0,-1 1 0,4-1 0,-4 2 5,-1-1-1,1 1 1,0 0-1,0 0 0,-1 0 1,1 0-1,-1 0 1,1 0-1,-1 0 1,1 1-1,-1-1 1,0 1-1,0-1 1,0 1-1,0-1 1,0 1-1,0-1 1,0 1-1,0 0 1,0 0-1,0 1 0,17 49 95,-14-42-53,-5-140 650,-17 50-683,20 79-261,0 0 0,0 0 0,-1 0 0,1 0 0,0 0 0,0 1 0,0-1 0,0 1 0,0-1 0,0 1 0,0 0 0,0 0-1,0 0 1,0 0 0,0 0 0,4 1 0,-4-1-805,19-4-4384,0-8-2302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6.305"/>
    </inkml:context>
    <inkml:brush xml:id="br0">
      <inkml:brushProperty name="width" value="0.025" units="cm"/>
      <inkml:brushProperty name="height" value="0.025" units="cm"/>
    </inkml:brush>
  </inkml:definitions>
  <inkml:trace contextRef="#ctx0" brushRef="#br0">30 1 21620,'0'0'3524,"-4"14"-2275,-4 20-637,1 1-1,2 0 1,2 0-1,1 1 1,2 35 0,1-44-349,1-1 0,2 1 1,0-1-1,2 0 0,0 0 1,2-1-1,22 48 0,-29-71-245,0 0 0,0 0 0,0 0-1,0 0 1,0-1 0,1 1 0,-1 0 0,0-1 0,1 1 0,0-1-1,-1 1 1,1-1 0,0 0 0,0 0 0,-1 0 0,1 0-1,0 0 1,3 1 0,-3-2-9,-1 0 1,1 0-1,-1 0 0,1-1 0,-1 1 1,1-1-1,-1 1 0,0-1 0,1 1 1,-1-1-1,0 0 0,1 0 0,-1 1 1,0-1-1,0 0 0,0 0 0,0 0 1,0-1-1,0 1 0,0 0 0,0 0 1,0 0-1,0-1 0,-1 1 0,1 0 0,0-1 1,0-1-1,12-27-244,-1-1-1,-1 0 1,-2-1 0,-1 0-1,4-40 1,-5 25-892,-3 0-1,-2-53 1,-2 148-11055,0-19 1035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6.648"/>
    </inkml:context>
    <inkml:brush xml:id="br0">
      <inkml:brushProperty name="width" value="0.025" units="cm"/>
      <inkml:brushProperty name="height" value="0.025" units="cm"/>
    </inkml:brush>
  </inkml:definitions>
  <inkml:trace contextRef="#ctx0" brushRef="#br0">1 12 14830,'0'0'6887,"56"29"-6919,-41-34-1698,0-12-2626,-3-2-4741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7.082"/>
    </inkml:context>
    <inkml:brush xml:id="br0">
      <inkml:brushProperty name="width" value="0.025" units="cm"/>
      <inkml:brushProperty name="height" value="0.025" units="cm"/>
    </inkml:brush>
  </inkml:definitions>
  <inkml:trace contextRef="#ctx0" brushRef="#br0">0 503 15310,'0'0'6214,"7"9"-5984,20 27-97,-26-34-77,-1-1-1,1 0 1,0 0 0,0 0-1,-1 0 1,1-1-1,0 1 1,0 0-1,0 0 1,0 0-1,1-1 1,-1 1-1,0-1 1,0 1-1,0-1 1,0 1-1,1-1 1,-1 1 0,0-1-1,0 0 1,1 0-1,-1 0 1,3 0-1,-3 0 102,0-1-1,0 0 1,0 1-1,0-1 1,0 0-1,0 0 1,0 0-1,0 0 1,0 0-1,0 0 1,-1 0-1,1 0 1,0 0-1,-1 0 1,1-1-1,0 1 1,-1 0-1,1-2 1,1-5 580,0-1 0,0 1 0,-1-1 0,1-13 0,-2 15-606,-3-26 405,3 32-554,0 0 0,-1 1 0,1-1 0,0 0 0,-1 0 0,1 0 0,-1 0 0,1 1 0,-1-1 0,1 0 0,-1 0 0,1 1 0,-1-1 0,0 1 0,0-1 0,1 0 0,-1 1 0,0-1 0,0 1 0,1 0 0,-1-1 0,0 1 0,0 0 0,0-1 0,0 1 0,0 0 0,0 0 0,0 0 0,0 0 0,1 0 0,-3 0 0,2 0-33,-1 1 0,1 0 0,0 0 0,0-1 0,-1 1 0,1 0 0,0 0 0,0 0 0,0 0 0,0 1 0,0-1 1,0 0-1,0 0 0,1 1 0,-1-1 0,0 0 0,1 1 0,-1-1 0,1 0 0,-1 1 0,1-1 0,0 1 0,-1 1 0,-6 41 83,6-42-53,0 6 29,0 0-1,1 0 1,-1 0 0,1 0 0,1 0 0,2 15-1,-2-21-9,-1-1-1,1 1 1,-1-1-1,1 1 1,0-1-1,0 0 0,0 1 1,0-1-1,0 0 1,0 1-1,0-1 1,0 0-1,1 0 0,-1 0 1,0 0-1,1 0 1,-1 0-1,0-1 1,1 1-1,-1 0 1,1-1-1,0 1 0,-1-1 1,1 1-1,-1-1 1,1 0-1,0 0 1,-1 0-1,1 0 0,-1 0 1,1 0-1,0 0 1,-1 0-1,1-1 1,0 1-1,-1-1 0,1 1 1,-1-1-1,3-1 1,1 0-4,1-1 1,-1 0-1,0 0 0,0 0 1,0-1-1,0 0 0,-1 0 1,1 0-1,-1 0 0,0-1 1,0 0-1,-1 0 0,1 0 1,-1 0-1,3-7 0,4-9 70,0 0 0,10-35 0,-7 4 392,-3 0-1,-2-1 1,-2 0-1,-3 0 1,-4-73 0,-5 91-657,-1 29-102,0 23-90,-1 27 701,2 1 1,3 0-1,1-1 1,6 69-1,-3-97-217,2 0-1,-1-1 0,2 1 0,0-1 0,7 16 0,-8-23-112,0-1 1,0 1-1,1-1 1,1 0 0,-1 0-1,1 0 1,0 0-1,0-1 1,1 0-1,0 0 1,8 6-1,-13-12 7,-1 1 0,1-1 0,-1 1 0,1-1 0,-1 1 0,1-1 0,-1 0-1,1 1 1,-1-1 0,1 0 0,0 1 0,-1-1 0,1 0 0,0 0 0,-1 0 0,1 1-1,0-1 1,-1 0 0,1 0 0,0 0 0,-1 0 0,1 0 0,0 0 0,0-1-1,-1 1 1,1 0 0,-1 0 0,1 0 0,0-1 0,-1 1 0,1 0 0,0-1 0,0 0-1,0 0 18,0-1 0,-1 1-1,1-1 1,-1 1 0,1-1-1,-1 1 1,1-1-1,-1 0 1,0 1 0,0-1-1,0 0 1,0 1 0,0-3-1,-11-55 181,2 33-78,-1 1 1,-17-30-1,21 44-67,0 1-1,-1 0 0,0 1 0,0 0 0,-1 0 1,0 0-1,-17-12 0,14 16-36,25 12 0,30 3-1993,-37-8 1159,1-1 0,-1-1 0,1 1 0,0-1 1,-1-1-1,1 1 0,0-1 0,-1 0 0,1-1 0,-1 0 0,0 0 0,8-4 1,12-10-5840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7.424"/>
    </inkml:context>
    <inkml:brush xml:id="br0">
      <inkml:brushProperty name="width" value="0.025" units="cm"/>
      <inkml:brushProperty name="height" value="0.025" units="cm"/>
    </inkml:brush>
  </inkml:definitions>
  <inkml:trace contextRef="#ctx0" brushRef="#br0">125 59 8456,'0'0'5509,"1"-8"-960,3-26-572,-4 33-3846,0 1 1,0-1-1,0 1 1,1-1-1,-1 1 1,0-1-1,-1 1 1,1-1-1,0 0 1,0 1-1,0-1 0,0 1 1,0-1-1,0 1 1,-1-1-1,1 1 1,0-1-1,0 1 1,-1-1-1,1 1 1,0-1-1,-1 1 1,1 0-1,-1-1 1,1 1-1,0-1 1,-1 1-1,1 0 1,-1 0-1,1-1 1,-1 1-1,1 0 1,-1 0-1,1-1 1,-1 1-1,0 0 1,1 0-1,-1 0 1,1 0-1,-1 0 1,1 0-1,-1 0 1,1 0-1,-1 0 1,0 0-1,1 0 1,-1 0-1,1 0 1,-1 1-1,1-1 1,-1 0-1,1 0 1,-1 0-1,1 1 1,-1-1-1,0 1 1,-27 15 1709,17-5-1657,0 1-1,1 0 1,-12 18-1,18-24-164,1 0 0,0 0 0,0 0-1,0 0 1,1 0 0,0 0-1,0 1 1,0-1 0,1 1-1,-1 10 1,3-15-23,-1-1 0,0 1 0,1-1 1,0 0-1,-1 1 0,1-1 0,0 1 0,-1-1 0,1 0 0,0 0 0,0 1 1,0-1-1,0 0 0,0 0 0,0 0 0,1 0 0,-1 0 0,0 0 0,1-1 1,-1 1-1,0 0 0,1 0 0,-1-1 0,1 1 0,-1-1 0,1 0 0,-1 1 1,1-1-1,-1 0 0,1 0 0,-1 0 0,1 0 0,2 0 0,57-3-624,-60 3 593,24-5-958,0-1 1,0-1-1,29-12 1,-34 11 445,0 1-1,0 1 0,1 0 1,0 2-1,30-3 1,-50 7 592,-1 0 1,1-1 0,-1 1-1,1 0 1,-1 0-1,1 0 1,-1 0-1,1 0 1,-1 0 0,1 0-1,-1 0 1,1 0-1,-1 1 1,1-1 0,-1 0-1,0 0 1,1 0-1,-1 0 1,1 1 0,-1-1-1,1 0 1,-1 1-1,0-1 1,1 0 0,-1 1-1,0-1 1,1 0-1,-1 1 1,0-1 0,1 0-1,-1 1 1,0-1-1,0 1 1,1-1 0,-1 1-1,0-1 1,0 1-1,0-1 1,0 1-1,0-1 1,0 1 0,0-1-1,0 1 1,0-1-1,0 1 1,0-1 0,0 0-1,0 1 1,0-1-1,0 1 1,0-1 0,0 1-1,-1-1 1,1 1-1,0-1 1,0 1 0,-1-1-1,1 0 1,0 1-1,-1-1 1,1 1 0,0-1-1,-1 1 1,-22 26 2508,-184 141-87,161-133-2356,30-24-2339,5-6-4021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2.967"/>
    </inkml:context>
    <inkml:brush xml:id="br0">
      <inkml:brushProperty name="width" value="0.025" units="cm"/>
      <inkml:brushProperty name="height" value="0.025" units="cm"/>
    </inkml:brush>
  </inkml:definitions>
  <inkml:trace contextRef="#ctx0" brushRef="#br0">37 1 12844,'0'0'4490,"-6"11"-3983,0 6-182,0-1 0,1 1 0,1 0-1,1 0 1,0 1 0,0 34 0,6 7 424,2-1 1,24 103-1,-12-77-627,-9-28 438,2 60 0,-6-42-2423,-1 1-7393,-4-90 1959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3.295"/>
    </inkml:context>
    <inkml:brush xml:id="br0">
      <inkml:brushProperty name="width" value="0.025" units="cm"/>
      <inkml:brushProperty name="height" value="0.025" units="cm"/>
    </inkml:brush>
  </inkml:definitions>
  <inkml:trace contextRef="#ctx0" brushRef="#br0">96 47 14510,'0'0'929,"-57"-5"608,36 5 33,9 0-33,6 0-224,6 1-480,16 4-609,22-3 385,20-2 768,18 0-384,14-8-224,11-9-481,3 2-224,-10 7-160,-9 6-1602,-16 2-1857,-17 0-2851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4.171"/>
    </inkml:context>
    <inkml:brush xml:id="br0">
      <inkml:brushProperty name="width" value="0.025" units="cm"/>
      <inkml:brushProperty name="height" value="0.025" units="cm"/>
    </inkml:brush>
  </inkml:definitions>
  <inkml:trace contextRef="#ctx0" brushRef="#br0">140 204 4965,'10'-10'2749,"5"-3"-1884,59-60 4069,-69 68-4363,-1-1 0,1 1 0,-1-1 0,0 0 0,-1 1 1,1-2-1,-1 1 0,-1 0 0,1-1 0,-1 1 0,0-1 0,2-13 0,-4 19-484,0 0 0,0 1 1,0-1-1,0 1 0,0-1 0,0 0 0,0 1 0,0-1 0,0 1 1,-1-1-1,1 1 0,0-1 0,0 1 0,-1-1 0,1 0 1,0 1-1,-1-1 0,1 1 0,0 0 0,-1-1 0,1 1 0,-1-1 1,1 1-1,-1 0 0,1-1 0,-1 1 0,1 0 0,-1-1 0,1 1 1,-1 0-1,0-1 0,-22 4 735,18-1-794,-1 0 0,1 1 1,-1 0-1,1 0 0,-10 7 0,3 3 0,0 0 1,1 0-1,0 1 1,1 0-1,0 1 1,2 0-1,-1 1 0,2 0 1,0 0-1,1 1 1,1 0-1,0 0 1,1 0-1,-1 21 1,5-34-38,0-1-1,0 1 1,1-1 0,0 0 0,0 1-1,0-1 1,0 0 0,0 0 0,1 1-1,-1-1 1,1 0 0,0-1 0,0 1-1,0 0 1,0 0 0,0-1 0,1 1-1,-1-1 1,1 0 0,0 0 0,-1 0-1,1 0 1,4 2 0,10 5-48,1 0 0,0-1 0,20 5 0,2 2-6,-27-8 24,1 0-1,-1 0 1,0 2 0,-1-1-1,0 2 1,-1-1-1,16 18 1,-24-24 41,0 1 1,0 0-1,0 1 1,0-1-1,-1 0 0,0 1 1,0-1-1,0 1 0,0 0 1,-1-1-1,2 9 0,-3-10 48,0 1 0,0-1-1,0 0 1,0 0-1,-1 1 1,0-1-1,1 0 1,-1 0 0,0 0-1,-1 0 1,1 0-1,-1 0 1,1 0-1,-1 0 1,0-1 0,0 1-1,0 0 1,0-1-1,-4 4 1,-4 3 462,-1-1 1,0 0-1,-1 0 0,0-1 1,0 0-1,-1-1 1,1-1-1,-1 0 0,-19 5 1,16-6-287,0-1 0,0 0 1,0-1-1,-1-1 0,1 0 1,-1-1-1,-25-4 1,38 3-306,0 1 1,-1-1 0,1 0 0,0-1-1,0 1 1,1-1 0,-1 1 0,0-1 0,1 0-1,-1-1 1,1 1 0,-1 0 0,1-1 0,0 0-1,0 0 1,0 0 0,1 0 0,-1 0-1,1-1 1,-1 1 0,1-1 0,0 0 0,1 1-1,-1-1 1,1 0 0,-1 0 0,1 0 0,0 0-1,1 0 1,-2-7 0,2 3-578,0 0 1,1-1-1,-1 1 1,1 0-1,1 0 1,0-1 0,0 1-1,0 0 1,1 1-1,0-1 1,1 0-1,0 1 1,0 0-1,7-10 1,29-30-6296,9-4-4094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4.859"/>
    </inkml:context>
    <inkml:brush xml:id="br0">
      <inkml:brushProperty name="width" value="0.025" units="cm"/>
      <inkml:brushProperty name="height" value="0.025" units="cm"/>
    </inkml:brush>
  </inkml:definitions>
  <inkml:trace contextRef="#ctx0" brushRef="#br0">102 0 18193,'0'0'9631,"-5"12"-9210,-6 21-272,1 0 0,2 1-1,2 0 1,0 0 0,3 0-1,0 1 1,3 0 0,1-1-1,1 1 1,2-1 0,1 0-1,17 57 1,-8-45-127,-1-4-12,11 55 1,-31-121-240,-1 1 1,-17-36 0,3 9 128,7 13-16,-2 0 1,-23-38-1,41 72-898,9 5 338,9 5-426,39 12-2425,-29-13-1350,1-1 0,51 3 1,5-7 3142,-86-1 1917,0 1 0,0-1 0,1 0 1,-1 0-1,0 0 0,0 0 0,1 0 0,-1 0 0,0 0 0,0 0 1,1 0-1,-1 0 0,0 0 0,0 0 0,0 0 0,1 0 0,-1 0 1,0 0-1,0 0 0,1 0 0,-1 0 0,0 0 0,0 0 0,0 0 0,1-1 1,-1 1-1,0 0 0,0 0 0,0 0 0,1 0 0,-1 0 0,0-1 1,0 1-1,0 0 0,0 0 0,0 0 0,1-1 0,-1 1 0,0 0 1,0 0-1,0-1 0,0 1 0,0 0 0,0 0 0,0 0 0,0-1 0,0 1 1,0 0-1,0 0 0,0-1 0,0 1 0,0 0 0,0 0 0,0-1 1,0 1-1,0 0 0,0 0 0,0 0 0,0-1 0,-1 1 0,1 0 1,0 0-1,0 0 0,0-1 0,-14-9 3400,10 9-3404,0 1 0,0-1-1,0 1 1,0 0 0,0 0 0,0 0 0,0 1 0,-1 0 0,1-1 0,0 1 0,0 1 0,1-1-1,-1 0 1,0 1 0,0 0 0,1 0 0,-1 0 0,1 1 0,-1-1 0,1 1 0,0-1 0,0 1 0,0 0-1,1 0 1,-1 1 0,1-1 0,-1 1 0,1-1 0,-2 5 0,0-1-86,0 0-1,1 1 1,0-1 0,0 1 0,0-1-1,1 1 1,0 0 0,1 0 0,-1 0-1,2 0 1,-1 0 0,1 0 0,0 0-1,2 13 1,-1-19-89,0-1 0,0 1 0,0 0 0,0 0 0,0-1-1,1 1 1,-1-1 0,0 1 0,1-1 0,-1 1 0,1-1 0,-1 0 0,1 0 0,0 0-1,0 0 1,-1 0 0,1 0 0,0 0 0,0 0 0,0-1 0,0 1 0,0-1 0,0 0 0,0 1-1,0-1 1,0 0 0,0 0 0,0 0 0,3-1 0,4 1 48,0-1-1,1 0 1,-1-1 0,0 0-1,12-5 1,-5 1 93,-1-1 1,1-1-1,-1-1 0,0 0 1,-1-1-1,0 0 0,-1-1 0,0-1 1,0 0-1,-2-1 0,1 0 1,-2-1-1,18-28 0,-28 41-136,1 0 1,0 0-1,-1 0 0,1 0 0,-1 0 0,1 0 1,-1 0-1,0 0 0,1 0 0,-1 0 1,0 0-1,0 0 0,0-1 0,1 1 0,-1 0 1,0 0-1,-1 0 0,1 0 0,0 0 0,0-1 1,0 1-1,-1 0 0,1 0 0,-1 0 1,1 0-1,-1 0 0,0-2 0,0 3-15,-1 0 0,1 0-1,0 0 1,0 0-1,0 0 1,0 0 0,0 1-1,0-1 1,-1 0 0,1 0-1,0 1 1,0-1 0,0 1-1,0-1 1,0 1-1,0 0 1,0-1 0,0 1-1,1 0 1,-1 0 0,0-1-1,0 1 1,1 0 0,-1 0-1,0 0 1,1 0 0,-2 2-1,-7 9 33,1 0-1,1 1 1,-1 0-1,2 1 0,0-1 1,1 1-1,0 0 1,1 1-1,0-1 1,2 1-1,-1-1 1,1 28-1,2-40-24,0 1-1,0 0 1,1 0-1,-1-1 1,1 1-1,0-1 1,0 1-1,0 0 1,0-1 0,0 1-1,1-1 1,-1 0-1,1 0 1,0 1-1,-1-1 1,1 0-1,0 0 1,0 0-1,0-1 1,0 1 0,1 0-1,-1-1 1,0 0-1,1 1 1,-1-1-1,1 0 1,0 0-1,-1 0 1,1-1-1,-1 1 1,1-1-1,3 1 1,6 1-805,1-1 1,0 0-1,-1-1 0,1 0 0,24-4 1,1-6-5385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5.639"/>
    </inkml:context>
    <inkml:brush xml:id="br0">
      <inkml:brushProperty name="width" value="0.025" units="cm"/>
      <inkml:brushProperty name="height" value="0.025" units="cm"/>
    </inkml:brush>
  </inkml:definitions>
  <inkml:trace contextRef="#ctx0" brushRef="#br0">1 0 14798,'0'0'8285,"2"17"-7303,37 357 2691,-38-346-3374,6 62 516,-6-82-770,0-1-1,0 0 1,1 0-1,0 1 1,1-1-1,0-1 1,0 1-1,0 0 1,5 6-1,-7-12-37,0 1-1,0-1 1,0 0 0,0 1-1,0-1 1,0 0-1,0 0 1,1 0 0,-1 0-1,0 0 1,1-1-1,-1 1 1,1 0 0,-1 0-1,1-1 1,-1 1 0,1-1-1,-1 0 1,1 1-1,-1-1 1,1 0 0,0 0-1,-1 0 1,1 0 0,1 0-1,0-1 42,0 0 0,0 0-1,0-1 1,0 1 0,-1-1-1,1 1 1,-1-1 0,1 0 0,-1 0-1,1 0 1,-1 0 0,2-3-1,4-5 142,-1 0-1,0 0 0,0 0 0,-1-1 1,7-17-1,-7 7-51,0 0 1,-1-1 0,-2 1-1,0-1 1,-1 0 0,-1 1-1,-1-1 1,-4-29-1,3 46-142,0 0-1,0 0 1,-1 0 0,0 1-1,0-1 1,0 1-1,-4-6 1,6 9-2,0 1 0,-1-1 0,1 1 1,0-1-1,-1 1 0,1-1 0,-1 1 1,1-1-1,-1 1 0,1 0 0,-1-1 0,1 1 1,-1-1-1,1 1 0,-1 0 0,1 0 1,-1-1-1,0 1 0,1 0 0,-1 0 1,1 0-1,-1 0 0,-1 0 0,2 0-9,-1 1 0,0-1 1,0 1-1,0-1 0,1 1 0,-1 0 0,0 0 0,1-1 0,-1 1 1,1 0-1,-1 0 0,1 0 0,-1-1 0,1 1 0,-1 0 0,1 0 1,0 0-1,-1 0 0,1 0 0,0 0 0,0 1 0,-5 21-24,2-1-1,0 1 1,2 0 0,0 0-1,1 0 1,8 45-1,-8-65 41,1 0 1,-1 0-1,1 0 0,0 0 0,0 0 1,0 0-1,0-1 0,1 1 0,-1 0 0,1-1 1,0 1-1,0-1 0,0 0 0,0 1 1,0-1-1,0 0 0,1 0 0,-1 0 1,0-1-1,1 1 0,0-1 0,-1 1 0,1-1 1,0 0-1,0 0 0,0 0 0,0 0 1,0 0-1,0-1 0,0 1 0,0-1 0,0 0 1,0 0-1,0 0 0,0-1 0,4 0 1,1 0 31,0-1 0,1 0 0,-1-1 0,0 0 1,0 0-1,-1-1 0,1 0 0,-1 0 1,0-1-1,0 0 0,11-10 0,-5 3 29,0-1 0,-1-1 1,-1 0-1,0-1 0,-1 0 0,-1 0 0,0-1 0,8-21 0,-19 44-109,1 0 1,0 0-1,1 0 1,0-1-1,0 1 0,2 11 1,0 16-74,-8 33 209,3-46-69,2 0 0,0 0 1,0 0-1,2 1 0,5 25 0,-6-45-83,0 0-1,1-1 1,-1 1-1,1 0 1,-1-1-1,1 1 1,0 0-1,-1-1 1,1 1-1,0-1 1,0 1-1,0-1 1,0 0-1,1 1 1,-1-1-1,0 0 0,1 0 1,-1 0-1,0 1 1,1-2-1,-1 1 1,1 0-1,0 0 1,-1 0-1,1-1 1,0 1-1,-1-1 1,1 1-1,0-1 1,0 0-1,-1 0 1,1 0-1,0 0 1,0 0-1,-1 0 1,1 0-1,0 0 1,0-1-1,-1 1 1,1-1-1,0 1 1,-1-1-1,4-1 1,0 0-695,0-1 1,-1 1 0,1-1 0,0 0 0,-1 0 0,0 0 0,0-1-1,0 0 1,0 0 0,0 0 0,-1 0 0,0 0 0,4-7 0,7-28-7789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6.015"/>
    </inkml:context>
    <inkml:brush xml:id="br0">
      <inkml:brushProperty name="width" value="0.025" units="cm"/>
      <inkml:brushProperty name="height" value="0.025" units="cm"/>
    </inkml:brush>
  </inkml:definitions>
  <inkml:trace contextRef="#ctx0" brushRef="#br0">17 0 17328,'0'0'7431,"-17"50"-8071,38-36-1827,5-1-1216,1 2-2755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6.358"/>
    </inkml:context>
    <inkml:brush xml:id="br0">
      <inkml:brushProperty name="width" value="0.025" units="cm"/>
      <inkml:brushProperty name="height" value="0.025" units="cm"/>
    </inkml:brush>
  </inkml:definitions>
  <inkml:trace contextRef="#ctx0" brushRef="#br0">205 2 11979,'0'0'17163,"-6"-2"-16944,1 2-187,-1 0 0,1 1 0,0-1 0,-1 1 0,1 0 0,0 0 0,0 1 0,-1 0 0,1 0 0,1 0 0,-1 0 0,0 1 0,0 0 0,1 0 0,0 0 0,-1 0 0,1 1 0,-5 6 0,-8 5 251,2 1 0,-1 1 0,-19 28 0,33-42-278,0-1-1,1 1 0,-1-1 0,0 1 0,1 0 0,0 0 0,-1 0 0,1 0 0,0 0 1,1 0-1,-1 0 0,0 0 0,1 0 0,0 0 0,0 0 0,0 0 0,0 6 0,1-7-16,0 0 0,0 0 1,0-1-1,0 1 0,1 0 0,-1 0 0,0 0 0,1-1 0,-1 1 0,1-1 0,-1 1 0,1-1 0,0 0 0,0 1 0,0-1 0,0 0 0,-1 0 0,1 0 1,3 0-1,12 4-209,-1-2 1,1 0 0,0 0 0,0-2 0,20 0 0,-12 0-259,-2 0-85,49 5-1154,-66-6 1060,-1 1 0,0 1-1,0-1 1,0 1-1,0 0 1,0 0 0,0 0-1,0 1 1,-1 0 0,8 5-1,-4 2-4797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7.110"/>
    </inkml:context>
    <inkml:brush xml:id="br0">
      <inkml:brushProperty name="width" value="0.025" units="cm"/>
      <inkml:brushProperty name="height" value="0.025" units="cm"/>
    </inkml:brush>
  </inkml:definitions>
  <inkml:trace contextRef="#ctx0" brushRef="#br0">105 72 10218,'0'0'3454,"8"-9"-342,2-2-2079,16-16 737,-1 3 2559,-49 43 79,-39 37-4289,57-49-156,1-3 6,0 1 0,1 0 0,0 0 0,0 0 0,0 1 0,0-1 0,1 1 1,0 0-1,0 0 0,0 0 0,1 0 0,0 1 0,-1 7 0,3-14 3,0 1 1,0 0-1,1 0 0,-1 0 1,1 0-1,-1-1 0,1 1 1,-1 0-1,1-1 0,-1 1 0,1 0 1,-1-1-1,1 1 0,0-1 1,0 1-1,-1-1 0,1 1 1,0-1-1,0 1 0,-1-1 1,1 0-1,0 1 0,0-1 0,0 0 1,0 0-1,1 1 0,29 4 69,-23-4-76,-2 0 40,10 1-10,0 0 1,-1 1-1,1 1 0,-1 0 0,0 1 0,0 0 1,-1 2-1,0-1 0,16 11 0,-29-16 11,0 0 0,1 0 0,-1 0-1,0 0 1,0 0 0,1 0 0,-1 0-1,0 1 1,0-1 0,0 0 0,-1 1-1,1-1 1,0 1 0,0-1 0,-1 1-1,1-1 1,-1 1 0,1-1 0,-1 1-1,0 0 1,0-1 0,0 1 0,0 0-1,0 2 1,-1-2 79,0 1 0,0-1 1,0 0-1,0 0 0,-1 0 0,1 0 0,0 0 0,-1 0 0,0 0 0,1 0 1,-1-1-1,0 1 0,0-1 0,-4 3 0,-3 1 302,0 0 1,-1 0-1,1-1 0,-1-1 1,0 1-1,-17 2 0,-54 1 855,76-7-1235,0 0 1,-1 0-1,1-1 0,0 1 0,-1-1 0,1 0 0,0-1 0,0 1 0,0-1 1,0 0-1,0 0 0,-7-5 0,11 7-96,0-1 0,0 0 0,0 0 1,1 1-1,-1-1 0,0 0 0,0 0 0,0 0 1,1 0-1,-1 0 0,0 0 0,1 0 0,-1 0 1,1 0-1,-1 0 0,1 0 0,-1-1 0,1 1 1,0 0-1,0 0 0,0 0 0,0 0 0,-1-1 1,2 1-1,-1 0 0,0 0 0,0 0 0,0-1 1,0 1-1,1 0 0,-1 0 0,1 0 0,-1 0 1,1 0-1,-1 0 0,1 0 0,-1 0 0,1 0 1,0 0-1,0 0 0,-1 0 0,1 0 0,2-1 1,4-4-1217,0 0 0,1 1 0,0 0 1,14-6-1,-12 5-206,31-17-5274,6-3-3139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7.260"/>
    </inkml:context>
    <inkml:brush xml:id="br0">
      <inkml:brushProperty name="width" value="0.025" units="cm"/>
      <inkml:brushProperty name="height" value="0.025" units="cm"/>
    </inkml:brush>
  </inkml:definitions>
  <inkml:trace contextRef="#ctx0" brushRef="#br0">134 53 3876,'0'0'16180,"-5"12"-13740,-16 44-257,-27 115 1,1 76 997,47-261-4287,1-16-391,-1 0-1,-1 1 0,-2-1 0,-6-29 1,8 58 1566,26 16 1137,-16-14-1047,0 0-1,0 0 1,1-1-1,-1 0 1,0 0-1,1-1 1,-1-1-1,0 1 1,0-1-1,0-1 1,0 0-1,0 0 1,0-1-1,-1 0 1,0 0-1,0-1 1,0 0-1,0-1 1,7-6-1,11-10 483,-1-1 0,0-2 0,38-50 0,-51 61-595,-1 0 0,-1-1 1,0 0-1,-1-1 0,0 1 1,-2-2-1,0 1 0,6-22 0,-15 34-727,-4 11 305,-22 30 792,2 0 0,2 2-1,1 1 1,2 1-1,2 1 1,-27 87 0,40-112-282,1 0 0,1 0 0,1 1 0,0-1 0,1 1 0,1 0 0,0 0 0,5 33 0,-4-50-130,0 0 0,0 0 0,0 0 1,1 0-1,-1 0 0,0 0 0,1 0 0,-1 0 0,0-1 0,1 1 0,-1 0 0,1 0 0,0 0 0,-1-1 0,1 1 0,0 0 1,-1-1-1,1 1 0,0 0 0,0-1 0,0 1 0,-1-1 0,1 1 0,0-1 0,0 1 0,0-1 0,0 0 0,0 0 1,0 1-1,0-1 0,0 0 0,0 0 0,0 0 0,0 0 0,0 0 0,0 0 0,0 0 0,0 0 0,0-1 0,0 1 0,0 0 1,1-1-1,1 0 7,0-1 1,-1 1 0,1 0-1,0-1 1,-1 0-1,1 0 1,-1 0 0,1 0-1,-1 0 1,0 0 0,4-5-1,3-9-484,0-1 0,-1 0-1,-1 0 1,-1-1-1,0 0 1,-1 0 0,-1-1-1,-1 1 1,-1-1 0,0 1-1,-2-25 1,0 42 441,21 16 993,-7-15-836,-1 0-1,1-1 1,-1 0-1,1-1 1,-1 0-1,0-2 1,0 1-1,0-1 1,0-1-1,-1 0 1,1-1-1,-1-1 1,-1 0-1,20-14 1,-6 2-13,-1-1 0,-1-1 1,0-1-1,-2-2 0,25-32 0,-42 50-128,1 0-1,-1-1 1,0 1-1,0-1 1,-1 0-1,0 0 1,0 0-1,0 0 1,-1-1-1,1-7 1,-3 15 2,1-1 1,-1 1 0,0-1-1,0 1 1,0 0 0,0-1-1,0 1 1,0 0 0,0-1-1,0 1 1,0-1 0,-1 1-1,1 0 1,0-1 0,0 1 0,0-1-1,0 1 1,0 0 0,-1-1-1,1 1 1,0 0 0,0-1-1,0 1 1,-1 0 0,1 0-1,0-1 1,-1 1 0,1 0-1,0 0 1,-1-1 0,1 1 0,0 0-1,-1 0 1,1 0 0,0 0-1,-1-1 1,-18 5-180,-15 18 222,16-5 233,1 1-1,1 1 1,1 0 0,1 1-1,0 1 1,2 0 0,-14 30-1,19-35-159,1 1 0,0 1 0,1-1 0,0 1 0,2 0-1,0 0 1,1 0 0,1 1 0,1-1 0,3 29 0,-2-41-133,0 0 0,0 0 0,1 0 0,0-1 0,0 1 0,0-1 0,1 1 0,-1-1 0,1 0-1,7 9 1,-8-12 22,-1-1 0,1 1 0,-1-1-1,1 1 1,0-1 0,-1 0 0,1 0-1,0 0 1,0 0 0,0 0-1,0 0 1,0-1 0,0 1 0,0-1-1,0 1 1,0-1 0,0 0-1,0 0 1,0 0 0,0 0 0,0 0-1,1 0 1,-1 0 0,0-1 0,0 1-1,0-1 1,0 0 0,0 1-1,0-1 1,-1 0 0,1 0 0,0 0-1,2-2 1,12-7-61,0-1 0,-1 0 0,26-27 0,-36 33 60,-1 1 0,1-1 0,-1 0-1,0-1 1,-1 1 0,0-1 0,1 0 0,-2 1 0,1-1-1,-1-1 1,0 1 0,0 0 0,0 0 0,0-13 0,-2 18 4,0 1 1,0-1 0,0 0 0,0 1-1,-1-1 1,1 1 0,0-1-1,0 1 1,-1-1 0,1 1 0,-1-1-1,1 1 1,0 0 0,-1-1 0,1 1-1,-1-1 1,1 1 0,-1 0 0,1-1-1,-1 1 1,1 0 0,-1 0-1,1-1 1,-1 1 0,1 0 0,-1 0-1,0 0 1,1 0 0,-1 0 0,1 0-1,-1 0 1,0 0 0,1 0-1,-1 0 1,1 0 0,-1 0 0,1 0-1,-1 0 1,0 1 0,1-1 0,-1 0-1,1 0 1,-1 1 0,-28 11-132,22-6 203,0 0 0,0 0 0,1 1 0,0 0-1,0 0 1,1 0 0,0 1 0,0-1 0,0 1 0,1 0 0,1 1-1,-1-1 1,1 1 0,1 0 0,0-1 0,0 1 0,0 0-1,1 0 1,1 0 0,0 14 0,0-21-59,1 0 1,0 1-1,0-1 1,0 0-1,1 0 1,-1-1-1,0 1 1,1 0-1,-1 0 1,1-1-1,0 1 1,-1-1-1,1 1 1,0-1-1,0 0 1,0 1-1,0-1 0,0 0 1,0 0-1,0-1 1,0 1-1,0 0 1,1-1-1,-1 1 1,0-1-1,3 0 1,69 4-580,-60-4 40,1 0-349,23-1-3155,-15-8-4692,-8-4-5542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7.610"/>
    </inkml:context>
    <inkml:brush xml:id="br0">
      <inkml:brushProperty name="width" value="0.025" units="cm"/>
      <inkml:brushProperty name="height" value="0.025" units="cm"/>
    </inkml:brush>
  </inkml:definitions>
  <inkml:trace contextRef="#ctx0" brushRef="#br0">85 1 19667,'0'0'9118,"-9"3"-8771,6-2-324,0 0 1,0 0 0,0 0 0,1 1 0,-1-1 0,0 1 0,1 0 0,-1 0-1,1 0 1,0 0 0,0 0 0,0 0 0,0 1 0,0-1 0,0 1-1,-2 3 1,0 3 12,1 0 0,0 1-1,0-1 1,1 1-1,-1 12 1,-5 39 53,2 1 0,5 105 0,12-124-102,-10-42 30,-1 0 1,0 0 0,0-1-1,1 1 1,-1 0 0,1-1 0,-1 1-1,1 0 1,-1-1 0,1 1-1,-1 0 1,1-1 0,0 1-1,-1-1 1,1 1 0,0-1-1,-1 1 1,1-1 0,1 1-1,-1-1 37,0-1-1,0 1 1,0 0-1,-1 0 1,1-1-1,0 1 0,0-1 1,0 1-1,-1-1 1,1 1-1,0-1 0,-1 1 1,1-1-1,0 0 1,-1 1-1,1-1 1,-1 0-1,1 0 0,-1 1 1,0-1-1,1 0 1,-1 0-1,1 0 1,-1 0-1,9-26 29,-2 1 0,-1-1 0,-1 0-1,-1 0 1,0-54 0,-4 95-165,0 1 0,1 0 0,1 0 0,5 23 0,-6-35 82,0 0-1,0 1 0,0-1 0,1 0 0,-1 0 0,1 0 1,0 0-1,-1 0 0,1 0 0,0 0 0,1-1 0,-1 1 1,1-1-1,-1 1 0,1-1 0,-1 0 0,1 0 0,0 0 0,0 0 1,0-1-1,0 1 0,1-1 0,-1 0 0,0 0 0,1 0 1,3 0-1,-1 0 27,0 0 0,0-1 1,0 0-1,1-1 0,-1 0 0,0 1 1,0-2-1,-1 1 0,1-1 1,0 0-1,0 0 0,-1 0 0,1-1 1,-1 0-1,0 0 0,0-1 1,0 1-1,0-1 0,-1 0 1,6-6-1,3-6 78,0 0 0,-2 0 0,0-1 0,16-33 0,-27 104-103,-6-19-31,2-21-90,1 0-1,1 0 0,1 0 1,-1 0-1,2 1 1,0-1-1,3 17 0,-3-30-48,1 0-1,-1 0 0,0 0 0,1 0 0,0 0 0,-1 0 0,1 0 1,0 0-1,-1 0 0,1 0 0,0 0 0,0 0 0,0-1 0,0 1 1,-1 0-1,1-1 0,0 1 0,0 0 0,0-1 0,1 1 0,-1-1 1,0 0-1,0 1 0,0-1 0,0 0 0,0 0 0,0 0 0,1 1 1,-1-1-1,0 0 0,0-1 0,0 1 0,0 0 0,2 0 1,0-1-650,1 0 1,-1 1 0,1-1 0,-1 0 0,0-1 0,0 1 0,1-1 0,-1 1-1,0-1 1,4-3 0,16-20-9067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7.954"/>
    </inkml:context>
    <inkml:brush xml:id="br0">
      <inkml:brushProperty name="width" value="0.025" units="cm"/>
      <inkml:brushProperty name="height" value="0.025" units="cm"/>
    </inkml:brush>
  </inkml:definitions>
  <inkml:trace contextRef="#ctx0" brushRef="#br0">35 1 18161,'0'0'5670,"-34"53"-5735,42-31-1408,15-5-1474,-2-2-1889,1-1-5030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8.292"/>
    </inkml:context>
    <inkml:brush xml:id="br0">
      <inkml:brushProperty name="width" value="0.025" units="cm"/>
      <inkml:brushProperty name="height" value="0.025" units="cm"/>
    </inkml:brush>
  </inkml:definitions>
  <inkml:trace contextRef="#ctx0" brushRef="#br0">180 8 11371,'0'0'10388,"-11"-3"-7932,7 2-2306,0 0-1,-1 0 1,1 0 0,0 1-1,-1-1 1,1 1 0,-1 0-1,1 0 1,-1 1 0,1-1-1,-1 1 1,1 0 0,0 0-1,0 1 1,-1-1 0,1 1-1,0 0 1,0 0 0,0 0-1,1 1 1,-1-1 0,0 1 0,1 0-1,0 0 1,-4 4 0,1-1 14,1-1 0,0 1 0,0 0 0,0 1 0,0-1 0,1 1 0,0 0 0,1 0 0,0 0 0,0 1 0,0-1 0,1 1 0,0-1 1,-1 14-1,2-20-167,1 1 0,1-1 0,-1 0 0,0 1 0,0-1 0,0 0 0,1 0 0,-1 1 0,0-1 0,1 0 0,0 0 0,-1 1 0,1-1 0,-1 0 0,1 0 0,0 0 0,0 0 0,0 0 0,0 0 0,0 0 0,0 0 0,0-1 0,0 1 0,0 0 0,2 0 0,1 1 5,0 0 0,0-1 0,0 1 1,0-1-1,0-1 0,1 1 0,-1 0 0,5-1 0,4 0-179,0 0 0,0-1-1,-1-1 1,24-6 0,-21 3-862,-1 0 0,0-2 0,0 0-1,24-16 1,16-22-6177,-24 16 415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8.651"/>
    </inkml:context>
    <inkml:brush xml:id="br0">
      <inkml:brushProperty name="width" value="0.025" units="cm"/>
      <inkml:brushProperty name="height" value="0.025" units="cm"/>
    </inkml:brush>
  </inkml:definitions>
  <inkml:trace contextRef="#ctx0" brushRef="#br0">86 367 16720,'-8'8'2936,"2"-3"-2513,-1 1 181,0 0-1,0 1 1,0 0-1,1 1 1,0-1 0,0 1-1,1 0 1,0 0-1,0 1 1,-5 14 0,10-23-603,0 0 1,0 1 0,0-1-1,0 0 1,0 1 0,0-1-1,0 0 1,0 1 0,0-1-1,0 0 1,0 1 0,0-1-1,0 0 1,0 1 0,0-1-1,0 1 1,0-1 0,0 0-1,0 1 1,1-1 0,-1 0-1,0 0 1,0 1 0,0-1 0,1 0-1,-1 1 1,0-1 0,0 0-1,1 0 1,-1 1 0,0-1-1,1 0 1,-1 0 0,0 0-1,0 0 1,1 1 0,-1-1-1,1 0 1,-1 0 0,0 0-1,1 0 1,21-3 38,19-16-17,45-57 84,-86 76-123,0-1 0,1 1 0,-1 0 0,0 0 0,0 0 0,0-1 0,1 1 0,-1 0 0,0 0 0,0 0 0,1 0 0,-1 0 0,0 0 1,0-1-1,1 1 0,-1 0 0,0 0 0,0 0 0,1 0 0,-1 0 0,0 0 0,1 0 0,-1 0 0,0 0 0,0 0 0,1 0 0,-1 1 0,0-1 0,0 0 0,1 0 0,-1 0 0,0 0 0,0 0 1,1 0-1,-1 1 0,0-1 0,0 0 0,0 0 0,1 0 0,-1 0 0,0 1 0,0-1 0,0 0 0,0 0 0,1 1 0,-1-1 0,0 0 0,0 0 0,0 1 0,3 21-10,-7 25 562,0-28-518,2-13 80,1 0 1,0 0-1,0 0 0,1-1 1,-1 1-1,1 0 1,2 11-1,-2-16-75,1 1-1,0-1 1,-1 1 0,1-1-1,0 1 1,0-1 0,0 0-1,0 0 1,1 1-1,-1-1 1,0 0 0,0 0-1,1 0 1,-1 0 0,1-1-1,-1 1 1,1 0-1,-1 0 1,1-1 0,-1 1-1,1-1 1,-1 0 0,1 1-1,0-1 1,-1 0-1,1 0 1,0 0 0,-1 0-1,1 0 1,0 0 0,-1 0-1,1-1 1,1 0-1,6 0 108,-1-1 0,0 0 0,0-1 0,0 0 0,0 0 0,0-1 0,-1 0 0,1 0 0,-1-1 0,0 1 0,-1-2 0,9-6 0,7-9 104,-1-1 0,19-26 0,-16 18-157,-2 0 1,-1-2-1,-1 0 1,-2-2-1,-2 0 0,0 0 1,-3-2-1,-1 0 1,12-60-1,-23 95-84,-1 1 1,0-1-1,0 0 0,0 0 1,1 0-1,-1 0 0,0 0 1,0 0-1,0 0 0,0 0 1,-1 0-1,1 0 0,0 0 1,0 0-1,-1 0 0,1 1 1,0-1-1,-1 0 0,1 0 1,-1 0-1,0-1 0,0 2 1,1 0-1,-1 0 1,0 0-1,1 0 1,-1 0-1,0 0 0,1 0 1,-1 0-1,0 0 1,1 0-1,-1 0 1,1 0-1,-1 0 1,0 1-1,1-1 1,-1 0-1,0 1 0,1-1 1,-1 0-1,1 1 1,-1-1-1,0 1 1,-33 31-64,32-30 90,-21 23 10,-10 11 226,-51 68 1,77-93-225,0 0 1,1 0 0,0 0-1,0 1 1,1 0-1,1 0 1,0 1 0,1-1-1,0 1 1,0 0 0,0 22-1,3-31-71,1 1 0,0-1-1,0 1 1,0-1 0,0 1-1,0-1 1,1 1 0,0-1-1,0 0 1,0 0 0,1 0-1,-1 0 1,1-1 0,0 1-1,0 0 1,0-1 0,0 0 0,1 0-1,0 0 1,-1 0 0,1-1-1,0 1 1,0-1 0,0 0-1,9 3 1,-2-1-390,1 0 1,0-1-1,0 0 1,1-1-1,-1 0 1,0-1-1,1 0 1,19-2-1,4-5-7055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9.645"/>
    </inkml:context>
    <inkml:brush xml:id="br0">
      <inkml:brushProperty name="width" value="0.025" units="cm"/>
      <inkml:brushProperty name="height" value="0.025" units="cm"/>
    </inkml:brush>
  </inkml:definitions>
  <inkml:trace contextRef="#ctx0" brushRef="#br0">87 615 12396,'3'-11'5621,"3"-9"-3675,-1-1 0,-1 0 0,2-40-1,-6 61-1896,0-1 0,0 1 0,0 0 0,0-1 0,0 1-1,0 0 1,0-1 0,0 1 0,0-1 0,0 1 0,0 0 0,0-1-1,0 1 1,0 0 0,0-1 0,0 1 0,-1 0 0,1-1-1,0 1 1,0 0 0,0-1 0,-1 1 0,1 0 0,0 0-1,0-1 1,-1 1 0,1 0 0,0 0 0,-1 0 0,1-1 0,0 1-1,-1 0 1,1 0 0,0 0 0,-1 0 0,1-1 0,-15 7 358,-12 20-577,18-12 161,1 0 0,0 1 0,2 0 0,-1 1 1,2-1-1,0 1 0,1 0 0,0 1 0,2-1 0,0 0 0,0 19 0,2-33 7,-1 0 0,1-1 0,0 1 0,1-1 1,-1 1-1,0 0 0,0-1 0,1 1 0,-1-1 0,1 1 0,-1 0 0,1-1 0,-1 1 0,1-1 0,0 0 0,0 1 0,0-1 0,0 0 0,0 1 0,0-1 0,0 0 0,1 0 1,-1 0-1,2 1 0,-1-1 6,1 0 0,-1-1 0,1 1 1,-1 0-1,1-1 0,-1 0 0,1 0 0,-1 0 1,1 0-1,-1 0 0,1 0 0,-1-1 1,1 1-1,2-2 0,5-1 53,0 0-1,0-2 1,0 1-1,0-1 1,-1-1 0,13-8-1,-5 0 118,0-1-1,-1 0 0,-1-1 0,0-1 0,-1-1 1,14-23-1,-20 28-112,-1 0 1,-1 0 0,0 0-1,-1-1 1,0 0-1,-1 0 1,-1 0-1,0 0 1,-1-1 0,1-21-1,-3 36-84,0-1-1,0 0 1,0 0-1,0 1 1,1-1 0,-1 0-1,0 0 1,0 1-1,-1-1 1,1 0-1,0 0 1,0 1 0,0-1-1,0 0 1,-1 0-1,1 1 1,0-1 0,-1 0-1,1 1 1,0-1-1,-1 0 1,1 1-1,-1-1 1,1 1 0,-1-1-1,1 1 1,-1-1-1,0 1 1,1-1 0,-1 1-1,0-1 1,1 1-1,-1 0 1,-1-1-1,1 1-2,0 1 0,-1-1-1,1 1 1,0-1 0,0 1-1,0-1 1,0 1 0,0 0 0,0 0-1,0-1 1,0 1 0,0 0-1,1 0 1,-1 0 0,0 0-1,0 0 1,1 0 0,-1 0-1,1 0 1,-1 0 0,0 3-1,-4 10-13,0 0-1,1 1 0,0-1 1,1 1-1,1 0 0,0 0 0,1 27 1,1-40 36,0 0 1,0 0-1,0 0 1,0 0-1,0 0 1,1-1-1,-1 1 0,1 0 1,-1 0-1,1 0 1,0 0-1,0 0 1,-1 0-1,1-1 1,0 1-1,1 0 0,-1-1 1,0 1-1,0-1 1,1 1-1,-1-1 1,1 0-1,-1 1 1,1-1-1,0 0 1,-1 0-1,1 0 0,0 0 1,0-1-1,0 1 1,-1 0-1,1-1 1,0 1-1,0-1 1,0 0-1,0 1 1,0-1-1,3 0 0,1-1 40,1 1-1,-1-1 1,0 0-1,1-1 0,-1 0 1,0 0-1,0 0 1,0 0-1,-1-1 0,12-7 1,2-4 100,-1-1 1,-1-1 0,0-1-1,-1-1 1,0 0 0,-2-1-1,0 0 1,-2-1 0,0 0-1,-1-1 1,-1-1 0,0 0-1,-2 0 1,-1-1 0,-1 0-1,-1 0 1,-1 0 0,0-1-1,-1-43 1,-8 45-552,5 22 400,0 0-1,-1 0 1,1 0 0,0 0-1,-1 0 1,1 0-1,0 0 1,-1 0 0,1 0-1,0 0 1,-1 0 0,1 0-1,0 0 1,-1 0-1,1 0 1,-1 0 0,1 0-1,0 0 1,-1 0 0,1 0-1,0 1 1,0-1-1,-1 0 1,1 0 0,0 0-1,-1 1 1,1-1 0,0 0-1,0 0 1,-1 1-1,1-1 1,0 0 0,0 1-1,-24 37-349,5 4 287,-25 53 121,-52 167-1,87-230-34,2 1 0,1 0 0,1 0-1,2 1 1,1-1 0,2 1 0,1-1 0,1 1 0,11 48 0,16 35-1113,-29-117 1102,0 0 1,0-1-1,0 1 1,1 0 0,-1-1-1,0 1 1,0 0-1,0 0 1,1-1 0,-1 1-1,0 0 1,0 0-1,1 0 1,-1-1-1,0 1 1,0 0 0,1 0-1,-1 0 1,0 0-1,1-1 1,-1 1 0,0 0-1,0 0 1,1 0-1,-1 0 1,0 0-1,1 0 1,-1 0 0,0 0-1,1 0 1,-1 0-1,0 0 1,1 0 0,-1 0-1,0 0 1,1 0-1,-1 1 1,0-1-1,1 0 1,-1 0 0,0 0-1,0 0 1,1 0-1,-1 1 1,0-1 0,0 0-1,1 0 1,-1 1-1,0-1 1,0 0-1,0 0 1,1 1 0,-1-1-1,0 0 1,0 1-1,0-1 1,0 0 0,0 0-1,0 1 1,1-1-1,-1 0 1,0 1-1,0 0 1,12-28 50,90-335 66,-19 56-39,-61 239 95,3 1 0,49-92 0,-71 154-176,16-28-9,-19 31 8,1 0 1,-1 0 0,1 0-1,-1 0 1,1 0-1,0 1 1,-1-1 0,1 0-1,0 0 1,0 1 0,-1-1-1,1 0 1,0 1 0,0-1-1,0 1 1,0-1 0,0 1-1,0 0 1,0-1 0,0 1-1,0 0 1,0 0 0,0-1-1,0 1 1,2 0-1,-2 2-6,-1 0 0,1-1 0,0 1 0,-1 0 0,0 0 0,1 0 0,-1 0-1,0 0 1,0 0 0,0-1 0,0 1 0,0 0 0,0 0 0,-1 0-1,0 3 1,1-1-1,-7 28 29,-1 0 1,-1 0-1,-2-1 0,-1-1 0,-18 35 0,-10 26 22,22-43 3,2 1-1,2 1 1,2 0-1,-7 75 1,16-92-26,2 0 1,1 1 0,2-1-1,1 1 1,1-1 0,2 0 0,20 60-1,-21-77-39,4 13 192,-6-25-369,-5-14-421,-2-7-188,-2 0 0,0 0 0,-1 1 0,-1 0 0,-12-19 0,8 13 161,0 0-1,-8-25 0,18 39 689,-1 1 1,1-1-1,1 0 1,-1 0-1,1 1 1,1-1-1,0 0 0,0 0 1,0 0-1,3-13 1,-2 17 39,0 0 0,1 0 0,-1 1 0,1-1 1,0 0-1,0 1 0,0-1 0,0 1 0,1 0 0,-1 0 1,1 0-1,0 0 0,0 0 0,0 1 0,0-1 1,7-3-1,4-2-653,0 1 1,31-11 0,-8 4-5358,-9 1-7094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0.054"/>
    </inkml:context>
    <inkml:brush xml:id="br0">
      <inkml:brushProperty name="width" value="0.025" units="cm"/>
      <inkml:brushProperty name="height" value="0.025" units="cm"/>
    </inkml:brush>
  </inkml:definitions>
  <inkml:trace contextRef="#ctx0" brushRef="#br0">1 4 21460,'2'-4'7367,"-2"16"-7143,0 6-127,0 6-33,0-2-32,1 1-128,6-5-1154,7-6-1440,2-12-1666,2 0-2114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0.395"/>
    </inkml:context>
    <inkml:brush xml:id="br0">
      <inkml:brushProperty name="width" value="0.025" units="cm"/>
      <inkml:brushProperty name="height" value="0.025" units="cm"/>
    </inkml:brush>
  </inkml:definitions>
  <inkml:trace contextRef="#ctx0" brushRef="#br0">41 0 19763,'0'0'608,"-30"59"-127,21-23-449,7-2-64,2-1-417,12-7-1056,14-7-1666,8-5-1986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0.740"/>
    </inkml:context>
    <inkml:brush xml:id="br0">
      <inkml:brushProperty name="width" value="0.025" units="cm"/>
      <inkml:brushProperty name="height" value="0.025" units="cm"/>
    </inkml:brush>
  </inkml:definitions>
  <inkml:trace contextRef="#ctx0" brushRef="#br0">257 14 18770,'0'0'2706,"-10"-3"-565,3 1-1992,0 0 0,0 0 0,0 0 0,0 1 0,0 0 0,0 1 0,0 0 0,0 0 0,0 0 0,0 1 0,0 0 0,0 0 0,0 1 0,0-1 0,1 2-1,-1-1 1,0 1 0,1 0 0,0 0 0,-8 6 0,4-1 19,1 1 0,0 0 0,1 0 0,0 1-1,0 0 1,1 0 0,-9 17 0,13-21-134,0 0 0,0 1 1,1-1-1,-1 0 0,2 1 0,-1-1 0,1 1 1,0 0-1,0-1 0,1 1 0,-1 0 0,2 0 0,-1-1 1,1 1-1,2 11 0,-2-16-48,1 0 0,-1 1 1,0-1-1,1 0 0,0 0 0,-1 0 0,1 0 1,0 0-1,0 0 0,0 0 0,0-1 0,1 1 1,-1-1-1,0 0 0,1 1 0,-1-1 0,1 0 1,-1 0-1,1-1 0,-1 1 0,1 0 0,0-1 1,3 1-1,67 0-1363,-69-1 1190,10-1-558,-1 0 0,0-1 0,0-1 1,23-7-1,19-15-6560,-11 1-5587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1.097"/>
    </inkml:context>
    <inkml:brush xml:id="br0">
      <inkml:brushProperty name="width" value="0.025" units="cm"/>
      <inkml:brushProperty name="height" value="0.025" units="cm"/>
    </inkml:brush>
  </inkml:definitions>
  <inkml:trace contextRef="#ctx0" brushRef="#br0">21 99 19538,'0'0'1591,"-4"10"251,-12 30-513,16-39-1321,0 0-1,0 0 1,0-1-1,0 1 1,0 0 0,0 0-1,0 0 1,0-1-1,0 1 1,1 0-1,-1 0 1,0 0-1,0-1 1,1 1-1,-1 0 1,0-1 0,1 1-1,-1 0 1,1-1-1,-1 1 1,1 0-1,-1-1 1,1 1-1,0-1 1,-1 1-1,1-1 1,0 1-1,-1-1 1,1 0 0,0 1-1,-1-1 1,1 0-1,0 1 1,0-1-1,-1 0 1,1 0-1,0 0 1,0 0-1,0 0 1,-1 0-1,1 0 1,0 0 0,0 0-1,0 0 1,-1 0-1,1 0 1,0-1-1,1 1 1,2 0 44,13 0 43,1 0 1,-1-1-1,1-1 0,-1 0 0,0-1 0,32-11 1,-38 10 45,1 0 1,-1-1 0,0-1 0,-1 0 0,1 0-1,-1-1 1,0 0 0,-1 0 0,0-1-1,15-17 1,-23 24-117,1-1 0,-1 1 0,0-1 0,0 1 0,1-1-1,-1 1 1,0-1 0,-1 0 0,1 1 0,0-1 0,0 0 0,-1 0 0,1 0-1,-1 1 1,0-1 0,1 0 0,-1 0 0,0 0 0,0 0 0,0 0 0,0 0-1,-1-3 1,0 4-17,0-1-1,0 1 1,0 0-1,-1-1 1,1 1-1,0 0 1,0 0-1,-1 0 1,1 0-1,-1 0 1,1 0-1,-1 1 1,1-1-1,-1 0 1,0 1-1,1-1 1,-1 1-1,0 0 1,-3-1-1,-1 0-8,-1 1-1,0 0 1,0 0-1,1 0 1,-1 1 0,0 0-1,0 0 1,1 1-1,-1-1 1,1 2-1,-12 4 1,5 3 30,0-1 0,1 2 1,0 0-1,1 0 0,0 1 0,1 1 1,-11 15-1,16-20-9,0 1 0,0-1 1,0 1-1,1-1 0,1 1 1,-1 1-1,2-1 0,-1 0 0,1 1 1,0-1-1,1 1 0,0 0 0,1 10 1,1-18-121,-1 1 1,1 0-1,0-1 0,0 1 1,0-1-1,1 0 1,-1 1-1,1-1 1,-1 0-1,1 0 1,0 0-1,0 0 0,0 0 1,0 0-1,0 0 1,0-1-1,0 1 1,0-1-1,1 0 1,-1 1-1,1-1 0,-1 0 1,1 0-1,-1-1 1,1 1-1,0 0 1,-1-1-1,1 0 1,4 0-1,8 2-1920,0-1 0,1-1 0,26-3 0,2-4-4642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1.425"/>
    </inkml:context>
    <inkml:brush xml:id="br0">
      <inkml:brushProperty name="width" value="0.025" units="cm"/>
      <inkml:brushProperty name="height" value="0.025" units="cm"/>
    </inkml:brush>
  </inkml:definitions>
  <inkml:trace contextRef="#ctx0" brushRef="#br0">205 23 5381,'0'0'12988,"-9"-5"-8311,5 3-4478,0-1 0,-1 1 1,1 0-1,-1 1 0,1-1 1,-1 1-1,0-1 0,0 2 1,0-1-1,1 0 0,-1 1 0,0 0 1,0 0-1,0 0 0,0 1 1,0 0-1,0 0 0,1 0 1,-1 0-1,-7 3 0,4 0-47,-1 1 0,1 0 0,0 0 0,0 0 0,0 1 0,1 0-1,0 1 1,0 0 0,1 0 0,-7 9 0,17-15-162,1 1 0,-1-1 0,1 0 0,0-1 0,0 1 0,-1-1-1,1 0 1,9-1 0,-10 1-6,47 0-43,-24-2-437,0 1-1,0 2 1,-1 1-1,1 1 1,-1 1 0,31 9-1,-55-12 494,-1-1 0,1 1 0,0-1 0,-1 1 0,1 0 0,-1-1 0,1 1 0,-1 0 0,1 0 0,-1 0 0,0 0-1,0 0 1,1 0 0,-1 1 0,0-1 0,0 0 0,0 1 0,0-1 0,0 1 0,-1-1 0,2 2 0,-2-1 52,0-1 1,0 1-1,0-1 0,0 1 1,0-1-1,-1 1 1,1-1-1,0 1 0,-1-1 1,1 1-1,-1-1 0,0 0 1,1 1-1,-1-1 1,0 0-1,0 0 0,0 1 1,-1 0-1,-5 6 294,-1-2 1,1 1-1,-1-1 0,0 0 1,-13 6-1,14-7-401,-90 44 3063,44-33-3240,47-15-582,0 0 1,-1 0-1,1-1 0,0 0 0,-13-1 0,12-3-7137,2-6-7372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7.605"/>
    </inkml:context>
    <inkml:brush xml:id="br0">
      <inkml:brushProperty name="width" value="0.025" units="cm"/>
      <inkml:brushProperty name="height" value="0.025" units="cm"/>
    </inkml:brush>
  </inkml:definitions>
  <inkml:trace contextRef="#ctx0" brushRef="#br0">0 74 21652,'0'-16'2275,"0"0"159,0 1-1409,11 4-1474,3 4-1889,-5 2-2178,-2 1-6887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2.970"/>
    </inkml:context>
    <inkml:brush xml:id="br0">
      <inkml:brushProperty name="width" value="0.025" units="cm"/>
      <inkml:brushProperty name="height" value="0.025" units="cm"/>
    </inkml:brush>
  </inkml:definitions>
  <inkml:trace contextRef="#ctx0" brushRef="#br0">146 1 18706,'0'0'6000,"-11"1"-4575,8-1-1396,0 0-1,-1 0 1,1 1-1,0-1 1,0 1-1,0 0 1,-1 0-1,1 0 1,0 0-1,0 1 1,0-1-1,1 1 1,-1-1-1,0 1 0,1 0 1,-1 0-1,1 1 1,-1-1-1,1 0 1,0 1-1,0-1 1,0 1-1,0 0 1,1 0-1,-1-1 1,1 1-1,-1 0 1,1 0-1,-1 6 1,-8 30 227,1 0 0,2 0 0,-3 81 0,18 121 305,11-104-513,-11-86 107,5 89 0,-26-164 624,-3-33-898,3-1-1,2-1 0,2 0 1,0-97-1,9 154 109,0 0 0,0 0-1,0 1 1,0-1 0,1 0 0,-1 0-1,1 0 1,0 0 0,-1 1 0,1-1-1,0 0 1,0 1 0,0-1 0,0 0-1,0 1 1,0 0 0,1-1 0,-1 1-1,0 0 1,1-1 0,-1 1 0,1 0 0,2-1-1,0 0-11,1 0-1,0 0 1,0 0 0,0 1-1,0 0 1,0 0-1,0 0 1,9 0 0,6 1-5,0 2 0,0-1 0,30 8 0,-31-5-232,0 1 0,-1 0 0,0 2 0,0 0 0,22 12 0,-36-17 290,-1 0 0,1 0 0,-1 0 0,0 0 0,0 1 1,0-1-1,0 1 0,0 0 0,-1 0 0,1 0 1,-1 0-1,1 0 0,-1 0 0,0 1 0,-1-1 1,1 1-1,-1 0 0,1-1 0,-1 1 0,0 0 0,0 0 1,-1 0-1,1-1 0,-1 1 0,0 0 0,0 0 1,0 0-1,-1 0 0,1 0 0,-1 0 0,0 0 0,0-1 1,-1 5-1,-11 12 898,6-16-349,4-15-202,3-6-257,1-23 89,-7-49 0,4 78-88,0-1 0,0 1 1,-1 0-1,-1 0 0,1 0 1,-2 0-1,0 1 1,0-1-1,-7-9 0,10 19-148,2 6-33,7 9-34,-2-9-205,0 0 0,1 0 0,0-1 0,0 0 0,1 0 0,-1-1 0,1 0 0,-1 0 1,1 0-1,0-1 0,0 0 0,12 2 0,7 0-3063,1-1 1,29-1-1,-12-1-2926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3.484"/>
    </inkml:context>
    <inkml:brush xml:id="br0">
      <inkml:brushProperty name="width" value="0.025" units="cm"/>
      <inkml:brushProperty name="height" value="0.025" units="cm"/>
    </inkml:brush>
  </inkml:definitions>
  <inkml:trace contextRef="#ctx0" brushRef="#br0">112 12 18674,'0'0'5189,"-11"4"-3951,1-1-1030,1 1 0,0 0 1,-1 0-1,-14 11 0,21-13-115,0 0 1,0 0-1,0 1 1,1 0 0,-1-1-1,1 1 1,-1 0-1,1 0 1,0 0-1,0 0 1,0 1 0,1-1-1,-1 1 1,1-1-1,0 1 1,0-1-1,0 1 1,0 0-1,1-1 1,-1 6 0,1-8-92,1 0-1,-1 0 1,0 0 0,1 0 0,-1 0 0,1 0 0,-1 0 0,1 0 0,0 0 0,-1 0 0,1-1 0,0 1 0,0 0 0,-1 0-1,1-1 1,0 1 0,0-1 0,0 1 0,0 0 0,0-1 0,0 0 0,0 1 0,0-1 0,0 1 0,0-1 0,0 0 0,0 0-1,0 0 1,0 0 0,1 0 0,-1 0 0,0 0 0,2 0 0,42-5 189,-29-1-163,-1 0 0,-1 0 0,1-2 0,-1 0 1,14-11-1,-15 10-42,-1 1 1,1 1-1,0-1 1,1 2-1,-1 0 1,22-6 0,-34 12 11,0 0 0,-1 0 1,1 0-1,0 0 1,0 1-1,0-1 1,-1 0-1,1 0 1,0 0-1,0 1 0,-1-1 1,1 0-1,0 1 1,0-1-1,-1 1 1,1-1-1,0 1 0,-1-1 1,1 1-1,-1-1 1,1 1-1,-1 0 1,1-1-1,-1 1 1,1 0-1,-1-1 0,0 1 1,1 0-1,-1 0 1,0-1-1,0 1 1,1 0-1,-1 0 1,0 0-1,0-1 0,0 1 1,0 0-1,0 0 1,0 0-1,0-1 1,0 1-1,0 0 0,-1 0 1,1 1-1,-7 53 463,3-29-467,4-25 8,0 0-1,1 0 1,-1 0-1,1-1 1,-1 1 0,1 0-1,-1 0 1,1-1-1,-1 1 1,1 0 0,0-1-1,-1 1 1,1-1-1,0 1 1,0-1 0,-1 1-1,1-1 1,0 0-1,0 1 1,0-1 0,0 0-1,-1 1 1,1-1-1,0 0 1,0 0 0,0 0-1,0 0 1,0 0-1,0 0 1,0 0 0,-1 0-1,1 0 1,0-1-1,0 1 1,1 0 0,36-7 175,-21 0-132,1-1-1,-1-1 1,22-14 0,-29 16-56,1 0 1,0 0-1,0 1 1,1 1 0,-1 0-1,1 0 1,0 2-1,0-1 1,1 1-1,17-1 1,-29 4 13,-1 0 0,1 0 0,-1 0 1,1 0-1,-1 1 0,1-1 0,-1 0 0,1 1 0,-1-1 1,1 0-1,-1 1 0,1-1 0,-1 1 0,1-1 0,-1 0 1,0 1-1,1-1 0,-1 1 0,0-1 0,0 1 0,1-1 1,-1 1-1,0 0 0,0-1 0,0 1 0,1-1 0,-1 1 1,0-1-1,0 1 0,0 0 0,0-1 0,0 2 0,0 29 479,2 0-241,-1-30-233,1 1 0,-1-1 0,1 1 0,-1-1 0,1 0 0,0 0 0,0 0 0,-1 0 0,1 0 0,0 0 0,0 0 0,0 0 0,0-1 0,0 1 0,0-1 0,0 0 0,0 1 0,0-1 0,0 0 0,3 0 0,45-4 203,-29-1-169,-1-2-1,0 0 0,0-1 0,-1-1 0,23-13 0,-26 12-256,0 1-1,1 1 0,0 0 0,1 2 1,0 0-1,0 1 0,22-4 1,-40 9 178,1-1 0,0 1 0,-1 0 0,1 0 0,0 0 0,-1-1 0,1 1 0,0 0 0,-1 0 0,1 0 0,0 0 0,-1 0 0,1 0 0,0 0 0,0 0 0,-1 1 0,1-1 0,0 0 0,-1 0 0,1 1-1,-1-1 1,1 0 0,0 0 0,-1 1 0,1-1 0,-1 1 0,1-1 0,-1 1 0,1-1 0,-1 1 0,1-1 0,-1 1 0,0-1 0,1 1 0,-1-1 0,0 1 0,1 0 0,-1 1 0,1 11-3078,-1-7-2597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5.292"/>
    </inkml:context>
    <inkml:brush xml:id="br0">
      <inkml:brushProperty name="width" value="0.025" units="cm"/>
      <inkml:brushProperty name="height" value="0.025" units="cm"/>
    </inkml:brush>
  </inkml:definitions>
  <inkml:trace contextRef="#ctx0" brushRef="#br0">69 193 8520,'10'-65'1984,"2"-10"2144,-10 54-836,-2 18-1259,-2 7 287,-19 63-2170,2 0 1,3 2-1,3 0 1,3 0-1,-1 95 0,11-162-153,0 1 0,0-1 0,0 1 0,0-1 0,0 1 0,1-1 0,-1 0 0,1 1 0,0-1 0,-1 0 0,1 1 1,0-1-1,0 0 0,1 0 0,-1 0 0,0 0 0,1 0 0,-1 0 0,1 0 0,0 0 0,-1 0 0,1-1 0,3 3 0,-2-3 5,0-1 1,-1 1 0,1 0-1,0-1 1,0 0 0,0 0-1,0 0 1,0 0 0,-1 0-1,1 0 1,0-1-1,0 0 1,0 1 0,-1-1-1,1 0 1,0 0 0,-1 0-1,1-1 1,-1 1 0,5-3-1,6-6 41,1 0 0,-1-1 0,-1 0 0,0-1-1,-1-1 1,0 0 0,-1 0 0,10-16 0,-2 0-5,-2-1 1,-1 0-1,12-34 0,-19 41 19,-1 0 0,-1-1 0,-1 0 0,-1 0 0,1-44 0,-8 61-129,-3 14 28,-6 16 16,3 7 22,0 1-1,2-1 1,2 1 0,1 1 0,-1 42 0,5-71 3,-1-1 0,1 1 0,0 0 0,0-1 0,1 1 0,-1-1 0,1 1 1,-1-1-1,1 1 0,0-1 0,0 1 0,0-1 0,0 1 0,0-1 1,0 0-1,1 0 0,-1 1 0,1-1 0,0 0 0,-1 0 0,1-1 0,0 1 1,0 0-1,0-1 0,0 1 0,1-1 0,-1 0 0,0 1 0,1-1 1,-1 0-1,1 0 0,-1-1 0,1 1 0,-1 0 0,1-1 0,-1 0 0,1 0 1,0 1-1,4-2 0,1 0 0,1 0 0,-1 0 0,0-1 0,1 0 0,-1-1 0,0 0 1,0 0-1,0-1 0,-1 0 0,1 0 0,7-7 0,4-4 101,0-1 0,-2-1 0,0-1 0,-1 0 0,0-1 0,19-32 0,-26 35 0,-1 1 0,0-2 0,0 1 0,-2-1 0,0 0 0,-1-1 0,-1 1 0,-1-1 0,3-26 0,-6 41-101,0 0 1,0 1 0,0-1 0,-1 0-1,1 1 1,0-1 0,-1 0-1,0 0 1,0 1 0,0-1 0,0 1-1,0-1 1,0 1 0,0-1-1,-3-2 1,3 4-1,-1 0 1,1 0-1,0 1 0,0-1 1,0 1-1,-1-1 0,1 1 1,0-1-1,0 1 0,-1 0 1,1 0-1,0 0 0,-1-1 0,1 1 1,0 0-1,-1 1 0,1-1 1,0 0-1,0 0 0,-1 0 1,1 1-1,0-1 0,-1 1 1,1-1-1,0 1 0,0-1 0,0 1 1,0 0-1,0 0 0,0 0 1,0-1-1,0 1 0,0 0 1,0 0-1,-1 2 0,-7 6 31,0 0 0,1 1 0,1 0 0,-1 0 0,1 1-1,-9 19 1,-30 79 203,39-92-139,6-15-86,-37 107 842,35-99-798,1 0 0,0 0 0,0 0 1,1 0-1,1 0 0,-1 0 0,2 0 1,-1 0-1,4 13 0,-3-20-52,0 0 1,1 0-1,-1 0 1,1 0-1,0 0 1,0-1-1,0 1 1,1-1-1,-1 1 1,0-1-1,1 0 1,0 0-1,-1 0 0,1 0 1,0 0-1,0-1 1,0 1-1,0-1 1,0 0-1,1 0 1,-1 0-1,0 0 1,1-1-1,-1 1 1,0-1-1,1 0 0,-1 0 1,7 0-1,1-1 15,1 1-1,-1-1 0,0-1 0,1 0 1,-1-1-1,0 0 0,14-6 0,-5-1-51,-1 0 1,0-2-1,-1 0 0,0-1 0,26-26 0,-37 33-33,0-1-1,-1 1 1,1-2-1,-2 1 1,1-1-1,-1 0 1,0 0-1,-1 0 1,0 0-1,0-1 1,-1 0-1,0 0 1,-1 0-1,0 0 1,2-17-1,-4 26 64,0-1-1,0 1 0,0-1 1,0 1-1,0-1 1,-1 1-1,1-1 1,0 1-1,0-1 1,-1 1-1,1-1 1,0 1-1,0-1 0,-1 1 1,1-1-1,0 1 1,-1-1-1,1 1 1,-1 0-1,1-1 1,-1 1-1,1 0 1,-1-1-1,1 1 0,-1 0 1,1 0-1,-1-1 1,1 1-1,-1 0 1,1 0-1,-1 0 1,1 0-1,-1 0 1,1 0-1,-1 0 0,1 0 1,-1 0-1,0 0 1,1 0-1,-1 0 1,1 0-1,-1 0 1,1 0-1,-1 1 1,1-1-1,-1 0 0,1 0 1,-1 1-1,1-1 1,-1 0-1,1 1 1,-1-1-1,1 1 1,-29 18-138,19-8 296,1 1 1,1 0-1,-1 0 1,-8 20-1,14-26-47,0 0 0,0 1 0,1-1-1,0 1 1,1-1 0,-1 1 0,1-1 0,0 1 0,1 0 0,0 0 0,0 0-1,1 6 1,-1-11-93,1 1 0,0-1-1,0 0 1,0 0 0,0 0 0,1-1-1,-1 1 1,0 0 0,1 0-1,0-1 1,-1 1 0,1 0-1,0-1 1,-1 0 0,1 1-1,0-1 1,0 0 0,0 0 0,0 0-1,1 0 1,-1-1 0,0 1-1,0 0 1,0-1 0,3 1-1,67 5-161,-49-5-534,25 1-5446,-29-2-1079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5.898"/>
    </inkml:context>
    <inkml:brush xml:id="br0">
      <inkml:brushProperty name="width" value="0.025" units="cm"/>
      <inkml:brushProperty name="height" value="0.025" units="cm"/>
    </inkml:brush>
  </inkml:definitions>
  <inkml:trace contextRef="#ctx0" brushRef="#br0">262 143 16688,'6'-13'1980,"-3"7"-1567,19-43 1256,-20 46-1435,-1 0-1,0 0 1,0-1 0,-1 1 0,1-1 0,-1 1 0,1-1 0,-1 1 0,0 0 0,0-1 0,-1 1 0,1-1 0,-1 1 0,0-1 0,-1-3 0,1 6-145,0-1 0,-1 1 0,1-1 1,-1 1-1,1 0 0,-1 0 1,1 0-1,-1 0 0,0 0 1,1 0-1,-1 0 0,0 1 1,0-1-1,0 0 0,0 1 1,0 0-1,0-1 0,0 1 1,1 0-1,-1 0 0,0 0 1,0 0-1,0 0 0,0 1 1,0-1-1,-3 2 0,-2-1-32,1 1-1,-1-1 1,1 2 0,-1-1-1,1 1 1,-11 6-1,-1 5 7,1 2 0,1 0 0,0 1 0,1 0 0,1 1-1,1 1 1,0 0 0,2 1 0,0 1 0,1-1 0,1 1-1,-9 33 1,16-47-63,1 1-1,-1-1 0,1 1 1,0 0-1,1-1 1,0 1-1,1 11 0,0-17-48,-1 1 0,0-1 0,1 0 0,0 0-1,0 1 1,-1-1 0,1 0 0,1 0 0,-1 0-1,0 0 1,0 0 0,1 0 0,-1-1 0,1 1-1,-1 0 1,1-1 0,0 1 0,0-1-1,0 0 1,0 1 0,0-1 0,0 0 0,0 0-1,0 0 1,0-1 0,0 1 0,5 1 0,6 0-510,1-1 1,0 0-1,0 0 0,0-2 1,0 1-1,-1-2 1,1 0-1,0 0 1,14-6-1,-5 1-1611,-1-2 0,0 0-1,0-2 1,29-18 0,12-14-5181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6.540"/>
    </inkml:context>
    <inkml:brush xml:id="br0">
      <inkml:brushProperty name="width" value="0.025" units="cm"/>
      <inkml:brushProperty name="height" value="0.025" units="cm"/>
    </inkml:brush>
  </inkml:definitions>
  <inkml:trace contextRef="#ctx0" brushRef="#br0">191 67 7719,'0'0'9471,"-9"0"-6583,0 3-2608,0 0 1,0 0-1,0 0 0,0 1 1,1 0-1,-1 1 1,1 0-1,1 0 0,-1 1 1,1 0-1,0 0 1,0 1-1,0 0 1,1 0-1,0 0 0,-5 10 1,6-11-185,0 1 0,0 0 0,1 1 0,-1-1 0,2 1 0,-1-1 0,1 1 1,0 0-1,1 0 0,0 1 0,0-1 0,0 9 0,2-16-104,0 0 1,0-1-1,1 1 1,-1 0-1,0 0 1,1 0-1,-1-1 1,0 1-1,1 0 1,-1 0-1,1-1 0,-1 1 1,1 0-1,0-1 1,-1 1-1,1 0 1,-1-1-1,1 1 1,0-1-1,0 0 1,-1 1-1,1-1 0,0 1 1,0-1-1,0 0 1,-1 0-1,1 1 1,0-1-1,0 0 1,0 0-1,0 0 0,0 0 1,-1 0-1,1 0 1,0 0-1,0 0 1,0 0-1,0-1 1,-1 1-1,2-1 1,39-11 145,-27 1 10,0 1-1,-1-2 1,-1 0 0,0 0-1,0-1 1,-1 0-1,-1-1 1,0-1 0,-1 1-1,0-1 1,-1-1-1,-1 0 1,-1 0-1,0 0 1,-1-1 0,5-30-1,-10 47-148,-1 0 0,1 1 0,0-1 0,0 0 0,0 0 0,-1 0 0,1 1 0,0-1 0,-1 0 0,1 0 0,0 0 0,0 0 0,-1 1 0,1-1-1,0 0 1,-1 0 0,1 0 0,0 0 0,-1 0 0,1 0 0,0 0 0,-1 0 0,1 0 0,0 0 0,-1 0 0,1 0 0,0 0 0,-1 0 0,1 0 0,0-1 0,-1 1 0,1 0 0,0 0 0,0 0-1,-1 0 1,1-1 0,0 1 0,0 0 0,-1 0 0,1 0 0,0-1 0,0 1 0,-1 0 0,1 0 0,0-1 0,0 1 0,0 0 0,0-1 0,-1 1 0,1 0 0,0-1 0,0 1 0,0 0-1,0-1 1,0 1 0,0 0 0,0-1 0,0 1 0,0 0 0,0-1 0,-19 24-127,11-10 163,1 0 0,0 1 0,1 0 0,1 1 0,0-1-1,1 1 1,0 0 0,1 0 0,1 0 0,0 0 0,1 0 0,2 22 0,-1-35-33,0-1 0,0 0 0,1 1 0,-1-1 0,1 0 0,-1 1 0,1-1 0,-1 0 1,1 1-1,0-1 0,0 0 0,-1 0 0,1 0 0,0 0 0,0 0 0,0 0 0,0 0 0,1 0 0,-1 0 0,0 0 1,0 0-1,0-1 0,1 1 0,2 0 0,-1 0 9,1 0 0,0 0 0,-1-1 0,1 0 0,0 0 0,0 0 0,-1 0 0,1 0 0,6-2 0,-1 0 15,0-1 1,0 0-1,0 0 1,0-1-1,-1 0 1,0 0-1,10-7 0,-4 0-128,-2 0-1,0-1 1,0 0-1,-1-1 0,0 0 1,-1-1-1,-1 0 1,12-24-1,-57 96-1067,24-43 1489,2 1 0,-13 24-1,21-35-175,-1 0-1,2 0 0,-1 0 0,0 0 0,1 1 0,0-1 0,-1 7 0,2-11-132,1 1 0,-1-1-1,0 0 1,0 0-1,1 0 1,-1 0 0,0 0-1,1 0 1,-1 0-1,1 0 1,0 0-1,-1 0 1,1 0 0,0 0-1,-1 0 1,1 0-1,0-1 1,0 1 0,0 0-1,0 0 1,0-1-1,0 1 1,0-1-1,0 1 1,0-1 0,0 1-1,0-1 1,0 0-1,0 1 1,0-1 0,0 0-1,1 0 1,-1 0-1,0 0 1,0 0-1,0 0 1,0 0 0,2-1-1,5 1 7,0-1 0,-1 0 0,1 0 0,-1-1 0,1 0 0,-1 0 0,0-1 0,0 0 0,0 0 0,0-1 0,-1 0 0,1 0 0,10-9 0,4-6-190,-1-1 1,25-32-1,-9 11-613,-40 87 275,0-34 575,1 1 1,0 0-1,1 0 0,0 0 0,1 1 1,0 15-1,2-28-72,0 0 0,0 0 0,-1 0 0,1 0-1,0 0 1,1-1 0,-1 1 0,0 0 0,0 0 0,0-1-1,0 1 1,1-1 0,-1 1 0,0-1 0,0 1 0,1-1 0,-1 0-1,0 1 1,1-1 0,-1 0 0,0 0 0,1 0 0,-1 0 0,1 0-1,-1-1 1,0 1 0,3-1 0,39-6-2004,-10-2-2654,-11 6-2987,-16 2 3661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7.430"/>
    </inkml:context>
    <inkml:brush xml:id="br0">
      <inkml:brushProperty name="width" value="0.025" units="cm"/>
      <inkml:brushProperty name="height" value="0.025" units="cm"/>
    </inkml:brush>
  </inkml:definitions>
  <inkml:trace contextRef="#ctx0" brushRef="#br0">130 1 9641,'0'0'10421,"-8"14"-9087,-21 39 737,-23 59-1,44-93-1652,1 0 0,1 0-1,0 1 1,2 0 0,0-1 0,1 1-1,1 1 1,1 21 0,1-39-431,1-1 0,-1 0 0,1 0-1,0 1 1,-1-1 0,1 0 0,0 0 0,0 0 0,1 0 0,-1 0-1,0 0 1,1 0 0,-1 0 0,1-1 0,-1 1 0,1-1 0,0 1-1,0-1 1,0 1 0,-1-1 0,2 0 0,-1 0 0,0 0 0,0 0-1,0 0 1,0-1 0,0 1 0,1 0 0,-1-1 0,0 0 0,1 0-1,-1 1 1,0-1 0,4-1 0,2 1-243,0 0 0,0-1 0,0 0-1,0-1 1,0 0 0,0 0 0,0 0 0,13-7 0,-17 6 150,18-6-781,-21 9 879,-1 0 0,1 0 0,-1 1 0,1-1 0,-1 0 1,0 0-1,1 0 0,-1 1 0,1-1 0,-1 0 0,1 1 0,-1-1 0,0 0 1,1 1-1,-1-1 0,0 0 0,1 1 0,-1-1 0,0 1 0,1-1 0,-1 0 1,0 1-1,0-1 0,0 1 0,1-1 0,-1 1 0,0-1 0,0 1 0,0-1 1,0 1-1,0-1 0,0 1 0,0-1 0,0 1 0,0-1 0,0 1 0,0-1 1,0 1-1,-1 0 0,-13 84 1140,14-84-1122,0-1 0,1 1 0,-1-1 0,0 0 0,0 1 0,0-1 0,1 1 0,-1-1 0,0 0 0,0 1 0,1-1 0,-1 0 0,0 1 0,1-1 1,-1 0-1,1 1 0,-1-1 0,0 0 0,1 0 0,-1 0 0,1 1 0,-1-1 0,0 0 0,1 0 0,-1 0 0,1 0 0,-1 0 0,1 0 0,-1 0 0,1 0 1,-1 0-1,1 0 0,-1 0 0,0 0 0,1 0 0,-1 0 0,1 0 0,-1 0 0,1-1 0,-1 1 0,1 0 0,21-10 566,-12 1-492,-1-1 1,0 0 0,-1 0-1,0-1 1,-1 0 0,0-1-1,-1 1 1,6-16-1,20-33-2153,-31 65 2088,0 0 0,0 0 0,1 1 0,-1-1 0,1 0 0,1 0-1,-1-1 1,1 1 0,-1 0 0,6 6 0,-3-7-12,0 0-1,0-1 0,0 1 1,0-1-1,1 0 1,-1-1-1,1 1 1,0-1-1,0 0 1,0-1-1,0 1 0,0-1 1,0 0-1,0-1 1,0 1-1,0-1 1,0 0-1,0-1 1,1 0-1,-1 0 0,7-2 1,2 0-216,0-2 1,0 1-1,-1-2 1,1 0-1,-1-1 1,-1 0-1,15-11 0,-6 1-424,-16 11 265,0 1 0,1 0 1,0 1-1,0-1 0,10-4 0,-17 56 2541,1-41-2091,-1 0 0,1 0 1,0 0-1,1 0 0,0-1 0,0 1 0,0 0 0,0-1 1,1 1-1,0-1 0,6 8 0,49 56 127,-18-23-294,-21-20-457,0-2-1102,30 49 1,-45-65 1665,0 0 0,0 0 0,-1 1 0,0-1 0,0 1 0,-1-1 0,0 1-1,-1 0 1,0 0 0,0 0 0,-1 9 0,-1-14 191,0-1-1,0 1 1,0-1-1,-1 1 1,1-1-1,-1 0 1,0 0-1,0 0 1,0 0-1,0 0 1,-1 0-1,1 0 1,-1-1-1,0 1 1,0-1-1,1 0 1,-2 0-1,1 0 1,0 0-1,0 0 1,0-1-1,-8 3 1,-8 3 876,-1 0 0,-34 6 0,51-13-958,-19 5 434,0-1 0,0-1 0,0-1 1,-35-2-1,51 0-560,1-1 1,-1 0-1,0 0 1,1-1-1,-1 1 1,1-1-1,-1 0 1,1-1-1,0 1 0,-5-4 1,7 3-45,0 1 1,1 0 0,-1-1-1,1 0 1,-1 1-1,1-1 1,0 0-1,0 0 1,0 0-1,1 0 1,-1-1-1,1 1 1,0 0 0,0-1-1,0 1 1,0-1-1,0-5 1,1 5 9,0 1 0,0 0 1,1-1-1,-1 1 0,1 0 1,0 0-1,0 0 0,0-1 0,0 1 1,1 0-1,-1 0 0,1 0 1,0 1-1,0-1 0,0 0 1,0 1-1,0-1 0,0 1 0,1 0 1,-1 0-1,1-1 0,0 2 1,0-1-1,0 0 0,0 1 1,4-2-1,11-6 0,1 1-1,0 1 1,23-5 0,-29 8-62,33-8-874,42-14-5928,-56 10 370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7.760"/>
    </inkml:context>
    <inkml:brush xml:id="br0">
      <inkml:brushProperty name="width" value="0.025" units="cm"/>
      <inkml:brushProperty name="height" value="0.025" units="cm"/>
    </inkml:brush>
  </inkml:definitions>
  <inkml:trace contextRef="#ctx0" brushRef="#br0">1 40 18834,'0'0'352,"92"-16"-256,-26 11 545,11-1-385,-2-1-1121,-6 2-6886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12.425"/>
    </inkml:context>
    <inkml:brush xml:id="br0">
      <inkml:brushProperty name="width" value="0.025" units="cm"/>
      <inkml:brushProperty name="height" value="0.025" units="cm"/>
    </inkml:brush>
  </inkml:definitions>
  <inkml:trace contextRef="#ctx0" brushRef="#br0">1374 112 6438,'24'-26'1580,"-17"16"-826,0 1-1,1 0 0,0 0 1,1 1-1,0 0 0,0 1 0,1 0 1,19-11-1,-28 18-707,-1 1 0,0-1-1,1 1 1,-1-1 0,1 1 0,-1 0-1,0-1 1,1 1 0,-1-1 0,0 1 0,0 0-1,0-1 1,1 1 0,-1-1 0,0 1-1,0 0 1,0-1 0,0 1 0,0 0 0,0-1-1,0 1 1,0 0 0,0-1 0,-1 1 0,1 0-1,0-1 1,0 1 0,0 0 0,-1-1-1,1 1 1,0-1 0,-1 2 0,-18 40 660,-2-1 0,-2-1 0,-43 60 0,16-25-418,-121 195 497,-307 451-470,343-544-441,-126 176 441,204-266-914,4 2 1,-52 118-1,101-199 221,-15 29-988,18-35 1083,0-1 0,0 0 0,0 0 0,0 0 0,0 0 0,0-1 0,0 1 0,0 0 0,-1 0 0,1-1 0,0 1 0,0-1 0,-1 1-1,1-1 1,0 1 0,-2-1 0,-9-1-5413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12.782"/>
    </inkml:context>
    <inkml:brush xml:id="br0">
      <inkml:brushProperty name="width" value="0.025" units="cm"/>
      <inkml:brushProperty name="height" value="0.025" units="cm"/>
    </inkml:brush>
  </inkml:definitions>
  <inkml:trace contextRef="#ctx0" brushRef="#br0">165 1 13421,'0'0'4318,"-2"13"-4072,-87 522 1619,31-224-1755,57-304-107,-5 22 28,2 0 1,1 0-1,1 1 1,3 34-1,-1-62-27,0 0-1,0 0 0,0 0 1,0 1-1,1-1 0,-1 0 1,1 0-1,-1 0 0,1 0 1,0 0-1,0 0 0,0 0 0,0 0 1,0 0-1,1-1 0,-1 1 1,1 0-1,-1-1 0,1 1 1,-1-1-1,1 1 0,0-1 1,-1 0-1,1 0 0,0 0 1,0 0-1,0 0 0,0 0 0,0 0 1,0-1-1,0 1 0,1-1 1,-1 0-1,0 1 0,4-1 1,1-1 13,0 0 1,1 0 0,-1 0 0,0-1 0,0 0-1,0-1 1,0 1 0,-1-1 0,1-1 0,7-4-1,35-26 73,-1-3 0,-2-1-1,65-71 1,-65 63-75,555-551-2690,-465 460-1077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17.896"/>
    </inkml:context>
    <inkml:brush xml:id="br0">
      <inkml:brushProperty name="width" value="0.025" units="cm"/>
      <inkml:brushProperty name="height" value="0.025" units="cm"/>
    </inkml:brush>
  </inkml:definitions>
  <inkml:trace contextRef="#ctx0" brushRef="#br0">1552 1 12043,'1'14'138,"0"0"-1,-1 1 0,0-1 0,-1 0 1,-1 0-1,0 1 0,-1-1 1,-1 0-1,0-1 0,-1 1 0,0-1 1,-1 0-1,-8 13 0,-111 172 1981,73-122-1706,4 2-1,-72 159 1,-89 381-246,34 14-160,112-398-2,17-62-198,-366 1215 628,373-1275-320,-152 393 199,176-477-258,6-20-102,6-16-297,7-42-1254,2 0 0,3 0 0,19-64 0,-19 76 281,20-71-3930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8.166"/>
    </inkml:context>
    <inkml:brush xml:id="br0">
      <inkml:brushProperty name="width" value="0.025" units="cm"/>
      <inkml:brushProperty name="height" value="0.025" units="cm"/>
    </inkml:brush>
  </inkml:definitions>
  <inkml:trace contextRef="#ctx0" brushRef="#br0">98 0 19474,'0'0'8163,"-4"10"-7491,-4 10-487,1 1-1,1 0 1,0 1-1,2 0 1,-3 40-1,4 125 54,3-173-243,0-9-14,0-1 0,0 0-1,0 1 1,1-1-1,0 0 1,0 1-1,0-1 1,0 0 0,0 0-1,1 0 1,0 0-1,0 0 1,0 0-1,0-1 1,1 1 0,0-1-1,-1 1 1,1-1-1,4 3 1,-4-4-23,1 0 0,-1 0 1,1 0-1,0 0 0,0-1 0,0 0 1,0 0-1,0 0 0,0 0 0,0-1 1,0 1-1,0-1 0,0 0 0,0 0 1,0-1-1,0 1 0,1-1 0,-1 0 1,0 0-1,4-2 0,43-22-391,6-2-107,-54 26 502,1 0 0,0 0 0,-1 0 0,1 0 0,0 1 0,0-1 0,0 1 0,-1 0 0,1 0 0,0 0 0,0 1 0,0-1 0,3 2 0,-5-1 20,-1 0 1,0 0-1,1 0 1,-1 0-1,0 0 1,0 1-1,0-1 0,0 0 1,0 1-1,0-1 1,0 0-1,0 1 1,0-1-1,-1 1 1,1 0-1,0-1 1,-1 1-1,0-1 1,1 1-1,-1 0 0,0-1 1,0 1-1,0 0 1,0-1-1,0 1 1,0 0-1,0-1 1,-1 1-1,1 0 1,-1-1-1,0 4 0,-1 1 187,0 1 0,0-1-1,0 0 1,0 0 0,-1 0-1,-7 11 1,0-5 124,-1-1-1,-1 0 1,0-1 0,0 0 0,-1-1-1,0 0 1,-1-1 0,0 0 0,0-1-1,0-1 1,-1 0 0,0-1-1,0-1 1,-1 0 0,1-1 0,-1-1-1,-18 1 1,32-3-306,-1 0-1,1-1 1,-1 1-1,1 0 1,-1-1-1,1 0 1,-1 1-1,1-1 1,0 0 0,-1 0-1,1 0 1,0-1-1,0 1 1,0-1-1,0 1 1,0-1-1,0 1 1,0-1-1,1 0 1,-1 0 0,0 0-1,1 0 1,0 0-1,-1 0 1,0-4-1,-1-1-123,1 0-1,0 0 0,0 0 0,1-1 0,0 1 1,0 0-1,1-12 0,0 17-75,1 0 1,-1 0 0,0-1-1,1 1 1,0 0-1,-1 0 1,1 0-1,0 0 1,0 0-1,0 1 1,0-1-1,1 0 1,-1 0 0,0 1-1,1-1 1,-1 0-1,1 1 1,0 0-1,-1-1 1,1 1-1,0 0 1,0 0-1,0 0 1,0 0-1,0 0 1,0 0 0,4 0-1,6-3-2083,1 1 0,1 0 1,18 0-1,-24 2 729,33-4-6643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18.408"/>
    </inkml:context>
    <inkml:brush xml:id="br0">
      <inkml:brushProperty name="width" value="0.025" units="cm"/>
      <inkml:brushProperty name="height" value="0.025" units="cm"/>
    </inkml:brush>
  </inkml:definitions>
  <inkml:trace contextRef="#ctx0" brushRef="#br0">2 107 9385,'0'-107'5386,"-2"304"-3709,14 386 495,-11-572-2137,3 31 218,10 46 0,-12-78-223,1 1 1,0 0-1,0-1 0,2 0 0,-1 0 1,1 0-1,0 0 0,1-1 0,10 13 1,-14-20-30,0 1 1,1-1-1,-1 1 1,1-1-1,0 0 0,-1 0 1,1-1-1,0 1 1,0 0-1,0-1 1,0 0-1,1 1 1,-1-1-1,0-1 1,0 1-1,1 0 1,-1-1-1,0 0 0,1 1 1,-1-2-1,1 1 1,-1 0-1,0 0 1,1-1-1,-1 0 1,0 0-1,0 0 1,0 0-1,1 0 0,-1-1 1,0 1-1,5-5 1,5-2 16,-1-1 1,0-1 0,-1 0 0,0-1-1,18-23 1,120-174 225,4-5-184,-63 107-491,22-29-6184,-63 67-3096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33.744"/>
    </inkml:context>
    <inkml:brush xml:id="br0">
      <inkml:brushProperty name="width" value="0.025" units="cm"/>
      <inkml:brushProperty name="height" value="0.025" units="cm"/>
    </inkml:brush>
  </inkml:definitions>
  <inkml:trace contextRef="#ctx0" brushRef="#br0">1615 157 4965,'0'0'1217,"-10"-9"-1030,-1-2 38,-2 0 0,1 1 0,-1 1 0,0 0 0,-1 1 0,-24-11 0,3 5 243,-1 1 1,0 2 0,-1 1 0,0 2 0,-76-6 0,64 14-268,0 3 0,0 2 1,0 2-1,0 2 0,1 2 0,1 3 0,0 1 1,1 2-1,-51 28 0,42-16-20,2 3 0,1 1 0,1 3-1,3 2 1,1 2 0,-82 90 0,102-95-133,1 1 0,2 0 1,2 2-1,1 1 0,1 0 1,3 2-1,1 0 0,2 0 1,2 2-1,2-1 1,2 2-1,1-1 0,3 1 1,1 0-1,3 0 0,4 47 1,0-63-51,1 0 1,1 0-1,2 0 1,1-1-1,1 0 1,1 0 0,1-1-1,1-1 1,1 0-1,2-1 1,0 0-1,2-2 1,29 31-1,-8-14-11,1-2 0,1-2 0,2-2 0,2-1 0,0-3 0,61 29 0,-37-27-10,2-3-1,0-4 1,1-2 0,1-4 0,95 12 0,-18-14 47,248-6 0,-297-15 10,0-5 0,-1-4-1,112-31 1,284-114-121,-359 105 127,-3-5 1,222-135 0,-281 145 60,-3-3 1,-2-3-1,-2-3 1,-3-3 0,103-125-1,-152 165-61,-1-1 1,-1 0-1,0-1 0,-2 0 0,-1-1 0,-1-1 1,-1 1-1,-1-1 0,5-27 0,-10 35 39,-1 1 0,-1-1 0,0 0 0,-1 0 0,-1 1 0,-1-1 0,0 0 0,-1 1 0,-1 0 0,0 0 0,-1 0 0,-1 0 0,0 0 0,-2 1 0,-10-18 0,3 11 1,-1 1 0,0 0 0,-2 1 0,-1 1 0,0 0 0,-40-28 0,26 25-29,-1 1 1,-1 1-1,-74-28 0,26 21-14,0 3 0,-1 5 0,-136-15 0,-418-1 111,0 53-2779,504-13 710,9-3-861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40.473"/>
    </inkml:context>
    <inkml:brush xml:id="br0">
      <inkml:brushProperty name="width" value="0.025" units="cm"/>
      <inkml:brushProperty name="height" value="0.025" units="cm"/>
    </inkml:brush>
  </inkml:definitions>
  <inkml:trace contextRef="#ctx0" brushRef="#br0">2191 382 6694,'-9'-1'774,"-22"-3"-304,-1-2 0,1-1 0,-54-20 0,46 13 102,0 1 1,-2 2 0,1 2 0,-1 1 0,-64-2 0,33 8-351,1 4 1,-101 14 0,39 3-126,2 5 0,0 6 0,-146 53 1,225-63 154,0 2 0,1 2 0,1 3-1,1 1 1,2 3 0,1 1 0,1 3 0,2 2 0,2 1 0,-44 53 0,65-66-157,2 0 0,1 1 0,1 0 0,1 2 0,2 0-1,-18 50 1,26-62-108,1 0 0,1 0 0,0 0 0,1 1 0,0-1 1,1 0-1,1 1 0,1-1 0,1 1 0,0-1 0,1 0 0,0 0 0,2 0 0,8 22 0,6 0-7,2-1 1,1-1 0,2-1-1,2-1 1,1-1 0,1-2-1,2 0 1,1-2 0,69 49-1,-16-21 2,2-5 0,2-3-1,103 40 1,-33-26 83,3-8 1,2-7-1,182 29 1,514 29 30,1065-37-38,-1518-86-167,658-115-1,-1004 122 97,389-78-111,-375 69 112,-2-4-1,0-2 1,132-68 0,-179 79 24,-1-1 0,0-1 0,-1-1 0,-1-1 0,-1-1 0,36-41 0,-45 45 11,-2 0 0,1-1 1,-2-1-1,0 1 0,-1-2 0,-1 1 0,0-1 1,-1 0-1,-2 0 0,1-1 0,1-24 1,-4 15 18,-1 0 0,-1 1 1,-2-1-1,0 1 0,-2-1 1,-1 1-1,-2 0 1,0 0-1,-2 1 0,0 0 1,-2 1-1,-1 0 0,-1 0 1,-1 1-1,-29-36 1,-1 4 38,-2 2 0,-2 2 0,-2 2 0,-86-65 0,53 55 25,-2 4 1,-142-69 0,-206-54 69,-5 38-207,213 78-14,-2 9 0,-3 10 0,-1 11 0,-358-7 1,-182 75 70,-499 155 198,962-117-1292,111-1-3971,95-25-1212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53.871"/>
    </inkml:context>
    <inkml:brush xml:id="br0">
      <inkml:brushProperty name="width" value="0.025" units="cm"/>
      <inkml:brushProperty name="height" value="0.025" units="cm"/>
    </inkml:brush>
  </inkml:definitions>
  <inkml:trace contextRef="#ctx0" brushRef="#br0">3757 138 2210,'-375'-75'8012,"-6"30"-5098,-386 27-2870,611 28 107,1 7 0,-290 71-1,-286 141 333,655-202-359,2 4-1,1 3 1,-81 52 0,114-60-62,1 2 0,1 2 0,1 2 0,2 1 0,1 1 0,-47 63 0,72-85-57,2 0 0,-1 0 0,1 1 0,1 0 0,1 0 1,-1 1-1,2-1 0,0 1 0,1 0 0,0 1 0,1-1 0,1 0 1,0 1-1,2 23 0,2-17 1,0-1 0,2 1 0,0-1 1,1 1-1,1-2 0,1 1 0,1-1 0,1 0 0,16 24 0,12 11 0,3-2 1,1-1-1,3-2 0,78 65 0,-39-46 13,186 113 1,-180-132 4,3-3 1,1-4 0,150 43-1,312 40 316,-175-55-293,270 42 60,-469-95 7,347-13 1,182-63 183,-480 36-269,66-13-45,389-98-1,265-162-15,-895 277 71,-2-4 0,-1-1 0,0-3-1,56-39 1,-95 57-28,0-2 1,-1 1-1,0-2 1,-1 0-1,0 0 1,-1-1-1,0-1 1,-1 0-1,-1 0 0,0-1 1,-1 0-1,0 0 1,-1-1-1,-1 0 1,-1 0-1,0-1 1,-1 0-1,3-30 1,-6 30 4,-1 1 0,-1-1 0,0 1 1,-1-1-1,-1 1 0,0 0 1,-1 0-1,-1 0 0,-1 1 0,-10-23 1,5 20 31,0 0 0,0 0 1,-2 1-1,0 1 0,-1 0 1,-1 1-1,-31-25 0,6 11 47,-1 2 0,-1 2-1,-1 1 1,-70-26 0,-195-54 453,243 84-438,-1411-342 1913,1201 317-2627,-2 12-1,0 13 1,-352 17-1,449 20-2117,-241 55-1,220-29-816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3:25.862"/>
    </inkml:context>
    <inkml:brush xml:id="br0">
      <inkml:brushProperty name="width" value="0.025" units="cm"/>
      <inkml:brushProperty name="height" value="0.025" units="cm"/>
    </inkml:brush>
  </inkml:definitions>
  <inkml:trace contextRef="#ctx0" brushRef="#br0">4735 311 5477,'0'0'2899,"-5"-10"-844,-3-3-1795,-1 0 0,0 1 1,-1 0-1,0 1 0,-1 0 0,0 0 0,0 1 0,-1 0 0,0 2 0,-16-10 1,3 5-66,1 2 1,-2 0-1,0 2 1,0 0-1,0 2 1,-54-8 0,-169 0 320,205 14-335,-960-8 1622,181 4-1562,515-5-80,-224 0 473,402 15-504,1 4 0,-141 31 0,-84 43-127,280-61 14,0 3 0,-115 58 0,172-75 22,0 2 0,1 0 1,0 1-1,1 0 0,0 1 1,1 1-1,-24 27 0,33-34-39,1 0 0,0 0 0,0 1-1,1-1 1,0 1 0,0 0 0,1-1 0,-1 1-1,1 1 1,1-1 0,-1 0 0,1 0 0,1 1-1,-1-1 1,1 0 0,1 1 0,-1-1 0,1 0-1,1 0 1,-1 1 0,1-1 0,0 0-1,5 9 1,3 5 12,1 0 0,1-2-1,1 1 1,1-2 0,0 1-1,1-2 1,19 17 0,12 7 42,73 51 1,-31-33-45,3-4 0,167 73-1,214 44 37,189-12 111,14-59-95,-418-77-42,1-11 0,318-25 1,507-123-189,-1049 129 179,366-76-67,-341 66 42,-1-3-1,-1-2 1,-1-2-1,87-52 1,-124 64 21,-1-1 1,-1-2 0,0 1 0,-1-2 0,27-30 0,-36 35-7,1 0 1,-2-1-1,1 1 0,-1-1 1,-1-1-1,0 1 1,-1-1-1,0 0 0,0 0 1,-2 0-1,3-20 1,-4 15 4,0 1-1,-1 0 1,-1 0 0,-1 0 0,-1 0 0,0 0 0,0 0 0,-2 0 0,0 1 0,-13-28 0,7 24 1,-1 0 0,0 1 0,-1 0 1,-1 1-1,-1 1 0,0 0 0,-28-22 0,-3 3 64,-1 3 0,-2 1 0,-2 3 0,-55-23-1,-222-75 499,302 117-536,-498-143 897,170 73-3488,225 50-2572,10 0-6684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3:56.660"/>
    </inkml:context>
    <inkml:brush xml:id="br0">
      <inkml:brushProperty name="width" value="0.025" units="cm"/>
      <inkml:brushProperty name="height" value="0.025" units="cm"/>
    </inkml:brush>
  </inkml:definitions>
  <inkml:trace contextRef="#ctx0" brushRef="#br0">0 210 8808,'0'0'8237,"8"3"-8226,46 9 12,1-2 0,0-2-1,0-2 1,111-5 0,236-38 149,-266 20-154,508-83 629,-196 26-263,-443 73-426,187-19 295,-172 19-883,-1 2-1,1 0 1,0 1 0,-1 1-1,1 0 1,-1 2 0,31 11-1,-13 1-4152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4:03.286"/>
    </inkml:context>
    <inkml:brush xml:id="br0">
      <inkml:brushProperty name="width" value="0.025" units="cm"/>
      <inkml:brushProperty name="height" value="0.025" units="cm"/>
    </inkml:brush>
  </inkml:definitions>
  <inkml:trace contextRef="#ctx0" brushRef="#br0">6090 559 9641,'-16'-8'822,"-97"-52"-121,-10-8 411,-215-82 1,149 92-248,-3 8 1,-380-47-1,-403 30 324,162 66-981,481 29-222,1 14-1,-356 92 1,475-83 117,3 9 0,-278 120 1,442-160-70,0 3 0,1 1 1,1 3-1,-65 52 1,89-62-51,1 0 0,1 1 1,1 0-1,0 2 0,1 0 1,2 1-1,0 0 0,1 1 1,1 0-1,1 1 0,-10 33 1,10-19 4,1 0 0,3 0 0,1 1 0,1 0 0,3 0 0,0 0 0,3 0 0,10 60 0,-6-66-7,2-1 1,1 0-1,1 0 0,2-1 0,1 0 1,2-1-1,0-1 0,2 0 1,1-1-1,31 34 0,-12-22 17,2-1 0,2-3 0,2-1 0,1-3 0,1-1 0,1-2 0,54 23 0,43 12 77,174 50 0,-130-57-69,2-9 0,219 27 0,-149-46 17,285-6 1,316-59 61,-1-46-55,-33 2-10,-578 63-24,331-34 38,-432 32-38,271-75 1,-355 76 1,-2-2 0,-1-3 0,-1-2 0,-1-4 0,74-49 0,-109 62 24,0-1-1,-2-1 1,-1 0 0,0-2 0,-1-1 0,19-28 0,-27 32 32,0 0-1,-1-1 1,-1 0-1,-1-1 1,-1 1-1,-1-2 1,0 1-1,-2-1 1,3-27-1,-5 9 55,-1 0-1,-3-1 0,-1 1 0,-2 0 0,-1 0 0,-2 1 0,-2 0 0,-2 0 0,-1 1 0,-1 1 0,-3 0 0,-1 1 0,-23-34 1,7 18-92,-3 0 1,-1 3 0,-3 1-1,-2 2 1,-2 1 0,-1 3 0,-82-55-1,79 66-21,-1 1-1,-1 3 0,-2 2 0,0 2 0,-100-26 1,38 23-1044,-211-20 0,294 43 696,-152-20-3765,91 3-650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4:13.033"/>
    </inkml:context>
    <inkml:brush xml:id="br0">
      <inkml:brushProperty name="width" value="0.025" units="cm"/>
      <inkml:brushProperty name="height" value="0.025" units="cm"/>
    </inkml:brush>
  </inkml:definitions>
  <inkml:trace contextRef="#ctx0" brushRef="#br0">1053 377 9385,'-159'25'1085,"86"-13"-109,-138 8 0,177-20-937,1 1-1,-63 11 1,79-8-17,1 1 1,0 0-1,0 1 0,1 0 0,-1 2 1,1 0-1,-23 16 0,8-2 233,1 2 1,1 0-1,1 2 1,2 1-1,-42 57 1,55-66-197,0 0 1,2 0 0,0 1-1,2 1 1,0-1-1,1 1 1,1 1-1,0-1 1,2 1-1,1 0 1,-2 39-1,6-33-76,2 0-1,1 1 0,2-1 0,0 0 0,2-1 0,0 0 0,2 0 0,24 44 1,14 15 16,66 86 1,-100-150-4,18 25 9,2-2 0,2-1 0,1-1 0,3-3 0,1-1 0,1-2-1,2-2 1,2-1 0,1-3 0,1-2 0,2-2 0,87 32 0,-71-37-37,2-3 1,1-4-1,0-2 0,89 3 1,285-13-177,-350-4 195,114-10-3,-1-9 0,-1-8 0,214-61 0,-314 63 25,-1-5 0,116-52 0,-175 63-24,0-2 1,-1-2-1,-1-1 1,-2-3-1,0-1 1,68-69-1,-96 85 26,0-1 0,-1 0-1,-1 0 1,-1-1 0,0-1-1,-1 0 1,-1 0 0,-1 0 0,8-24-1,-12 28 54,-1 0 0,0 1 0,0-1 0,-1 0 0,-1 0 1,0 0-1,-1 0 0,0 0 0,-1 1 0,0-1 0,-1 0 0,-1 1 0,0 0 0,-9-20 0,-7-5 275,-2 0 0,-2 2 1,-1 0-1,-34-36 0,-128-119 945,144 149-1034,-75-72 342,-4 6 0,-222-149 0,285 218-553,-2 3 1,-1 2-1,-2 3 0,-1 3 0,-1 3 1,-1 3-1,-1 3 0,-118-16 1,114 28-328,-1 4 0,1 3 0,-1 3 0,1 3 0,0 4 1,-98 26-1,73-7-447,1 3-1,2 5 1,2 4 0,-90 56 0,-61 55-1980,51-30-2215,57-46-1353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4:32.217"/>
    </inkml:context>
    <inkml:brush xml:id="br0">
      <inkml:brushProperty name="width" value="0.025" units="cm"/>
      <inkml:brushProperty name="height" value="0.025" units="cm"/>
    </inkml:brush>
  </inkml:definitions>
  <inkml:trace contextRef="#ctx0" brushRef="#br0">1815 0 6406,'-16'1'288,"-23"1"155,-272 25 2339,271-20-2653,-1 1 0,2 3 0,-1 0 0,1 3 0,-70 35 0,-92 73-148,-49 26 113,-45 26 694,245-139-511,2 3-1,1 2 1,-64 70 0,95-90-266,1 0 0,1 1 1,0 0-1,2 2 1,1-1-1,0 1 0,2 1 1,1 0-1,1 0 1,0 0-1,2 1 0,1 0 1,1 0-1,1 28 0,2-46-16,0-1-1,1 1 0,0-1 0,0 1 1,1-1-1,0 1 0,0-1 0,0 0 0,1 0 1,0 0-1,0 0 0,0 0 0,9 10 0,-4-8-7,0 1 0,0-1 0,1 0 0,1-1 0,-1 0 0,1-1 0,13 7 0,14 4-16,1-2-1,0-2 0,58 13 0,-95-26 30,165 42 48,137 32-2,-227-60 40,1-3 0,80 1 1,5-9 167,354 18 260,626 63-476,-1118-83-38,302 24-2,348 12-39,1269-33 137,-1765 1-142,52 0-75,-184-7 100,1-1 0,84-19 0,242-92 289,-214 61-215,-149 49-30,9-1-35,0-2 1,0 0-1,-1-1 0,26-15 0,-40 20 28,0 0 0,1 0 0,-1-1 1,0 1-1,-1-1 0,1 0 0,-1 0 0,0 0 1,0 0-1,0-1 0,0 1 0,-1-1 0,0 0 0,0 0 1,0 0-1,0 0 0,-1 0 0,0 0 0,0 0 1,-1-1-1,1-8 0,-2 1 19,-1 1-1,0 0 1,0 0-1,-2 0 1,1 0-1,-2 0 1,1 1-1,-2 0 1,1 0-1,-2 0 1,1 0-1,-17-18 1,-4-3 57,-2 1 1,-50-42-1,17 24 2,-2 2 1,-2 3-1,-140-69 1,80 58-84,-192-59 0,115 60 32,-359-49-1,-218 28-191,115 27-733,-364-31 830,264 24-159,575 51-1354,0 8 0,-197 31 0,192-6-1867,-3-1-2126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0.811"/>
    </inkml:context>
    <inkml:brush xml:id="br0">
      <inkml:brushProperty name="width" value="0.025" units="cm"/>
      <inkml:brushProperty name="height" value="0.025" units="cm"/>
    </inkml:brush>
  </inkml:definitions>
  <inkml:trace contextRef="#ctx0" brushRef="#br0">10 0 5381,'0'0'10143,"-9"10"-9043,70-2 1051,378-3-223,-236-8-1801,-193 3-116,739 32 2060,-672-23-2016,888 73 1289,643-128-975,-629 9-193,-845 33-172,704-11 93,707 16 698,-846 18-672,664-19 1767,-1363 0-1917,-15 3-627,-1 4-3576,14 9-4472,3-8-645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11.03.2025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F4E0-F8D2-E5DB-913F-F01B70CA73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0AFEE2-6E60-5072-DD11-5FC1D23535B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7545BDB-7081-A07F-2941-E2A2330269AD}"/>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9654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7127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4585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6455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423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2615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3647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1309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11.03.2025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11.03.2025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11.03.2025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11.03.2025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11.03.2025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11.03.2025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11.03.2025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11.03.2025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11.03.2025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11.03.2025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11.03.2025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11.03.2025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477.png"/><Relationship Id="rId21" Type="http://schemas.openxmlformats.org/officeDocument/2006/relationships/image" Target="../media/image431.png"/><Relationship Id="rId42" Type="http://schemas.openxmlformats.org/officeDocument/2006/relationships/customXml" Target="../ink/ink450.xml"/><Relationship Id="rId63" Type="http://schemas.openxmlformats.org/officeDocument/2006/relationships/image" Target="../media/image452.png"/><Relationship Id="rId84" Type="http://schemas.openxmlformats.org/officeDocument/2006/relationships/image" Target="../media/image461.png"/><Relationship Id="rId138" Type="http://schemas.openxmlformats.org/officeDocument/2006/relationships/customXml" Target="../ink/ink499.xml"/><Relationship Id="rId159" Type="http://schemas.openxmlformats.org/officeDocument/2006/relationships/image" Target="../media/image497.png"/><Relationship Id="rId170" Type="http://schemas.openxmlformats.org/officeDocument/2006/relationships/customXml" Target="../ink/ink516.xml"/><Relationship Id="rId191" Type="http://schemas.openxmlformats.org/officeDocument/2006/relationships/image" Target="../media/image513.png"/><Relationship Id="rId205" Type="http://schemas.openxmlformats.org/officeDocument/2006/relationships/image" Target="../media/image520.png"/><Relationship Id="rId226" Type="http://schemas.openxmlformats.org/officeDocument/2006/relationships/customXml" Target="../ink/ink544.xml"/><Relationship Id="rId247" Type="http://schemas.openxmlformats.org/officeDocument/2006/relationships/customXml" Target="../ink/ink555.xml"/><Relationship Id="rId107" Type="http://schemas.openxmlformats.org/officeDocument/2006/relationships/image" Target="../media/image472.png"/><Relationship Id="rId11" Type="http://schemas.openxmlformats.org/officeDocument/2006/relationships/image" Target="../media/image426.png"/><Relationship Id="rId32" Type="http://schemas.openxmlformats.org/officeDocument/2006/relationships/customXml" Target="../ink/ink445.xml"/><Relationship Id="rId53" Type="http://schemas.openxmlformats.org/officeDocument/2006/relationships/image" Target="../media/image447.png"/><Relationship Id="rId74" Type="http://schemas.openxmlformats.org/officeDocument/2006/relationships/image" Target="../media/image456.png"/><Relationship Id="rId128" Type="http://schemas.openxmlformats.org/officeDocument/2006/relationships/customXml" Target="../ink/ink494.xml"/><Relationship Id="rId149" Type="http://schemas.openxmlformats.org/officeDocument/2006/relationships/image" Target="../media/image492.png"/><Relationship Id="rId5" Type="http://schemas.openxmlformats.org/officeDocument/2006/relationships/image" Target="../media/image423.png"/><Relationship Id="rId95" Type="http://schemas.openxmlformats.org/officeDocument/2006/relationships/image" Target="../media/image466.png"/><Relationship Id="rId160" Type="http://schemas.openxmlformats.org/officeDocument/2006/relationships/customXml" Target="../ink/ink511.xml"/><Relationship Id="rId181" Type="http://schemas.openxmlformats.org/officeDocument/2006/relationships/image" Target="../media/image508.png"/><Relationship Id="rId216" Type="http://schemas.openxmlformats.org/officeDocument/2006/relationships/customXml" Target="../ink/ink539.xml"/><Relationship Id="rId237" Type="http://schemas.openxmlformats.org/officeDocument/2006/relationships/customXml" Target="../ink/ink550.xml"/><Relationship Id="rId22" Type="http://schemas.openxmlformats.org/officeDocument/2006/relationships/customXml" Target="../ink/ink440.xml"/><Relationship Id="rId43" Type="http://schemas.openxmlformats.org/officeDocument/2006/relationships/image" Target="../media/image442.png"/><Relationship Id="rId64" Type="http://schemas.openxmlformats.org/officeDocument/2006/relationships/customXml" Target="../ink/ink461.xml"/><Relationship Id="rId118" Type="http://schemas.openxmlformats.org/officeDocument/2006/relationships/customXml" Target="../ink/ink489.xml"/><Relationship Id="rId139" Type="http://schemas.openxmlformats.org/officeDocument/2006/relationships/customXml" Target="../ink/ink500.xml"/><Relationship Id="rId85" Type="http://schemas.openxmlformats.org/officeDocument/2006/relationships/customXml" Target="../ink/ink472.xml"/><Relationship Id="rId150" Type="http://schemas.openxmlformats.org/officeDocument/2006/relationships/customXml" Target="../ink/ink506.xml"/><Relationship Id="rId171" Type="http://schemas.openxmlformats.org/officeDocument/2006/relationships/image" Target="../media/image503.png"/><Relationship Id="rId192" Type="http://schemas.openxmlformats.org/officeDocument/2006/relationships/customXml" Target="../ink/ink527.xml"/><Relationship Id="rId206" Type="http://schemas.openxmlformats.org/officeDocument/2006/relationships/customXml" Target="../ink/ink534.xml"/><Relationship Id="rId227" Type="http://schemas.openxmlformats.org/officeDocument/2006/relationships/image" Target="../media/image531.png"/><Relationship Id="rId248" Type="http://schemas.openxmlformats.org/officeDocument/2006/relationships/image" Target="../media/image541.png"/><Relationship Id="rId12" Type="http://schemas.openxmlformats.org/officeDocument/2006/relationships/customXml" Target="../ink/ink435.xml"/><Relationship Id="rId33" Type="http://schemas.openxmlformats.org/officeDocument/2006/relationships/image" Target="../media/image437.png"/><Relationship Id="rId108" Type="http://schemas.openxmlformats.org/officeDocument/2006/relationships/customXml" Target="../ink/ink484.xml"/><Relationship Id="rId129" Type="http://schemas.openxmlformats.org/officeDocument/2006/relationships/image" Target="../media/image483.png"/><Relationship Id="rId54" Type="http://schemas.openxmlformats.org/officeDocument/2006/relationships/customXml" Target="../ink/ink456.xml"/><Relationship Id="rId75" Type="http://schemas.openxmlformats.org/officeDocument/2006/relationships/customXml" Target="../ink/ink467.xml"/><Relationship Id="rId96" Type="http://schemas.openxmlformats.org/officeDocument/2006/relationships/customXml" Target="../ink/ink478.xml"/><Relationship Id="rId140" Type="http://schemas.openxmlformats.org/officeDocument/2006/relationships/image" Target="../media/image488.png"/><Relationship Id="rId161" Type="http://schemas.openxmlformats.org/officeDocument/2006/relationships/image" Target="../media/image498.png"/><Relationship Id="rId182" Type="http://schemas.openxmlformats.org/officeDocument/2006/relationships/customXml" Target="../ink/ink522.xml"/><Relationship Id="rId217" Type="http://schemas.openxmlformats.org/officeDocument/2006/relationships/image" Target="../media/image526.png"/><Relationship Id="rId6" Type="http://schemas.openxmlformats.org/officeDocument/2006/relationships/customXml" Target="../ink/ink432.xml"/><Relationship Id="rId238" Type="http://schemas.openxmlformats.org/officeDocument/2006/relationships/image" Target="../media/image536.png"/><Relationship Id="rId23" Type="http://schemas.openxmlformats.org/officeDocument/2006/relationships/image" Target="../media/image432.png"/><Relationship Id="rId119" Type="http://schemas.openxmlformats.org/officeDocument/2006/relationships/image" Target="../media/image478.png"/><Relationship Id="rId44" Type="http://schemas.openxmlformats.org/officeDocument/2006/relationships/customXml" Target="../ink/ink451.xml"/><Relationship Id="rId65" Type="http://schemas.openxmlformats.org/officeDocument/2006/relationships/image" Target="../media/image453.png"/><Relationship Id="rId86" Type="http://schemas.openxmlformats.org/officeDocument/2006/relationships/image" Target="../media/image462.png"/><Relationship Id="rId130" Type="http://schemas.openxmlformats.org/officeDocument/2006/relationships/customXml" Target="../ink/ink495.xml"/><Relationship Id="rId151" Type="http://schemas.openxmlformats.org/officeDocument/2006/relationships/image" Target="../media/image493.png"/><Relationship Id="rId172" Type="http://schemas.openxmlformats.org/officeDocument/2006/relationships/customXml" Target="../ink/ink517.xml"/><Relationship Id="rId193" Type="http://schemas.openxmlformats.org/officeDocument/2006/relationships/image" Target="../media/image514.png"/><Relationship Id="rId207" Type="http://schemas.openxmlformats.org/officeDocument/2006/relationships/image" Target="../media/image521.png"/><Relationship Id="rId228" Type="http://schemas.openxmlformats.org/officeDocument/2006/relationships/customXml" Target="../ink/ink545.xml"/><Relationship Id="rId249" Type="http://schemas.openxmlformats.org/officeDocument/2006/relationships/customXml" Target="../ink/ink556.xml"/><Relationship Id="rId13" Type="http://schemas.openxmlformats.org/officeDocument/2006/relationships/image" Target="../media/image427.png"/><Relationship Id="rId109" Type="http://schemas.openxmlformats.org/officeDocument/2006/relationships/image" Target="../media/image473.png"/><Relationship Id="rId34" Type="http://schemas.openxmlformats.org/officeDocument/2006/relationships/customXml" Target="../ink/ink446.xml"/><Relationship Id="rId55" Type="http://schemas.openxmlformats.org/officeDocument/2006/relationships/image" Target="../media/image448.png"/><Relationship Id="rId76" Type="http://schemas.openxmlformats.org/officeDocument/2006/relationships/image" Target="../media/image457.png"/><Relationship Id="rId97" Type="http://schemas.openxmlformats.org/officeDocument/2006/relationships/image" Target="../media/image467.png"/><Relationship Id="rId120" Type="http://schemas.openxmlformats.org/officeDocument/2006/relationships/customXml" Target="../ink/ink490.xml"/><Relationship Id="rId141" Type="http://schemas.openxmlformats.org/officeDocument/2006/relationships/customXml" Target="../ink/ink501.xml"/><Relationship Id="rId7" Type="http://schemas.openxmlformats.org/officeDocument/2006/relationships/image" Target="../media/image424.png"/><Relationship Id="rId162" Type="http://schemas.openxmlformats.org/officeDocument/2006/relationships/customXml" Target="../ink/ink512.xml"/><Relationship Id="rId183" Type="http://schemas.openxmlformats.org/officeDocument/2006/relationships/image" Target="../media/image509.png"/><Relationship Id="rId218" Type="http://schemas.openxmlformats.org/officeDocument/2006/relationships/customXml" Target="../ink/ink540.xml"/><Relationship Id="rId239" Type="http://schemas.openxmlformats.org/officeDocument/2006/relationships/customXml" Target="../ink/ink551.xml"/><Relationship Id="rId250" Type="http://schemas.openxmlformats.org/officeDocument/2006/relationships/image" Target="../media/image542.png"/><Relationship Id="rId24" Type="http://schemas.openxmlformats.org/officeDocument/2006/relationships/customXml" Target="../ink/ink441.xml"/><Relationship Id="rId45" Type="http://schemas.openxmlformats.org/officeDocument/2006/relationships/image" Target="../media/image443.png"/><Relationship Id="rId66" Type="http://schemas.openxmlformats.org/officeDocument/2006/relationships/customXml" Target="../ink/ink462.xml"/><Relationship Id="rId87" Type="http://schemas.openxmlformats.org/officeDocument/2006/relationships/customXml" Target="../ink/ink473.xml"/><Relationship Id="rId110" Type="http://schemas.openxmlformats.org/officeDocument/2006/relationships/customXml" Target="../ink/ink485.xml"/><Relationship Id="rId131" Type="http://schemas.openxmlformats.org/officeDocument/2006/relationships/image" Target="../media/image484.png"/><Relationship Id="rId152" Type="http://schemas.openxmlformats.org/officeDocument/2006/relationships/customXml" Target="../ink/ink507.xml"/><Relationship Id="rId173" Type="http://schemas.openxmlformats.org/officeDocument/2006/relationships/image" Target="../media/image504.png"/><Relationship Id="rId194" Type="http://schemas.openxmlformats.org/officeDocument/2006/relationships/customXml" Target="../ink/ink528.xml"/><Relationship Id="rId208" Type="http://schemas.openxmlformats.org/officeDocument/2006/relationships/customXml" Target="../ink/ink535.xml"/><Relationship Id="rId229" Type="http://schemas.openxmlformats.org/officeDocument/2006/relationships/image" Target="../media/image532.png"/><Relationship Id="rId240" Type="http://schemas.openxmlformats.org/officeDocument/2006/relationships/image" Target="../media/image537.png"/><Relationship Id="rId14" Type="http://schemas.openxmlformats.org/officeDocument/2006/relationships/customXml" Target="../ink/ink436.xml"/><Relationship Id="rId35" Type="http://schemas.openxmlformats.org/officeDocument/2006/relationships/image" Target="../media/image438.png"/><Relationship Id="rId56" Type="http://schemas.openxmlformats.org/officeDocument/2006/relationships/customXml" Target="../ink/ink457.xml"/><Relationship Id="rId77" Type="http://schemas.openxmlformats.org/officeDocument/2006/relationships/customXml" Target="../ink/ink468.xml"/><Relationship Id="rId100" Type="http://schemas.openxmlformats.org/officeDocument/2006/relationships/customXml" Target="../ink/ink480.xml"/><Relationship Id="rId8" Type="http://schemas.openxmlformats.org/officeDocument/2006/relationships/customXml" Target="../ink/ink433.xml"/><Relationship Id="rId98" Type="http://schemas.openxmlformats.org/officeDocument/2006/relationships/customXml" Target="../ink/ink479.xml"/><Relationship Id="rId121" Type="http://schemas.openxmlformats.org/officeDocument/2006/relationships/image" Target="../media/image479.png"/><Relationship Id="rId142" Type="http://schemas.openxmlformats.org/officeDocument/2006/relationships/image" Target="../media/image489.png"/><Relationship Id="rId163" Type="http://schemas.openxmlformats.org/officeDocument/2006/relationships/image" Target="../media/image499.png"/><Relationship Id="rId184" Type="http://schemas.openxmlformats.org/officeDocument/2006/relationships/customXml" Target="../ink/ink523.xml"/><Relationship Id="rId219" Type="http://schemas.openxmlformats.org/officeDocument/2006/relationships/image" Target="../media/image527.png"/><Relationship Id="rId230" Type="http://schemas.openxmlformats.org/officeDocument/2006/relationships/customXml" Target="../ink/ink546.xml"/><Relationship Id="rId251" Type="http://schemas.openxmlformats.org/officeDocument/2006/relationships/customXml" Target="../ink/ink557.xml"/><Relationship Id="rId25" Type="http://schemas.openxmlformats.org/officeDocument/2006/relationships/image" Target="../media/image433.png"/><Relationship Id="rId46" Type="http://schemas.openxmlformats.org/officeDocument/2006/relationships/customXml" Target="../ink/ink452.xml"/><Relationship Id="rId67" Type="http://schemas.openxmlformats.org/officeDocument/2006/relationships/image" Target="../media/image454.png"/><Relationship Id="rId88" Type="http://schemas.openxmlformats.org/officeDocument/2006/relationships/customXml" Target="../ink/ink474.xml"/><Relationship Id="rId111" Type="http://schemas.openxmlformats.org/officeDocument/2006/relationships/image" Target="../media/image474.png"/><Relationship Id="rId132" Type="http://schemas.openxmlformats.org/officeDocument/2006/relationships/customXml" Target="../ink/ink496.xml"/><Relationship Id="rId153" Type="http://schemas.openxmlformats.org/officeDocument/2006/relationships/image" Target="../media/image494.png"/><Relationship Id="rId174" Type="http://schemas.openxmlformats.org/officeDocument/2006/relationships/customXml" Target="../ink/ink518.xml"/><Relationship Id="rId195" Type="http://schemas.openxmlformats.org/officeDocument/2006/relationships/image" Target="../media/image515.png"/><Relationship Id="rId209" Type="http://schemas.openxmlformats.org/officeDocument/2006/relationships/image" Target="../media/image522.png"/><Relationship Id="rId220" Type="http://schemas.openxmlformats.org/officeDocument/2006/relationships/customXml" Target="../ink/ink541.xml"/><Relationship Id="rId241" Type="http://schemas.openxmlformats.org/officeDocument/2006/relationships/customXml" Target="../ink/ink552.xml"/><Relationship Id="rId15" Type="http://schemas.openxmlformats.org/officeDocument/2006/relationships/image" Target="../media/image428.png"/><Relationship Id="rId36" Type="http://schemas.openxmlformats.org/officeDocument/2006/relationships/customXml" Target="../ink/ink447.xml"/><Relationship Id="rId57" Type="http://schemas.openxmlformats.org/officeDocument/2006/relationships/image" Target="../media/image449.png"/><Relationship Id="rId78" Type="http://schemas.openxmlformats.org/officeDocument/2006/relationships/image" Target="../media/image458.png"/><Relationship Id="rId99" Type="http://schemas.openxmlformats.org/officeDocument/2006/relationships/image" Target="../media/image468.png"/><Relationship Id="rId101" Type="http://schemas.openxmlformats.org/officeDocument/2006/relationships/image" Target="../media/image469.png"/><Relationship Id="rId122" Type="http://schemas.openxmlformats.org/officeDocument/2006/relationships/customXml" Target="../ink/ink491.xml"/><Relationship Id="rId143" Type="http://schemas.openxmlformats.org/officeDocument/2006/relationships/customXml" Target="../ink/ink502.xml"/><Relationship Id="rId164" Type="http://schemas.openxmlformats.org/officeDocument/2006/relationships/customXml" Target="../ink/ink513.xml"/><Relationship Id="rId185" Type="http://schemas.openxmlformats.org/officeDocument/2006/relationships/image" Target="../media/image510.png"/><Relationship Id="rId9" Type="http://schemas.openxmlformats.org/officeDocument/2006/relationships/image" Target="../media/image425.png"/><Relationship Id="rId210" Type="http://schemas.openxmlformats.org/officeDocument/2006/relationships/customXml" Target="../ink/ink536.xml"/><Relationship Id="rId26" Type="http://schemas.openxmlformats.org/officeDocument/2006/relationships/customXml" Target="../ink/ink442.xml"/><Relationship Id="rId231" Type="http://schemas.openxmlformats.org/officeDocument/2006/relationships/image" Target="../media/image533.png"/><Relationship Id="rId252" Type="http://schemas.openxmlformats.org/officeDocument/2006/relationships/image" Target="../media/image543.png"/><Relationship Id="rId47" Type="http://schemas.openxmlformats.org/officeDocument/2006/relationships/image" Target="../media/image444.png"/><Relationship Id="rId68" Type="http://schemas.openxmlformats.org/officeDocument/2006/relationships/customXml" Target="../ink/ink463.xml"/><Relationship Id="rId89" Type="http://schemas.openxmlformats.org/officeDocument/2006/relationships/image" Target="../media/image463.png"/><Relationship Id="rId112" Type="http://schemas.openxmlformats.org/officeDocument/2006/relationships/customXml" Target="../ink/ink486.xml"/><Relationship Id="rId133" Type="http://schemas.openxmlformats.org/officeDocument/2006/relationships/image" Target="../media/image485.png"/><Relationship Id="rId154" Type="http://schemas.openxmlformats.org/officeDocument/2006/relationships/customXml" Target="../ink/ink508.xml"/><Relationship Id="rId175" Type="http://schemas.openxmlformats.org/officeDocument/2006/relationships/image" Target="../media/image505.png"/><Relationship Id="rId196" Type="http://schemas.openxmlformats.org/officeDocument/2006/relationships/customXml" Target="../ink/ink529.xml"/><Relationship Id="rId200" Type="http://schemas.openxmlformats.org/officeDocument/2006/relationships/customXml" Target="../ink/ink531.xml"/><Relationship Id="rId16" Type="http://schemas.openxmlformats.org/officeDocument/2006/relationships/customXml" Target="../ink/ink437.xml"/><Relationship Id="rId221" Type="http://schemas.openxmlformats.org/officeDocument/2006/relationships/image" Target="../media/image528.png"/><Relationship Id="rId242" Type="http://schemas.openxmlformats.org/officeDocument/2006/relationships/image" Target="../media/image538.png"/><Relationship Id="rId37" Type="http://schemas.openxmlformats.org/officeDocument/2006/relationships/image" Target="../media/image439.png"/><Relationship Id="rId58" Type="http://schemas.openxmlformats.org/officeDocument/2006/relationships/customXml" Target="../ink/ink458.xml"/><Relationship Id="rId79" Type="http://schemas.openxmlformats.org/officeDocument/2006/relationships/customXml" Target="../ink/ink469.xml"/><Relationship Id="rId102" Type="http://schemas.openxmlformats.org/officeDocument/2006/relationships/customXml" Target="../ink/ink481.xml"/><Relationship Id="rId123" Type="http://schemas.openxmlformats.org/officeDocument/2006/relationships/image" Target="../media/image480.png"/><Relationship Id="rId144" Type="http://schemas.openxmlformats.org/officeDocument/2006/relationships/customXml" Target="../ink/ink503.xml"/><Relationship Id="rId90" Type="http://schemas.openxmlformats.org/officeDocument/2006/relationships/customXml" Target="../ink/ink475.xml"/><Relationship Id="rId165" Type="http://schemas.openxmlformats.org/officeDocument/2006/relationships/image" Target="../media/image500.png"/><Relationship Id="rId186" Type="http://schemas.openxmlformats.org/officeDocument/2006/relationships/customXml" Target="../ink/ink524.xml"/><Relationship Id="rId211" Type="http://schemas.openxmlformats.org/officeDocument/2006/relationships/image" Target="../media/image523.png"/><Relationship Id="rId232" Type="http://schemas.openxmlformats.org/officeDocument/2006/relationships/customXml" Target="../ink/ink547.xml"/><Relationship Id="rId253" Type="http://schemas.openxmlformats.org/officeDocument/2006/relationships/customXml" Target="../ink/ink558.xml"/><Relationship Id="rId27" Type="http://schemas.openxmlformats.org/officeDocument/2006/relationships/image" Target="../media/image434.png"/><Relationship Id="rId48" Type="http://schemas.openxmlformats.org/officeDocument/2006/relationships/customXml" Target="../ink/ink453.xml"/><Relationship Id="rId69" Type="http://schemas.openxmlformats.org/officeDocument/2006/relationships/image" Target="../media/image455.png"/><Relationship Id="rId113" Type="http://schemas.openxmlformats.org/officeDocument/2006/relationships/image" Target="../media/image475.png"/><Relationship Id="rId134" Type="http://schemas.openxmlformats.org/officeDocument/2006/relationships/customXml" Target="../ink/ink497.xml"/><Relationship Id="rId80" Type="http://schemas.openxmlformats.org/officeDocument/2006/relationships/image" Target="../media/image459.png"/><Relationship Id="rId155" Type="http://schemas.openxmlformats.org/officeDocument/2006/relationships/image" Target="../media/image495.png"/><Relationship Id="rId176" Type="http://schemas.openxmlformats.org/officeDocument/2006/relationships/customXml" Target="../ink/ink519.xml"/><Relationship Id="rId197" Type="http://schemas.openxmlformats.org/officeDocument/2006/relationships/image" Target="../media/image516.png"/><Relationship Id="rId201" Type="http://schemas.openxmlformats.org/officeDocument/2006/relationships/image" Target="../media/image518.png"/><Relationship Id="rId222" Type="http://schemas.openxmlformats.org/officeDocument/2006/relationships/customXml" Target="../ink/ink542.xml"/><Relationship Id="rId243" Type="http://schemas.openxmlformats.org/officeDocument/2006/relationships/customXml" Target="../ink/ink553.xml"/><Relationship Id="rId17" Type="http://schemas.openxmlformats.org/officeDocument/2006/relationships/image" Target="../media/image429.png"/><Relationship Id="rId38" Type="http://schemas.openxmlformats.org/officeDocument/2006/relationships/customXml" Target="../ink/ink448.xml"/><Relationship Id="rId59" Type="http://schemas.openxmlformats.org/officeDocument/2006/relationships/image" Target="../media/image450.png"/><Relationship Id="rId103" Type="http://schemas.openxmlformats.org/officeDocument/2006/relationships/image" Target="../media/image470.png"/><Relationship Id="rId124" Type="http://schemas.openxmlformats.org/officeDocument/2006/relationships/customXml" Target="../ink/ink492.xml"/><Relationship Id="rId70" Type="http://schemas.openxmlformats.org/officeDocument/2006/relationships/customXml" Target="../ink/ink464.xml"/><Relationship Id="rId91" Type="http://schemas.openxmlformats.org/officeDocument/2006/relationships/image" Target="../media/image464.png"/><Relationship Id="rId145" Type="http://schemas.openxmlformats.org/officeDocument/2006/relationships/image" Target="../media/image490.png"/><Relationship Id="rId166" Type="http://schemas.openxmlformats.org/officeDocument/2006/relationships/customXml" Target="../ink/ink514.xml"/><Relationship Id="rId187" Type="http://schemas.openxmlformats.org/officeDocument/2006/relationships/image" Target="../media/image511.png"/><Relationship Id="rId1" Type="http://schemas.openxmlformats.org/officeDocument/2006/relationships/slideLayout" Target="../slideLayouts/slideLayout1.xml"/><Relationship Id="rId212" Type="http://schemas.openxmlformats.org/officeDocument/2006/relationships/customXml" Target="../ink/ink537.xml"/><Relationship Id="rId233" Type="http://schemas.openxmlformats.org/officeDocument/2006/relationships/image" Target="../media/image534.png"/><Relationship Id="rId254" Type="http://schemas.openxmlformats.org/officeDocument/2006/relationships/image" Target="../media/image544.png"/><Relationship Id="rId28" Type="http://schemas.openxmlformats.org/officeDocument/2006/relationships/customXml" Target="../ink/ink443.xml"/><Relationship Id="rId49" Type="http://schemas.openxmlformats.org/officeDocument/2006/relationships/image" Target="../media/image445.png"/><Relationship Id="rId114" Type="http://schemas.openxmlformats.org/officeDocument/2006/relationships/customXml" Target="../ink/ink487.xml"/><Relationship Id="rId60" Type="http://schemas.openxmlformats.org/officeDocument/2006/relationships/customXml" Target="../ink/ink459.xml"/><Relationship Id="rId81" Type="http://schemas.openxmlformats.org/officeDocument/2006/relationships/customXml" Target="../ink/ink470.xml"/><Relationship Id="rId135" Type="http://schemas.openxmlformats.org/officeDocument/2006/relationships/image" Target="../media/image486.png"/><Relationship Id="rId156" Type="http://schemas.openxmlformats.org/officeDocument/2006/relationships/customXml" Target="../ink/ink509.xml"/><Relationship Id="rId177" Type="http://schemas.openxmlformats.org/officeDocument/2006/relationships/image" Target="../media/image506.png"/><Relationship Id="rId198" Type="http://schemas.openxmlformats.org/officeDocument/2006/relationships/customXml" Target="../ink/ink530.xml"/><Relationship Id="rId202" Type="http://schemas.openxmlformats.org/officeDocument/2006/relationships/customXml" Target="../ink/ink532.xml"/><Relationship Id="rId223" Type="http://schemas.openxmlformats.org/officeDocument/2006/relationships/image" Target="../media/image529.png"/><Relationship Id="rId244" Type="http://schemas.openxmlformats.org/officeDocument/2006/relationships/image" Target="../media/image539.png"/><Relationship Id="rId18" Type="http://schemas.openxmlformats.org/officeDocument/2006/relationships/customXml" Target="../ink/ink438.xml"/><Relationship Id="rId39" Type="http://schemas.openxmlformats.org/officeDocument/2006/relationships/image" Target="../media/image440.png"/><Relationship Id="rId50" Type="http://schemas.openxmlformats.org/officeDocument/2006/relationships/customXml" Target="../ink/ink454.xml"/><Relationship Id="rId104" Type="http://schemas.openxmlformats.org/officeDocument/2006/relationships/customXml" Target="../ink/ink482.xml"/><Relationship Id="rId125" Type="http://schemas.openxmlformats.org/officeDocument/2006/relationships/image" Target="../media/image481.png"/><Relationship Id="rId146" Type="http://schemas.openxmlformats.org/officeDocument/2006/relationships/customXml" Target="../ink/ink504.xml"/><Relationship Id="rId167" Type="http://schemas.openxmlformats.org/officeDocument/2006/relationships/image" Target="../media/image501.png"/><Relationship Id="rId188" Type="http://schemas.openxmlformats.org/officeDocument/2006/relationships/customXml" Target="../ink/ink525.xml"/><Relationship Id="rId71" Type="http://schemas.openxmlformats.org/officeDocument/2006/relationships/image" Target="../media/image18.png"/><Relationship Id="rId92" Type="http://schemas.openxmlformats.org/officeDocument/2006/relationships/customXml" Target="../ink/ink476.xml"/><Relationship Id="rId213" Type="http://schemas.openxmlformats.org/officeDocument/2006/relationships/image" Target="../media/image524.png"/><Relationship Id="rId234" Type="http://schemas.openxmlformats.org/officeDocument/2006/relationships/customXml" Target="../ink/ink548.xml"/><Relationship Id="rId2" Type="http://schemas.openxmlformats.org/officeDocument/2006/relationships/customXml" Target="../ink/ink430.xml"/><Relationship Id="rId29" Type="http://schemas.openxmlformats.org/officeDocument/2006/relationships/image" Target="../media/image435.png"/><Relationship Id="rId255" Type="http://schemas.openxmlformats.org/officeDocument/2006/relationships/customXml" Target="../ink/ink559.xml"/><Relationship Id="rId40" Type="http://schemas.openxmlformats.org/officeDocument/2006/relationships/customXml" Target="../ink/ink449.xml"/><Relationship Id="rId115" Type="http://schemas.openxmlformats.org/officeDocument/2006/relationships/image" Target="../media/image476.png"/><Relationship Id="rId136" Type="http://schemas.openxmlformats.org/officeDocument/2006/relationships/customXml" Target="../ink/ink498.xml"/><Relationship Id="rId157" Type="http://schemas.openxmlformats.org/officeDocument/2006/relationships/image" Target="../media/image496.png"/><Relationship Id="rId178" Type="http://schemas.openxmlformats.org/officeDocument/2006/relationships/customXml" Target="../ink/ink520.xml"/><Relationship Id="rId61" Type="http://schemas.openxmlformats.org/officeDocument/2006/relationships/image" Target="../media/image451.png"/><Relationship Id="rId82" Type="http://schemas.openxmlformats.org/officeDocument/2006/relationships/image" Target="../media/image460.png"/><Relationship Id="rId199" Type="http://schemas.openxmlformats.org/officeDocument/2006/relationships/image" Target="../media/image517.png"/><Relationship Id="rId203" Type="http://schemas.openxmlformats.org/officeDocument/2006/relationships/image" Target="../media/image519.png"/><Relationship Id="rId19" Type="http://schemas.openxmlformats.org/officeDocument/2006/relationships/image" Target="../media/image430.png"/><Relationship Id="rId224" Type="http://schemas.openxmlformats.org/officeDocument/2006/relationships/customXml" Target="../ink/ink543.xml"/><Relationship Id="rId245" Type="http://schemas.openxmlformats.org/officeDocument/2006/relationships/customXml" Target="../ink/ink554.xml"/><Relationship Id="rId30" Type="http://schemas.openxmlformats.org/officeDocument/2006/relationships/customXml" Target="../ink/ink444.xml"/><Relationship Id="rId105" Type="http://schemas.openxmlformats.org/officeDocument/2006/relationships/image" Target="../media/image471.png"/><Relationship Id="rId126" Type="http://schemas.openxmlformats.org/officeDocument/2006/relationships/customXml" Target="../ink/ink493.xml"/><Relationship Id="rId147" Type="http://schemas.openxmlformats.org/officeDocument/2006/relationships/image" Target="../media/image491.png"/><Relationship Id="rId168" Type="http://schemas.openxmlformats.org/officeDocument/2006/relationships/customXml" Target="../ink/ink515.xml"/><Relationship Id="rId51" Type="http://schemas.openxmlformats.org/officeDocument/2006/relationships/image" Target="../media/image446.png"/><Relationship Id="rId72" Type="http://schemas.openxmlformats.org/officeDocument/2006/relationships/customXml" Target="../ink/ink465.xml"/><Relationship Id="rId93" Type="http://schemas.openxmlformats.org/officeDocument/2006/relationships/image" Target="../media/image465.png"/><Relationship Id="rId189" Type="http://schemas.openxmlformats.org/officeDocument/2006/relationships/image" Target="../media/image512.png"/><Relationship Id="rId3" Type="http://schemas.openxmlformats.org/officeDocument/2006/relationships/image" Target="../media/image422.png"/><Relationship Id="rId214" Type="http://schemas.openxmlformats.org/officeDocument/2006/relationships/customXml" Target="../ink/ink538.xml"/><Relationship Id="rId235" Type="http://schemas.openxmlformats.org/officeDocument/2006/relationships/customXml" Target="../ink/ink549.xml"/><Relationship Id="rId256" Type="http://schemas.openxmlformats.org/officeDocument/2006/relationships/image" Target="../media/image545.png"/><Relationship Id="rId116" Type="http://schemas.openxmlformats.org/officeDocument/2006/relationships/customXml" Target="../ink/ink488.xml"/><Relationship Id="rId137" Type="http://schemas.openxmlformats.org/officeDocument/2006/relationships/image" Target="../media/image487.png"/><Relationship Id="rId158" Type="http://schemas.openxmlformats.org/officeDocument/2006/relationships/customXml" Target="../ink/ink510.xml"/><Relationship Id="rId20" Type="http://schemas.openxmlformats.org/officeDocument/2006/relationships/customXml" Target="../ink/ink439.xml"/><Relationship Id="rId41" Type="http://schemas.openxmlformats.org/officeDocument/2006/relationships/image" Target="../media/image441.png"/><Relationship Id="rId62" Type="http://schemas.openxmlformats.org/officeDocument/2006/relationships/customXml" Target="../ink/ink460.xml"/><Relationship Id="rId83" Type="http://schemas.openxmlformats.org/officeDocument/2006/relationships/customXml" Target="../ink/ink471.xml"/><Relationship Id="rId179" Type="http://schemas.openxmlformats.org/officeDocument/2006/relationships/image" Target="../media/image507.png"/><Relationship Id="rId190" Type="http://schemas.openxmlformats.org/officeDocument/2006/relationships/customXml" Target="../ink/ink526.xml"/><Relationship Id="rId204" Type="http://schemas.openxmlformats.org/officeDocument/2006/relationships/customXml" Target="../ink/ink533.xml"/><Relationship Id="rId225" Type="http://schemas.openxmlformats.org/officeDocument/2006/relationships/image" Target="../media/image530.png"/><Relationship Id="rId246" Type="http://schemas.openxmlformats.org/officeDocument/2006/relationships/image" Target="../media/image540.png"/><Relationship Id="rId106" Type="http://schemas.openxmlformats.org/officeDocument/2006/relationships/customXml" Target="../ink/ink483.xml"/><Relationship Id="rId127" Type="http://schemas.openxmlformats.org/officeDocument/2006/relationships/image" Target="../media/image482.png"/><Relationship Id="rId10" Type="http://schemas.openxmlformats.org/officeDocument/2006/relationships/customXml" Target="../ink/ink434.xml"/><Relationship Id="rId31" Type="http://schemas.openxmlformats.org/officeDocument/2006/relationships/image" Target="../media/image436.png"/><Relationship Id="rId52" Type="http://schemas.openxmlformats.org/officeDocument/2006/relationships/customXml" Target="../ink/ink455.xml"/><Relationship Id="rId73" Type="http://schemas.openxmlformats.org/officeDocument/2006/relationships/customXml" Target="../ink/ink466.xml"/><Relationship Id="rId94" Type="http://schemas.openxmlformats.org/officeDocument/2006/relationships/customXml" Target="../ink/ink477.xml"/><Relationship Id="rId148" Type="http://schemas.openxmlformats.org/officeDocument/2006/relationships/customXml" Target="../ink/ink505.xml"/><Relationship Id="rId169" Type="http://schemas.openxmlformats.org/officeDocument/2006/relationships/image" Target="../media/image502.png"/><Relationship Id="rId4" Type="http://schemas.openxmlformats.org/officeDocument/2006/relationships/customXml" Target="../ink/ink431.xml"/><Relationship Id="rId180" Type="http://schemas.openxmlformats.org/officeDocument/2006/relationships/customXml" Target="../ink/ink521.xml"/><Relationship Id="rId215" Type="http://schemas.openxmlformats.org/officeDocument/2006/relationships/image" Target="../media/image525.png"/><Relationship Id="rId236" Type="http://schemas.openxmlformats.org/officeDocument/2006/relationships/image" Target="../media/image535.png"/></Relationships>
</file>

<file path=ppt/slides/_rels/slide11.xml.rels><?xml version="1.0" encoding="UTF-8" standalone="yes"?>
<Relationships xmlns="http://schemas.openxmlformats.org/package/2006/relationships"><Relationship Id="rId26" Type="http://schemas.openxmlformats.org/officeDocument/2006/relationships/image" Target="../media/image556.png"/><Relationship Id="rId21" Type="http://schemas.openxmlformats.org/officeDocument/2006/relationships/customXml" Target="../ink/ink568.xml"/><Relationship Id="rId42" Type="http://schemas.openxmlformats.org/officeDocument/2006/relationships/image" Target="../media/image564.png"/><Relationship Id="rId47" Type="http://schemas.openxmlformats.org/officeDocument/2006/relationships/customXml" Target="../ink/ink581.xml"/><Relationship Id="rId63" Type="http://schemas.openxmlformats.org/officeDocument/2006/relationships/customXml" Target="../ink/ink589.xml"/><Relationship Id="rId68" Type="http://schemas.openxmlformats.org/officeDocument/2006/relationships/image" Target="../media/image577.png"/><Relationship Id="rId84" Type="http://schemas.openxmlformats.org/officeDocument/2006/relationships/image" Target="../media/image584.png"/><Relationship Id="rId89" Type="http://schemas.openxmlformats.org/officeDocument/2006/relationships/image" Target="../media/image586.png"/><Relationship Id="rId112" Type="http://schemas.openxmlformats.org/officeDocument/2006/relationships/image" Target="../media/image597.png"/><Relationship Id="rId16" Type="http://schemas.openxmlformats.org/officeDocument/2006/relationships/image" Target="../media/image551.png"/><Relationship Id="rId107" Type="http://schemas.openxmlformats.org/officeDocument/2006/relationships/customXml" Target="../ink/ink612.xml"/><Relationship Id="rId11" Type="http://schemas.openxmlformats.org/officeDocument/2006/relationships/customXml" Target="../ink/ink563.xml"/><Relationship Id="rId32" Type="http://schemas.openxmlformats.org/officeDocument/2006/relationships/image" Target="../media/image559.png"/><Relationship Id="rId37" Type="http://schemas.openxmlformats.org/officeDocument/2006/relationships/customXml" Target="../ink/ink576.xml"/><Relationship Id="rId53" Type="http://schemas.openxmlformats.org/officeDocument/2006/relationships/customXml" Target="../ink/ink584.xml"/><Relationship Id="rId58" Type="http://schemas.openxmlformats.org/officeDocument/2006/relationships/image" Target="../media/image572.png"/><Relationship Id="rId74" Type="http://schemas.openxmlformats.org/officeDocument/2006/relationships/image" Target="../media/image580.png"/><Relationship Id="rId79" Type="http://schemas.openxmlformats.org/officeDocument/2006/relationships/customXml" Target="../ink/ink597.xml"/><Relationship Id="rId102" Type="http://schemas.openxmlformats.org/officeDocument/2006/relationships/image" Target="../media/image592.png"/><Relationship Id="rId5" Type="http://schemas.openxmlformats.org/officeDocument/2006/relationships/customXml" Target="../ink/ink560.xml"/><Relationship Id="rId90" Type="http://schemas.openxmlformats.org/officeDocument/2006/relationships/customXml" Target="../ink/ink603.xml"/><Relationship Id="rId95" Type="http://schemas.openxmlformats.org/officeDocument/2006/relationships/image" Target="../media/image589.png"/><Relationship Id="rId22" Type="http://schemas.openxmlformats.org/officeDocument/2006/relationships/image" Target="../media/image554.png"/><Relationship Id="rId27" Type="http://schemas.openxmlformats.org/officeDocument/2006/relationships/customXml" Target="../ink/ink571.xml"/><Relationship Id="rId43" Type="http://schemas.openxmlformats.org/officeDocument/2006/relationships/customXml" Target="../ink/ink579.xml"/><Relationship Id="rId48" Type="http://schemas.openxmlformats.org/officeDocument/2006/relationships/image" Target="../media/image567.png"/><Relationship Id="rId64" Type="http://schemas.openxmlformats.org/officeDocument/2006/relationships/image" Target="../media/image575.png"/><Relationship Id="rId69" Type="http://schemas.openxmlformats.org/officeDocument/2006/relationships/customXml" Target="../ink/ink592.xml"/><Relationship Id="rId113" Type="http://schemas.openxmlformats.org/officeDocument/2006/relationships/customXml" Target="../ink/ink615.xml"/><Relationship Id="rId80" Type="http://schemas.openxmlformats.org/officeDocument/2006/relationships/image" Target="../media/image582.png"/><Relationship Id="rId85" Type="http://schemas.openxmlformats.org/officeDocument/2006/relationships/customXml" Target="../ink/ink600.xml"/><Relationship Id="rId12" Type="http://schemas.openxmlformats.org/officeDocument/2006/relationships/image" Target="../media/image549.png"/><Relationship Id="rId17" Type="http://schemas.openxmlformats.org/officeDocument/2006/relationships/customXml" Target="../ink/ink566.xml"/><Relationship Id="rId33" Type="http://schemas.openxmlformats.org/officeDocument/2006/relationships/customXml" Target="../ink/ink574.xml"/><Relationship Id="rId38" Type="http://schemas.openxmlformats.org/officeDocument/2006/relationships/image" Target="../media/image562.png"/><Relationship Id="rId59" Type="http://schemas.openxmlformats.org/officeDocument/2006/relationships/customXml" Target="../ink/ink587.xml"/><Relationship Id="rId103" Type="http://schemas.openxmlformats.org/officeDocument/2006/relationships/customXml" Target="../ink/ink610.xml"/><Relationship Id="rId108" Type="http://schemas.openxmlformats.org/officeDocument/2006/relationships/image" Target="../media/image595.png"/><Relationship Id="rId54" Type="http://schemas.openxmlformats.org/officeDocument/2006/relationships/image" Target="../media/image570.png"/><Relationship Id="rId70" Type="http://schemas.openxmlformats.org/officeDocument/2006/relationships/image" Target="../media/image578.png"/><Relationship Id="rId75" Type="http://schemas.openxmlformats.org/officeDocument/2006/relationships/customXml" Target="../ink/ink595.xml"/><Relationship Id="rId91" Type="http://schemas.openxmlformats.org/officeDocument/2006/relationships/image" Target="../media/image587.png"/><Relationship Id="rId96" Type="http://schemas.openxmlformats.org/officeDocument/2006/relationships/customXml" Target="../ink/ink606.xml"/><Relationship Id="rId1" Type="http://schemas.openxmlformats.org/officeDocument/2006/relationships/slideLayout" Target="../slideLayouts/slideLayout7.xml"/><Relationship Id="rId6" Type="http://schemas.openxmlformats.org/officeDocument/2006/relationships/image" Target="../media/image546.png"/><Relationship Id="rId15" Type="http://schemas.openxmlformats.org/officeDocument/2006/relationships/customXml" Target="../ink/ink565.xml"/><Relationship Id="rId23" Type="http://schemas.openxmlformats.org/officeDocument/2006/relationships/customXml" Target="../ink/ink569.xml"/><Relationship Id="rId28" Type="http://schemas.openxmlformats.org/officeDocument/2006/relationships/image" Target="../media/image557.png"/><Relationship Id="rId36" Type="http://schemas.openxmlformats.org/officeDocument/2006/relationships/image" Target="../media/image561.png"/><Relationship Id="rId49" Type="http://schemas.openxmlformats.org/officeDocument/2006/relationships/customXml" Target="../ink/ink582.xml"/><Relationship Id="rId57" Type="http://schemas.openxmlformats.org/officeDocument/2006/relationships/customXml" Target="../ink/ink586.xml"/><Relationship Id="rId106" Type="http://schemas.openxmlformats.org/officeDocument/2006/relationships/image" Target="../media/image594.png"/><Relationship Id="rId114" Type="http://schemas.openxmlformats.org/officeDocument/2006/relationships/image" Target="../media/image598.png"/><Relationship Id="rId10" Type="http://schemas.openxmlformats.org/officeDocument/2006/relationships/image" Target="../media/image548.png"/><Relationship Id="rId31" Type="http://schemas.openxmlformats.org/officeDocument/2006/relationships/customXml" Target="../ink/ink573.xml"/><Relationship Id="rId44" Type="http://schemas.openxmlformats.org/officeDocument/2006/relationships/image" Target="../media/image565.png"/><Relationship Id="rId52" Type="http://schemas.openxmlformats.org/officeDocument/2006/relationships/image" Target="../media/image569.png"/><Relationship Id="rId60" Type="http://schemas.openxmlformats.org/officeDocument/2006/relationships/image" Target="../media/image573.png"/><Relationship Id="rId65" Type="http://schemas.openxmlformats.org/officeDocument/2006/relationships/customXml" Target="../ink/ink590.xml"/><Relationship Id="rId73" Type="http://schemas.openxmlformats.org/officeDocument/2006/relationships/customXml" Target="../ink/ink594.xml"/><Relationship Id="rId78" Type="http://schemas.openxmlformats.org/officeDocument/2006/relationships/image" Target="../media/image581.png"/><Relationship Id="rId81" Type="http://schemas.openxmlformats.org/officeDocument/2006/relationships/customXml" Target="../ink/ink598.xml"/><Relationship Id="rId86" Type="http://schemas.openxmlformats.org/officeDocument/2006/relationships/image" Target="../media/image585.png"/><Relationship Id="rId94" Type="http://schemas.openxmlformats.org/officeDocument/2006/relationships/customXml" Target="../ink/ink605.xml"/><Relationship Id="rId99" Type="http://schemas.openxmlformats.org/officeDocument/2006/relationships/image" Target="../media/image591.png"/><Relationship Id="rId101" Type="http://schemas.openxmlformats.org/officeDocument/2006/relationships/customXml" Target="../ink/ink609.xml"/><Relationship Id="rId4" Type="http://schemas.openxmlformats.org/officeDocument/2006/relationships/image" Target="../media/image599.png"/><Relationship Id="rId9" Type="http://schemas.openxmlformats.org/officeDocument/2006/relationships/customXml" Target="../ink/ink562.xml"/><Relationship Id="rId13" Type="http://schemas.openxmlformats.org/officeDocument/2006/relationships/customXml" Target="../ink/ink564.xml"/><Relationship Id="rId18" Type="http://schemas.openxmlformats.org/officeDocument/2006/relationships/image" Target="../media/image552.png"/><Relationship Id="rId39" Type="http://schemas.openxmlformats.org/officeDocument/2006/relationships/customXml" Target="../ink/ink577.xml"/><Relationship Id="rId109" Type="http://schemas.openxmlformats.org/officeDocument/2006/relationships/customXml" Target="../ink/ink613.xml"/><Relationship Id="rId34" Type="http://schemas.openxmlformats.org/officeDocument/2006/relationships/image" Target="../media/image560.png"/><Relationship Id="rId50" Type="http://schemas.openxmlformats.org/officeDocument/2006/relationships/image" Target="../media/image568.png"/><Relationship Id="rId55" Type="http://schemas.openxmlformats.org/officeDocument/2006/relationships/customXml" Target="../ink/ink585.xml"/><Relationship Id="rId76" Type="http://schemas.openxmlformats.org/officeDocument/2006/relationships/image" Target="../media/image18.png"/><Relationship Id="rId97" Type="http://schemas.openxmlformats.org/officeDocument/2006/relationships/image" Target="../media/image590.png"/><Relationship Id="rId104" Type="http://schemas.openxmlformats.org/officeDocument/2006/relationships/image" Target="../media/image593.png"/><Relationship Id="rId7" Type="http://schemas.openxmlformats.org/officeDocument/2006/relationships/customXml" Target="../ink/ink561.xml"/><Relationship Id="rId71" Type="http://schemas.openxmlformats.org/officeDocument/2006/relationships/customXml" Target="../ink/ink593.xml"/><Relationship Id="rId92" Type="http://schemas.openxmlformats.org/officeDocument/2006/relationships/customXml" Target="../ink/ink604.xml"/><Relationship Id="rId2" Type="http://schemas.openxmlformats.org/officeDocument/2006/relationships/notesSlide" Target="../notesSlides/notesSlide3.xml"/><Relationship Id="rId29" Type="http://schemas.openxmlformats.org/officeDocument/2006/relationships/customXml" Target="../ink/ink572.xml"/><Relationship Id="rId24" Type="http://schemas.openxmlformats.org/officeDocument/2006/relationships/image" Target="../media/image555.png"/><Relationship Id="rId40" Type="http://schemas.openxmlformats.org/officeDocument/2006/relationships/image" Target="../media/image563.png"/><Relationship Id="rId45" Type="http://schemas.openxmlformats.org/officeDocument/2006/relationships/customXml" Target="../ink/ink580.xml"/><Relationship Id="rId66" Type="http://schemas.openxmlformats.org/officeDocument/2006/relationships/image" Target="../media/image576.png"/><Relationship Id="rId87" Type="http://schemas.openxmlformats.org/officeDocument/2006/relationships/customXml" Target="../ink/ink601.xml"/><Relationship Id="rId110" Type="http://schemas.openxmlformats.org/officeDocument/2006/relationships/image" Target="../media/image596.png"/><Relationship Id="rId61" Type="http://schemas.openxmlformats.org/officeDocument/2006/relationships/customXml" Target="../ink/ink588.xml"/><Relationship Id="rId82" Type="http://schemas.openxmlformats.org/officeDocument/2006/relationships/image" Target="../media/image583.png"/><Relationship Id="rId19" Type="http://schemas.openxmlformats.org/officeDocument/2006/relationships/customXml" Target="../ink/ink567.xml"/><Relationship Id="rId14" Type="http://schemas.openxmlformats.org/officeDocument/2006/relationships/image" Target="../media/image550.png"/><Relationship Id="rId30" Type="http://schemas.openxmlformats.org/officeDocument/2006/relationships/image" Target="../media/image558.png"/><Relationship Id="rId35" Type="http://schemas.openxmlformats.org/officeDocument/2006/relationships/customXml" Target="../ink/ink575.xml"/><Relationship Id="rId56" Type="http://schemas.openxmlformats.org/officeDocument/2006/relationships/image" Target="../media/image571.png"/><Relationship Id="rId77" Type="http://schemas.openxmlformats.org/officeDocument/2006/relationships/customXml" Target="../ink/ink596.xml"/><Relationship Id="rId100" Type="http://schemas.openxmlformats.org/officeDocument/2006/relationships/customXml" Target="../ink/ink608.xml"/><Relationship Id="rId105" Type="http://schemas.openxmlformats.org/officeDocument/2006/relationships/customXml" Target="../ink/ink611.xml"/><Relationship Id="rId8" Type="http://schemas.openxmlformats.org/officeDocument/2006/relationships/image" Target="../media/image547.png"/><Relationship Id="rId51" Type="http://schemas.openxmlformats.org/officeDocument/2006/relationships/customXml" Target="../ink/ink583.xml"/><Relationship Id="rId72" Type="http://schemas.openxmlformats.org/officeDocument/2006/relationships/image" Target="../media/image579.png"/><Relationship Id="rId93" Type="http://schemas.openxmlformats.org/officeDocument/2006/relationships/image" Target="../media/image588.png"/><Relationship Id="rId98" Type="http://schemas.openxmlformats.org/officeDocument/2006/relationships/customXml" Target="../ink/ink607.xml"/><Relationship Id="rId3" Type="http://schemas.openxmlformats.org/officeDocument/2006/relationships/image" Target="../media/image4100.png"/><Relationship Id="rId25" Type="http://schemas.openxmlformats.org/officeDocument/2006/relationships/customXml" Target="../ink/ink570.xml"/><Relationship Id="rId46" Type="http://schemas.openxmlformats.org/officeDocument/2006/relationships/image" Target="../media/image566.png"/><Relationship Id="rId67" Type="http://schemas.openxmlformats.org/officeDocument/2006/relationships/customXml" Target="../ink/ink591.xml"/><Relationship Id="rId20" Type="http://schemas.openxmlformats.org/officeDocument/2006/relationships/image" Target="../media/image553.png"/><Relationship Id="rId41" Type="http://schemas.openxmlformats.org/officeDocument/2006/relationships/customXml" Target="../ink/ink578.xml"/><Relationship Id="rId62" Type="http://schemas.openxmlformats.org/officeDocument/2006/relationships/image" Target="../media/image574.png"/><Relationship Id="rId83" Type="http://schemas.openxmlformats.org/officeDocument/2006/relationships/customXml" Target="../ink/ink599.xml"/><Relationship Id="rId88" Type="http://schemas.openxmlformats.org/officeDocument/2006/relationships/customXml" Target="../ink/ink602.xml"/><Relationship Id="rId111" Type="http://schemas.openxmlformats.org/officeDocument/2006/relationships/customXml" Target="../ink/ink614.xml"/></Relationships>
</file>

<file path=ppt/slides/_rels/slide12.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10.png"/></Relationships>
</file>

<file path=ppt/slides/_rels/slide13.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10.png"/><Relationship Id="rId3" Type="http://schemas.openxmlformats.org/officeDocument/2006/relationships/image" Target="../media/image99.png"/><Relationship Id="rId7" Type="http://schemas.openxmlformats.org/officeDocument/2006/relationships/image" Target="../media/image38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10.png"/><Relationship Id="rId4" Type="http://schemas.openxmlformats.org/officeDocument/2006/relationships/image" Target="../media/image1010.png"/><Relationship Id="rId9" Type="http://schemas.openxmlformats.org/officeDocument/2006/relationships/image" Target="../media/image13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10.png"/></Relationships>
</file>

<file path=ppt/slides/_rels/slide16.xml.rels><?xml version="1.0" encoding="UTF-8" standalone="yes"?>
<Relationships xmlns="http://schemas.openxmlformats.org/package/2006/relationships"><Relationship Id="rId8" Type="http://schemas.openxmlformats.org/officeDocument/2006/relationships/image" Target="../media/image1910.png"/><Relationship Id="rId3" Type="http://schemas.openxmlformats.org/officeDocument/2006/relationships/image" Target="../media/image1610.png"/><Relationship Id="rId7" Type="http://schemas.openxmlformats.org/officeDocument/2006/relationships/image" Target="../media/image18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510.png"/><Relationship Id="rId5" Type="http://schemas.openxmlformats.org/officeDocument/2006/relationships/image" Target="../media/image4410.png"/><Relationship Id="rId4" Type="http://schemas.openxmlformats.org/officeDocument/2006/relationships/image" Target="../media/image1710.png"/></Relationships>
</file>

<file path=ppt/slides/_rels/slide17.xml.rels><?xml version="1.0" encoding="UTF-8" standalone="yes"?>
<Relationships xmlns="http://schemas.openxmlformats.org/package/2006/relationships"><Relationship Id="rId8" Type="http://schemas.openxmlformats.org/officeDocument/2006/relationships/image" Target="../media/image1311.png"/><Relationship Id="rId13" Type="http://schemas.openxmlformats.org/officeDocument/2006/relationships/image" Target="../media/image2510.png"/><Relationship Id="rId3" Type="http://schemas.openxmlformats.org/officeDocument/2006/relationships/image" Target="../media/image2010.png"/><Relationship Id="rId7" Type="http://schemas.openxmlformats.org/officeDocument/2006/relationships/image" Target="../media/image1211.png"/><Relationship Id="rId12" Type="http://schemas.openxmlformats.org/officeDocument/2006/relationships/image" Target="../media/image2410.png"/><Relationship Id="rId17" Type="http://schemas.openxmlformats.org/officeDocument/2006/relationships/image" Target="../media/image2910.png"/><Relationship Id="rId2" Type="http://schemas.openxmlformats.org/officeDocument/2006/relationships/notesSlide" Target="../notesSlides/notesSlide9.xml"/><Relationship Id="rId16" Type="http://schemas.openxmlformats.org/officeDocument/2006/relationships/image" Target="../media/image2810.png"/><Relationship Id="rId1" Type="http://schemas.openxmlformats.org/officeDocument/2006/relationships/slideLayout" Target="../slideLayouts/slideLayout7.xml"/><Relationship Id="rId6" Type="http://schemas.openxmlformats.org/officeDocument/2006/relationships/image" Target="../media/image1111.png"/><Relationship Id="rId11" Type="http://schemas.openxmlformats.org/officeDocument/2006/relationships/image" Target="../media/image2310.png"/><Relationship Id="rId5" Type="http://schemas.openxmlformats.org/officeDocument/2006/relationships/image" Target="../media/image1060.png"/><Relationship Id="rId15" Type="http://schemas.openxmlformats.org/officeDocument/2006/relationships/image" Target="../media/image2710.png"/><Relationship Id="rId10" Type="http://schemas.openxmlformats.org/officeDocument/2006/relationships/image" Target="../media/image2210.png"/><Relationship Id="rId4" Type="http://schemas.openxmlformats.org/officeDocument/2006/relationships/image" Target="../media/image2110.png"/><Relationship Id="rId9" Type="http://schemas.openxmlformats.org/officeDocument/2006/relationships/image" Target="../media/image1600.png"/><Relationship Id="rId14" Type="http://schemas.openxmlformats.org/officeDocument/2006/relationships/image" Target="../media/image26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6" Type="http://schemas.openxmlformats.org/officeDocument/2006/relationships/customXml" Target="../ink/ink13.xml"/><Relationship Id="rId117" Type="http://schemas.openxmlformats.org/officeDocument/2006/relationships/image" Target="../media/image59.png"/><Relationship Id="rId21" Type="http://schemas.openxmlformats.org/officeDocument/2006/relationships/image" Target="../media/image12.png"/><Relationship Id="rId42" Type="http://schemas.openxmlformats.org/officeDocument/2006/relationships/customXml" Target="../ink/ink21.xml"/><Relationship Id="rId47" Type="http://schemas.openxmlformats.org/officeDocument/2006/relationships/image" Target="../media/image25.png"/><Relationship Id="rId63" Type="http://schemas.openxmlformats.org/officeDocument/2006/relationships/customXml" Target="../ink/ink32.xml"/><Relationship Id="rId68" Type="http://schemas.openxmlformats.org/officeDocument/2006/relationships/image" Target="../media/image35.png"/><Relationship Id="rId84" Type="http://schemas.openxmlformats.org/officeDocument/2006/relationships/image" Target="../media/image43.png"/><Relationship Id="rId89" Type="http://schemas.openxmlformats.org/officeDocument/2006/relationships/customXml" Target="../ink/ink45.xml"/><Relationship Id="rId112" Type="http://schemas.openxmlformats.org/officeDocument/2006/relationships/customXml" Target="../ink/ink57.xml"/><Relationship Id="rId16" Type="http://schemas.openxmlformats.org/officeDocument/2006/relationships/customXml" Target="../ink/ink8.xml"/><Relationship Id="rId107" Type="http://schemas.openxmlformats.org/officeDocument/2006/relationships/customXml" Target="../ink/ink54.xml"/><Relationship Id="rId11" Type="http://schemas.openxmlformats.org/officeDocument/2006/relationships/image" Target="../media/image7.png"/><Relationship Id="rId32" Type="http://schemas.openxmlformats.org/officeDocument/2006/relationships/customXml" Target="../ink/ink16.xml"/><Relationship Id="rId37" Type="http://schemas.openxmlformats.org/officeDocument/2006/relationships/image" Target="../media/image20.png"/><Relationship Id="rId53" Type="http://schemas.openxmlformats.org/officeDocument/2006/relationships/customXml" Target="../ink/ink27.xml"/><Relationship Id="rId58" Type="http://schemas.openxmlformats.org/officeDocument/2006/relationships/image" Target="../media/image30.png"/><Relationship Id="rId74" Type="http://schemas.openxmlformats.org/officeDocument/2006/relationships/image" Target="../media/image38.png"/><Relationship Id="rId79" Type="http://schemas.openxmlformats.org/officeDocument/2006/relationships/customXml" Target="../ink/ink40.xml"/><Relationship Id="rId102" Type="http://schemas.openxmlformats.org/officeDocument/2006/relationships/image" Target="../media/image52.png"/><Relationship Id="rId5" Type="http://schemas.openxmlformats.org/officeDocument/2006/relationships/image" Target="../media/image4.png"/><Relationship Id="rId90" Type="http://schemas.openxmlformats.org/officeDocument/2006/relationships/image" Target="../media/image46.png"/><Relationship Id="rId95" Type="http://schemas.openxmlformats.org/officeDocument/2006/relationships/customXml" Target="../ink/ink48.xml"/><Relationship Id="rId22" Type="http://schemas.openxmlformats.org/officeDocument/2006/relationships/customXml" Target="../ink/ink11.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4.xml"/><Relationship Id="rId64" Type="http://schemas.openxmlformats.org/officeDocument/2006/relationships/image" Target="../media/image33.png"/><Relationship Id="rId69" Type="http://schemas.openxmlformats.org/officeDocument/2006/relationships/customXml" Target="../ink/ink35.xml"/><Relationship Id="rId113" Type="http://schemas.openxmlformats.org/officeDocument/2006/relationships/image" Target="../media/image57.png"/><Relationship Id="rId118" Type="http://schemas.openxmlformats.org/officeDocument/2006/relationships/customXml" Target="../ink/ink60.xml"/><Relationship Id="rId80" Type="http://schemas.openxmlformats.org/officeDocument/2006/relationships/image" Target="../media/image41.png"/><Relationship Id="rId85" Type="http://schemas.openxmlformats.org/officeDocument/2006/relationships/customXml" Target="../ink/ink43.xml"/><Relationship Id="rId12" Type="http://schemas.openxmlformats.org/officeDocument/2006/relationships/customXml" Target="../ink/ink6.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9.xml"/><Relationship Id="rId59" Type="http://schemas.openxmlformats.org/officeDocument/2006/relationships/customXml" Target="../ink/ink30.xml"/><Relationship Id="rId103" Type="http://schemas.openxmlformats.org/officeDocument/2006/relationships/customXml" Target="../ink/ink52.xml"/><Relationship Id="rId108" Type="http://schemas.openxmlformats.org/officeDocument/2006/relationships/customXml" Target="../ink/ink55.xml"/><Relationship Id="rId54" Type="http://schemas.openxmlformats.org/officeDocument/2006/relationships/image" Target="../media/image28.png"/><Relationship Id="rId70" Type="http://schemas.openxmlformats.org/officeDocument/2006/relationships/image" Target="../media/image36.png"/><Relationship Id="rId75" Type="http://schemas.openxmlformats.org/officeDocument/2006/relationships/customXml" Target="../ink/ink38.xml"/><Relationship Id="rId91" Type="http://schemas.openxmlformats.org/officeDocument/2006/relationships/customXml" Target="../ink/ink46.xml"/><Relationship Id="rId9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customXml" Target="../ink/ink3.xml"/><Relationship Id="rId23" Type="http://schemas.openxmlformats.org/officeDocument/2006/relationships/image" Target="../media/image13.png"/><Relationship Id="rId28" Type="http://schemas.openxmlformats.org/officeDocument/2006/relationships/customXml" Target="../ink/ink14.xml"/><Relationship Id="rId49" Type="http://schemas.openxmlformats.org/officeDocument/2006/relationships/customXml" Target="../ink/ink25.xml"/><Relationship Id="rId114" Type="http://schemas.openxmlformats.org/officeDocument/2006/relationships/customXml" Target="../ink/ink58.xml"/><Relationship Id="rId119" Type="http://schemas.openxmlformats.org/officeDocument/2006/relationships/image" Target="../media/image60.png"/><Relationship Id="rId44" Type="http://schemas.openxmlformats.org/officeDocument/2006/relationships/customXml" Target="../ink/ink22.xml"/><Relationship Id="rId60" Type="http://schemas.openxmlformats.org/officeDocument/2006/relationships/image" Target="../media/image31.png"/><Relationship Id="rId65" Type="http://schemas.openxmlformats.org/officeDocument/2006/relationships/customXml" Target="../ink/ink33.xml"/><Relationship Id="rId81" Type="http://schemas.openxmlformats.org/officeDocument/2006/relationships/customXml" Target="../ink/ink41.xml"/><Relationship Id="rId86" Type="http://schemas.openxmlformats.org/officeDocument/2006/relationships/image" Target="../media/image44.png"/><Relationship Id="rId4" Type="http://schemas.openxmlformats.org/officeDocument/2006/relationships/customXml" Target="../ink/ink2.xml"/><Relationship Id="rId9"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customXml" Target="../ink/ink9.xml"/><Relationship Id="rId39" Type="http://schemas.openxmlformats.org/officeDocument/2006/relationships/image" Target="../media/image21.png"/><Relationship Id="rId109" Type="http://schemas.openxmlformats.org/officeDocument/2006/relationships/image" Target="../media/image55.png"/><Relationship Id="rId34" Type="http://schemas.openxmlformats.org/officeDocument/2006/relationships/customXml" Target="../ink/ink17.xml"/><Relationship Id="rId50" Type="http://schemas.openxmlformats.org/officeDocument/2006/relationships/image" Target="../media/image26.png"/><Relationship Id="rId55" Type="http://schemas.openxmlformats.org/officeDocument/2006/relationships/customXml" Target="../ink/ink28.xml"/><Relationship Id="rId76" Type="http://schemas.openxmlformats.org/officeDocument/2006/relationships/image" Target="../media/image39.png"/><Relationship Id="rId97" Type="http://schemas.openxmlformats.org/officeDocument/2006/relationships/customXml" Target="../ink/ink49.xml"/><Relationship Id="rId104" Type="http://schemas.openxmlformats.org/officeDocument/2006/relationships/image" Target="../media/image53.png"/><Relationship Id="rId120" Type="http://schemas.openxmlformats.org/officeDocument/2006/relationships/customXml" Target="../ink/ink61.xml"/><Relationship Id="rId7" Type="http://schemas.openxmlformats.org/officeDocument/2006/relationships/image" Target="../media/image5.png"/><Relationship Id="rId71" Type="http://schemas.openxmlformats.org/officeDocument/2006/relationships/customXml" Target="../ink/ink36.xml"/><Relationship Id="rId92" Type="http://schemas.openxmlformats.org/officeDocument/2006/relationships/image" Target="../media/image47.png"/><Relationship Id="rId2" Type="http://schemas.openxmlformats.org/officeDocument/2006/relationships/customXml" Target="../ink/ink1.xml"/><Relationship Id="rId29" Type="http://schemas.openxmlformats.org/officeDocument/2006/relationships/image" Target="../media/image16.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4.png"/><Relationship Id="rId66" Type="http://schemas.openxmlformats.org/officeDocument/2006/relationships/image" Target="../media/image34.png"/><Relationship Id="rId87" Type="http://schemas.openxmlformats.org/officeDocument/2006/relationships/customXml" Target="../ink/ink44.xml"/><Relationship Id="rId110" Type="http://schemas.openxmlformats.org/officeDocument/2006/relationships/customXml" Target="../ink/ink56.xml"/><Relationship Id="rId115" Type="http://schemas.openxmlformats.org/officeDocument/2006/relationships/image" Target="../media/image58.png"/><Relationship Id="rId61" Type="http://schemas.openxmlformats.org/officeDocument/2006/relationships/customXml" Target="../ink/ink31.xml"/><Relationship Id="rId82" Type="http://schemas.openxmlformats.org/officeDocument/2006/relationships/image" Target="../media/image42.png"/><Relationship Id="rId19" Type="http://schemas.openxmlformats.org/officeDocument/2006/relationships/image" Target="../media/image11.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9.png"/><Relationship Id="rId56" Type="http://schemas.openxmlformats.org/officeDocument/2006/relationships/image" Target="../media/image29.png"/><Relationship Id="rId77" Type="http://schemas.openxmlformats.org/officeDocument/2006/relationships/customXml" Target="../ink/ink39.xml"/><Relationship Id="rId100" Type="http://schemas.openxmlformats.org/officeDocument/2006/relationships/image" Target="../media/image51.png"/><Relationship Id="rId105" Type="http://schemas.openxmlformats.org/officeDocument/2006/relationships/customXml" Target="../ink/ink53.xml"/><Relationship Id="rId8" Type="http://schemas.openxmlformats.org/officeDocument/2006/relationships/customXml" Target="../ink/ink4.xml"/><Relationship Id="rId51" Type="http://schemas.openxmlformats.org/officeDocument/2006/relationships/customXml" Target="../ink/ink26.xml"/><Relationship Id="rId72" Type="http://schemas.openxmlformats.org/officeDocument/2006/relationships/image" Target="../media/image37.png"/><Relationship Id="rId93" Type="http://schemas.openxmlformats.org/officeDocument/2006/relationships/customXml" Target="../ink/ink47.xml"/><Relationship Id="rId98" Type="http://schemas.openxmlformats.org/officeDocument/2006/relationships/image" Target="../media/image50.png"/><Relationship Id="rId121" Type="http://schemas.openxmlformats.org/officeDocument/2006/relationships/image" Target="../media/image61.png"/><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23.xml"/><Relationship Id="rId67" Type="http://schemas.openxmlformats.org/officeDocument/2006/relationships/customXml" Target="../ink/ink34.xml"/><Relationship Id="rId116" Type="http://schemas.openxmlformats.org/officeDocument/2006/relationships/customXml" Target="../ink/ink59.xml"/><Relationship Id="rId20" Type="http://schemas.openxmlformats.org/officeDocument/2006/relationships/customXml" Target="../ink/ink10.xml"/><Relationship Id="rId41" Type="http://schemas.openxmlformats.org/officeDocument/2006/relationships/image" Target="../media/image22.png"/><Relationship Id="rId62" Type="http://schemas.openxmlformats.org/officeDocument/2006/relationships/image" Target="../media/image32.png"/><Relationship Id="rId83" Type="http://schemas.openxmlformats.org/officeDocument/2006/relationships/customXml" Target="../ink/ink42.xml"/><Relationship Id="rId88" Type="http://schemas.openxmlformats.org/officeDocument/2006/relationships/image" Target="../media/image45.png"/><Relationship Id="rId111" Type="http://schemas.openxmlformats.org/officeDocument/2006/relationships/image" Target="../media/image56.png"/><Relationship Id="rId15" Type="http://schemas.openxmlformats.org/officeDocument/2006/relationships/image" Target="../media/image9.png"/><Relationship Id="rId36" Type="http://schemas.openxmlformats.org/officeDocument/2006/relationships/customXml" Target="../ink/ink18.xml"/><Relationship Id="rId57" Type="http://schemas.openxmlformats.org/officeDocument/2006/relationships/customXml" Target="../ink/ink29.xml"/><Relationship Id="rId106" Type="http://schemas.openxmlformats.org/officeDocument/2006/relationships/image" Target="../media/image54.png"/><Relationship Id="rId10" Type="http://schemas.openxmlformats.org/officeDocument/2006/relationships/customXml" Target="../ink/ink5.xml"/><Relationship Id="rId31" Type="http://schemas.openxmlformats.org/officeDocument/2006/relationships/image" Target="../media/image17.png"/><Relationship Id="rId52" Type="http://schemas.openxmlformats.org/officeDocument/2006/relationships/image" Target="../media/image27.png"/><Relationship Id="rId73" Type="http://schemas.openxmlformats.org/officeDocument/2006/relationships/customXml" Target="../ink/ink37.xml"/><Relationship Id="rId78" Type="http://schemas.openxmlformats.org/officeDocument/2006/relationships/image" Target="../media/image40.png"/><Relationship Id="rId94" Type="http://schemas.openxmlformats.org/officeDocument/2006/relationships/image" Target="../media/image48.png"/><Relationship Id="rId99" Type="http://schemas.openxmlformats.org/officeDocument/2006/relationships/customXml" Target="../ink/ink50.xml"/><Relationship Id="rId101" Type="http://schemas.openxmlformats.org/officeDocument/2006/relationships/customXml" Target="../ink/ink51.xml"/></Relationships>
</file>

<file path=ppt/slides/_rels/slide4.xml.rels><?xml version="1.0" encoding="UTF-8" standalone="yes"?>
<Relationships xmlns="http://schemas.openxmlformats.org/package/2006/relationships"><Relationship Id="rId26" Type="http://schemas.openxmlformats.org/officeDocument/2006/relationships/image" Target="../media/image69.png"/><Relationship Id="rId21" Type="http://schemas.openxmlformats.org/officeDocument/2006/relationships/customXml" Target="../ink/ink67.xml"/><Relationship Id="rId42" Type="http://schemas.openxmlformats.org/officeDocument/2006/relationships/image" Target="../media/image77.png"/><Relationship Id="rId47" Type="http://schemas.openxmlformats.org/officeDocument/2006/relationships/customXml" Target="../ink/ink80.xml"/><Relationship Id="rId63" Type="http://schemas.openxmlformats.org/officeDocument/2006/relationships/customXml" Target="../ink/ink88.xml"/><Relationship Id="rId68" Type="http://schemas.openxmlformats.org/officeDocument/2006/relationships/image" Target="../media/image90.png"/><Relationship Id="rId84" Type="http://schemas.openxmlformats.org/officeDocument/2006/relationships/image" Target="../media/image98.png"/><Relationship Id="rId16" Type="http://schemas.openxmlformats.org/officeDocument/2006/relationships/image" Target="../media/image64.png"/><Relationship Id="rId11" Type="http://schemas.openxmlformats.org/officeDocument/2006/relationships/customXml" Target="../ink/ink62.xml"/><Relationship Id="rId32" Type="http://schemas.openxmlformats.org/officeDocument/2006/relationships/image" Target="../media/image72.png"/><Relationship Id="rId37" Type="http://schemas.openxmlformats.org/officeDocument/2006/relationships/customXml" Target="../ink/ink75.xml"/><Relationship Id="rId53" Type="http://schemas.openxmlformats.org/officeDocument/2006/relationships/customXml" Target="../ink/ink83.xml"/><Relationship Id="rId58" Type="http://schemas.openxmlformats.org/officeDocument/2006/relationships/image" Target="../media/image85.png"/><Relationship Id="rId74" Type="http://schemas.openxmlformats.org/officeDocument/2006/relationships/image" Target="../media/image93.png"/><Relationship Id="rId79" Type="http://schemas.openxmlformats.org/officeDocument/2006/relationships/customXml" Target="../ink/ink96.xml"/><Relationship Id="rId5" Type="http://schemas.openxmlformats.org/officeDocument/2006/relationships/hyperlink" Target="https://www-genesis.destatis.de/genesis/online" TargetMode="External"/><Relationship Id="rId61" Type="http://schemas.openxmlformats.org/officeDocument/2006/relationships/customXml" Target="../ink/ink87.xml"/><Relationship Id="rId82" Type="http://schemas.openxmlformats.org/officeDocument/2006/relationships/image" Target="../media/image97.png"/><Relationship Id="rId19" Type="http://schemas.openxmlformats.org/officeDocument/2006/relationships/customXml" Target="../ink/ink66.xml"/><Relationship Id="rId14" Type="http://schemas.openxmlformats.org/officeDocument/2006/relationships/image" Target="../media/image63.png"/><Relationship Id="rId22" Type="http://schemas.openxmlformats.org/officeDocument/2006/relationships/image" Target="../media/image67.png"/><Relationship Id="rId27" Type="http://schemas.openxmlformats.org/officeDocument/2006/relationships/customXml" Target="../ink/ink70.xml"/><Relationship Id="rId30" Type="http://schemas.openxmlformats.org/officeDocument/2006/relationships/image" Target="../media/image71.png"/><Relationship Id="rId35" Type="http://schemas.openxmlformats.org/officeDocument/2006/relationships/customXml" Target="../ink/ink74.xml"/><Relationship Id="rId43" Type="http://schemas.openxmlformats.org/officeDocument/2006/relationships/customXml" Target="../ink/ink78.xml"/><Relationship Id="rId48" Type="http://schemas.openxmlformats.org/officeDocument/2006/relationships/image" Target="../media/image80.png"/><Relationship Id="rId56" Type="http://schemas.openxmlformats.org/officeDocument/2006/relationships/image" Target="../media/image84.png"/><Relationship Id="rId64" Type="http://schemas.openxmlformats.org/officeDocument/2006/relationships/image" Target="../media/image88.png"/><Relationship Id="rId69" Type="http://schemas.openxmlformats.org/officeDocument/2006/relationships/customXml" Target="../ink/ink91.xml"/><Relationship Id="rId77" Type="http://schemas.openxmlformats.org/officeDocument/2006/relationships/customXml" Target="../ink/ink95.xml"/><Relationship Id="rId8" Type="http://schemas.openxmlformats.org/officeDocument/2006/relationships/hyperlink" Target="https://ec.europa.eu/eurostat/de/web/main/data/database" TargetMode="External"/><Relationship Id="rId51" Type="http://schemas.openxmlformats.org/officeDocument/2006/relationships/customXml" Target="../ink/ink82.xml"/><Relationship Id="rId72" Type="http://schemas.openxmlformats.org/officeDocument/2006/relationships/image" Target="../media/image92.png"/><Relationship Id="rId80" Type="http://schemas.openxmlformats.org/officeDocument/2006/relationships/image" Target="../media/image96.png"/><Relationship Id="rId3" Type="http://schemas.openxmlformats.org/officeDocument/2006/relationships/hyperlink" Target="https://www.trademap.org/Index.aspx" TargetMode="External"/><Relationship Id="rId12" Type="http://schemas.openxmlformats.org/officeDocument/2006/relationships/image" Target="../media/image62.png"/><Relationship Id="rId17" Type="http://schemas.openxmlformats.org/officeDocument/2006/relationships/customXml" Target="../ink/ink65.xml"/><Relationship Id="rId25" Type="http://schemas.openxmlformats.org/officeDocument/2006/relationships/customXml" Target="../ink/ink69.xml"/><Relationship Id="rId33" Type="http://schemas.openxmlformats.org/officeDocument/2006/relationships/customXml" Target="../ink/ink73.xml"/><Relationship Id="rId38" Type="http://schemas.openxmlformats.org/officeDocument/2006/relationships/image" Target="../media/image75.png"/><Relationship Id="rId46" Type="http://schemas.openxmlformats.org/officeDocument/2006/relationships/image" Target="../media/image79.png"/><Relationship Id="rId59" Type="http://schemas.openxmlformats.org/officeDocument/2006/relationships/customXml" Target="../ink/ink86.xml"/><Relationship Id="rId67" Type="http://schemas.openxmlformats.org/officeDocument/2006/relationships/customXml" Target="../ink/ink90.xml"/><Relationship Id="rId20" Type="http://schemas.openxmlformats.org/officeDocument/2006/relationships/image" Target="../media/image66.png"/><Relationship Id="rId41" Type="http://schemas.openxmlformats.org/officeDocument/2006/relationships/customXml" Target="../ink/ink77.xml"/><Relationship Id="rId54" Type="http://schemas.openxmlformats.org/officeDocument/2006/relationships/image" Target="../media/image83.png"/><Relationship Id="rId62" Type="http://schemas.openxmlformats.org/officeDocument/2006/relationships/image" Target="../media/image87.png"/><Relationship Id="rId70" Type="http://schemas.openxmlformats.org/officeDocument/2006/relationships/image" Target="../media/image91.png"/><Relationship Id="rId75" Type="http://schemas.openxmlformats.org/officeDocument/2006/relationships/customXml" Target="../ink/ink94.xml"/><Relationship Id="rId83" Type="http://schemas.openxmlformats.org/officeDocument/2006/relationships/customXml" Target="../ink/ink98.xml"/><Relationship Id="rId1" Type="http://schemas.openxmlformats.org/officeDocument/2006/relationships/slideLayout" Target="../slideLayouts/slideLayout1.xml"/><Relationship Id="rId6" Type="http://schemas.openxmlformats.org/officeDocument/2006/relationships/hyperlink" Target="https://www.bundesbank.de/de/statistiken" TargetMode="External"/><Relationship Id="rId15" Type="http://schemas.openxmlformats.org/officeDocument/2006/relationships/customXml" Target="../ink/ink64.xml"/><Relationship Id="rId23" Type="http://schemas.openxmlformats.org/officeDocument/2006/relationships/customXml" Target="../ink/ink68.xml"/><Relationship Id="rId28" Type="http://schemas.openxmlformats.org/officeDocument/2006/relationships/image" Target="../media/image70.png"/><Relationship Id="rId36" Type="http://schemas.openxmlformats.org/officeDocument/2006/relationships/image" Target="../media/image74.png"/><Relationship Id="rId49" Type="http://schemas.openxmlformats.org/officeDocument/2006/relationships/customXml" Target="../ink/ink81.xml"/><Relationship Id="rId57" Type="http://schemas.openxmlformats.org/officeDocument/2006/relationships/customXml" Target="../ink/ink85.xml"/><Relationship Id="rId10" Type="http://schemas.openxmlformats.org/officeDocument/2006/relationships/hyperlink" Target="https://data.worldbank.org/" TargetMode="External"/><Relationship Id="rId31" Type="http://schemas.openxmlformats.org/officeDocument/2006/relationships/customXml" Target="../ink/ink72.xml"/><Relationship Id="rId44" Type="http://schemas.openxmlformats.org/officeDocument/2006/relationships/image" Target="../media/image78.png"/><Relationship Id="rId52" Type="http://schemas.openxmlformats.org/officeDocument/2006/relationships/image" Target="../media/image82.png"/><Relationship Id="rId60" Type="http://schemas.openxmlformats.org/officeDocument/2006/relationships/image" Target="../media/image86.png"/><Relationship Id="rId65" Type="http://schemas.openxmlformats.org/officeDocument/2006/relationships/customXml" Target="../ink/ink89.xml"/><Relationship Id="rId73" Type="http://schemas.openxmlformats.org/officeDocument/2006/relationships/customXml" Target="../ink/ink93.xml"/><Relationship Id="rId78" Type="http://schemas.openxmlformats.org/officeDocument/2006/relationships/image" Target="../media/image95.png"/><Relationship Id="rId81" Type="http://schemas.openxmlformats.org/officeDocument/2006/relationships/customXml" Target="../ink/ink97.xml"/><Relationship Id="rId4" Type="http://schemas.openxmlformats.org/officeDocument/2006/relationships/hyperlink" Target="https://comtrade.un.org/" TargetMode="External"/><Relationship Id="rId9" Type="http://schemas.openxmlformats.org/officeDocument/2006/relationships/hyperlink" Target="https://www.imf.org/en/Data" TargetMode="External"/><Relationship Id="rId13" Type="http://schemas.openxmlformats.org/officeDocument/2006/relationships/customXml" Target="../ink/ink63.xml"/><Relationship Id="rId18" Type="http://schemas.openxmlformats.org/officeDocument/2006/relationships/image" Target="../media/image65.png"/><Relationship Id="rId39" Type="http://schemas.openxmlformats.org/officeDocument/2006/relationships/customXml" Target="../ink/ink76.xml"/><Relationship Id="rId34" Type="http://schemas.openxmlformats.org/officeDocument/2006/relationships/image" Target="../media/image73.png"/><Relationship Id="rId50" Type="http://schemas.openxmlformats.org/officeDocument/2006/relationships/image" Target="../media/image81.png"/><Relationship Id="rId55" Type="http://schemas.openxmlformats.org/officeDocument/2006/relationships/customXml" Target="../ink/ink84.xml"/><Relationship Id="rId76" Type="http://schemas.openxmlformats.org/officeDocument/2006/relationships/image" Target="../media/image94.png"/><Relationship Id="rId7" Type="http://schemas.openxmlformats.org/officeDocument/2006/relationships/hyperlink" Target="https://data.ecb.europa.eu/" TargetMode="External"/><Relationship Id="rId71" Type="http://schemas.openxmlformats.org/officeDocument/2006/relationships/customXml" Target="../ink/ink92.xml"/><Relationship Id="rId2" Type="http://schemas.openxmlformats.org/officeDocument/2006/relationships/hyperlink" Target="https://data.wto.org/en" TargetMode="External"/><Relationship Id="rId29" Type="http://schemas.openxmlformats.org/officeDocument/2006/relationships/customXml" Target="../ink/ink71.xml"/><Relationship Id="rId24" Type="http://schemas.openxmlformats.org/officeDocument/2006/relationships/image" Target="../media/image68.png"/><Relationship Id="rId40" Type="http://schemas.openxmlformats.org/officeDocument/2006/relationships/image" Target="../media/image76.png"/><Relationship Id="rId45" Type="http://schemas.openxmlformats.org/officeDocument/2006/relationships/customXml" Target="../ink/ink79.xml"/><Relationship Id="rId66" Type="http://schemas.openxmlformats.org/officeDocument/2006/relationships/image" Target="../media/image89.png"/></Relationships>
</file>

<file path=ppt/slides/_rels/slide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7" Type="http://schemas.openxmlformats.org/officeDocument/2006/relationships/image" Target="../media/image156.png"/><Relationship Id="rId299" Type="http://schemas.openxmlformats.org/officeDocument/2006/relationships/image" Target="../media/image246.png"/><Relationship Id="rId21" Type="http://schemas.openxmlformats.org/officeDocument/2006/relationships/image" Target="../media/image109.png"/><Relationship Id="rId63" Type="http://schemas.openxmlformats.org/officeDocument/2006/relationships/image" Target="../media/image130.png"/><Relationship Id="rId159" Type="http://schemas.openxmlformats.org/officeDocument/2006/relationships/image" Target="../media/image176.png"/><Relationship Id="rId324" Type="http://schemas.openxmlformats.org/officeDocument/2006/relationships/customXml" Target="../ink/ink261.xml"/><Relationship Id="rId366" Type="http://schemas.openxmlformats.org/officeDocument/2006/relationships/customXml" Target="../ink/ink282.xml"/><Relationship Id="rId170" Type="http://schemas.openxmlformats.org/officeDocument/2006/relationships/customXml" Target="../ink/ink184.xml"/><Relationship Id="rId226" Type="http://schemas.openxmlformats.org/officeDocument/2006/relationships/customXml" Target="../ink/ink212.xml"/><Relationship Id="rId268" Type="http://schemas.openxmlformats.org/officeDocument/2006/relationships/customXml" Target="../ink/ink233.xml"/><Relationship Id="rId32" Type="http://schemas.openxmlformats.org/officeDocument/2006/relationships/customXml" Target="../ink/ink114.xml"/><Relationship Id="rId74" Type="http://schemas.openxmlformats.org/officeDocument/2006/relationships/customXml" Target="../ink/ink135.xml"/><Relationship Id="rId128" Type="http://schemas.openxmlformats.org/officeDocument/2006/relationships/customXml" Target="../ink/ink163.xml"/><Relationship Id="rId335" Type="http://schemas.openxmlformats.org/officeDocument/2006/relationships/image" Target="../media/image264.png"/><Relationship Id="rId377" Type="http://schemas.openxmlformats.org/officeDocument/2006/relationships/image" Target="../media/image285.png"/><Relationship Id="rId5" Type="http://schemas.openxmlformats.org/officeDocument/2006/relationships/image" Target="../media/image101.png"/><Relationship Id="rId181" Type="http://schemas.openxmlformats.org/officeDocument/2006/relationships/image" Target="../media/image187.png"/><Relationship Id="rId237" Type="http://schemas.openxmlformats.org/officeDocument/2006/relationships/image" Target="../media/image215.png"/><Relationship Id="rId279" Type="http://schemas.openxmlformats.org/officeDocument/2006/relationships/image" Target="../media/image236.png"/><Relationship Id="rId43" Type="http://schemas.openxmlformats.org/officeDocument/2006/relationships/image" Target="../media/image120.png"/><Relationship Id="rId139" Type="http://schemas.openxmlformats.org/officeDocument/2006/relationships/image" Target="../media/image166.png"/><Relationship Id="rId290" Type="http://schemas.openxmlformats.org/officeDocument/2006/relationships/customXml" Target="../ink/ink244.xml"/><Relationship Id="rId304" Type="http://schemas.openxmlformats.org/officeDocument/2006/relationships/customXml" Target="../ink/ink251.xml"/><Relationship Id="rId346" Type="http://schemas.openxmlformats.org/officeDocument/2006/relationships/customXml" Target="../ink/ink272.xml"/><Relationship Id="rId85" Type="http://schemas.openxmlformats.org/officeDocument/2006/relationships/image" Target="../media/image141.png"/><Relationship Id="rId150" Type="http://schemas.openxmlformats.org/officeDocument/2006/relationships/customXml" Target="../ink/ink174.xml"/><Relationship Id="rId192" Type="http://schemas.openxmlformats.org/officeDocument/2006/relationships/customXml" Target="../ink/ink195.xml"/><Relationship Id="rId206" Type="http://schemas.openxmlformats.org/officeDocument/2006/relationships/customXml" Target="../ink/ink202.xml"/><Relationship Id="rId248" Type="http://schemas.openxmlformats.org/officeDocument/2006/relationships/customXml" Target="../ink/ink223.xml"/><Relationship Id="rId12" Type="http://schemas.openxmlformats.org/officeDocument/2006/relationships/customXml" Target="../ink/ink104.xml"/><Relationship Id="rId108" Type="http://schemas.openxmlformats.org/officeDocument/2006/relationships/customXml" Target="../ink/ink152.xml"/><Relationship Id="rId315" Type="http://schemas.openxmlformats.org/officeDocument/2006/relationships/image" Target="../media/image254.png"/><Relationship Id="rId357" Type="http://schemas.openxmlformats.org/officeDocument/2006/relationships/image" Target="../media/image275.png"/><Relationship Id="rId54" Type="http://schemas.openxmlformats.org/officeDocument/2006/relationships/customXml" Target="../ink/ink125.xml"/><Relationship Id="rId96" Type="http://schemas.openxmlformats.org/officeDocument/2006/relationships/customXml" Target="../ink/ink146.xml"/><Relationship Id="rId161" Type="http://schemas.openxmlformats.org/officeDocument/2006/relationships/image" Target="../media/image177.png"/><Relationship Id="rId217" Type="http://schemas.openxmlformats.org/officeDocument/2006/relationships/image" Target="../media/image205.png"/><Relationship Id="rId259" Type="http://schemas.openxmlformats.org/officeDocument/2006/relationships/image" Target="../media/image226.png"/><Relationship Id="rId23" Type="http://schemas.openxmlformats.org/officeDocument/2006/relationships/image" Target="../media/image110.png"/><Relationship Id="rId119" Type="http://schemas.openxmlformats.org/officeDocument/2006/relationships/image" Target="../media/image157.png"/><Relationship Id="rId270" Type="http://schemas.openxmlformats.org/officeDocument/2006/relationships/customXml" Target="../ink/ink234.xml"/><Relationship Id="rId326" Type="http://schemas.openxmlformats.org/officeDocument/2006/relationships/customXml" Target="../ink/ink262.xml"/><Relationship Id="rId65" Type="http://schemas.openxmlformats.org/officeDocument/2006/relationships/image" Target="../media/image131.png"/><Relationship Id="rId130" Type="http://schemas.openxmlformats.org/officeDocument/2006/relationships/customXml" Target="../ink/ink164.xml"/><Relationship Id="rId368" Type="http://schemas.openxmlformats.org/officeDocument/2006/relationships/customXml" Target="../ink/ink283.xml"/><Relationship Id="rId172" Type="http://schemas.openxmlformats.org/officeDocument/2006/relationships/customXml" Target="../ink/ink185.xml"/><Relationship Id="rId228" Type="http://schemas.openxmlformats.org/officeDocument/2006/relationships/customXml" Target="../ink/ink213.xml"/><Relationship Id="rId281" Type="http://schemas.openxmlformats.org/officeDocument/2006/relationships/image" Target="../media/image237.png"/><Relationship Id="rId337" Type="http://schemas.openxmlformats.org/officeDocument/2006/relationships/image" Target="../media/image265.png"/><Relationship Id="rId34" Type="http://schemas.openxmlformats.org/officeDocument/2006/relationships/customXml" Target="../ink/ink115.xml"/><Relationship Id="rId76" Type="http://schemas.openxmlformats.org/officeDocument/2006/relationships/customXml" Target="../ink/ink136.xml"/><Relationship Id="rId141" Type="http://schemas.openxmlformats.org/officeDocument/2006/relationships/image" Target="../media/image167.png"/><Relationship Id="rId7" Type="http://schemas.openxmlformats.org/officeDocument/2006/relationships/image" Target="../media/image102.png"/><Relationship Id="rId183" Type="http://schemas.openxmlformats.org/officeDocument/2006/relationships/image" Target="../media/image188.png"/><Relationship Id="rId239" Type="http://schemas.openxmlformats.org/officeDocument/2006/relationships/image" Target="../media/image216.png"/><Relationship Id="rId250" Type="http://schemas.openxmlformats.org/officeDocument/2006/relationships/customXml" Target="../ink/ink224.xml"/><Relationship Id="rId292" Type="http://schemas.openxmlformats.org/officeDocument/2006/relationships/customXml" Target="../ink/ink245.xml"/><Relationship Id="rId306" Type="http://schemas.openxmlformats.org/officeDocument/2006/relationships/customXml" Target="../ink/ink252.xml"/><Relationship Id="rId45" Type="http://schemas.openxmlformats.org/officeDocument/2006/relationships/image" Target="../media/image121.png"/><Relationship Id="rId87" Type="http://schemas.openxmlformats.org/officeDocument/2006/relationships/image" Target="../media/image142.png"/><Relationship Id="rId110" Type="http://schemas.openxmlformats.org/officeDocument/2006/relationships/customXml" Target="../ink/ink153.xml"/><Relationship Id="rId348" Type="http://schemas.openxmlformats.org/officeDocument/2006/relationships/customXml" Target="../ink/ink273.xml"/><Relationship Id="rId152" Type="http://schemas.openxmlformats.org/officeDocument/2006/relationships/customXml" Target="../ink/ink175.xml"/><Relationship Id="rId194" Type="http://schemas.openxmlformats.org/officeDocument/2006/relationships/customXml" Target="../ink/ink196.xml"/><Relationship Id="rId208" Type="http://schemas.openxmlformats.org/officeDocument/2006/relationships/customXml" Target="../ink/ink203.xml"/><Relationship Id="rId261" Type="http://schemas.openxmlformats.org/officeDocument/2006/relationships/image" Target="../media/image227.png"/><Relationship Id="rId14" Type="http://schemas.openxmlformats.org/officeDocument/2006/relationships/customXml" Target="../ink/ink105.xml"/><Relationship Id="rId56" Type="http://schemas.openxmlformats.org/officeDocument/2006/relationships/customXml" Target="../ink/ink126.xml"/><Relationship Id="rId317" Type="http://schemas.openxmlformats.org/officeDocument/2006/relationships/image" Target="../media/image255.png"/><Relationship Id="rId359" Type="http://schemas.openxmlformats.org/officeDocument/2006/relationships/image" Target="../media/image276.png"/><Relationship Id="rId98" Type="http://schemas.openxmlformats.org/officeDocument/2006/relationships/customXml" Target="../ink/ink147.xml"/><Relationship Id="rId121" Type="http://schemas.openxmlformats.org/officeDocument/2006/relationships/customXml" Target="../ink/ink159.xml"/><Relationship Id="rId163" Type="http://schemas.openxmlformats.org/officeDocument/2006/relationships/image" Target="../media/image178.png"/><Relationship Id="rId219" Type="http://schemas.openxmlformats.org/officeDocument/2006/relationships/image" Target="../media/image206.png"/><Relationship Id="rId370" Type="http://schemas.openxmlformats.org/officeDocument/2006/relationships/customXml" Target="../ink/ink284.xml"/><Relationship Id="rId230" Type="http://schemas.openxmlformats.org/officeDocument/2006/relationships/customXml" Target="../ink/ink214.xml"/><Relationship Id="rId25" Type="http://schemas.openxmlformats.org/officeDocument/2006/relationships/image" Target="../media/image111.png"/><Relationship Id="rId67" Type="http://schemas.openxmlformats.org/officeDocument/2006/relationships/image" Target="../media/image132.png"/><Relationship Id="rId272" Type="http://schemas.openxmlformats.org/officeDocument/2006/relationships/customXml" Target="../ink/ink235.xml"/><Relationship Id="rId328" Type="http://schemas.openxmlformats.org/officeDocument/2006/relationships/customXml" Target="../ink/ink263.xml"/><Relationship Id="rId132" Type="http://schemas.openxmlformats.org/officeDocument/2006/relationships/customXml" Target="../ink/ink165.xml"/><Relationship Id="rId174" Type="http://schemas.openxmlformats.org/officeDocument/2006/relationships/customXml" Target="../ink/ink186.xml"/><Relationship Id="rId241" Type="http://schemas.openxmlformats.org/officeDocument/2006/relationships/image" Target="../media/image217.png"/><Relationship Id="rId36" Type="http://schemas.openxmlformats.org/officeDocument/2006/relationships/customXml" Target="../ink/ink116.xml"/><Relationship Id="rId283" Type="http://schemas.openxmlformats.org/officeDocument/2006/relationships/image" Target="../media/image238.png"/><Relationship Id="rId339" Type="http://schemas.openxmlformats.org/officeDocument/2006/relationships/image" Target="../media/image266.png"/><Relationship Id="rId78" Type="http://schemas.openxmlformats.org/officeDocument/2006/relationships/customXml" Target="../ink/ink137.xml"/><Relationship Id="rId101" Type="http://schemas.openxmlformats.org/officeDocument/2006/relationships/image" Target="../media/image149.png"/><Relationship Id="rId143" Type="http://schemas.openxmlformats.org/officeDocument/2006/relationships/image" Target="../media/image168.png"/><Relationship Id="rId185" Type="http://schemas.openxmlformats.org/officeDocument/2006/relationships/image" Target="../media/image189.png"/><Relationship Id="rId350" Type="http://schemas.openxmlformats.org/officeDocument/2006/relationships/customXml" Target="../ink/ink274.xml"/><Relationship Id="rId9" Type="http://schemas.openxmlformats.org/officeDocument/2006/relationships/image" Target="../media/image103.png"/><Relationship Id="rId210" Type="http://schemas.openxmlformats.org/officeDocument/2006/relationships/customXml" Target="../ink/ink204.xml"/><Relationship Id="rId26" Type="http://schemas.openxmlformats.org/officeDocument/2006/relationships/customXml" Target="../ink/ink111.xml"/><Relationship Id="rId231" Type="http://schemas.openxmlformats.org/officeDocument/2006/relationships/image" Target="../media/image212.png"/><Relationship Id="rId252" Type="http://schemas.openxmlformats.org/officeDocument/2006/relationships/customXml" Target="../ink/ink225.xml"/><Relationship Id="rId273" Type="http://schemas.openxmlformats.org/officeDocument/2006/relationships/image" Target="../media/image233.png"/><Relationship Id="rId294" Type="http://schemas.openxmlformats.org/officeDocument/2006/relationships/customXml" Target="../ink/ink246.xml"/><Relationship Id="rId308" Type="http://schemas.openxmlformats.org/officeDocument/2006/relationships/customXml" Target="../ink/ink253.xml"/><Relationship Id="rId329" Type="http://schemas.openxmlformats.org/officeDocument/2006/relationships/image" Target="../media/image261.png"/><Relationship Id="rId47" Type="http://schemas.openxmlformats.org/officeDocument/2006/relationships/image" Target="../media/image122.png"/><Relationship Id="rId68" Type="http://schemas.openxmlformats.org/officeDocument/2006/relationships/customXml" Target="../ink/ink132.xml"/><Relationship Id="rId89" Type="http://schemas.openxmlformats.org/officeDocument/2006/relationships/image" Target="../media/image143.png"/><Relationship Id="rId112" Type="http://schemas.openxmlformats.org/officeDocument/2006/relationships/customXml" Target="../ink/ink154.xml"/><Relationship Id="rId133" Type="http://schemas.openxmlformats.org/officeDocument/2006/relationships/image" Target="../media/image163.png"/><Relationship Id="rId154" Type="http://schemas.openxmlformats.org/officeDocument/2006/relationships/customXml" Target="../ink/ink176.xml"/><Relationship Id="rId175" Type="http://schemas.openxmlformats.org/officeDocument/2006/relationships/image" Target="../media/image184.png"/><Relationship Id="rId340" Type="http://schemas.openxmlformats.org/officeDocument/2006/relationships/customXml" Target="../ink/ink269.xml"/><Relationship Id="rId361" Type="http://schemas.openxmlformats.org/officeDocument/2006/relationships/image" Target="../media/image277.png"/><Relationship Id="rId196" Type="http://schemas.openxmlformats.org/officeDocument/2006/relationships/customXml" Target="../ink/ink197.xml"/><Relationship Id="rId200" Type="http://schemas.openxmlformats.org/officeDocument/2006/relationships/customXml" Target="../ink/ink199.xml"/><Relationship Id="rId16" Type="http://schemas.openxmlformats.org/officeDocument/2006/relationships/customXml" Target="../ink/ink106.xml"/><Relationship Id="rId221" Type="http://schemas.openxmlformats.org/officeDocument/2006/relationships/image" Target="../media/image207.png"/><Relationship Id="rId242" Type="http://schemas.openxmlformats.org/officeDocument/2006/relationships/customXml" Target="../ink/ink220.xml"/><Relationship Id="rId263" Type="http://schemas.openxmlformats.org/officeDocument/2006/relationships/image" Target="../media/image228.png"/><Relationship Id="rId284" Type="http://schemas.openxmlformats.org/officeDocument/2006/relationships/customXml" Target="../ink/ink241.xml"/><Relationship Id="rId319" Type="http://schemas.openxmlformats.org/officeDocument/2006/relationships/image" Target="../media/image256.png"/><Relationship Id="rId37" Type="http://schemas.openxmlformats.org/officeDocument/2006/relationships/image" Target="../media/image117.png"/><Relationship Id="rId58" Type="http://schemas.openxmlformats.org/officeDocument/2006/relationships/customXml" Target="../ink/ink127.xml"/><Relationship Id="rId79" Type="http://schemas.openxmlformats.org/officeDocument/2006/relationships/image" Target="../media/image138.png"/><Relationship Id="rId102" Type="http://schemas.openxmlformats.org/officeDocument/2006/relationships/customXml" Target="../ink/ink149.xml"/><Relationship Id="rId123" Type="http://schemas.openxmlformats.org/officeDocument/2006/relationships/customXml" Target="../ink/ink160.xml"/><Relationship Id="rId144" Type="http://schemas.openxmlformats.org/officeDocument/2006/relationships/customXml" Target="../ink/ink171.xml"/><Relationship Id="rId330" Type="http://schemas.openxmlformats.org/officeDocument/2006/relationships/customXml" Target="../ink/ink264.xml"/><Relationship Id="rId90" Type="http://schemas.openxmlformats.org/officeDocument/2006/relationships/customXml" Target="../ink/ink143.xml"/><Relationship Id="rId165" Type="http://schemas.openxmlformats.org/officeDocument/2006/relationships/image" Target="../media/image179.png"/><Relationship Id="rId186" Type="http://schemas.openxmlformats.org/officeDocument/2006/relationships/customXml" Target="../ink/ink192.xml"/><Relationship Id="rId351" Type="http://schemas.openxmlformats.org/officeDocument/2006/relationships/image" Target="../media/image272.png"/><Relationship Id="rId372" Type="http://schemas.openxmlformats.org/officeDocument/2006/relationships/customXml" Target="../ink/ink285.xml"/><Relationship Id="rId211" Type="http://schemas.openxmlformats.org/officeDocument/2006/relationships/image" Target="../media/image202.png"/><Relationship Id="rId232" Type="http://schemas.openxmlformats.org/officeDocument/2006/relationships/customXml" Target="../ink/ink215.xml"/><Relationship Id="rId253" Type="http://schemas.openxmlformats.org/officeDocument/2006/relationships/image" Target="../media/image223.png"/><Relationship Id="rId274" Type="http://schemas.openxmlformats.org/officeDocument/2006/relationships/customXml" Target="../ink/ink236.xml"/><Relationship Id="rId295" Type="http://schemas.openxmlformats.org/officeDocument/2006/relationships/image" Target="../media/image244.png"/><Relationship Id="rId309" Type="http://schemas.openxmlformats.org/officeDocument/2006/relationships/image" Target="../media/image251.png"/><Relationship Id="rId27" Type="http://schemas.openxmlformats.org/officeDocument/2006/relationships/image" Target="../media/image112.png"/><Relationship Id="rId48" Type="http://schemas.openxmlformats.org/officeDocument/2006/relationships/customXml" Target="../ink/ink122.xml"/><Relationship Id="rId69" Type="http://schemas.openxmlformats.org/officeDocument/2006/relationships/image" Target="../media/image133.png"/><Relationship Id="rId113" Type="http://schemas.openxmlformats.org/officeDocument/2006/relationships/image" Target="../media/image154.png"/><Relationship Id="rId134" Type="http://schemas.openxmlformats.org/officeDocument/2006/relationships/customXml" Target="../ink/ink166.xml"/><Relationship Id="rId320" Type="http://schemas.openxmlformats.org/officeDocument/2006/relationships/customXml" Target="../ink/ink259.xml"/><Relationship Id="rId80" Type="http://schemas.openxmlformats.org/officeDocument/2006/relationships/customXml" Target="../ink/ink138.xml"/><Relationship Id="rId155" Type="http://schemas.openxmlformats.org/officeDocument/2006/relationships/image" Target="../media/image174.png"/><Relationship Id="rId176" Type="http://schemas.openxmlformats.org/officeDocument/2006/relationships/customXml" Target="../ink/ink187.xml"/><Relationship Id="rId197" Type="http://schemas.openxmlformats.org/officeDocument/2006/relationships/image" Target="../media/image195.png"/><Relationship Id="rId341" Type="http://schemas.openxmlformats.org/officeDocument/2006/relationships/image" Target="../media/image267.png"/><Relationship Id="rId362" Type="http://schemas.openxmlformats.org/officeDocument/2006/relationships/customXml" Target="../ink/ink280.xml"/><Relationship Id="rId201" Type="http://schemas.openxmlformats.org/officeDocument/2006/relationships/image" Target="../media/image197.png"/><Relationship Id="rId222" Type="http://schemas.openxmlformats.org/officeDocument/2006/relationships/customXml" Target="../ink/ink210.xml"/><Relationship Id="rId243" Type="http://schemas.openxmlformats.org/officeDocument/2006/relationships/image" Target="../media/image218.png"/><Relationship Id="rId264" Type="http://schemas.openxmlformats.org/officeDocument/2006/relationships/customXml" Target="../ink/ink231.xml"/><Relationship Id="rId285" Type="http://schemas.openxmlformats.org/officeDocument/2006/relationships/image" Target="../media/image239.png"/><Relationship Id="rId17" Type="http://schemas.openxmlformats.org/officeDocument/2006/relationships/image" Target="../media/image107.png"/><Relationship Id="rId38" Type="http://schemas.openxmlformats.org/officeDocument/2006/relationships/customXml" Target="../ink/ink117.xml"/><Relationship Id="rId59" Type="http://schemas.openxmlformats.org/officeDocument/2006/relationships/image" Target="../media/image128.png"/><Relationship Id="rId103" Type="http://schemas.openxmlformats.org/officeDocument/2006/relationships/image" Target="../media/image150.png"/><Relationship Id="rId124" Type="http://schemas.openxmlformats.org/officeDocument/2006/relationships/image" Target="../media/image159.png"/><Relationship Id="rId310" Type="http://schemas.openxmlformats.org/officeDocument/2006/relationships/customXml" Target="../ink/ink254.xml"/><Relationship Id="rId70" Type="http://schemas.openxmlformats.org/officeDocument/2006/relationships/customXml" Target="../ink/ink133.xml"/><Relationship Id="rId91" Type="http://schemas.openxmlformats.org/officeDocument/2006/relationships/image" Target="../media/image144.png"/><Relationship Id="rId145" Type="http://schemas.openxmlformats.org/officeDocument/2006/relationships/image" Target="../media/image169.png"/><Relationship Id="rId166" Type="http://schemas.openxmlformats.org/officeDocument/2006/relationships/customXml" Target="../ink/ink182.xml"/><Relationship Id="rId187" Type="http://schemas.openxmlformats.org/officeDocument/2006/relationships/image" Target="../media/image190.png"/><Relationship Id="rId331" Type="http://schemas.openxmlformats.org/officeDocument/2006/relationships/image" Target="../media/image262.png"/><Relationship Id="rId352" Type="http://schemas.openxmlformats.org/officeDocument/2006/relationships/customXml" Target="../ink/ink275.xml"/><Relationship Id="rId373" Type="http://schemas.openxmlformats.org/officeDocument/2006/relationships/image" Target="../media/image283.png"/><Relationship Id="rId1" Type="http://schemas.openxmlformats.org/officeDocument/2006/relationships/slideLayout" Target="../slideLayouts/slideLayout1.xml"/><Relationship Id="rId212" Type="http://schemas.openxmlformats.org/officeDocument/2006/relationships/customXml" Target="../ink/ink205.xml"/><Relationship Id="rId233" Type="http://schemas.openxmlformats.org/officeDocument/2006/relationships/image" Target="../media/image213.png"/><Relationship Id="rId254" Type="http://schemas.openxmlformats.org/officeDocument/2006/relationships/customXml" Target="../ink/ink226.xml"/><Relationship Id="rId28" Type="http://schemas.openxmlformats.org/officeDocument/2006/relationships/customXml" Target="../ink/ink112.xml"/><Relationship Id="rId49" Type="http://schemas.openxmlformats.org/officeDocument/2006/relationships/image" Target="../media/image123.png"/><Relationship Id="rId114" Type="http://schemas.openxmlformats.org/officeDocument/2006/relationships/customXml" Target="../ink/ink155.xml"/><Relationship Id="rId275" Type="http://schemas.openxmlformats.org/officeDocument/2006/relationships/image" Target="../media/image234.png"/><Relationship Id="rId296" Type="http://schemas.openxmlformats.org/officeDocument/2006/relationships/customXml" Target="../ink/ink247.xml"/><Relationship Id="rId300" Type="http://schemas.openxmlformats.org/officeDocument/2006/relationships/customXml" Target="../ink/ink249.xml"/><Relationship Id="rId60" Type="http://schemas.openxmlformats.org/officeDocument/2006/relationships/customXml" Target="../ink/ink128.xml"/><Relationship Id="rId81" Type="http://schemas.openxmlformats.org/officeDocument/2006/relationships/image" Target="../media/image139.png"/><Relationship Id="rId135" Type="http://schemas.openxmlformats.org/officeDocument/2006/relationships/image" Target="../media/image164.png"/><Relationship Id="rId156" Type="http://schemas.openxmlformats.org/officeDocument/2006/relationships/customXml" Target="../ink/ink177.xml"/><Relationship Id="rId177" Type="http://schemas.openxmlformats.org/officeDocument/2006/relationships/image" Target="../media/image185.png"/><Relationship Id="rId198" Type="http://schemas.openxmlformats.org/officeDocument/2006/relationships/customXml" Target="../ink/ink198.xml"/><Relationship Id="rId321" Type="http://schemas.openxmlformats.org/officeDocument/2006/relationships/image" Target="../media/image257.png"/><Relationship Id="rId342" Type="http://schemas.openxmlformats.org/officeDocument/2006/relationships/customXml" Target="../ink/ink270.xml"/><Relationship Id="rId363" Type="http://schemas.openxmlformats.org/officeDocument/2006/relationships/image" Target="../media/image278.png"/><Relationship Id="rId202" Type="http://schemas.openxmlformats.org/officeDocument/2006/relationships/customXml" Target="../ink/ink200.xml"/><Relationship Id="rId223" Type="http://schemas.openxmlformats.org/officeDocument/2006/relationships/image" Target="../media/image208.png"/><Relationship Id="rId244" Type="http://schemas.openxmlformats.org/officeDocument/2006/relationships/customXml" Target="../ink/ink221.xml"/><Relationship Id="rId18" Type="http://schemas.openxmlformats.org/officeDocument/2006/relationships/customXml" Target="../ink/ink107.xml"/><Relationship Id="rId39" Type="http://schemas.openxmlformats.org/officeDocument/2006/relationships/image" Target="../media/image118.png"/><Relationship Id="rId265" Type="http://schemas.openxmlformats.org/officeDocument/2006/relationships/image" Target="../media/image229.png"/><Relationship Id="rId286" Type="http://schemas.openxmlformats.org/officeDocument/2006/relationships/customXml" Target="../ink/ink242.xml"/><Relationship Id="rId50" Type="http://schemas.openxmlformats.org/officeDocument/2006/relationships/customXml" Target="../ink/ink123.xml"/><Relationship Id="rId104" Type="http://schemas.openxmlformats.org/officeDocument/2006/relationships/customXml" Target="../ink/ink150.xml"/><Relationship Id="rId125" Type="http://schemas.openxmlformats.org/officeDocument/2006/relationships/customXml" Target="../ink/ink161.xml"/><Relationship Id="rId146" Type="http://schemas.openxmlformats.org/officeDocument/2006/relationships/customXml" Target="../ink/ink172.xml"/><Relationship Id="rId167" Type="http://schemas.openxmlformats.org/officeDocument/2006/relationships/image" Target="../media/image180.png"/><Relationship Id="rId188" Type="http://schemas.openxmlformats.org/officeDocument/2006/relationships/customXml" Target="../ink/ink193.xml"/><Relationship Id="rId311" Type="http://schemas.openxmlformats.org/officeDocument/2006/relationships/image" Target="../media/image252.png"/><Relationship Id="rId332" Type="http://schemas.openxmlformats.org/officeDocument/2006/relationships/customXml" Target="../ink/ink265.xml"/><Relationship Id="rId353" Type="http://schemas.openxmlformats.org/officeDocument/2006/relationships/image" Target="../media/image273.png"/><Relationship Id="rId374" Type="http://schemas.openxmlformats.org/officeDocument/2006/relationships/customXml" Target="../ink/ink286.xml"/><Relationship Id="rId71" Type="http://schemas.openxmlformats.org/officeDocument/2006/relationships/image" Target="../media/image134.png"/><Relationship Id="rId92" Type="http://schemas.openxmlformats.org/officeDocument/2006/relationships/customXml" Target="../ink/ink144.xml"/><Relationship Id="rId213" Type="http://schemas.openxmlformats.org/officeDocument/2006/relationships/image" Target="../media/image203.png"/><Relationship Id="rId234" Type="http://schemas.openxmlformats.org/officeDocument/2006/relationships/customXml" Target="../ink/ink216.xml"/><Relationship Id="rId2" Type="http://schemas.openxmlformats.org/officeDocument/2006/relationships/customXml" Target="../ink/ink99.xml"/><Relationship Id="rId29" Type="http://schemas.openxmlformats.org/officeDocument/2006/relationships/image" Target="../media/image113.png"/><Relationship Id="rId255" Type="http://schemas.openxmlformats.org/officeDocument/2006/relationships/image" Target="../media/image224.png"/><Relationship Id="rId276" Type="http://schemas.openxmlformats.org/officeDocument/2006/relationships/customXml" Target="../ink/ink237.xml"/><Relationship Id="rId297" Type="http://schemas.openxmlformats.org/officeDocument/2006/relationships/image" Target="../media/image245.png"/><Relationship Id="rId40" Type="http://schemas.openxmlformats.org/officeDocument/2006/relationships/customXml" Target="../ink/ink118.xml"/><Relationship Id="rId115" Type="http://schemas.openxmlformats.org/officeDocument/2006/relationships/image" Target="../media/image155.png"/><Relationship Id="rId136" Type="http://schemas.openxmlformats.org/officeDocument/2006/relationships/customXml" Target="../ink/ink167.xml"/><Relationship Id="rId157" Type="http://schemas.openxmlformats.org/officeDocument/2006/relationships/image" Target="../media/image175.png"/><Relationship Id="rId178" Type="http://schemas.openxmlformats.org/officeDocument/2006/relationships/customXml" Target="../ink/ink188.xml"/><Relationship Id="rId301" Type="http://schemas.openxmlformats.org/officeDocument/2006/relationships/image" Target="../media/image247.png"/><Relationship Id="rId322" Type="http://schemas.openxmlformats.org/officeDocument/2006/relationships/customXml" Target="../ink/ink260.xml"/><Relationship Id="rId343" Type="http://schemas.openxmlformats.org/officeDocument/2006/relationships/image" Target="../media/image268.png"/><Relationship Id="rId364" Type="http://schemas.openxmlformats.org/officeDocument/2006/relationships/customXml" Target="../ink/ink281.xml"/><Relationship Id="rId61" Type="http://schemas.openxmlformats.org/officeDocument/2006/relationships/image" Target="../media/image129.png"/><Relationship Id="rId82" Type="http://schemas.openxmlformats.org/officeDocument/2006/relationships/customXml" Target="../ink/ink139.xml"/><Relationship Id="rId199" Type="http://schemas.openxmlformats.org/officeDocument/2006/relationships/image" Target="../media/image196.png"/><Relationship Id="rId203" Type="http://schemas.openxmlformats.org/officeDocument/2006/relationships/image" Target="../media/image198.png"/><Relationship Id="rId19" Type="http://schemas.openxmlformats.org/officeDocument/2006/relationships/image" Target="../media/image108.png"/><Relationship Id="rId224" Type="http://schemas.openxmlformats.org/officeDocument/2006/relationships/customXml" Target="../ink/ink211.xml"/><Relationship Id="rId245" Type="http://schemas.openxmlformats.org/officeDocument/2006/relationships/image" Target="../media/image219.png"/><Relationship Id="rId266" Type="http://schemas.openxmlformats.org/officeDocument/2006/relationships/customXml" Target="../ink/ink232.xml"/><Relationship Id="rId287" Type="http://schemas.openxmlformats.org/officeDocument/2006/relationships/image" Target="../media/image240.png"/><Relationship Id="rId30" Type="http://schemas.openxmlformats.org/officeDocument/2006/relationships/customXml" Target="../ink/ink113.xml"/><Relationship Id="rId105" Type="http://schemas.openxmlformats.org/officeDocument/2006/relationships/image" Target="../media/image151.png"/><Relationship Id="rId126" Type="http://schemas.openxmlformats.org/officeDocument/2006/relationships/customXml" Target="../ink/ink162.xml"/><Relationship Id="rId147" Type="http://schemas.openxmlformats.org/officeDocument/2006/relationships/image" Target="../media/image170.png"/><Relationship Id="rId168" Type="http://schemas.openxmlformats.org/officeDocument/2006/relationships/customXml" Target="../ink/ink183.xml"/><Relationship Id="rId312" Type="http://schemas.openxmlformats.org/officeDocument/2006/relationships/customXml" Target="../ink/ink255.xml"/><Relationship Id="rId333" Type="http://schemas.openxmlformats.org/officeDocument/2006/relationships/image" Target="../media/image263.png"/><Relationship Id="rId354" Type="http://schemas.openxmlformats.org/officeDocument/2006/relationships/customXml" Target="../ink/ink276.xml"/><Relationship Id="rId51" Type="http://schemas.openxmlformats.org/officeDocument/2006/relationships/image" Target="../media/image124.png"/><Relationship Id="rId72" Type="http://schemas.openxmlformats.org/officeDocument/2006/relationships/customXml" Target="../ink/ink134.xml"/><Relationship Id="rId93" Type="http://schemas.openxmlformats.org/officeDocument/2006/relationships/image" Target="../media/image145.png"/><Relationship Id="rId189" Type="http://schemas.openxmlformats.org/officeDocument/2006/relationships/image" Target="../media/image191.png"/><Relationship Id="rId375" Type="http://schemas.openxmlformats.org/officeDocument/2006/relationships/image" Target="../media/image284.png"/><Relationship Id="rId3" Type="http://schemas.openxmlformats.org/officeDocument/2006/relationships/image" Target="../media/image100.png"/><Relationship Id="rId214" Type="http://schemas.openxmlformats.org/officeDocument/2006/relationships/customXml" Target="../ink/ink206.xml"/><Relationship Id="rId235" Type="http://schemas.openxmlformats.org/officeDocument/2006/relationships/image" Target="../media/image214.png"/><Relationship Id="rId256" Type="http://schemas.openxmlformats.org/officeDocument/2006/relationships/customXml" Target="../ink/ink227.xml"/><Relationship Id="rId277" Type="http://schemas.openxmlformats.org/officeDocument/2006/relationships/image" Target="../media/image235.png"/><Relationship Id="rId298" Type="http://schemas.openxmlformats.org/officeDocument/2006/relationships/customXml" Target="../ink/ink248.xml"/><Relationship Id="rId116" Type="http://schemas.openxmlformats.org/officeDocument/2006/relationships/customXml" Target="../ink/ink156.xml"/><Relationship Id="rId137" Type="http://schemas.openxmlformats.org/officeDocument/2006/relationships/image" Target="../media/image165.png"/><Relationship Id="rId158" Type="http://schemas.openxmlformats.org/officeDocument/2006/relationships/customXml" Target="../ink/ink178.xml"/><Relationship Id="rId302" Type="http://schemas.openxmlformats.org/officeDocument/2006/relationships/customXml" Target="../ink/ink250.xml"/><Relationship Id="rId323" Type="http://schemas.openxmlformats.org/officeDocument/2006/relationships/image" Target="../media/image258.png"/><Relationship Id="rId344" Type="http://schemas.openxmlformats.org/officeDocument/2006/relationships/customXml" Target="../ink/ink271.xml"/><Relationship Id="rId20" Type="http://schemas.openxmlformats.org/officeDocument/2006/relationships/customXml" Target="../ink/ink108.xml"/><Relationship Id="rId41" Type="http://schemas.openxmlformats.org/officeDocument/2006/relationships/image" Target="../media/image119.png"/><Relationship Id="rId62" Type="http://schemas.openxmlformats.org/officeDocument/2006/relationships/customXml" Target="../ink/ink129.xml"/><Relationship Id="rId83" Type="http://schemas.openxmlformats.org/officeDocument/2006/relationships/image" Target="../media/image140.png"/><Relationship Id="rId179" Type="http://schemas.openxmlformats.org/officeDocument/2006/relationships/image" Target="../media/image186.png"/><Relationship Id="rId365" Type="http://schemas.openxmlformats.org/officeDocument/2006/relationships/image" Target="../media/image279.png"/><Relationship Id="rId190" Type="http://schemas.openxmlformats.org/officeDocument/2006/relationships/customXml" Target="../ink/ink194.xml"/><Relationship Id="rId204" Type="http://schemas.openxmlformats.org/officeDocument/2006/relationships/customXml" Target="../ink/ink201.xml"/><Relationship Id="rId225" Type="http://schemas.openxmlformats.org/officeDocument/2006/relationships/image" Target="../media/image209.png"/><Relationship Id="rId246" Type="http://schemas.openxmlformats.org/officeDocument/2006/relationships/customXml" Target="../ink/ink222.xml"/><Relationship Id="rId267" Type="http://schemas.openxmlformats.org/officeDocument/2006/relationships/image" Target="../media/image230.png"/><Relationship Id="rId288" Type="http://schemas.openxmlformats.org/officeDocument/2006/relationships/customXml" Target="../ink/ink243.xml"/><Relationship Id="rId106" Type="http://schemas.openxmlformats.org/officeDocument/2006/relationships/customXml" Target="../ink/ink151.xml"/><Relationship Id="rId127" Type="http://schemas.openxmlformats.org/officeDocument/2006/relationships/image" Target="../media/image160.png"/><Relationship Id="rId313" Type="http://schemas.openxmlformats.org/officeDocument/2006/relationships/image" Target="../media/image253.png"/><Relationship Id="rId10" Type="http://schemas.openxmlformats.org/officeDocument/2006/relationships/customXml" Target="../ink/ink103.xml"/><Relationship Id="rId31" Type="http://schemas.openxmlformats.org/officeDocument/2006/relationships/image" Target="../media/image114.png"/><Relationship Id="rId52" Type="http://schemas.openxmlformats.org/officeDocument/2006/relationships/customXml" Target="../ink/ink124.xml"/><Relationship Id="rId73" Type="http://schemas.openxmlformats.org/officeDocument/2006/relationships/image" Target="../media/image135.png"/><Relationship Id="rId94" Type="http://schemas.openxmlformats.org/officeDocument/2006/relationships/customXml" Target="../ink/ink145.xml"/><Relationship Id="rId148" Type="http://schemas.openxmlformats.org/officeDocument/2006/relationships/customXml" Target="../ink/ink173.xml"/><Relationship Id="rId169" Type="http://schemas.openxmlformats.org/officeDocument/2006/relationships/image" Target="../media/image181.png"/><Relationship Id="rId334" Type="http://schemas.openxmlformats.org/officeDocument/2006/relationships/customXml" Target="../ink/ink266.xml"/><Relationship Id="rId355" Type="http://schemas.openxmlformats.org/officeDocument/2006/relationships/image" Target="../media/image274.png"/><Relationship Id="rId376" Type="http://schemas.openxmlformats.org/officeDocument/2006/relationships/customXml" Target="../ink/ink287.xml"/><Relationship Id="rId4" Type="http://schemas.openxmlformats.org/officeDocument/2006/relationships/customXml" Target="../ink/ink100.xml"/><Relationship Id="rId180" Type="http://schemas.openxmlformats.org/officeDocument/2006/relationships/customXml" Target="../ink/ink189.xml"/><Relationship Id="rId215" Type="http://schemas.openxmlformats.org/officeDocument/2006/relationships/image" Target="../media/image204.png"/><Relationship Id="rId236" Type="http://schemas.openxmlformats.org/officeDocument/2006/relationships/customXml" Target="../ink/ink217.xml"/><Relationship Id="rId257" Type="http://schemas.openxmlformats.org/officeDocument/2006/relationships/image" Target="../media/image225.png"/><Relationship Id="rId278" Type="http://schemas.openxmlformats.org/officeDocument/2006/relationships/customXml" Target="../ink/ink238.xml"/><Relationship Id="rId303" Type="http://schemas.openxmlformats.org/officeDocument/2006/relationships/image" Target="../media/image248.png"/><Relationship Id="rId42" Type="http://schemas.openxmlformats.org/officeDocument/2006/relationships/customXml" Target="../ink/ink119.xml"/><Relationship Id="rId84" Type="http://schemas.openxmlformats.org/officeDocument/2006/relationships/customXml" Target="../ink/ink140.xml"/><Relationship Id="rId138" Type="http://schemas.openxmlformats.org/officeDocument/2006/relationships/customXml" Target="../ink/ink168.xml"/><Relationship Id="rId345" Type="http://schemas.openxmlformats.org/officeDocument/2006/relationships/image" Target="../media/image269.png"/><Relationship Id="rId191" Type="http://schemas.openxmlformats.org/officeDocument/2006/relationships/image" Target="../media/image192.png"/><Relationship Id="rId205" Type="http://schemas.openxmlformats.org/officeDocument/2006/relationships/image" Target="../media/image199.png"/><Relationship Id="rId247" Type="http://schemas.openxmlformats.org/officeDocument/2006/relationships/image" Target="../media/image220.png"/><Relationship Id="rId107" Type="http://schemas.openxmlformats.org/officeDocument/2006/relationships/image" Target="../media/image18.png"/><Relationship Id="rId289" Type="http://schemas.openxmlformats.org/officeDocument/2006/relationships/image" Target="../media/image241.png"/><Relationship Id="rId11" Type="http://schemas.openxmlformats.org/officeDocument/2006/relationships/image" Target="../media/image104.png"/><Relationship Id="rId53" Type="http://schemas.openxmlformats.org/officeDocument/2006/relationships/image" Target="../media/image125.png"/><Relationship Id="rId149" Type="http://schemas.openxmlformats.org/officeDocument/2006/relationships/image" Target="../media/image171.png"/><Relationship Id="rId314" Type="http://schemas.openxmlformats.org/officeDocument/2006/relationships/customXml" Target="../ink/ink256.xml"/><Relationship Id="rId356" Type="http://schemas.openxmlformats.org/officeDocument/2006/relationships/customXml" Target="../ink/ink277.xml"/><Relationship Id="rId95" Type="http://schemas.openxmlformats.org/officeDocument/2006/relationships/image" Target="../media/image146.png"/><Relationship Id="rId160" Type="http://schemas.openxmlformats.org/officeDocument/2006/relationships/customXml" Target="../ink/ink179.xml"/><Relationship Id="rId216" Type="http://schemas.openxmlformats.org/officeDocument/2006/relationships/customXml" Target="../ink/ink207.xml"/><Relationship Id="rId258" Type="http://schemas.openxmlformats.org/officeDocument/2006/relationships/customXml" Target="../ink/ink228.xml"/><Relationship Id="rId22" Type="http://schemas.openxmlformats.org/officeDocument/2006/relationships/customXml" Target="../ink/ink109.xml"/><Relationship Id="rId64" Type="http://schemas.openxmlformats.org/officeDocument/2006/relationships/customXml" Target="../ink/ink130.xml"/><Relationship Id="rId118" Type="http://schemas.openxmlformats.org/officeDocument/2006/relationships/customXml" Target="../ink/ink157.xml"/><Relationship Id="rId325" Type="http://schemas.openxmlformats.org/officeDocument/2006/relationships/image" Target="../media/image259.png"/><Relationship Id="rId367" Type="http://schemas.openxmlformats.org/officeDocument/2006/relationships/image" Target="../media/image280.png"/><Relationship Id="rId171" Type="http://schemas.openxmlformats.org/officeDocument/2006/relationships/image" Target="../media/image182.png"/><Relationship Id="rId227" Type="http://schemas.openxmlformats.org/officeDocument/2006/relationships/image" Target="../media/image210.png"/><Relationship Id="rId269" Type="http://schemas.openxmlformats.org/officeDocument/2006/relationships/image" Target="../media/image231.png"/><Relationship Id="rId33" Type="http://schemas.openxmlformats.org/officeDocument/2006/relationships/image" Target="../media/image115.png"/><Relationship Id="rId129" Type="http://schemas.openxmlformats.org/officeDocument/2006/relationships/image" Target="../media/image161.png"/><Relationship Id="rId280" Type="http://schemas.openxmlformats.org/officeDocument/2006/relationships/customXml" Target="../ink/ink239.xml"/><Relationship Id="rId336" Type="http://schemas.openxmlformats.org/officeDocument/2006/relationships/customXml" Target="../ink/ink267.xml"/><Relationship Id="rId75" Type="http://schemas.openxmlformats.org/officeDocument/2006/relationships/image" Target="../media/image136.png"/><Relationship Id="rId140" Type="http://schemas.openxmlformats.org/officeDocument/2006/relationships/customXml" Target="../ink/ink169.xml"/><Relationship Id="rId182" Type="http://schemas.openxmlformats.org/officeDocument/2006/relationships/customXml" Target="../ink/ink190.xml"/><Relationship Id="rId378" Type="http://schemas.openxmlformats.org/officeDocument/2006/relationships/customXml" Target="../ink/ink288.xml"/><Relationship Id="rId6" Type="http://schemas.openxmlformats.org/officeDocument/2006/relationships/customXml" Target="../ink/ink101.xml"/><Relationship Id="rId238" Type="http://schemas.openxmlformats.org/officeDocument/2006/relationships/customXml" Target="../ink/ink218.xml"/><Relationship Id="rId291" Type="http://schemas.openxmlformats.org/officeDocument/2006/relationships/image" Target="../media/image242.png"/><Relationship Id="rId305" Type="http://schemas.openxmlformats.org/officeDocument/2006/relationships/image" Target="../media/image249.png"/><Relationship Id="rId347" Type="http://schemas.openxmlformats.org/officeDocument/2006/relationships/image" Target="../media/image270.png"/><Relationship Id="rId44" Type="http://schemas.openxmlformats.org/officeDocument/2006/relationships/customXml" Target="../ink/ink120.xml"/><Relationship Id="rId86" Type="http://schemas.openxmlformats.org/officeDocument/2006/relationships/customXml" Target="../ink/ink141.xml"/><Relationship Id="rId151" Type="http://schemas.openxmlformats.org/officeDocument/2006/relationships/image" Target="../media/image172.png"/><Relationship Id="rId193" Type="http://schemas.openxmlformats.org/officeDocument/2006/relationships/image" Target="../media/image193.png"/><Relationship Id="rId207" Type="http://schemas.openxmlformats.org/officeDocument/2006/relationships/image" Target="../media/image200.png"/><Relationship Id="rId249" Type="http://schemas.openxmlformats.org/officeDocument/2006/relationships/image" Target="../media/image221.png"/><Relationship Id="rId13" Type="http://schemas.openxmlformats.org/officeDocument/2006/relationships/image" Target="../media/image105.png"/><Relationship Id="rId109" Type="http://schemas.openxmlformats.org/officeDocument/2006/relationships/image" Target="../media/image152.png"/><Relationship Id="rId260" Type="http://schemas.openxmlformats.org/officeDocument/2006/relationships/customXml" Target="../ink/ink229.xml"/><Relationship Id="rId316" Type="http://schemas.openxmlformats.org/officeDocument/2006/relationships/customXml" Target="../ink/ink257.xml"/><Relationship Id="rId55" Type="http://schemas.openxmlformats.org/officeDocument/2006/relationships/image" Target="../media/image126.png"/><Relationship Id="rId97" Type="http://schemas.openxmlformats.org/officeDocument/2006/relationships/image" Target="../media/image147.png"/><Relationship Id="rId120" Type="http://schemas.openxmlformats.org/officeDocument/2006/relationships/customXml" Target="../ink/ink158.xml"/><Relationship Id="rId358" Type="http://schemas.openxmlformats.org/officeDocument/2006/relationships/customXml" Target="../ink/ink278.xml"/><Relationship Id="rId162" Type="http://schemas.openxmlformats.org/officeDocument/2006/relationships/customXml" Target="../ink/ink180.xml"/><Relationship Id="rId218" Type="http://schemas.openxmlformats.org/officeDocument/2006/relationships/customXml" Target="../ink/ink208.xml"/><Relationship Id="rId271" Type="http://schemas.openxmlformats.org/officeDocument/2006/relationships/image" Target="../media/image232.png"/><Relationship Id="rId24" Type="http://schemas.openxmlformats.org/officeDocument/2006/relationships/customXml" Target="../ink/ink110.xml"/><Relationship Id="rId66" Type="http://schemas.openxmlformats.org/officeDocument/2006/relationships/customXml" Target="../ink/ink131.xml"/><Relationship Id="rId131" Type="http://schemas.openxmlformats.org/officeDocument/2006/relationships/image" Target="../media/image162.png"/><Relationship Id="rId327" Type="http://schemas.openxmlformats.org/officeDocument/2006/relationships/image" Target="../media/image260.png"/><Relationship Id="rId369" Type="http://schemas.openxmlformats.org/officeDocument/2006/relationships/image" Target="../media/image281.png"/><Relationship Id="rId173" Type="http://schemas.openxmlformats.org/officeDocument/2006/relationships/image" Target="../media/image183.png"/><Relationship Id="rId229" Type="http://schemas.openxmlformats.org/officeDocument/2006/relationships/image" Target="../media/image211.png"/><Relationship Id="rId240" Type="http://schemas.openxmlformats.org/officeDocument/2006/relationships/customXml" Target="../ink/ink219.xml"/><Relationship Id="rId35" Type="http://schemas.openxmlformats.org/officeDocument/2006/relationships/image" Target="../media/image116.png"/><Relationship Id="rId77" Type="http://schemas.openxmlformats.org/officeDocument/2006/relationships/image" Target="../media/image137.png"/><Relationship Id="rId100" Type="http://schemas.openxmlformats.org/officeDocument/2006/relationships/customXml" Target="../ink/ink148.xml"/><Relationship Id="rId282" Type="http://schemas.openxmlformats.org/officeDocument/2006/relationships/customXml" Target="../ink/ink240.xml"/><Relationship Id="rId338" Type="http://schemas.openxmlformats.org/officeDocument/2006/relationships/customXml" Target="../ink/ink268.xml"/><Relationship Id="rId8" Type="http://schemas.openxmlformats.org/officeDocument/2006/relationships/customXml" Target="../ink/ink102.xml"/><Relationship Id="rId142" Type="http://schemas.openxmlformats.org/officeDocument/2006/relationships/customXml" Target="../ink/ink170.xml"/><Relationship Id="rId184" Type="http://schemas.openxmlformats.org/officeDocument/2006/relationships/customXml" Target="../ink/ink191.xml"/><Relationship Id="rId251" Type="http://schemas.openxmlformats.org/officeDocument/2006/relationships/image" Target="../media/image222.png"/><Relationship Id="rId46" Type="http://schemas.openxmlformats.org/officeDocument/2006/relationships/customXml" Target="../ink/ink121.xml"/><Relationship Id="rId293" Type="http://schemas.openxmlformats.org/officeDocument/2006/relationships/image" Target="../media/image243.png"/><Relationship Id="rId307" Type="http://schemas.openxmlformats.org/officeDocument/2006/relationships/image" Target="../media/image250.png"/><Relationship Id="rId349" Type="http://schemas.openxmlformats.org/officeDocument/2006/relationships/image" Target="../media/image271.png"/><Relationship Id="rId88" Type="http://schemas.openxmlformats.org/officeDocument/2006/relationships/customXml" Target="../ink/ink142.xml"/><Relationship Id="rId111" Type="http://schemas.openxmlformats.org/officeDocument/2006/relationships/image" Target="../media/image153.png"/><Relationship Id="rId153" Type="http://schemas.openxmlformats.org/officeDocument/2006/relationships/image" Target="../media/image173.png"/><Relationship Id="rId195" Type="http://schemas.openxmlformats.org/officeDocument/2006/relationships/image" Target="../media/image194.png"/><Relationship Id="rId209" Type="http://schemas.openxmlformats.org/officeDocument/2006/relationships/image" Target="../media/image201.png"/><Relationship Id="rId360" Type="http://schemas.openxmlformats.org/officeDocument/2006/relationships/customXml" Target="../ink/ink279.xml"/><Relationship Id="rId220" Type="http://schemas.openxmlformats.org/officeDocument/2006/relationships/customXml" Target="../ink/ink209.xml"/><Relationship Id="rId15" Type="http://schemas.openxmlformats.org/officeDocument/2006/relationships/image" Target="../media/image106.png"/><Relationship Id="rId57" Type="http://schemas.openxmlformats.org/officeDocument/2006/relationships/image" Target="../media/image127.png"/><Relationship Id="rId262" Type="http://schemas.openxmlformats.org/officeDocument/2006/relationships/customXml" Target="../ink/ink230.xml"/><Relationship Id="rId318" Type="http://schemas.openxmlformats.org/officeDocument/2006/relationships/customXml" Target="../ink/ink258.xml"/><Relationship Id="rId99" Type="http://schemas.openxmlformats.org/officeDocument/2006/relationships/image" Target="../media/image148.png"/><Relationship Id="rId122" Type="http://schemas.openxmlformats.org/officeDocument/2006/relationships/image" Target="../media/image158.png"/><Relationship Id="rId164" Type="http://schemas.openxmlformats.org/officeDocument/2006/relationships/customXml" Target="../ink/ink181.xml"/><Relationship Id="rId371" Type="http://schemas.openxmlformats.org/officeDocument/2006/relationships/image" Target="../media/image28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342.png"/><Relationship Id="rId21" Type="http://schemas.openxmlformats.org/officeDocument/2006/relationships/image" Target="../media/image295.png"/><Relationship Id="rId63" Type="http://schemas.openxmlformats.org/officeDocument/2006/relationships/image" Target="../media/image18.png"/><Relationship Id="rId159" Type="http://schemas.openxmlformats.org/officeDocument/2006/relationships/image" Target="../media/image363.png"/><Relationship Id="rId170" Type="http://schemas.openxmlformats.org/officeDocument/2006/relationships/customXml" Target="../ink/ink373.xml"/><Relationship Id="rId226" Type="http://schemas.openxmlformats.org/officeDocument/2006/relationships/customXml" Target="../ink/ink402.xml"/><Relationship Id="rId268" Type="http://schemas.openxmlformats.org/officeDocument/2006/relationships/image" Target="../media/image416.png"/><Relationship Id="rId32" Type="http://schemas.openxmlformats.org/officeDocument/2006/relationships/customXml" Target="../ink/ink304.xml"/><Relationship Id="rId74" Type="http://schemas.openxmlformats.org/officeDocument/2006/relationships/customXml" Target="../ink/ink325.xml"/><Relationship Id="rId128" Type="http://schemas.openxmlformats.org/officeDocument/2006/relationships/customXml" Target="../ink/ink352.xml"/><Relationship Id="rId5" Type="http://schemas.openxmlformats.org/officeDocument/2006/relationships/image" Target="../media/image287.png"/><Relationship Id="rId181" Type="http://schemas.openxmlformats.org/officeDocument/2006/relationships/image" Target="../media/image374.png"/><Relationship Id="rId237" Type="http://schemas.openxmlformats.org/officeDocument/2006/relationships/image" Target="../media/image401.png"/><Relationship Id="rId258" Type="http://schemas.openxmlformats.org/officeDocument/2006/relationships/image" Target="../media/image411.png"/><Relationship Id="rId279" Type="http://schemas.openxmlformats.org/officeDocument/2006/relationships/image" Target="../media/image421.png"/><Relationship Id="rId22" Type="http://schemas.openxmlformats.org/officeDocument/2006/relationships/customXml" Target="../ink/ink299.xml"/><Relationship Id="rId43" Type="http://schemas.openxmlformats.org/officeDocument/2006/relationships/image" Target="../media/image306.png"/><Relationship Id="rId64" Type="http://schemas.openxmlformats.org/officeDocument/2006/relationships/customXml" Target="../ink/ink320.xml"/><Relationship Id="rId118" Type="http://schemas.openxmlformats.org/officeDocument/2006/relationships/customXml" Target="../ink/ink347.xml"/><Relationship Id="rId139" Type="http://schemas.openxmlformats.org/officeDocument/2006/relationships/image" Target="../media/image353.png"/><Relationship Id="rId85" Type="http://schemas.openxmlformats.org/officeDocument/2006/relationships/image" Target="../media/image326.png"/><Relationship Id="rId150" Type="http://schemas.openxmlformats.org/officeDocument/2006/relationships/customXml" Target="../ink/ink363.xml"/><Relationship Id="rId171" Type="http://schemas.openxmlformats.org/officeDocument/2006/relationships/image" Target="../media/image369.png"/><Relationship Id="rId192" Type="http://schemas.openxmlformats.org/officeDocument/2006/relationships/customXml" Target="../ink/ink384.xml"/><Relationship Id="rId206" Type="http://schemas.openxmlformats.org/officeDocument/2006/relationships/customXml" Target="../ink/ink392.xml"/><Relationship Id="rId227" Type="http://schemas.openxmlformats.org/officeDocument/2006/relationships/image" Target="../media/image396.png"/><Relationship Id="rId248" Type="http://schemas.openxmlformats.org/officeDocument/2006/relationships/customXml" Target="../ink/ink413.xml"/><Relationship Id="rId269" Type="http://schemas.openxmlformats.org/officeDocument/2006/relationships/customXml" Target="../ink/ink424.xml"/><Relationship Id="rId12" Type="http://schemas.openxmlformats.org/officeDocument/2006/relationships/customXml" Target="../ink/ink294.xml"/><Relationship Id="rId33" Type="http://schemas.openxmlformats.org/officeDocument/2006/relationships/image" Target="../media/image301.png"/><Relationship Id="rId108" Type="http://schemas.openxmlformats.org/officeDocument/2006/relationships/customXml" Target="../ink/ink342.xml"/><Relationship Id="rId129" Type="http://schemas.openxmlformats.org/officeDocument/2006/relationships/image" Target="../media/image348.png"/><Relationship Id="rId54" Type="http://schemas.openxmlformats.org/officeDocument/2006/relationships/customXml" Target="../ink/ink315.xml"/><Relationship Id="rId75" Type="http://schemas.openxmlformats.org/officeDocument/2006/relationships/image" Target="../media/image321.png"/><Relationship Id="rId96" Type="http://schemas.openxmlformats.org/officeDocument/2006/relationships/customXml" Target="../ink/ink336.xml"/><Relationship Id="rId140" Type="http://schemas.openxmlformats.org/officeDocument/2006/relationships/customXml" Target="../ink/ink358.xml"/><Relationship Id="rId161" Type="http://schemas.openxmlformats.org/officeDocument/2006/relationships/image" Target="../media/image364.png"/><Relationship Id="rId182" Type="http://schemas.openxmlformats.org/officeDocument/2006/relationships/customXml" Target="../ink/ink379.xml"/><Relationship Id="rId217" Type="http://schemas.openxmlformats.org/officeDocument/2006/relationships/image" Target="../media/image391.png"/><Relationship Id="rId6" Type="http://schemas.openxmlformats.org/officeDocument/2006/relationships/customXml" Target="../ink/ink291.xml"/><Relationship Id="rId238" Type="http://schemas.openxmlformats.org/officeDocument/2006/relationships/customXml" Target="../ink/ink408.xml"/><Relationship Id="rId259" Type="http://schemas.openxmlformats.org/officeDocument/2006/relationships/customXml" Target="../ink/ink419.xml"/><Relationship Id="rId23" Type="http://schemas.openxmlformats.org/officeDocument/2006/relationships/image" Target="../media/image296.png"/><Relationship Id="rId119" Type="http://schemas.openxmlformats.org/officeDocument/2006/relationships/image" Target="../media/image343.png"/><Relationship Id="rId270" Type="http://schemas.openxmlformats.org/officeDocument/2006/relationships/image" Target="../media/image417.png"/><Relationship Id="rId44" Type="http://schemas.openxmlformats.org/officeDocument/2006/relationships/customXml" Target="../ink/ink310.xml"/><Relationship Id="rId65" Type="http://schemas.openxmlformats.org/officeDocument/2006/relationships/image" Target="../media/image316.png"/><Relationship Id="rId86" Type="http://schemas.openxmlformats.org/officeDocument/2006/relationships/customXml" Target="../ink/ink331.xml"/><Relationship Id="rId130" Type="http://schemas.openxmlformats.org/officeDocument/2006/relationships/customXml" Target="../ink/ink353.xml"/><Relationship Id="rId151" Type="http://schemas.openxmlformats.org/officeDocument/2006/relationships/image" Target="../media/image359.png"/><Relationship Id="rId172" Type="http://schemas.openxmlformats.org/officeDocument/2006/relationships/customXml" Target="../ink/ink374.xml"/><Relationship Id="rId193" Type="http://schemas.openxmlformats.org/officeDocument/2006/relationships/image" Target="../media/image380.png"/><Relationship Id="rId207" Type="http://schemas.openxmlformats.org/officeDocument/2006/relationships/image" Target="../media/image386.png"/><Relationship Id="rId228" Type="http://schemas.openxmlformats.org/officeDocument/2006/relationships/customXml" Target="../ink/ink403.xml"/><Relationship Id="rId249" Type="http://schemas.openxmlformats.org/officeDocument/2006/relationships/image" Target="../media/image407.png"/><Relationship Id="rId13" Type="http://schemas.openxmlformats.org/officeDocument/2006/relationships/image" Target="../media/image291.png"/><Relationship Id="rId109" Type="http://schemas.openxmlformats.org/officeDocument/2006/relationships/image" Target="../media/image338.png"/><Relationship Id="rId260" Type="http://schemas.openxmlformats.org/officeDocument/2006/relationships/image" Target="../media/image412.png"/><Relationship Id="rId34" Type="http://schemas.openxmlformats.org/officeDocument/2006/relationships/customXml" Target="../ink/ink305.xml"/><Relationship Id="rId55" Type="http://schemas.openxmlformats.org/officeDocument/2006/relationships/image" Target="../media/image312.png"/><Relationship Id="rId76" Type="http://schemas.openxmlformats.org/officeDocument/2006/relationships/customXml" Target="../ink/ink326.xml"/><Relationship Id="rId97" Type="http://schemas.openxmlformats.org/officeDocument/2006/relationships/image" Target="../media/image332.png"/><Relationship Id="rId120" Type="http://schemas.openxmlformats.org/officeDocument/2006/relationships/customXml" Target="../ink/ink348.xml"/><Relationship Id="rId141" Type="http://schemas.openxmlformats.org/officeDocument/2006/relationships/image" Target="../media/image354.png"/><Relationship Id="rId7" Type="http://schemas.openxmlformats.org/officeDocument/2006/relationships/image" Target="../media/image288.png"/><Relationship Id="rId162" Type="http://schemas.openxmlformats.org/officeDocument/2006/relationships/customXml" Target="../ink/ink369.xml"/><Relationship Id="rId183" Type="http://schemas.openxmlformats.org/officeDocument/2006/relationships/image" Target="../media/image375.png"/><Relationship Id="rId218" Type="http://schemas.openxmlformats.org/officeDocument/2006/relationships/customXml" Target="../ink/ink398.xml"/><Relationship Id="rId239" Type="http://schemas.openxmlformats.org/officeDocument/2006/relationships/image" Target="../media/image402.png"/><Relationship Id="rId250" Type="http://schemas.openxmlformats.org/officeDocument/2006/relationships/customXml" Target="../ink/ink414.xml"/><Relationship Id="rId271" Type="http://schemas.openxmlformats.org/officeDocument/2006/relationships/customXml" Target="../ink/ink425.xml"/><Relationship Id="rId24" Type="http://schemas.openxmlformats.org/officeDocument/2006/relationships/customXml" Target="../ink/ink300.xml"/><Relationship Id="rId45" Type="http://schemas.openxmlformats.org/officeDocument/2006/relationships/image" Target="../media/image307.png"/><Relationship Id="rId66" Type="http://schemas.openxmlformats.org/officeDocument/2006/relationships/customXml" Target="../ink/ink321.xml"/><Relationship Id="rId87" Type="http://schemas.openxmlformats.org/officeDocument/2006/relationships/image" Target="../media/image327.png"/><Relationship Id="rId110" Type="http://schemas.openxmlformats.org/officeDocument/2006/relationships/customXml" Target="../ink/ink343.xml"/><Relationship Id="rId131" Type="http://schemas.openxmlformats.org/officeDocument/2006/relationships/image" Target="../media/image349.png"/><Relationship Id="rId152" Type="http://schemas.openxmlformats.org/officeDocument/2006/relationships/customXml" Target="../ink/ink364.xml"/><Relationship Id="rId173" Type="http://schemas.openxmlformats.org/officeDocument/2006/relationships/image" Target="../media/image370.png"/><Relationship Id="rId194" Type="http://schemas.openxmlformats.org/officeDocument/2006/relationships/customXml" Target="../ink/ink385.xml"/><Relationship Id="rId208" Type="http://schemas.openxmlformats.org/officeDocument/2006/relationships/customXml" Target="../ink/ink393.xml"/><Relationship Id="rId229" Type="http://schemas.openxmlformats.org/officeDocument/2006/relationships/image" Target="../media/image397.png"/><Relationship Id="rId240" Type="http://schemas.openxmlformats.org/officeDocument/2006/relationships/customXml" Target="../ink/ink409.xml"/><Relationship Id="rId261" Type="http://schemas.openxmlformats.org/officeDocument/2006/relationships/customXml" Target="../ink/ink420.xml"/><Relationship Id="rId14" Type="http://schemas.openxmlformats.org/officeDocument/2006/relationships/customXml" Target="../ink/ink295.xml"/><Relationship Id="rId35" Type="http://schemas.openxmlformats.org/officeDocument/2006/relationships/image" Target="../media/image302.png"/><Relationship Id="rId56" Type="http://schemas.openxmlformats.org/officeDocument/2006/relationships/customXml" Target="../ink/ink316.xml"/><Relationship Id="rId77" Type="http://schemas.openxmlformats.org/officeDocument/2006/relationships/image" Target="../media/image322.png"/><Relationship Id="rId100" Type="http://schemas.openxmlformats.org/officeDocument/2006/relationships/customXml" Target="../ink/ink338.xml"/><Relationship Id="rId8" Type="http://schemas.openxmlformats.org/officeDocument/2006/relationships/customXml" Target="../ink/ink292.xml"/><Relationship Id="rId98" Type="http://schemas.openxmlformats.org/officeDocument/2006/relationships/customXml" Target="../ink/ink337.xml"/><Relationship Id="rId121" Type="http://schemas.openxmlformats.org/officeDocument/2006/relationships/image" Target="../media/image344.png"/><Relationship Id="rId142" Type="http://schemas.openxmlformats.org/officeDocument/2006/relationships/customXml" Target="../ink/ink359.xml"/><Relationship Id="rId163" Type="http://schemas.openxmlformats.org/officeDocument/2006/relationships/image" Target="../media/image365.png"/><Relationship Id="rId184" Type="http://schemas.openxmlformats.org/officeDocument/2006/relationships/customXml" Target="../ink/ink380.xml"/><Relationship Id="rId219" Type="http://schemas.openxmlformats.org/officeDocument/2006/relationships/image" Target="../media/image392.png"/><Relationship Id="rId230" Type="http://schemas.openxmlformats.org/officeDocument/2006/relationships/customXml" Target="../ink/ink404.xml"/><Relationship Id="rId251" Type="http://schemas.openxmlformats.org/officeDocument/2006/relationships/customXml" Target="../ink/ink415.xml"/><Relationship Id="rId25" Type="http://schemas.openxmlformats.org/officeDocument/2006/relationships/image" Target="../media/image297.png"/><Relationship Id="rId46" Type="http://schemas.openxmlformats.org/officeDocument/2006/relationships/customXml" Target="../ink/ink311.xml"/><Relationship Id="rId67" Type="http://schemas.openxmlformats.org/officeDocument/2006/relationships/image" Target="../media/image317.png"/><Relationship Id="rId272" Type="http://schemas.openxmlformats.org/officeDocument/2006/relationships/image" Target="../media/image418.png"/><Relationship Id="rId88" Type="http://schemas.openxmlformats.org/officeDocument/2006/relationships/customXml" Target="../ink/ink332.xml"/><Relationship Id="rId111" Type="http://schemas.openxmlformats.org/officeDocument/2006/relationships/image" Target="../media/image339.png"/><Relationship Id="rId132" Type="http://schemas.openxmlformats.org/officeDocument/2006/relationships/customXml" Target="../ink/ink354.xml"/><Relationship Id="rId153" Type="http://schemas.openxmlformats.org/officeDocument/2006/relationships/image" Target="../media/image360.png"/><Relationship Id="rId174" Type="http://schemas.openxmlformats.org/officeDocument/2006/relationships/customXml" Target="../ink/ink375.xml"/><Relationship Id="rId195" Type="http://schemas.openxmlformats.org/officeDocument/2006/relationships/image" Target="../media/image381.png"/><Relationship Id="rId209" Type="http://schemas.openxmlformats.org/officeDocument/2006/relationships/image" Target="../media/image387.png"/><Relationship Id="rId220" Type="http://schemas.openxmlformats.org/officeDocument/2006/relationships/customXml" Target="../ink/ink399.xml"/><Relationship Id="rId241" Type="http://schemas.openxmlformats.org/officeDocument/2006/relationships/image" Target="../media/image403.png"/><Relationship Id="rId15" Type="http://schemas.openxmlformats.org/officeDocument/2006/relationships/image" Target="../media/image292.png"/><Relationship Id="rId36" Type="http://schemas.openxmlformats.org/officeDocument/2006/relationships/customXml" Target="../ink/ink306.xml"/><Relationship Id="rId57" Type="http://schemas.openxmlformats.org/officeDocument/2006/relationships/image" Target="../media/image313.png"/><Relationship Id="rId262" Type="http://schemas.openxmlformats.org/officeDocument/2006/relationships/image" Target="../media/image413.png"/><Relationship Id="rId78" Type="http://schemas.openxmlformats.org/officeDocument/2006/relationships/customXml" Target="../ink/ink327.xml"/><Relationship Id="rId99" Type="http://schemas.openxmlformats.org/officeDocument/2006/relationships/image" Target="../media/image333.png"/><Relationship Id="rId101" Type="http://schemas.openxmlformats.org/officeDocument/2006/relationships/image" Target="../media/image334.png"/><Relationship Id="rId122" Type="http://schemas.openxmlformats.org/officeDocument/2006/relationships/customXml" Target="../ink/ink349.xml"/><Relationship Id="rId143" Type="http://schemas.openxmlformats.org/officeDocument/2006/relationships/image" Target="../media/image355.png"/><Relationship Id="rId164" Type="http://schemas.openxmlformats.org/officeDocument/2006/relationships/customXml" Target="../ink/ink370.xml"/><Relationship Id="rId185" Type="http://schemas.openxmlformats.org/officeDocument/2006/relationships/image" Target="../media/image376.png"/><Relationship Id="rId9" Type="http://schemas.openxmlformats.org/officeDocument/2006/relationships/image" Target="../media/image289.png"/><Relationship Id="rId210" Type="http://schemas.openxmlformats.org/officeDocument/2006/relationships/customXml" Target="../ink/ink394.xml"/><Relationship Id="rId26" Type="http://schemas.openxmlformats.org/officeDocument/2006/relationships/customXml" Target="../ink/ink301.xml"/><Relationship Id="rId231" Type="http://schemas.openxmlformats.org/officeDocument/2006/relationships/image" Target="../media/image398.png"/><Relationship Id="rId252" Type="http://schemas.openxmlformats.org/officeDocument/2006/relationships/image" Target="../media/image408.png"/><Relationship Id="rId273" Type="http://schemas.openxmlformats.org/officeDocument/2006/relationships/customXml" Target="../ink/ink426.xml"/><Relationship Id="rId47" Type="http://schemas.openxmlformats.org/officeDocument/2006/relationships/image" Target="../media/image308.png"/><Relationship Id="rId68" Type="http://schemas.openxmlformats.org/officeDocument/2006/relationships/customXml" Target="../ink/ink322.xml"/><Relationship Id="rId89" Type="http://schemas.openxmlformats.org/officeDocument/2006/relationships/image" Target="../media/image328.png"/><Relationship Id="rId112" Type="http://schemas.openxmlformats.org/officeDocument/2006/relationships/customXml" Target="../ink/ink344.xml"/><Relationship Id="rId133" Type="http://schemas.openxmlformats.org/officeDocument/2006/relationships/image" Target="../media/image350.png"/><Relationship Id="rId154" Type="http://schemas.openxmlformats.org/officeDocument/2006/relationships/customXml" Target="../ink/ink365.xml"/><Relationship Id="rId175" Type="http://schemas.openxmlformats.org/officeDocument/2006/relationships/image" Target="../media/image371.png"/><Relationship Id="rId196" Type="http://schemas.openxmlformats.org/officeDocument/2006/relationships/customXml" Target="../ink/ink386.xml"/><Relationship Id="rId200" Type="http://schemas.openxmlformats.org/officeDocument/2006/relationships/image" Target="../media/image383.png"/><Relationship Id="rId16" Type="http://schemas.openxmlformats.org/officeDocument/2006/relationships/customXml" Target="../ink/ink296.xml"/><Relationship Id="rId221" Type="http://schemas.openxmlformats.org/officeDocument/2006/relationships/image" Target="../media/image393.png"/><Relationship Id="rId242" Type="http://schemas.openxmlformats.org/officeDocument/2006/relationships/customXml" Target="../ink/ink410.xml"/><Relationship Id="rId263" Type="http://schemas.openxmlformats.org/officeDocument/2006/relationships/customXml" Target="../ink/ink421.xml"/><Relationship Id="rId37" Type="http://schemas.openxmlformats.org/officeDocument/2006/relationships/image" Target="../media/image303.png"/><Relationship Id="rId58" Type="http://schemas.openxmlformats.org/officeDocument/2006/relationships/customXml" Target="../ink/ink317.xml"/><Relationship Id="rId79" Type="http://schemas.openxmlformats.org/officeDocument/2006/relationships/image" Target="../media/image323.png"/><Relationship Id="rId102" Type="http://schemas.openxmlformats.org/officeDocument/2006/relationships/customXml" Target="../ink/ink339.xml"/><Relationship Id="rId123" Type="http://schemas.openxmlformats.org/officeDocument/2006/relationships/image" Target="../media/image345.png"/><Relationship Id="rId144" Type="http://schemas.openxmlformats.org/officeDocument/2006/relationships/customXml" Target="../ink/ink360.xml"/><Relationship Id="rId90" Type="http://schemas.openxmlformats.org/officeDocument/2006/relationships/customXml" Target="../ink/ink333.xml"/><Relationship Id="rId165" Type="http://schemas.openxmlformats.org/officeDocument/2006/relationships/image" Target="../media/image366.png"/><Relationship Id="rId186" Type="http://schemas.openxmlformats.org/officeDocument/2006/relationships/customXml" Target="../ink/ink381.xml"/><Relationship Id="rId211" Type="http://schemas.openxmlformats.org/officeDocument/2006/relationships/image" Target="../media/image388.png"/><Relationship Id="rId232" Type="http://schemas.openxmlformats.org/officeDocument/2006/relationships/customXml" Target="../ink/ink405.xml"/><Relationship Id="rId253" Type="http://schemas.openxmlformats.org/officeDocument/2006/relationships/customXml" Target="../ink/ink416.xml"/><Relationship Id="rId274" Type="http://schemas.openxmlformats.org/officeDocument/2006/relationships/customXml" Target="../ink/ink427.xml"/><Relationship Id="rId27" Type="http://schemas.openxmlformats.org/officeDocument/2006/relationships/image" Target="../media/image298.png"/><Relationship Id="rId48" Type="http://schemas.openxmlformats.org/officeDocument/2006/relationships/customXml" Target="../ink/ink312.xml"/><Relationship Id="rId69" Type="http://schemas.openxmlformats.org/officeDocument/2006/relationships/image" Target="../media/image318.png"/><Relationship Id="rId113" Type="http://schemas.openxmlformats.org/officeDocument/2006/relationships/image" Target="../media/image340.png"/><Relationship Id="rId134" Type="http://schemas.openxmlformats.org/officeDocument/2006/relationships/customXml" Target="../ink/ink355.xml"/><Relationship Id="rId80" Type="http://schemas.openxmlformats.org/officeDocument/2006/relationships/customXml" Target="../ink/ink328.xml"/><Relationship Id="rId155" Type="http://schemas.openxmlformats.org/officeDocument/2006/relationships/image" Target="../media/image361.png"/><Relationship Id="rId176" Type="http://schemas.openxmlformats.org/officeDocument/2006/relationships/customXml" Target="../ink/ink376.xml"/><Relationship Id="rId197" Type="http://schemas.openxmlformats.org/officeDocument/2006/relationships/customXml" Target="../ink/ink387.xml"/><Relationship Id="rId201" Type="http://schemas.openxmlformats.org/officeDocument/2006/relationships/customXml" Target="../ink/ink389.xml"/><Relationship Id="rId222" Type="http://schemas.openxmlformats.org/officeDocument/2006/relationships/customXml" Target="../ink/ink400.xml"/><Relationship Id="rId243" Type="http://schemas.openxmlformats.org/officeDocument/2006/relationships/image" Target="../media/image404.png"/><Relationship Id="rId264" Type="http://schemas.openxmlformats.org/officeDocument/2006/relationships/image" Target="../media/image414.png"/><Relationship Id="rId17" Type="http://schemas.openxmlformats.org/officeDocument/2006/relationships/image" Target="../media/image293.png"/><Relationship Id="rId38" Type="http://schemas.openxmlformats.org/officeDocument/2006/relationships/customXml" Target="../ink/ink307.xml"/><Relationship Id="rId59" Type="http://schemas.openxmlformats.org/officeDocument/2006/relationships/image" Target="../media/image314.png"/><Relationship Id="rId103" Type="http://schemas.openxmlformats.org/officeDocument/2006/relationships/image" Target="../media/image335.png"/><Relationship Id="rId124" Type="http://schemas.openxmlformats.org/officeDocument/2006/relationships/customXml" Target="../ink/ink350.xml"/><Relationship Id="rId70" Type="http://schemas.openxmlformats.org/officeDocument/2006/relationships/customXml" Target="../ink/ink323.xml"/><Relationship Id="rId91" Type="http://schemas.openxmlformats.org/officeDocument/2006/relationships/image" Target="../media/image329.png"/><Relationship Id="rId145" Type="http://schemas.openxmlformats.org/officeDocument/2006/relationships/image" Target="../media/image356.png"/><Relationship Id="rId166" Type="http://schemas.openxmlformats.org/officeDocument/2006/relationships/customXml" Target="../ink/ink371.xml"/><Relationship Id="rId187" Type="http://schemas.openxmlformats.org/officeDocument/2006/relationships/image" Target="../media/image377.png"/><Relationship Id="rId1" Type="http://schemas.openxmlformats.org/officeDocument/2006/relationships/slideLayout" Target="../slideLayouts/slideLayout1.xml"/><Relationship Id="rId212" Type="http://schemas.openxmlformats.org/officeDocument/2006/relationships/customXml" Target="../ink/ink395.xml"/><Relationship Id="rId233" Type="http://schemas.openxmlformats.org/officeDocument/2006/relationships/image" Target="../media/image399.png"/><Relationship Id="rId254" Type="http://schemas.openxmlformats.org/officeDocument/2006/relationships/image" Target="../media/image409.png"/><Relationship Id="rId28" Type="http://schemas.openxmlformats.org/officeDocument/2006/relationships/customXml" Target="../ink/ink302.xml"/><Relationship Id="rId49" Type="http://schemas.openxmlformats.org/officeDocument/2006/relationships/image" Target="../media/image309.png"/><Relationship Id="rId114" Type="http://schemas.openxmlformats.org/officeDocument/2006/relationships/customXml" Target="../ink/ink345.xml"/><Relationship Id="rId275" Type="http://schemas.openxmlformats.org/officeDocument/2006/relationships/image" Target="../media/image419.png"/><Relationship Id="rId60" Type="http://schemas.openxmlformats.org/officeDocument/2006/relationships/customXml" Target="../ink/ink318.xml"/><Relationship Id="rId81" Type="http://schemas.openxmlformats.org/officeDocument/2006/relationships/image" Target="../media/image324.png"/><Relationship Id="rId135" Type="http://schemas.openxmlformats.org/officeDocument/2006/relationships/image" Target="../media/image351.png"/><Relationship Id="rId156" Type="http://schemas.openxmlformats.org/officeDocument/2006/relationships/customXml" Target="../ink/ink366.xml"/><Relationship Id="rId177" Type="http://schemas.openxmlformats.org/officeDocument/2006/relationships/image" Target="../media/image372.png"/><Relationship Id="rId198" Type="http://schemas.openxmlformats.org/officeDocument/2006/relationships/image" Target="../media/image382.png"/><Relationship Id="rId202" Type="http://schemas.openxmlformats.org/officeDocument/2006/relationships/image" Target="../media/image384.png"/><Relationship Id="rId223" Type="http://schemas.openxmlformats.org/officeDocument/2006/relationships/image" Target="../media/image394.png"/><Relationship Id="rId244" Type="http://schemas.openxmlformats.org/officeDocument/2006/relationships/customXml" Target="../ink/ink411.xml"/><Relationship Id="rId18" Type="http://schemas.openxmlformats.org/officeDocument/2006/relationships/customXml" Target="../ink/ink297.xml"/><Relationship Id="rId39" Type="http://schemas.openxmlformats.org/officeDocument/2006/relationships/image" Target="../media/image304.png"/><Relationship Id="rId265" Type="http://schemas.openxmlformats.org/officeDocument/2006/relationships/customXml" Target="../ink/ink422.xml"/><Relationship Id="rId50" Type="http://schemas.openxmlformats.org/officeDocument/2006/relationships/customXml" Target="../ink/ink313.xml"/><Relationship Id="rId104" Type="http://schemas.openxmlformats.org/officeDocument/2006/relationships/customXml" Target="../ink/ink340.xml"/><Relationship Id="rId125" Type="http://schemas.openxmlformats.org/officeDocument/2006/relationships/image" Target="../media/image346.png"/><Relationship Id="rId146" Type="http://schemas.openxmlformats.org/officeDocument/2006/relationships/customXml" Target="../ink/ink361.xml"/><Relationship Id="rId167" Type="http://schemas.openxmlformats.org/officeDocument/2006/relationships/image" Target="../media/image367.png"/><Relationship Id="rId188" Type="http://schemas.openxmlformats.org/officeDocument/2006/relationships/customXml" Target="../ink/ink382.xml"/><Relationship Id="rId71" Type="http://schemas.openxmlformats.org/officeDocument/2006/relationships/image" Target="../media/image319.png"/><Relationship Id="rId92" Type="http://schemas.openxmlformats.org/officeDocument/2006/relationships/customXml" Target="../ink/ink334.xml"/><Relationship Id="rId213" Type="http://schemas.openxmlformats.org/officeDocument/2006/relationships/image" Target="../media/image389.png"/><Relationship Id="rId234" Type="http://schemas.openxmlformats.org/officeDocument/2006/relationships/customXml" Target="../ink/ink406.xml"/><Relationship Id="rId2" Type="http://schemas.openxmlformats.org/officeDocument/2006/relationships/customXml" Target="../ink/ink289.xml"/><Relationship Id="rId29" Type="http://schemas.openxmlformats.org/officeDocument/2006/relationships/image" Target="../media/image299.png"/><Relationship Id="rId255" Type="http://schemas.openxmlformats.org/officeDocument/2006/relationships/customXml" Target="../ink/ink417.xml"/><Relationship Id="rId276" Type="http://schemas.openxmlformats.org/officeDocument/2006/relationships/customXml" Target="../ink/ink428.xml"/><Relationship Id="rId40" Type="http://schemas.openxmlformats.org/officeDocument/2006/relationships/customXml" Target="../ink/ink308.xml"/><Relationship Id="rId115" Type="http://schemas.openxmlformats.org/officeDocument/2006/relationships/image" Target="../media/image341.png"/><Relationship Id="rId136" Type="http://schemas.openxmlformats.org/officeDocument/2006/relationships/customXml" Target="../ink/ink356.xml"/><Relationship Id="rId157" Type="http://schemas.openxmlformats.org/officeDocument/2006/relationships/image" Target="../media/image362.png"/><Relationship Id="rId178" Type="http://schemas.openxmlformats.org/officeDocument/2006/relationships/customXml" Target="../ink/ink377.xml"/><Relationship Id="rId61" Type="http://schemas.openxmlformats.org/officeDocument/2006/relationships/image" Target="../media/image315.png"/><Relationship Id="rId82" Type="http://schemas.openxmlformats.org/officeDocument/2006/relationships/customXml" Target="../ink/ink329.xml"/><Relationship Id="rId199" Type="http://schemas.openxmlformats.org/officeDocument/2006/relationships/customXml" Target="../ink/ink388.xml"/><Relationship Id="rId203" Type="http://schemas.openxmlformats.org/officeDocument/2006/relationships/customXml" Target="../ink/ink390.xml"/><Relationship Id="rId19" Type="http://schemas.openxmlformats.org/officeDocument/2006/relationships/image" Target="../media/image294.png"/><Relationship Id="rId224" Type="http://schemas.openxmlformats.org/officeDocument/2006/relationships/customXml" Target="../ink/ink401.xml"/><Relationship Id="rId245" Type="http://schemas.openxmlformats.org/officeDocument/2006/relationships/image" Target="../media/image405.png"/><Relationship Id="rId266" Type="http://schemas.openxmlformats.org/officeDocument/2006/relationships/image" Target="../media/image415.png"/><Relationship Id="rId30" Type="http://schemas.openxmlformats.org/officeDocument/2006/relationships/customXml" Target="../ink/ink303.xml"/><Relationship Id="rId105" Type="http://schemas.openxmlformats.org/officeDocument/2006/relationships/image" Target="../media/image336.png"/><Relationship Id="rId126" Type="http://schemas.openxmlformats.org/officeDocument/2006/relationships/customXml" Target="../ink/ink351.xml"/><Relationship Id="rId147" Type="http://schemas.openxmlformats.org/officeDocument/2006/relationships/image" Target="../media/image357.png"/><Relationship Id="rId168" Type="http://schemas.openxmlformats.org/officeDocument/2006/relationships/customXml" Target="../ink/ink372.xml"/><Relationship Id="rId51" Type="http://schemas.openxmlformats.org/officeDocument/2006/relationships/image" Target="../media/image310.png"/><Relationship Id="rId72" Type="http://schemas.openxmlformats.org/officeDocument/2006/relationships/customXml" Target="../ink/ink324.xml"/><Relationship Id="rId93" Type="http://schemas.openxmlformats.org/officeDocument/2006/relationships/image" Target="../media/image330.png"/><Relationship Id="rId189" Type="http://schemas.openxmlformats.org/officeDocument/2006/relationships/image" Target="../media/image378.png"/><Relationship Id="rId3" Type="http://schemas.openxmlformats.org/officeDocument/2006/relationships/image" Target="../media/image286.png"/><Relationship Id="rId214" Type="http://schemas.openxmlformats.org/officeDocument/2006/relationships/customXml" Target="../ink/ink396.xml"/><Relationship Id="rId235" Type="http://schemas.openxmlformats.org/officeDocument/2006/relationships/image" Target="../media/image400.png"/><Relationship Id="rId256" Type="http://schemas.openxmlformats.org/officeDocument/2006/relationships/image" Target="../media/image410.png"/><Relationship Id="rId277" Type="http://schemas.openxmlformats.org/officeDocument/2006/relationships/image" Target="../media/image420.png"/><Relationship Id="rId116" Type="http://schemas.openxmlformats.org/officeDocument/2006/relationships/customXml" Target="../ink/ink346.xml"/><Relationship Id="rId137" Type="http://schemas.openxmlformats.org/officeDocument/2006/relationships/image" Target="../media/image352.png"/><Relationship Id="rId158" Type="http://schemas.openxmlformats.org/officeDocument/2006/relationships/customXml" Target="../ink/ink367.xml"/><Relationship Id="rId20" Type="http://schemas.openxmlformats.org/officeDocument/2006/relationships/customXml" Target="../ink/ink298.xml"/><Relationship Id="rId41" Type="http://schemas.openxmlformats.org/officeDocument/2006/relationships/image" Target="../media/image305.png"/><Relationship Id="rId62" Type="http://schemas.openxmlformats.org/officeDocument/2006/relationships/customXml" Target="../ink/ink319.xml"/><Relationship Id="rId83" Type="http://schemas.openxmlformats.org/officeDocument/2006/relationships/image" Target="../media/image325.png"/><Relationship Id="rId179" Type="http://schemas.openxmlformats.org/officeDocument/2006/relationships/image" Target="../media/image373.png"/><Relationship Id="rId190" Type="http://schemas.openxmlformats.org/officeDocument/2006/relationships/customXml" Target="../ink/ink383.xml"/><Relationship Id="rId204" Type="http://schemas.openxmlformats.org/officeDocument/2006/relationships/customXml" Target="../ink/ink391.xml"/><Relationship Id="rId225" Type="http://schemas.openxmlformats.org/officeDocument/2006/relationships/image" Target="../media/image395.png"/><Relationship Id="rId246" Type="http://schemas.openxmlformats.org/officeDocument/2006/relationships/customXml" Target="../ink/ink412.xml"/><Relationship Id="rId267" Type="http://schemas.openxmlformats.org/officeDocument/2006/relationships/customXml" Target="../ink/ink423.xml"/><Relationship Id="rId106" Type="http://schemas.openxmlformats.org/officeDocument/2006/relationships/customXml" Target="../ink/ink341.xml"/><Relationship Id="rId127" Type="http://schemas.openxmlformats.org/officeDocument/2006/relationships/image" Target="../media/image347.png"/><Relationship Id="rId10" Type="http://schemas.openxmlformats.org/officeDocument/2006/relationships/customXml" Target="../ink/ink293.xml"/><Relationship Id="rId31" Type="http://schemas.openxmlformats.org/officeDocument/2006/relationships/image" Target="../media/image300.png"/><Relationship Id="rId52" Type="http://schemas.openxmlformats.org/officeDocument/2006/relationships/customXml" Target="../ink/ink314.xml"/><Relationship Id="rId73" Type="http://schemas.openxmlformats.org/officeDocument/2006/relationships/image" Target="../media/image320.png"/><Relationship Id="rId94" Type="http://schemas.openxmlformats.org/officeDocument/2006/relationships/customXml" Target="../ink/ink335.xml"/><Relationship Id="rId148" Type="http://schemas.openxmlformats.org/officeDocument/2006/relationships/customXml" Target="../ink/ink362.xml"/><Relationship Id="rId169" Type="http://schemas.openxmlformats.org/officeDocument/2006/relationships/image" Target="../media/image368.png"/><Relationship Id="rId4" Type="http://schemas.openxmlformats.org/officeDocument/2006/relationships/customXml" Target="../ink/ink290.xml"/><Relationship Id="rId180" Type="http://schemas.openxmlformats.org/officeDocument/2006/relationships/customXml" Target="../ink/ink378.xml"/><Relationship Id="rId215" Type="http://schemas.openxmlformats.org/officeDocument/2006/relationships/image" Target="../media/image390.png"/><Relationship Id="rId236" Type="http://schemas.openxmlformats.org/officeDocument/2006/relationships/customXml" Target="../ink/ink407.xml"/><Relationship Id="rId257" Type="http://schemas.openxmlformats.org/officeDocument/2006/relationships/customXml" Target="../ink/ink418.xml"/><Relationship Id="rId278" Type="http://schemas.openxmlformats.org/officeDocument/2006/relationships/customXml" Target="../ink/ink429.xml"/><Relationship Id="rId42" Type="http://schemas.openxmlformats.org/officeDocument/2006/relationships/customXml" Target="../ink/ink309.xml"/><Relationship Id="rId84" Type="http://schemas.openxmlformats.org/officeDocument/2006/relationships/customXml" Target="../ink/ink330.xml"/><Relationship Id="rId138" Type="http://schemas.openxmlformats.org/officeDocument/2006/relationships/customXml" Target="../ink/ink357.xml"/><Relationship Id="rId191" Type="http://schemas.openxmlformats.org/officeDocument/2006/relationships/image" Target="../media/image379.png"/><Relationship Id="rId205" Type="http://schemas.openxmlformats.org/officeDocument/2006/relationships/image" Target="../media/image385.png"/><Relationship Id="rId247" Type="http://schemas.openxmlformats.org/officeDocument/2006/relationships/image" Target="../media/image406.png"/><Relationship Id="rId107" Type="http://schemas.openxmlformats.org/officeDocument/2006/relationships/image" Target="../media/image337.png"/><Relationship Id="rId11" Type="http://schemas.openxmlformats.org/officeDocument/2006/relationships/image" Target="../media/image290.png"/><Relationship Id="rId53" Type="http://schemas.openxmlformats.org/officeDocument/2006/relationships/image" Target="../media/image311.png"/><Relationship Id="rId149" Type="http://schemas.openxmlformats.org/officeDocument/2006/relationships/image" Target="../media/image358.png"/><Relationship Id="rId95" Type="http://schemas.openxmlformats.org/officeDocument/2006/relationships/image" Target="../media/image331.png"/><Relationship Id="rId160" Type="http://schemas.openxmlformats.org/officeDocument/2006/relationships/customXml" Target="../ink/ink368.xml"/><Relationship Id="rId216" Type="http://schemas.openxmlformats.org/officeDocument/2006/relationships/customXml" Target="../ink/ink3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91941" y="867790"/>
            <a:ext cx="8303288" cy="5122420"/>
          </a:xfrm>
          <a:prstGeom prst="rect">
            <a:avLst/>
          </a:prstGeom>
          <a:noFill/>
        </p:spPr>
        <p:txBody>
          <a:bodyPr wrap="square" rtlCol="0">
            <a:noAutofit/>
          </a:bodyPr>
          <a:lstStyle/>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Two</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Goods</a:t>
            </a:r>
            <a:r>
              <a:rPr lang="de-DE" sz="2400" dirty="0">
                <a:latin typeface="Times New Roman" panose="02020603050405020304" pitchFamily="18" charset="0"/>
                <a:cs typeface="Times New Roman" panose="02020603050405020304" pitchFamily="18" charset="0"/>
              </a:rPr>
              <a:t> A und B</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Two</a:t>
            </a:r>
            <a:r>
              <a:rPr lang="de-DE" sz="2400" dirty="0">
                <a:latin typeface="Times New Roman" panose="02020603050405020304" pitchFamily="18" charset="0"/>
                <a:cs typeface="Times New Roman" panose="02020603050405020304" pitchFamily="18" charset="0"/>
              </a:rPr>
              <a:t> Producers 1 and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One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production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factor</a:t>
            </a:r>
            <a:r>
              <a:rPr lang="de-DE" sz="2400" dirty="0">
                <a:latin typeface="Times New Roman" panose="02020603050405020304" pitchFamily="18" charset="0"/>
                <a:cs typeface="Times New Roman" panose="02020603050405020304" pitchFamily="18" charset="0"/>
              </a:rPr>
              <a:t> (time)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Linear </a:t>
            </a:r>
            <a:r>
              <a:rPr lang="de-DE" sz="2400" dirty="0" err="1">
                <a:latin typeface="Times New Roman" panose="02020603050405020304" pitchFamily="18" charset="0"/>
                <a:cs typeface="Times New Roman" panose="02020603050405020304" pitchFamily="18" charset="0"/>
              </a:rPr>
              <a:t>production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technology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with</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constant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returns</a:t>
            </a:r>
            <a:r>
              <a:rPr lang="de-DE" sz="2400" dirty="0">
                <a:latin typeface="Times New Roman" panose="02020603050405020304" pitchFamily="18" charset="0"/>
                <a:cs typeface="Times New Roman" panose="02020603050405020304" pitchFamily="18" charset="0"/>
              </a:rPr>
              <a:t> to </a:t>
            </a:r>
            <a:r>
              <a:rPr lang="de-DE" sz="2400" dirty="0" err="1">
                <a:latin typeface="Times New Roman" panose="02020603050405020304" pitchFamily="18" charset="0"/>
                <a:cs typeface="Times New Roman" panose="02020603050405020304" pitchFamily="18" charset="0"/>
              </a:rPr>
              <a:t>scale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opportunity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costs</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within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this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model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measured</a:t>
            </a:r>
            <a:r>
              <a:rPr lang="de-DE" sz="2400" dirty="0">
                <a:latin typeface="Times New Roman" panose="02020603050405020304" pitchFamily="18" charset="0"/>
                <a:cs typeface="Times New Roman" panose="02020603050405020304" pitchFamily="18" charset="0"/>
              </a:rPr>
              <a:t> via </a:t>
            </a:r>
            <a:r>
              <a:rPr lang="de-DE" sz="2400" dirty="0" err="1">
                <a:latin typeface="Times New Roman" panose="02020603050405020304" pitchFamily="18" charset="0"/>
                <a:cs typeface="Times New Roman" panose="02020603050405020304" pitchFamily="18" charset="0"/>
              </a:rPr>
              <a:t>units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of</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other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How</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much</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less</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of</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good</a:t>
            </a:r>
            <a:r>
              <a:rPr lang="de-DE" sz="2400" b="1" dirty="0">
                <a:latin typeface="Times New Roman" panose="02020603050405020304" pitchFamily="18" charset="0"/>
                <a:cs typeface="Times New Roman" panose="02020603050405020304" pitchFamily="18" charset="0"/>
              </a:rPr>
              <a:t> A </a:t>
            </a:r>
            <a:r>
              <a:rPr lang="de-DE" sz="2400" b="1" dirty="0" err="1">
                <a:latin typeface="Times New Roman" panose="02020603050405020304" pitchFamily="18" charset="0"/>
                <a:cs typeface="Times New Roman" panose="02020603050405020304" pitchFamily="18" charset="0"/>
              </a:rPr>
              <a:t>can</a:t>
            </a:r>
            <a:r>
              <a:rPr lang="de-DE" sz="2400" b="1" dirty="0">
                <a:latin typeface="Times New Roman" panose="02020603050405020304" pitchFamily="18" charset="0"/>
                <a:cs typeface="Times New Roman" panose="02020603050405020304" pitchFamily="18" charset="0"/>
              </a:rPr>
              <a:t> I </a:t>
            </a:r>
            <a:r>
              <a:rPr lang="de-DE" sz="2400" b="1" dirty="0" err="1">
                <a:latin typeface="Times New Roman" panose="02020603050405020304" pitchFamily="18" charset="0"/>
                <a:cs typeface="Times New Roman" panose="02020603050405020304" pitchFamily="18" charset="0"/>
              </a:rPr>
              <a:t>produce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if</a:t>
            </a:r>
            <a:r>
              <a:rPr lang="de-DE" sz="2400" b="1" dirty="0">
                <a:latin typeface="Times New Roman" panose="02020603050405020304" pitchFamily="18" charset="0"/>
                <a:cs typeface="Times New Roman" panose="02020603050405020304" pitchFamily="18" charset="0"/>
              </a:rPr>
              <a:t> I </a:t>
            </a:r>
            <a:r>
              <a:rPr lang="de-DE" sz="2400" b="1" dirty="0" err="1">
                <a:latin typeface="Times New Roman" panose="02020603050405020304" pitchFamily="18" charset="0"/>
                <a:cs typeface="Times New Roman" panose="02020603050405020304" pitchFamily="18" charset="0"/>
              </a:rPr>
              <a:t>increase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the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production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of</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good</a:t>
            </a:r>
            <a:r>
              <a:rPr lang="de-DE" sz="2400" b="1" dirty="0">
                <a:latin typeface="Times New Roman" panose="02020603050405020304" pitchFamily="18" charset="0"/>
                <a:cs typeface="Times New Roman" panose="02020603050405020304" pitchFamily="18" charset="0"/>
              </a:rPr>
              <a:t> B </a:t>
            </a:r>
            <a:r>
              <a:rPr lang="de-DE" sz="2400" b="1" dirty="0" err="1">
                <a:latin typeface="Times New Roman" panose="02020603050405020304" pitchFamily="18" charset="0"/>
                <a:cs typeface="Times New Roman" panose="02020603050405020304" pitchFamily="18" charset="0"/>
              </a:rPr>
              <a:t>by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one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unit</a:t>
            </a: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3EDCDF49-EEF3-C5A6-8F59-F5C29B643C7F}"/>
              </a:ext>
            </a:extLst>
          </p:cNvPr>
          <p:cNvSpPr txBox="1">
            <a:spLocks/>
          </p:cNvSpPr>
          <p:nvPr/>
        </p:nvSpPr>
        <p:spPr>
          <a:xfrm>
            <a:off x="1917068" y="30778"/>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D948A4BD-5824-4A2A-9367-7B70FAF4D213}"/>
                  </a:ext>
                </a:extLst>
              </p14:cNvPr>
              <p14:cNvContentPartPr/>
              <p14:nvPr/>
            </p14:nvContentPartPr>
            <p14:xfrm>
              <a:off x="2047960" y="1295347"/>
              <a:ext cx="1370880" cy="27360"/>
            </p14:xfrm>
          </p:contentPart>
        </mc:Choice>
        <mc:Fallback>
          <p:pic>
            <p:nvPicPr>
              <p:cNvPr id="3" name="Freihand 2">
                <a:extLst>
                  <a:ext uri="{FF2B5EF4-FFF2-40B4-BE49-F238E27FC236}">
                    <a16:creationId xmlns:a16="http://schemas.microsoft.com/office/drawing/2014/main" id="{D948A4BD-5824-4A2A-9367-7B70FAF4D213}"/>
                  </a:ext>
                </a:extLst>
              </p:cNvPr>
              <p:cNvPicPr/>
              <p:nvPr/>
            </p:nvPicPr>
            <p:blipFill>
              <a:blip r:embed="rId3"/>
              <a:stretch>
                <a:fillRect/>
              </a:stretch>
            </p:blipFill>
            <p:spPr>
              <a:xfrm>
                <a:off x="2043640" y="1291027"/>
                <a:ext cx="1379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C537A968-0409-4830-9F34-59ACF8FCD867}"/>
                  </a:ext>
                </a:extLst>
              </p14:cNvPr>
              <p14:cNvContentPartPr/>
              <p14:nvPr/>
            </p14:nvContentPartPr>
            <p14:xfrm>
              <a:off x="2534680" y="2090947"/>
              <a:ext cx="1326240" cy="64080"/>
            </p14:xfrm>
          </p:contentPart>
        </mc:Choice>
        <mc:Fallback>
          <p:pic>
            <p:nvPicPr>
              <p:cNvPr id="4" name="Freihand 3">
                <a:extLst>
                  <a:ext uri="{FF2B5EF4-FFF2-40B4-BE49-F238E27FC236}">
                    <a16:creationId xmlns:a16="http://schemas.microsoft.com/office/drawing/2014/main" id="{C537A968-0409-4830-9F34-59ACF8FCD867}"/>
                  </a:ext>
                </a:extLst>
              </p:cNvPr>
              <p:cNvPicPr/>
              <p:nvPr/>
            </p:nvPicPr>
            <p:blipFill>
              <a:blip r:embed="rId5"/>
              <a:stretch>
                <a:fillRect/>
              </a:stretch>
            </p:blipFill>
            <p:spPr>
              <a:xfrm>
                <a:off x="2530360" y="2086627"/>
                <a:ext cx="1334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03D5A1B5-B69C-40BF-BC36-0625C3EE621B}"/>
                  </a:ext>
                </a:extLst>
              </p14:cNvPr>
              <p14:cNvContentPartPr/>
              <p14:nvPr/>
            </p14:nvContentPartPr>
            <p14:xfrm>
              <a:off x="2717920" y="2754067"/>
              <a:ext cx="1752480" cy="87120"/>
            </p14:xfrm>
          </p:contentPart>
        </mc:Choice>
        <mc:Fallback>
          <p:pic>
            <p:nvPicPr>
              <p:cNvPr id="5" name="Freihand 4">
                <a:extLst>
                  <a:ext uri="{FF2B5EF4-FFF2-40B4-BE49-F238E27FC236}">
                    <a16:creationId xmlns:a16="http://schemas.microsoft.com/office/drawing/2014/main" id="{03D5A1B5-B69C-40BF-BC36-0625C3EE621B}"/>
                  </a:ext>
                </a:extLst>
              </p:cNvPr>
              <p:cNvPicPr/>
              <p:nvPr/>
            </p:nvPicPr>
            <p:blipFill>
              <a:blip r:embed="rId7"/>
              <a:stretch>
                <a:fillRect/>
              </a:stretch>
            </p:blipFill>
            <p:spPr>
              <a:xfrm>
                <a:off x="2713600" y="2749747"/>
                <a:ext cx="1761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FF04BD03-9BD1-4812-B436-86A603B877B6}"/>
                  </a:ext>
                </a:extLst>
              </p14:cNvPr>
              <p14:cNvContentPartPr/>
              <p14:nvPr/>
            </p14:nvContentPartPr>
            <p14:xfrm>
              <a:off x="659800" y="3487387"/>
              <a:ext cx="3918960" cy="33120"/>
            </p14:xfrm>
          </p:contentPart>
        </mc:Choice>
        <mc:Fallback>
          <p:pic>
            <p:nvPicPr>
              <p:cNvPr id="6" name="Freihand 5">
                <a:extLst>
                  <a:ext uri="{FF2B5EF4-FFF2-40B4-BE49-F238E27FC236}">
                    <a16:creationId xmlns:a16="http://schemas.microsoft.com/office/drawing/2014/main" id="{FF04BD03-9BD1-4812-B436-86A603B877B6}"/>
                  </a:ext>
                </a:extLst>
              </p:cNvPr>
              <p:cNvPicPr/>
              <p:nvPr/>
            </p:nvPicPr>
            <p:blipFill>
              <a:blip r:embed="rId9"/>
              <a:stretch>
                <a:fillRect/>
              </a:stretch>
            </p:blipFill>
            <p:spPr>
              <a:xfrm>
                <a:off x="655480" y="3483067"/>
                <a:ext cx="39276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290E4836-9AB8-4246-BB84-5284023A9146}"/>
                  </a:ext>
                </a:extLst>
              </p14:cNvPr>
              <p14:cNvContentPartPr/>
              <p14:nvPr/>
            </p14:nvContentPartPr>
            <p14:xfrm>
              <a:off x="5125240" y="3568387"/>
              <a:ext cx="3511800" cy="28440"/>
            </p14:xfrm>
          </p:contentPart>
        </mc:Choice>
        <mc:Fallback>
          <p:pic>
            <p:nvPicPr>
              <p:cNvPr id="7" name="Freihand 6">
                <a:extLst>
                  <a:ext uri="{FF2B5EF4-FFF2-40B4-BE49-F238E27FC236}">
                    <a16:creationId xmlns:a16="http://schemas.microsoft.com/office/drawing/2014/main" id="{290E4836-9AB8-4246-BB84-5284023A9146}"/>
                  </a:ext>
                </a:extLst>
              </p:cNvPr>
              <p:cNvPicPr/>
              <p:nvPr/>
            </p:nvPicPr>
            <p:blipFill>
              <a:blip r:embed="rId11"/>
              <a:stretch>
                <a:fillRect/>
              </a:stretch>
            </p:blipFill>
            <p:spPr>
              <a:xfrm>
                <a:off x="5120920" y="3564067"/>
                <a:ext cx="3520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13588C46-6CD7-4CB4-8CB3-D807ABAAC14F}"/>
                  </a:ext>
                </a:extLst>
              </p14:cNvPr>
              <p14:cNvContentPartPr/>
              <p14:nvPr/>
            </p14:nvContentPartPr>
            <p14:xfrm>
              <a:off x="4804120" y="2834707"/>
              <a:ext cx="3669840" cy="1102680"/>
            </p14:xfrm>
          </p:contentPart>
        </mc:Choice>
        <mc:Fallback>
          <p:pic>
            <p:nvPicPr>
              <p:cNvPr id="10" name="Freihand 9">
                <a:extLst>
                  <a:ext uri="{FF2B5EF4-FFF2-40B4-BE49-F238E27FC236}">
                    <a16:creationId xmlns:a16="http://schemas.microsoft.com/office/drawing/2014/main" id="{13588C46-6CD7-4CB4-8CB3-D807ABAAC14F}"/>
                  </a:ext>
                </a:extLst>
              </p:cNvPr>
              <p:cNvPicPr/>
              <p:nvPr/>
            </p:nvPicPr>
            <p:blipFill>
              <a:blip r:embed="rId13"/>
              <a:stretch>
                <a:fillRect/>
              </a:stretch>
            </p:blipFill>
            <p:spPr>
              <a:xfrm>
                <a:off x="4799800" y="2830387"/>
                <a:ext cx="3678480" cy="1111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3" name="Freihand 32">
                <a:extLst>
                  <a:ext uri="{FF2B5EF4-FFF2-40B4-BE49-F238E27FC236}">
                    <a16:creationId xmlns:a16="http://schemas.microsoft.com/office/drawing/2014/main" id="{AB85EAF4-B07E-4234-89EA-C96A92E56EFD}"/>
                  </a:ext>
                </a:extLst>
              </p14:cNvPr>
              <p14:cNvContentPartPr/>
              <p14:nvPr/>
            </p14:nvContentPartPr>
            <p14:xfrm>
              <a:off x="7855120" y="799627"/>
              <a:ext cx="3292920" cy="100800"/>
            </p14:xfrm>
          </p:contentPart>
        </mc:Choice>
        <mc:Fallback>
          <p:pic>
            <p:nvPicPr>
              <p:cNvPr id="33" name="Freihand 32">
                <a:extLst>
                  <a:ext uri="{FF2B5EF4-FFF2-40B4-BE49-F238E27FC236}">
                    <a16:creationId xmlns:a16="http://schemas.microsoft.com/office/drawing/2014/main" id="{AB85EAF4-B07E-4234-89EA-C96A92E56EFD}"/>
                  </a:ext>
                </a:extLst>
              </p:cNvPr>
              <p:cNvPicPr/>
              <p:nvPr/>
            </p:nvPicPr>
            <p:blipFill>
              <a:blip r:embed="rId15"/>
              <a:stretch>
                <a:fillRect/>
              </a:stretch>
            </p:blipFill>
            <p:spPr>
              <a:xfrm>
                <a:off x="7850800" y="795307"/>
                <a:ext cx="3301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5" name="Freihand 74">
                <a:extLst>
                  <a:ext uri="{FF2B5EF4-FFF2-40B4-BE49-F238E27FC236}">
                    <a16:creationId xmlns:a16="http://schemas.microsoft.com/office/drawing/2014/main" id="{E12038DB-227A-4048-84F9-455BD8E3812B}"/>
                  </a:ext>
                </a:extLst>
              </p14:cNvPr>
              <p14:cNvContentPartPr/>
              <p14:nvPr/>
            </p14:nvContentPartPr>
            <p14:xfrm>
              <a:off x="10990720" y="349627"/>
              <a:ext cx="421200" cy="328680"/>
            </p14:xfrm>
          </p:contentPart>
        </mc:Choice>
        <mc:Fallback>
          <p:pic>
            <p:nvPicPr>
              <p:cNvPr id="75" name="Freihand 74">
                <a:extLst>
                  <a:ext uri="{FF2B5EF4-FFF2-40B4-BE49-F238E27FC236}">
                    <a16:creationId xmlns:a16="http://schemas.microsoft.com/office/drawing/2014/main" id="{E12038DB-227A-4048-84F9-455BD8E3812B}"/>
                  </a:ext>
                </a:extLst>
              </p:cNvPr>
              <p:cNvPicPr/>
              <p:nvPr/>
            </p:nvPicPr>
            <p:blipFill>
              <a:blip r:embed="rId17"/>
              <a:stretch>
                <a:fillRect/>
              </a:stretch>
            </p:blipFill>
            <p:spPr>
              <a:xfrm>
                <a:off x="10986400" y="345307"/>
                <a:ext cx="429840" cy="337320"/>
              </a:xfrm>
              <a:prstGeom prst="rect">
                <a:avLst/>
              </a:prstGeom>
            </p:spPr>
          </p:pic>
        </mc:Fallback>
      </mc:AlternateContent>
      <p:grpSp>
        <p:nvGrpSpPr>
          <p:cNvPr id="85" name="Gruppieren 84">
            <a:extLst>
              <a:ext uri="{FF2B5EF4-FFF2-40B4-BE49-F238E27FC236}">
                <a16:creationId xmlns:a16="http://schemas.microsoft.com/office/drawing/2014/main" id="{0AE3E17A-7BFA-43E2-8FC2-0F914F253A8A}"/>
              </a:ext>
            </a:extLst>
          </p:cNvPr>
          <p:cNvGrpSpPr/>
          <p:nvPr/>
        </p:nvGrpSpPr>
        <p:grpSpPr>
          <a:xfrm>
            <a:off x="10741600" y="99067"/>
            <a:ext cx="1140120" cy="266040"/>
            <a:chOff x="10741600" y="99067"/>
            <a:chExt cx="1140120" cy="266040"/>
          </a:xfrm>
        </p:grpSpPr>
        <mc:AlternateContent xmlns:mc="http://schemas.openxmlformats.org/markup-compatibility/2006">
          <mc:Choice xmlns:p14="http://schemas.microsoft.com/office/powerpoint/2010/main" Requires="p14">
            <p:contentPart p14:bwMode="auto" r:id="rId18">
              <p14:nvContentPartPr>
                <p14:cNvPr id="77" name="Freihand 76">
                  <a:extLst>
                    <a:ext uri="{FF2B5EF4-FFF2-40B4-BE49-F238E27FC236}">
                      <a16:creationId xmlns:a16="http://schemas.microsoft.com/office/drawing/2014/main" id="{CAFC6281-41EB-4309-9BC4-A7F43ABAE9DE}"/>
                    </a:ext>
                  </a:extLst>
                </p14:cNvPr>
                <p14:cNvContentPartPr/>
                <p14:nvPr/>
              </p14:nvContentPartPr>
              <p14:xfrm>
                <a:off x="10741600" y="105187"/>
                <a:ext cx="114840" cy="259920"/>
              </p14:xfrm>
            </p:contentPart>
          </mc:Choice>
          <mc:Fallback>
            <p:pic>
              <p:nvPicPr>
                <p:cNvPr id="77" name="Freihand 76">
                  <a:extLst>
                    <a:ext uri="{FF2B5EF4-FFF2-40B4-BE49-F238E27FC236}">
                      <a16:creationId xmlns:a16="http://schemas.microsoft.com/office/drawing/2014/main" id="{CAFC6281-41EB-4309-9BC4-A7F43ABAE9DE}"/>
                    </a:ext>
                  </a:extLst>
                </p:cNvPr>
                <p:cNvPicPr/>
                <p:nvPr/>
              </p:nvPicPr>
              <p:blipFill>
                <a:blip r:embed="rId19"/>
                <a:stretch>
                  <a:fillRect/>
                </a:stretch>
              </p:blipFill>
              <p:spPr>
                <a:xfrm>
                  <a:off x="10737280" y="100867"/>
                  <a:ext cx="1234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8" name="Freihand 77">
                  <a:extLst>
                    <a:ext uri="{FF2B5EF4-FFF2-40B4-BE49-F238E27FC236}">
                      <a16:creationId xmlns:a16="http://schemas.microsoft.com/office/drawing/2014/main" id="{E554DD1B-08ED-443B-AB80-DBF16B45D3EC}"/>
                    </a:ext>
                  </a:extLst>
                </p14:cNvPr>
                <p14:cNvContentPartPr/>
                <p14:nvPr/>
              </p14:nvContentPartPr>
              <p14:xfrm>
                <a:off x="10857880" y="195187"/>
                <a:ext cx="189360" cy="59040"/>
              </p14:xfrm>
            </p:contentPart>
          </mc:Choice>
          <mc:Fallback>
            <p:pic>
              <p:nvPicPr>
                <p:cNvPr id="78" name="Freihand 77">
                  <a:extLst>
                    <a:ext uri="{FF2B5EF4-FFF2-40B4-BE49-F238E27FC236}">
                      <a16:creationId xmlns:a16="http://schemas.microsoft.com/office/drawing/2014/main" id="{E554DD1B-08ED-443B-AB80-DBF16B45D3EC}"/>
                    </a:ext>
                  </a:extLst>
                </p:cNvPr>
                <p:cNvPicPr/>
                <p:nvPr/>
              </p:nvPicPr>
              <p:blipFill>
                <a:blip r:embed="rId21"/>
                <a:stretch>
                  <a:fillRect/>
                </a:stretch>
              </p:blipFill>
              <p:spPr>
                <a:xfrm>
                  <a:off x="10853560" y="190867"/>
                  <a:ext cx="198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0" name="Freihand 79">
                  <a:extLst>
                    <a:ext uri="{FF2B5EF4-FFF2-40B4-BE49-F238E27FC236}">
                      <a16:creationId xmlns:a16="http://schemas.microsoft.com/office/drawing/2014/main" id="{065F09DC-8934-434A-86E5-90BA244943D7}"/>
                    </a:ext>
                  </a:extLst>
                </p14:cNvPr>
                <p14:cNvContentPartPr/>
                <p14:nvPr/>
              </p14:nvContentPartPr>
              <p14:xfrm>
                <a:off x="11095840" y="99067"/>
                <a:ext cx="109080" cy="214920"/>
              </p14:xfrm>
            </p:contentPart>
          </mc:Choice>
          <mc:Fallback>
            <p:pic>
              <p:nvPicPr>
                <p:cNvPr id="80" name="Freihand 79">
                  <a:extLst>
                    <a:ext uri="{FF2B5EF4-FFF2-40B4-BE49-F238E27FC236}">
                      <a16:creationId xmlns:a16="http://schemas.microsoft.com/office/drawing/2014/main" id="{065F09DC-8934-434A-86E5-90BA244943D7}"/>
                    </a:ext>
                  </a:extLst>
                </p:cNvPr>
                <p:cNvPicPr/>
                <p:nvPr/>
              </p:nvPicPr>
              <p:blipFill>
                <a:blip r:embed="rId23"/>
                <a:stretch>
                  <a:fillRect/>
                </a:stretch>
              </p:blipFill>
              <p:spPr>
                <a:xfrm>
                  <a:off x="11091520" y="94747"/>
                  <a:ext cx="117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1" name="Freihand 80">
                  <a:extLst>
                    <a:ext uri="{FF2B5EF4-FFF2-40B4-BE49-F238E27FC236}">
                      <a16:creationId xmlns:a16="http://schemas.microsoft.com/office/drawing/2014/main" id="{5334B129-50F0-4F96-A919-7761CD00E847}"/>
                    </a:ext>
                  </a:extLst>
                </p14:cNvPr>
                <p14:cNvContentPartPr/>
                <p14:nvPr/>
              </p14:nvContentPartPr>
              <p14:xfrm>
                <a:off x="11202400" y="164587"/>
                <a:ext cx="154080" cy="91800"/>
              </p14:xfrm>
            </p:contentPart>
          </mc:Choice>
          <mc:Fallback>
            <p:pic>
              <p:nvPicPr>
                <p:cNvPr id="81" name="Freihand 80">
                  <a:extLst>
                    <a:ext uri="{FF2B5EF4-FFF2-40B4-BE49-F238E27FC236}">
                      <a16:creationId xmlns:a16="http://schemas.microsoft.com/office/drawing/2014/main" id="{5334B129-50F0-4F96-A919-7761CD00E847}"/>
                    </a:ext>
                  </a:extLst>
                </p:cNvPr>
                <p:cNvPicPr/>
                <p:nvPr/>
              </p:nvPicPr>
              <p:blipFill>
                <a:blip r:embed="rId25"/>
                <a:stretch>
                  <a:fillRect/>
                </a:stretch>
              </p:blipFill>
              <p:spPr>
                <a:xfrm>
                  <a:off x="11198080" y="160267"/>
                  <a:ext cx="162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2" name="Freihand 81">
                  <a:extLst>
                    <a:ext uri="{FF2B5EF4-FFF2-40B4-BE49-F238E27FC236}">
                      <a16:creationId xmlns:a16="http://schemas.microsoft.com/office/drawing/2014/main" id="{99344D21-6FB3-473F-ABED-FAC7C60F627B}"/>
                    </a:ext>
                  </a:extLst>
                </p14:cNvPr>
                <p14:cNvContentPartPr/>
                <p14:nvPr/>
              </p14:nvContentPartPr>
              <p14:xfrm>
                <a:off x="11372320" y="151267"/>
                <a:ext cx="77400" cy="102240"/>
              </p14:xfrm>
            </p:contentPart>
          </mc:Choice>
          <mc:Fallback>
            <p:pic>
              <p:nvPicPr>
                <p:cNvPr id="82" name="Freihand 81">
                  <a:extLst>
                    <a:ext uri="{FF2B5EF4-FFF2-40B4-BE49-F238E27FC236}">
                      <a16:creationId xmlns:a16="http://schemas.microsoft.com/office/drawing/2014/main" id="{99344D21-6FB3-473F-ABED-FAC7C60F627B}"/>
                    </a:ext>
                  </a:extLst>
                </p:cNvPr>
                <p:cNvPicPr/>
                <p:nvPr/>
              </p:nvPicPr>
              <p:blipFill>
                <a:blip r:embed="rId27"/>
                <a:stretch>
                  <a:fillRect/>
                </a:stretch>
              </p:blipFill>
              <p:spPr>
                <a:xfrm>
                  <a:off x="11368000" y="146947"/>
                  <a:ext cx="86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3" name="Freihand 82">
                  <a:extLst>
                    <a:ext uri="{FF2B5EF4-FFF2-40B4-BE49-F238E27FC236}">
                      <a16:creationId xmlns:a16="http://schemas.microsoft.com/office/drawing/2014/main" id="{F65B7026-5ADD-466A-91FF-88A057A32150}"/>
                    </a:ext>
                  </a:extLst>
                </p14:cNvPr>
                <p14:cNvContentPartPr/>
                <p14:nvPr/>
              </p14:nvContentPartPr>
              <p14:xfrm>
                <a:off x="11477440" y="167467"/>
                <a:ext cx="198000" cy="70920"/>
              </p14:xfrm>
            </p:contentPart>
          </mc:Choice>
          <mc:Fallback>
            <p:pic>
              <p:nvPicPr>
                <p:cNvPr id="83" name="Freihand 82">
                  <a:extLst>
                    <a:ext uri="{FF2B5EF4-FFF2-40B4-BE49-F238E27FC236}">
                      <a16:creationId xmlns:a16="http://schemas.microsoft.com/office/drawing/2014/main" id="{F65B7026-5ADD-466A-91FF-88A057A32150}"/>
                    </a:ext>
                  </a:extLst>
                </p:cNvPr>
                <p:cNvPicPr/>
                <p:nvPr/>
              </p:nvPicPr>
              <p:blipFill>
                <a:blip r:embed="rId29"/>
                <a:stretch>
                  <a:fillRect/>
                </a:stretch>
              </p:blipFill>
              <p:spPr>
                <a:xfrm>
                  <a:off x="11473120" y="163147"/>
                  <a:ext cx="206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4" name="Freihand 83">
                  <a:extLst>
                    <a:ext uri="{FF2B5EF4-FFF2-40B4-BE49-F238E27FC236}">
                      <a16:creationId xmlns:a16="http://schemas.microsoft.com/office/drawing/2014/main" id="{FFA9717F-06A6-44F2-AAEA-66A0158CB128}"/>
                    </a:ext>
                  </a:extLst>
                </p14:cNvPr>
                <p14:cNvContentPartPr/>
                <p14:nvPr/>
              </p14:nvContentPartPr>
              <p14:xfrm>
                <a:off x="11719000" y="111307"/>
                <a:ext cx="162720" cy="167040"/>
              </p14:xfrm>
            </p:contentPart>
          </mc:Choice>
          <mc:Fallback>
            <p:pic>
              <p:nvPicPr>
                <p:cNvPr id="84" name="Freihand 83">
                  <a:extLst>
                    <a:ext uri="{FF2B5EF4-FFF2-40B4-BE49-F238E27FC236}">
                      <a16:creationId xmlns:a16="http://schemas.microsoft.com/office/drawing/2014/main" id="{FFA9717F-06A6-44F2-AAEA-66A0158CB128}"/>
                    </a:ext>
                  </a:extLst>
                </p:cNvPr>
                <p:cNvPicPr/>
                <p:nvPr/>
              </p:nvPicPr>
              <p:blipFill>
                <a:blip r:embed="rId31"/>
                <a:stretch>
                  <a:fillRect/>
                </a:stretch>
              </p:blipFill>
              <p:spPr>
                <a:xfrm>
                  <a:off x="11714680" y="106987"/>
                  <a:ext cx="171360" cy="175680"/>
                </a:xfrm>
                <a:prstGeom prst="rect">
                  <a:avLst/>
                </a:prstGeom>
              </p:spPr>
            </p:pic>
          </mc:Fallback>
        </mc:AlternateContent>
      </p:grpSp>
      <p:grpSp>
        <p:nvGrpSpPr>
          <p:cNvPr id="120" name="Gruppieren 119">
            <a:extLst>
              <a:ext uri="{FF2B5EF4-FFF2-40B4-BE49-F238E27FC236}">
                <a16:creationId xmlns:a16="http://schemas.microsoft.com/office/drawing/2014/main" id="{48F6D490-39C1-4913-97F1-587AB407620C}"/>
              </a:ext>
            </a:extLst>
          </p:cNvPr>
          <p:cNvGrpSpPr/>
          <p:nvPr/>
        </p:nvGrpSpPr>
        <p:grpSpPr>
          <a:xfrm>
            <a:off x="6786280" y="531787"/>
            <a:ext cx="5156640" cy="3442680"/>
            <a:chOff x="6786280" y="531787"/>
            <a:chExt cx="5156640" cy="3442680"/>
          </a:xfrm>
        </p:grpSpPr>
        <mc:AlternateContent xmlns:mc="http://schemas.openxmlformats.org/markup-compatibility/2006">
          <mc:Choice xmlns:p14="http://schemas.microsoft.com/office/powerpoint/2010/main" Requires="p14">
            <p:contentPart p14:bwMode="auto" r:id="rId32">
              <p14:nvContentPartPr>
                <p14:cNvPr id="11" name="Freihand 10">
                  <a:extLst>
                    <a:ext uri="{FF2B5EF4-FFF2-40B4-BE49-F238E27FC236}">
                      <a16:creationId xmlns:a16="http://schemas.microsoft.com/office/drawing/2014/main" id="{4AA3F09F-8B55-47C7-A05C-B6EA4FC5D29E}"/>
                    </a:ext>
                  </a:extLst>
                </p14:cNvPr>
                <p14:cNvContentPartPr/>
                <p14:nvPr/>
              </p14:nvContentPartPr>
              <p14:xfrm>
                <a:off x="7886080" y="644107"/>
                <a:ext cx="143640" cy="133560"/>
              </p14:xfrm>
            </p:contentPart>
          </mc:Choice>
          <mc:Fallback>
            <p:pic>
              <p:nvPicPr>
                <p:cNvPr id="11" name="Freihand 10">
                  <a:extLst>
                    <a:ext uri="{FF2B5EF4-FFF2-40B4-BE49-F238E27FC236}">
                      <a16:creationId xmlns:a16="http://schemas.microsoft.com/office/drawing/2014/main" id="{4AA3F09F-8B55-47C7-A05C-B6EA4FC5D29E}"/>
                    </a:ext>
                  </a:extLst>
                </p:cNvPr>
                <p:cNvPicPr/>
                <p:nvPr/>
              </p:nvPicPr>
              <p:blipFill>
                <a:blip r:embed="rId33"/>
                <a:stretch>
                  <a:fillRect/>
                </a:stretch>
              </p:blipFill>
              <p:spPr>
                <a:xfrm>
                  <a:off x="7881760" y="639787"/>
                  <a:ext cx="152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 name="Freihand 11">
                  <a:extLst>
                    <a:ext uri="{FF2B5EF4-FFF2-40B4-BE49-F238E27FC236}">
                      <a16:creationId xmlns:a16="http://schemas.microsoft.com/office/drawing/2014/main" id="{8D84ADA0-4C50-4F27-804B-E4C4CB157994}"/>
                    </a:ext>
                  </a:extLst>
                </p14:cNvPr>
                <p14:cNvContentPartPr/>
                <p14:nvPr/>
              </p14:nvContentPartPr>
              <p14:xfrm>
                <a:off x="8047000" y="663187"/>
                <a:ext cx="310320" cy="86760"/>
              </p14:xfrm>
            </p:contentPart>
          </mc:Choice>
          <mc:Fallback>
            <p:pic>
              <p:nvPicPr>
                <p:cNvPr id="12" name="Freihand 11">
                  <a:extLst>
                    <a:ext uri="{FF2B5EF4-FFF2-40B4-BE49-F238E27FC236}">
                      <a16:creationId xmlns:a16="http://schemas.microsoft.com/office/drawing/2014/main" id="{8D84ADA0-4C50-4F27-804B-E4C4CB157994}"/>
                    </a:ext>
                  </a:extLst>
                </p:cNvPr>
                <p:cNvPicPr/>
                <p:nvPr/>
              </p:nvPicPr>
              <p:blipFill>
                <a:blip r:embed="rId35"/>
                <a:stretch>
                  <a:fillRect/>
                </a:stretch>
              </p:blipFill>
              <p:spPr>
                <a:xfrm>
                  <a:off x="8042680" y="658867"/>
                  <a:ext cx="318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 name="Freihand 12">
                  <a:extLst>
                    <a:ext uri="{FF2B5EF4-FFF2-40B4-BE49-F238E27FC236}">
                      <a16:creationId xmlns:a16="http://schemas.microsoft.com/office/drawing/2014/main" id="{4FBF3042-C24F-49F5-904A-C573FB8F740C}"/>
                    </a:ext>
                  </a:extLst>
                </p14:cNvPr>
                <p14:cNvContentPartPr/>
                <p14:nvPr/>
              </p14:nvContentPartPr>
              <p14:xfrm>
                <a:off x="8368840" y="670027"/>
                <a:ext cx="129960" cy="222480"/>
              </p14:xfrm>
            </p:contentPart>
          </mc:Choice>
          <mc:Fallback>
            <p:pic>
              <p:nvPicPr>
                <p:cNvPr id="13" name="Freihand 12">
                  <a:extLst>
                    <a:ext uri="{FF2B5EF4-FFF2-40B4-BE49-F238E27FC236}">
                      <a16:creationId xmlns:a16="http://schemas.microsoft.com/office/drawing/2014/main" id="{4FBF3042-C24F-49F5-904A-C573FB8F740C}"/>
                    </a:ext>
                  </a:extLst>
                </p:cNvPr>
                <p:cNvPicPr/>
                <p:nvPr/>
              </p:nvPicPr>
              <p:blipFill>
                <a:blip r:embed="rId37"/>
                <a:stretch>
                  <a:fillRect/>
                </a:stretch>
              </p:blipFill>
              <p:spPr>
                <a:xfrm>
                  <a:off x="8364520" y="665707"/>
                  <a:ext cx="138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 name="Freihand 13">
                  <a:extLst>
                    <a:ext uri="{FF2B5EF4-FFF2-40B4-BE49-F238E27FC236}">
                      <a16:creationId xmlns:a16="http://schemas.microsoft.com/office/drawing/2014/main" id="{8521878E-5D66-44E7-8DC6-4206C22E9571}"/>
                    </a:ext>
                  </a:extLst>
                </p14:cNvPr>
                <p14:cNvContentPartPr/>
                <p14:nvPr/>
              </p14:nvContentPartPr>
              <p14:xfrm>
                <a:off x="8514640" y="685147"/>
                <a:ext cx="208080" cy="73800"/>
              </p14:xfrm>
            </p:contentPart>
          </mc:Choice>
          <mc:Fallback>
            <p:pic>
              <p:nvPicPr>
                <p:cNvPr id="14" name="Freihand 13">
                  <a:extLst>
                    <a:ext uri="{FF2B5EF4-FFF2-40B4-BE49-F238E27FC236}">
                      <a16:creationId xmlns:a16="http://schemas.microsoft.com/office/drawing/2014/main" id="{8521878E-5D66-44E7-8DC6-4206C22E9571}"/>
                    </a:ext>
                  </a:extLst>
                </p:cNvPr>
                <p:cNvPicPr/>
                <p:nvPr/>
              </p:nvPicPr>
              <p:blipFill>
                <a:blip r:embed="rId39"/>
                <a:stretch>
                  <a:fillRect/>
                </a:stretch>
              </p:blipFill>
              <p:spPr>
                <a:xfrm>
                  <a:off x="8510320" y="680827"/>
                  <a:ext cx="216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 name="Freihand 14">
                  <a:extLst>
                    <a:ext uri="{FF2B5EF4-FFF2-40B4-BE49-F238E27FC236}">
                      <a16:creationId xmlns:a16="http://schemas.microsoft.com/office/drawing/2014/main" id="{CDB36CE7-281B-4C45-B9A1-BBDF7C8D22A7}"/>
                    </a:ext>
                  </a:extLst>
                </p14:cNvPr>
                <p14:cNvContentPartPr/>
                <p14:nvPr/>
              </p14:nvContentPartPr>
              <p14:xfrm>
                <a:off x="8684200" y="684787"/>
                <a:ext cx="93960" cy="66600"/>
              </p14:xfrm>
            </p:contentPart>
          </mc:Choice>
          <mc:Fallback>
            <p:pic>
              <p:nvPicPr>
                <p:cNvPr id="15" name="Freihand 14">
                  <a:extLst>
                    <a:ext uri="{FF2B5EF4-FFF2-40B4-BE49-F238E27FC236}">
                      <a16:creationId xmlns:a16="http://schemas.microsoft.com/office/drawing/2014/main" id="{CDB36CE7-281B-4C45-B9A1-BBDF7C8D22A7}"/>
                    </a:ext>
                  </a:extLst>
                </p:cNvPr>
                <p:cNvPicPr/>
                <p:nvPr/>
              </p:nvPicPr>
              <p:blipFill>
                <a:blip r:embed="rId41"/>
                <a:stretch>
                  <a:fillRect/>
                </a:stretch>
              </p:blipFill>
              <p:spPr>
                <a:xfrm>
                  <a:off x="8679880" y="680467"/>
                  <a:ext cx="102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6" name="Freihand 15">
                  <a:extLst>
                    <a:ext uri="{FF2B5EF4-FFF2-40B4-BE49-F238E27FC236}">
                      <a16:creationId xmlns:a16="http://schemas.microsoft.com/office/drawing/2014/main" id="{9A0CF6EA-5D0D-4DC9-A353-F7B8F9E19CE6}"/>
                    </a:ext>
                  </a:extLst>
                </p14:cNvPr>
                <p14:cNvContentPartPr/>
                <p14:nvPr/>
              </p14:nvContentPartPr>
              <p14:xfrm>
                <a:off x="8808400" y="563467"/>
                <a:ext cx="324000" cy="207720"/>
              </p14:xfrm>
            </p:contentPart>
          </mc:Choice>
          <mc:Fallback>
            <p:pic>
              <p:nvPicPr>
                <p:cNvPr id="16" name="Freihand 15">
                  <a:extLst>
                    <a:ext uri="{FF2B5EF4-FFF2-40B4-BE49-F238E27FC236}">
                      <a16:creationId xmlns:a16="http://schemas.microsoft.com/office/drawing/2014/main" id="{9A0CF6EA-5D0D-4DC9-A353-F7B8F9E19CE6}"/>
                    </a:ext>
                  </a:extLst>
                </p:cNvPr>
                <p:cNvPicPr/>
                <p:nvPr/>
              </p:nvPicPr>
              <p:blipFill>
                <a:blip r:embed="rId43"/>
                <a:stretch>
                  <a:fillRect/>
                </a:stretch>
              </p:blipFill>
              <p:spPr>
                <a:xfrm>
                  <a:off x="8804080" y="559147"/>
                  <a:ext cx="332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 name="Freihand 16">
                  <a:extLst>
                    <a:ext uri="{FF2B5EF4-FFF2-40B4-BE49-F238E27FC236}">
                      <a16:creationId xmlns:a16="http://schemas.microsoft.com/office/drawing/2014/main" id="{E484AD2D-EA56-4B26-BD79-75D9177F858E}"/>
                    </a:ext>
                  </a:extLst>
                </p14:cNvPr>
                <p14:cNvContentPartPr/>
                <p14:nvPr/>
              </p14:nvContentPartPr>
              <p14:xfrm>
                <a:off x="9024040" y="531787"/>
                <a:ext cx="24120" cy="28800"/>
              </p14:xfrm>
            </p:contentPart>
          </mc:Choice>
          <mc:Fallback>
            <p:pic>
              <p:nvPicPr>
                <p:cNvPr id="17" name="Freihand 16">
                  <a:extLst>
                    <a:ext uri="{FF2B5EF4-FFF2-40B4-BE49-F238E27FC236}">
                      <a16:creationId xmlns:a16="http://schemas.microsoft.com/office/drawing/2014/main" id="{E484AD2D-EA56-4B26-BD79-75D9177F858E}"/>
                    </a:ext>
                  </a:extLst>
                </p:cNvPr>
                <p:cNvPicPr/>
                <p:nvPr/>
              </p:nvPicPr>
              <p:blipFill>
                <a:blip r:embed="rId45"/>
                <a:stretch>
                  <a:fillRect/>
                </a:stretch>
              </p:blipFill>
              <p:spPr>
                <a:xfrm>
                  <a:off x="9019720" y="527467"/>
                  <a:ext cx="32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9" name="Freihand 18">
                  <a:extLst>
                    <a:ext uri="{FF2B5EF4-FFF2-40B4-BE49-F238E27FC236}">
                      <a16:creationId xmlns:a16="http://schemas.microsoft.com/office/drawing/2014/main" id="{C9DE337C-7F89-4AE7-8B1F-01660258F51A}"/>
                    </a:ext>
                  </a:extLst>
                </p14:cNvPr>
                <p14:cNvContentPartPr/>
                <p14:nvPr/>
              </p14:nvContentPartPr>
              <p14:xfrm>
                <a:off x="9327880" y="663187"/>
                <a:ext cx="118800" cy="114840"/>
              </p14:xfrm>
            </p:contentPart>
          </mc:Choice>
          <mc:Fallback>
            <p:pic>
              <p:nvPicPr>
                <p:cNvPr id="19" name="Freihand 18">
                  <a:extLst>
                    <a:ext uri="{FF2B5EF4-FFF2-40B4-BE49-F238E27FC236}">
                      <a16:creationId xmlns:a16="http://schemas.microsoft.com/office/drawing/2014/main" id="{C9DE337C-7F89-4AE7-8B1F-01660258F51A}"/>
                    </a:ext>
                  </a:extLst>
                </p:cNvPr>
                <p:cNvPicPr/>
                <p:nvPr/>
              </p:nvPicPr>
              <p:blipFill>
                <a:blip r:embed="rId47"/>
                <a:stretch>
                  <a:fillRect/>
                </a:stretch>
              </p:blipFill>
              <p:spPr>
                <a:xfrm>
                  <a:off x="9323560" y="658867"/>
                  <a:ext cx="127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Freihand 19">
                  <a:extLst>
                    <a:ext uri="{FF2B5EF4-FFF2-40B4-BE49-F238E27FC236}">
                      <a16:creationId xmlns:a16="http://schemas.microsoft.com/office/drawing/2014/main" id="{BFAA7915-3AF2-4A61-A631-A6A08F149ED1}"/>
                    </a:ext>
                  </a:extLst>
                </p14:cNvPr>
                <p14:cNvContentPartPr/>
                <p14:nvPr/>
              </p14:nvContentPartPr>
              <p14:xfrm>
                <a:off x="9469720" y="669667"/>
                <a:ext cx="95760" cy="88560"/>
              </p14:xfrm>
            </p:contentPart>
          </mc:Choice>
          <mc:Fallback>
            <p:pic>
              <p:nvPicPr>
                <p:cNvPr id="20" name="Freihand 19">
                  <a:extLst>
                    <a:ext uri="{FF2B5EF4-FFF2-40B4-BE49-F238E27FC236}">
                      <a16:creationId xmlns:a16="http://schemas.microsoft.com/office/drawing/2014/main" id="{BFAA7915-3AF2-4A61-A631-A6A08F149ED1}"/>
                    </a:ext>
                  </a:extLst>
                </p:cNvPr>
                <p:cNvPicPr/>
                <p:nvPr/>
              </p:nvPicPr>
              <p:blipFill>
                <a:blip r:embed="rId49"/>
                <a:stretch>
                  <a:fillRect/>
                </a:stretch>
              </p:blipFill>
              <p:spPr>
                <a:xfrm>
                  <a:off x="9465400" y="665347"/>
                  <a:ext cx="104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 name="Freihand 20">
                  <a:extLst>
                    <a:ext uri="{FF2B5EF4-FFF2-40B4-BE49-F238E27FC236}">
                      <a16:creationId xmlns:a16="http://schemas.microsoft.com/office/drawing/2014/main" id="{25744F9A-9A92-4E01-A7B9-D83223A328D3}"/>
                    </a:ext>
                  </a:extLst>
                </p14:cNvPr>
                <p14:cNvContentPartPr/>
                <p14:nvPr/>
              </p14:nvContentPartPr>
              <p14:xfrm>
                <a:off x="9577360" y="655987"/>
                <a:ext cx="108720" cy="99360"/>
              </p14:xfrm>
            </p:contentPart>
          </mc:Choice>
          <mc:Fallback>
            <p:pic>
              <p:nvPicPr>
                <p:cNvPr id="21" name="Freihand 20">
                  <a:extLst>
                    <a:ext uri="{FF2B5EF4-FFF2-40B4-BE49-F238E27FC236}">
                      <a16:creationId xmlns:a16="http://schemas.microsoft.com/office/drawing/2014/main" id="{25744F9A-9A92-4E01-A7B9-D83223A328D3}"/>
                    </a:ext>
                  </a:extLst>
                </p:cNvPr>
                <p:cNvPicPr/>
                <p:nvPr/>
              </p:nvPicPr>
              <p:blipFill>
                <a:blip r:embed="rId51"/>
                <a:stretch>
                  <a:fillRect/>
                </a:stretch>
              </p:blipFill>
              <p:spPr>
                <a:xfrm>
                  <a:off x="9573040" y="651667"/>
                  <a:ext cx="117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2" name="Freihand 21">
                  <a:extLst>
                    <a:ext uri="{FF2B5EF4-FFF2-40B4-BE49-F238E27FC236}">
                      <a16:creationId xmlns:a16="http://schemas.microsoft.com/office/drawing/2014/main" id="{6BCA5A2A-533E-4D7C-A104-26B61B6C2BAF}"/>
                    </a:ext>
                  </a:extLst>
                </p14:cNvPr>
                <p14:cNvContentPartPr/>
                <p14:nvPr/>
              </p14:nvContentPartPr>
              <p14:xfrm>
                <a:off x="9679240" y="568147"/>
                <a:ext cx="148680" cy="193320"/>
              </p14:xfrm>
            </p:contentPart>
          </mc:Choice>
          <mc:Fallback>
            <p:pic>
              <p:nvPicPr>
                <p:cNvPr id="22" name="Freihand 21">
                  <a:extLst>
                    <a:ext uri="{FF2B5EF4-FFF2-40B4-BE49-F238E27FC236}">
                      <a16:creationId xmlns:a16="http://schemas.microsoft.com/office/drawing/2014/main" id="{6BCA5A2A-533E-4D7C-A104-26B61B6C2BAF}"/>
                    </a:ext>
                  </a:extLst>
                </p:cNvPr>
                <p:cNvPicPr/>
                <p:nvPr/>
              </p:nvPicPr>
              <p:blipFill>
                <a:blip r:embed="rId53"/>
                <a:stretch>
                  <a:fillRect/>
                </a:stretch>
              </p:blipFill>
              <p:spPr>
                <a:xfrm>
                  <a:off x="9674920" y="563827"/>
                  <a:ext cx="157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4" name="Freihand 23">
                  <a:extLst>
                    <a:ext uri="{FF2B5EF4-FFF2-40B4-BE49-F238E27FC236}">
                      <a16:creationId xmlns:a16="http://schemas.microsoft.com/office/drawing/2014/main" id="{246F60DD-3A10-4FA1-A71C-00BCFDF7A1F8}"/>
                    </a:ext>
                  </a:extLst>
                </p14:cNvPr>
                <p14:cNvContentPartPr/>
                <p14:nvPr/>
              </p14:nvContentPartPr>
              <p14:xfrm>
                <a:off x="9983080" y="673987"/>
                <a:ext cx="108720" cy="91440"/>
              </p14:xfrm>
            </p:contentPart>
          </mc:Choice>
          <mc:Fallback>
            <p:pic>
              <p:nvPicPr>
                <p:cNvPr id="24" name="Freihand 23">
                  <a:extLst>
                    <a:ext uri="{FF2B5EF4-FFF2-40B4-BE49-F238E27FC236}">
                      <a16:creationId xmlns:a16="http://schemas.microsoft.com/office/drawing/2014/main" id="{246F60DD-3A10-4FA1-A71C-00BCFDF7A1F8}"/>
                    </a:ext>
                  </a:extLst>
                </p:cNvPr>
                <p:cNvPicPr/>
                <p:nvPr/>
              </p:nvPicPr>
              <p:blipFill>
                <a:blip r:embed="rId55"/>
                <a:stretch>
                  <a:fillRect/>
                </a:stretch>
              </p:blipFill>
              <p:spPr>
                <a:xfrm>
                  <a:off x="9978760" y="669667"/>
                  <a:ext cx="117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5" name="Freihand 24">
                  <a:extLst>
                    <a:ext uri="{FF2B5EF4-FFF2-40B4-BE49-F238E27FC236}">
                      <a16:creationId xmlns:a16="http://schemas.microsoft.com/office/drawing/2014/main" id="{8909BE61-F0E6-4C7D-91EB-B3564B72B1A6}"/>
                    </a:ext>
                  </a:extLst>
                </p14:cNvPr>
                <p14:cNvContentPartPr/>
                <p14:nvPr/>
              </p14:nvContentPartPr>
              <p14:xfrm>
                <a:off x="10111960" y="590107"/>
                <a:ext cx="158040" cy="168480"/>
              </p14:xfrm>
            </p:contentPart>
          </mc:Choice>
          <mc:Fallback>
            <p:pic>
              <p:nvPicPr>
                <p:cNvPr id="25" name="Freihand 24">
                  <a:extLst>
                    <a:ext uri="{FF2B5EF4-FFF2-40B4-BE49-F238E27FC236}">
                      <a16:creationId xmlns:a16="http://schemas.microsoft.com/office/drawing/2014/main" id="{8909BE61-F0E6-4C7D-91EB-B3564B72B1A6}"/>
                    </a:ext>
                  </a:extLst>
                </p:cNvPr>
                <p:cNvPicPr/>
                <p:nvPr/>
              </p:nvPicPr>
              <p:blipFill>
                <a:blip r:embed="rId57"/>
                <a:stretch>
                  <a:fillRect/>
                </a:stretch>
              </p:blipFill>
              <p:spPr>
                <a:xfrm>
                  <a:off x="10107640" y="585787"/>
                  <a:ext cx="166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6" name="Freihand 25">
                  <a:extLst>
                    <a:ext uri="{FF2B5EF4-FFF2-40B4-BE49-F238E27FC236}">
                      <a16:creationId xmlns:a16="http://schemas.microsoft.com/office/drawing/2014/main" id="{6D7642D3-558C-4333-A18B-EE4A4B1880EA}"/>
                    </a:ext>
                  </a:extLst>
                </p14:cNvPr>
                <p14:cNvContentPartPr/>
                <p14:nvPr/>
              </p14:nvContentPartPr>
              <p14:xfrm>
                <a:off x="10308880" y="670387"/>
                <a:ext cx="118800" cy="88920"/>
              </p14:xfrm>
            </p:contentPart>
          </mc:Choice>
          <mc:Fallback>
            <p:pic>
              <p:nvPicPr>
                <p:cNvPr id="26" name="Freihand 25">
                  <a:extLst>
                    <a:ext uri="{FF2B5EF4-FFF2-40B4-BE49-F238E27FC236}">
                      <a16:creationId xmlns:a16="http://schemas.microsoft.com/office/drawing/2014/main" id="{6D7642D3-558C-4333-A18B-EE4A4B1880EA}"/>
                    </a:ext>
                  </a:extLst>
                </p:cNvPr>
                <p:cNvPicPr/>
                <p:nvPr/>
              </p:nvPicPr>
              <p:blipFill>
                <a:blip r:embed="rId59"/>
                <a:stretch>
                  <a:fillRect/>
                </a:stretch>
              </p:blipFill>
              <p:spPr>
                <a:xfrm>
                  <a:off x="10304560" y="666067"/>
                  <a:ext cx="127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7" name="Freihand 26">
                  <a:extLst>
                    <a:ext uri="{FF2B5EF4-FFF2-40B4-BE49-F238E27FC236}">
                      <a16:creationId xmlns:a16="http://schemas.microsoft.com/office/drawing/2014/main" id="{C4A3D18F-C7DA-4840-9901-11B8E4DA8531}"/>
                    </a:ext>
                  </a:extLst>
                </p14:cNvPr>
                <p14:cNvContentPartPr/>
                <p14:nvPr/>
              </p14:nvContentPartPr>
              <p14:xfrm>
                <a:off x="10469080" y="675787"/>
                <a:ext cx="173880" cy="52560"/>
              </p14:xfrm>
            </p:contentPart>
          </mc:Choice>
          <mc:Fallback>
            <p:pic>
              <p:nvPicPr>
                <p:cNvPr id="27" name="Freihand 26">
                  <a:extLst>
                    <a:ext uri="{FF2B5EF4-FFF2-40B4-BE49-F238E27FC236}">
                      <a16:creationId xmlns:a16="http://schemas.microsoft.com/office/drawing/2014/main" id="{C4A3D18F-C7DA-4840-9901-11B8E4DA8531}"/>
                    </a:ext>
                  </a:extLst>
                </p:cNvPr>
                <p:cNvPicPr/>
                <p:nvPr/>
              </p:nvPicPr>
              <p:blipFill>
                <a:blip r:embed="rId61"/>
                <a:stretch>
                  <a:fillRect/>
                </a:stretch>
              </p:blipFill>
              <p:spPr>
                <a:xfrm>
                  <a:off x="10464760" y="671467"/>
                  <a:ext cx="182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9" name="Freihand 28">
                  <a:extLst>
                    <a:ext uri="{FF2B5EF4-FFF2-40B4-BE49-F238E27FC236}">
                      <a16:creationId xmlns:a16="http://schemas.microsoft.com/office/drawing/2014/main" id="{683E0A82-D173-482D-A886-909E7D09B5A6}"/>
                    </a:ext>
                  </a:extLst>
                </p14:cNvPr>
                <p14:cNvContentPartPr/>
                <p14:nvPr/>
              </p14:nvContentPartPr>
              <p14:xfrm>
                <a:off x="10681120" y="542227"/>
                <a:ext cx="119880" cy="197280"/>
              </p14:xfrm>
            </p:contentPart>
          </mc:Choice>
          <mc:Fallback>
            <p:pic>
              <p:nvPicPr>
                <p:cNvPr id="29" name="Freihand 28">
                  <a:extLst>
                    <a:ext uri="{FF2B5EF4-FFF2-40B4-BE49-F238E27FC236}">
                      <a16:creationId xmlns:a16="http://schemas.microsoft.com/office/drawing/2014/main" id="{683E0A82-D173-482D-A886-909E7D09B5A6}"/>
                    </a:ext>
                  </a:extLst>
                </p:cNvPr>
                <p:cNvPicPr/>
                <p:nvPr/>
              </p:nvPicPr>
              <p:blipFill>
                <a:blip r:embed="rId63"/>
                <a:stretch>
                  <a:fillRect/>
                </a:stretch>
              </p:blipFill>
              <p:spPr>
                <a:xfrm>
                  <a:off x="10676800" y="537907"/>
                  <a:ext cx="1285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0" name="Freihand 29">
                  <a:extLst>
                    <a:ext uri="{FF2B5EF4-FFF2-40B4-BE49-F238E27FC236}">
                      <a16:creationId xmlns:a16="http://schemas.microsoft.com/office/drawing/2014/main" id="{2B21E66F-2ADF-42F6-9A14-85462209E78C}"/>
                    </a:ext>
                  </a:extLst>
                </p14:cNvPr>
                <p14:cNvContentPartPr/>
                <p14:nvPr/>
              </p14:nvContentPartPr>
              <p14:xfrm>
                <a:off x="10797040" y="648427"/>
                <a:ext cx="110160" cy="55080"/>
              </p14:xfrm>
            </p:contentPart>
          </mc:Choice>
          <mc:Fallback>
            <p:pic>
              <p:nvPicPr>
                <p:cNvPr id="30" name="Freihand 29">
                  <a:extLst>
                    <a:ext uri="{FF2B5EF4-FFF2-40B4-BE49-F238E27FC236}">
                      <a16:creationId xmlns:a16="http://schemas.microsoft.com/office/drawing/2014/main" id="{2B21E66F-2ADF-42F6-9A14-85462209E78C}"/>
                    </a:ext>
                  </a:extLst>
                </p:cNvPr>
                <p:cNvPicPr/>
                <p:nvPr/>
              </p:nvPicPr>
              <p:blipFill>
                <a:blip r:embed="rId65"/>
                <a:stretch>
                  <a:fillRect/>
                </a:stretch>
              </p:blipFill>
              <p:spPr>
                <a:xfrm>
                  <a:off x="10792720" y="644107"/>
                  <a:ext cx="118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1" name="Freihand 30">
                  <a:extLst>
                    <a:ext uri="{FF2B5EF4-FFF2-40B4-BE49-F238E27FC236}">
                      <a16:creationId xmlns:a16="http://schemas.microsoft.com/office/drawing/2014/main" id="{48CAF5CF-3C23-4530-B47B-76154BD46C98}"/>
                    </a:ext>
                  </a:extLst>
                </p14:cNvPr>
                <p14:cNvContentPartPr/>
                <p14:nvPr/>
              </p14:nvContentPartPr>
              <p14:xfrm>
                <a:off x="10883080" y="618547"/>
                <a:ext cx="210960" cy="230760"/>
              </p14:xfrm>
            </p:contentPart>
          </mc:Choice>
          <mc:Fallback>
            <p:pic>
              <p:nvPicPr>
                <p:cNvPr id="31" name="Freihand 30">
                  <a:extLst>
                    <a:ext uri="{FF2B5EF4-FFF2-40B4-BE49-F238E27FC236}">
                      <a16:creationId xmlns:a16="http://schemas.microsoft.com/office/drawing/2014/main" id="{48CAF5CF-3C23-4530-B47B-76154BD46C98}"/>
                    </a:ext>
                  </a:extLst>
                </p:cNvPr>
                <p:cNvPicPr/>
                <p:nvPr/>
              </p:nvPicPr>
              <p:blipFill>
                <a:blip r:embed="rId67"/>
                <a:stretch>
                  <a:fillRect/>
                </a:stretch>
              </p:blipFill>
              <p:spPr>
                <a:xfrm>
                  <a:off x="10878760" y="614227"/>
                  <a:ext cx="2196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DB0519F8-3139-4535-8C56-E751C00F5E97}"/>
                    </a:ext>
                  </a:extLst>
                </p14:cNvPr>
                <p14:cNvContentPartPr/>
                <p14:nvPr/>
              </p14:nvContentPartPr>
              <p14:xfrm>
                <a:off x="11307520" y="641227"/>
                <a:ext cx="180360" cy="85320"/>
              </p14:xfrm>
            </p:contentPart>
          </mc:Choice>
          <mc:Fallback>
            <p:pic>
              <p:nvPicPr>
                <p:cNvPr id="44" name="Freihand 43">
                  <a:extLst>
                    <a:ext uri="{FF2B5EF4-FFF2-40B4-BE49-F238E27FC236}">
                      <a16:creationId xmlns:a16="http://schemas.microsoft.com/office/drawing/2014/main" id="{DB0519F8-3139-4535-8C56-E751C00F5E97}"/>
                    </a:ext>
                  </a:extLst>
                </p:cNvPr>
                <p:cNvPicPr/>
                <p:nvPr/>
              </p:nvPicPr>
              <p:blipFill>
                <a:blip r:embed="rId69"/>
                <a:stretch>
                  <a:fillRect/>
                </a:stretch>
              </p:blipFill>
              <p:spPr>
                <a:xfrm>
                  <a:off x="11303200" y="636907"/>
                  <a:ext cx="189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78BD7211-6D4B-4064-91D2-BD6D2A5FE5C9}"/>
                    </a:ext>
                  </a:extLst>
                </p14:cNvPr>
                <p14:cNvContentPartPr/>
                <p14:nvPr/>
              </p14:nvContentPartPr>
              <p14:xfrm>
                <a:off x="11471320" y="534307"/>
                <a:ext cx="360" cy="360"/>
              </p14:xfrm>
            </p:contentPart>
          </mc:Choice>
          <mc:Fallback>
            <p:pic>
              <p:nvPicPr>
                <p:cNvPr id="45" name="Freihand 44">
                  <a:extLst>
                    <a:ext uri="{FF2B5EF4-FFF2-40B4-BE49-F238E27FC236}">
                      <a16:creationId xmlns:a16="http://schemas.microsoft.com/office/drawing/2014/main" id="{78BD7211-6D4B-4064-91D2-BD6D2A5FE5C9}"/>
                    </a:ext>
                  </a:extLst>
                </p:cNvPr>
                <p:cNvPicPr/>
                <p:nvPr/>
              </p:nvPicPr>
              <p:blipFill>
                <a:blip r:embed="rId71"/>
                <a:stretch>
                  <a:fillRect/>
                </a:stretch>
              </p:blipFill>
              <p:spPr>
                <a:xfrm>
                  <a:off x="11467000" y="529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18B7700B-3B62-4AE5-AEA4-E21A41F6A1D5}"/>
                    </a:ext>
                  </a:extLst>
                </p14:cNvPr>
                <p14:cNvContentPartPr/>
                <p14:nvPr/>
              </p14:nvContentPartPr>
              <p14:xfrm>
                <a:off x="7843960" y="1195267"/>
                <a:ext cx="360" cy="360"/>
              </p14:xfrm>
            </p:contentPart>
          </mc:Choice>
          <mc:Fallback>
            <p:pic>
              <p:nvPicPr>
                <p:cNvPr id="46" name="Freihand 45">
                  <a:extLst>
                    <a:ext uri="{FF2B5EF4-FFF2-40B4-BE49-F238E27FC236}">
                      <a16:creationId xmlns:a16="http://schemas.microsoft.com/office/drawing/2014/main" id="{18B7700B-3B62-4AE5-AEA4-E21A41F6A1D5}"/>
                    </a:ext>
                  </a:extLst>
                </p:cNvPr>
                <p:cNvPicPr/>
                <p:nvPr/>
              </p:nvPicPr>
              <p:blipFill>
                <a:blip r:embed="rId71"/>
                <a:stretch>
                  <a:fillRect/>
                </a:stretch>
              </p:blipFill>
              <p:spPr>
                <a:xfrm>
                  <a:off x="7839640" y="1190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A97F2FEE-401C-421B-9FB0-8ECF8AAEF5BB}"/>
                    </a:ext>
                  </a:extLst>
                </p14:cNvPr>
                <p14:cNvContentPartPr/>
                <p14:nvPr/>
              </p14:nvContentPartPr>
              <p14:xfrm>
                <a:off x="7856920" y="1092307"/>
                <a:ext cx="13320" cy="167040"/>
              </p14:xfrm>
            </p:contentPart>
          </mc:Choice>
          <mc:Fallback>
            <p:pic>
              <p:nvPicPr>
                <p:cNvPr id="47" name="Freihand 46">
                  <a:extLst>
                    <a:ext uri="{FF2B5EF4-FFF2-40B4-BE49-F238E27FC236}">
                      <a16:creationId xmlns:a16="http://schemas.microsoft.com/office/drawing/2014/main" id="{A97F2FEE-401C-421B-9FB0-8ECF8AAEF5BB}"/>
                    </a:ext>
                  </a:extLst>
                </p:cNvPr>
                <p:cNvPicPr/>
                <p:nvPr/>
              </p:nvPicPr>
              <p:blipFill>
                <a:blip r:embed="rId74"/>
                <a:stretch>
                  <a:fillRect/>
                </a:stretch>
              </p:blipFill>
              <p:spPr>
                <a:xfrm>
                  <a:off x="7852600" y="1087987"/>
                  <a:ext cx="21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53F8AF38-B92F-4BFE-8713-9433F4B282D0}"/>
                    </a:ext>
                  </a:extLst>
                </p14:cNvPr>
                <p14:cNvContentPartPr/>
                <p14:nvPr/>
              </p14:nvContentPartPr>
              <p14:xfrm>
                <a:off x="7801120" y="1084027"/>
                <a:ext cx="153720" cy="108720"/>
              </p14:xfrm>
            </p:contentPart>
          </mc:Choice>
          <mc:Fallback>
            <p:pic>
              <p:nvPicPr>
                <p:cNvPr id="48" name="Freihand 47">
                  <a:extLst>
                    <a:ext uri="{FF2B5EF4-FFF2-40B4-BE49-F238E27FC236}">
                      <a16:creationId xmlns:a16="http://schemas.microsoft.com/office/drawing/2014/main" id="{53F8AF38-B92F-4BFE-8713-9433F4B282D0}"/>
                    </a:ext>
                  </a:extLst>
                </p:cNvPr>
                <p:cNvPicPr/>
                <p:nvPr/>
              </p:nvPicPr>
              <p:blipFill>
                <a:blip r:embed="rId76"/>
                <a:stretch>
                  <a:fillRect/>
                </a:stretch>
              </p:blipFill>
              <p:spPr>
                <a:xfrm>
                  <a:off x="7796800" y="1079707"/>
                  <a:ext cx="162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98CB8F3D-3186-4ED8-8B64-B4D668E0F666}"/>
                    </a:ext>
                  </a:extLst>
                </p14:cNvPr>
                <p14:cNvContentPartPr/>
                <p14:nvPr/>
              </p14:nvContentPartPr>
              <p14:xfrm>
                <a:off x="7951960" y="1090147"/>
                <a:ext cx="93600" cy="96480"/>
              </p14:xfrm>
            </p:contentPart>
          </mc:Choice>
          <mc:Fallback>
            <p:pic>
              <p:nvPicPr>
                <p:cNvPr id="49" name="Freihand 48">
                  <a:extLst>
                    <a:ext uri="{FF2B5EF4-FFF2-40B4-BE49-F238E27FC236}">
                      <a16:creationId xmlns:a16="http://schemas.microsoft.com/office/drawing/2014/main" id="{98CB8F3D-3186-4ED8-8B64-B4D668E0F666}"/>
                    </a:ext>
                  </a:extLst>
                </p:cNvPr>
                <p:cNvPicPr/>
                <p:nvPr/>
              </p:nvPicPr>
              <p:blipFill>
                <a:blip r:embed="rId78"/>
                <a:stretch>
                  <a:fillRect/>
                </a:stretch>
              </p:blipFill>
              <p:spPr>
                <a:xfrm>
                  <a:off x="7947640" y="1085827"/>
                  <a:ext cx="102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DDEDCBB5-9B97-4CCF-9412-B22FCB5E4A26}"/>
                    </a:ext>
                  </a:extLst>
                </p14:cNvPr>
                <p14:cNvContentPartPr/>
                <p14:nvPr/>
              </p14:nvContentPartPr>
              <p14:xfrm>
                <a:off x="8052400" y="1104907"/>
                <a:ext cx="93600" cy="63000"/>
              </p14:xfrm>
            </p:contentPart>
          </mc:Choice>
          <mc:Fallback>
            <p:pic>
              <p:nvPicPr>
                <p:cNvPr id="50" name="Freihand 49">
                  <a:extLst>
                    <a:ext uri="{FF2B5EF4-FFF2-40B4-BE49-F238E27FC236}">
                      <a16:creationId xmlns:a16="http://schemas.microsoft.com/office/drawing/2014/main" id="{DDEDCBB5-9B97-4CCF-9412-B22FCB5E4A26}"/>
                    </a:ext>
                  </a:extLst>
                </p:cNvPr>
                <p:cNvPicPr/>
                <p:nvPr/>
              </p:nvPicPr>
              <p:blipFill>
                <a:blip r:embed="rId80"/>
                <a:stretch>
                  <a:fillRect/>
                </a:stretch>
              </p:blipFill>
              <p:spPr>
                <a:xfrm>
                  <a:off x="8048080" y="1100587"/>
                  <a:ext cx="102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57CDE826-B416-43F0-9A8F-1BDA22B3704D}"/>
                    </a:ext>
                  </a:extLst>
                </p14:cNvPr>
                <p14:cNvContentPartPr/>
                <p14:nvPr/>
              </p14:nvContentPartPr>
              <p14:xfrm>
                <a:off x="8164000" y="1036147"/>
                <a:ext cx="247320" cy="104400"/>
              </p14:xfrm>
            </p:contentPart>
          </mc:Choice>
          <mc:Fallback>
            <p:pic>
              <p:nvPicPr>
                <p:cNvPr id="52" name="Freihand 51">
                  <a:extLst>
                    <a:ext uri="{FF2B5EF4-FFF2-40B4-BE49-F238E27FC236}">
                      <a16:creationId xmlns:a16="http://schemas.microsoft.com/office/drawing/2014/main" id="{57CDE826-B416-43F0-9A8F-1BDA22B3704D}"/>
                    </a:ext>
                  </a:extLst>
                </p:cNvPr>
                <p:cNvPicPr/>
                <p:nvPr/>
              </p:nvPicPr>
              <p:blipFill>
                <a:blip r:embed="rId82"/>
                <a:stretch>
                  <a:fillRect/>
                </a:stretch>
              </p:blipFill>
              <p:spPr>
                <a:xfrm>
                  <a:off x="8159680" y="1031827"/>
                  <a:ext cx="255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29ECAE1D-D748-43A0-B119-601CB849B799}"/>
                    </a:ext>
                  </a:extLst>
                </p14:cNvPr>
                <p14:cNvContentPartPr/>
                <p14:nvPr/>
              </p14:nvContentPartPr>
              <p14:xfrm>
                <a:off x="8444800" y="1076827"/>
                <a:ext cx="121680" cy="71280"/>
              </p14:xfrm>
            </p:contentPart>
          </mc:Choice>
          <mc:Fallback>
            <p:pic>
              <p:nvPicPr>
                <p:cNvPr id="53" name="Freihand 52">
                  <a:extLst>
                    <a:ext uri="{FF2B5EF4-FFF2-40B4-BE49-F238E27FC236}">
                      <a16:creationId xmlns:a16="http://schemas.microsoft.com/office/drawing/2014/main" id="{29ECAE1D-D748-43A0-B119-601CB849B799}"/>
                    </a:ext>
                  </a:extLst>
                </p:cNvPr>
                <p:cNvPicPr/>
                <p:nvPr/>
              </p:nvPicPr>
              <p:blipFill>
                <a:blip r:embed="rId84"/>
                <a:stretch>
                  <a:fillRect/>
                </a:stretch>
              </p:blipFill>
              <p:spPr>
                <a:xfrm>
                  <a:off x="8440480" y="1072507"/>
                  <a:ext cx="130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1A5700A6-FC80-4E11-A6F8-8AD0D15C24FD}"/>
                    </a:ext>
                  </a:extLst>
                </p14:cNvPr>
                <p14:cNvContentPartPr/>
                <p14:nvPr/>
              </p14:nvContentPartPr>
              <p14:xfrm>
                <a:off x="8566120" y="1074307"/>
                <a:ext cx="198720" cy="66600"/>
              </p14:xfrm>
            </p:contentPart>
          </mc:Choice>
          <mc:Fallback>
            <p:pic>
              <p:nvPicPr>
                <p:cNvPr id="54" name="Freihand 53">
                  <a:extLst>
                    <a:ext uri="{FF2B5EF4-FFF2-40B4-BE49-F238E27FC236}">
                      <a16:creationId xmlns:a16="http://schemas.microsoft.com/office/drawing/2014/main" id="{1A5700A6-FC80-4E11-A6F8-8AD0D15C24FD}"/>
                    </a:ext>
                  </a:extLst>
                </p:cNvPr>
                <p:cNvPicPr/>
                <p:nvPr/>
              </p:nvPicPr>
              <p:blipFill>
                <a:blip r:embed="rId86"/>
                <a:stretch>
                  <a:fillRect/>
                </a:stretch>
              </p:blipFill>
              <p:spPr>
                <a:xfrm>
                  <a:off x="8561800" y="1069987"/>
                  <a:ext cx="207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F81C29BB-4090-499D-84D2-6425238531F9}"/>
                    </a:ext>
                  </a:extLst>
                </p14:cNvPr>
                <p14:cNvContentPartPr/>
                <p14:nvPr/>
              </p14:nvContentPartPr>
              <p14:xfrm>
                <a:off x="8746480" y="1025707"/>
                <a:ext cx="360" cy="360"/>
              </p14:xfrm>
            </p:contentPart>
          </mc:Choice>
          <mc:Fallback>
            <p:pic>
              <p:nvPicPr>
                <p:cNvPr id="55" name="Freihand 54">
                  <a:extLst>
                    <a:ext uri="{FF2B5EF4-FFF2-40B4-BE49-F238E27FC236}">
                      <a16:creationId xmlns:a16="http://schemas.microsoft.com/office/drawing/2014/main" id="{F81C29BB-4090-499D-84D2-6425238531F9}"/>
                    </a:ext>
                  </a:extLst>
                </p:cNvPr>
                <p:cNvPicPr/>
                <p:nvPr/>
              </p:nvPicPr>
              <p:blipFill>
                <a:blip r:embed="rId71"/>
                <a:stretch>
                  <a:fillRect/>
                </a:stretch>
              </p:blipFill>
              <p:spPr>
                <a:xfrm>
                  <a:off x="8742160" y="1021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DAD20D11-41E3-4ACD-8E7C-71BBA401B594}"/>
                    </a:ext>
                  </a:extLst>
                </p14:cNvPr>
                <p14:cNvContentPartPr/>
                <p14:nvPr/>
              </p14:nvContentPartPr>
              <p14:xfrm>
                <a:off x="8810920" y="1058827"/>
                <a:ext cx="108360" cy="302400"/>
              </p14:xfrm>
            </p:contentPart>
          </mc:Choice>
          <mc:Fallback>
            <p:pic>
              <p:nvPicPr>
                <p:cNvPr id="56" name="Freihand 55">
                  <a:extLst>
                    <a:ext uri="{FF2B5EF4-FFF2-40B4-BE49-F238E27FC236}">
                      <a16:creationId xmlns:a16="http://schemas.microsoft.com/office/drawing/2014/main" id="{DAD20D11-41E3-4ACD-8E7C-71BBA401B594}"/>
                    </a:ext>
                  </a:extLst>
                </p:cNvPr>
                <p:cNvPicPr/>
                <p:nvPr/>
              </p:nvPicPr>
              <p:blipFill>
                <a:blip r:embed="rId89"/>
                <a:stretch>
                  <a:fillRect/>
                </a:stretch>
              </p:blipFill>
              <p:spPr>
                <a:xfrm>
                  <a:off x="8806600" y="1054507"/>
                  <a:ext cx="1170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C437B7E9-C6A2-47F4-8597-D044854750C7}"/>
                    </a:ext>
                  </a:extLst>
                </p14:cNvPr>
                <p14:cNvContentPartPr/>
                <p14:nvPr/>
              </p14:nvContentPartPr>
              <p14:xfrm>
                <a:off x="9107920" y="1053067"/>
                <a:ext cx="89640" cy="261000"/>
              </p14:xfrm>
            </p:contentPart>
          </mc:Choice>
          <mc:Fallback>
            <p:pic>
              <p:nvPicPr>
                <p:cNvPr id="58" name="Freihand 57">
                  <a:extLst>
                    <a:ext uri="{FF2B5EF4-FFF2-40B4-BE49-F238E27FC236}">
                      <a16:creationId xmlns:a16="http://schemas.microsoft.com/office/drawing/2014/main" id="{C437B7E9-C6A2-47F4-8597-D044854750C7}"/>
                    </a:ext>
                  </a:extLst>
                </p:cNvPr>
                <p:cNvPicPr/>
                <p:nvPr/>
              </p:nvPicPr>
              <p:blipFill>
                <a:blip r:embed="rId91"/>
                <a:stretch>
                  <a:fillRect/>
                </a:stretch>
              </p:blipFill>
              <p:spPr>
                <a:xfrm>
                  <a:off x="9103600" y="1048747"/>
                  <a:ext cx="982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80951D84-2A66-418A-9F7A-DFE30B91C188}"/>
                    </a:ext>
                  </a:extLst>
                </p14:cNvPr>
                <p14:cNvContentPartPr/>
                <p14:nvPr/>
              </p14:nvContentPartPr>
              <p14:xfrm>
                <a:off x="9238960" y="1084027"/>
                <a:ext cx="105840" cy="51840"/>
              </p14:xfrm>
            </p:contentPart>
          </mc:Choice>
          <mc:Fallback>
            <p:pic>
              <p:nvPicPr>
                <p:cNvPr id="59" name="Freihand 58">
                  <a:extLst>
                    <a:ext uri="{FF2B5EF4-FFF2-40B4-BE49-F238E27FC236}">
                      <a16:creationId xmlns:a16="http://schemas.microsoft.com/office/drawing/2014/main" id="{80951D84-2A66-418A-9F7A-DFE30B91C188}"/>
                    </a:ext>
                  </a:extLst>
                </p:cNvPr>
                <p:cNvPicPr/>
                <p:nvPr/>
              </p:nvPicPr>
              <p:blipFill>
                <a:blip r:embed="rId93"/>
                <a:stretch>
                  <a:fillRect/>
                </a:stretch>
              </p:blipFill>
              <p:spPr>
                <a:xfrm>
                  <a:off x="9234640" y="1079707"/>
                  <a:ext cx="114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6D8F43FF-B35F-433A-836C-16B8BDBD2CB2}"/>
                    </a:ext>
                  </a:extLst>
                </p14:cNvPr>
                <p14:cNvContentPartPr/>
                <p14:nvPr/>
              </p14:nvContentPartPr>
              <p14:xfrm>
                <a:off x="9343000" y="1089427"/>
                <a:ext cx="89280" cy="41040"/>
              </p14:xfrm>
            </p:contentPart>
          </mc:Choice>
          <mc:Fallback>
            <p:pic>
              <p:nvPicPr>
                <p:cNvPr id="60" name="Freihand 59">
                  <a:extLst>
                    <a:ext uri="{FF2B5EF4-FFF2-40B4-BE49-F238E27FC236}">
                      <a16:creationId xmlns:a16="http://schemas.microsoft.com/office/drawing/2014/main" id="{6D8F43FF-B35F-433A-836C-16B8BDBD2CB2}"/>
                    </a:ext>
                  </a:extLst>
                </p:cNvPr>
                <p:cNvPicPr/>
                <p:nvPr/>
              </p:nvPicPr>
              <p:blipFill>
                <a:blip r:embed="rId95"/>
                <a:stretch>
                  <a:fillRect/>
                </a:stretch>
              </p:blipFill>
              <p:spPr>
                <a:xfrm>
                  <a:off x="9338680" y="1085107"/>
                  <a:ext cx="97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4E107885-97BD-493D-A5CC-44769AE204DE}"/>
                    </a:ext>
                  </a:extLst>
                </p14:cNvPr>
                <p14:cNvContentPartPr/>
                <p14:nvPr/>
              </p14:nvContentPartPr>
              <p14:xfrm>
                <a:off x="9450280" y="1027507"/>
                <a:ext cx="158760" cy="106920"/>
              </p14:xfrm>
            </p:contentPart>
          </mc:Choice>
          <mc:Fallback>
            <p:pic>
              <p:nvPicPr>
                <p:cNvPr id="61" name="Freihand 60">
                  <a:extLst>
                    <a:ext uri="{FF2B5EF4-FFF2-40B4-BE49-F238E27FC236}">
                      <a16:creationId xmlns:a16="http://schemas.microsoft.com/office/drawing/2014/main" id="{4E107885-97BD-493D-A5CC-44769AE204DE}"/>
                    </a:ext>
                  </a:extLst>
                </p:cNvPr>
                <p:cNvPicPr/>
                <p:nvPr/>
              </p:nvPicPr>
              <p:blipFill>
                <a:blip r:embed="rId97"/>
                <a:stretch>
                  <a:fillRect/>
                </a:stretch>
              </p:blipFill>
              <p:spPr>
                <a:xfrm>
                  <a:off x="9445960" y="1023187"/>
                  <a:ext cx="167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0C85EAC8-A56A-41C0-B316-9D08E4547D40}"/>
                    </a:ext>
                  </a:extLst>
                </p14:cNvPr>
                <p14:cNvContentPartPr/>
                <p14:nvPr/>
              </p14:nvContentPartPr>
              <p14:xfrm>
                <a:off x="9850600" y="960187"/>
                <a:ext cx="136080" cy="200160"/>
              </p14:xfrm>
            </p:contentPart>
          </mc:Choice>
          <mc:Fallback>
            <p:pic>
              <p:nvPicPr>
                <p:cNvPr id="62" name="Freihand 61">
                  <a:extLst>
                    <a:ext uri="{FF2B5EF4-FFF2-40B4-BE49-F238E27FC236}">
                      <a16:creationId xmlns:a16="http://schemas.microsoft.com/office/drawing/2014/main" id="{0C85EAC8-A56A-41C0-B316-9D08E4547D40}"/>
                    </a:ext>
                  </a:extLst>
                </p:cNvPr>
                <p:cNvPicPr/>
                <p:nvPr/>
              </p:nvPicPr>
              <p:blipFill>
                <a:blip r:embed="rId99"/>
                <a:stretch>
                  <a:fillRect/>
                </a:stretch>
              </p:blipFill>
              <p:spPr>
                <a:xfrm>
                  <a:off x="9846280" y="955867"/>
                  <a:ext cx="1447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6F4C7E3C-A3C8-4F81-A45E-2CCF45AF0B2A}"/>
                    </a:ext>
                  </a:extLst>
                </p14:cNvPr>
                <p14:cNvContentPartPr/>
                <p14:nvPr/>
              </p14:nvContentPartPr>
              <p14:xfrm>
                <a:off x="9871840" y="1051987"/>
                <a:ext cx="131400" cy="28080"/>
              </p14:xfrm>
            </p:contentPart>
          </mc:Choice>
          <mc:Fallback>
            <p:pic>
              <p:nvPicPr>
                <p:cNvPr id="63" name="Freihand 62">
                  <a:extLst>
                    <a:ext uri="{FF2B5EF4-FFF2-40B4-BE49-F238E27FC236}">
                      <a16:creationId xmlns:a16="http://schemas.microsoft.com/office/drawing/2014/main" id="{6F4C7E3C-A3C8-4F81-A45E-2CCF45AF0B2A}"/>
                    </a:ext>
                  </a:extLst>
                </p:cNvPr>
                <p:cNvPicPr/>
                <p:nvPr/>
              </p:nvPicPr>
              <p:blipFill>
                <a:blip r:embed="rId101"/>
                <a:stretch>
                  <a:fillRect/>
                </a:stretch>
              </p:blipFill>
              <p:spPr>
                <a:xfrm>
                  <a:off x="9867520" y="1047667"/>
                  <a:ext cx="140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E0EB4A46-DCA2-4C43-BCC6-8BCC6FE737E5}"/>
                    </a:ext>
                  </a:extLst>
                </p14:cNvPr>
                <p14:cNvContentPartPr/>
                <p14:nvPr/>
              </p14:nvContentPartPr>
              <p14:xfrm>
                <a:off x="10208440" y="1026787"/>
                <a:ext cx="179280" cy="91800"/>
              </p14:xfrm>
            </p:contentPart>
          </mc:Choice>
          <mc:Fallback>
            <p:pic>
              <p:nvPicPr>
                <p:cNvPr id="64" name="Freihand 63">
                  <a:extLst>
                    <a:ext uri="{FF2B5EF4-FFF2-40B4-BE49-F238E27FC236}">
                      <a16:creationId xmlns:a16="http://schemas.microsoft.com/office/drawing/2014/main" id="{E0EB4A46-DCA2-4C43-BCC6-8BCC6FE737E5}"/>
                    </a:ext>
                  </a:extLst>
                </p:cNvPr>
                <p:cNvPicPr/>
                <p:nvPr/>
              </p:nvPicPr>
              <p:blipFill>
                <a:blip r:embed="rId103"/>
                <a:stretch>
                  <a:fillRect/>
                </a:stretch>
              </p:blipFill>
              <p:spPr>
                <a:xfrm>
                  <a:off x="10204120" y="1022467"/>
                  <a:ext cx="187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7F8E66A1-716E-4F9A-9926-FE35366B0327}"/>
                    </a:ext>
                  </a:extLst>
                </p14:cNvPr>
                <p14:cNvContentPartPr/>
                <p14:nvPr/>
              </p14:nvContentPartPr>
              <p14:xfrm>
                <a:off x="10472320" y="998707"/>
                <a:ext cx="91440" cy="104760"/>
              </p14:xfrm>
            </p:contentPart>
          </mc:Choice>
          <mc:Fallback>
            <p:pic>
              <p:nvPicPr>
                <p:cNvPr id="65" name="Freihand 64">
                  <a:extLst>
                    <a:ext uri="{FF2B5EF4-FFF2-40B4-BE49-F238E27FC236}">
                      <a16:creationId xmlns:a16="http://schemas.microsoft.com/office/drawing/2014/main" id="{7F8E66A1-716E-4F9A-9926-FE35366B0327}"/>
                    </a:ext>
                  </a:extLst>
                </p:cNvPr>
                <p:cNvPicPr/>
                <p:nvPr/>
              </p:nvPicPr>
              <p:blipFill>
                <a:blip r:embed="rId105"/>
                <a:stretch>
                  <a:fillRect/>
                </a:stretch>
              </p:blipFill>
              <p:spPr>
                <a:xfrm>
                  <a:off x="10468000" y="994387"/>
                  <a:ext cx="100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B2F62BD1-2F17-4939-BEB0-852931A89669}"/>
                    </a:ext>
                  </a:extLst>
                </p14:cNvPr>
                <p14:cNvContentPartPr/>
                <p14:nvPr/>
              </p14:nvContentPartPr>
              <p14:xfrm>
                <a:off x="10546120" y="1013467"/>
                <a:ext cx="286200" cy="86760"/>
              </p14:xfrm>
            </p:contentPart>
          </mc:Choice>
          <mc:Fallback>
            <p:pic>
              <p:nvPicPr>
                <p:cNvPr id="66" name="Freihand 65">
                  <a:extLst>
                    <a:ext uri="{FF2B5EF4-FFF2-40B4-BE49-F238E27FC236}">
                      <a16:creationId xmlns:a16="http://schemas.microsoft.com/office/drawing/2014/main" id="{B2F62BD1-2F17-4939-BEB0-852931A89669}"/>
                    </a:ext>
                  </a:extLst>
                </p:cNvPr>
                <p:cNvPicPr/>
                <p:nvPr/>
              </p:nvPicPr>
              <p:blipFill>
                <a:blip r:embed="rId107"/>
                <a:stretch>
                  <a:fillRect/>
                </a:stretch>
              </p:blipFill>
              <p:spPr>
                <a:xfrm>
                  <a:off x="10541800" y="1009147"/>
                  <a:ext cx="294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76C27F2B-105E-4AA3-8EC3-F9FE82FCF0ED}"/>
                    </a:ext>
                  </a:extLst>
                </p14:cNvPr>
                <p14:cNvContentPartPr/>
                <p14:nvPr/>
              </p14:nvContentPartPr>
              <p14:xfrm>
                <a:off x="10877680" y="1010947"/>
                <a:ext cx="96840" cy="109080"/>
              </p14:xfrm>
            </p:contentPart>
          </mc:Choice>
          <mc:Fallback>
            <p:pic>
              <p:nvPicPr>
                <p:cNvPr id="67" name="Freihand 66">
                  <a:extLst>
                    <a:ext uri="{FF2B5EF4-FFF2-40B4-BE49-F238E27FC236}">
                      <a16:creationId xmlns:a16="http://schemas.microsoft.com/office/drawing/2014/main" id="{76C27F2B-105E-4AA3-8EC3-F9FE82FCF0ED}"/>
                    </a:ext>
                  </a:extLst>
                </p:cNvPr>
                <p:cNvPicPr/>
                <p:nvPr/>
              </p:nvPicPr>
              <p:blipFill>
                <a:blip r:embed="rId109"/>
                <a:stretch>
                  <a:fillRect/>
                </a:stretch>
              </p:blipFill>
              <p:spPr>
                <a:xfrm>
                  <a:off x="10873360" y="1006627"/>
                  <a:ext cx="105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6E65F7EA-F893-4E39-AD6C-CA5466E0AA0D}"/>
                    </a:ext>
                  </a:extLst>
                </p14:cNvPr>
                <p14:cNvContentPartPr/>
                <p14:nvPr/>
              </p14:nvContentPartPr>
              <p14:xfrm>
                <a:off x="11109880" y="940027"/>
                <a:ext cx="14040" cy="164880"/>
              </p14:xfrm>
            </p:contentPart>
          </mc:Choice>
          <mc:Fallback>
            <p:pic>
              <p:nvPicPr>
                <p:cNvPr id="68" name="Freihand 67">
                  <a:extLst>
                    <a:ext uri="{FF2B5EF4-FFF2-40B4-BE49-F238E27FC236}">
                      <a16:creationId xmlns:a16="http://schemas.microsoft.com/office/drawing/2014/main" id="{6E65F7EA-F893-4E39-AD6C-CA5466E0AA0D}"/>
                    </a:ext>
                  </a:extLst>
                </p:cNvPr>
                <p:cNvPicPr/>
                <p:nvPr/>
              </p:nvPicPr>
              <p:blipFill>
                <a:blip r:embed="rId111"/>
                <a:stretch>
                  <a:fillRect/>
                </a:stretch>
              </p:blipFill>
              <p:spPr>
                <a:xfrm>
                  <a:off x="11105560" y="935707"/>
                  <a:ext cx="22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B4E8BB62-EB52-4824-AEF1-4CAE036BA99E}"/>
                    </a:ext>
                  </a:extLst>
                </p14:cNvPr>
                <p14:cNvContentPartPr/>
                <p14:nvPr/>
              </p14:nvContentPartPr>
              <p14:xfrm>
                <a:off x="11075320" y="1014187"/>
                <a:ext cx="144720" cy="5400"/>
              </p14:xfrm>
            </p:contentPart>
          </mc:Choice>
          <mc:Fallback>
            <p:pic>
              <p:nvPicPr>
                <p:cNvPr id="69" name="Freihand 68">
                  <a:extLst>
                    <a:ext uri="{FF2B5EF4-FFF2-40B4-BE49-F238E27FC236}">
                      <a16:creationId xmlns:a16="http://schemas.microsoft.com/office/drawing/2014/main" id="{B4E8BB62-EB52-4824-AEF1-4CAE036BA99E}"/>
                    </a:ext>
                  </a:extLst>
                </p:cNvPr>
                <p:cNvPicPr/>
                <p:nvPr/>
              </p:nvPicPr>
              <p:blipFill>
                <a:blip r:embed="rId113"/>
                <a:stretch>
                  <a:fillRect/>
                </a:stretch>
              </p:blipFill>
              <p:spPr>
                <a:xfrm>
                  <a:off x="11071000" y="1009867"/>
                  <a:ext cx="1533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03A86DED-8F83-46FC-AE53-3E863D0E16B0}"/>
                    </a:ext>
                  </a:extLst>
                </p14:cNvPr>
                <p14:cNvContentPartPr/>
                <p14:nvPr/>
              </p14:nvContentPartPr>
              <p14:xfrm>
                <a:off x="11192680" y="1016347"/>
                <a:ext cx="106200" cy="84600"/>
              </p14:xfrm>
            </p:contentPart>
          </mc:Choice>
          <mc:Fallback>
            <p:pic>
              <p:nvPicPr>
                <p:cNvPr id="70" name="Freihand 69">
                  <a:extLst>
                    <a:ext uri="{FF2B5EF4-FFF2-40B4-BE49-F238E27FC236}">
                      <a16:creationId xmlns:a16="http://schemas.microsoft.com/office/drawing/2014/main" id="{03A86DED-8F83-46FC-AE53-3E863D0E16B0}"/>
                    </a:ext>
                  </a:extLst>
                </p:cNvPr>
                <p:cNvPicPr/>
                <p:nvPr/>
              </p:nvPicPr>
              <p:blipFill>
                <a:blip r:embed="rId115"/>
                <a:stretch>
                  <a:fillRect/>
                </a:stretch>
              </p:blipFill>
              <p:spPr>
                <a:xfrm>
                  <a:off x="11188360" y="1012027"/>
                  <a:ext cx="114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FAAFAFD6-722A-41B7-90C6-DC8C8B87BF0C}"/>
                    </a:ext>
                  </a:extLst>
                </p14:cNvPr>
                <p14:cNvContentPartPr/>
                <p14:nvPr/>
              </p14:nvContentPartPr>
              <p14:xfrm>
                <a:off x="11452960" y="916267"/>
                <a:ext cx="213840" cy="172800"/>
              </p14:xfrm>
            </p:contentPart>
          </mc:Choice>
          <mc:Fallback>
            <p:pic>
              <p:nvPicPr>
                <p:cNvPr id="71" name="Freihand 70">
                  <a:extLst>
                    <a:ext uri="{FF2B5EF4-FFF2-40B4-BE49-F238E27FC236}">
                      <a16:creationId xmlns:a16="http://schemas.microsoft.com/office/drawing/2014/main" id="{FAAFAFD6-722A-41B7-90C6-DC8C8B87BF0C}"/>
                    </a:ext>
                  </a:extLst>
                </p:cNvPr>
                <p:cNvPicPr/>
                <p:nvPr/>
              </p:nvPicPr>
              <p:blipFill>
                <a:blip r:embed="rId117"/>
                <a:stretch>
                  <a:fillRect/>
                </a:stretch>
              </p:blipFill>
              <p:spPr>
                <a:xfrm>
                  <a:off x="11448640" y="911947"/>
                  <a:ext cx="222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1B56311E-0CD3-423B-9C12-A1B3B005194F}"/>
                    </a:ext>
                  </a:extLst>
                </p14:cNvPr>
                <p14:cNvContentPartPr/>
                <p14:nvPr/>
              </p14:nvContentPartPr>
              <p14:xfrm>
                <a:off x="11688760" y="952267"/>
                <a:ext cx="254160" cy="128160"/>
              </p14:xfrm>
            </p:contentPart>
          </mc:Choice>
          <mc:Fallback>
            <p:pic>
              <p:nvPicPr>
                <p:cNvPr id="72" name="Freihand 71">
                  <a:extLst>
                    <a:ext uri="{FF2B5EF4-FFF2-40B4-BE49-F238E27FC236}">
                      <a16:creationId xmlns:a16="http://schemas.microsoft.com/office/drawing/2014/main" id="{1B56311E-0CD3-423B-9C12-A1B3B005194F}"/>
                    </a:ext>
                  </a:extLst>
                </p:cNvPr>
                <p:cNvPicPr/>
                <p:nvPr/>
              </p:nvPicPr>
              <p:blipFill>
                <a:blip r:embed="rId119"/>
                <a:stretch>
                  <a:fillRect/>
                </a:stretch>
              </p:blipFill>
              <p:spPr>
                <a:xfrm>
                  <a:off x="11684440" y="947947"/>
                  <a:ext cx="262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 name="Freihand 85">
                  <a:extLst>
                    <a:ext uri="{FF2B5EF4-FFF2-40B4-BE49-F238E27FC236}">
                      <a16:creationId xmlns:a16="http://schemas.microsoft.com/office/drawing/2014/main" id="{D7A99A30-413E-4C72-8983-7A1E5FB58795}"/>
                    </a:ext>
                  </a:extLst>
                </p14:cNvPr>
                <p14:cNvContentPartPr/>
                <p14:nvPr/>
              </p14:nvContentPartPr>
              <p14:xfrm>
                <a:off x="7859080" y="1358347"/>
                <a:ext cx="83880" cy="241560"/>
              </p14:xfrm>
            </p:contentPart>
          </mc:Choice>
          <mc:Fallback>
            <p:pic>
              <p:nvPicPr>
                <p:cNvPr id="86" name="Freihand 85">
                  <a:extLst>
                    <a:ext uri="{FF2B5EF4-FFF2-40B4-BE49-F238E27FC236}">
                      <a16:creationId xmlns:a16="http://schemas.microsoft.com/office/drawing/2014/main" id="{D7A99A30-413E-4C72-8983-7A1E5FB58795}"/>
                    </a:ext>
                  </a:extLst>
                </p:cNvPr>
                <p:cNvPicPr/>
                <p:nvPr/>
              </p:nvPicPr>
              <p:blipFill>
                <a:blip r:embed="rId121"/>
                <a:stretch>
                  <a:fillRect/>
                </a:stretch>
              </p:blipFill>
              <p:spPr>
                <a:xfrm>
                  <a:off x="7854760" y="1354027"/>
                  <a:ext cx="92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7" name="Freihand 86">
                  <a:extLst>
                    <a:ext uri="{FF2B5EF4-FFF2-40B4-BE49-F238E27FC236}">
                      <a16:creationId xmlns:a16="http://schemas.microsoft.com/office/drawing/2014/main" id="{B51CD66B-CE73-49CA-9AB9-8EEEAB864AC0}"/>
                    </a:ext>
                  </a:extLst>
                </p14:cNvPr>
                <p14:cNvContentPartPr/>
                <p14:nvPr/>
              </p14:nvContentPartPr>
              <p14:xfrm>
                <a:off x="7942960" y="1451227"/>
                <a:ext cx="569880" cy="123120"/>
              </p14:xfrm>
            </p:contentPart>
          </mc:Choice>
          <mc:Fallback>
            <p:pic>
              <p:nvPicPr>
                <p:cNvPr id="87" name="Freihand 86">
                  <a:extLst>
                    <a:ext uri="{FF2B5EF4-FFF2-40B4-BE49-F238E27FC236}">
                      <a16:creationId xmlns:a16="http://schemas.microsoft.com/office/drawing/2014/main" id="{B51CD66B-CE73-49CA-9AB9-8EEEAB864AC0}"/>
                    </a:ext>
                  </a:extLst>
                </p:cNvPr>
                <p:cNvPicPr/>
                <p:nvPr/>
              </p:nvPicPr>
              <p:blipFill>
                <a:blip r:embed="rId123"/>
                <a:stretch>
                  <a:fillRect/>
                </a:stretch>
              </p:blipFill>
              <p:spPr>
                <a:xfrm>
                  <a:off x="7938640" y="1446907"/>
                  <a:ext cx="578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8" name="Freihand 87">
                  <a:extLst>
                    <a:ext uri="{FF2B5EF4-FFF2-40B4-BE49-F238E27FC236}">
                      <a16:creationId xmlns:a16="http://schemas.microsoft.com/office/drawing/2014/main" id="{232BDFD2-D8CE-43AA-B48E-73F703C7FDC9}"/>
                    </a:ext>
                  </a:extLst>
                </p14:cNvPr>
                <p14:cNvContentPartPr/>
                <p14:nvPr/>
              </p14:nvContentPartPr>
              <p14:xfrm>
                <a:off x="8693200" y="1470667"/>
                <a:ext cx="114480" cy="114120"/>
              </p14:xfrm>
            </p:contentPart>
          </mc:Choice>
          <mc:Fallback>
            <p:pic>
              <p:nvPicPr>
                <p:cNvPr id="88" name="Freihand 87">
                  <a:extLst>
                    <a:ext uri="{FF2B5EF4-FFF2-40B4-BE49-F238E27FC236}">
                      <a16:creationId xmlns:a16="http://schemas.microsoft.com/office/drawing/2014/main" id="{232BDFD2-D8CE-43AA-B48E-73F703C7FDC9}"/>
                    </a:ext>
                  </a:extLst>
                </p:cNvPr>
                <p:cNvPicPr/>
                <p:nvPr/>
              </p:nvPicPr>
              <p:blipFill>
                <a:blip r:embed="rId125"/>
                <a:stretch>
                  <a:fillRect/>
                </a:stretch>
              </p:blipFill>
              <p:spPr>
                <a:xfrm>
                  <a:off x="8688880" y="1466347"/>
                  <a:ext cx="123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9" name="Freihand 88">
                  <a:extLst>
                    <a:ext uri="{FF2B5EF4-FFF2-40B4-BE49-F238E27FC236}">
                      <a16:creationId xmlns:a16="http://schemas.microsoft.com/office/drawing/2014/main" id="{43CE38EC-EFC6-49D0-A2F4-4293DA239C07}"/>
                    </a:ext>
                  </a:extLst>
                </p14:cNvPr>
                <p14:cNvContentPartPr/>
                <p14:nvPr/>
              </p14:nvContentPartPr>
              <p14:xfrm>
                <a:off x="8809480" y="1477867"/>
                <a:ext cx="140760" cy="242280"/>
              </p14:xfrm>
            </p:contentPart>
          </mc:Choice>
          <mc:Fallback>
            <p:pic>
              <p:nvPicPr>
                <p:cNvPr id="89" name="Freihand 88">
                  <a:extLst>
                    <a:ext uri="{FF2B5EF4-FFF2-40B4-BE49-F238E27FC236}">
                      <a16:creationId xmlns:a16="http://schemas.microsoft.com/office/drawing/2014/main" id="{43CE38EC-EFC6-49D0-A2F4-4293DA239C07}"/>
                    </a:ext>
                  </a:extLst>
                </p:cNvPr>
                <p:cNvPicPr/>
                <p:nvPr/>
              </p:nvPicPr>
              <p:blipFill>
                <a:blip r:embed="rId127"/>
                <a:stretch>
                  <a:fillRect/>
                </a:stretch>
              </p:blipFill>
              <p:spPr>
                <a:xfrm>
                  <a:off x="8805160" y="1473547"/>
                  <a:ext cx="1494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Freihand 89">
                  <a:extLst>
                    <a:ext uri="{FF2B5EF4-FFF2-40B4-BE49-F238E27FC236}">
                      <a16:creationId xmlns:a16="http://schemas.microsoft.com/office/drawing/2014/main" id="{056EAE6E-1C49-4D93-AEA9-2571DAECFF07}"/>
                    </a:ext>
                  </a:extLst>
                </p14:cNvPr>
                <p14:cNvContentPartPr/>
                <p14:nvPr/>
              </p14:nvContentPartPr>
              <p14:xfrm>
                <a:off x="8943040" y="1470667"/>
                <a:ext cx="124560" cy="280800"/>
              </p14:xfrm>
            </p:contentPart>
          </mc:Choice>
          <mc:Fallback>
            <p:pic>
              <p:nvPicPr>
                <p:cNvPr id="90" name="Freihand 89">
                  <a:extLst>
                    <a:ext uri="{FF2B5EF4-FFF2-40B4-BE49-F238E27FC236}">
                      <a16:creationId xmlns:a16="http://schemas.microsoft.com/office/drawing/2014/main" id="{056EAE6E-1C49-4D93-AEA9-2571DAECFF07}"/>
                    </a:ext>
                  </a:extLst>
                </p:cNvPr>
                <p:cNvPicPr/>
                <p:nvPr/>
              </p:nvPicPr>
              <p:blipFill>
                <a:blip r:embed="rId129"/>
                <a:stretch>
                  <a:fillRect/>
                </a:stretch>
              </p:blipFill>
              <p:spPr>
                <a:xfrm>
                  <a:off x="8938720" y="1466347"/>
                  <a:ext cx="1332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Freihand 90">
                  <a:extLst>
                    <a:ext uri="{FF2B5EF4-FFF2-40B4-BE49-F238E27FC236}">
                      <a16:creationId xmlns:a16="http://schemas.microsoft.com/office/drawing/2014/main" id="{DA66C7A9-8CC5-40D3-AB45-918617293739}"/>
                    </a:ext>
                  </a:extLst>
                </p14:cNvPr>
                <p14:cNvContentPartPr/>
                <p14:nvPr/>
              </p14:nvContentPartPr>
              <p14:xfrm>
                <a:off x="9062920" y="1471387"/>
                <a:ext cx="229320" cy="93600"/>
              </p14:xfrm>
            </p:contentPart>
          </mc:Choice>
          <mc:Fallback>
            <p:pic>
              <p:nvPicPr>
                <p:cNvPr id="91" name="Freihand 90">
                  <a:extLst>
                    <a:ext uri="{FF2B5EF4-FFF2-40B4-BE49-F238E27FC236}">
                      <a16:creationId xmlns:a16="http://schemas.microsoft.com/office/drawing/2014/main" id="{DA66C7A9-8CC5-40D3-AB45-918617293739}"/>
                    </a:ext>
                  </a:extLst>
                </p:cNvPr>
                <p:cNvPicPr/>
                <p:nvPr/>
              </p:nvPicPr>
              <p:blipFill>
                <a:blip r:embed="rId131"/>
                <a:stretch>
                  <a:fillRect/>
                </a:stretch>
              </p:blipFill>
              <p:spPr>
                <a:xfrm>
                  <a:off x="9058600" y="1467067"/>
                  <a:ext cx="237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Freihand 91">
                  <a:extLst>
                    <a:ext uri="{FF2B5EF4-FFF2-40B4-BE49-F238E27FC236}">
                      <a16:creationId xmlns:a16="http://schemas.microsoft.com/office/drawing/2014/main" id="{DE4BA577-DF28-4D03-AD9B-C5E37D7B8F68}"/>
                    </a:ext>
                  </a:extLst>
                </p14:cNvPr>
                <p14:cNvContentPartPr/>
                <p14:nvPr/>
              </p14:nvContentPartPr>
              <p14:xfrm>
                <a:off x="9298360" y="1310107"/>
                <a:ext cx="348120" cy="237600"/>
              </p14:xfrm>
            </p:contentPart>
          </mc:Choice>
          <mc:Fallback>
            <p:pic>
              <p:nvPicPr>
                <p:cNvPr id="92" name="Freihand 91">
                  <a:extLst>
                    <a:ext uri="{FF2B5EF4-FFF2-40B4-BE49-F238E27FC236}">
                      <a16:creationId xmlns:a16="http://schemas.microsoft.com/office/drawing/2014/main" id="{DE4BA577-DF28-4D03-AD9B-C5E37D7B8F68}"/>
                    </a:ext>
                  </a:extLst>
                </p:cNvPr>
                <p:cNvPicPr/>
                <p:nvPr/>
              </p:nvPicPr>
              <p:blipFill>
                <a:blip r:embed="rId133"/>
                <a:stretch>
                  <a:fillRect/>
                </a:stretch>
              </p:blipFill>
              <p:spPr>
                <a:xfrm>
                  <a:off x="9294040" y="1305787"/>
                  <a:ext cx="3567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Freihand 92">
                  <a:extLst>
                    <a:ext uri="{FF2B5EF4-FFF2-40B4-BE49-F238E27FC236}">
                      <a16:creationId xmlns:a16="http://schemas.microsoft.com/office/drawing/2014/main" id="{8EF5CC93-C002-410C-8CA2-427EC54ED834}"/>
                    </a:ext>
                  </a:extLst>
                </p14:cNvPr>
                <p14:cNvContentPartPr/>
                <p14:nvPr/>
              </p14:nvContentPartPr>
              <p14:xfrm>
                <a:off x="9682840" y="1433947"/>
                <a:ext cx="24840" cy="127440"/>
              </p14:xfrm>
            </p:contentPart>
          </mc:Choice>
          <mc:Fallback>
            <p:pic>
              <p:nvPicPr>
                <p:cNvPr id="93" name="Freihand 92">
                  <a:extLst>
                    <a:ext uri="{FF2B5EF4-FFF2-40B4-BE49-F238E27FC236}">
                      <a16:creationId xmlns:a16="http://schemas.microsoft.com/office/drawing/2014/main" id="{8EF5CC93-C002-410C-8CA2-427EC54ED834}"/>
                    </a:ext>
                  </a:extLst>
                </p:cNvPr>
                <p:cNvPicPr/>
                <p:nvPr/>
              </p:nvPicPr>
              <p:blipFill>
                <a:blip r:embed="rId135"/>
                <a:stretch>
                  <a:fillRect/>
                </a:stretch>
              </p:blipFill>
              <p:spPr>
                <a:xfrm>
                  <a:off x="9678520" y="1429627"/>
                  <a:ext cx="33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4" name="Freihand 93">
                  <a:extLst>
                    <a:ext uri="{FF2B5EF4-FFF2-40B4-BE49-F238E27FC236}">
                      <a16:creationId xmlns:a16="http://schemas.microsoft.com/office/drawing/2014/main" id="{E8EE28A3-34A5-4979-B2BC-15AE6BE65921}"/>
                    </a:ext>
                  </a:extLst>
                </p14:cNvPr>
                <p14:cNvContentPartPr/>
                <p14:nvPr/>
              </p14:nvContentPartPr>
              <p14:xfrm>
                <a:off x="9741880" y="1331707"/>
                <a:ext cx="177840" cy="411120"/>
              </p14:xfrm>
            </p:contentPart>
          </mc:Choice>
          <mc:Fallback>
            <p:pic>
              <p:nvPicPr>
                <p:cNvPr id="94" name="Freihand 93">
                  <a:extLst>
                    <a:ext uri="{FF2B5EF4-FFF2-40B4-BE49-F238E27FC236}">
                      <a16:creationId xmlns:a16="http://schemas.microsoft.com/office/drawing/2014/main" id="{E8EE28A3-34A5-4979-B2BC-15AE6BE65921}"/>
                    </a:ext>
                  </a:extLst>
                </p:cNvPr>
                <p:cNvPicPr/>
                <p:nvPr/>
              </p:nvPicPr>
              <p:blipFill>
                <a:blip r:embed="rId137"/>
                <a:stretch>
                  <a:fillRect/>
                </a:stretch>
              </p:blipFill>
              <p:spPr>
                <a:xfrm>
                  <a:off x="9737560" y="1327387"/>
                  <a:ext cx="18648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5" name="Freihand 94">
                  <a:extLst>
                    <a:ext uri="{FF2B5EF4-FFF2-40B4-BE49-F238E27FC236}">
                      <a16:creationId xmlns:a16="http://schemas.microsoft.com/office/drawing/2014/main" id="{3E80C22E-C047-4735-9866-3B8DE72BE44A}"/>
                    </a:ext>
                  </a:extLst>
                </p14:cNvPr>
                <p14:cNvContentPartPr/>
                <p14:nvPr/>
              </p14:nvContentPartPr>
              <p14:xfrm>
                <a:off x="9677440" y="1259347"/>
                <a:ext cx="360" cy="360"/>
              </p14:xfrm>
            </p:contentPart>
          </mc:Choice>
          <mc:Fallback>
            <p:pic>
              <p:nvPicPr>
                <p:cNvPr id="95" name="Freihand 94">
                  <a:extLst>
                    <a:ext uri="{FF2B5EF4-FFF2-40B4-BE49-F238E27FC236}">
                      <a16:creationId xmlns:a16="http://schemas.microsoft.com/office/drawing/2014/main" id="{3E80C22E-C047-4735-9866-3B8DE72BE44A}"/>
                    </a:ext>
                  </a:extLst>
                </p:cNvPr>
                <p:cNvPicPr/>
                <p:nvPr/>
              </p:nvPicPr>
              <p:blipFill>
                <a:blip r:embed="rId71"/>
                <a:stretch>
                  <a:fillRect/>
                </a:stretch>
              </p:blipFill>
              <p:spPr>
                <a:xfrm>
                  <a:off x="9673120" y="1255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6" name="Freihand 95">
                  <a:extLst>
                    <a:ext uri="{FF2B5EF4-FFF2-40B4-BE49-F238E27FC236}">
                      <a16:creationId xmlns:a16="http://schemas.microsoft.com/office/drawing/2014/main" id="{23D26C88-854B-48CE-996D-6B8CC68796B4}"/>
                    </a:ext>
                  </a:extLst>
                </p14:cNvPr>
                <p14:cNvContentPartPr/>
                <p14:nvPr/>
              </p14:nvContentPartPr>
              <p14:xfrm>
                <a:off x="10097560" y="1398307"/>
                <a:ext cx="128880" cy="102240"/>
              </p14:xfrm>
            </p:contentPart>
          </mc:Choice>
          <mc:Fallback>
            <p:pic>
              <p:nvPicPr>
                <p:cNvPr id="96" name="Freihand 95">
                  <a:extLst>
                    <a:ext uri="{FF2B5EF4-FFF2-40B4-BE49-F238E27FC236}">
                      <a16:creationId xmlns:a16="http://schemas.microsoft.com/office/drawing/2014/main" id="{23D26C88-854B-48CE-996D-6B8CC68796B4}"/>
                    </a:ext>
                  </a:extLst>
                </p:cNvPr>
                <p:cNvPicPr/>
                <p:nvPr/>
              </p:nvPicPr>
              <p:blipFill>
                <a:blip r:embed="rId140"/>
                <a:stretch>
                  <a:fillRect/>
                </a:stretch>
              </p:blipFill>
              <p:spPr>
                <a:xfrm>
                  <a:off x="10093240" y="1393987"/>
                  <a:ext cx="137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7" name="Freihand 96">
                  <a:extLst>
                    <a:ext uri="{FF2B5EF4-FFF2-40B4-BE49-F238E27FC236}">
                      <a16:creationId xmlns:a16="http://schemas.microsoft.com/office/drawing/2014/main" id="{A78E8A56-7EB1-417E-9307-155F62232B51}"/>
                    </a:ext>
                  </a:extLst>
                </p14:cNvPr>
                <p14:cNvContentPartPr/>
                <p14:nvPr/>
              </p14:nvContentPartPr>
              <p14:xfrm>
                <a:off x="10294480" y="1397227"/>
                <a:ext cx="10080" cy="16200"/>
              </p14:xfrm>
            </p:contentPart>
          </mc:Choice>
          <mc:Fallback>
            <p:pic>
              <p:nvPicPr>
                <p:cNvPr id="97" name="Freihand 96">
                  <a:extLst>
                    <a:ext uri="{FF2B5EF4-FFF2-40B4-BE49-F238E27FC236}">
                      <a16:creationId xmlns:a16="http://schemas.microsoft.com/office/drawing/2014/main" id="{A78E8A56-7EB1-417E-9307-155F62232B51}"/>
                    </a:ext>
                  </a:extLst>
                </p:cNvPr>
                <p:cNvPicPr/>
                <p:nvPr/>
              </p:nvPicPr>
              <p:blipFill>
                <a:blip r:embed="rId142"/>
                <a:stretch>
                  <a:fillRect/>
                </a:stretch>
              </p:blipFill>
              <p:spPr>
                <a:xfrm>
                  <a:off x="10290160" y="1392907"/>
                  <a:ext cx="18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39AC4A76-B40B-4DDE-8518-D1B68530C3B2}"/>
                    </a:ext>
                  </a:extLst>
                </p14:cNvPr>
                <p14:cNvContentPartPr/>
                <p14:nvPr/>
              </p14:nvContentPartPr>
              <p14:xfrm>
                <a:off x="10095040" y="1454107"/>
                <a:ext cx="360" cy="360"/>
              </p14:xfrm>
            </p:contentPart>
          </mc:Choice>
          <mc:Fallback>
            <p:pic>
              <p:nvPicPr>
                <p:cNvPr id="98" name="Freihand 97">
                  <a:extLst>
                    <a:ext uri="{FF2B5EF4-FFF2-40B4-BE49-F238E27FC236}">
                      <a16:creationId xmlns:a16="http://schemas.microsoft.com/office/drawing/2014/main" id="{39AC4A76-B40B-4DDE-8518-D1B68530C3B2}"/>
                    </a:ext>
                  </a:extLst>
                </p:cNvPr>
                <p:cNvPicPr/>
                <p:nvPr/>
              </p:nvPicPr>
              <p:blipFill>
                <a:blip r:embed="rId71"/>
                <a:stretch>
                  <a:fillRect/>
                </a:stretch>
              </p:blipFill>
              <p:spPr>
                <a:xfrm>
                  <a:off x="10090720" y="1449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9" name="Freihand 98">
                  <a:extLst>
                    <a:ext uri="{FF2B5EF4-FFF2-40B4-BE49-F238E27FC236}">
                      <a16:creationId xmlns:a16="http://schemas.microsoft.com/office/drawing/2014/main" id="{3838EDF7-A6EB-4E37-9A6F-E6AE6D1C6975}"/>
                    </a:ext>
                  </a:extLst>
                </p14:cNvPr>
                <p14:cNvContentPartPr/>
                <p14:nvPr/>
              </p14:nvContentPartPr>
              <p14:xfrm>
                <a:off x="10090720" y="1381387"/>
                <a:ext cx="174240" cy="127440"/>
              </p14:xfrm>
            </p:contentPart>
          </mc:Choice>
          <mc:Fallback>
            <p:pic>
              <p:nvPicPr>
                <p:cNvPr id="99" name="Freihand 98">
                  <a:extLst>
                    <a:ext uri="{FF2B5EF4-FFF2-40B4-BE49-F238E27FC236}">
                      <a16:creationId xmlns:a16="http://schemas.microsoft.com/office/drawing/2014/main" id="{3838EDF7-A6EB-4E37-9A6F-E6AE6D1C6975}"/>
                    </a:ext>
                  </a:extLst>
                </p:cNvPr>
                <p:cNvPicPr/>
                <p:nvPr/>
              </p:nvPicPr>
              <p:blipFill>
                <a:blip r:embed="rId145"/>
                <a:stretch>
                  <a:fillRect/>
                </a:stretch>
              </p:blipFill>
              <p:spPr>
                <a:xfrm>
                  <a:off x="10086400" y="1377067"/>
                  <a:ext cx="182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0" name="Freihand 99">
                  <a:extLst>
                    <a:ext uri="{FF2B5EF4-FFF2-40B4-BE49-F238E27FC236}">
                      <a16:creationId xmlns:a16="http://schemas.microsoft.com/office/drawing/2014/main" id="{7E639184-94B1-4508-A81C-05BB4528F3E8}"/>
                    </a:ext>
                  </a:extLst>
                </p14:cNvPr>
                <p14:cNvContentPartPr/>
                <p14:nvPr/>
              </p14:nvContentPartPr>
              <p14:xfrm>
                <a:off x="10239760" y="1405867"/>
                <a:ext cx="129960" cy="94680"/>
              </p14:xfrm>
            </p:contentPart>
          </mc:Choice>
          <mc:Fallback>
            <p:pic>
              <p:nvPicPr>
                <p:cNvPr id="100" name="Freihand 99">
                  <a:extLst>
                    <a:ext uri="{FF2B5EF4-FFF2-40B4-BE49-F238E27FC236}">
                      <a16:creationId xmlns:a16="http://schemas.microsoft.com/office/drawing/2014/main" id="{7E639184-94B1-4508-A81C-05BB4528F3E8}"/>
                    </a:ext>
                  </a:extLst>
                </p:cNvPr>
                <p:cNvPicPr/>
                <p:nvPr/>
              </p:nvPicPr>
              <p:blipFill>
                <a:blip r:embed="rId147"/>
                <a:stretch>
                  <a:fillRect/>
                </a:stretch>
              </p:blipFill>
              <p:spPr>
                <a:xfrm>
                  <a:off x="10235440" y="1401547"/>
                  <a:ext cx="138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1" name="Freihand 100">
                  <a:extLst>
                    <a:ext uri="{FF2B5EF4-FFF2-40B4-BE49-F238E27FC236}">
                      <a16:creationId xmlns:a16="http://schemas.microsoft.com/office/drawing/2014/main" id="{82BF2854-7331-4700-821A-C7DF1DE44009}"/>
                    </a:ext>
                  </a:extLst>
                </p14:cNvPr>
                <p14:cNvContentPartPr/>
                <p14:nvPr/>
              </p14:nvContentPartPr>
              <p14:xfrm>
                <a:off x="10389160" y="1382827"/>
                <a:ext cx="151200" cy="135720"/>
              </p14:xfrm>
            </p:contentPart>
          </mc:Choice>
          <mc:Fallback>
            <p:pic>
              <p:nvPicPr>
                <p:cNvPr id="101" name="Freihand 100">
                  <a:extLst>
                    <a:ext uri="{FF2B5EF4-FFF2-40B4-BE49-F238E27FC236}">
                      <a16:creationId xmlns:a16="http://schemas.microsoft.com/office/drawing/2014/main" id="{82BF2854-7331-4700-821A-C7DF1DE44009}"/>
                    </a:ext>
                  </a:extLst>
                </p:cNvPr>
                <p:cNvPicPr/>
                <p:nvPr/>
              </p:nvPicPr>
              <p:blipFill>
                <a:blip r:embed="rId149"/>
                <a:stretch>
                  <a:fillRect/>
                </a:stretch>
              </p:blipFill>
              <p:spPr>
                <a:xfrm>
                  <a:off x="10384840" y="1378507"/>
                  <a:ext cx="159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2" name="Freihand 101">
                  <a:extLst>
                    <a:ext uri="{FF2B5EF4-FFF2-40B4-BE49-F238E27FC236}">
                      <a16:creationId xmlns:a16="http://schemas.microsoft.com/office/drawing/2014/main" id="{50F2705A-944D-4E03-A0F8-C2287FFD2511}"/>
                    </a:ext>
                  </a:extLst>
                </p14:cNvPr>
                <p14:cNvContentPartPr/>
                <p14:nvPr/>
              </p14:nvContentPartPr>
              <p14:xfrm>
                <a:off x="10500760" y="1300387"/>
                <a:ext cx="146160" cy="227160"/>
              </p14:xfrm>
            </p:contentPart>
          </mc:Choice>
          <mc:Fallback>
            <p:pic>
              <p:nvPicPr>
                <p:cNvPr id="102" name="Freihand 101">
                  <a:extLst>
                    <a:ext uri="{FF2B5EF4-FFF2-40B4-BE49-F238E27FC236}">
                      <a16:creationId xmlns:a16="http://schemas.microsoft.com/office/drawing/2014/main" id="{50F2705A-944D-4E03-A0F8-C2287FFD2511}"/>
                    </a:ext>
                  </a:extLst>
                </p:cNvPr>
                <p:cNvPicPr/>
                <p:nvPr/>
              </p:nvPicPr>
              <p:blipFill>
                <a:blip r:embed="rId151"/>
                <a:stretch>
                  <a:fillRect/>
                </a:stretch>
              </p:blipFill>
              <p:spPr>
                <a:xfrm>
                  <a:off x="10496440" y="1296067"/>
                  <a:ext cx="154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3" name="Freihand 102">
                  <a:extLst>
                    <a:ext uri="{FF2B5EF4-FFF2-40B4-BE49-F238E27FC236}">
                      <a16:creationId xmlns:a16="http://schemas.microsoft.com/office/drawing/2014/main" id="{C6A8257A-8634-4F78-9AEC-0842030D35DB}"/>
                    </a:ext>
                  </a:extLst>
                </p14:cNvPr>
                <p14:cNvContentPartPr/>
                <p14:nvPr/>
              </p14:nvContentPartPr>
              <p14:xfrm>
                <a:off x="10646200" y="1384987"/>
                <a:ext cx="141480" cy="117000"/>
              </p14:xfrm>
            </p:contentPart>
          </mc:Choice>
          <mc:Fallback>
            <p:pic>
              <p:nvPicPr>
                <p:cNvPr id="103" name="Freihand 102">
                  <a:extLst>
                    <a:ext uri="{FF2B5EF4-FFF2-40B4-BE49-F238E27FC236}">
                      <a16:creationId xmlns:a16="http://schemas.microsoft.com/office/drawing/2014/main" id="{C6A8257A-8634-4F78-9AEC-0842030D35DB}"/>
                    </a:ext>
                  </a:extLst>
                </p:cNvPr>
                <p:cNvPicPr/>
                <p:nvPr/>
              </p:nvPicPr>
              <p:blipFill>
                <a:blip r:embed="rId153"/>
                <a:stretch>
                  <a:fillRect/>
                </a:stretch>
              </p:blipFill>
              <p:spPr>
                <a:xfrm>
                  <a:off x="10641880" y="1380667"/>
                  <a:ext cx="150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5" name="Freihand 104">
                  <a:extLst>
                    <a:ext uri="{FF2B5EF4-FFF2-40B4-BE49-F238E27FC236}">
                      <a16:creationId xmlns:a16="http://schemas.microsoft.com/office/drawing/2014/main" id="{D2618D5D-1084-4D23-A6D9-D1E8C14BEA62}"/>
                    </a:ext>
                  </a:extLst>
                </p14:cNvPr>
                <p14:cNvContentPartPr/>
                <p14:nvPr/>
              </p14:nvContentPartPr>
              <p14:xfrm>
                <a:off x="10969480" y="1263307"/>
                <a:ext cx="202680" cy="207720"/>
              </p14:xfrm>
            </p:contentPart>
          </mc:Choice>
          <mc:Fallback>
            <p:pic>
              <p:nvPicPr>
                <p:cNvPr id="105" name="Freihand 104">
                  <a:extLst>
                    <a:ext uri="{FF2B5EF4-FFF2-40B4-BE49-F238E27FC236}">
                      <a16:creationId xmlns:a16="http://schemas.microsoft.com/office/drawing/2014/main" id="{D2618D5D-1084-4D23-A6D9-D1E8C14BEA62}"/>
                    </a:ext>
                  </a:extLst>
                </p:cNvPr>
                <p:cNvPicPr/>
                <p:nvPr/>
              </p:nvPicPr>
              <p:blipFill>
                <a:blip r:embed="rId155"/>
                <a:stretch>
                  <a:fillRect/>
                </a:stretch>
              </p:blipFill>
              <p:spPr>
                <a:xfrm>
                  <a:off x="10965160" y="1258987"/>
                  <a:ext cx="2113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6" name="Freihand 105">
                  <a:extLst>
                    <a:ext uri="{FF2B5EF4-FFF2-40B4-BE49-F238E27FC236}">
                      <a16:creationId xmlns:a16="http://schemas.microsoft.com/office/drawing/2014/main" id="{CD21A678-6BAB-45B5-BBFB-3E1D7013333F}"/>
                    </a:ext>
                  </a:extLst>
                </p14:cNvPr>
                <p14:cNvContentPartPr/>
                <p14:nvPr/>
              </p14:nvContentPartPr>
              <p14:xfrm>
                <a:off x="11221480" y="1378867"/>
                <a:ext cx="262440" cy="99720"/>
              </p14:xfrm>
            </p:contentPart>
          </mc:Choice>
          <mc:Fallback>
            <p:pic>
              <p:nvPicPr>
                <p:cNvPr id="106" name="Freihand 105">
                  <a:extLst>
                    <a:ext uri="{FF2B5EF4-FFF2-40B4-BE49-F238E27FC236}">
                      <a16:creationId xmlns:a16="http://schemas.microsoft.com/office/drawing/2014/main" id="{CD21A678-6BAB-45B5-BBFB-3E1D7013333F}"/>
                    </a:ext>
                  </a:extLst>
                </p:cNvPr>
                <p:cNvPicPr/>
                <p:nvPr/>
              </p:nvPicPr>
              <p:blipFill>
                <a:blip r:embed="rId157"/>
                <a:stretch>
                  <a:fillRect/>
                </a:stretch>
              </p:blipFill>
              <p:spPr>
                <a:xfrm>
                  <a:off x="11217160" y="1374547"/>
                  <a:ext cx="271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8" name="Freihand 107">
                  <a:extLst>
                    <a:ext uri="{FF2B5EF4-FFF2-40B4-BE49-F238E27FC236}">
                      <a16:creationId xmlns:a16="http://schemas.microsoft.com/office/drawing/2014/main" id="{B78E836B-3B33-4E09-A84A-6A45EFBAB094}"/>
                    </a:ext>
                  </a:extLst>
                </p14:cNvPr>
                <p14:cNvContentPartPr/>
                <p14:nvPr/>
              </p14:nvContentPartPr>
              <p14:xfrm>
                <a:off x="7915960" y="1818427"/>
                <a:ext cx="124920" cy="320040"/>
              </p14:xfrm>
            </p:contentPart>
          </mc:Choice>
          <mc:Fallback>
            <p:pic>
              <p:nvPicPr>
                <p:cNvPr id="108" name="Freihand 107">
                  <a:extLst>
                    <a:ext uri="{FF2B5EF4-FFF2-40B4-BE49-F238E27FC236}">
                      <a16:creationId xmlns:a16="http://schemas.microsoft.com/office/drawing/2014/main" id="{B78E836B-3B33-4E09-A84A-6A45EFBAB094}"/>
                    </a:ext>
                  </a:extLst>
                </p:cNvPr>
                <p:cNvPicPr/>
                <p:nvPr/>
              </p:nvPicPr>
              <p:blipFill>
                <a:blip r:embed="rId159"/>
                <a:stretch>
                  <a:fillRect/>
                </a:stretch>
              </p:blipFill>
              <p:spPr>
                <a:xfrm>
                  <a:off x="7911640" y="1814107"/>
                  <a:ext cx="13356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9" name="Freihand 108">
                  <a:extLst>
                    <a:ext uri="{FF2B5EF4-FFF2-40B4-BE49-F238E27FC236}">
                      <a16:creationId xmlns:a16="http://schemas.microsoft.com/office/drawing/2014/main" id="{BC286529-97E5-409F-A020-CD5E3ACDF063}"/>
                    </a:ext>
                  </a:extLst>
                </p14:cNvPr>
                <p14:cNvContentPartPr/>
                <p14:nvPr/>
              </p14:nvContentPartPr>
              <p14:xfrm>
                <a:off x="8084800" y="1837507"/>
                <a:ext cx="249840" cy="131400"/>
              </p14:xfrm>
            </p:contentPart>
          </mc:Choice>
          <mc:Fallback>
            <p:pic>
              <p:nvPicPr>
                <p:cNvPr id="109" name="Freihand 108">
                  <a:extLst>
                    <a:ext uri="{FF2B5EF4-FFF2-40B4-BE49-F238E27FC236}">
                      <a16:creationId xmlns:a16="http://schemas.microsoft.com/office/drawing/2014/main" id="{BC286529-97E5-409F-A020-CD5E3ACDF063}"/>
                    </a:ext>
                  </a:extLst>
                </p:cNvPr>
                <p:cNvPicPr/>
                <p:nvPr/>
              </p:nvPicPr>
              <p:blipFill>
                <a:blip r:embed="rId161"/>
                <a:stretch>
                  <a:fillRect/>
                </a:stretch>
              </p:blipFill>
              <p:spPr>
                <a:xfrm>
                  <a:off x="8080480" y="1833187"/>
                  <a:ext cx="258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0" name="Freihand 109">
                  <a:extLst>
                    <a:ext uri="{FF2B5EF4-FFF2-40B4-BE49-F238E27FC236}">
                      <a16:creationId xmlns:a16="http://schemas.microsoft.com/office/drawing/2014/main" id="{5B270E5C-35EF-4DD7-9DC2-36C89702E00B}"/>
                    </a:ext>
                  </a:extLst>
                </p14:cNvPr>
                <p14:cNvContentPartPr/>
                <p14:nvPr/>
              </p14:nvContentPartPr>
              <p14:xfrm>
                <a:off x="8337880" y="1846507"/>
                <a:ext cx="126720" cy="120240"/>
              </p14:xfrm>
            </p:contentPart>
          </mc:Choice>
          <mc:Fallback>
            <p:pic>
              <p:nvPicPr>
                <p:cNvPr id="110" name="Freihand 109">
                  <a:extLst>
                    <a:ext uri="{FF2B5EF4-FFF2-40B4-BE49-F238E27FC236}">
                      <a16:creationId xmlns:a16="http://schemas.microsoft.com/office/drawing/2014/main" id="{5B270E5C-35EF-4DD7-9DC2-36C89702E00B}"/>
                    </a:ext>
                  </a:extLst>
                </p:cNvPr>
                <p:cNvPicPr/>
                <p:nvPr/>
              </p:nvPicPr>
              <p:blipFill>
                <a:blip r:embed="rId163"/>
                <a:stretch>
                  <a:fillRect/>
                </a:stretch>
              </p:blipFill>
              <p:spPr>
                <a:xfrm>
                  <a:off x="8333560" y="1842187"/>
                  <a:ext cx="135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1" name="Freihand 110">
                  <a:extLst>
                    <a:ext uri="{FF2B5EF4-FFF2-40B4-BE49-F238E27FC236}">
                      <a16:creationId xmlns:a16="http://schemas.microsoft.com/office/drawing/2014/main" id="{F1690DAA-331A-472F-8D1B-F8601CA0EE9B}"/>
                    </a:ext>
                  </a:extLst>
                </p14:cNvPr>
                <p14:cNvContentPartPr/>
                <p14:nvPr/>
              </p14:nvContentPartPr>
              <p14:xfrm>
                <a:off x="8513200" y="1872427"/>
                <a:ext cx="224640" cy="77400"/>
              </p14:xfrm>
            </p:contentPart>
          </mc:Choice>
          <mc:Fallback>
            <p:pic>
              <p:nvPicPr>
                <p:cNvPr id="111" name="Freihand 110">
                  <a:extLst>
                    <a:ext uri="{FF2B5EF4-FFF2-40B4-BE49-F238E27FC236}">
                      <a16:creationId xmlns:a16="http://schemas.microsoft.com/office/drawing/2014/main" id="{F1690DAA-331A-472F-8D1B-F8601CA0EE9B}"/>
                    </a:ext>
                  </a:extLst>
                </p:cNvPr>
                <p:cNvPicPr/>
                <p:nvPr/>
              </p:nvPicPr>
              <p:blipFill>
                <a:blip r:embed="rId165"/>
                <a:stretch>
                  <a:fillRect/>
                </a:stretch>
              </p:blipFill>
              <p:spPr>
                <a:xfrm>
                  <a:off x="8508880" y="1868107"/>
                  <a:ext cx="233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2" name="Freihand 111">
                  <a:extLst>
                    <a:ext uri="{FF2B5EF4-FFF2-40B4-BE49-F238E27FC236}">
                      <a16:creationId xmlns:a16="http://schemas.microsoft.com/office/drawing/2014/main" id="{4946EF6C-FE5A-40FE-AD89-6378C16398E1}"/>
                    </a:ext>
                  </a:extLst>
                </p14:cNvPr>
                <p14:cNvContentPartPr/>
                <p14:nvPr/>
              </p14:nvContentPartPr>
              <p14:xfrm>
                <a:off x="9052840" y="1805107"/>
                <a:ext cx="15840" cy="163080"/>
              </p14:xfrm>
            </p:contentPart>
          </mc:Choice>
          <mc:Fallback>
            <p:pic>
              <p:nvPicPr>
                <p:cNvPr id="112" name="Freihand 111">
                  <a:extLst>
                    <a:ext uri="{FF2B5EF4-FFF2-40B4-BE49-F238E27FC236}">
                      <a16:creationId xmlns:a16="http://schemas.microsoft.com/office/drawing/2014/main" id="{4946EF6C-FE5A-40FE-AD89-6378C16398E1}"/>
                    </a:ext>
                  </a:extLst>
                </p:cNvPr>
                <p:cNvPicPr/>
                <p:nvPr/>
              </p:nvPicPr>
              <p:blipFill>
                <a:blip r:embed="rId167"/>
                <a:stretch>
                  <a:fillRect/>
                </a:stretch>
              </p:blipFill>
              <p:spPr>
                <a:xfrm>
                  <a:off x="9048520" y="1800787"/>
                  <a:ext cx="24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3" name="Freihand 112">
                  <a:extLst>
                    <a:ext uri="{FF2B5EF4-FFF2-40B4-BE49-F238E27FC236}">
                      <a16:creationId xmlns:a16="http://schemas.microsoft.com/office/drawing/2014/main" id="{FDB11A34-F47B-49EE-AEC1-DD3A6C2E9B95}"/>
                    </a:ext>
                  </a:extLst>
                </p14:cNvPr>
                <p14:cNvContentPartPr/>
                <p14:nvPr/>
              </p14:nvContentPartPr>
              <p14:xfrm>
                <a:off x="8930440" y="1742827"/>
                <a:ext cx="283680" cy="287280"/>
              </p14:xfrm>
            </p:contentPart>
          </mc:Choice>
          <mc:Fallback>
            <p:pic>
              <p:nvPicPr>
                <p:cNvPr id="113" name="Freihand 112">
                  <a:extLst>
                    <a:ext uri="{FF2B5EF4-FFF2-40B4-BE49-F238E27FC236}">
                      <a16:creationId xmlns:a16="http://schemas.microsoft.com/office/drawing/2014/main" id="{FDB11A34-F47B-49EE-AEC1-DD3A6C2E9B95}"/>
                    </a:ext>
                  </a:extLst>
                </p:cNvPr>
                <p:cNvPicPr/>
                <p:nvPr/>
              </p:nvPicPr>
              <p:blipFill>
                <a:blip r:embed="rId169"/>
                <a:stretch>
                  <a:fillRect/>
                </a:stretch>
              </p:blipFill>
              <p:spPr>
                <a:xfrm>
                  <a:off x="8926120" y="1738507"/>
                  <a:ext cx="2923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8" name="Freihand 117">
                  <a:extLst>
                    <a:ext uri="{FF2B5EF4-FFF2-40B4-BE49-F238E27FC236}">
                      <a16:creationId xmlns:a16="http://schemas.microsoft.com/office/drawing/2014/main" id="{B46A4D06-0B3D-45BC-B127-F96EDBC96E16}"/>
                    </a:ext>
                  </a:extLst>
                </p14:cNvPr>
                <p14:cNvContentPartPr/>
                <p14:nvPr/>
              </p14:nvContentPartPr>
              <p14:xfrm>
                <a:off x="6786280" y="725107"/>
                <a:ext cx="1968480" cy="3249360"/>
              </p14:xfrm>
            </p:contentPart>
          </mc:Choice>
          <mc:Fallback>
            <p:pic>
              <p:nvPicPr>
                <p:cNvPr id="118" name="Freihand 117">
                  <a:extLst>
                    <a:ext uri="{FF2B5EF4-FFF2-40B4-BE49-F238E27FC236}">
                      <a16:creationId xmlns:a16="http://schemas.microsoft.com/office/drawing/2014/main" id="{B46A4D06-0B3D-45BC-B127-F96EDBC96E16}"/>
                    </a:ext>
                  </a:extLst>
                </p:cNvPr>
                <p:cNvPicPr/>
                <p:nvPr/>
              </p:nvPicPr>
              <p:blipFill>
                <a:blip r:embed="rId171"/>
                <a:stretch>
                  <a:fillRect/>
                </a:stretch>
              </p:blipFill>
              <p:spPr>
                <a:xfrm>
                  <a:off x="6781960" y="720787"/>
                  <a:ext cx="1977120" cy="3258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9" name="Freihand 118">
                  <a:extLst>
                    <a:ext uri="{FF2B5EF4-FFF2-40B4-BE49-F238E27FC236}">
                      <a16:creationId xmlns:a16="http://schemas.microsoft.com/office/drawing/2014/main" id="{E69E1FD2-FF5B-4264-ACB6-5392FB5DFEBA}"/>
                    </a:ext>
                  </a:extLst>
                </p14:cNvPr>
                <p14:cNvContentPartPr/>
                <p14:nvPr/>
              </p14:nvContentPartPr>
              <p14:xfrm>
                <a:off x="7309000" y="629707"/>
                <a:ext cx="349200" cy="355680"/>
              </p14:xfrm>
            </p:contentPart>
          </mc:Choice>
          <mc:Fallback>
            <p:pic>
              <p:nvPicPr>
                <p:cNvPr id="119" name="Freihand 118">
                  <a:extLst>
                    <a:ext uri="{FF2B5EF4-FFF2-40B4-BE49-F238E27FC236}">
                      <a16:creationId xmlns:a16="http://schemas.microsoft.com/office/drawing/2014/main" id="{E69E1FD2-FF5B-4264-ACB6-5392FB5DFEBA}"/>
                    </a:ext>
                  </a:extLst>
                </p:cNvPr>
                <p:cNvPicPr/>
                <p:nvPr/>
              </p:nvPicPr>
              <p:blipFill>
                <a:blip r:embed="rId173"/>
                <a:stretch>
                  <a:fillRect/>
                </a:stretch>
              </p:blipFill>
              <p:spPr>
                <a:xfrm>
                  <a:off x="7304680" y="625387"/>
                  <a:ext cx="357840" cy="364320"/>
                </a:xfrm>
                <a:prstGeom prst="rect">
                  <a:avLst/>
                </a:prstGeom>
              </p:spPr>
            </p:pic>
          </mc:Fallback>
        </mc:AlternateContent>
      </p:grpSp>
      <p:grpSp>
        <p:nvGrpSpPr>
          <p:cNvPr id="165" name="Gruppieren 164">
            <a:extLst>
              <a:ext uri="{FF2B5EF4-FFF2-40B4-BE49-F238E27FC236}">
                <a16:creationId xmlns:a16="http://schemas.microsoft.com/office/drawing/2014/main" id="{50415D36-349E-4255-BEEB-08DC2075DF1E}"/>
              </a:ext>
            </a:extLst>
          </p:cNvPr>
          <p:cNvGrpSpPr/>
          <p:nvPr/>
        </p:nvGrpSpPr>
        <p:grpSpPr>
          <a:xfrm>
            <a:off x="412120" y="4163107"/>
            <a:ext cx="8047800" cy="655560"/>
            <a:chOff x="412120" y="4163107"/>
            <a:chExt cx="8047800" cy="655560"/>
          </a:xfrm>
        </p:grpSpPr>
        <mc:AlternateContent xmlns:mc="http://schemas.openxmlformats.org/markup-compatibility/2006">
          <mc:Choice xmlns:p14="http://schemas.microsoft.com/office/powerpoint/2010/main" Requires="p14">
            <p:contentPart p14:bwMode="auto" r:id="rId174">
              <p14:nvContentPartPr>
                <p14:cNvPr id="115" name="Freihand 114">
                  <a:extLst>
                    <a:ext uri="{FF2B5EF4-FFF2-40B4-BE49-F238E27FC236}">
                      <a16:creationId xmlns:a16="http://schemas.microsoft.com/office/drawing/2014/main" id="{3D7ADD7A-00AB-4E61-A31B-B76501C83516}"/>
                    </a:ext>
                  </a:extLst>
                </p14:cNvPr>
                <p14:cNvContentPartPr/>
                <p14:nvPr/>
              </p14:nvContentPartPr>
              <p14:xfrm>
                <a:off x="811720" y="4163107"/>
                <a:ext cx="2464560" cy="67680"/>
              </p14:xfrm>
            </p:contentPart>
          </mc:Choice>
          <mc:Fallback>
            <p:pic>
              <p:nvPicPr>
                <p:cNvPr id="115" name="Freihand 114">
                  <a:extLst>
                    <a:ext uri="{FF2B5EF4-FFF2-40B4-BE49-F238E27FC236}">
                      <a16:creationId xmlns:a16="http://schemas.microsoft.com/office/drawing/2014/main" id="{3D7ADD7A-00AB-4E61-A31B-B76501C83516}"/>
                    </a:ext>
                  </a:extLst>
                </p:cNvPr>
                <p:cNvPicPr/>
                <p:nvPr/>
              </p:nvPicPr>
              <p:blipFill>
                <a:blip r:embed="rId175"/>
                <a:stretch>
                  <a:fillRect/>
                </a:stretch>
              </p:blipFill>
              <p:spPr>
                <a:xfrm>
                  <a:off x="807400" y="4158787"/>
                  <a:ext cx="2473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6" name="Freihand 115">
                  <a:extLst>
                    <a:ext uri="{FF2B5EF4-FFF2-40B4-BE49-F238E27FC236}">
                      <a16:creationId xmlns:a16="http://schemas.microsoft.com/office/drawing/2014/main" id="{C1AB9224-3497-41B0-8362-267542AAB2D1}"/>
                    </a:ext>
                  </a:extLst>
                </p14:cNvPr>
                <p14:cNvContentPartPr/>
                <p14:nvPr/>
              </p14:nvContentPartPr>
              <p14:xfrm>
                <a:off x="5649400" y="4242307"/>
                <a:ext cx="2810520" cy="83520"/>
              </p14:xfrm>
            </p:contentPart>
          </mc:Choice>
          <mc:Fallback>
            <p:pic>
              <p:nvPicPr>
                <p:cNvPr id="116" name="Freihand 115">
                  <a:extLst>
                    <a:ext uri="{FF2B5EF4-FFF2-40B4-BE49-F238E27FC236}">
                      <a16:creationId xmlns:a16="http://schemas.microsoft.com/office/drawing/2014/main" id="{C1AB9224-3497-41B0-8362-267542AAB2D1}"/>
                    </a:ext>
                  </a:extLst>
                </p:cNvPr>
                <p:cNvPicPr/>
                <p:nvPr/>
              </p:nvPicPr>
              <p:blipFill>
                <a:blip r:embed="rId177"/>
                <a:stretch>
                  <a:fillRect/>
                </a:stretch>
              </p:blipFill>
              <p:spPr>
                <a:xfrm>
                  <a:off x="5645080" y="4237987"/>
                  <a:ext cx="2819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7" name="Freihand 116">
                  <a:extLst>
                    <a:ext uri="{FF2B5EF4-FFF2-40B4-BE49-F238E27FC236}">
                      <a16:creationId xmlns:a16="http://schemas.microsoft.com/office/drawing/2014/main" id="{10E2BD4B-DCF5-463D-9E93-7BE06445A4AB}"/>
                    </a:ext>
                  </a:extLst>
                </p14:cNvPr>
                <p14:cNvContentPartPr/>
                <p14:nvPr/>
              </p14:nvContentPartPr>
              <p14:xfrm>
                <a:off x="820000" y="4558027"/>
                <a:ext cx="1973160" cy="56160"/>
              </p14:xfrm>
            </p:contentPart>
          </mc:Choice>
          <mc:Fallback>
            <p:pic>
              <p:nvPicPr>
                <p:cNvPr id="117" name="Freihand 116">
                  <a:extLst>
                    <a:ext uri="{FF2B5EF4-FFF2-40B4-BE49-F238E27FC236}">
                      <a16:creationId xmlns:a16="http://schemas.microsoft.com/office/drawing/2014/main" id="{10E2BD4B-DCF5-463D-9E93-7BE06445A4AB}"/>
                    </a:ext>
                  </a:extLst>
                </p:cNvPr>
                <p:cNvPicPr/>
                <p:nvPr/>
              </p:nvPicPr>
              <p:blipFill>
                <a:blip r:embed="rId179"/>
                <a:stretch>
                  <a:fillRect/>
                </a:stretch>
              </p:blipFill>
              <p:spPr>
                <a:xfrm>
                  <a:off x="815680" y="4553707"/>
                  <a:ext cx="1981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1" name="Freihand 120">
                  <a:extLst>
                    <a:ext uri="{FF2B5EF4-FFF2-40B4-BE49-F238E27FC236}">
                      <a16:creationId xmlns:a16="http://schemas.microsoft.com/office/drawing/2014/main" id="{06544586-4392-4D60-9BE2-4EA5A663A827}"/>
                    </a:ext>
                  </a:extLst>
                </p14:cNvPr>
                <p14:cNvContentPartPr/>
                <p14:nvPr/>
              </p14:nvContentPartPr>
              <p14:xfrm>
                <a:off x="6484960" y="4284427"/>
                <a:ext cx="1914480" cy="96480"/>
              </p14:xfrm>
            </p:contentPart>
          </mc:Choice>
          <mc:Fallback>
            <p:pic>
              <p:nvPicPr>
                <p:cNvPr id="121" name="Freihand 120">
                  <a:extLst>
                    <a:ext uri="{FF2B5EF4-FFF2-40B4-BE49-F238E27FC236}">
                      <a16:creationId xmlns:a16="http://schemas.microsoft.com/office/drawing/2014/main" id="{06544586-4392-4D60-9BE2-4EA5A663A827}"/>
                    </a:ext>
                  </a:extLst>
                </p:cNvPr>
                <p:cNvPicPr/>
                <p:nvPr/>
              </p:nvPicPr>
              <p:blipFill>
                <a:blip r:embed="rId181"/>
                <a:stretch>
                  <a:fillRect/>
                </a:stretch>
              </p:blipFill>
              <p:spPr>
                <a:xfrm>
                  <a:off x="6480640" y="4280107"/>
                  <a:ext cx="1923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2" name="Freihand 121">
                  <a:extLst>
                    <a:ext uri="{FF2B5EF4-FFF2-40B4-BE49-F238E27FC236}">
                      <a16:creationId xmlns:a16="http://schemas.microsoft.com/office/drawing/2014/main" id="{5430726D-CF55-4BEE-B68C-CE93200D7C48}"/>
                    </a:ext>
                  </a:extLst>
                </p14:cNvPr>
                <p14:cNvContentPartPr/>
                <p14:nvPr/>
              </p14:nvContentPartPr>
              <p14:xfrm>
                <a:off x="712000" y="4583947"/>
                <a:ext cx="137520" cy="39960"/>
              </p14:xfrm>
            </p:contentPart>
          </mc:Choice>
          <mc:Fallback>
            <p:pic>
              <p:nvPicPr>
                <p:cNvPr id="122" name="Freihand 121">
                  <a:extLst>
                    <a:ext uri="{FF2B5EF4-FFF2-40B4-BE49-F238E27FC236}">
                      <a16:creationId xmlns:a16="http://schemas.microsoft.com/office/drawing/2014/main" id="{5430726D-CF55-4BEE-B68C-CE93200D7C48}"/>
                    </a:ext>
                  </a:extLst>
                </p:cNvPr>
                <p:cNvPicPr/>
                <p:nvPr/>
              </p:nvPicPr>
              <p:blipFill>
                <a:blip r:embed="rId183"/>
                <a:stretch>
                  <a:fillRect/>
                </a:stretch>
              </p:blipFill>
              <p:spPr>
                <a:xfrm>
                  <a:off x="707680" y="4579627"/>
                  <a:ext cx="146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3" name="Freihand 122">
                  <a:extLst>
                    <a:ext uri="{FF2B5EF4-FFF2-40B4-BE49-F238E27FC236}">
                      <a16:creationId xmlns:a16="http://schemas.microsoft.com/office/drawing/2014/main" id="{30EC6BDD-B406-4A96-A29B-2B95A8EE9E6B}"/>
                    </a:ext>
                  </a:extLst>
                </p14:cNvPr>
                <p14:cNvContentPartPr/>
                <p14:nvPr/>
              </p14:nvContentPartPr>
              <p14:xfrm>
                <a:off x="412120" y="4524547"/>
                <a:ext cx="2017800" cy="109440"/>
              </p14:xfrm>
            </p:contentPart>
          </mc:Choice>
          <mc:Fallback>
            <p:pic>
              <p:nvPicPr>
                <p:cNvPr id="123" name="Freihand 122">
                  <a:extLst>
                    <a:ext uri="{FF2B5EF4-FFF2-40B4-BE49-F238E27FC236}">
                      <a16:creationId xmlns:a16="http://schemas.microsoft.com/office/drawing/2014/main" id="{30EC6BDD-B406-4A96-A29B-2B95A8EE9E6B}"/>
                    </a:ext>
                  </a:extLst>
                </p:cNvPr>
                <p:cNvPicPr/>
                <p:nvPr/>
              </p:nvPicPr>
              <p:blipFill>
                <a:blip r:embed="rId185"/>
                <a:stretch>
                  <a:fillRect/>
                </a:stretch>
              </p:blipFill>
              <p:spPr>
                <a:xfrm>
                  <a:off x="407800" y="4520227"/>
                  <a:ext cx="2026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5" name="Freihand 124">
                  <a:extLst>
                    <a:ext uri="{FF2B5EF4-FFF2-40B4-BE49-F238E27FC236}">
                      <a16:creationId xmlns:a16="http://schemas.microsoft.com/office/drawing/2014/main" id="{B6B74650-501A-4789-A0FE-72D2E8F246BA}"/>
                    </a:ext>
                  </a:extLst>
                </p14:cNvPr>
                <p14:cNvContentPartPr/>
                <p14:nvPr/>
              </p14:nvContentPartPr>
              <p14:xfrm>
                <a:off x="3017080" y="4483507"/>
                <a:ext cx="285120" cy="10800"/>
              </p14:xfrm>
            </p:contentPart>
          </mc:Choice>
          <mc:Fallback>
            <p:pic>
              <p:nvPicPr>
                <p:cNvPr id="125" name="Freihand 124">
                  <a:extLst>
                    <a:ext uri="{FF2B5EF4-FFF2-40B4-BE49-F238E27FC236}">
                      <a16:creationId xmlns:a16="http://schemas.microsoft.com/office/drawing/2014/main" id="{B6B74650-501A-4789-A0FE-72D2E8F246BA}"/>
                    </a:ext>
                  </a:extLst>
                </p:cNvPr>
                <p:cNvPicPr/>
                <p:nvPr/>
              </p:nvPicPr>
              <p:blipFill>
                <a:blip r:embed="rId187"/>
                <a:stretch>
                  <a:fillRect/>
                </a:stretch>
              </p:blipFill>
              <p:spPr>
                <a:xfrm>
                  <a:off x="3012760" y="4479187"/>
                  <a:ext cx="293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6" name="Freihand 125">
                  <a:extLst>
                    <a:ext uri="{FF2B5EF4-FFF2-40B4-BE49-F238E27FC236}">
                      <a16:creationId xmlns:a16="http://schemas.microsoft.com/office/drawing/2014/main" id="{0D597623-4C67-4203-9ADE-7BC38D0AF476}"/>
                    </a:ext>
                  </a:extLst>
                </p14:cNvPr>
                <p14:cNvContentPartPr/>
                <p14:nvPr/>
              </p14:nvContentPartPr>
              <p14:xfrm>
                <a:off x="3191680" y="4383427"/>
                <a:ext cx="271440" cy="196200"/>
              </p14:xfrm>
            </p:contentPart>
          </mc:Choice>
          <mc:Fallback>
            <p:pic>
              <p:nvPicPr>
                <p:cNvPr id="126" name="Freihand 125">
                  <a:extLst>
                    <a:ext uri="{FF2B5EF4-FFF2-40B4-BE49-F238E27FC236}">
                      <a16:creationId xmlns:a16="http://schemas.microsoft.com/office/drawing/2014/main" id="{0D597623-4C67-4203-9ADE-7BC38D0AF476}"/>
                    </a:ext>
                  </a:extLst>
                </p:cNvPr>
                <p:cNvPicPr/>
                <p:nvPr/>
              </p:nvPicPr>
              <p:blipFill>
                <a:blip r:embed="rId189"/>
                <a:stretch>
                  <a:fillRect/>
                </a:stretch>
              </p:blipFill>
              <p:spPr>
                <a:xfrm>
                  <a:off x="3187360" y="4379107"/>
                  <a:ext cx="2800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8" name="Freihand 127">
                  <a:extLst>
                    <a:ext uri="{FF2B5EF4-FFF2-40B4-BE49-F238E27FC236}">
                      <a16:creationId xmlns:a16="http://schemas.microsoft.com/office/drawing/2014/main" id="{9A411F9C-5BA1-4C57-89C1-4134F607582B}"/>
                    </a:ext>
                  </a:extLst>
                </p14:cNvPr>
                <p14:cNvContentPartPr/>
                <p14:nvPr/>
              </p14:nvContentPartPr>
              <p14:xfrm>
                <a:off x="3687400" y="4289107"/>
                <a:ext cx="188640" cy="179640"/>
              </p14:xfrm>
            </p:contentPart>
          </mc:Choice>
          <mc:Fallback>
            <p:pic>
              <p:nvPicPr>
                <p:cNvPr id="128" name="Freihand 127">
                  <a:extLst>
                    <a:ext uri="{FF2B5EF4-FFF2-40B4-BE49-F238E27FC236}">
                      <a16:creationId xmlns:a16="http://schemas.microsoft.com/office/drawing/2014/main" id="{9A411F9C-5BA1-4C57-89C1-4134F607582B}"/>
                    </a:ext>
                  </a:extLst>
                </p:cNvPr>
                <p:cNvPicPr/>
                <p:nvPr/>
              </p:nvPicPr>
              <p:blipFill>
                <a:blip r:embed="rId191"/>
                <a:stretch>
                  <a:fillRect/>
                </a:stretch>
              </p:blipFill>
              <p:spPr>
                <a:xfrm>
                  <a:off x="3683080" y="4284787"/>
                  <a:ext cx="197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9" name="Freihand 128">
                  <a:extLst>
                    <a:ext uri="{FF2B5EF4-FFF2-40B4-BE49-F238E27FC236}">
                      <a16:creationId xmlns:a16="http://schemas.microsoft.com/office/drawing/2014/main" id="{199786A5-57F5-424C-800C-32E064384172}"/>
                    </a:ext>
                  </a:extLst>
                </p14:cNvPr>
                <p14:cNvContentPartPr/>
                <p14:nvPr/>
              </p14:nvContentPartPr>
              <p14:xfrm>
                <a:off x="3908080" y="4360747"/>
                <a:ext cx="90360" cy="72720"/>
              </p14:xfrm>
            </p:contentPart>
          </mc:Choice>
          <mc:Fallback>
            <p:pic>
              <p:nvPicPr>
                <p:cNvPr id="129" name="Freihand 128">
                  <a:extLst>
                    <a:ext uri="{FF2B5EF4-FFF2-40B4-BE49-F238E27FC236}">
                      <a16:creationId xmlns:a16="http://schemas.microsoft.com/office/drawing/2014/main" id="{199786A5-57F5-424C-800C-32E064384172}"/>
                    </a:ext>
                  </a:extLst>
                </p:cNvPr>
                <p:cNvPicPr/>
                <p:nvPr/>
              </p:nvPicPr>
              <p:blipFill>
                <a:blip r:embed="rId193"/>
                <a:stretch>
                  <a:fillRect/>
                </a:stretch>
              </p:blipFill>
              <p:spPr>
                <a:xfrm>
                  <a:off x="3903760" y="4356427"/>
                  <a:ext cx="99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0" name="Freihand 129">
                  <a:extLst>
                    <a:ext uri="{FF2B5EF4-FFF2-40B4-BE49-F238E27FC236}">
                      <a16:creationId xmlns:a16="http://schemas.microsoft.com/office/drawing/2014/main" id="{60B93A7A-4F8B-4180-B19F-3419BD9D1621}"/>
                    </a:ext>
                  </a:extLst>
                </p14:cNvPr>
                <p14:cNvContentPartPr/>
                <p14:nvPr/>
              </p14:nvContentPartPr>
              <p14:xfrm>
                <a:off x="4202920" y="4347787"/>
                <a:ext cx="150480" cy="89280"/>
              </p14:xfrm>
            </p:contentPart>
          </mc:Choice>
          <mc:Fallback>
            <p:pic>
              <p:nvPicPr>
                <p:cNvPr id="130" name="Freihand 129">
                  <a:extLst>
                    <a:ext uri="{FF2B5EF4-FFF2-40B4-BE49-F238E27FC236}">
                      <a16:creationId xmlns:a16="http://schemas.microsoft.com/office/drawing/2014/main" id="{60B93A7A-4F8B-4180-B19F-3419BD9D1621}"/>
                    </a:ext>
                  </a:extLst>
                </p:cNvPr>
                <p:cNvPicPr/>
                <p:nvPr/>
              </p:nvPicPr>
              <p:blipFill>
                <a:blip r:embed="rId195"/>
                <a:stretch>
                  <a:fillRect/>
                </a:stretch>
              </p:blipFill>
              <p:spPr>
                <a:xfrm>
                  <a:off x="4198600" y="4343467"/>
                  <a:ext cx="159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1" name="Freihand 130">
                  <a:extLst>
                    <a:ext uri="{FF2B5EF4-FFF2-40B4-BE49-F238E27FC236}">
                      <a16:creationId xmlns:a16="http://schemas.microsoft.com/office/drawing/2014/main" id="{D9024051-0B30-45CA-8DB7-BCFEBA3E946E}"/>
                    </a:ext>
                  </a:extLst>
                </p14:cNvPr>
                <p14:cNvContentPartPr/>
                <p14:nvPr/>
              </p14:nvContentPartPr>
              <p14:xfrm>
                <a:off x="4352320" y="4340587"/>
                <a:ext cx="96480" cy="51480"/>
              </p14:xfrm>
            </p:contentPart>
          </mc:Choice>
          <mc:Fallback>
            <p:pic>
              <p:nvPicPr>
                <p:cNvPr id="131" name="Freihand 130">
                  <a:extLst>
                    <a:ext uri="{FF2B5EF4-FFF2-40B4-BE49-F238E27FC236}">
                      <a16:creationId xmlns:a16="http://schemas.microsoft.com/office/drawing/2014/main" id="{D9024051-0B30-45CA-8DB7-BCFEBA3E946E}"/>
                    </a:ext>
                  </a:extLst>
                </p:cNvPr>
                <p:cNvPicPr/>
                <p:nvPr/>
              </p:nvPicPr>
              <p:blipFill>
                <a:blip r:embed="rId197"/>
                <a:stretch>
                  <a:fillRect/>
                </a:stretch>
              </p:blipFill>
              <p:spPr>
                <a:xfrm>
                  <a:off x="4348000" y="4336267"/>
                  <a:ext cx="105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2" name="Freihand 131">
                  <a:extLst>
                    <a:ext uri="{FF2B5EF4-FFF2-40B4-BE49-F238E27FC236}">
                      <a16:creationId xmlns:a16="http://schemas.microsoft.com/office/drawing/2014/main" id="{65F507D7-A378-414F-A91C-EAB0E41CE479}"/>
                    </a:ext>
                  </a:extLst>
                </p14:cNvPr>
                <p14:cNvContentPartPr/>
                <p14:nvPr/>
              </p14:nvContentPartPr>
              <p14:xfrm>
                <a:off x="4369240" y="4344547"/>
                <a:ext cx="98280" cy="82080"/>
              </p14:xfrm>
            </p:contentPart>
          </mc:Choice>
          <mc:Fallback>
            <p:pic>
              <p:nvPicPr>
                <p:cNvPr id="132" name="Freihand 131">
                  <a:extLst>
                    <a:ext uri="{FF2B5EF4-FFF2-40B4-BE49-F238E27FC236}">
                      <a16:creationId xmlns:a16="http://schemas.microsoft.com/office/drawing/2014/main" id="{65F507D7-A378-414F-A91C-EAB0E41CE479}"/>
                    </a:ext>
                  </a:extLst>
                </p:cNvPr>
                <p:cNvPicPr/>
                <p:nvPr/>
              </p:nvPicPr>
              <p:blipFill>
                <a:blip r:embed="rId199"/>
                <a:stretch>
                  <a:fillRect/>
                </a:stretch>
              </p:blipFill>
              <p:spPr>
                <a:xfrm>
                  <a:off x="4364920" y="4340227"/>
                  <a:ext cx="106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3" name="Freihand 132">
                  <a:extLst>
                    <a:ext uri="{FF2B5EF4-FFF2-40B4-BE49-F238E27FC236}">
                      <a16:creationId xmlns:a16="http://schemas.microsoft.com/office/drawing/2014/main" id="{E106D4D6-02D6-45DF-AD82-51BF3F758572}"/>
                    </a:ext>
                  </a:extLst>
                </p14:cNvPr>
                <p14:cNvContentPartPr/>
                <p14:nvPr/>
              </p14:nvContentPartPr>
              <p14:xfrm>
                <a:off x="4479040" y="4342747"/>
                <a:ext cx="102960" cy="84600"/>
              </p14:xfrm>
            </p:contentPart>
          </mc:Choice>
          <mc:Fallback>
            <p:pic>
              <p:nvPicPr>
                <p:cNvPr id="133" name="Freihand 132">
                  <a:extLst>
                    <a:ext uri="{FF2B5EF4-FFF2-40B4-BE49-F238E27FC236}">
                      <a16:creationId xmlns:a16="http://schemas.microsoft.com/office/drawing/2014/main" id="{E106D4D6-02D6-45DF-AD82-51BF3F758572}"/>
                    </a:ext>
                  </a:extLst>
                </p:cNvPr>
                <p:cNvPicPr/>
                <p:nvPr/>
              </p:nvPicPr>
              <p:blipFill>
                <a:blip r:embed="rId201"/>
                <a:stretch>
                  <a:fillRect/>
                </a:stretch>
              </p:blipFill>
              <p:spPr>
                <a:xfrm>
                  <a:off x="4474720" y="4338427"/>
                  <a:ext cx="111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4" name="Freihand 133">
                  <a:extLst>
                    <a:ext uri="{FF2B5EF4-FFF2-40B4-BE49-F238E27FC236}">
                      <a16:creationId xmlns:a16="http://schemas.microsoft.com/office/drawing/2014/main" id="{F21B1EFE-FCA0-46C6-8349-57F39752F54F}"/>
                    </a:ext>
                  </a:extLst>
                </p14:cNvPr>
                <p14:cNvContentPartPr/>
                <p14:nvPr/>
              </p14:nvContentPartPr>
              <p14:xfrm>
                <a:off x="4558240" y="4273987"/>
                <a:ext cx="114120" cy="145440"/>
              </p14:xfrm>
            </p:contentPart>
          </mc:Choice>
          <mc:Fallback>
            <p:pic>
              <p:nvPicPr>
                <p:cNvPr id="134" name="Freihand 133">
                  <a:extLst>
                    <a:ext uri="{FF2B5EF4-FFF2-40B4-BE49-F238E27FC236}">
                      <a16:creationId xmlns:a16="http://schemas.microsoft.com/office/drawing/2014/main" id="{F21B1EFE-FCA0-46C6-8349-57F39752F54F}"/>
                    </a:ext>
                  </a:extLst>
                </p:cNvPr>
                <p:cNvPicPr/>
                <p:nvPr/>
              </p:nvPicPr>
              <p:blipFill>
                <a:blip r:embed="rId203"/>
                <a:stretch>
                  <a:fillRect/>
                </a:stretch>
              </p:blipFill>
              <p:spPr>
                <a:xfrm>
                  <a:off x="4553920" y="4269667"/>
                  <a:ext cx="122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5" name="Freihand 134">
                  <a:extLst>
                    <a:ext uri="{FF2B5EF4-FFF2-40B4-BE49-F238E27FC236}">
                      <a16:creationId xmlns:a16="http://schemas.microsoft.com/office/drawing/2014/main" id="{17CD8E2E-AACF-4BCB-8B1E-C7D2FB159286}"/>
                    </a:ext>
                  </a:extLst>
                </p14:cNvPr>
                <p14:cNvContentPartPr/>
                <p14:nvPr/>
              </p14:nvContentPartPr>
              <p14:xfrm>
                <a:off x="4826080" y="4223227"/>
                <a:ext cx="225720" cy="287280"/>
              </p14:xfrm>
            </p:contentPart>
          </mc:Choice>
          <mc:Fallback>
            <p:pic>
              <p:nvPicPr>
                <p:cNvPr id="135" name="Freihand 134">
                  <a:extLst>
                    <a:ext uri="{FF2B5EF4-FFF2-40B4-BE49-F238E27FC236}">
                      <a16:creationId xmlns:a16="http://schemas.microsoft.com/office/drawing/2014/main" id="{17CD8E2E-AACF-4BCB-8B1E-C7D2FB159286}"/>
                    </a:ext>
                  </a:extLst>
                </p:cNvPr>
                <p:cNvPicPr/>
                <p:nvPr/>
              </p:nvPicPr>
              <p:blipFill>
                <a:blip r:embed="rId205"/>
                <a:stretch>
                  <a:fillRect/>
                </a:stretch>
              </p:blipFill>
              <p:spPr>
                <a:xfrm>
                  <a:off x="4821760" y="4218907"/>
                  <a:ext cx="2343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6" name="Freihand 135">
                  <a:extLst>
                    <a:ext uri="{FF2B5EF4-FFF2-40B4-BE49-F238E27FC236}">
                      <a16:creationId xmlns:a16="http://schemas.microsoft.com/office/drawing/2014/main" id="{0E73A2A5-3188-4E41-919A-7ED964658015}"/>
                    </a:ext>
                  </a:extLst>
                </p14:cNvPr>
                <p14:cNvContentPartPr/>
                <p14:nvPr/>
              </p14:nvContentPartPr>
              <p14:xfrm>
                <a:off x="5211280" y="4228987"/>
                <a:ext cx="215280" cy="146160"/>
              </p14:xfrm>
            </p:contentPart>
          </mc:Choice>
          <mc:Fallback>
            <p:pic>
              <p:nvPicPr>
                <p:cNvPr id="136" name="Freihand 135">
                  <a:extLst>
                    <a:ext uri="{FF2B5EF4-FFF2-40B4-BE49-F238E27FC236}">
                      <a16:creationId xmlns:a16="http://schemas.microsoft.com/office/drawing/2014/main" id="{0E73A2A5-3188-4E41-919A-7ED964658015}"/>
                    </a:ext>
                  </a:extLst>
                </p:cNvPr>
                <p:cNvPicPr/>
                <p:nvPr/>
              </p:nvPicPr>
              <p:blipFill>
                <a:blip r:embed="rId207"/>
                <a:stretch>
                  <a:fillRect/>
                </a:stretch>
              </p:blipFill>
              <p:spPr>
                <a:xfrm>
                  <a:off x="5206960" y="4224667"/>
                  <a:ext cx="223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7" name="Freihand 136">
                  <a:extLst>
                    <a:ext uri="{FF2B5EF4-FFF2-40B4-BE49-F238E27FC236}">
                      <a16:creationId xmlns:a16="http://schemas.microsoft.com/office/drawing/2014/main" id="{4E7DF4B0-1C83-41DA-9890-4783FF34FC78}"/>
                    </a:ext>
                  </a:extLst>
                </p14:cNvPr>
                <p14:cNvContentPartPr/>
                <p14:nvPr/>
              </p14:nvContentPartPr>
              <p14:xfrm>
                <a:off x="5564800" y="4293427"/>
                <a:ext cx="103680" cy="234360"/>
              </p14:xfrm>
            </p:contentPart>
          </mc:Choice>
          <mc:Fallback>
            <p:pic>
              <p:nvPicPr>
                <p:cNvPr id="137" name="Freihand 136">
                  <a:extLst>
                    <a:ext uri="{FF2B5EF4-FFF2-40B4-BE49-F238E27FC236}">
                      <a16:creationId xmlns:a16="http://schemas.microsoft.com/office/drawing/2014/main" id="{4E7DF4B0-1C83-41DA-9890-4783FF34FC78}"/>
                    </a:ext>
                  </a:extLst>
                </p:cNvPr>
                <p:cNvPicPr/>
                <p:nvPr/>
              </p:nvPicPr>
              <p:blipFill>
                <a:blip r:embed="rId209"/>
                <a:stretch>
                  <a:fillRect/>
                </a:stretch>
              </p:blipFill>
              <p:spPr>
                <a:xfrm>
                  <a:off x="5560480" y="4289107"/>
                  <a:ext cx="1123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8" name="Freihand 137">
                  <a:extLst>
                    <a:ext uri="{FF2B5EF4-FFF2-40B4-BE49-F238E27FC236}">
                      <a16:creationId xmlns:a16="http://schemas.microsoft.com/office/drawing/2014/main" id="{F16CDA67-C808-42D2-8881-18970BBD3859}"/>
                    </a:ext>
                  </a:extLst>
                </p14:cNvPr>
                <p14:cNvContentPartPr/>
                <p14:nvPr/>
              </p14:nvContentPartPr>
              <p14:xfrm>
                <a:off x="5705920" y="4317547"/>
                <a:ext cx="103680" cy="75600"/>
              </p14:xfrm>
            </p:contentPart>
          </mc:Choice>
          <mc:Fallback>
            <p:pic>
              <p:nvPicPr>
                <p:cNvPr id="138" name="Freihand 137">
                  <a:extLst>
                    <a:ext uri="{FF2B5EF4-FFF2-40B4-BE49-F238E27FC236}">
                      <a16:creationId xmlns:a16="http://schemas.microsoft.com/office/drawing/2014/main" id="{F16CDA67-C808-42D2-8881-18970BBD3859}"/>
                    </a:ext>
                  </a:extLst>
                </p:cNvPr>
                <p:cNvPicPr/>
                <p:nvPr/>
              </p:nvPicPr>
              <p:blipFill>
                <a:blip r:embed="rId211"/>
                <a:stretch>
                  <a:fillRect/>
                </a:stretch>
              </p:blipFill>
              <p:spPr>
                <a:xfrm>
                  <a:off x="5701600" y="4313227"/>
                  <a:ext cx="112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9" name="Freihand 138">
                  <a:extLst>
                    <a:ext uri="{FF2B5EF4-FFF2-40B4-BE49-F238E27FC236}">
                      <a16:creationId xmlns:a16="http://schemas.microsoft.com/office/drawing/2014/main" id="{EE00F704-04CA-49BD-BAA8-A67BF020D5B1}"/>
                    </a:ext>
                  </a:extLst>
                </p14:cNvPr>
                <p14:cNvContentPartPr/>
                <p14:nvPr/>
              </p14:nvContentPartPr>
              <p14:xfrm>
                <a:off x="5860720" y="4308547"/>
                <a:ext cx="82800" cy="68400"/>
              </p14:xfrm>
            </p:contentPart>
          </mc:Choice>
          <mc:Fallback>
            <p:pic>
              <p:nvPicPr>
                <p:cNvPr id="139" name="Freihand 138">
                  <a:extLst>
                    <a:ext uri="{FF2B5EF4-FFF2-40B4-BE49-F238E27FC236}">
                      <a16:creationId xmlns:a16="http://schemas.microsoft.com/office/drawing/2014/main" id="{EE00F704-04CA-49BD-BAA8-A67BF020D5B1}"/>
                    </a:ext>
                  </a:extLst>
                </p:cNvPr>
                <p:cNvPicPr/>
                <p:nvPr/>
              </p:nvPicPr>
              <p:blipFill>
                <a:blip r:embed="rId213"/>
                <a:stretch>
                  <a:fillRect/>
                </a:stretch>
              </p:blipFill>
              <p:spPr>
                <a:xfrm>
                  <a:off x="5856400" y="4304227"/>
                  <a:ext cx="91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0" name="Freihand 139">
                  <a:extLst>
                    <a:ext uri="{FF2B5EF4-FFF2-40B4-BE49-F238E27FC236}">
                      <a16:creationId xmlns:a16="http://schemas.microsoft.com/office/drawing/2014/main" id="{A87742BE-F676-46C7-9CAC-13F3FE70D976}"/>
                    </a:ext>
                  </a:extLst>
                </p14:cNvPr>
                <p14:cNvContentPartPr/>
                <p14:nvPr/>
              </p14:nvContentPartPr>
              <p14:xfrm>
                <a:off x="5987080" y="4234387"/>
                <a:ext cx="182880" cy="147240"/>
              </p14:xfrm>
            </p:contentPart>
          </mc:Choice>
          <mc:Fallback>
            <p:pic>
              <p:nvPicPr>
                <p:cNvPr id="140" name="Freihand 139">
                  <a:extLst>
                    <a:ext uri="{FF2B5EF4-FFF2-40B4-BE49-F238E27FC236}">
                      <a16:creationId xmlns:a16="http://schemas.microsoft.com/office/drawing/2014/main" id="{A87742BE-F676-46C7-9CAC-13F3FE70D976}"/>
                    </a:ext>
                  </a:extLst>
                </p:cNvPr>
                <p:cNvPicPr/>
                <p:nvPr/>
              </p:nvPicPr>
              <p:blipFill>
                <a:blip r:embed="rId215"/>
                <a:stretch>
                  <a:fillRect/>
                </a:stretch>
              </p:blipFill>
              <p:spPr>
                <a:xfrm>
                  <a:off x="5982760" y="4230067"/>
                  <a:ext cx="191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1" name="Freihand 140">
                  <a:extLst>
                    <a:ext uri="{FF2B5EF4-FFF2-40B4-BE49-F238E27FC236}">
                      <a16:creationId xmlns:a16="http://schemas.microsoft.com/office/drawing/2014/main" id="{F4F39BB9-FC0C-4D27-B50E-B97A58255B22}"/>
                    </a:ext>
                  </a:extLst>
                </p14:cNvPr>
                <p14:cNvContentPartPr/>
                <p14:nvPr/>
              </p14:nvContentPartPr>
              <p14:xfrm>
                <a:off x="6161680" y="4277947"/>
                <a:ext cx="96840" cy="90720"/>
              </p14:xfrm>
            </p:contentPart>
          </mc:Choice>
          <mc:Fallback>
            <p:pic>
              <p:nvPicPr>
                <p:cNvPr id="141" name="Freihand 140">
                  <a:extLst>
                    <a:ext uri="{FF2B5EF4-FFF2-40B4-BE49-F238E27FC236}">
                      <a16:creationId xmlns:a16="http://schemas.microsoft.com/office/drawing/2014/main" id="{F4F39BB9-FC0C-4D27-B50E-B97A58255B22}"/>
                    </a:ext>
                  </a:extLst>
                </p:cNvPr>
                <p:cNvPicPr/>
                <p:nvPr/>
              </p:nvPicPr>
              <p:blipFill>
                <a:blip r:embed="rId217"/>
                <a:stretch>
                  <a:fillRect/>
                </a:stretch>
              </p:blipFill>
              <p:spPr>
                <a:xfrm>
                  <a:off x="6157360" y="4273627"/>
                  <a:ext cx="105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Freihand 141">
                  <a:extLst>
                    <a:ext uri="{FF2B5EF4-FFF2-40B4-BE49-F238E27FC236}">
                      <a16:creationId xmlns:a16="http://schemas.microsoft.com/office/drawing/2014/main" id="{B2614EA3-1BD8-4AB6-8EB0-62F10E82DF0C}"/>
                    </a:ext>
                  </a:extLst>
                </p14:cNvPr>
                <p14:cNvContentPartPr/>
                <p14:nvPr/>
              </p14:nvContentPartPr>
              <p14:xfrm>
                <a:off x="6437800" y="4280107"/>
                <a:ext cx="303840" cy="96840"/>
              </p14:xfrm>
            </p:contentPart>
          </mc:Choice>
          <mc:Fallback>
            <p:pic>
              <p:nvPicPr>
                <p:cNvPr id="142" name="Freihand 141">
                  <a:extLst>
                    <a:ext uri="{FF2B5EF4-FFF2-40B4-BE49-F238E27FC236}">
                      <a16:creationId xmlns:a16="http://schemas.microsoft.com/office/drawing/2014/main" id="{B2614EA3-1BD8-4AB6-8EB0-62F10E82DF0C}"/>
                    </a:ext>
                  </a:extLst>
                </p:cNvPr>
                <p:cNvPicPr/>
                <p:nvPr/>
              </p:nvPicPr>
              <p:blipFill>
                <a:blip r:embed="rId219"/>
                <a:stretch>
                  <a:fillRect/>
                </a:stretch>
              </p:blipFill>
              <p:spPr>
                <a:xfrm>
                  <a:off x="6433480" y="4275787"/>
                  <a:ext cx="312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 name="Freihand 142">
                  <a:extLst>
                    <a:ext uri="{FF2B5EF4-FFF2-40B4-BE49-F238E27FC236}">
                      <a16:creationId xmlns:a16="http://schemas.microsoft.com/office/drawing/2014/main" id="{293B13D7-BBE5-4B06-9E60-795214C6CE16}"/>
                    </a:ext>
                  </a:extLst>
                </p14:cNvPr>
                <p14:cNvContentPartPr/>
                <p14:nvPr/>
              </p14:nvContentPartPr>
              <p14:xfrm>
                <a:off x="3890440" y="4599427"/>
                <a:ext cx="169920" cy="116640"/>
              </p14:xfrm>
            </p:contentPart>
          </mc:Choice>
          <mc:Fallback>
            <p:pic>
              <p:nvPicPr>
                <p:cNvPr id="143" name="Freihand 142">
                  <a:extLst>
                    <a:ext uri="{FF2B5EF4-FFF2-40B4-BE49-F238E27FC236}">
                      <a16:creationId xmlns:a16="http://schemas.microsoft.com/office/drawing/2014/main" id="{293B13D7-BBE5-4B06-9E60-795214C6CE16}"/>
                    </a:ext>
                  </a:extLst>
                </p:cNvPr>
                <p:cNvPicPr/>
                <p:nvPr/>
              </p:nvPicPr>
              <p:blipFill>
                <a:blip r:embed="rId221"/>
                <a:stretch>
                  <a:fillRect/>
                </a:stretch>
              </p:blipFill>
              <p:spPr>
                <a:xfrm>
                  <a:off x="3886120" y="4595107"/>
                  <a:ext cx="178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4" name="Freihand 143">
                  <a:extLst>
                    <a:ext uri="{FF2B5EF4-FFF2-40B4-BE49-F238E27FC236}">
                      <a16:creationId xmlns:a16="http://schemas.microsoft.com/office/drawing/2014/main" id="{FEC0F692-6D92-4B3B-8FA9-85F7E2F2A3BB}"/>
                    </a:ext>
                  </a:extLst>
                </p14:cNvPr>
                <p14:cNvContentPartPr/>
                <p14:nvPr/>
              </p14:nvContentPartPr>
              <p14:xfrm>
                <a:off x="4103200" y="4605907"/>
                <a:ext cx="90720" cy="89640"/>
              </p14:xfrm>
            </p:contentPart>
          </mc:Choice>
          <mc:Fallback>
            <p:pic>
              <p:nvPicPr>
                <p:cNvPr id="144" name="Freihand 143">
                  <a:extLst>
                    <a:ext uri="{FF2B5EF4-FFF2-40B4-BE49-F238E27FC236}">
                      <a16:creationId xmlns:a16="http://schemas.microsoft.com/office/drawing/2014/main" id="{FEC0F692-6D92-4B3B-8FA9-85F7E2F2A3BB}"/>
                    </a:ext>
                  </a:extLst>
                </p:cNvPr>
                <p:cNvPicPr/>
                <p:nvPr/>
              </p:nvPicPr>
              <p:blipFill>
                <a:blip r:embed="rId223"/>
                <a:stretch>
                  <a:fillRect/>
                </a:stretch>
              </p:blipFill>
              <p:spPr>
                <a:xfrm>
                  <a:off x="4098880" y="4601587"/>
                  <a:ext cx="99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5" name="Freihand 144">
                  <a:extLst>
                    <a:ext uri="{FF2B5EF4-FFF2-40B4-BE49-F238E27FC236}">
                      <a16:creationId xmlns:a16="http://schemas.microsoft.com/office/drawing/2014/main" id="{E9C49743-BD3F-4715-9670-29F7E6E7438B}"/>
                    </a:ext>
                  </a:extLst>
                </p14:cNvPr>
                <p14:cNvContentPartPr/>
                <p14:nvPr/>
              </p14:nvContentPartPr>
              <p14:xfrm>
                <a:off x="4201480" y="4620307"/>
                <a:ext cx="78120" cy="80640"/>
              </p14:xfrm>
            </p:contentPart>
          </mc:Choice>
          <mc:Fallback>
            <p:pic>
              <p:nvPicPr>
                <p:cNvPr id="145" name="Freihand 144">
                  <a:extLst>
                    <a:ext uri="{FF2B5EF4-FFF2-40B4-BE49-F238E27FC236}">
                      <a16:creationId xmlns:a16="http://schemas.microsoft.com/office/drawing/2014/main" id="{E9C49743-BD3F-4715-9670-29F7E6E7438B}"/>
                    </a:ext>
                  </a:extLst>
                </p:cNvPr>
                <p:cNvPicPr/>
                <p:nvPr/>
              </p:nvPicPr>
              <p:blipFill>
                <a:blip r:embed="rId225"/>
                <a:stretch>
                  <a:fillRect/>
                </a:stretch>
              </p:blipFill>
              <p:spPr>
                <a:xfrm>
                  <a:off x="4197160" y="4615987"/>
                  <a:ext cx="86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6" name="Freihand 145">
                  <a:extLst>
                    <a:ext uri="{FF2B5EF4-FFF2-40B4-BE49-F238E27FC236}">
                      <a16:creationId xmlns:a16="http://schemas.microsoft.com/office/drawing/2014/main" id="{B5957548-4A6D-4899-A716-C25E48F49F57}"/>
                    </a:ext>
                  </a:extLst>
                </p14:cNvPr>
                <p14:cNvContentPartPr/>
                <p14:nvPr/>
              </p14:nvContentPartPr>
              <p14:xfrm>
                <a:off x="4314880" y="4605547"/>
                <a:ext cx="107280" cy="113760"/>
              </p14:xfrm>
            </p:contentPart>
          </mc:Choice>
          <mc:Fallback>
            <p:pic>
              <p:nvPicPr>
                <p:cNvPr id="146" name="Freihand 145">
                  <a:extLst>
                    <a:ext uri="{FF2B5EF4-FFF2-40B4-BE49-F238E27FC236}">
                      <a16:creationId xmlns:a16="http://schemas.microsoft.com/office/drawing/2014/main" id="{B5957548-4A6D-4899-A716-C25E48F49F57}"/>
                    </a:ext>
                  </a:extLst>
                </p:cNvPr>
                <p:cNvPicPr/>
                <p:nvPr/>
              </p:nvPicPr>
              <p:blipFill>
                <a:blip r:embed="rId227"/>
                <a:stretch>
                  <a:fillRect/>
                </a:stretch>
              </p:blipFill>
              <p:spPr>
                <a:xfrm>
                  <a:off x="4310560" y="4601227"/>
                  <a:ext cx="115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7" name="Freihand 146">
                  <a:extLst>
                    <a:ext uri="{FF2B5EF4-FFF2-40B4-BE49-F238E27FC236}">
                      <a16:creationId xmlns:a16="http://schemas.microsoft.com/office/drawing/2014/main" id="{EDCA71B8-4CDB-40AB-9FFF-C6D04F54B931}"/>
                    </a:ext>
                  </a:extLst>
                </p14:cNvPr>
                <p14:cNvContentPartPr/>
                <p14:nvPr/>
              </p14:nvContentPartPr>
              <p14:xfrm>
                <a:off x="4446280" y="4614547"/>
                <a:ext cx="284040" cy="87480"/>
              </p14:xfrm>
            </p:contentPart>
          </mc:Choice>
          <mc:Fallback>
            <p:pic>
              <p:nvPicPr>
                <p:cNvPr id="147" name="Freihand 146">
                  <a:extLst>
                    <a:ext uri="{FF2B5EF4-FFF2-40B4-BE49-F238E27FC236}">
                      <a16:creationId xmlns:a16="http://schemas.microsoft.com/office/drawing/2014/main" id="{EDCA71B8-4CDB-40AB-9FFF-C6D04F54B931}"/>
                    </a:ext>
                  </a:extLst>
                </p:cNvPr>
                <p:cNvPicPr/>
                <p:nvPr/>
              </p:nvPicPr>
              <p:blipFill>
                <a:blip r:embed="rId229"/>
                <a:stretch>
                  <a:fillRect/>
                </a:stretch>
              </p:blipFill>
              <p:spPr>
                <a:xfrm>
                  <a:off x="4441960" y="4610227"/>
                  <a:ext cx="292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8" name="Freihand 147">
                  <a:extLst>
                    <a:ext uri="{FF2B5EF4-FFF2-40B4-BE49-F238E27FC236}">
                      <a16:creationId xmlns:a16="http://schemas.microsoft.com/office/drawing/2014/main" id="{9C795D52-AD9A-43DE-AAF1-A6CABC46F6D4}"/>
                    </a:ext>
                  </a:extLst>
                </p14:cNvPr>
                <p14:cNvContentPartPr/>
                <p14:nvPr/>
              </p14:nvContentPartPr>
              <p14:xfrm>
                <a:off x="4732120" y="4570267"/>
                <a:ext cx="141480" cy="116640"/>
              </p14:xfrm>
            </p:contentPart>
          </mc:Choice>
          <mc:Fallback>
            <p:pic>
              <p:nvPicPr>
                <p:cNvPr id="148" name="Freihand 147">
                  <a:extLst>
                    <a:ext uri="{FF2B5EF4-FFF2-40B4-BE49-F238E27FC236}">
                      <a16:creationId xmlns:a16="http://schemas.microsoft.com/office/drawing/2014/main" id="{9C795D52-AD9A-43DE-AAF1-A6CABC46F6D4}"/>
                    </a:ext>
                  </a:extLst>
                </p:cNvPr>
                <p:cNvPicPr/>
                <p:nvPr/>
              </p:nvPicPr>
              <p:blipFill>
                <a:blip r:embed="rId231"/>
                <a:stretch>
                  <a:fillRect/>
                </a:stretch>
              </p:blipFill>
              <p:spPr>
                <a:xfrm>
                  <a:off x="4727800" y="4565947"/>
                  <a:ext cx="150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1" name="Freihand 150">
                  <a:extLst>
                    <a:ext uri="{FF2B5EF4-FFF2-40B4-BE49-F238E27FC236}">
                      <a16:creationId xmlns:a16="http://schemas.microsoft.com/office/drawing/2014/main" id="{6D15CBA2-73EE-4338-A54B-1DAC08D986F9}"/>
                    </a:ext>
                  </a:extLst>
                </p14:cNvPr>
                <p14:cNvContentPartPr/>
                <p14:nvPr/>
              </p14:nvContentPartPr>
              <p14:xfrm>
                <a:off x="5055400" y="4596907"/>
                <a:ext cx="206640" cy="89640"/>
              </p14:xfrm>
            </p:contentPart>
          </mc:Choice>
          <mc:Fallback>
            <p:pic>
              <p:nvPicPr>
                <p:cNvPr id="151" name="Freihand 150">
                  <a:extLst>
                    <a:ext uri="{FF2B5EF4-FFF2-40B4-BE49-F238E27FC236}">
                      <a16:creationId xmlns:a16="http://schemas.microsoft.com/office/drawing/2014/main" id="{6D15CBA2-73EE-4338-A54B-1DAC08D986F9}"/>
                    </a:ext>
                  </a:extLst>
                </p:cNvPr>
                <p:cNvPicPr/>
                <p:nvPr/>
              </p:nvPicPr>
              <p:blipFill>
                <a:blip r:embed="rId233"/>
                <a:stretch>
                  <a:fillRect/>
                </a:stretch>
              </p:blipFill>
              <p:spPr>
                <a:xfrm>
                  <a:off x="5051080" y="4592587"/>
                  <a:ext cx="215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2" name="Freihand 151">
                  <a:extLst>
                    <a:ext uri="{FF2B5EF4-FFF2-40B4-BE49-F238E27FC236}">
                      <a16:creationId xmlns:a16="http://schemas.microsoft.com/office/drawing/2014/main" id="{98969D21-A379-495C-A3DD-ACF6E2E0EA69}"/>
                    </a:ext>
                  </a:extLst>
                </p14:cNvPr>
                <p14:cNvContentPartPr/>
                <p14:nvPr/>
              </p14:nvContentPartPr>
              <p14:xfrm>
                <a:off x="5199760" y="4496827"/>
                <a:ext cx="360" cy="360"/>
              </p14:xfrm>
            </p:contentPart>
          </mc:Choice>
          <mc:Fallback>
            <p:pic>
              <p:nvPicPr>
                <p:cNvPr id="152" name="Freihand 151">
                  <a:extLst>
                    <a:ext uri="{FF2B5EF4-FFF2-40B4-BE49-F238E27FC236}">
                      <a16:creationId xmlns:a16="http://schemas.microsoft.com/office/drawing/2014/main" id="{98969D21-A379-495C-A3DD-ACF6E2E0EA69}"/>
                    </a:ext>
                  </a:extLst>
                </p:cNvPr>
                <p:cNvPicPr/>
                <p:nvPr/>
              </p:nvPicPr>
              <p:blipFill>
                <a:blip r:embed="rId71"/>
                <a:stretch>
                  <a:fillRect/>
                </a:stretch>
              </p:blipFill>
              <p:spPr>
                <a:xfrm>
                  <a:off x="5195440" y="4492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3" name="Freihand 152">
                  <a:extLst>
                    <a:ext uri="{FF2B5EF4-FFF2-40B4-BE49-F238E27FC236}">
                      <a16:creationId xmlns:a16="http://schemas.microsoft.com/office/drawing/2014/main" id="{5D0B00C0-5A53-4026-B5CE-49CF703B729B}"/>
                    </a:ext>
                  </a:extLst>
                </p14:cNvPr>
                <p14:cNvContentPartPr/>
                <p14:nvPr/>
              </p14:nvContentPartPr>
              <p14:xfrm>
                <a:off x="4840480" y="4446067"/>
                <a:ext cx="29520" cy="195120"/>
              </p14:xfrm>
            </p:contentPart>
          </mc:Choice>
          <mc:Fallback>
            <p:pic>
              <p:nvPicPr>
                <p:cNvPr id="153" name="Freihand 152">
                  <a:extLst>
                    <a:ext uri="{FF2B5EF4-FFF2-40B4-BE49-F238E27FC236}">
                      <a16:creationId xmlns:a16="http://schemas.microsoft.com/office/drawing/2014/main" id="{5D0B00C0-5A53-4026-B5CE-49CF703B729B}"/>
                    </a:ext>
                  </a:extLst>
                </p:cNvPr>
                <p:cNvPicPr/>
                <p:nvPr/>
              </p:nvPicPr>
              <p:blipFill>
                <a:blip r:embed="rId236"/>
                <a:stretch>
                  <a:fillRect/>
                </a:stretch>
              </p:blipFill>
              <p:spPr>
                <a:xfrm>
                  <a:off x="4836160" y="4441747"/>
                  <a:ext cx="38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4" name="Freihand 153">
                  <a:extLst>
                    <a:ext uri="{FF2B5EF4-FFF2-40B4-BE49-F238E27FC236}">
                      <a16:creationId xmlns:a16="http://schemas.microsoft.com/office/drawing/2014/main" id="{C7899D55-9BB1-4454-ABA6-FBC2BBB9DCAC}"/>
                    </a:ext>
                  </a:extLst>
                </p14:cNvPr>
                <p14:cNvContentPartPr/>
                <p14:nvPr/>
              </p14:nvContentPartPr>
              <p14:xfrm>
                <a:off x="5583520" y="4552987"/>
                <a:ext cx="234000" cy="154440"/>
              </p14:xfrm>
            </p:contentPart>
          </mc:Choice>
          <mc:Fallback>
            <p:pic>
              <p:nvPicPr>
                <p:cNvPr id="154" name="Freihand 153">
                  <a:extLst>
                    <a:ext uri="{FF2B5EF4-FFF2-40B4-BE49-F238E27FC236}">
                      <a16:creationId xmlns:a16="http://schemas.microsoft.com/office/drawing/2014/main" id="{C7899D55-9BB1-4454-ABA6-FBC2BBB9DCAC}"/>
                    </a:ext>
                  </a:extLst>
                </p:cNvPr>
                <p:cNvPicPr/>
                <p:nvPr/>
              </p:nvPicPr>
              <p:blipFill>
                <a:blip r:embed="rId238"/>
                <a:stretch>
                  <a:fillRect/>
                </a:stretch>
              </p:blipFill>
              <p:spPr>
                <a:xfrm>
                  <a:off x="5579200" y="4548667"/>
                  <a:ext cx="242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5" name="Freihand 154">
                  <a:extLst>
                    <a:ext uri="{FF2B5EF4-FFF2-40B4-BE49-F238E27FC236}">
                      <a16:creationId xmlns:a16="http://schemas.microsoft.com/office/drawing/2014/main" id="{CBEAA552-9A10-47E9-901F-4780D1D3B5C3}"/>
                    </a:ext>
                  </a:extLst>
                </p14:cNvPr>
                <p14:cNvContentPartPr/>
                <p14:nvPr/>
              </p14:nvContentPartPr>
              <p14:xfrm>
                <a:off x="5878000" y="4482427"/>
                <a:ext cx="344520" cy="273600"/>
              </p14:xfrm>
            </p:contentPart>
          </mc:Choice>
          <mc:Fallback>
            <p:pic>
              <p:nvPicPr>
                <p:cNvPr id="155" name="Freihand 154">
                  <a:extLst>
                    <a:ext uri="{FF2B5EF4-FFF2-40B4-BE49-F238E27FC236}">
                      <a16:creationId xmlns:a16="http://schemas.microsoft.com/office/drawing/2014/main" id="{CBEAA552-9A10-47E9-901F-4780D1D3B5C3}"/>
                    </a:ext>
                  </a:extLst>
                </p:cNvPr>
                <p:cNvPicPr/>
                <p:nvPr/>
              </p:nvPicPr>
              <p:blipFill>
                <a:blip r:embed="rId240"/>
                <a:stretch>
                  <a:fillRect/>
                </a:stretch>
              </p:blipFill>
              <p:spPr>
                <a:xfrm>
                  <a:off x="5873680" y="4478107"/>
                  <a:ext cx="3531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6" name="Freihand 155">
                  <a:extLst>
                    <a:ext uri="{FF2B5EF4-FFF2-40B4-BE49-F238E27FC236}">
                      <a16:creationId xmlns:a16="http://schemas.microsoft.com/office/drawing/2014/main" id="{16F4264A-AAB4-4CE1-A37E-BB361CAC7E42}"/>
                    </a:ext>
                  </a:extLst>
                </p14:cNvPr>
                <p14:cNvContentPartPr/>
                <p14:nvPr/>
              </p14:nvContentPartPr>
              <p14:xfrm>
                <a:off x="5830120" y="4450027"/>
                <a:ext cx="2160" cy="7560"/>
              </p14:xfrm>
            </p:contentPart>
          </mc:Choice>
          <mc:Fallback>
            <p:pic>
              <p:nvPicPr>
                <p:cNvPr id="156" name="Freihand 155">
                  <a:extLst>
                    <a:ext uri="{FF2B5EF4-FFF2-40B4-BE49-F238E27FC236}">
                      <a16:creationId xmlns:a16="http://schemas.microsoft.com/office/drawing/2014/main" id="{16F4264A-AAB4-4CE1-A37E-BB361CAC7E42}"/>
                    </a:ext>
                  </a:extLst>
                </p:cNvPr>
                <p:cNvPicPr/>
                <p:nvPr/>
              </p:nvPicPr>
              <p:blipFill>
                <a:blip r:embed="rId242"/>
                <a:stretch>
                  <a:fillRect/>
                </a:stretch>
              </p:blipFill>
              <p:spPr>
                <a:xfrm>
                  <a:off x="5825800" y="4445707"/>
                  <a:ext cx="10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7" name="Freihand 156">
                  <a:extLst>
                    <a:ext uri="{FF2B5EF4-FFF2-40B4-BE49-F238E27FC236}">
                      <a16:creationId xmlns:a16="http://schemas.microsoft.com/office/drawing/2014/main" id="{3389D3D7-B807-4B4C-9F86-2CB0C4119B2E}"/>
                    </a:ext>
                  </a:extLst>
                </p14:cNvPr>
                <p14:cNvContentPartPr/>
                <p14:nvPr/>
              </p14:nvContentPartPr>
              <p14:xfrm>
                <a:off x="6199120" y="4546147"/>
                <a:ext cx="255960" cy="92520"/>
              </p14:xfrm>
            </p:contentPart>
          </mc:Choice>
          <mc:Fallback>
            <p:pic>
              <p:nvPicPr>
                <p:cNvPr id="157" name="Freihand 156">
                  <a:extLst>
                    <a:ext uri="{FF2B5EF4-FFF2-40B4-BE49-F238E27FC236}">
                      <a16:creationId xmlns:a16="http://schemas.microsoft.com/office/drawing/2014/main" id="{3389D3D7-B807-4B4C-9F86-2CB0C4119B2E}"/>
                    </a:ext>
                  </a:extLst>
                </p:cNvPr>
                <p:cNvPicPr/>
                <p:nvPr/>
              </p:nvPicPr>
              <p:blipFill>
                <a:blip r:embed="rId244"/>
                <a:stretch>
                  <a:fillRect/>
                </a:stretch>
              </p:blipFill>
              <p:spPr>
                <a:xfrm>
                  <a:off x="6194800" y="4541827"/>
                  <a:ext cx="264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8" name="Freihand 157">
                  <a:extLst>
                    <a:ext uri="{FF2B5EF4-FFF2-40B4-BE49-F238E27FC236}">
                      <a16:creationId xmlns:a16="http://schemas.microsoft.com/office/drawing/2014/main" id="{27E4F1F4-D220-4F66-A839-E54E2734D544}"/>
                    </a:ext>
                  </a:extLst>
                </p14:cNvPr>
                <p14:cNvContentPartPr/>
                <p14:nvPr/>
              </p14:nvContentPartPr>
              <p14:xfrm>
                <a:off x="6450760" y="4442827"/>
                <a:ext cx="153360" cy="233640"/>
              </p14:xfrm>
            </p:contentPart>
          </mc:Choice>
          <mc:Fallback>
            <p:pic>
              <p:nvPicPr>
                <p:cNvPr id="158" name="Freihand 157">
                  <a:extLst>
                    <a:ext uri="{FF2B5EF4-FFF2-40B4-BE49-F238E27FC236}">
                      <a16:creationId xmlns:a16="http://schemas.microsoft.com/office/drawing/2014/main" id="{27E4F1F4-D220-4F66-A839-E54E2734D544}"/>
                    </a:ext>
                  </a:extLst>
                </p:cNvPr>
                <p:cNvPicPr/>
                <p:nvPr/>
              </p:nvPicPr>
              <p:blipFill>
                <a:blip r:embed="rId246"/>
                <a:stretch>
                  <a:fillRect/>
                </a:stretch>
              </p:blipFill>
              <p:spPr>
                <a:xfrm>
                  <a:off x="6446440" y="4438507"/>
                  <a:ext cx="1620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9" name="Freihand 158">
                  <a:extLst>
                    <a:ext uri="{FF2B5EF4-FFF2-40B4-BE49-F238E27FC236}">
                      <a16:creationId xmlns:a16="http://schemas.microsoft.com/office/drawing/2014/main" id="{E8978CF5-3956-4918-90D8-2215A3317E12}"/>
                    </a:ext>
                  </a:extLst>
                </p14:cNvPr>
                <p14:cNvContentPartPr/>
                <p14:nvPr/>
              </p14:nvContentPartPr>
              <p14:xfrm>
                <a:off x="6771160" y="4566307"/>
                <a:ext cx="242280" cy="113040"/>
              </p14:xfrm>
            </p:contentPart>
          </mc:Choice>
          <mc:Fallback>
            <p:pic>
              <p:nvPicPr>
                <p:cNvPr id="159" name="Freihand 158">
                  <a:extLst>
                    <a:ext uri="{FF2B5EF4-FFF2-40B4-BE49-F238E27FC236}">
                      <a16:creationId xmlns:a16="http://schemas.microsoft.com/office/drawing/2014/main" id="{E8978CF5-3956-4918-90D8-2215A3317E12}"/>
                    </a:ext>
                  </a:extLst>
                </p:cNvPr>
                <p:cNvPicPr/>
                <p:nvPr/>
              </p:nvPicPr>
              <p:blipFill>
                <a:blip r:embed="rId248"/>
                <a:stretch>
                  <a:fillRect/>
                </a:stretch>
              </p:blipFill>
              <p:spPr>
                <a:xfrm>
                  <a:off x="6766840" y="4561987"/>
                  <a:ext cx="250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0" name="Freihand 159">
                  <a:extLst>
                    <a:ext uri="{FF2B5EF4-FFF2-40B4-BE49-F238E27FC236}">
                      <a16:creationId xmlns:a16="http://schemas.microsoft.com/office/drawing/2014/main" id="{5421AF69-5D9D-42C8-93BF-E2BF019BE7A2}"/>
                    </a:ext>
                  </a:extLst>
                </p14:cNvPr>
                <p14:cNvContentPartPr/>
                <p14:nvPr/>
              </p14:nvContentPartPr>
              <p14:xfrm>
                <a:off x="7069240" y="4460467"/>
                <a:ext cx="131040" cy="177480"/>
              </p14:xfrm>
            </p:contentPart>
          </mc:Choice>
          <mc:Fallback>
            <p:pic>
              <p:nvPicPr>
                <p:cNvPr id="160" name="Freihand 159">
                  <a:extLst>
                    <a:ext uri="{FF2B5EF4-FFF2-40B4-BE49-F238E27FC236}">
                      <a16:creationId xmlns:a16="http://schemas.microsoft.com/office/drawing/2014/main" id="{5421AF69-5D9D-42C8-93BF-E2BF019BE7A2}"/>
                    </a:ext>
                  </a:extLst>
                </p:cNvPr>
                <p:cNvPicPr/>
                <p:nvPr/>
              </p:nvPicPr>
              <p:blipFill>
                <a:blip r:embed="rId250"/>
                <a:stretch>
                  <a:fillRect/>
                </a:stretch>
              </p:blipFill>
              <p:spPr>
                <a:xfrm>
                  <a:off x="7064920" y="4456147"/>
                  <a:ext cx="139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1" name="Freihand 160">
                  <a:extLst>
                    <a:ext uri="{FF2B5EF4-FFF2-40B4-BE49-F238E27FC236}">
                      <a16:creationId xmlns:a16="http://schemas.microsoft.com/office/drawing/2014/main" id="{C5E4C0D7-9710-4902-8802-0CAB531709AB}"/>
                    </a:ext>
                  </a:extLst>
                </p14:cNvPr>
                <p14:cNvContentPartPr/>
                <p14:nvPr/>
              </p14:nvContentPartPr>
              <p14:xfrm>
                <a:off x="7116760" y="4462267"/>
                <a:ext cx="37800" cy="8640"/>
              </p14:xfrm>
            </p:contentPart>
          </mc:Choice>
          <mc:Fallback>
            <p:pic>
              <p:nvPicPr>
                <p:cNvPr id="161" name="Freihand 160">
                  <a:extLst>
                    <a:ext uri="{FF2B5EF4-FFF2-40B4-BE49-F238E27FC236}">
                      <a16:creationId xmlns:a16="http://schemas.microsoft.com/office/drawing/2014/main" id="{C5E4C0D7-9710-4902-8802-0CAB531709AB}"/>
                    </a:ext>
                  </a:extLst>
                </p:cNvPr>
                <p:cNvPicPr/>
                <p:nvPr/>
              </p:nvPicPr>
              <p:blipFill>
                <a:blip r:embed="rId252"/>
                <a:stretch>
                  <a:fillRect/>
                </a:stretch>
              </p:blipFill>
              <p:spPr>
                <a:xfrm>
                  <a:off x="7112440" y="4457947"/>
                  <a:ext cx="464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2" name="Freihand 161">
                  <a:extLst>
                    <a:ext uri="{FF2B5EF4-FFF2-40B4-BE49-F238E27FC236}">
                      <a16:creationId xmlns:a16="http://schemas.microsoft.com/office/drawing/2014/main" id="{1EECB8CA-3990-4051-A109-1FE79ED9465D}"/>
                    </a:ext>
                  </a:extLst>
                </p14:cNvPr>
                <p14:cNvContentPartPr/>
                <p14:nvPr/>
              </p14:nvContentPartPr>
              <p14:xfrm>
                <a:off x="7190560" y="4521667"/>
                <a:ext cx="104760" cy="108720"/>
              </p14:xfrm>
            </p:contentPart>
          </mc:Choice>
          <mc:Fallback>
            <p:pic>
              <p:nvPicPr>
                <p:cNvPr id="162" name="Freihand 161">
                  <a:extLst>
                    <a:ext uri="{FF2B5EF4-FFF2-40B4-BE49-F238E27FC236}">
                      <a16:creationId xmlns:a16="http://schemas.microsoft.com/office/drawing/2014/main" id="{1EECB8CA-3990-4051-A109-1FE79ED9465D}"/>
                    </a:ext>
                  </a:extLst>
                </p:cNvPr>
                <p:cNvPicPr/>
                <p:nvPr/>
              </p:nvPicPr>
              <p:blipFill>
                <a:blip r:embed="rId254"/>
                <a:stretch>
                  <a:fillRect/>
                </a:stretch>
              </p:blipFill>
              <p:spPr>
                <a:xfrm>
                  <a:off x="7186240" y="4517347"/>
                  <a:ext cx="1134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4" name="Freihand 163">
                  <a:extLst>
                    <a:ext uri="{FF2B5EF4-FFF2-40B4-BE49-F238E27FC236}">
                      <a16:creationId xmlns:a16="http://schemas.microsoft.com/office/drawing/2014/main" id="{E91F3ADC-E747-448C-916D-F4D67A673F07}"/>
                    </a:ext>
                  </a:extLst>
                </p14:cNvPr>
                <p14:cNvContentPartPr/>
                <p14:nvPr/>
              </p14:nvContentPartPr>
              <p14:xfrm>
                <a:off x="5516560" y="4738387"/>
                <a:ext cx="1171800" cy="80280"/>
              </p14:xfrm>
            </p:contentPart>
          </mc:Choice>
          <mc:Fallback>
            <p:pic>
              <p:nvPicPr>
                <p:cNvPr id="164" name="Freihand 163">
                  <a:extLst>
                    <a:ext uri="{FF2B5EF4-FFF2-40B4-BE49-F238E27FC236}">
                      <a16:creationId xmlns:a16="http://schemas.microsoft.com/office/drawing/2014/main" id="{E91F3ADC-E747-448C-916D-F4D67A673F07}"/>
                    </a:ext>
                  </a:extLst>
                </p:cNvPr>
                <p:cNvPicPr/>
                <p:nvPr/>
              </p:nvPicPr>
              <p:blipFill>
                <a:blip r:embed="rId256"/>
                <a:stretch>
                  <a:fillRect/>
                </a:stretch>
              </p:blipFill>
              <p:spPr>
                <a:xfrm>
                  <a:off x="5512240" y="4734067"/>
                  <a:ext cx="1180440" cy="88920"/>
                </a:xfrm>
                <a:prstGeom prst="rect">
                  <a:avLst/>
                </a:prstGeom>
              </p:spPr>
            </p:pic>
          </mc:Fallback>
        </mc:AlternateContent>
      </p:grpSp>
    </p:spTree>
    <p:extLst>
      <p:ext uri="{BB962C8B-B14F-4D97-AF65-F5344CB8AC3E}">
        <p14:creationId xmlns:p14="http://schemas.microsoft.com/office/powerpoint/2010/main" val="20873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917068" y="30778"/>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Production function; L: labor; a labor coefficients)</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labor coefficients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𝑙𝑎𝑏𝑜𝑟</m:t>
                        </m:r>
                        <m:r>
                          <a:rPr lang="de-DE" sz="2200" b="0" i="1" smtClean="0">
                            <a:latin typeface="Cambria Math" panose="02040503050406030204" pitchFamily="18" charset="0"/>
                            <a:cs typeface="Times New Roman" panose="02020603050405020304" pitchFamily="18" charset="0"/>
                          </a:rPr>
                          <m:t> </m:t>
                        </m:r>
                        <m:r>
                          <a:rPr lang="de-DE" sz="2200" b="0" i="1" smtClean="0">
                            <a:latin typeface="Cambria Math" panose="02040503050406030204" pitchFamily="18" charset="0"/>
                            <a:cs typeface="Times New Roman" panose="02020603050405020304" pitchFamily="18" charset="0"/>
                          </a:rPr>
                          <m:t>𝑖𝑛𝑝𝑢𝑡</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productivity of labor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i="1">
                            <a:latin typeface="Cambria Math" panose="02040503050406030204" pitchFamily="18" charset="0"/>
                            <a:cs typeface="Times New Roman" panose="02020603050405020304" pitchFamily="18" charset="0"/>
                          </a:rPr>
                          <m:t>𝑙𝑎𝑏𝑜𝑟</m:t>
                        </m:r>
                        <m:r>
                          <a:rPr lang="de-DE" sz="2200" i="1">
                            <a:latin typeface="Cambria Math" panose="02040503050406030204" pitchFamily="18" charset="0"/>
                            <a:cs typeface="Times New Roman" panose="02020603050405020304" pitchFamily="18" charset="0"/>
                          </a:rPr>
                          <m:t> </m:t>
                        </m:r>
                        <m:r>
                          <a:rPr lang="de-DE" sz="2200" i="1">
                            <a:latin typeface="Cambria Math" panose="02040503050406030204" pitchFamily="18" charset="0"/>
                            <a:cs typeface="Times New Roman" panose="02020603050405020304" pitchFamily="18" charset="0"/>
                          </a:rPr>
                          <m:t>𝑖𝑛𝑝𝑢𝑡</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Labor is completely flexible between the production sectors</a:t>
            </a:r>
          </a:p>
          <a:p>
            <a:r>
              <a:rPr lang="en-US" sz="2200" dirty="0">
                <a:latin typeface="Times New Roman" panose="02020603050405020304" pitchFamily="18" charset="0"/>
                <a:cs typeface="Times New Roman" panose="02020603050405020304" pitchFamily="18" charset="0"/>
              </a:rPr>
              <a:t>Linearity and only one factor of production result in constant returns to scale in production</a:t>
            </a: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5" y="305714"/>
            <a:ext cx="11786839" cy="2280275"/>
          </a:xfrm>
          <a:prstGeom prst="rect">
            <a:avLst/>
          </a:prstGeom>
        </p:spPr>
        <p:txBody>
          <a:bodyPr vert="horz" lIns="82944" tIns="41472" rIns="82944" bIns="41472"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a:latin typeface="Times New Roman" panose="02020603050405020304" pitchFamily="18" charset="0"/>
                <a:cs typeface="Times New Roman" panose="02020603050405020304" pitchFamily="18" charset="0"/>
              </a:rPr>
              <a:t>Assumptions:</a:t>
            </a:r>
          </a:p>
          <a:p>
            <a:pPr marL="0" indent="0">
              <a:buNone/>
            </a:pPr>
            <a:r>
              <a:rPr lang="en-US" sz="2200" dirty="0">
                <a:latin typeface="Times New Roman" panose="02020603050405020304" pitchFamily="18" charset="0"/>
                <a:cs typeface="Times New Roman" panose="02020603050405020304" pitchFamily="18" charset="0"/>
              </a:rPr>
              <a:t>Labor is the only input factor</a:t>
            </a:r>
          </a:p>
          <a:p>
            <a:pPr marL="0" indent="0">
              <a:buNone/>
            </a:pPr>
            <a:r>
              <a:rPr lang="en-US" sz="2200" dirty="0">
                <a:latin typeface="Times New Roman" panose="02020603050405020304" pitchFamily="18" charset="0"/>
                <a:cs typeface="Times New Roman" panose="02020603050405020304" pitchFamily="18" charset="0"/>
              </a:rPr>
              <a:t>Countries differ only in terms of labor productivity or the labor coefficients:</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de-DE" sz="2000" dirty="0">
                <a:latin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cs typeface="Times New Roman" panose="02020603050405020304" pitchFamily="18" charset="0"/>
              </a:rPr>
              <a:t>linear </a:t>
            </a:r>
            <a:r>
              <a:rPr lang="de-DE" sz="2000" b="1" dirty="0" err="1">
                <a:latin typeface="Times New Roman" panose="02020603050405020304" pitchFamily="18" charset="0"/>
                <a:cs typeface="Times New Roman" panose="02020603050405020304" pitchFamily="18" charset="0"/>
              </a:rPr>
              <a:t>production</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function</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through</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the</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origin</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87EAF94A-9073-4B41-A7E5-A20DB9EAD3A6}"/>
                  </a:ext>
                </a:extLst>
              </p14:cNvPr>
              <p14:cNvContentPartPr/>
              <p14:nvPr/>
            </p14:nvContentPartPr>
            <p14:xfrm>
              <a:off x="1517680" y="1771987"/>
              <a:ext cx="1186200" cy="87480"/>
            </p14:xfrm>
          </p:contentPart>
        </mc:Choice>
        <mc:Fallback>
          <p:pic>
            <p:nvPicPr>
              <p:cNvPr id="2" name="Freihand 1">
                <a:extLst>
                  <a:ext uri="{FF2B5EF4-FFF2-40B4-BE49-F238E27FC236}">
                    <a16:creationId xmlns:a16="http://schemas.microsoft.com/office/drawing/2014/main" id="{87EAF94A-9073-4B41-A7E5-A20DB9EAD3A6}"/>
                  </a:ext>
                </a:extLst>
              </p:cNvPr>
              <p:cNvPicPr/>
              <p:nvPr/>
            </p:nvPicPr>
            <p:blipFill>
              <a:blip r:embed="rId6"/>
              <a:stretch>
                <a:fillRect/>
              </a:stretch>
            </p:blipFill>
            <p:spPr>
              <a:xfrm>
                <a:off x="1513360" y="1767667"/>
                <a:ext cx="1194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577B36B7-822E-4A41-9A45-3F2902830D75}"/>
                  </a:ext>
                </a:extLst>
              </p14:cNvPr>
              <p14:cNvContentPartPr/>
              <p14:nvPr/>
            </p14:nvContentPartPr>
            <p14:xfrm>
              <a:off x="4083400" y="1776307"/>
              <a:ext cx="4580640" cy="128520"/>
            </p14:xfrm>
          </p:contentPart>
        </mc:Choice>
        <mc:Fallback>
          <p:pic>
            <p:nvPicPr>
              <p:cNvPr id="3" name="Freihand 2">
                <a:extLst>
                  <a:ext uri="{FF2B5EF4-FFF2-40B4-BE49-F238E27FC236}">
                    <a16:creationId xmlns:a16="http://schemas.microsoft.com/office/drawing/2014/main" id="{577B36B7-822E-4A41-9A45-3F2902830D75}"/>
                  </a:ext>
                </a:extLst>
              </p:cNvPr>
              <p:cNvPicPr/>
              <p:nvPr/>
            </p:nvPicPr>
            <p:blipFill>
              <a:blip r:embed="rId8"/>
              <a:stretch>
                <a:fillRect/>
              </a:stretch>
            </p:blipFill>
            <p:spPr>
              <a:xfrm>
                <a:off x="4079080" y="1771987"/>
                <a:ext cx="4589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A8E7EA3B-DE03-4B82-9E53-7CF3C92C13E4}"/>
                  </a:ext>
                </a:extLst>
              </p14:cNvPr>
              <p14:cNvContentPartPr/>
              <p14:nvPr/>
            </p14:nvContentPartPr>
            <p14:xfrm>
              <a:off x="1057960" y="3088507"/>
              <a:ext cx="1823040" cy="227160"/>
            </p14:xfrm>
          </p:contentPart>
        </mc:Choice>
        <mc:Fallback>
          <p:pic>
            <p:nvPicPr>
              <p:cNvPr id="5" name="Freihand 4">
                <a:extLst>
                  <a:ext uri="{FF2B5EF4-FFF2-40B4-BE49-F238E27FC236}">
                    <a16:creationId xmlns:a16="http://schemas.microsoft.com/office/drawing/2014/main" id="{A8E7EA3B-DE03-4B82-9E53-7CF3C92C13E4}"/>
                  </a:ext>
                </a:extLst>
              </p:cNvPr>
              <p:cNvPicPr/>
              <p:nvPr/>
            </p:nvPicPr>
            <p:blipFill>
              <a:blip r:embed="rId10"/>
              <a:stretch>
                <a:fillRect/>
              </a:stretch>
            </p:blipFill>
            <p:spPr>
              <a:xfrm>
                <a:off x="1053640" y="3084187"/>
                <a:ext cx="18316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893673FC-4B7B-4DBF-83F2-572F90C150A5}"/>
                  </a:ext>
                </a:extLst>
              </p14:cNvPr>
              <p14:cNvContentPartPr/>
              <p14:nvPr/>
            </p14:nvContentPartPr>
            <p14:xfrm>
              <a:off x="5536720" y="3831907"/>
              <a:ext cx="2178720" cy="53640"/>
            </p14:xfrm>
          </p:contentPart>
        </mc:Choice>
        <mc:Fallback>
          <p:pic>
            <p:nvPicPr>
              <p:cNvPr id="6" name="Freihand 5">
                <a:extLst>
                  <a:ext uri="{FF2B5EF4-FFF2-40B4-BE49-F238E27FC236}">
                    <a16:creationId xmlns:a16="http://schemas.microsoft.com/office/drawing/2014/main" id="{893673FC-4B7B-4DBF-83F2-572F90C150A5}"/>
                  </a:ext>
                </a:extLst>
              </p:cNvPr>
              <p:cNvPicPr/>
              <p:nvPr/>
            </p:nvPicPr>
            <p:blipFill>
              <a:blip r:embed="rId12"/>
              <a:stretch>
                <a:fillRect/>
              </a:stretch>
            </p:blipFill>
            <p:spPr>
              <a:xfrm>
                <a:off x="5532400" y="3827587"/>
                <a:ext cx="2187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4ABDA48F-C157-4B5E-8C04-9271FD465C2F}"/>
                  </a:ext>
                </a:extLst>
              </p14:cNvPr>
              <p14:cNvContentPartPr/>
              <p14:nvPr/>
            </p14:nvContentPartPr>
            <p14:xfrm>
              <a:off x="775360" y="3879427"/>
              <a:ext cx="1756800" cy="155160"/>
            </p14:xfrm>
          </p:contentPart>
        </mc:Choice>
        <mc:Fallback>
          <p:pic>
            <p:nvPicPr>
              <p:cNvPr id="11" name="Freihand 10">
                <a:extLst>
                  <a:ext uri="{FF2B5EF4-FFF2-40B4-BE49-F238E27FC236}">
                    <a16:creationId xmlns:a16="http://schemas.microsoft.com/office/drawing/2014/main" id="{4ABDA48F-C157-4B5E-8C04-9271FD465C2F}"/>
                  </a:ext>
                </a:extLst>
              </p:cNvPr>
              <p:cNvPicPr/>
              <p:nvPr/>
            </p:nvPicPr>
            <p:blipFill>
              <a:blip r:embed="rId14"/>
              <a:stretch>
                <a:fillRect/>
              </a:stretch>
            </p:blipFill>
            <p:spPr>
              <a:xfrm>
                <a:off x="771040" y="3875107"/>
                <a:ext cx="1765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1F449613-FE64-4CF4-96F5-E8DC9CA6213E}"/>
                  </a:ext>
                </a:extLst>
              </p14:cNvPr>
              <p14:cNvContentPartPr/>
              <p14:nvPr/>
            </p14:nvContentPartPr>
            <p14:xfrm>
              <a:off x="1165960" y="3177427"/>
              <a:ext cx="1560960" cy="108360"/>
            </p14:xfrm>
          </p:contentPart>
        </mc:Choice>
        <mc:Fallback>
          <p:pic>
            <p:nvPicPr>
              <p:cNvPr id="13" name="Freihand 12">
                <a:extLst>
                  <a:ext uri="{FF2B5EF4-FFF2-40B4-BE49-F238E27FC236}">
                    <a16:creationId xmlns:a16="http://schemas.microsoft.com/office/drawing/2014/main" id="{1F449613-FE64-4CF4-96F5-E8DC9CA6213E}"/>
                  </a:ext>
                </a:extLst>
              </p:cNvPr>
              <p:cNvPicPr/>
              <p:nvPr/>
            </p:nvPicPr>
            <p:blipFill>
              <a:blip r:embed="rId16"/>
              <a:stretch>
                <a:fillRect/>
              </a:stretch>
            </p:blipFill>
            <p:spPr>
              <a:xfrm>
                <a:off x="1161640" y="3173107"/>
                <a:ext cx="1569600" cy="117000"/>
              </a:xfrm>
              <a:prstGeom prst="rect">
                <a:avLst/>
              </a:prstGeom>
            </p:spPr>
          </p:pic>
        </mc:Fallback>
      </mc:AlternateContent>
      <p:grpSp>
        <p:nvGrpSpPr>
          <p:cNvPr id="16" name="Gruppieren 15">
            <a:extLst>
              <a:ext uri="{FF2B5EF4-FFF2-40B4-BE49-F238E27FC236}">
                <a16:creationId xmlns:a16="http://schemas.microsoft.com/office/drawing/2014/main" id="{F19F63ED-A205-4DA9-A826-B8038F57907E}"/>
              </a:ext>
            </a:extLst>
          </p:cNvPr>
          <p:cNvGrpSpPr/>
          <p:nvPr/>
        </p:nvGrpSpPr>
        <p:grpSpPr>
          <a:xfrm>
            <a:off x="2780200" y="2223067"/>
            <a:ext cx="5466600" cy="623160"/>
            <a:chOff x="2780200" y="2223067"/>
            <a:chExt cx="5466600" cy="62316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0DD201E8-1567-443D-BB5A-006A086058F3}"/>
                    </a:ext>
                  </a:extLst>
                </p14:cNvPr>
                <p14:cNvContentPartPr/>
                <p14:nvPr/>
              </p14:nvContentPartPr>
              <p14:xfrm>
                <a:off x="2920240" y="2223067"/>
                <a:ext cx="5326560" cy="559440"/>
              </p14:xfrm>
            </p:contentPart>
          </mc:Choice>
          <mc:Fallback>
            <p:pic>
              <p:nvPicPr>
                <p:cNvPr id="14" name="Freihand 13">
                  <a:extLst>
                    <a:ext uri="{FF2B5EF4-FFF2-40B4-BE49-F238E27FC236}">
                      <a16:creationId xmlns:a16="http://schemas.microsoft.com/office/drawing/2014/main" id="{0DD201E8-1567-443D-BB5A-006A086058F3}"/>
                    </a:ext>
                  </a:extLst>
                </p:cNvPr>
                <p:cNvPicPr/>
                <p:nvPr/>
              </p:nvPicPr>
              <p:blipFill>
                <a:blip r:embed="rId18"/>
                <a:stretch>
                  <a:fillRect/>
                </a:stretch>
              </p:blipFill>
              <p:spPr>
                <a:xfrm>
                  <a:off x="2915920" y="2218747"/>
                  <a:ext cx="533520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B139F7B5-C34E-4005-BA72-008B16E36BA4}"/>
                    </a:ext>
                  </a:extLst>
                </p14:cNvPr>
                <p14:cNvContentPartPr/>
                <p14:nvPr/>
              </p14:nvContentPartPr>
              <p14:xfrm>
                <a:off x="2780200" y="2651827"/>
                <a:ext cx="435960" cy="194400"/>
              </p14:xfrm>
            </p:contentPart>
          </mc:Choice>
          <mc:Fallback>
            <p:pic>
              <p:nvPicPr>
                <p:cNvPr id="15" name="Freihand 14">
                  <a:extLst>
                    <a:ext uri="{FF2B5EF4-FFF2-40B4-BE49-F238E27FC236}">
                      <a16:creationId xmlns:a16="http://schemas.microsoft.com/office/drawing/2014/main" id="{B139F7B5-C34E-4005-BA72-008B16E36BA4}"/>
                    </a:ext>
                  </a:extLst>
                </p:cNvPr>
                <p:cNvPicPr/>
                <p:nvPr/>
              </p:nvPicPr>
              <p:blipFill>
                <a:blip r:embed="rId20"/>
                <a:stretch>
                  <a:fillRect/>
                </a:stretch>
              </p:blipFill>
              <p:spPr>
                <a:xfrm>
                  <a:off x="2775880" y="2647507"/>
                  <a:ext cx="444600" cy="20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0D88B73B-75DD-462F-ABE6-93460564C161}"/>
                  </a:ext>
                </a:extLst>
              </p14:cNvPr>
              <p14:cNvContentPartPr/>
              <p14:nvPr/>
            </p14:nvContentPartPr>
            <p14:xfrm>
              <a:off x="8372440" y="2087347"/>
              <a:ext cx="166680" cy="139320"/>
            </p14:xfrm>
          </p:contentPart>
        </mc:Choice>
        <mc:Fallback>
          <p:pic>
            <p:nvPicPr>
              <p:cNvPr id="17" name="Freihand 16">
                <a:extLst>
                  <a:ext uri="{FF2B5EF4-FFF2-40B4-BE49-F238E27FC236}">
                    <a16:creationId xmlns:a16="http://schemas.microsoft.com/office/drawing/2014/main" id="{0D88B73B-75DD-462F-ABE6-93460564C161}"/>
                  </a:ext>
                </a:extLst>
              </p:cNvPr>
              <p:cNvPicPr/>
              <p:nvPr/>
            </p:nvPicPr>
            <p:blipFill>
              <a:blip r:embed="rId22"/>
              <a:stretch>
                <a:fillRect/>
              </a:stretch>
            </p:blipFill>
            <p:spPr>
              <a:xfrm>
                <a:off x="8368120" y="2083027"/>
                <a:ext cx="175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5DC87253-422E-4A7E-8571-7533AF5FBA78}"/>
                  </a:ext>
                </a:extLst>
              </p14:cNvPr>
              <p14:cNvContentPartPr/>
              <p14:nvPr/>
            </p14:nvContentPartPr>
            <p14:xfrm>
              <a:off x="8502040" y="2030827"/>
              <a:ext cx="107280" cy="134640"/>
            </p14:xfrm>
          </p:contentPart>
        </mc:Choice>
        <mc:Fallback>
          <p:pic>
            <p:nvPicPr>
              <p:cNvPr id="18" name="Freihand 17">
                <a:extLst>
                  <a:ext uri="{FF2B5EF4-FFF2-40B4-BE49-F238E27FC236}">
                    <a16:creationId xmlns:a16="http://schemas.microsoft.com/office/drawing/2014/main" id="{5DC87253-422E-4A7E-8571-7533AF5FBA78}"/>
                  </a:ext>
                </a:extLst>
              </p:cNvPr>
              <p:cNvPicPr/>
              <p:nvPr/>
            </p:nvPicPr>
            <p:blipFill>
              <a:blip r:embed="rId24"/>
              <a:stretch>
                <a:fillRect/>
              </a:stretch>
            </p:blipFill>
            <p:spPr>
              <a:xfrm>
                <a:off x="8497720" y="2026507"/>
                <a:ext cx="1159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1DC8B728-3515-49AA-9F2C-4451EFA4B2F6}"/>
                  </a:ext>
                </a:extLst>
              </p14:cNvPr>
              <p14:cNvContentPartPr/>
              <p14:nvPr/>
            </p14:nvContentPartPr>
            <p14:xfrm>
              <a:off x="8616520" y="1969987"/>
              <a:ext cx="155880" cy="96840"/>
            </p14:xfrm>
          </p:contentPart>
        </mc:Choice>
        <mc:Fallback>
          <p:pic>
            <p:nvPicPr>
              <p:cNvPr id="19" name="Freihand 18">
                <a:extLst>
                  <a:ext uri="{FF2B5EF4-FFF2-40B4-BE49-F238E27FC236}">
                    <a16:creationId xmlns:a16="http://schemas.microsoft.com/office/drawing/2014/main" id="{1DC8B728-3515-49AA-9F2C-4451EFA4B2F6}"/>
                  </a:ext>
                </a:extLst>
              </p:cNvPr>
              <p:cNvPicPr/>
              <p:nvPr/>
            </p:nvPicPr>
            <p:blipFill>
              <a:blip r:embed="rId26"/>
              <a:stretch>
                <a:fillRect/>
              </a:stretch>
            </p:blipFill>
            <p:spPr>
              <a:xfrm>
                <a:off x="8612200" y="1965667"/>
                <a:ext cx="164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6A0A2305-CA24-4DD5-9354-0D63844D5D31}"/>
                  </a:ext>
                </a:extLst>
              </p14:cNvPr>
              <p14:cNvContentPartPr/>
              <p14:nvPr/>
            </p14:nvContentPartPr>
            <p14:xfrm>
              <a:off x="8761600" y="1888267"/>
              <a:ext cx="80280" cy="150840"/>
            </p14:xfrm>
          </p:contentPart>
        </mc:Choice>
        <mc:Fallback>
          <p:pic>
            <p:nvPicPr>
              <p:cNvPr id="20" name="Freihand 19">
                <a:extLst>
                  <a:ext uri="{FF2B5EF4-FFF2-40B4-BE49-F238E27FC236}">
                    <a16:creationId xmlns:a16="http://schemas.microsoft.com/office/drawing/2014/main" id="{6A0A2305-CA24-4DD5-9354-0D63844D5D31}"/>
                  </a:ext>
                </a:extLst>
              </p:cNvPr>
              <p:cNvPicPr/>
              <p:nvPr/>
            </p:nvPicPr>
            <p:blipFill>
              <a:blip r:embed="rId28"/>
              <a:stretch>
                <a:fillRect/>
              </a:stretch>
            </p:blipFill>
            <p:spPr>
              <a:xfrm>
                <a:off x="8757280" y="1883947"/>
                <a:ext cx="88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FC5D0916-A177-4DCF-A06D-22F5982A5EA1}"/>
                  </a:ext>
                </a:extLst>
              </p14:cNvPr>
              <p14:cNvContentPartPr/>
              <p14:nvPr/>
            </p14:nvContentPartPr>
            <p14:xfrm>
              <a:off x="8884720" y="1931107"/>
              <a:ext cx="27360" cy="58320"/>
            </p14:xfrm>
          </p:contentPart>
        </mc:Choice>
        <mc:Fallback>
          <p:pic>
            <p:nvPicPr>
              <p:cNvPr id="21" name="Freihand 20">
                <a:extLst>
                  <a:ext uri="{FF2B5EF4-FFF2-40B4-BE49-F238E27FC236}">
                    <a16:creationId xmlns:a16="http://schemas.microsoft.com/office/drawing/2014/main" id="{FC5D0916-A177-4DCF-A06D-22F5982A5EA1}"/>
                  </a:ext>
                </a:extLst>
              </p:cNvPr>
              <p:cNvPicPr/>
              <p:nvPr/>
            </p:nvPicPr>
            <p:blipFill>
              <a:blip r:embed="rId30"/>
              <a:stretch>
                <a:fillRect/>
              </a:stretch>
            </p:blipFill>
            <p:spPr>
              <a:xfrm>
                <a:off x="8880400" y="1926787"/>
                <a:ext cx="36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3ABD211C-0FF6-40C0-8816-F13249D4910A}"/>
                  </a:ext>
                </a:extLst>
              </p14:cNvPr>
              <p14:cNvContentPartPr/>
              <p14:nvPr/>
            </p14:nvContentPartPr>
            <p14:xfrm>
              <a:off x="8913520" y="1830307"/>
              <a:ext cx="88560" cy="156240"/>
            </p14:xfrm>
          </p:contentPart>
        </mc:Choice>
        <mc:Fallback>
          <p:pic>
            <p:nvPicPr>
              <p:cNvPr id="22" name="Freihand 21">
                <a:extLst>
                  <a:ext uri="{FF2B5EF4-FFF2-40B4-BE49-F238E27FC236}">
                    <a16:creationId xmlns:a16="http://schemas.microsoft.com/office/drawing/2014/main" id="{3ABD211C-0FF6-40C0-8816-F13249D4910A}"/>
                  </a:ext>
                </a:extLst>
              </p:cNvPr>
              <p:cNvPicPr/>
              <p:nvPr/>
            </p:nvPicPr>
            <p:blipFill>
              <a:blip r:embed="rId32"/>
              <a:stretch>
                <a:fillRect/>
              </a:stretch>
            </p:blipFill>
            <p:spPr>
              <a:xfrm>
                <a:off x="8909200" y="1825987"/>
                <a:ext cx="97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BBDD4545-35E2-43C7-8D0E-8B9E64AD1E34}"/>
                  </a:ext>
                </a:extLst>
              </p14:cNvPr>
              <p14:cNvContentPartPr/>
              <p14:nvPr/>
            </p14:nvContentPartPr>
            <p14:xfrm>
              <a:off x="8874640" y="1788187"/>
              <a:ext cx="205920" cy="159120"/>
            </p14:xfrm>
          </p:contentPart>
        </mc:Choice>
        <mc:Fallback>
          <p:pic>
            <p:nvPicPr>
              <p:cNvPr id="23" name="Freihand 22">
                <a:extLst>
                  <a:ext uri="{FF2B5EF4-FFF2-40B4-BE49-F238E27FC236}">
                    <a16:creationId xmlns:a16="http://schemas.microsoft.com/office/drawing/2014/main" id="{BBDD4545-35E2-43C7-8D0E-8B9E64AD1E34}"/>
                  </a:ext>
                </a:extLst>
              </p:cNvPr>
              <p:cNvPicPr/>
              <p:nvPr/>
            </p:nvPicPr>
            <p:blipFill>
              <a:blip r:embed="rId34"/>
              <a:stretch>
                <a:fillRect/>
              </a:stretch>
            </p:blipFill>
            <p:spPr>
              <a:xfrm>
                <a:off x="8870320" y="1783867"/>
                <a:ext cx="214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E23C0031-6DCC-4EF6-B28D-671C33D85DA3}"/>
                  </a:ext>
                </a:extLst>
              </p14:cNvPr>
              <p14:cNvContentPartPr/>
              <p14:nvPr/>
            </p14:nvContentPartPr>
            <p14:xfrm>
              <a:off x="8652880" y="1872067"/>
              <a:ext cx="6840" cy="5400"/>
            </p14:xfrm>
          </p:contentPart>
        </mc:Choice>
        <mc:Fallback>
          <p:pic>
            <p:nvPicPr>
              <p:cNvPr id="24" name="Freihand 23">
                <a:extLst>
                  <a:ext uri="{FF2B5EF4-FFF2-40B4-BE49-F238E27FC236}">
                    <a16:creationId xmlns:a16="http://schemas.microsoft.com/office/drawing/2014/main" id="{E23C0031-6DCC-4EF6-B28D-671C33D85DA3}"/>
                  </a:ext>
                </a:extLst>
              </p:cNvPr>
              <p:cNvPicPr/>
              <p:nvPr/>
            </p:nvPicPr>
            <p:blipFill>
              <a:blip r:embed="rId36"/>
              <a:stretch>
                <a:fillRect/>
              </a:stretch>
            </p:blipFill>
            <p:spPr>
              <a:xfrm>
                <a:off x="8648560" y="1867747"/>
                <a:ext cx="15480" cy="14040"/>
              </a:xfrm>
              <a:prstGeom prst="rect">
                <a:avLst/>
              </a:prstGeom>
            </p:spPr>
          </p:pic>
        </mc:Fallback>
      </mc:AlternateContent>
      <p:grpSp>
        <p:nvGrpSpPr>
          <p:cNvPr id="69" name="Gruppieren 68">
            <a:extLst>
              <a:ext uri="{FF2B5EF4-FFF2-40B4-BE49-F238E27FC236}">
                <a16:creationId xmlns:a16="http://schemas.microsoft.com/office/drawing/2014/main" id="{0849116B-DCC3-45A1-BA3F-2B608F872B67}"/>
              </a:ext>
            </a:extLst>
          </p:cNvPr>
          <p:cNvGrpSpPr/>
          <p:nvPr/>
        </p:nvGrpSpPr>
        <p:grpSpPr>
          <a:xfrm>
            <a:off x="9251560" y="671827"/>
            <a:ext cx="2743920" cy="1492200"/>
            <a:chOff x="9251560" y="671827"/>
            <a:chExt cx="2743920" cy="1492200"/>
          </a:xfrm>
        </p:grpSpPr>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CAB4127C-2DE3-4396-8A4C-82731405D37D}"/>
                    </a:ext>
                  </a:extLst>
                </p14:cNvPr>
                <p14:cNvContentPartPr/>
                <p14:nvPr/>
              </p14:nvContentPartPr>
              <p14:xfrm>
                <a:off x="9251560" y="1728067"/>
                <a:ext cx="95040" cy="106200"/>
              </p14:xfrm>
            </p:contentPart>
          </mc:Choice>
          <mc:Fallback>
            <p:pic>
              <p:nvPicPr>
                <p:cNvPr id="25" name="Freihand 24">
                  <a:extLst>
                    <a:ext uri="{FF2B5EF4-FFF2-40B4-BE49-F238E27FC236}">
                      <a16:creationId xmlns:a16="http://schemas.microsoft.com/office/drawing/2014/main" id="{CAB4127C-2DE3-4396-8A4C-82731405D37D}"/>
                    </a:ext>
                  </a:extLst>
                </p:cNvPr>
                <p:cNvPicPr/>
                <p:nvPr/>
              </p:nvPicPr>
              <p:blipFill>
                <a:blip r:embed="rId38"/>
                <a:stretch>
                  <a:fillRect/>
                </a:stretch>
              </p:blipFill>
              <p:spPr>
                <a:xfrm>
                  <a:off x="9247240" y="1723747"/>
                  <a:ext cx="103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F339630A-B803-4B25-BA62-1914DB63FDE4}"/>
                    </a:ext>
                  </a:extLst>
                </p14:cNvPr>
                <p14:cNvContentPartPr/>
                <p14:nvPr/>
              </p14:nvContentPartPr>
              <p14:xfrm>
                <a:off x="9367840" y="1690987"/>
                <a:ext cx="181440" cy="105480"/>
              </p14:xfrm>
            </p:contentPart>
          </mc:Choice>
          <mc:Fallback>
            <p:pic>
              <p:nvPicPr>
                <p:cNvPr id="26" name="Freihand 25">
                  <a:extLst>
                    <a:ext uri="{FF2B5EF4-FFF2-40B4-BE49-F238E27FC236}">
                      <a16:creationId xmlns:a16="http://schemas.microsoft.com/office/drawing/2014/main" id="{F339630A-B803-4B25-BA62-1914DB63FDE4}"/>
                    </a:ext>
                  </a:extLst>
                </p:cNvPr>
                <p:cNvPicPr/>
                <p:nvPr/>
              </p:nvPicPr>
              <p:blipFill>
                <a:blip r:embed="rId40"/>
                <a:stretch>
                  <a:fillRect/>
                </a:stretch>
              </p:blipFill>
              <p:spPr>
                <a:xfrm>
                  <a:off x="9363520" y="1686667"/>
                  <a:ext cx="190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9AF59437-5226-4491-944A-47CA603DAED2}"/>
                    </a:ext>
                  </a:extLst>
                </p14:cNvPr>
                <p14:cNvContentPartPr/>
                <p14:nvPr/>
              </p14:nvContentPartPr>
              <p14:xfrm>
                <a:off x="9581680" y="1630867"/>
                <a:ext cx="101520" cy="59400"/>
              </p14:xfrm>
            </p:contentPart>
          </mc:Choice>
          <mc:Fallback>
            <p:pic>
              <p:nvPicPr>
                <p:cNvPr id="27" name="Freihand 26">
                  <a:extLst>
                    <a:ext uri="{FF2B5EF4-FFF2-40B4-BE49-F238E27FC236}">
                      <a16:creationId xmlns:a16="http://schemas.microsoft.com/office/drawing/2014/main" id="{9AF59437-5226-4491-944A-47CA603DAED2}"/>
                    </a:ext>
                  </a:extLst>
                </p:cNvPr>
                <p:cNvPicPr/>
                <p:nvPr/>
              </p:nvPicPr>
              <p:blipFill>
                <a:blip r:embed="rId42"/>
                <a:stretch>
                  <a:fillRect/>
                </a:stretch>
              </p:blipFill>
              <p:spPr>
                <a:xfrm>
                  <a:off x="9577360" y="1626547"/>
                  <a:ext cx="110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1D400A31-F72F-4F9A-88D0-F80AE37AC6F5}"/>
                    </a:ext>
                  </a:extLst>
                </p14:cNvPr>
                <p14:cNvContentPartPr/>
                <p14:nvPr/>
              </p14:nvContentPartPr>
              <p14:xfrm>
                <a:off x="9654760" y="1469947"/>
                <a:ext cx="75240" cy="208800"/>
              </p14:xfrm>
            </p:contentPart>
          </mc:Choice>
          <mc:Fallback>
            <p:pic>
              <p:nvPicPr>
                <p:cNvPr id="28" name="Freihand 27">
                  <a:extLst>
                    <a:ext uri="{FF2B5EF4-FFF2-40B4-BE49-F238E27FC236}">
                      <a16:creationId xmlns:a16="http://schemas.microsoft.com/office/drawing/2014/main" id="{1D400A31-F72F-4F9A-88D0-F80AE37AC6F5}"/>
                    </a:ext>
                  </a:extLst>
                </p:cNvPr>
                <p:cNvPicPr/>
                <p:nvPr/>
              </p:nvPicPr>
              <p:blipFill>
                <a:blip r:embed="rId44"/>
                <a:stretch>
                  <a:fillRect/>
                </a:stretch>
              </p:blipFill>
              <p:spPr>
                <a:xfrm>
                  <a:off x="9650440" y="1465627"/>
                  <a:ext cx="83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41F4C616-508D-48F8-A81A-0216C88ADFB6}"/>
                    </a:ext>
                  </a:extLst>
                </p14:cNvPr>
                <p14:cNvContentPartPr/>
                <p14:nvPr/>
              </p14:nvContentPartPr>
              <p14:xfrm>
                <a:off x="9768880" y="1522147"/>
                <a:ext cx="147240" cy="73800"/>
              </p14:xfrm>
            </p:contentPart>
          </mc:Choice>
          <mc:Fallback>
            <p:pic>
              <p:nvPicPr>
                <p:cNvPr id="29" name="Freihand 28">
                  <a:extLst>
                    <a:ext uri="{FF2B5EF4-FFF2-40B4-BE49-F238E27FC236}">
                      <a16:creationId xmlns:a16="http://schemas.microsoft.com/office/drawing/2014/main" id="{41F4C616-508D-48F8-A81A-0216C88ADFB6}"/>
                    </a:ext>
                  </a:extLst>
                </p:cNvPr>
                <p:cNvPicPr/>
                <p:nvPr/>
              </p:nvPicPr>
              <p:blipFill>
                <a:blip r:embed="rId46"/>
                <a:stretch>
                  <a:fillRect/>
                </a:stretch>
              </p:blipFill>
              <p:spPr>
                <a:xfrm>
                  <a:off x="9764560" y="1517827"/>
                  <a:ext cx="155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5BF4BD8F-74DB-4DB1-8F43-071697298CB6}"/>
                    </a:ext>
                  </a:extLst>
                </p14:cNvPr>
                <p14:cNvContentPartPr/>
                <p14:nvPr/>
              </p14:nvContentPartPr>
              <p14:xfrm>
                <a:off x="9922960" y="1372747"/>
                <a:ext cx="101160" cy="162000"/>
              </p14:xfrm>
            </p:contentPart>
          </mc:Choice>
          <mc:Fallback>
            <p:pic>
              <p:nvPicPr>
                <p:cNvPr id="30" name="Freihand 29">
                  <a:extLst>
                    <a:ext uri="{FF2B5EF4-FFF2-40B4-BE49-F238E27FC236}">
                      <a16:creationId xmlns:a16="http://schemas.microsoft.com/office/drawing/2014/main" id="{5BF4BD8F-74DB-4DB1-8F43-071697298CB6}"/>
                    </a:ext>
                  </a:extLst>
                </p:cNvPr>
                <p:cNvPicPr/>
                <p:nvPr/>
              </p:nvPicPr>
              <p:blipFill>
                <a:blip r:embed="rId48"/>
                <a:stretch>
                  <a:fillRect/>
                </a:stretch>
              </p:blipFill>
              <p:spPr>
                <a:xfrm>
                  <a:off x="9918640" y="1368427"/>
                  <a:ext cx="109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768B9BEB-53A4-4DB9-9454-02F0736BBBF9}"/>
                    </a:ext>
                  </a:extLst>
                </p14:cNvPr>
                <p14:cNvContentPartPr/>
                <p14:nvPr/>
              </p14:nvContentPartPr>
              <p14:xfrm>
                <a:off x="10176400" y="1287427"/>
                <a:ext cx="169560" cy="156960"/>
              </p14:xfrm>
            </p:contentPart>
          </mc:Choice>
          <mc:Fallback>
            <p:pic>
              <p:nvPicPr>
                <p:cNvPr id="31" name="Freihand 30">
                  <a:extLst>
                    <a:ext uri="{FF2B5EF4-FFF2-40B4-BE49-F238E27FC236}">
                      <a16:creationId xmlns:a16="http://schemas.microsoft.com/office/drawing/2014/main" id="{768B9BEB-53A4-4DB9-9454-02F0736BBBF9}"/>
                    </a:ext>
                  </a:extLst>
                </p:cNvPr>
                <p:cNvPicPr/>
                <p:nvPr/>
              </p:nvPicPr>
              <p:blipFill>
                <a:blip r:embed="rId50"/>
                <a:stretch>
                  <a:fillRect/>
                </a:stretch>
              </p:blipFill>
              <p:spPr>
                <a:xfrm>
                  <a:off x="10172080" y="1283107"/>
                  <a:ext cx="178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9BBDA711-0267-455F-91E3-692FBDCC383A}"/>
                    </a:ext>
                  </a:extLst>
                </p14:cNvPr>
                <p14:cNvContentPartPr/>
                <p14:nvPr/>
              </p14:nvContentPartPr>
              <p14:xfrm>
                <a:off x="10349920" y="1121467"/>
                <a:ext cx="310680" cy="189360"/>
              </p14:xfrm>
            </p:contentPart>
          </mc:Choice>
          <mc:Fallback>
            <p:pic>
              <p:nvPicPr>
                <p:cNvPr id="32" name="Freihand 31">
                  <a:extLst>
                    <a:ext uri="{FF2B5EF4-FFF2-40B4-BE49-F238E27FC236}">
                      <a16:creationId xmlns:a16="http://schemas.microsoft.com/office/drawing/2014/main" id="{9BBDA711-0267-455F-91E3-692FBDCC383A}"/>
                    </a:ext>
                  </a:extLst>
                </p:cNvPr>
                <p:cNvPicPr/>
                <p:nvPr/>
              </p:nvPicPr>
              <p:blipFill>
                <a:blip r:embed="rId52"/>
                <a:stretch>
                  <a:fillRect/>
                </a:stretch>
              </p:blipFill>
              <p:spPr>
                <a:xfrm>
                  <a:off x="10345600" y="1117147"/>
                  <a:ext cx="319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440322E3-40FA-4BA8-A8BA-9042196C721D}"/>
                    </a:ext>
                  </a:extLst>
                </p14:cNvPr>
                <p14:cNvContentPartPr/>
                <p14:nvPr/>
              </p14:nvContentPartPr>
              <p14:xfrm>
                <a:off x="10734040" y="951187"/>
                <a:ext cx="119880" cy="135000"/>
              </p14:xfrm>
            </p:contentPart>
          </mc:Choice>
          <mc:Fallback>
            <p:pic>
              <p:nvPicPr>
                <p:cNvPr id="33" name="Freihand 32">
                  <a:extLst>
                    <a:ext uri="{FF2B5EF4-FFF2-40B4-BE49-F238E27FC236}">
                      <a16:creationId xmlns:a16="http://schemas.microsoft.com/office/drawing/2014/main" id="{440322E3-40FA-4BA8-A8BA-9042196C721D}"/>
                    </a:ext>
                  </a:extLst>
                </p:cNvPr>
                <p:cNvPicPr/>
                <p:nvPr/>
              </p:nvPicPr>
              <p:blipFill>
                <a:blip r:embed="rId54"/>
                <a:stretch>
                  <a:fillRect/>
                </a:stretch>
              </p:blipFill>
              <p:spPr>
                <a:xfrm>
                  <a:off x="10729720" y="946867"/>
                  <a:ext cx="128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64330ABD-5198-407B-B19A-710BFBCB72EE}"/>
                    </a:ext>
                  </a:extLst>
                </p14:cNvPr>
                <p14:cNvContentPartPr/>
                <p14:nvPr/>
              </p14:nvContentPartPr>
              <p14:xfrm>
                <a:off x="10857520" y="957307"/>
                <a:ext cx="59040" cy="88200"/>
              </p14:xfrm>
            </p:contentPart>
          </mc:Choice>
          <mc:Fallback>
            <p:pic>
              <p:nvPicPr>
                <p:cNvPr id="34" name="Freihand 33">
                  <a:extLst>
                    <a:ext uri="{FF2B5EF4-FFF2-40B4-BE49-F238E27FC236}">
                      <a16:creationId xmlns:a16="http://schemas.microsoft.com/office/drawing/2014/main" id="{64330ABD-5198-407B-B19A-710BFBCB72EE}"/>
                    </a:ext>
                  </a:extLst>
                </p:cNvPr>
                <p:cNvPicPr/>
                <p:nvPr/>
              </p:nvPicPr>
              <p:blipFill>
                <a:blip r:embed="rId56"/>
                <a:stretch>
                  <a:fillRect/>
                </a:stretch>
              </p:blipFill>
              <p:spPr>
                <a:xfrm>
                  <a:off x="10853200" y="952987"/>
                  <a:ext cx="67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D7F1B196-B384-477A-873A-A1B293686B8A}"/>
                    </a:ext>
                  </a:extLst>
                </p14:cNvPr>
                <p14:cNvContentPartPr/>
                <p14:nvPr/>
              </p14:nvContentPartPr>
              <p14:xfrm>
                <a:off x="11011240" y="871267"/>
                <a:ext cx="93960" cy="78120"/>
              </p14:xfrm>
            </p:contentPart>
          </mc:Choice>
          <mc:Fallback>
            <p:pic>
              <p:nvPicPr>
                <p:cNvPr id="35" name="Freihand 34">
                  <a:extLst>
                    <a:ext uri="{FF2B5EF4-FFF2-40B4-BE49-F238E27FC236}">
                      <a16:creationId xmlns:a16="http://schemas.microsoft.com/office/drawing/2014/main" id="{D7F1B196-B384-477A-873A-A1B293686B8A}"/>
                    </a:ext>
                  </a:extLst>
                </p:cNvPr>
                <p:cNvPicPr/>
                <p:nvPr/>
              </p:nvPicPr>
              <p:blipFill>
                <a:blip r:embed="rId58"/>
                <a:stretch>
                  <a:fillRect/>
                </a:stretch>
              </p:blipFill>
              <p:spPr>
                <a:xfrm>
                  <a:off x="11006920" y="866947"/>
                  <a:ext cx="102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14B12C51-6A4D-4470-AB2C-33C0B3090CC3}"/>
                    </a:ext>
                  </a:extLst>
                </p14:cNvPr>
                <p14:cNvContentPartPr/>
                <p14:nvPr/>
              </p14:nvContentPartPr>
              <p14:xfrm>
                <a:off x="11125360" y="815107"/>
                <a:ext cx="115560" cy="86040"/>
              </p14:xfrm>
            </p:contentPart>
          </mc:Choice>
          <mc:Fallback>
            <p:pic>
              <p:nvPicPr>
                <p:cNvPr id="36" name="Freihand 35">
                  <a:extLst>
                    <a:ext uri="{FF2B5EF4-FFF2-40B4-BE49-F238E27FC236}">
                      <a16:creationId xmlns:a16="http://schemas.microsoft.com/office/drawing/2014/main" id="{14B12C51-6A4D-4470-AB2C-33C0B3090CC3}"/>
                    </a:ext>
                  </a:extLst>
                </p:cNvPr>
                <p:cNvPicPr/>
                <p:nvPr/>
              </p:nvPicPr>
              <p:blipFill>
                <a:blip r:embed="rId60"/>
                <a:stretch>
                  <a:fillRect/>
                </a:stretch>
              </p:blipFill>
              <p:spPr>
                <a:xfrm>
                  <a:off x="11121040" y="810787"/>
                  <a:ext cx="124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94467359-C1BB-4F89-BB57-092134CE58C1}"/>
                    </a:ext>
                  </a:extLst>
                </p14:cNvPr>
                <p14:cNvContentPartPr/>
                <p14:nvPr/>
              </p14:nvContentPartPr>
              <p14:xfrm>
                <a:off x="11225440" y="671827"/>
                <a:ext cx="50040" cy="156240"/>
              </p14:xfrm>
            </p:contentPart>
          </mc:Choice>
          <mc:Fallback>
            <p:pic>
              <p:nvPicPr>
                <p:cNvPr id="37" name="Freihand 36">
                  <a:extLst>
                    <a:ext uri="{FF2B5EF4-FFF2-40B4-BE49-F238E27FC236}">
                      <a16:creationId xmlns:a16="http://schemas.microsoft.com/office/drawing/2014/main" id="{94467359-C1BB-4F89-BB57-092134CE58C1}"/>
                    </a:ext>
                  </a:extLst>
                </p:cNvPr>
                <p:cNvPicPr/>
                <p:nvPr/>
              </p:nvPicPr>
              <p:blipFill>
                <a:blip r:embed="rId62"/>
                <a:stretch>
                  <a:fillRect/>
                </a:stretch>
              </p:blipFill>
              <p:spPr>
                <a:xfrm>
                  <a:off x="11221120" y="667507"/>
                  <a:ext cx="58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A2C64B10-EAAC-4285-8027-CC730AC48B8A}"/>
                    </a:ext>
                  </a:extLst>
                </p14:cNvPr>
                <p14:cNvContentPartPr/>
                <p14:nvPr/>
              </p14:nvContentPartPr>
              <p14:xfrm>
                <a:off x="11077480" y="794947"/>
                <a:ext cx="106560" cy="125280"/>
              </p14:xfrm>
            </p:contentPart>
          </mc:Choice>
          <mc:Fallback>
            <p:pic>
              <p:nvPicPr>
                <p:cNvPr id="41" name="Freihand 40">
                  <a:extLst>
                    <a:ext uri="{FF2B5EF4-FFF2-40B4-BE49-F238E27FC236}">
                      <a16:creationId xmlns:a16="http://schemas.microsoft.com/office/drawing/2014/main" id="{A2C64B10-EAAC-4285-8027-CC730AC48B8A}"/>
                    </a:ext>
                  </a:extLst>
                </p:cNvPr>
                <p:cNvPicPr/>
                <p:nvPr/>
              </p:nvPicPr>
              <p:blipFill>
                <a:blip r:embed="rId64"/>
                <a:stretch>
                  <a:fillRect/>
                </a:stretch>
              </p:blipFill>
              <p:spPr>
                <a:xfrm>
                  <a:off x="11073160" y="790627"/>
                  <a:ext cx="115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B0E90AE7-C781-42B8-8606-5DC5FCFEB46C}"/>
                    </a:ext>
                  </a:extLst>
                </p14:cNvPr>
                <p14:cNvContentPartPr/>
                <p14:nvPr/>
              </p14:nvContentPartPr>
              <p14:xfrm>
                <a:off x="11282680" y="692347"/>
                <a:ext cx="95760" cy="91080"/>
              </p14:xfrm>
            </p:contentPart>
          </mc:Choice>
          <mc:Fallback>
            <p:pic>
              <p:nvPicPr>
                <p:cNvPr id="42" name="Freihand 41">
                  <a:extLst>
                    <a:ext uri="{FF2B5EF4-FFF2-40B4-BE49-F238E27FC236}">
                      <a16:creationId xmlns:a16="http://schemas.microsoft.com/office/drawing/2014/main" id="{B0E90AE7-C781-42B8-8606-5DC5FCFEB46C}"/>
                    </a:ext>
                  </a:extLst>
                </p:cNvPr>
                <p:cNvPicPr/>
                <p:nvPr/>
              </p:nvPicPr>
              <p:blipFill>
                <a:blip r:embed="rId66"/>
                <a:stretch>
                  <a:fillRect/>
                </a:stretch>
              </p:blipFill>
              <p:spPr>
                <a:xfrm>
                  <a:off x="11278360" y="688027"/>
                  <a:ext cx="104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4CC9D459-A008-4CCE-B4F1-3FC91D6FE517}"/>
                    </a:ext>
                  </a:extLst>
                </p14:cNvPr>
                <p14:cNvContentPartPr/>
                <p14:nvPr/>
              </p14:nvContentPartPr>
              <p14:xfrm>
                <a:off x="11128600" y="804307"/>
                <a:ext cx="100080" cy="90360"/>
              </p14:xfrm>
            </p:contentPart>
          </mc:Choice>
          <mc:Fallback>
            <p:pic>
              <p:nvPicPr>
                <p:cNvPr id="43" name="Freihand 42">
                  <a:extLst>
                    <a:ext uri="{FF2B5EF4-FFF2-40B4-BE49-F238E27FC236}">
                      <a16:creationId xmlns:a16="http://schemas.microsoft.com/office/drawing/2014/main" id="{4CC9D459-A008-4CCE-B4F1-3FC91D6FE517}"/>
                    </a:ext>
                  </a:extLst>
                </p:cNvPr>
                <p:cNvPicPr/>
                <p:nvPr/>
              </p:nvPicPr>
              <p:blipFill>
                <a:blip r:embed="rId68"/>
                <a:stretch>
                  <a:fillRect/>
                </a:stretch>
              </p:blipFill>
              <p:spPr>
                <a:xfrm>
                  <a:off x="11124280" y="799987"/>
                  <a:ext cx="108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197D39B0-987C-45B1-9193-A95507D32531}"/>
                    </a:ext>
                  </a:extLst>
                </p14:cNvPr>
                <p14:cNvContentPartPr/>
                <p14:nvPr/>
              </p14:nvContentPartPr>
              <p14:xfrm>
                <a:off x="9272440" y="1986907"/>
                <a:ext cx="164880" cy="59040"/>
              </p14:xfrm>
            </p:contentPart>
          </mc:Choice>
          <mc:Fallback>
            <p:pic>
              <p:nvPicPr>
                <p:cNvPr id="45" name="Freihand 44">
                  <a:extLst>
                    <a:ext uri="{FF2B5EF4-FFF2-40B4-BE49-F238E27FC236}">
                      <a16:creationId xmlns:a16="http://schemas.microsoft.com/office/drawing/2014/main" id="{197D39B0-987C-45B1-9193-A95507D32531}"/>
                    </a:ext>
                  </a:extLst>
                </p:cNvPr>
                <p:cNvPicPr/>
                <p:nvPr/>
              </p:nvPicPr>
              <p:blipFill>
                <a:blip r:embed="rId70"/>
                <a:stretch>
                  <a:fillRect/>
                </a:stretch>
              </p:blipFill>
              <p:spPr>
                <a:xfrm>
                  <a:off x="9268120" y="1982587"/>
                  <a:ext cx="173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BF8D13D8-E8F2-42D3-A0CF-C20DBA5BACCA}"/>
                    </a:ext>
                  </a:extLst>
                </p14:cNvPr>
                <p14:cNvContentPartPr/>
                <p14:nvPr/>
              </p14:nvContentPartPr>
              <p14:xfrm>
                <a:off x="9372880" y="1888987"/>
                <a:ext cx="172800" cy="179280"/>
              </p14:xfrm>
            </p:contentPart>
          </mc:Choice>
          <mc:Fallback>
            <p:pic>
              <p:nvPicPr>
                <p:cNvPr id="46" name="Freihand 45">
                  <a:extLst>
                    <a:ext uri="{FF2B5EF4-FFF2-40B4-BE49-F238E27FC236}">
                      <a16:creationId xmlns:a16="http://schemas.microsoft.com/office/drawing/2014/main" id="{BF8D13D8-E8F2-42D3-A0CF-C20DBA5BACCA}"/>
                    </a:ext>
                  </a:extLst>
                </p:cNvPr>
                <p:cNvPicPr/>
                <p:nvPr/>
              </p:nvPicPr>
              <p:blipFill>
                <a:blip r:embed="rId72"/>
                <a:stretch>
                  <a:fillRect/>
                </a:stretch>
              </p:blipFill>
              <p:spPr>
                <a:xfrm>
                  <a:off x="9368560" y="1884667"/>
                  <a:ext cx="181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C8181D30-41EE-42A0-8A1B-83FBC8638FDD}"/>
                    </a:ext>
                  </a:extLst>
                </p14:cNvPr>
                <p14:cNvContentPartPr/>
                <p14:nvPr/>
              </p14:nvContentPartPr>
              <p14:xfrm>
                <a:off x="9683200" y="1793227"/>
                <a:ext cx="179640" cy="100440"/>
              </p14:xfrm>
            </p:contentPart>
          </mc:Choice>
          <mc:Fallback>
            <p:pic>
              <p:nvPicPr>
                <p:cNvPr id="47" name="Freihand 46">
                  <a:extLst>
                    <a:ext uri="{FF2B5EF4-FFF2-40B4-BE49-F238E27FC236}">
                      <a16:creationId xmlns:a16="http://schemas.microsoft.com/office/drawing/2014/main" id="{C8181D30-41EE-42A0-8A1B-83FBC8638FDD}"/>
                    </a:ext>
                  </a:extLst>
                </p:cNvPr>
                <p:cNvPicPr/>
                <p:nvPr/>
              </p:nvPicPr>
              <p:blipFill>
                <a:blip r:embed="rId74"/>
                <a:stretch>
                  <a:fillRect/>
                </a:stretch>
              </p:blipFill>
              <p:spPr>
                <a:xfrm>
                  <a:off x="9678880" y="1788907"/>
                  <a:ext cx="188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E64E976C-D0E3-4407-93BE-BEF27B3F9D88}"/>
                    </a:ext>
                  </a:extLst>
                </p14:cNvPr>
                <p14:cNvContentPartPr/>
                <p14:nvPr/>
              </p14:nvContentPartPr>
              <p14:xfrm>
                <a:off x="9805960" y="1702147"/>
                <a:ext cx="360" cy="360"/>
              </p14:xfrm>
            </p:contentPart>
          </mc:Choice>
          <mc:Fallback>
            <p:pic>
              <p:nvPicPr>
                <p:cNvPr id="48" name="Freihand 47">
                  <a:extLst>
                    <a:ext uri="{FF2B5EF4-FFF2-40B4-BE49-F238E27FC236}">
                      <a16:creationId xmlns:a16="http://schemas.microsoft.com/office/drawing/2014/main" id="{E64E976C-D0E3-4407-93BE-BEF27B3F9D88}"/>
                    </a:ext>
                  </a:extLst>
                </p:cNvPr>
                <p:cNvPicPr/>
                <p:nvPr/>
              </p:nvPicPr>
              <p:blipFill>
                <a:blip r:embed="rId76"/>
                <a:stretch>
                  <a:fillRect/>
                </a:stretch>
              </p:blipFill>
              <p:spPr>
                <a:xfrm>
                  <a:off x="9801640" y="1697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BC980CB7-0EEA-49D2-9E14-AC80F3BCC774}"/>
                    </a:ext>
                  </a:extLst>
                </p14:cNvPr>
                <p14:cNvContentPartPr/>
                <p14:nvPr/>
              </p14:nvContentPartPr>
              <p14:xfrm>
                <a:off x="9973360" y="1594507"/>
                <a:ext cx="253440" cy="136440"/>
              </p14:xfrm>
            </p:contentPart>
          </mc:Choice>
          <mc:Fallback>
            <p:pic>
              <p:nvPicPr>
                <p:cNvPr id="49" name="Freihand 48">
                  <a:extLst>
                    <a:ext uri="{FF2B5EF4-FFF2-40B4-BE49-F238E27FC236}">
                      <a16:creationId xmlns:a16="http://schemas.microsoft.com/office/drawing/2014/main" id="{BC980CB7-0EEA-49D2-9E14-AC80F3BCC774}"/>
                    </a:ext>
                  </a:extLst>
                </p:cNvPr>
                <p:cNvPicPr/>
                <p:nvPr/>
              </p:nvPicPr>
              <p:blipFill>
                <a:blip r:embed="rId78"/>
                <a:stretch>
                  <a:fillRect/>
                </a:stretch>
              </p:blipFill>
              <p:spPr>
                <a:xfrm>
                  <a:off x="9969040" y="1590187"/>
                  <a:ext cx="262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1EC7F4D5-5399-4B15-B9D7-7B5475AF22AC}"/>
                    </a:ext>
                  </a:extLst>
                </p14:cNvPr>
                <p14:cNvContentPartPr/>
                <p14:nvPr/>
              </p14:nvContentPartPr>
              <p14:xfrm>
                <a:off x="10183960" y="1553827"/>
                <a:ext cx="32760" cy="6480"/>
              </p14:xfrm>
            </p:contentPart>
          </mc:Choice>
          <mc:Fallback>
            <p:pic>
              <p:nvPicPr>
                <p:cNvPr id="50" name="Freihand 49">
                  <a:extLst>
                    <a:ext uri="{FF2B5EF4-FFF2-40B4-BE49-F238E27FC236}">
                      <a16:creationId xmlns:a16="http://schemas.microsoft.com/office/drawing/2014/main" id="{1EC7F4D5-5399-4B15-B9D7-7B5475AF22AC}"/>
                    </a:ext>
                  </a:extLst>
                </p:cNvPr>
                <p:cNvPicPr/>
                <p:nvPr/>
              </p:nvPicPr>
              <p:blipFill>
                <a:blip r:embed="rId80"/>
                <a:stretch>
                  <a:fillRect/>
                </a:stretch>
              </p:blipFill>
              <p:spPr>
                <a:xfrm>
                  <a:off x="10179640" y="1549507"/>
                  <a:ext cx="41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9E21C9EA-B0D2-4617-B098-40FFE1880A21}"/>
                    </a:ext>
                  </a:extLst>
                </p14:cNvPr>
                <p14:cNvContentPartPr/>
                <p14:nvPr/>
              </p14:nvContentPartPr>
              <p14:xfrm>
                <a:off x="10274680" y="1535827"/>
                <a:ext cx="83520" cy="95040"/>
              </p14:xfrm>
            </p:contentPart>
          </mc:Choice>
          <mc:Fallback>
            <p:pic>
              <p:nvPicPr>
                <p:cNvPr id="51" name="Freihand 50">
                  <a:extLst>
                    <a:ext uri="{FF2B5EF4-FFF2-40B4-BE49-F238E27FC236}">
                      <a16:creationId xmlns:a16="http://schemas.microsoft.com/office/drawing/2014/main" id="{9E21C9EA-B0D2-4617-B098-40FFE1880A21}"/>
                    </a:ext>
                  </a:extLst>
                </p:cNvPr>
                <p:cNvPicPr/>
                <p:nvPr/>
              </p:nvPicPr>
              <p:blipFill>
                <a:blip r:embed="rId82"/>
                <a:stretch>
                  <a:fillRect/>
                </a:stretch>
              </p:blipFill>
              <p:spPr>
                <a:xfrm>
                  <a:off x="10270360" y="1531507"/>
                  <a:ext cx="92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46C7C913-F026-462E-82F4-A2333D2510F5}"/>
                    </a:ext>
                  </a:extLst>
                </p14:cNvPr>
                <p14:cNvContentPartPr/>
                <p14:nvPr/>
              </p14:nvContentPartPr>
              <p14:xfrm>
                <a:off x="10526320" y="1337467"/>
                <a:ext cx="219240" cy="168480"/>
              </p14:xfrm>
            </p:contentPart>
          </mc:Choice>
          <mc:Fallback>
            <p:pic>
              <p:nvPicPr>
                <p:cNvPr id="52" name="Freihand 51">
                  <a:extLst>
                    <a:ext uri="{FF2B5EF4-FFF2-40B4-BE49-F238E27FC236}">
                      <a16:creationId xmlns:a16="http://schemas.microsoft.com/office/drawing/2014/main" id="{46C7C913-F026-462E-82F4-A2333D2510F5}"/>
                    </a:ext>
                  </a:extLst>
                </p:cNvPr>
                <p:cNvPicPr/>
                <p:nvPr/>
              </p:nvPicPr>
              <p:blipFill>
                <a:blip r:embed="rId84"/>
                <a:stretch>
                  <a:fillRect/>
                </a:stretch>
              </p:blipFill>
              <p:spPr>
                <a:xfrm>
                  <a:off x="10522000" y="1333147"/>
                  <a:ext cx="2278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6656FB65-1267-4222-B087-25595BA1B967}"/>
                    </a:ext>
                  </a:extLst>
                </p14:cNvPr>
                <p14:cNvContentPartPr/>
                <p14:nvPr/>
              </p14:nvContentPartPr>
              <p14:xfrm>
                <a:off x="10754200" y="1168267"/>
                <a:ext cx="142560" cy="184320"/>
              </p14:xfrm>
            </p:contentPart>
          </mc:Choice>
          <mc:Fallback>
            <p:pic>
              <p:nvPicPr>
                <p:cNvPr id="53" name="Freihand 52">
                  <a:extLst>
                    <a:ext uri="{FF2B5EF4-FFF2-40B4-BE49-F238E27FC236}">
                      <a16:creationId xmlns:a16="http://schemas.microsoft.com/office/drawing/2014/main" id="{6656FB65-1267-4222-B087-25595BA1B967}"/>
                    </a:ext>
                  </a:extLst>
                </p:cNvPr>
                <p:cNvPicPr/>
                <p:nvPr/>
              </p:nvPicPr>
              <p:blipFill>
                <a:blip r:embed="rId86"/>
                <a:stretch>
                  <a:fillRect/>
                </a:stretch>
              </p:blipFill>
              <p:spPr>
                <a:xfrm>
                  <a:off x="10749880" y="1163947"/>
                  <a:ext cx="151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B936CD9D-F7D1-43E9-B8EF-DB86E88B3B9C}"/>
                    </a:ext>
                  </a:extLst>
                </p14:cNvPr>
                <p14:cNvContentPartPr/>
                <p14:nvPr/>
              </p14:nvContentPartPr>
              <p14:xfrm>
                <a:off x="10678240" y="1197787"/>
                <a:ext cx="360" cy="360"/>
              </p14:xfrm>
            </p:contentPart>
          </mc:Choice>
          <mc:Fallback>
            <p:pic>
              <p:nvPicPr>
                <p:cNvPr id="54" name="Freihand 53">
                  <a:extLst>
                    <a:ext uri="{FF2B5EF4-FFF2-40B4-BE49-F238E27FC236}">
                      <a16:creationId xmlns:a16="http://schemas.microsoft.com/office/drawing/2014/main" id="{B936CD9D-F7D1-43E9-B8EF-DB86E88B3B9C}"/>
                    </a:ext>
                  </a:extLst>
                </p:cNvPr>
                <p:cNvPicPr/>
                <p:nvPr/>
              </p:nvPicPr>
              <p:blipFill>
                <a:blip r:embed="rId76"/>
                <a:stretch>
                  <a:fillRect/>
                </a:stretch>
              </p:blipFill>
              <p:spPr>
                <a:xfrm>
                  <a:off x="10673920" y="119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B5CEDB95-93B0-4019-9B71-B1AC89674A51}"/>
                    </a:ext>
                  </a:extLst>
                </p14:cNvPr>
                <p14:cNvContentPartPr/>
                <p14:nvPr/>
              </p14:nvContentPartPr>
              <p14:xfrm>
                <a:off x="9955000" y="1900507"/>
                <a:ext cx="217440" cy="263520"/>
              </p14:xfrm>
            </p:contentPart>
          </mc:Choice>
          <mc:Fallback>
            <p:pic>
              <p:nvPicPr>
                <p:cNvPr id="55" name="Freihand 54">
                  <a:extLst>
                    <a:ext uri="{FF2B5EF4-FFF2-40B4-BE49-F238E27FC236}">
                      <a16:creationId xmlns:a16="http://schemas.microsoft.com/office/drawing/2014/main" id="{B5CEDB95-93B0-4019-9B71-B1AC89674A51}"/>
                    </a:ext>
                  </a:extLst>
                </p:cNvPr>
                <p:cNvPicPr/>
                <p:nvPr/>
              </p:nvPicPr>
              <p:blipFill>
                <a:blip r:embed="rId89"/>
                <a:stretch>
                  <a:fillRect/>
                </a:stretch>
              </p:blipFill>
              <p:spPr>
                <a:xfrm>
                  <a:off x="9950680" y="1896187"/>
                  <a:ext cx="2260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C7086006-B42F-4D42-8E71-885EA4442F64}"/>
                    </a:ext>
                  </a:extLst>
                </p14:cNvPr>
                <p14:cNvContentPartPr/>
                <p14:nvPr/>
              </p14:nvContentPartPr>
              <p14:xfrm>
                <a:off x="10159480" y="1816267"/>
                <a:ext cx="240840" cy="248400"/>
              </p14:xfrm>
            </p:contentPart>
          </mc:Choice>
          <mc:Fallback>
            <p:pic>
              <p:nvPicPr>
                <p:cNvPr id="56" name="Freihand 55">
                  <a:extLst>
                    <a:ext uri="{FF2B5EF4-FFF2-40B4-BE49-F238E27FC236}">
                      <a16:creationId xmlns:a16="http://schemas.microsoft.com/office/drawing/2014/main" id="{C7086006-B42F-4D42-8E71-885EA4442F64}"/>
                    </a:ext>
                  </a:extLst>
                </p:cNvPr>
                <p:cNvPicPr/>
                <p:nvPr/>
              </p:nvPicPr>
              <p:blipFill>
                <a:blip r:embed="rId91"/>
                <a:stretch>
                  <a:fillRect/>
                </a:stretch>
              </p:blipFill>
              <p:spPr>
                <a:xfrm>
                  <a:off x="10155160" y="1811947"/>
                  <a:ext cx="2494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D9922B1A-9346-40F0-9343-59CD52FB8914}"/>
                    </a:ext>
                  </a:extLst>
                </p14:cNvPr>
                <p14:cNvContentPartPr/>
                <p14:nvPr/>
              </p14:nvContentPartPr>
              <p14:xfrm>
                <a:off x="10473040" y="1739227"/>
                <a:ext cx="114480" cy="91800"/>
              </p14:xfrm>
            </p:contentPart>
          </mc:Choice>
          <mc:Fallback>
            <p:pic>
              <p:nvPicPr>
                <p:cNvPr id="57" name="Freihand 56">
                  <a:extLst>
                    <a:ext uri="{FF2B5EF4-FFF2-40B4-BE49-F238E27FC236}">
                      <a16:creationId xmlns:a16="http://schemas.microsoft.com/office/drawing/2014/main" id="{D9922B1A-9346-40F0-9343-59CD52FB8914}"/>
                    </a:ext>
                  </a:extLst>
                </p:cNvPr>
                <p:cNvPicPr/>
                <p:nvPr/>
              </p:nvPicPr>
              <p:blipFill>
                <a:blip r:embed="rId93"/>
                <a:stretch>
                  <a:fillRect/>
                </a:stretch>
              </p:blipFill>
              <p:spPr>
                <a:xfrm>
                  <a:off x="10468720" y="1734907"/>
                  <a:ext cx="123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40E5DA02-780C-4102-90CD-A3EB13420121}"/>
                    </a:ext>
                  </a:extLst>
                </p14:cNvPr>
                <p14:cNvContentPartPr/>
                <p14:nvPr/>
              </p14:nvContentPartPr>
              <p14:xfrm>
                <a:off x="10588240" y="1547347"/>
                <a:ext cx="315360" cy="204480"/>
              </p14:xfrm>
            </p:contentPart>
          </mc:Choice>
          <mc:Fallback>
            <p:pic>
              <p:nvPicPr>
                <p:cNvPr id="58" name="Freihand 57">
                  <a:extLst>
                    <a:ext uri="{FF2B5EF4-FFF2-40B4-BE49-F238E27FC236}">
                      <a16:creationId xmlns:a16="http://schemas.microsoft.com/office/drawing/2014/main" id="{40E5DA02-780C-4102-90CD-A3EB13420121}"/>
                    </a:ext>
                  </a:extLst>
                </p:cNvPr>
                <p:cNvPicPr/>
                <p:nvPr/>
              </p:nvPicPr>
              <p:blipFill>
                <a:blip r:embed="rId95"/>
                <a:stretch>
                  <a:fillRect/>
                </a:stretch>
              </p:blipFill>
              <p:spPr>
                <a:xfrm>
                  <a:off x="10583920" y="1543027"/>
                  <a:ext cx="3240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67AC132D-2209-45C3-B1F7-774F6EC30EE8}"/>
                    </a:ext>
                  </a:extLst>
                </p14:cNvPr>
                <p14:cNvContentPartPr/>
                <p14:nvPr/>
              </p14:nvContentPartPr>
              <p14:xfrm>
                <a:off x="10921600" y="1468507"/>
                <a:ext cx="70560" cy="79920"/>
              </p14:xfrm>
            </p:contentPart>
          </mc:Choice>
          <mc:Fallback>
            <p:pic>
              <p:nvPicPr>
                <p:cNvPr id="59" name="Freihand 58">
                  <a:extLst>
                    <a:ext uri="{FF2B5EF4-FFF2-40B4-BE49-F238E27FC236}">
                      <a16:creationId xmlns:a16="http://schemas.microsoft.com/office/drawing/2014/main" id="{67AC132D-2209-45C3-B1F7-774F6EC30EE8}"/>
                    </a:ext>
                  </a:extLst>
                </p:cNvPr>
                <p:cNvPicPr/>
                <p:nvPr/>
              </p:nvPicPr>
              <p:blipFill>
                <a:blip r:embed="rId97"/>
                <a:stretch>
                  <a:fillRect/>
                </a:stretch>
              </p:blipFill>
              <p:spPr>
                <a:xfrm>
                  <a:off x="10917280" y="1464187"/>
                  <a:ext cx="79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756CA5C2-0526-4C8E-B51F-6038C6B9BF30}"/>
                    </a:ext>
                  </a:extLst>
                </p14:cNvPr>
                <p14:cNvContentPartPr/>
                <p14:nvPr/>
              </p14:nvContentPartPr>
              <p14:xfrm>
                <a:off x="10986040" y="1369147"/>
                <a:ext cx="113400" cy="125640"/>
              </p14:xfrm>
            </p:contentPart>
          </mc:Choice>
          <mc:Fallback>
            <p:pic>
              <p:nvPicPr>
                <p:cNvPr id="60" name="Freihand 59">
                  <a:extLst>
                    <a:ext uri="{FF2B5EF4-FFF2-40B4-BE49-F238E27FC236}">
                      <a16:creationId xmlns:a16="http://schemas.microsoft.com/office/drawing/2014/main" id="{756CA5C2-0526-4C8E-B51F-6038C6B9BF30}"/>
                    </a:ext>
                  </a:extLst>
                </p:cNvPr>
                <p:cNvPicPr/>
                <p:nvPr/>
              </p:nvPicPr>
              <p:blipFill>
                <a:blip r:embed="rId99"/>
                <a:stretch>
                  <a:fillRect/>
                </a:stretch>
              </p:blipFill>
              <p:spPr>
                <a:xfrm>
                  <a:off x="10981720" y="1364827"/>
                  <a:ext cx="122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963B5014-6DD2-4058-98F2-A630E8CEB7E7}"/>
                    </a:ext>
                  </a:extLst>
                </p14:cNvPr>
                <p14:cNvContentPartPr/>
                <p14:nvPr/>
              </p14:nvContentPartPr>
              <p14:xfrm>
                <a:off x="11066320" y="1309027"/>
                <a:ext cx="360" cy="360"/>
              </p14:xfrm>
            </p:contentPart>
          </mc:Choice>
          <mc:Fallback>
            <p:pic>
              <p:nvPicPr>
                <p:cNvPr id="61" name="Freihand 60">
                  <a:extLst>
                    <a:ext uri="{FF2B5EF4-FFF2-40B4-BE49-F238E27FC236}">
                      <a16:creationId xmlns:a16="http://schemas.microsoft.com/office/drawing/2014/main" id="{963B5014-6DD2-4058-98F2-A630E8CEB7E7}"/>
                    </a:ext>
                  </a:extLst>
                </p:cNvPr>
                <p:cNvPicPr/>
                <p:nvPr/>
              </p:nvPicPr>
              <p:blipFill>
                <a:blip r:embed="rId76"/>
                <a:stretch>
                  <a:fillRect/>
                </a:stretch>
              </p:blipFill>
              <p:spPr>
                <a:xfrm>
                  <a:off x="11062000" y="1304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FD8494AD-2B45-4EDC-8238-B01C7B3B6E16}"/>
                    </a:ext>
                  </a:extLst>
                </p14:cNvPr>
                <p14:cNvContentPartPr/>
                <p14:nvPr/>
              </p14:nvContentPartPr>
              <p14:xfrm>
                <a:off x="11106280" y="1244587"/>
                <a:ext cx="238320" cy="159120"/>
              </p14:xfrm>
            </p:contentPart>
          </mc:Choice>
          <mc:Fallback>
            <p:pic>
              <p:nvPicPr>
                <p:cNvPr id="62" name="Freihand 61">
                  <a:extLst>
                    <a:ext uri="{FF2B5EF4-FFF2-40B4-BE49-F238E27FC236}">
                      <a16:creationId xmlns:a16="http://schemas.microsoft.com/office/drawing/2014/main" id="{FD8494AD-2B45-4EDC-8238-B01C7B3B6E16}"/>
                    </a:ext>
                  </a:extLst>
                </p:cNvPr>
                <p:cNvPicPr/>
                <p:nvPr/>
              </p:nvPicPr>
              <p:blipFill>
                <a:blip r:embed="rId102"/>
                <a:stretch>
                  <a:fillRect/>
                </a:stretch>
              </p:blipFill>
              <p:spPr>
                <a:xfrm>
                  <a:off x="11101960" y="1240267"/>
                  <a:ext cx="246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5687063C-BA41-42A7-91C5-28BA4E542EF3}"/>
                    </a:ext>
                  </a:extLst>
                </p14:cNvPr>
                <p14:cNvContentPartPr/>
                <p14:nvPr/>
              </p14:nvContentPartPr>
              <p14:xfrm>
                <a:off x="11388520" y="1083307"/>
                <a:ext cx="153000" cy="146880"/>
              </p14:xfrm>
            </p:contentPart>
          </mc:Choice>
          <mc:Fallback>
            <p:pic>
              <p:nvPicPr>
                <p:cNvPr id="63" name="Freihand 62">
                  <a:extLst>
                    <a:ext uri="{FF2B5EF4-FFF2-40B4-BE49-F238E27FC236}">
                      <a16:creationId xmlns:a16="http://schemas.microsoft.com/office/drawing/2014/main" id="{5687063C-BA41-42A7-91C5-28BA4E542EF3}"/>
                    </a:ext>
                  </a:extLst>
                </p:cNvPr>
                <p:cNvPicPr/>
                <p:nvPr/>
              </p:nvPicPr>
              <p:blipFill>
                <a:blip r:embed="rId104"/>
                <a:stretch>
                  <a:fillRect/>
                </a:stretch>
              </p:blipFill>
              <p:spPr>
                <a:xfrm>
                  <a:off x="11384200" y="1078987"/>
                  <a:ext cx="161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E491F86D-69C4-4B75-93FF-34B04DB590BF}"/>
                    </a:ext>
                  </a:extLst>
                </p14:cNvPr>
                <p14:cNvContentPartPr/>
                <p14:nvPr/>
              </p14:nvContentPartPr>
              <p14:xfrm>
                <a:off x="11515960" y="985387"/>
                <a:ext cx="91800" cy="91440"/>
              </p14:xfrm>
            </p:contentPart>
          </mc:Choice>
          <mc:Fallback>
            <p:pic>
              <p:nvPicPr>
                <p:cNvPr id="64" name="Freihand 63">
                  <a:extLst>
                    <a:ext uri="{FF2B5EF4-FFF2-40B4-BE49-F238E27FC236}">
                      <a16:creationId xmlns:a16="http://schemas.microsoft.com/office/drawing/2014/main" id="{E491F86D-69C4-4B75-93FF-34B04DB590BF}"/>
                    </a:ext>
                  </a:extLst>
                </p:cNvPr>
                <p:cNvPicPr/>
                <p:nvPr/>
              </p:nvPicPr>
              <p:blipFill>
                <a:blip r:embed="rId106"/>
                <a:stretch>
                  <a:fillRect/>
                </a:stretch>
              </p:blipFill>
              <p:spPr>
                <a:xfrm>
                  <a:off x="11511640" y="981067"/>
                  <a:ext cx="100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AA9BC370-AD36-4E54-BAE1-FD20786F613C}"/>
                    </a:ext>
                  </a:extLst>
                </p14:cNvPr>
                <p14:cNvContentPartPr/>
                <p14:nvPr/>
              </p14:nvContentPartPr>
              <p14:xfrm>
                <a:off x="11606680" y="790627"/>
                <a:ext cx="73800" cy="196920"/>
              </p14:xfrm>
            </p:contentPart>
          </mc:Choice>
          <mc:Fallback>
            <p:pic>
              <p:nvPicPr>
                <p:cNvPr id="65" name="Freihand 64">
                  <a:extLst>
                    <a:ext uri="{FF2B5EF4-FFF2-40B4-BE49-F238E27FC236}">
                      <a16:creationId xmlns:a16="http://schemas.microsoft.com/office/drawing/2014/main" id="{AA9BC370-AD36-4E54-BAE1-FD20786F613C}"/>
                    </a:ext>
                  </a:extLst>
                </p:cNvPr>
                <p:cNvPicPr/>
                <p:nvPr/>
              </p:nvPicPr>
              <p:blipFill>
                <a:blip r:embed="rId108"/>
                <a:stretch>
                  <a:fillRect/>
                </a:stretch>
              </p:blipFill>
              <p:spPr>
                <a:xfrm>
                  <a:off x="11602360" y="786307"/>
                  <a:ext cx="82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D7D79775-CE95-4875-8071-A0EDAD415D3C}"/>
                    </a:ext>
                  </a:extLst>
                </p14:cNvPr>
                <p14:cNvContentPartPr/>
                <p14:nvPr/>
              </p14:nvContentPartPr>
              <p14:xfrm>
                <a:off x="11682640" y="939667"/>
                <a:ext cx="35640" cy="14760"/>
              </p14:xfrm>
            </p:contentPart>
          </mc:Choice>
          <mc:Fallback>
            <p:pic>
              <p:nvPicPr>
                <p:cNvPr id="66" name="Freihand 65">
                  <a:extLst>
                    <a:ext uri="{FF2B5EF4-FFF2-40B4-BE49-F238E27FC236}">
                      <a16:creationId xmlns:a16="http://schemas.microsoft.com/office/drawing/2014/main" id="{D7D79775-CE95-4875-8071-A0EDAD415D3C}"/>
                    </a:ext>
                  </a:extLst>
                </p:cNvPr>
                <p:cNvPicPr/>
                <p:nvPr/>
              </p:nvPicPr>
              <p:blipFill>
                <a:blip r:embed="rId110"/>
                <a:stretch>
                  <a:fillRect/>
                </a:stretch>
              </p:blipFill>
              <p:spPr>
                <a:xfrm>
                  <a:off x="11678320" y="935347"/>
                  <a:ext cx="44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D6C64D0E-428A-4435-A46F-D99BE2F6657B}"/>
                    </a:ext>
                  </a:extLst>
                </p14:cNvPr>
                <p14:cNvContentPartPr/>
                <p14:nvPr/>
              </p14:nvContentPartPr>
              <p14:xfrm>
                <a:off x="11728360" y="694147"/>
                <a:ext cx="132480" cy="217800"/>
              </p14:xfrm>
            </p:contentPart>
          </mc:Choice>
          <mc:Fallback>
            <p:pic>
              <p:nvPicPr>
                <p:cNvPr id="67" name="Freihand 66">
                  <a:extLst>
                    <a:ext uri="{FF2B5EF4-FFF2-40B4-BE49-F238E27FC236}">
                      <a16:creationId xmlns:a16="http://schemas.microsoft.com/office/drawing/2014/main" id="{D6C64D0E-428A-4435-A46F-D99BE2F6657B}"/>
                    </a:ext>
                  </a:extLst>
                </p:cNvPr>
                <p:cNvPicPr/>
                <p:nvPr/>
              </p:nvPicPr>
              <p:blipFill>
                <a:blip r:embed="rId112"/>
                <a:stretch>
                  <a:fillRect/>
                </a:stretch>
              </p:blipFill>
              <p:spPr>
                <a:xfrm>
                  <a:off x="11724040" y="689827"/>
                  <a:ext cx="1411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7445A927-07EF-43E1-ABA0-109D5CE99CD2}"/>
                    </a:ext>
                  </a:extLst>
                </p14:cNvPr>
                <p14:cNvContentPartPr/>
                <p14:nvPr/>
              </p14:nvContentPartPr>
              <p14:xfrm>
                <a:off x="11851120" y="711787"/>
                <a:ext cx="144360" cy="137160"/>
              </p14:xfrm>
            </p:contentPart>
          </mc:Choice>
          <mc:Fallback>
            <p:pic>
              <p:nvPicPr>
                <p:cNvPr id="68" name="Freihand 67">
                  <a:extLst>
                    <a:ext uri="{FF2B5EF4-FFF2-40B4-BE49-F238E27FC236}">
                      <a16:creationId xmlns:a16="http://schemas.microsoft.com/office/drawing/2014/main" id="{7445A927-07EF-43E1-ABA0-109D5CE99CD2}"/>
                    </a:ext>
                  </a:extLst>
                </p:cNvPr>
                <p:cNvPicPr/>
                <p:nvPr/>
              </p:nvPicPr>
              <p:blipFill>
                <a:blip r:embed="rId114"/>
                <a:stretch>
                  <a:fillRect/>
                </a:stretch>
              </p:blipFill>
              <p:spPr>
                <a:xfrm>
                  <a:off x="11846800" y="707467"/>
                  <a:ext cx="153000" cy="145800"/>
                </a:xfrm>
                <a:prstGeom prst="rect">
                  <a:avLst/>
                </a:prstGeom>
              </p:spPr>
            </p:pic>
          </mc:Fallback>
        </mc:AlternateContent>
      </p:grpSp>
    </p:spTree>
    <p:extLst>
      <p:ext uri="{BB962C8B-B14F-4D97-AF65-F5344CB8AC3E}">
        <p14:creationId xmlns:p14="http://schemas.microsoft.com/office/powerpoint/2010/main" val="32462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a:latin typeface="Times New Roman" panose="02020603050405020304" pitchFamily="18" charset="0"/>
                <a:cs typeface="Times New Roman" panose="02020603050405020304" pitchFamily="18" charset="0"/>
              </a:rPr>
              <a:t>Labor input (i.e. hours) per unit good (</a:t>
            </a:r>
            <a:r>
              <a:rPr lang="en-US" sz="1633" i="1" dirty="0" err="1">
                <a:latin typeface="Times New Roman" panose="02020603050405020304" pitchFamily="18" charset="0"/>
                <a:cs typeface="Times New Roman" panose="02020603050405020304" pitchFamily="18" charset="0"/>
              </a:rPr>
              <a:t>i.e</a:t>
            </a:r>
            <a:r>
              <a:rPr lang="en-US" sz="1633" i="1" dirty="0">
                <a:latin typeface="Times New Roman" panose="02020603050405020304" pitchFamily="18" charset="0"/>
                <a:cs typeface="Times New Roman" panose="02020603050405020304" pitchFamily="18" charset="0"/>
              </a:rPr>
              <a:t> Liter/number)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637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Labor </a:t>
                </a:r>
                <a:r>
                  <a:rPr lang="de-DE" sz="1633" dirty="0" err="1"/>
                  <a:t>coefficient</a:t>
                </a:r>
                <a:r>
                  <a:rPr lang="de-DE" sz="1633" dirty="0"/>
                  <a: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b="0" i="1" smtClean="0">
                            <a:latin typeface="Cambria Math" panose="02040503050406030204" pitchFamily="18" charset="0"/>
                          </a:rPr>
                          <m:t>𝑐𝑜𝑢𝑛𝑡𝑟𝑦</m:t>
                        </m:r>
                        <m:r>
                          <a:rPr lang="de-DE" sz="1633" b="0" i="1" smtClean="0">
                            <a:latin typeface="Cambria Math" panose="02040503050406030204" pitchFamily="18" charset="0"/>
                          </a:rPr>
                          <m:t>,</m:t>
                        </m:r>
                        <m:r>
                          <a:rPr lang="de-DE" sz="1633" b="0" i="1" smtClean="0">
                            <a:latin typeface="Cambria Math" panose="02040503050406030204" pitchFamily="18" charset="0"/>
                          </a:rPr>
                          <m:t>𝑔𝑜𝑜𝑑</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63754"/>
              </a:xfrm>
              <a:prstGeom prst="rect">
                <a:avLst/>
              </a:prstGeom>
              <a:blipFill>
                <a:blip r:embed="rId3"/>
                <a:stretch>
                  <a:fillRect l="-1170" t="-5085" b="-18644"/>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r>
              <a:rPr lang="de-DE" sz="3200" b="1" dirty="0">
                <a:latin typeface="Times New Roman" panose="02020603050405020304" pitchFamily="18" charset="0"/>
                <a:cs typeface="Times New Roman" panose="02020603050405020304" pitchFamily="18" charset="0"/>
              </a:rPr>
              <a:t> – </a:t>
            </a:r>
            <a:r>
              <a:rPr lang="de-DE" sz="3200" b="1" dirty="0" err="1">
                <a:latin typeface="Times New Roman" panose="02020603050405020304" pitchFamily="18" charset="0"/>
                <a:cs typeface="Times New Roman" panose="02020603050405020304" pitchFamily="18" charset="0"/>
              </a:rPr>
              <a:t>Example</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766689769"/>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𝑃𝐶</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𝑈𝐶</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766689769"/>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Absolute cost advantages? </a:t>
            </a:r>
          </a:p>
          <a:p>
            <a:pPr marL="0" indent="0">
              <a:buNone/>
            </a:pPr>
            <a:endParaRPr lang="en-US" sz="16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36414" y="2562352"/>
            <a:ext cx="4153701"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sym typeface="Wingdings" panose="05000000000000000000" pitchFamily="2" charset="2"/>
              </a:rPr>
              <a:t>Opportunity costs of wine in units of clothes</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20654" y="4868846"/>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12257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16094" y="2152556"/>
            <a:ext cx="7464960" cy="409797"/>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Comparative advantage? </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4" name="Rechteck 13">
            <a:extLst>
              <a:ext uri="{FF2B5EF4-FFF2-40B4-BE49-F238E27FC236}">
                <a16:creationId xmlns:a16="http://schemas.microsoft.com/office/drawing/2014/main" id="{F585BF1E-40D2-41C2-9D8F-C50F42D99D2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A476D551-5C2F-B16F-E459-581089786F27}"/>
                  </a:ext>
                </a:extLst>
              </p:cNvPr>
              <p:cNvGraphicFramePr>
                <a:graphicFrameLocks noGrp="1"/>
              </p:cNvGraphicFramePr>
              <p:nvPr>
                <p:extLst>
                  <p:ext uri="{D42A27DB-BD31-4B8C-83A1-F6EECF244321}">
                    <p14:modId xmlns:p14="http://schemas.microsoft.com/office/powerpoint/2010/main" val="1346893073"/>
                  </p:ext>
                </p:extLst>
              </p:nvPr>
            </p:nvGraphicFramePr>
            <p:xfrm>
              <a:off x="499909" y="842572"/>
              <a:ext cx="6897330" cy="114300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6429">
                    <a:tc>
                      <a:txBody>
                        <a:bodyPr/>
                        <a:lstStyle/>
                        <a:p>
                          <a:endParaRPr lang="de-DE" sz="1900" dirty="0"/>
                        </a:p>
                      </a:txBody>
                      <a:tcPr/>
                    </a:tc>
                    <a:tc>
                      <a:txBody>
                        <a:bodyPr/>
                        <a:lstStyle/>
                        <a:p>
                          <a:pPr algn="ctr"/>
                          <a:r>
                            <a:rPr lang="de-DE" sz="1900" dirty="0" err="1"/>
                            <a:t>Wine</a:t>
                          </a:r>
                          <a:r>
                            <a:rPr lang="de-DE" sz="1900" dirty="0"/>
                            <a:t> [L]</a:t>
                          </a:r>
                        </a:p>
                      </a:txBody>
                      <a:tcPr/>
                    </a:tc>
                    <a:tc>
                      <a:txBody>
                        <a:bodyPr/>
                        <a:lstStyle/>
                        <a:p>
                          <a:pPr algn="ctr"/>
                          <a:r>
                            <a:rPr lang="de-DE" sz="1900" dirty="0"/>
                            <a:t>Clothes [</a:t>
                          </a:r>
                          <a:r>
                            <a:rPr lang="de-DE" sz="1900" dirty="0" err="1"/>
                            <a:t>Number</a:t>
                          </a:r>
                          <a:r>
                            <a:rPr lang="de-DE" sz="1900" dirty="0"/>
                            <a:t>]</a:t>
                          </a:r>
                        </a:p>
                      </a:txBody>
                      <a:tcPr/>
                    </a:tc>
                    <a:extLst>
                      <a:ext uri="{0D108BD9-81ED-4DB2-BD59-A6C34878D82A}">
                        <a16:rowId xmlns:a16="http://schemas.microsoft.com/office/drawing/2014/main" val="2746142610"/>
                      </a:ext>
                    </a:extLst>
                  </a:tr>
                  <a:tr h="376429">
                    <a:tc>
                      <a:txBody>
                        <a:bodyPr/>
                        <a:lstStyle/>
                        <a:p>
                          <a:r>
                            <a:rPr lang="de-DE" sz="1900" dirty="0"/>
                            <a:t>Portugal</a:t>
                          </a:r>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𝑃𝑊</m:t>
                                  </m:r>
                                </m:sub>
                              </m:sSub>
                            </m:oMath>
                          </a14:m>
                          <a:r>
                            <a:rPr lang="en-US" sz="1900" dirty="0"/>
                            <a:t>=5</a:t>
                          </a:r>
                          <a:endParaRPr lang="de-DE" sz="1900" dirty="0"/>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𝑃𝐶</m:t>
                                  </m:r>
                                </m:sub>
                              </m:sSub>
                            </m:oMath>
                          </a14:m>
                          <a:r>
                            <a:rPr lang="en-US" sz="1900" dirty="0"/>
                            <a:t>=1</a:t>
                          </a:r>
                          <a:endParaRPr lang="de-DE" sz="1900" dirty="0"/>
                        </a:p>
                      </a:txBody>
                      <a:tcPr/>
                    </a:tc>
                    <a:extLst>
                      <a:ext uri="{0D108BD9-81ED-4DB2-BD59-A6C34878D82A}">
                        <a16:rowId xmlns:a16="http://schemas.microsoft.com/office/drawing/2014/main" val="897897460"/>
                      </a:ext>
                    </a:extLst>
                  </a:tr>
                  <a:tr h="376429">
                    <a:tc>
                      <a:txBody>
                        <a:bodyPr/>
                        <a:lstStyle/>
                        <a:p>
                          <a:r>
                            <a:rPr lang="de-DE" sz="1900" dirty="0"/>
                            <a:t>UK</a:t>
                          </a:r>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𝑈𝑊</m:t>
                                  </m:r>
                                </m:sub>
                              </m:sSub>
                            </m:oMath>
                          </a14:m>
                          <a:r>
                            <a:rPr lang="en-US" sz="1900" dirty="0"/>
                            <a:t>=3</a:t>
                          </a:r>
                          <a:endParaRPr lang="de-DE" sz="1900" dirty="0"/>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𝑈𝐶</m:t>
                                  </m:r>
                                </m:sub>
                              </m:sSub>
                            </m:oMath>
                          </a14:m>
                          <a:r>
                            <a:rPr lang="en-US" sz="1900" dirty="0"/>
                            <a:t>=2</a:t>
                          </a:r>
                          <a:endParaRPr lang="de-DE" sz="1900"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A476D551-5C2F-B16F-E459-581089786F27}"/>
                  </a:ext>
                </a:extLst>
              </p:cNvPr>
              <p:cNvGraphicFramePr>
                <a:graphicFrameLocks noGrp="1"/>
              </p:cNvGraphicFramePr>
              <p:nvPr>
                <p:extLst>
                  <p:ext uri="{D42A27DB-BD31-4B8C-83A1-F6EECF244321}">
                    <p14:modId xmlns:p14="http://schemas.microsoft.com/office/powerpoint/2010/main" val="1346893073"/>
                  </p:ext>
                </p:extLst>
              </p:nvPr>
            </p:nvGraphicFramePr>
            <p:xfrm>
              <a:off x="499909" y="842572"/>
              <a:ext cx="6897330" cy="114300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81000">
                    <a:tc>
                      <a:txBody>
                        <a:bodyPr/>
                        <a:lstStyle/>
                        <a:p>
                          <a:endParaRPr lang="de-DE" sz="1900" dirty="0"/>
                        </a:p>
                      </a:txBody>
                      <a:tcPr/>
                    </a:tc>
                    <a:tc>
                      <a:txBody>
                        <a:bodyPr/>
                        <a:lstStyle/>
                        <a:p>
                          <a:pPr algn="ctr"/>
                          <a:r>
                            <a:rPr lang="de-DE" sz="1900" dirty="0" err="1"/>
                            <a:t>Wine</a:t>
                          </a:r>
                          <a:r>
                            <a:rPr lang="de-DE" sz="1900" dirty="0"/>
                            <a:t> [L]</a:t>
                          </a:r>
                        </a:p>
                      </a:txBody>
                      <a:tcPr/>
                    </a:tc>
                    <a:tc>
                      <a:txBody>
                        <a:bodyPr/>
                        <a:lstStyle/>
                        <a:p>
                          <a:pPr algn="ctr"/>
                          <a:r>
                            <a:rPr lang="de-DE" sz="1900" dirty="0"/>
                            <a:t>Clothes [</a:t>
                          </a:r>
                          <a:r>
                            <a:rPr lang="de-DE" sz="1900" dirty="0" err="1"/>
                            <a:t>Number</a:t>
                          </a:r>
                          <a:r>
                            <a:rPr lang="de-DE" sz="1900" dirty="0"/>
                            <a:t>]</a:t>
                          </a:r>
                        </a:p>
                      </a:txBody>
                      <a:tcPr/>
                    </a:tc>
                    <a:extLst>
                      <a:ext uri="{0D108BD9-81ED-4DB2-BD59-A6C34878D82A}">
                        <a16:rowId xmlns:a16="http://schemas.microsoft.com/office/drawing/2014/main" val="2746142610"/>
                      </a:ext>
                    </a:extLst>
                  </a:tr>
                  <a:tr h="381000">
                    <a:tc>
                      <a:txBody>
                        <a:bodyPr/>
                        <a:lstStyle/>
                        <a:p>
                          <a:r>
                            <a:rPr lang="de-DE" sz="1900" dirty="0"/>
                            <a:t>Portugal</a:t>
                          </a:r>
                        </a:p>
                      </a:txBody>
                      <a:tcPr/>
                    </a:tc>
                    <a:tc>
                      <a:txBody>
                        <a:bodyPr/>
                        <a:lstStyle/>
                        <a:p>
                          <a:endParaRPr lang="de-DE"/>
                        </a:p>
                      </a:txBody>
                      <a:tcPr>
                        <a:blipFill>
                          <a:blip r:embed="rId3"/>
                          <a:stretch>
                            <a:fillRect l="-100265" t="-109677" r="-100265" b="-129032"/>
                          </a:stretch>
                        </a:blipFill>
                      </a:tcPr>
                    </a:tc>
                    <a:tc>
                      <a:txBody>
                        <a:bodyPr/>
                        <a:lstStyle/>
                        <a:p>
                          <a:endParaRPr lang="de-DE"/>
                        </a:p>
                      </a:txBody>
                      <a:tcPr>
                        <a:blipFill>
                          <a:blip r:embed="rId3"/>
                          <a:stretch>
                            <a:fillRect l="-200796" t="-109677" r="-531" b="-129032"/>
                          </a:stretch>
                        </a:blipFill>
                      </a:tcPr>
                    </a:tc>
                    <a:extLst>
                      <a:ext uri="{0D108BD9-81ED-4DB2-BD59-A6C34878D82A}">
                        <a16:rowId xmlns:a16="http://schemas.microsoft.com/office/drawing/2014/main" val="897897460"/>
                      </a:ext>
                    </a:extLst>
                  </a:tr>
                  <a:tr h="381000">
                    <a:tc>
                      <a:txBody>
                        <a:bodyPr/>
                        <a:lstStyle/>
                        <a:p>
                          <a:r>
                            <a:rPr lang="de-DE" sz="1900" dirty="0"/>
                            <a:t>UK</a:t>
                          </a:r>
                        </a:p>
                      </a:txBody>
                      <a:tcPr/>
                    </a:tc>
                    <a:tc>
                      <a:txBody>
                        <a:bodyPr/>
                        <a:lstStyle/>
                        <a:p>
                          <a:endParaRPr lang="de-DE"/>
                        </a:p>
                      </a:txBody>
                      <a:tcPr>
                        <a:blipFill>
                          <a:blip r:embed="rId3"/>
                          <a:stretch>
                            <a:fillRect l="-100265" t="-206349" r="-100265" b="-26984"/>
                          </a:stretch>
                        </a:blipFill>
                      </a:tcPr>
                    </a:tc>
                    <a:tc>
                      <a:txBody>
                        <a:bodyPr/>
                        <a:lstStyle/>
                        <a:p>
                          <a:endParaRPr lang="de-DE"/>
                        </a:p>
                      </a:txBody>
                      <a:tcPr>
                        <a:blipFill>
                          <a:blip r:embed="rId3"/>
                          <a:stretch>
                            <a:fillRect l="-200796" t="-206349" r="-531" b="-26984"/>
                          </a:stretch>
                        </a:blipFill>
                      </a:tcPr>
                    </a:tc>
                    <a:extLst>
                      <a:ext uri="{0D108BD9-81ED-4DB2-BD59-A6C34878D82A}">
                        <a16:rowId xmlns:a16="http://schemas.microsoft.com/office/drawing/2014/main" val="3078704704"/>
                      </a:ext>
                    </a:extLst>
                  </a:tr>
                </a:tbl>
              </a:graphicData>
            </a:graphic>
          </p:graphicFrame>
        </mc:Fallback>
      </mc:AlternateContent>
      <p:sp>
        <p:nvSpPr>
          <p:cNvPr id="3" name="TextBox 6">
            <a:extLst>
              <a:ext uri="{FF2B5EF4-FFF2-40B4-BE49-F238E27FC236}">
                <a16:creationId xmlns:a16="http://schemas.microsoft.com/office/drawing/2014/main" id="{B3A87DAA-DDC1-F6FF-43C7-2988B300CE48}"/>
              </a:ext>
            </a:extLst>
          </p:cNvPr>
          <p:cNvSpPr txBox="1"/>
          <p:nvPr/>
        </p:nvSpPr>
        <p:spPr>
          <a:xfrm>
            <a:off x="287123" y="5121147"/>
            <a:ext cx="403988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sym typeface="Wingdings" panose="05000000000000000000" pitchFamily="2" charset="2"/>
              </a:rPr>
              <a:t>Opportunity costs of clothes in units of wine</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0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No Trade</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546739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S</a:t>
                </a:r>
                <a14:m>
                  <m:oMath xmlns:m="http://schemas.openxmlformats.org/officeDocument/2006/math">
                    <m:r>
                      <m:rPr>
                        <m:sty m:val="p"/>
                      </m:rPr>
                      <a:rPr lang="de-DE" sz="1633" b="0" i="0" smtClean="0">
                        <a:latin typeface="Cambria Math" panose="02040503050406030204" pitchFamily="18" charset="0"/>
                      </a:rPr>
                      <m:t>ince</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labor</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is</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totally</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flexible</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between</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sectors</m:t>
                    </m:r>
                    <m:sSub>
                      <m:sSubPr>
                        <m:ctrlPr>
                          <a:rPr lang="de-DE" sz="1633" i="1">
                            <a:latin typeface="Cambria Math" panose="02040503050406030204" pitchFamily="18" charset="0"/>
                          </a:rPr>
                        </m:ctrlPr>
                      </m:sSubPr>
                      <m:e>
                        <m:r>
                          <m:rPr>
                            <m:nor/>
                          </m:rPr>
                          <a:rPr lang="de-DE" sz="1600" i="1" dirty="0"/>
                          <m:t>⇒</m:t>
                        </m:r>
                        <m:r>
                          <a:rPr lang="de-DE" sz="1600" b="0" i="1" dirty="0" smtClean="0">
                            <a:latin typeface="Cambria Math" panose="02040503050406030204" pitchFamily="18" charset="0"/>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𝑃𝐶</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5467394" cy="343620"/>
              </a:xfrm>
              <a:prstGeom prst="rect">
                <a:avLst/>
              </a:prstGeom>
              <a:blipFill>
                <a:blip r:embed="rId3"/>
                <a:stretch>
                  <a:fillRect l="-669"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𝑃𝐶</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den>
                    </m:f>
                  </m:oMath>
                </a14:m>
                <a:r>
                  <a:rPr lang="en-US" sz="1633" dirty="0">
                    <a:latin typeface="Times New Roman" panose="02020603050405020304" pitchFamily="18" charset="0"/>
                    <a:cs typeface="Times New Roman" panose="02020603050405020304" pitchFamily="18" charset="0"/>
                  </a:rPr>
                  <a:t>     or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𝑃𝐶</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𝑈𝐶</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m:t>
                            </m:r>
                            <m:r>
                              <a:rPr lang="de-DE" b="0" i="1" smtClean="0">
                                <a:latin typeface="Cambria Math" panose="02040503050406030204" pitchFamily="18" charset="0"/>
                              </a:rPr>
                              <m:t>𝐶</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Prices equal opportunity costs!</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47220"/>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Profit </a:t>
                </a:r>
                <a:r>
                  <a:rPr lang="de-DE" dirty="0" err="1"/>
                  <a:t>optimization</a:t>
                </a:r>
                <a:r>
                  <a:rPr lang="de-DE" dirty="0"/>
                  <a:t> (p: </a:t>
                </a:r>
                <a:r>
                  <a:rPr lang="de-DE" dirty="0" err="1"/>
                  <a:t>price</a:t>
                </a:r>
                <a:r>
                  <a:rPr lang="de-DE" dirty="0"/>
                  <a:t>, w: wage):</a:t>
                </a:r>
              </a:p>
              <a:p>
                <a:endParaRPr lang="de-DE" dirty="0"/>
              </a:p>
              <a:p>
                <a:r>
                  <a:rPr lang="de-DE" dirty="0"/>
                  <a:t>Profit = </a:t>
                </a:r>
                <a:r>
                  <a:rPr lang="de-DE" dirty="0" err="1"/>
                  <a:t>revenue</a:t>
                </a:r>
                <a:r>
                  <a:rPr lang="de-DE" dirty="0"/>
                  <a:t> – </a:t>
                </a:r>
                <a:r>
                  <a:rPr lang="de-DE" dirty="0" err="1"/>
                  <a:t>costs</a:t>
                </a:r>
                <a:r>
                  <a:rPr lang="de-DE" dirty="0"/>
                  <a:t>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in </a:t>
                </a:r>
                <a:r>
                  <a:rPr lang="de-DE" dirty="0" err="1">
                    <a:latin typeface="Cambria Math" panose="02040503050406030204" pitchFamily="18" charset="0"/>
                    <a:ea typeface="Cambria Math" panose="02040503050406030204" pitchFamily="18" charset="0"/>
                  </a:rPr>
                  <a:t>optimum</a:t>
                </a:r>
                <a:r>
                  <a:rPr lang="de-DE" dirty="0">
                    <a:latin typeface="Cambria Math" panose="02040503050406030204" pitchFamily="18" charset="0"/>
                    <a:ea typeface="Cambria Math" panose="02040503050406030204" pitchFamily="18" charset="0"/>
                  </a:rPr>
                  <a:t> (Marginal </a:t>
                </a:r>
                <a:r>
                  <a:rPr lang="de-DE" dirty="0" err="1">
                    <a:latin typeface="Cambria Math" panose="02040503050406030204" pitchFamily="18" charset="0"/>
                    <a:ea typeface="Cambria Math" panose="02040503050406030204" pitchFamily="18" charset="0"/>
                  </a:rPr>
                  <a:t>value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product</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factor</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prize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see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Microeconomics</a:t>
                </a:r>
                <a:r>
                  <a:rPr lang="de-DE" dirty="0">
                    <a:latin typeface="Cambria Math" panose="02040503050406030204" pitchFamily="18" charset="0"/>
                    <a:ea typeface="Cambria Math" panose="02040503050406030204" pitchFamily="18" charset="0"/>
                  </a:rPr>
                  <a:t>)</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p:sp>
        <p:nvSpPr>
          <p:cNvPr id="3" name="Rechteck 2"/>
          <p:cNvSpPr/>
          <p:nvPr/>
        </p:nvSpPr>
        <p:spPr>
          <a:xfrm>
            <a:off x="2446719" y="3603102"/>
            <a:ext cx="67557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Wine</a:t>
            </a:r>
            <a:endParaRPr lang="de-DE" dirty="0"/>
          </a:p>
        </p:txBody>
      </p:sp>
      <p:sp>
        <p:nvSpPr>
          <p:cNvPr id="4" name="Rechteck 3"/>
          <p:cNvSpPr/>
          <p:nvPr/>
        </p:nvSpPr>
        <p:spPr>
          <a:xfrm>
            <a:off x="2398397" y="4166456"/>
            <a:ext cx="908251"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Clothes</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𝑃𝐶</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𝑃𝐶</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m:t>
                              </m:r>
                              <m:r>
                                <a:rPr lang="de-DE" b="0" i="1" smtClean="0">
                                  <a:latin typeface="Cambria Math" panose="02040503050406030204" pitchFamily="18" charset="0"/>
                                </a:rPr>
                                <m:t>𝐶</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8" name="Tabelle 7">
                <a:extLst>
                  <a:ext uri="{FF2B5EF4-FFF2-40B4-BE49-F238E27FC236}">
                    <a16:creationId xmlns:a16="http://schemas.microsoft.com/office/drawing/2014/main" id="{14AC725C-CEA8-78B2-99AB-88E4BF26F45B}"/>
                  </a:ext>
                </a:extLst>
              </p:cNvPr>
              <p:cNvGraphicFramePr>
                <a:graphicFrameLocks noGrp="1"/>
              </p:cNvGraphicFramePr>
              <p:nvPr>
                <p:extLst>
                  <p:ext uri="{D42A27DB-BD31-4B8C-83A1-F6EECF244321}">
                    <p14:modId xmlns:p14="http://schemas.microsoft.com/office/powerpoint/2010/main" val="2849569392"/>
                  </p:ext>
                </p:extLst>
              </p:nvPr>
            </p:nvGraphicFramePr>
            <p:xfrm>
              <a:off x="2503319" y="1025788"/>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𝑃𝐶</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𝑈𝐶</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8" name="Tabelle 7">
                <a:extLst>
                  <a:ext uri="{FF2B5EF4-FFF2-40B4-BE49-F238E27FC236}">
                    <a16:creationId xmlns:a16="http://schemas.microsoft.com/office/drawing/2014/main" id="{14AC725C-CEA8-78B2-99AB-88E4BF26F45B}"/>
                  </a:ext>
                </a:extLst>
              </p:cNvPr>
              <p:cNvGraphicFramePr>
                <a:graphicFrameLocks noGrp="1"/>
              </p:cNvGraphicFramePr>
              <p:nvPr>
                <p:extLst>
                  <p:ext uri="{D42A27DB-BD31-4B8C-83A1-F6EECF244321}">
                    <p14:modId xmlns:p14="http://schemas.microsoft.com/office/powerpoint/2010/main" val="2849569392"/>
                  </p:ext>
                </p:extLst>
              </p:nvPr>
            </p:nvGraphicFramePr>
            <p:xfrm>
              <a:off x="2503319" y="1025788"/>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9"/>
                          <a:stretch>
                            <a:fillRect l="-100531" t="-108197" r="-100796" b="-124590"/>
                          </a:stretch>
                        </a:blipFill>
                      </a:tcPr>
                    </a:tc>
                    <a:tc>
                      <a:txBody>
                        <a:bodyPr/>
                        <a:lstStyle/>
                        <a:p>
                          <a:endParaRPr lang="de-DE"/>
                        </a:p>
                      </a:txBody>
                      <a:tcPr>
                        <a:blipFill>
                          <a:blip r:embed="rId9"/>
                          <a:stretch>
                            <a:fillRect l="-200000" t="-108197" r="-529"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9"/>
                          <a:stretch>
                            <a:fillRect l="-100531" t="-208197" r="-100796" b="-24590"/>
                          </a:stretch>
                        </a:blipFill>
                      </a:tcPr>
                    </a:tc>
                    <a:tc>
                      <a:txBody>
                        <a:bodyPr/>
                        <a:lstStyle/>
                        <a:p>
                          <a:endParaRPr lang="de-DE"/>
                        </a:p>
                      </a:txBody>
                      <a:tcPr>
                        <a:blipFill>
                          <a:blip r:embed="rId9"/>
                          <a:stretch>
                            <a:fillRect l="-200000" t="-208197" r="-529" b="-24590"/>
                          </a:stretch>
                        </a:blipFill>
                      </a:tcPr>
                    </a:tc>
                    <a:extLst>
                      <a:ext uri="{0D108BD9-81ED-4DB2-BD59-A6C34878D82A}">
                        <a16:rowId xmlns:a16="http://schemas.microsoft.com/office/drawing/2014/main" val="3078704704"/>
                      </a:ext>
                    </a:extLst>
                  </a:tr>
                </a:tbl>
              </a:graphicData>
            </a:graphic>
          </p:graphicFrame>
        </mc:Fallback>
      </mc:AlternateContent>
    </p:spTree>
    <p:extLst>
      <p:ext uri="{BB962C8B-B14F-4D97-AF65-F5344CB8AC3E}">
        <p14:creationId xmlns:p14="http://schemas.microsoft.com/office/powerpoint/2010/main" val="2752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of relative prices:</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prices= Exchange ratio of goods</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𝑤𝑖𝑛𝑒</m:t>
                    </m:r>
                    <m:r>
                      <a:rPr lang="de-DE" sz="2540">
                        <a:latin typeface="Cambria Math" panose="02040503050406030204" pitchFamily="18" charset="0"/>
                        <a:sym typeface="Wingdings" panose="05000000000000000000" pitchFamily="2" charset="2"/>
                      </a:rPr>
                      <m:t> </m:t>
                    </m:r>
                    <m:r>
                      <m:rPr>
                        <m:sty m:val="p"/>
                      </m:rPr>
                      <a:rPr lang="de-DE" sz="2540" b="0" i="0" smtClean="0">
                        <a:latin typeface="Cambria Math" panose="02040503050406030204" pitchFamily="18" charset="0"/>
                        <a:sym typeface="Wingdings" panose="05000000000000000000" pitchFamily="2" charset="2"/>
                      </a:rPr>
                      <m:t>in</m:t>
                    </m:r>
                    <m:r>
                      <a:rPr lang="de-DE" sz="2540" b="0" i="0" smtClean="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b="0" i="1" smtClean="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𝑒𝑞𝑢𝑎𝑙𝑠</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clothes</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 </a:t>
                </a:r>
                <a14:m>
                  <m:oMath xmlns:m="http://schemas.openxmlformats.org/officeDocument/2006/math">
                    <m:r>
                      <a:rPr lang="de-DE" sz="2540" i="1">
                        <a:latin typeface="Cambria Math" panose="02040503050406030204" pitchFamily="18" charset="0"/>
                        <a:sym typeface="Wingdings" panose="05000000000000000000" pitchFamily="2" charset="2"/>
                      </a:rPr>
                      <m:t>𝑤𝑖𝑛𝑒</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𝑈𝐾</m:t>
                    </m:r>
                    <m:r>
                      <a:rPr lang="de-DE" sz="2540" i="1">
                        <a:latin typeface="Cambria Math" panose="02040503050406030204" pitchFamily="18" charset="0"/>
                        <a:sym typeface="Wingdings" panose="05000000000000000000" pitchFamily="2" charset="2"/>
                      </a:rPr>
                      <m:t> </m:t>
                    </m:r>
                    <m:r>
                      <a:rPr lang="de-DE" sz="2540" i="1">
                        <a:latin typeface="Cambria Math" panose="02040503050406030204" pitchFamily="18" charset="0"/>
                        <a:sym typeface="Wingdings" panose="05000000000000000000" pitchFamily="2" charset="2"/>
                      </a:rPr>
                      <m:t>𝑒𝑞𝑢𝑎𝑙𝑠</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clothes</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39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88760" y="4023318"/>
            <a:ext cx="252665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Relative world market price</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619620" cy="6992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British worker wins: she can sell wine for a relative price of 3 instead of </a:t>
                </a:r>
                <a14:m>
                  <m:oMath xmlns:m="http://schemas.openxmlformats.org/officeDocument/2006/math">
                    <m:r>
                      <a:rPr lang="de-DE" sz="1633" b="0" i="0" smtClean="0">
                        <a:latin typeface="Cambria Math" panose="02040503050406030204" pitchFamily="18" charset="0"/>
                      </a:rPr>
                      <m:t> </m:t>
                    </m:r>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619620" cy="699294"/>
              </a:xfrm>
              <a:prstGeom prst="rect">
                <a:avLst/>
              </a:prstGeom>
              <a:blipFill>
                <a:blip r:embed="rId7"/>
                <a:stretch>
                  <a:fillRect l="-1012" t="-3509" b="-2632"/>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514827" y="3363248"/>
            <a:ext cx="3849595" cy="5949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Portuguese consumer wins: he can buy wine for a relative price of 3 instead of 5</a:t>
            </a: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en-US" sz="3200" b="1" dirty="0">
                <a:latin typeface="Times New Roman" panose="02020603050405020304" pitchFamily="18" charset="0"/>
                <a:cs typeface="Times New Roman" panose="02020603050405020304" pitchFamily="18" charset="0"/>
              </a:rPr>
              <a:t>Ricardo model after specialization according to comparative cost advantage</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en-US" dirty="0">
                    <a:latin typeface="Times New Roman" panose="02020603050405020304" pitchFamily="18" charset="0"/>
                    <a:cs typeface="Times New Roman" panose="02020603050405020304" pitchFamily="18" charset="0"/>
                  </a:rPr>
                  <a:t>Welfare gains if the relative world market price lies between the relative prices of the trading partners. Assuming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𝐶</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relative price</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relative price</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591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Both countries win if they specialize according to their comparative cost advantages: Both as producers and as consumers</a:t>
            </a: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1845085" y="1363136"/>
                <a:ext cx="2294529" cy="48090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a:t>
                </a:r>
                <a14:m>
                  <m:oMath xmlns:m="http://schemas.openxmlformats.org/officeDocument/2006/math">
                    <m:r>
                      <m:rPr>
                        <m:sty m:val="p"/>
                      </m:rPr>
                      <a:rPr lang="de-DE" sz="1600" b="0" i="0" smtClean="0">
                        <a:latin typeface="Cambria Math" panose="02040503050406030204" pitchFamily="18" charset="0"/>
                      </a:rPr>
                      <m:t>orld</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market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𝐶</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b="0" i="1" smtClean="0">
                                <a:latin typeface="Cambria Math" panose="02040503050406030204" pitchFamily="18" charset="0"/>
                              </a:rPr>
                              <m:t>𝑊</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1845085" y="1363136"/>
                <a:ext cx="2294529" cy="480901"/>
              </a:xfrm>
              <a:prstGeom prst="rect">
                <a:avLst/>
              </a:prstGeom>
              <a:blipFill>
                <a:blip r:embed="rId3"/>
                <a:stretch>
                  <a:fillRect l="-159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6610548" y="1378646"/>
                <a:ext cx="2137249"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a:t>
                </a:r>
                <a14:m>
                  <m:oMath xmlns:m="http://schemas.openxmlformats.org/officeDocument/2006/math">
                    <m:r>
                      <m:rPr>
                        <m:sty m:val="p"/>
                      </m:rPr>
                      <a:rPr lang="de-DE" sz="1600" b="0" i="0" smtClean="0">
                        <a:latin typeface="Cambria Math" panose="02040503050406030204" pitchFamily="18" charset="0"/>
                      </a:rPr>
                      <m:t>orld</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market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𝑊</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b="0" i="1" smtClean="0">
                                <a:latin typeface="Cambria Math" panose="02040503050406030204" pitchFamily="18" charset="0"/>
                              </a:rPr>
                              <m:t>𝐶</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6610548" y="1378646"/>
                <a:ext cx="2137249" cy="471155"/>
              </a:xfrm>
              <a:prstGeom prst="rect">
                <a:avLst/>
              </a:prstGeom>
              <a:blipFill>
                <a:blip r:embed="rId4"/>
                <a:stretch>
                  <a:fillRect l="-1709" b="-259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World market</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𝑈𝐶</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𝑃𝐶</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88678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92113" y="4616460"/>
                <a:ext cx="2230304" cy="8287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Portuguese worker wins: he can sell clothes for a relative price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instead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92113" y="4616460"/>
                <a:ext cx="2230304" cy="828753"/>
              </a:xfrm>
              <a:prstGeom prst="rect">
                <a:avLst/>
              </a:prstGeom>
              <a:blipFill>
                <a:blip r:embed="rId12"/>
                <a:stretch>
                  <a:fillRect l="-822" t="-735" r="-2740" b="-14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32645" y="2687593"/>
                <a:ext cx="2257972" cy="828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British consumer wins: she can buy clothes for a relative price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i</a:t>
                </a:r>
                <a14:m>
                  <m:oMath xmlns:m="http://schemas.openxmlformats.org/officeDocument/2006/math">
                    <m:r>
                      <m:rPr>
                        <m:sty m:val="p"/>
                      </m:rPr>
                      <a:rPr lang="de-DE" sz="1400" b="0" i="0" smtClean="0">
                        <a:latin typeface="Cambria Math" panose="02040503050406030204" pitchFamily="18" charset="0"/>
                      </a:rPr>
                      <m:t>nstead</m:t>
                    </m:r>
                    <m:r>
                      <a:rPr lang="de-DE" sz="1400" b="0" i="0" smtClean="0">
                        <a:latin typeface="Cambria Math" panose="02040503050406030204" pitchFamily="18" charset="0"/>
                      </a:rPr>
                      <m:t> </m:t>
                    </m:r>
                    <m:r>
                      <m:rPr>
                        <m:sty m:val="p"/>
                      </m:rPr>
                      <a:rPr lang="de-DE" sz="1400" b="0" i="0" smtClean="0">
                        <a:latin typeface="Cambria Math" panose="02040503050406030204" pitchFamily="18" charset="0"/>
                      </a:rPr>
                      <m:t>of</m:t>
                    </m:r>
                    <m:r>
                      <a:rPr lang="de-DE" sz="1400" b="0" i="0" smtClean="0">
                        <a:latin typeface="Cambria Math" panose="02040503050406030204" pitchFamily="18" charset="0"/>
                      </a:rPr>
                      <m:t> </m:t>
                    </m:r>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32645" y="2687593"/>
                <a:ext cx="2257972" cy="828945"/>
              </a:xfrm>
              <a:prstGeom prst="rect">
                <a:avLst/>
              </a:prstGeom>
              <a:blipFill>
                <a:blip r:embed="rId13"/>
                <a:stretch>
                  <a:fillRect l="-809" t="-1471" r="-1887" b="-735"/>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en-US" sz="2800" b="1" dirty="0">
                <a:latin typeface="Times New Roman" panose="02020603050405020304" pitchFamily="18" charset="0"/>
                <a:cs typeface="Times New Roman" panose="02020603050405020304" pitchFamily="18" charset="0"/>
              </a:rPr>
              <a:t>Ricardo model by specialization according to comparative cost advantages</a:t>
            </a:r>
            <a:endParaRPr lang="de-DE" sz="2800" b="1" dirty="0">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267993"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a:t>
            </a:r>
            <a:r>
              <a:rPr lang="de-DE" dirty="0" err="1">
                <a:latin typeface="Times New Roman" panose="02020603050405020304" pitchFamily="18" charset="0"/>
                <a:cs typeface="Times New Roman" panose="02020603050405020304" pitchFamily="18" charset="0"/>
              </a:rPr>
              <a:t>is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producing</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Wine</a:t>
            </a:r>
            <a:endParaRPr lang="de-DE" dirty="0">
              <a:latin typeface="Times New Roman" panose="02020603050405020304" pitchFamily="18" charset="0"/>
              <a:cs typeface="Times New Roman" panose="02020603050405020304" pitchFamily="18" charset="0"/>
            </a:endParaRP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84123"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a:t>
            </a:r>
            <a:r>
              <a:rPr lang="de-DE" dirty="0" err="1">
                <a:latin typeface="Times New Roman" panose="02020603050405020304" pitchFamily="18" charset="0"/>
                <a:cs typeface="Times New Roman" panose="02020603050405020304" pitchFamily="18" charset="0"/>
              </a:rPr>
              <a:t>is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producing</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clothes</a:t>
            </a:r>
            <a:endParaRPr lang="de-DE" dirty="0">
              <a:latin typeface="Times New Roman" panose="02020603050405020304" pitchFamily="18" charset="0"/>
              <a:cs typeface="Times New Roman" panose="02020603050405020304" pitchFamily="18" charset="0"/>
            </a:endParaRP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UK produces wine and Portugal produces clothes!!!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13364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World market</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endParaRPr lang="de-DE" sz="1400" dirty="0"/>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a:t>
            </a:r>
            <a:r>
              <a:rPr lang="de-DE" sz="1633" dirty="0" err="1">
                <a:latin typeface="Times New Roman" panose="02020603050405020304" pitchFamily="18" charset="0"/>
                <a:cs typeface="Times New Roman" panose="02020603050405020304" pitchFamily="18" charset="0"/>
              </a:rPr>
              <a:t>wine</a:t>
            </a:r>
            <a:r>
              <a:rPr lang="de-DE" sz="1633" dirty="0">
                <a:latin typeface="Times New Roman" panose="02020603050405020304" pitchFamily="18" charset="0"/>
                <a:cs typeface="Times New Roman" panose="02020603050405020304" pitchFamily="18" charset="0"/>
              </a:rPr>
              <a:t> </a:t>
            </a:r>
            <a:r>
              <a:rPr lang="de-DE" sz="1633" dirty="0" err="1">
                <a:latin typeface="Times New Roman" panose="02020603050405020304" pitchFamily="18" charset="0"/>
                <a:cs typeface="Times New Roman" panose="02020603050405020304" pitchFamily="18" charset="0"/>
              </a:rPr>
              <a:t>for</a:t>
            </a:r>
            <a:r>
              <a:rPr lang="de-DE" sz="1633" dirty="0">
                <a:latin typeface="Times New Roman" panose="02020603050405020304" pitchFamily="18" charset="0"/>
                <a:cs typeface="Times New Roman" panose="02020603050405020304" pitchFamily="18" charset="0"/>
              </a:rPr>
              <a:t> 3 </a:t>
            </a:r>
            <a:r>
              <a:rPr lang="de-DE" sz="1633" dirty="0" err="1">
                <a:latin typeface="Times New Roman" panose="02020603050405020304" pitchFamily="18" charset="0"/>
                <a:cs typeface="Times New Roman" panose="02020603050405020304" pitchFamily="18" charset="0"/>
              </a:rPr>
              <a:t>clothes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c</a:t>
                </a:r>
                <a14:m>
                  <m:oMath xmlns:m="http://schemas.openxmlformats.org/officeDocument/2006/math">
                    <m:r>
                      <m:rPr>
                        <m:sty m:val="p"/>
                      </m:rPr>
                      <a:rPr lang="de-DE" sz="1633" b="0" i="0" smtClean="0">
                        <a:latin typeface="Cambria Math" panose="02040503050406030204" pitchFamily="18" charset="0"/>
                        <a:cs typeface="Times New Roman" panose="02020603050405020304" pitchFamily="18" charset="0"/>
                      </a:rPr>
                      <m:t>lothes</m:t>
                    </m:r>
                    <m:r>
                      <a:rPr lang="de-DE" sz="1633" b="0" i="0" smtClean="0">
                        <a:latin typeface="Cambria Math" panose="02040503050406030204" pitchFamily="18" charset="0"/>
                        <a:cs typeface="Times New Roman" panose="02020603050405020304" pitchFamily="18" charset="0"/>
                      </a:rPr>
                      <m:t> </m:t>
                    </m:r>
                    <m:r>
                      <m:rPr>
                        <m:sty m:val="p"/>
                      </m:rPr>
                      <a:rPr lang="de-DE" sz="1633" b="0" i="0" smtClean="0">
                        <a:latin typeface="Cambria Math" panose="02040503050406030204" pitchFamily="18" charset="0"/>
                        <a:cs typeface="Times New Roman" panose="02020603050405020304" pitchFamily="18" charset="0"/>
                      </a:rPr>
                      <m:t>for</m:t>
                    </m:r>
                    <m:r>
                      <a:rPr lang="de-DE" sz="1633" b="0" i="0" smtClean="0">
                        <a:latin typeface="Cambria Math" panose="02040503050406030204" pitchFamily="18" charset="0"/>
                        <a:cs typeface="Times New Roman" panose="02020603050405020304" pitchFamily="18" charset="0"/>
                      </a:rPr>
                      <m:t> </m:t>
                    </m:r>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a:t>
                </a:r>
                <a:r>
                  <a:rPr lang="de-DE" sz="1633" dirty="0" err="1">
                    <a:latin typeface="Times New Roman" panose="02020603050405020304" pitchFamily="18" charset="0"/>
                    <a:cs typeface="Times New Roman" panose="02020603050405020304" pitchFamily="18" charset="0"/>
                  </a:rPr>
                  <a:t>Wine</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6"/>
                <a:stretch>
                  <a:fillRect l="-121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Box 14">
                <a:extLst>
                  <a:ext uri="{FF2B5EF4-FFF2-40B4-BE49-F238E27FC236}">
                    <a16:creationId xmlns:a16="http://schemas.microsoft.com/office/drawing/2014/main" id="{3698BD4A-94BD-68A3-7AB0-6C60FF59A1AA}"/>
                  </a:ext>
                </a:extLst>
              </p:cNvPr>
              <p:cNvSpPr txBox="1"/>
              <p:nvPr/>
            </p:nvSpPr>
            <p:spPr>
              <a:xfrm>
                <a:off x="2710902" y="4456366"/>
                <a:ext cx="2673187"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British worker wins: she can sell wine for a relative price of 3 instead of </a:t>
                </a:r>
                <a14:m>
                  <m:oMath xmlns:m="http://schemas.openxmlformats.org/officeDocument/2006/math">
                    <m:r>
                      <a:rPr lang="de-DE" sz="1633" b="0" i="0" smtClean="0">
                        <a:latin typeface="Cambria Math" panose="02040503050406030204" pitchFamily="18" charset="0"/>
                      </a:rPr>
                      <m:t> </m:t>
                    </m:r>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4" name="TextBox 14">
                <a:extLst>
                  <a:ext uri="{FF2B5EF4-FFF2-40B4-BE49-F238E27FC236}">
                    <a16:creationId xmlns:a16="http://schemas.microsoft.com/office/drawing/2014/main" id="{3698BD4A-94BD-68A3-7AB0-6C60FF59A1AA}"/>
                  </a:ext>
                </a:extLst>
              </p:cNvPr>
              <p:cNvSpPr txBox="1">
                <a:spLocks noRot="1" noChangeAspect="1" noMove="1" noResize="1" noEditPoints="1" noAdjustHandles="1" noChangeArrowheads="1" noChangeShapeType="1" noTextEdit="1"/>
              </p:cNvSpPr>
              <p:nvPr/>
            </p:nvSpPr>
            <p:spPr>
              <a:xfrm>
                <a:off x="2710902" y="4456366"/>
                <a:ext cx="2673187" cy="950581"/>
              </a:xfrm>
              <a:prstGeom prst="rect">
                <a:avLst/>
              </a:prstGeom>
              <a:blipFill>
                <a:blip r:embed="rId17"/>
                <a:stretch>
                  <a:fillRect l="-1370" t="-1923" b="-1923"/>
                </a:stretch>
              </a:blipFill>
            </p:spPr>
            <p:txBody>
              <a:bodyPr/>
              <a:lstStyle/>
              <a:p>
                <a:r>
                  <a:rPr lang="de-DE">
                    <a:noFill/>
                  </a:rPr>
                  <a:t> </a:t>
                </a:r>
              </a:p>
            </p:txBody>
          </p:sp>
        </mc:Fallback>
      </mc:AlternateContent>
      <p:sp>
        <p:nvSpPr>
          <p:cNvPr id="5" name="TextBox 39">
            <a:extLst>
              <a:ext uri="{FF2B5EF4-FFF2-40B4-BE49-F238E27FC236}">
                <a16:creationId xmlns:a16="http://schemas.microsoft.com/office/drawing/2014/main" id="{A89000E9-8D38-5A66-748A-E7F54863B41D}"/>
              </a:ext>
            </a:extLst>
          </p:cNvPr>
          <p:cNvSpPr txBox="1"/>
          <p:nvPr/>
        </p:nvSpPr>
        <p:spPr>
          <a:xfrm>
            <a:off x="2676649" y="2852368"/>
            <a:ext cx="2843030"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Portuguese consumer wins: he can buy wine for a relative price of 3 instead of 5</a:t>
            </a:r>
          </a:p>
        </p:txBody>
      </p:sp>
    </p:spTree>
    <p:extLst>
      <p:ext uri="{BB962C8B-B14F-4D97-AF65-F5344CB8AC3E}">
        <p14:creationId xmlns:p14="http://schemas.microsoft.com/office/powerpoint/2010/main" val="27496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3" grpId="0"/>
      <p:bldP spid="54"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International Trade and Policy</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Summer </a:t>
            </a:r>
            <a:r>
              <a:rPr lang="de-DE" dirty="0" err="1">
                <a:latin typeface="Times New Roman" panose="02020603050405020304" pitchFamily="18" charset="0"/>
                <a:cs typeface="Times New Roman" panose="02020603050405020304" pitchFamily="18" charset="0"/>
              </a:rPr>
              <a:t>term</a:t>
            </a:r>
            <a:r>
              <a:rPr lang="de-DE" dirty="0">
                <a:latin typeface="Times New Roman" panose="02020603050405020304" pitchFamily="18" charset="0"/>
                <a:cs typeface="Times New Roman" panose="02020603050405020304" pitchFamily="18" charset="0"/>
              </a:rPr>
              <a:t>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6" name="Rechteck 5">
            <a:extLst>
              <a:ext uri="{FF2B5EF4-FFF2-40B4-BE49-F238E27FC236}">
                <a16:creationId xmlns:a16="http://schemas.microsoft.com/office/drawing/2014/main" id="{D60AE7CF-1F07-4864-9EFB-5CD265C56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7156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Literature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dirty="0">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International Economics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Gandolfo, G., International Finance and 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8" name="Freihand 27">
                <a:extLst>
                  <a:ext uri="{FF2B5EF4-FFF2-40B4-BE49-F238E27FC236}">
                    <a16:creationId xmlns:a16="http://schemas.microsoft.com/office/drawing/2014/main" id="{2D0188F0-DA3C-449D-AFF6-2018AA0993D9}"/>
                  </a:ext>
                </a:extLst>
              </p14:cNvPr>
              <p14:cNvContentPartPr/>
              <p14:nvPr/>
            </p14:nvContentPartPr>
            <p14:xfrm>
              <a:off x="466480" y="2471640"/>
              <a:ext cx="6109920" cy="159480"/>
            </p14:xfrm>
          </p:contentPart>
        </mc:Choice>
        <mc:Fallback>
          <p:pic>
            <p:nvPicPr>
              <p:cNvPr id="28" name="Freihand 27">
                <a:extLst>
                  <a:ext uri="{FF2B5EF4-FFF2-40B4-BE49-F238E27FC236}">
                    <a16:creationId xmlns:a16="http://schemas.microsoft.com/office/drawing/2014/main" id="{2D0188F0-DA3C-449D-AFF6-2018AA0993D9}"/>
                  </a:ext>
                </a:extLst>
              </p:cNvPr>
              <p:cNvPicPr/>
              <p:nvPr/>
            </p:nvPicPr>
            <p:blipFill>
              <a:blip r:embed="rId3"/>
              <a:stretch>
                <a:fillRect/>
              </a:stretch>
            </p:blipFill>
            <p:spPr>
              <a:xfrm>
                <a:off x="462160" y="2467320"/>
                <a:ext cx="6118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2" name="Freihand 31">
                <a:extLst>
                  <a:ext uri="{FF2B5EF4-FFF2-40B4-BE49-F238E27FC236}">
                    <a16:creationId xmlns:a16="http://schemas.microsoft.com/office/drawing/2014/main" id="{81CA4667-17F0-456A-9ED9-5E257087B0B7}"/>
                  </a:ext>
                </a:extLst>
              </p14:cNvPr>
              <p14:cNvContentPartPr/>
              <p14:nvPr/>
            </p14:nvContentPartPr>
            <p14:xfrm>
              <a:off x="1888480" y="2485320"/>
              <a:ext cx="2597040" cy="555840"/>
            </p14:xfrm>
          </p:contentPart>
        </mc:Choice>
        <mc:Fallback>
          <p:pic>
            <p:nvPicPr>
              <p:cNvPr id="32" name="Freihand 31">
                <a:extLst>
                  <a:ext uri="{FF2B5EF4-FFF2-40B4-BE49-F238E27FC236}">
                    <a16:creationId xmlns:a16="http://schemas.microsoft.com/office/drawing/2014/main" id="{81CA4667-17F0-456A-9ED9-5E257087B0B7}"/>
                  </a:ext>
                </a:extLst>
              </p:cNvPr>
              <p:cNvPicPr/>
              <p:nvPr/>
            </p:nvPicPr>
            <p:blipFill>
              <a:blip r:embed="rId5"/>
              <a:stretch>
                <a:fillRect/>
              </a:stretch>
            </p:blipFill>
            <p:spPr>
              <a:xfrm>
                <a:off x="1884160" y="2481000"/>
                <a:ext cx="2605680" cy="564480"/>
              </a:xfrm>
              <a:prstGeom prst="rect">
                <a:avLst/>
              </a:prstGeom>
            </p:spPr>
          </p:pic>
        </mc:Fallback>
      </mc:AlternateContent>
      <p:grpSp>
        <p:nvGrpSpPr>
          <p:cNvPr id="77" name="Gruppieren 76">
            <a:extLst>
              <a:ext uri="{FF2B5EF4-FFF2-40B4-BE49-F238E27FC236}">
                <a16:creationId xmlns:a16="http://schemas.microsoft.com/office/drawing/2014/main" id="{2B6AC7C2-561B-409D-A966-5663DDF94257}"/>
              </a:ext>
            </a:extLst>
          </p:cNvPr>
          <p:cNvGrpSpPr/>
          <p:nvPr/>
        </p:nvGrpSpPr>
        <p:grpSpPr>
          <a:xfrm>
            <a:off x="474400" y="1157640"/>
            <a:ext cx="11100960" cy="1610280"/>
            <a:chOff x="474400" y="1157640"/>
            <a:chExt cx="11100960" cy="161028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227730E7-89F6-4E4B-ADFD-700BABE18D63}"/>
                    </a:ext>
                  </a:extLst>
                </p14:cNvPr>
                <p14:cNvContentPartPr/>
                <p14:nvPr/>
              </p14:nvContentPartPr>
              <p14:xfrm>
                <a:off x="6296320" y="1511160"/>
                <a:ext cx="195840" cy="11160"/>
              </p14:xfrm>
            </p:contentPart>
          </mc:Choice>
          <mc:Fallback>
            <p:pic>
              <p:nvPicPr>
                <p:cNvPr id="2" name="Freihand 1">
                  <a:extLst>
                    <a:ext uri="{FF2B5EF4-FFF2-40B4-BE49-F238E27FC236}">
                      <a16:creationId xmlns:a16="http://schemas.microsoft.com/office/drawing/2014/main" id="{227730E7-89F6-4E4B-ADFD-700BABE18D63}"/>
                    </a:ext>
                  </a:extLst>
                </p:cNvPr>
                <p:cNvPicPr/>
                <p:nvPr/>
              </p:nvPicPr>
              <p:blipFill>
                <a:blip r:embed="rId7"/>
                <a:stretch>
                  <a:fillRect/>
                </a:stretch>
              </p:blipFill>
              <p:spPr>
                <a:xfrm>
                  <a:off x="6292000" y="1506840"/>
                  <a:ext cx="204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781DF421-C2BB-44FB-9E53-34835CDEC856}"/>
                    </a:ext>
                  </a:extLst>
                </p14:cNvPr>
                <p14:cNvContentPartPr/>
                <p14:nvPr/>
              </p14:nvContentPartPr>
              <p14:xfrm>
                <a:off x="6196240" y="1433760"/>
                <a:ext cx="180720" cy="133200"/>
              </p14:xfrm>
            </p:contentPart>
          </mc:Choice>
          <mc:Fallback>
            <p:pic>
              <p:nvPicPr>
                <p:cNvPr id="3" name="Freihand 2">
                  <a:extLst>
                    <a:ext uri="{FF2B5EF4-FFF2-40B4-BE49-F238E27FC236}">
                      <a16:creationId xmlns:a16="http://schemas.microsoft.com/office/drawing/2014/main" id="{781DF421-C2BB-44FB-9E53-34835CDEC856}"/>
                    </a:ext>
                  </a:extLst>
                </p:cNvPr>
                <p:cNvPicPr/>
                <p:nvPr/>
              </p:nvPicPr>
              <p:blipFill>
                <a:blip r:embed="rId9"/>
                <a:stretch>
                  <a:fillRect/>
                </a:stretch>
              </p:blipFill>
              <p:spPr>
                <a:xfrm>
                  <a:off x="6191920" y="1429440"/>
                  <a:ext cx="1893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B3DDFFDA-7574-4AF2-BD89-AFE32ED22362}"/>
                    </a:ext>
                  </a:extLst>
                </p14:cNvPr>
                <p14:cNvContentPartPr/>
                <p14:nvPr/>
              </p14:nvContentPartPr>
              <p14:xfrm>
                <a:off x="6619960" y="1469040"/>
                <a:ext cx="138240" cy="104040"/>
              </p14:xfrm>
            </p:contentPart>
          </mc:Choice>
          <mc:Fallback>
            <p:pic>
              <p:nvPicPr>
                <p:cNvPr id="5" name="Freihand 4">
                  <a:extLst>
                    <a:ext uri="{FF2B5EF4-FFF2-40B4-BE49-F238E27FC236}">
                      <a16:creationId xmlns:a16="http://schemas.microsoft.com/office/drawing/2014/main" id="{B3DDFFDA-7574-4AF2-BD89-AFE32ED22362}"/>
                    </a:ext>
                  </a:extLst>
                </p:cNvPr>
                <p:cNvPicPr/>
                <p:nvPr/>
              </p:nvPicPr>
              <p:blipFill>
                <a:blip r:embed="rId11"/>
                <a:stretch>
                  <a:fillRect/>
                </a:stretch>
              </p:blipFill>
              <p:spPr>
                <a:xfrm>
                  <a:off x="6615640" y="1464720"/>
                  <a:ext cx="146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34503ADD-272F-4120-AFA7-5188975DA172}"/>
                    </a:ext>
                  </a:extLst>
                </p14:cNvPr>
                <p14:cNvContentPartPr/>
                <p14:nvPr/>
              </p14:nvContentPartPr>
              <p14:xfrm>
                <a:off x="6884920" y="1351320"/>
                <a:ext cx="159840" cy="191160"/>
              </p14:xfrm>
            </p:contentPart>
          </mc:Choice>
          <mc:Fallback>
            <p:pic>
              <p:nvPicPr>
                <p:cNvPr id="6" name="Freihand 5">
                  <a:extLst>
                    <a:ext uri="{FF2B5EF4-FFF2-40B4-BE49-F238E27FC236}">
                      <a16:creationId xmlns:a16="http://schemas.microsoft.com/office/drawing/2014/main" id="{34503ADD-272F-4120-AFA7-5188975DA172}"/>
                    </a:ext>
                  </a:extLst>
                </p:cNvPr>
                <p:cNvPicPr/>
                <p:nvPr/>
              </p:nvPicPr>
              <p:blipFill>
                <a:blip r:embed="rId13"/>
                <a:stretch>
                  <a:fillRect/>
                </a:stretch>
              </p:blipFill>
              <p:spPr>
                <a:xfrm>
                  <a:off x="6880600" y="1347000"/>
                  <a:ext cx="168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1B6F63A2-C7A9-48DD-896C-D9CF8C535946}"/>
                    </a:ext>
                  </a:extLst>
                </p14:cNvPr>
                <p14:cNvContentPartPr/>
                <p14:nvPr/>
              </p14:nvContentPartPr>
              <p14:xfrm>
                <a:off x="7089040" y="1296960"/>
                <a:ext cx="316800" cy="210240"/>
              </p14:xfrm>
            </p:contentPart>
          </mc:Choice>
          <mc:Fallback>
            <p:pic>
              <p:nvPicPr>
                <p:cNvPr id="7" name="Freihand 6">
                  <a:extLst>
                    <a:ext uri="{FF2B5EF4-FFF2-40B4-BE49-F238E27FC236}">
                      <a16:creationId xmlns:a16="http://schemas.microsoft.com/office/drawing/2014/main" id="{1B6F63A2-C7A9-48DD-896C-D9CF8C535946}"/>
                    </a:ext>
                  </a:extLst>
                </p:cNvPr>
                <p:cNvPicPr/>
                <p:nvPr/>
              </p:nvPicPr>
              <p:blipFill>
                <a:blip r:embed="rId15"/>
                <a:stretch>
                  <a:fillRect/>
                </a:stretch>
              </p:blipFill>
              <p:spPr>
                <a:xfrm>
                  <a:off x="7084720" y="1292640"/>
                  <a:ext cx="3254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B8C6562E-146E-431F-859F-CD9EEDE19AAD}"/>
                    </a:ext>
                  </a:extLst>
                </p14:cNvPr>
                <p14:cNvContentPartPr/>
                <p14:nvPr/>
              </p14:nvContentPartPr>
              <p14:xfrm>
                <a:off x="7018840" y="1286160"/>
                <a:ext cx="15120" cy="27000"/>
              </p14:xfrm>
            </p:contentPart>
          </mc:Choice>
          <mc:Fallback>
            <p:pic>
              <p:nvPicPr>
                <p:cNvPr id="8" name="Freihand 7">
                  <a:extLst>
                    <a:ext uri="{FF2B5EF4-FFF2-40B4-BE49-F238E27FC236}">
                      <a16:creationId xmlns:a16="http://schemas.microsoft.com/office/drawing/2014/main" id="{B8C6562E-146E-431F-859F-CD9EEDE19AAD}"/>
                    </a:ext>
                  </a:extLst>
                </p:cNvPr>
                <p:cNvPicPr/>
                <p:nvPr/>
              </p:nvPicPr>
              <p:blipFill>
                <a:blip r:embed="rId17"/>
                <a:stretch>
                  <a:fillRect/>
                </a:stretch>
              </p:blipFill>
              <p:spPr>
                <a:xfrm>
                  <a:off x="7014520" y="1281840"/>
                  <a:ext cx="237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292B2288-86F0-4F63-9D8A-3479E4B8375F}"/>
                    </a:ext>
                  </a:extLst>
                </p14:cNvPr>
                <p14:cNvContentPartPr/>
                <p14:nvPr/>
              </p14:nvContentPartPr>
              <p14:xfrm>
                <a:off x="7555960" y="1244400"/>
                <a:ext cx="128880" cy="233280"/>
              </p14:xfrm>
            </p:contentPart>
          </mc:Choice>
          <mc:Fallback>
            <p:pic>
              <p:nvPicPr>
                <p:cNvPr id="9" name="Freihand 8">
                  <a:extLst>
                    <a:ext uri="{FF2B5EF4-FFF2-40B4-BE49-F238E27FC236}">
                      <a16:creationId xmlns:a16="http://schemas.microsoft.com/office/drawing/2014/main" id="{292B2288-86F0-4F63-9D8A-3479E4B8375F}"/>
                    </a:ext>
                  </a:extLst>
                </p:cNvPr>
                <p:cNvPicPr/>
                <p:nvPr/>
              </p:nvPicPr>
              <p:blipFill>
                <a:blip r:embed="rId19"/>
                <a:stretch>
                  <a:fillRect/>
                </a:stretch>
              </p:blipFill>
              <p:spPr>
                <a:xfrm>
                  <a:off x="7551640" y="1240080"/>
                  <a:ext cx="1375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92CB640F-75B3-4AF4-8B6F-D4CCD9B01BAF}"/>
                    </a:ext>
                  </a:extLst>
                </p14:cNvPr>
                <p14:cNvContentPartPr/>
                <p14:nvPr/>
              </p14:nvContentPartPr>
              <p14:xfrm>
                <a:off x="7698880" y="1251600"/>
                <a:ext cx="150120" cy="212760"/>
              </p14:xfrm>
            </p:contentPart>
          </mc:Choice>
          <mc:Fallback>
            <p:pic>
              <p:nvPicPr>
                <p:cNvPr id="13" name="Freihand 12">
                  <a:extLst>
                    <a:ext uri="{FF2B5EF4-FFF2-40B4-BE49-F238E27FC236}">
                      <a16:creationId xmlns:a16="http://schemas.microsoft.com/office/drawing/2014/main" id="{92CB640F-75B3-4AF4-8B6F-D4CCD9B01BAF}"/>
                    </a:ext>
                  </a:extLst>
                </p:cNvPr>
                <p:cNvPicPr/>
                <p:nvPr/>
              </p:nvPicPr>
              <p:blipFill>
                <a:blip r:embed="rId21"/>
                <a:stretch>
                  <a:fillRect/>
                </a:stretch>
              </p:blipFill>
              <p:spPr>
                <a:xfrm>
                  <a:off x="7694560" y="1247280"/>
                  <a:ext cx="158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548E8E7D-5119-41BC-A1A9-7FD5B2033CD4}"/>
                    </a:ext>
                  </a:extLst>
                </p14:cNvPr>
                <p14:cNvContentPartPr/>
                <p14:nvPr/>
              </p14:nvContentPartPr>
              <p14:xfrm>
                <a:off x="7710760" y="1224960"/>
                <a:ext cx="50400" cy="6120"/>
              </p14:xfrm>
            </p:contentPart>
          </mc:Choice>
          <mc:Fallback>
            <p:pic>
              <p:nvPicPr>
                <p:cNvPr id="14" name="Freihand 13">
                  <a:extLst>
                    <a:ext uri="{FF2B5EF4-FFF2-40B4-BE49-F238E27FC236}">
                      <a16:creationId xmlns:a16="http://schemas.microsoft.com/office/drawing/2014/main" id="{548E8E7D-5119-41BC-A1A9-7FD5B2033CD4}"/>
                    </a:ext>
                  </a:extLst>
                </p:cNvPr>
                <p:cNvPicPr/>
                <p:nvPr/>
              </p:nvPicPr>
              <p:blipFill>
                <a:blip r:embed="rId23"/>
                <a:stretch>
                  <a:fillRect/>
                </a:stretch>
              </p:blipFill>
              <p:spPr>
                <a:xfrm>
                  <a:off x="7706440" y="1220640"/>
                  <a:ext cx="59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FE6EBBE3-0A27-4FE3-998E-9407EF82ECC0}"/>
                    </a:ext>
                  </a:extLst>
                </p14:cNvPr>
                <p14:cNvContentPartPr/>
                <p14:nvPr/>
              </p14:nvContentPartPr>
              <p14:xfrm>
                <a:off x="8048080" y="1310280"/>
                <a:ext cx="237600" cy="125280"/>
              </p14:xfrm>
            </p:contentPart>
          </mc:Choice>
          <mc:Fallback>
            <p:pic>
              <p:nvPicPr>
                <p:cNvPr id="15" name="Freihand 14">
                  <a:extLst>
                    <a:ext uri="{FF2B5EF4-FFF2-40B4-BE49-F238E27FC236}">
                      <a16:creationId xmlns:a16="http://schemas.microsoft.com/office/drawing/2014/main" id="{FE6EBBE3-0A27-4FE3-998E-9407EF82ECC0}"/>
                    </a:ext>
                  </a:extLst>
                </p:cNvPr>
                <p:cNvPicPr/>
                <p:nvPr/>
              </p:nvPicPr>
              <p:blipFill>
                <a:blip r:embed="rId25"/>
                <a:stretch>
                  <a:fillRect/>
                </a:stretch>
              </p:blipFill>
              <p:spPr>
                <a:xfrm>
                  <a:off x="8043760" y="1305960"/>
                  <a:ext cx="246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02776A39-605E-4356-B097-DBDC5EDE5C1D}"/>
                    </a:ext>
                  </a:extLst>
                </p14:cNvPr>
                <p14:cNvContentPartPr/>
                <p14:nvPr/>
              </p14:nvContentPartPr>
              <p14:xfrm>
                <a:off x="8300080" y="1298400"/>
                <a:ext cx="303480" cy="106560"/>
              </p14:xfrm>
            </p:contentPart>
          </mc:Choice>
          <mc:Fallback>
            <p:pic>
              <p:nvPicPr>
                <p:cNvPr id="16" name="Freihand 15">
                  <a:extLst>
                    <a:ext uri="{FF2B5EF4-FFF2-40B4-BE49-F238E27FC236}">
                      <a16:creationId xmlns:a16="http://schemas.microsoft.com/office/drawing/2014/main" id="{02776A39-605E-4356-B097-DBDC5EDE5C1D}"/>
                    </a:ext>
                  </a:extLst>
                </p:cNvPr>
                <p:cNvPicPr/>
                <p:nvPr/>
              </p:nvPicPr>
              <p:blipFill>
                <a:blip r:embed="rId27"/>
                <a:stretch>
                  <a:fillRect/>
                </a:stretch>
              </p:blipFill>
              <p:spPr>
                <a:xfrm>
                  <a:off x="8295760" y="1294080"/>
                  <a:ext cx="312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B538F9B7-18CF-430C-AEBF-B8E2A480F329}"/>
                    </a:ext>
                  </a:extLst>
                </p14:cNvPr>
                <p14:cNvContentPartPr/>
                <p14:nvPr/>
              </p14:nvContentPartPr>
              <p14:xfrm>
                <a:off x="8937640" y="1291200"/>
                <a:ext cx="132840" cy="104400"/>
              </p14:xfrm>
            </p:contentPart>
          </mc:Choice>
          <mc:Fallback>
            <p:pic>
              <p:nvPicPr>
                <p:cNvPr id="17" name="Freihand 16">
                  <a:extLst>
                    <a:ext uri="{FF2B5EF4-FFF2-40B4-BE49-F238E27FC236}">
                      <a16:creationId xmlns:a16="http://schemas.microsoft.com/office/drawing/2014/main" id="{B538F9B7-18CF-430C-AEBF-B8E2A480F329}"/>
                    </a:ext>
                  </a:extLst>
                </p:cNvPr>
                <p:cNvPicPr/>
                <p:nvPr/>
              </p:nvPicPr>
              <p:blipFill>
                <a:blip r:embed="rId29"/>
                <a:stretch>
                  <a:fillRect/>
                </a:stretch>
              </p:blipFill>
              <p:spPr>
                <a:xfrm>
                  <a:off x="8933320" y="1286880"/>
                  <a:ext cx="141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7A7C7D57-7E26-476E-9DFC-5D21559099C9}"/>
                    </a:ext>
                  </a:extLst>
                </p14:cNvPr>
                <p14:cNvContentPartPr/>
                <p14:nvPr/>
              </p14:nvContentPartPr>
              <p14:xfrm>
                <a:off x="9128080" y="1196160"/>
                <a:ext cx="149040" cy="183240"/>
              </p14:xfrm>
            </p:contentPart>
          </mc:Choice>
          <mc:Fallback>
            <p:pic>
              <p:nvPicPr>
                <p:cNvPr id="18" name="Freihand 17">
                  <a:extLst>
                    <a:ext uri="{FF2B5EF4-FFF2-40B4-BE49-F238E27FC236}">
                      <a16:creationId xmlns:a16="http://schemas.microsoft.com/office/drawing/2014/main" id="{7A7C7D57-7E26-476E-9DFC-5D21559099C9}"/>
                    </a:ext>
                  </a:extLst>
                </p:cNvPr>
                <p:cNvPicPr/>
                <p:nvPr/>
              </p:nvPicPr>
              <p:blipFill>
                <a:blip r:embed="rId31"/>
                <a:stretch>
                  <a:fillRect/>
                </a:stretch>
              </p:blipFill>
              <p:spPr>
                <a:xfrm>
                  <a:off x="9123760" y="1191840"/>
                  <a:ext cx="157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694402DA-DD9A-46A8-BBE2-498D69914367}"/>
                    </a:ext>
                  </a:extLst>
                </p14:cNvPr>
                <p14:cNvContentPartPr/>
                <p14:nvPr/>
              </p14:nvContentPartPr>
              <p14:xfrm>
                <a:off x="9438040" y="1341600"/>
                <a:ext cx="360" cy="360"/>
              </p14:xfrm>
            </p:contentPart>
          </mc:Choice>
          <mc:Fallback>
            <p:pic>
              <p:nvPicPr>
                <p:cNvPr id="19" name="Freihand 18">
                  <a:extLst>
                    <a:ext uri="{FF2B5EF4-FFF2-40B4-BE49-F238E27FC236}">
                      <a16:creationId xmlns:a16="http://schemas.microsoft.com/office/drawing/2014/main" id="{694402DA-DD9A-46A8-BBE2-498D69914367}"/>
                    </a:ext>
                  </a:extLst>
                </p:cNvPr>
                <p:cNvPicPr/>
                <p:nvPr/>
              </p:nvPicPr>
              <p:blipFill>
                <a:blip r:embed="rId33"/>
                <a:stretch>
                  <a:fillRect/>
                </a:stretch>
              </p:blipFill>
              <p:spPr>
                <a:xfrm>
                  <a:off x="9433720" y="1337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BA022638-D081-490A-A0DD-8AA19B772D40}"/>
                    </a:ext>
                  </a:extLst>
                </p14:cNvPr>
                <p14:cNvContentPartPr/>
                <p14:nvPr/>
              </p14:nvContentPartPr>
              <p14:xfrm>
                <a:off x="9321400" y="1281840"/>
                <a:ext cx="149040" cy="95040"/>
              </p14:xfrm>
            </p:contentPart>
          </mc:Choice>
          <mc:Fallback>
            <p:pic>
              <p:nvPicPr>
                <p:cNvPr id="20" name="Freihand 19">
                  <a:extLst>
                    <a:ext uri="{FF2B5EF4-FFF2-40B4-BE49-F238E27FC236}">
                      <a16:creationId xmlns:a16="http://schemas.microsoft.com/office/drawing/2014/main" id="{BA022638-D081-490A-A0DD-8AA19B772D40}"/>
                    </a:ext>
                  </a:extLst>
                </p:cNvPr>
                <p:cNvPicPr/>
                <p:nvPr/>
              </p:nvPicPr>
              <p:blipFill>
                <a:blip r:embed="rId35"/>
                <a:stretch>
                  <a:fillRect/>
                </a:stretch>
              </p:blipFill>
              <p:spPr>
                <a:xfrm>
                  <a:off x="9317080" y="1277520"/>
                  <a:ext cx="157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9E83E6C2-4491-4530-95BA-257DDD59E687}"/>
                    </a:ext>
                  </a:extLst>
                </p14:cNvPr>
                <p14:cNvContentPartPr/>
                <p14:nvPr/>
              </p14:nvContentPartPr>
              <p14:xfrm>
                <a:off x="9480880" y="1285080"/>
                <a:ext cx="226800" cy="60840"/>
              </p14:xfrm>
            </p:contentPart>
          </mc:Choice>
          <mc:Fallback>
            <p:pic>
              <p:nvPicPr>
                <p:cNvPr id="21" name="Freihand 20">
                  <a:extLst>
                    <a:ext uri="{FF2B5EF4-FFF2-40B4-BE49-F238E27FC236}">
                      <a16:creationId xmlns:a16="http://schemas.microsoft.com/office/drawing/2014/main" id="{9E83E6C2-4491-4530-95BA-257DDD59E687}"/>
                    </a:ext>
                  </a:extLst>
                </p:cNvPr>
                <p:cNvPicPr/>
                <p:nvPr/>
              </p:nvPicPr>
              <p:blipFill>
                <a:blip r:embed="rId37"/>
                <a:stretch>
                  <a:fillRect/>
                </a:stretch>
              </p:blipFill>
              <p:spPr>
                <a:xfrm>
                  <a:off x="9476560" y="1280760"/>
                  <a:ext cx="235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58A01474-CAF8-419D-B8C6-E1401C51CE6D}"/>
                    </a:ext>
                  </a:extLst>
                </p14:cNvPr>
                <p14:cNvContentPartPr/>
                <p14:nvPr/>
              </p14:nvContentPartPr>
              <p14:xfrm>
                <a:off x="9717400" y="1283280"/>
                <a:ext cx="109080" cy="76320"/>
              </p14:xfrm>
            </p:contentPart>
          </mc:Choice>
          <mc:Fallback>
            <p:pic>
              <p:nvPicPr>
                <p:cNvPr id="22" name="Freihand 21">
                  <a:extLst>
                    <a:ext uri="{FF2B5EF4-FFF2-40B4-BE49-F238E27FC236}">
                      <a16:creationId xmlns:a16="http://schemas.microsoft.com/office/drawing/2014/main" id="{58A01474-CAF8-419D-B8C6-E1401C51CE6D}"/>
                    </a:ext>
                  </a:extLst>
                </p:cNvPr>
                <p:cNvPicPr/>
                <p:nvPr/>
              </p:nvPicPr>
              <p:blipFill>
                <a:blip r:embed="rId39"/>
                <a:stretch>
                  <a:fillRect/>
                </a:stretch>
              </p:blipFill>
              <p:spPr>
                <a:xfrm>
                  <a:off x="9713080" y="1278960"/>
                  <a:ext cx="117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7A5090B1-5FE2-40F1-8F41-C7B6514A2042}"/>
                    </a:ext>
                  </a:extLst>
                </p14:cNvPr>
                <p14:cNvContentPartPr/>
                <p14:nvPr/>
              </p14:nvContentPartPr>
              <p14:xfrm>
                <a:off x="9862120" y="1272840"/>
                <a:ext cx="105480" cy="74880"/>
              </p14:xfrm>
            </p:contentPart>
          </mc:Choice>
          <mc:Fallback>
            <p:pic>
              <p:nvPicPr>
                <p:cNvPr id="23" name="Freihand 22">
                  <a:extLst>
                    <a:ext uri="{FF2B5EF4-FFF2-40B4-BE49-F238E27FC236}">
                      <a16:creationId xmlns:a16="http://schemas.microsoft.com/office/drawing/2014/main" id="{7A5090B1-5FE2-40F1-8F41-C7B6514A2042}"/>
                    </a:ext>
                  </a:extLst>
                </p:cNvPr>
                <p:cNvPicPr/>
                <p:nvPr/>
              </p:nvPicPr>
              <p:blipFill>
                <a:blip r:embed="rId41"/>
                <a:stretch>
                  <a:fillRect/>
                </a:stretch>
              </p:blipFill>
              <p:spPr>
                <a:xfrm>
                  <a:off x="9857800" y="1268520"/>
                  <a:ext cx="114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7CA2F79B-4D56-4F01-9927-B13D833A03CC}"/>
                    </a:ext>
                  </a:extLst>
                </p14:cNvPr>
                <p14:cNvContentPartPr/>
                <p14:nvPr/>
              </p14:nvContentPartPr>
              <p14:xfrm>
                <a:off x="10032760" y="1157640"/>
                <a:ext cx="204840" cy="170640"/>
              </p14:xfrm>
            </p:contentPart>
          </mc:Choice>
          <mc:Fallback>
            <p:pic>
              <p:nvPicPr>
                <p:cNvPr id="24" name="Freihand 23">
                  <a:extLst>
                    <a:ext uri="{FF2B5EF4-FFF2-40B4-BE49-F238E27FC236}">
                      <a16:creationId xmlns:a16="http://schemas.microsoft.com/office/drawing/2014/main" id="{7CA2F79B-4D56-4F01-9927-B13D833A03CC}"/>
                    </a:ext>
                  </a:extLst>
                </p:cNvPr>
                <p:cNvPicPr/>
                <p:nvPr/>
              </p:nvPicPr>
              <p:blipFill>
                <a:blip r:embed="rId43"/>
                <a:stretch>
                  <a:fillRect/>
                </a:stretch>
              </p:blipFill>
              <p:spPr>
                <a:xfrm>
                  <a:off x="10028440" y="1153320"/>
                  <a:ext cx="213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09572FCD-6F24-4E58-B982-36A59A6A6E03}"/>
                    </a:ext>
                  </a:extLst>
                </p14:cNvPr>
                <p14:cNvContentPartPr/>
                <p14:nvPr/>
              </p14:nvContentPartPr>
              <p14:xfrm>
                <a:off x="3070000" y="2192280"/>
                <a:ext cx="640800" cy="352080"/>
              </p14:xfrm>
            </p:contentPart>
          </mc:Choice>
          <mc:Fallback>
            <p:pic>
              <p:nvPicPr>
                <p:cNvPr id="29" name="Freihand 28">
                  <a:extLst>
                    <a:ext uri="{FF2B5EF4-FFF2-40B4-BE49-F238E27FC236}">
                      <a16:creationId xmlns:a16="http://schemas.microsoft.com/office/drawing/2014/main" id="{09572FCD-6F24-4E58-B982-36A59A6A6E03}"/>
                    </a:ext>
                  </a:extLst>
                </p:cNvPr>
                <p:cNvPicPr/>
                <p:nvPr/>
              </p:nvPicPr>
              <p:blipFill>
                <a:blip r:embed="rId45"/>
                <a:stretch>
                  <a:fillRect/>
                </a:stretch>
              </p:blipFill>
              <p:spPr>
                <a:xfrm>
                  <a:off x="3065680" y="2187960"/>
                  <a:ext cx="64944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D6F59535-E350-48A2-8C9C-939465B2BEEC}"/>
                    </a:ext>
                  </a:extLst>
                </p14:cNvPr>
                <p14:cNvContentPartPr/>
                <p14:nvPr/>
              </p14:nvContentPartPr>
              <p14:xfrm>
                <a:off x="2044000" y="2102280"/>
                <a:ext cx="4375800" cy="572040"/>
              </p14:xfrm>
            </p:contentPart>
          </mc:Choice>
          <mc:Fallback>
            <p:pic>
              <p:nvPicPr>
                <p:cNvPr id="30" name="Freihand 29">
                  <a:extLst>
                    <a:ext uri="{FF2B5EF4-FFF2-40B4-BE49-F238E27FC236}">
                      <a16:creationId xmlns:a16="http://schemas.microsoft.com/office/drawing/2014/main" id="{D6F59535-E350-48A2-8C9C-939465B2BEEC}"/>
                    </a:ext>
                  </a:extLst>
                </p:cNvPr>
                <p:cNvPicPr/>
                <p:nvPr/>
              </p:nvPicPr>
              <p:blipFill>
                <a:blip r:embed="rId47"/>
                <a:stretch>
                  <a:fillRect/>
                </a:stretch>
              </p:blipFill>
              <p:spPr>
                <a:xfrm>
                  <a:off x="2039680" y="2097960"/>
                  <a:ext cx="4384440" cy="580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7F3D4A42-42B4-4073-85DA-AA427F8F23F0}"/>
                    </a:ext>
                  </a:extLst>
                </p14:cNvPr>
                <p14:cNvContentPartPr/>
                <p14:nvPr/>
              </p14:nvContentPartPr>
              <p14:xfrm>
                <a:off x="787600" y="2561640"/>
                <a:ext cx="360" cy="360"/>
              </p14:xfrm>
            </p:contentPart>
          </mc:Choice>
          <mc:Fallback>
            <p:pic>
              <p:nvPicPr>
                <p:cNvPr id="34" name="Freihand 33">
                  <a:extLst>
                    <a:ext uri="{FF2B5EF4-FFF2-40B4-BE49-F238E27FC236}">
                      <a16:creationId xmlns:a16="http://schemas.microsoft.com/office/drawing/2014/main" id="{7F3D4A42-42B4-4073-85DA-AA427F8F23F0}"/>
                    </a:ext>
                  </a:extLst>
                </p:cNvPr>
                <p:cNvPicPr/>
                <p:nvPr/>
              </p:nvPicPr>
              <p:blipFill>
                <a:blip r:embed="rId33"/>
                <a:stretch>
                  <a:fillRect/>
                </a:stretch>
              </p:blipFill>
              <p:spPr>
                <a:xfrm>
                  <a:off x="783280" y="2557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A36AC029-2320-4A55-8D7C-7090334738E9}"/>
                    </a:ext>
                  </a:extLst>
                </p14:cNvPr>
                <p14:cNvContentPartPr/>
                <p14:nvPr/>
              </p14:nvContentPartPr>
              <p14:xfrm>
                <a:off x="474400" y="2167800"/>
                <a:ext cx="5729400" cy="600120"/>
              </p14:xfrm>
            </p:contentPart>
          </mc:Choice>
          <mc:Fallback>
            <p:pic>
              <p:nvPicPr>
                <p:cNvPr id="35" name="Freihand 34">
                  <a:extLst>
                    <a:ext uri="{FF2B5EF4-FFF2-40B4-BE49-F238E27FC236}">
                      <a16:creationId xmlns:a16="http://schemas.microsoft.com/office/drawing/2014/main" id="{A36AC029-2320-4A55-8D7C-7090334738E9}"/>
                    </a:ext>
                  </a:extLst>
                </p:cNvPr>
                <p:cNvPicPr/>
                <p:nvPr/>
              </p:nvPicPr>
              <p:blipFill>
                <a:blip r:embed="rId50"/>
                <a:stretch>
                  <a:fillRect/>
                </a:stretch>
              </p:blipFill>
              <p:spPr>
                <a:xfrm>
                  <a:off x="470080" y="2163480"/>
                  <a:ext cx="573804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683AFFC8-E562-423F-8186-47E187D57706}"/>
                    </a:ext>
                  </a:extLst>
                </p14:cNvPr>
                <p14:cNvContentPartPr/>
                <p14:nvPr/>
              </p14:nvContentPartPr>
              <p14:xfrm>
                <a:off x="6196960" y="1982760"/>
                <a:ext cx="663120" cy="334440"/>
              </p14:xfrm>
            </p:contentPart>
          </mc:Choice>
          <mc:Fallback>
            <p:pic>
              <p:nvPicPr>
                <p:cNvPr id="37" name="Freihand 36">
                  <a:extLst>
                    <a:ext uri="{FF2B5EF4-FFF2-40B4-BE49-F238E27FC236}">
                      <a16:creationId xmlns:a16="http://schemas.microsoft.com/office/drawing/2014/main" id="{683AFFC8-E562-423F-8186-47E187D57706}"/>
                    </a:ext>
                  </a:extLst>
                </p:cNvPr>
                <p:cNvPicPr/>
                <p:nvPr/>
              </p:nvPicPr>
              <p:blipFill>
                <a:blip r:embed="rId52"/>
                <a:stretch>
                  <a:fillRect/>
                </a:stretch>
              </p:blipFill>
              <p:spPr>
                <a:xfrm>
                  <a:off x="6192640" y="1978440"/>
                  <a:ext cx="6717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626FF6D0-04FF-47E1-9206-A6A96147A216}"/>
                    </a:ext>
                  </a:extLst>
                </p14:cNvPr>
                <p14:cNvContentPartPr/>
                <p14:nvPr/>
              </p14:nvContentPartPr>
              <p14:xfrm>
                <a:off x="7032520" y="1751280"/>
                <a:ext cx="239400" cy="241560"/>
              </p14:xfrm>
            </p:contentPart>
          </mc:Choice>
          <mc:Fallback>
            <p:pic>
              <p:nvPicPr>
                <p:cNvPr id="38" name="Freihand 37">
                  <a:extLst>
                    <a:ext uri="{FF2B5EF4-FFF2-40B4-BE49-F238E27FC236}">
                      <a16:creationId xmlns:a16="http://schemas.microsoft.com/office/drawing/2014/main" id="{626FF6D0-04FF-47E1-9206-A6A96147A216}"/>
                    </a:ext>
                  </a:extLst>
                </p:cNvPr>
                <p:cNvPicPr/>
                <p:nvPr/>
              </p:nvPicPr>
              <p:blipFill>
                <a:blip r:embed="rId54"/>
                <a:stretch>
                  <a:fillRect/>
                </a:stretch>
              </p:blipFill>
              <p:spPr>
                <a:xfrm>
                  <a:off x="7028200" y="1746960"/>
                  <a:ext cx="2480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EB0E2122-C555-41B7-AB3A-DF9100E816D2}"/>
                    </a:ext>
                  </a:extLst>
                </p14:cNvPr>
                <p14:cNvContentPartPr/>
                <p14:nvPr/>
              </p14:nvContentPartPr>
              <p14:xfrm>
                <a:off x="7309720" y="1842720"/>
                <a:ext cx="99360" cy="97920"/>
              </p14:xfrm>
            </p:contentPart>
          </mc:Choice>
          <mc:Fallback>
            <p:pic>
              <p:nvPicPr>
                <p:cNvPr id="39" name="Freihand 38">
                  <a:extLst>
                    <a:ext uri="{FF2B5EF4-FFF2-40B4-BE49-F238E27FC236}">
                      <a16:creationId xmlns:a16="http://schemas.microsoft.com/office/drawing/2014/main" id="{EB0E2122-C555-41B7-AB3A-DF9100E816D2}"/>
                    </a:ext>
                  </a:extLst>
                </p:cNvPr>
                <p:cNvPicPr/>
                <p:nvPr/>
              </p:nvPicPr>
              <p:blipFill>
                <a:blip r:embed="rId56"/>
                <a:stretch>
                  <a:fillRect/>
                </a:stretch>
              </p:blipFill>
              <p:spPr>
                <a:xfrm>
                  <a:off x="7305400" y="1838400"/>
                  <a:ext cx="108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BCABCEAC-5AC9-48B4-950B-A57FC9B4A945}"/>
                    </a:ext>
                  </a:extLst>
                </p14:cNvPr>
                <p14:cNvContentPartPr/>
                <p14:nvPr/>
              </p14:nvContentPartPr>
              <p14:xfrm>
                <a:off x="7616800" y="1847040"/>
                <a:ext cx="245520" cy="87120"/>
              </p14:xfrm>
            </p:contentPart>
          </mc:Choice>
          <mc:Fallback>
            <p:pic>
              <p:nvPicPr>
                <p:cNvPr id="40" name="Freihand 39">
                  <a:extLst>
                    <a:ext uri="{FF2B5EF4-FFF2-40B4-BE49-F238E27FC236}">
                      <a16:creationId xmlns:a16="http://schemas.microsoft.com/office/drawing/2014/main" id="{BCABCEAC-5AC9-48B4-950B-A57FC9B4A945}"/>
                    </a:ext>
                  </a:extLst>
                </p:cNvPr>
                <p:cNvPicPr/>
                <p:nvPr/>
              </p:nvPicPr>
              <p:blipFill>
                <a:blip r:embed="rId58"/>
                <a:stretch>
                  <a:fillRect/>
                </a:stretch>
              </p:blipFill>
              <p:spPr>
                <a:xfrm>
                  <a:off x="7612480" y="1842720"/>
                  <a:ext cx="254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E6251FF2-5EAD-425C-8711-8A05F20A49E6}"/>
                    </a:ext>
                  </a:extLst>
                </p14:cNvPr>
                <p14:cNvContentPartPr/>
                <p14:nvPr/>
              </p14:nvContentPartPr>
              <p14:xfrm>
                <a:off x="7886440" y="1830840"/>
                <a:ext cx="54720" cy="105480"/>
              </p14:xfrm>
            </p:contentPart>
          </mc:Choice>
          <mc:Fallback>
            <p:pic>
              <p:nvPicPr>
                <p:cNvPr id="41" name="Freihand 40">
                  <a:extLst>
                    <a:ext uri="{FF2B5EF4-FFF2-40B4-BE49-F238E27FC236}">
                      <a16:creationId xmlns:a16="http://schemas.microsoft.com/office/drawing/2014/main" id="{E6251FF2-5EAD-425C-8711-8A05F20A49E6}"/>
                    </a:ext>
                  </a:extLst>
                </p:cNvPr>
                <p:cNvPicPr/>
                <p:nvPr/>
              </p:nvPicPr>
              <p:blipFill>
                <a:blip r:embed="rId60"/>
                <a:stretch>
                  <a:fillRect/>
                </a:stretch>
              </p:blipFill>
              <p:spPr>
                <a:xfrm>
                  <a:off x="7882120" y="1826520"/>
                  <a:ext cx="63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12CA2762-7E76-46AE-98B7-0376547BABF2}"/>
                    </a:ext>
                  </a:extLst>
                </p14:cNvPr>
                <p14:cNvContentPartPr/>
                <p14:nvPr/>
              </p14:nvContentPartPr>
              <p14:xfrm>
                <a:off x="7973920" y="1852080"/>
                <a:ext cx="85320" cy="80640"/>
              </p14:xfrm>
            </p:contentPart>
          </mc:Choice>
          <mc:Fallback>
            <p:pic>
              <p:nvPicPr>
                <p:cNvPr id="42" name="Freihand 41">
                  <a:extLst>
                    <a:ext uri="{FF2B5EF4-FFF2-40B4-BE49-F238E27FC236}">
                      <a16:creationId xmlns:a16="http://schemas.microsoft.com/office/drawing/2014/main" id="{12CA2762-7E76-46AE-98B7-0376547BABF2}"/>
                    </a:ext>
                  </a:extLst>
                </p:cNvPr>
                <p:cNvPicPr/>
                <p:nvPr/>
              </p:nvPicPr>
              <p:blipFill>
                <a:blip r:embed="rId62"/>
                <a:stretch>
                  <a:fillRect/>
                </a:stretch>
              </p:blipFill>
              <p:spPr>
                <a:xfrm>
                  <a:off x="7969600" y="1847760"/>
                  <a:ext cx="93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1255922F-65F8-41B2-9EA9-AE6DC6B17F4F}"/>
                    </a:ext>
                  </a:extLst>
                </p14:cNvPr>
                <p14:cNvContentPartPr/>
                <p14:nvPr/>
              </p14:nvContentPartPr>
              <p14:xfrm>
                <a:off x="8057440" y="1709880"/>
                <a:ext cx="81720" cy="209160"/>
              </p14:xfrm>
            </p:contentPart>
          </mc:Choice>
          <mc:Fallback>
            <p:pic>
              <p:nvPicPr>
                <p:cNvPr id="43" name="Freihand 42">
                  <a:extLst>
                    <a:ext uri="{FF2B5EF4-FFF2-40B4-BE49-F238E27FC236}">
                      <a16:creationId xmlns:a16="http://schemas.microsoft.com/office/drawing/2014/main" id="{1255922F-65F8-41B2-9EA9-AE6DC6B17F4F}"/>
                    </a:ext>
                  </a:extLst>
                </p:cNvPr>
                <p:cNvPicPr/>
                <p:nvPr/>
              </p:nvPicPr>
              <p:blipFill>
                <a:blip r:embed="rId64"/>
                <a:stretch>
                  <a:fillRect/>
                </a:stretch>
              </p:blipFill>
              <p:spPr>
                <a:xfrm>
                  <a:off x="8053120" y="1705560"/>
                  <a:ext cx="903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3C10F111-1B79-423C-9C6C-B3AFB91DA29B}"/>
                    </a:ext>
                  </a:extLst>
                </p14:cNvPr>
                <p14:cNvContentPartPr/>
                <p14:nvPr/>
              </p14:nvContentPartPr>
              <p14:xfrm>
                <a:off x="8042680" y="1759920"/>
                <a:ext cx="166680" cy="59400"/>
              </p14:xfrm>
            </p:contentPart>
          </mc:Choice>
          <mc:Fallback>
            <p:pic>
              <p:nvPicPr>
                <p:cNvPr id="46" name="Freihand 45">
                  <a:extLst>
                    <a:ext uri="{FF2B5EF4-FFF2-40B4-BE49-F238E27FC236}">
                      <a16:creationId xmlns:a16="http://schemas.microsoft.com/office/drawing/2014/main" id="{3C10F111-1B79-423C-9C6C-B3AFB91DA29B}"/>
                    </a:ext>
                  </a:extLst>
                </p:cNvPr>
                <p:cNvPicPr/>
                <p:nvPr/>
              </p:nvPicPr>
              <p:blipFill>
                <a:blip r:embed="rId66"/>
                <a:stretch>
                  <a:fillRect/>
                </a:stretch>
              </p:blipFill>
              <p:spPr>
                <a:xfrm>
                  <a:off x="8038360" y="1755600"/>
                  <a:ext cx="175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7CAC1150-CFA5-42DC-A0AE-F09BD61CD71F}"/>
                    </a:ext>
                  </a:extLst>
                </p14:cNvPr>
                <p14:cNvContentPartPr/>
                <p14:nvPr/>
              </p14:nvContentPartPr>
              <p14:xfrm>
                <a:off x="8315920" y="1774680"/>
                <a:ext cx="258120" cy="114480"/>
              </p14:xfrm>
            </p:contentPart>
          </mc:Choice>
          <mc:Fallback>
            <p:pic>
              <p:nvPicPr>
                <p:cNvPr id="48" name="Freihand 47">
                  <a:extLst>
                    <a:ext uri="{FF2B5EF4-FFF2-40B4-BE49-F238E27FC236}">
                      <a16:creationId xmlns:a16="http://schemas.microsoft.com/office/drawing/2014/main" id="{7CAC1150-CFA5-42DC-A0AE-F09BD61CD71F}"/>
                    </a:ext>
                  </a:extLst>
                </p:cNvPr>
                <p:cNvPicPr/>
                <p:nvPr/>
              </p:nvPicPr>
              <p:blipFill>
                <a:blip r:embed="rId68"/>
                <a:stretch>
                  <a:fillRect/>
                </a:stretch>
              </p:blipFill>
              <p:spPr>
                <a:xfrm>
                  <a:off x="8311600" y="1770360"/>
                  <a:ext cx="266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CCB87F22-3846-41F0-A099-EA90D50520F5}"/>
                    </a:ext>
                  </a:extLst>
                </p14:cNvPr>
                <p14:cNvContentPartPr/>
                <p14:nvPr/>
              </p14:nvContentPartPr>
              <p14:xfrm>
                <a:off x="8571160" y="1697280"/>
                <a:ext cx="10440" cy="29160"/>
              </p14:xfrm>
            </p:contentPart>
          </mc:Choice>
          <mc:Fallback>
            <p:pic>
              <p:nvPicPr>
                <p:cNvPr id="49" name="Freihand 48">
                  <a:extLst>
                    <a:ext uri="{FF2B5EF4-FFF2-40B4-BE49-F238E27FC236}">
                      <a16:creationId xmlns:a16="http://schemas.microsoft.com/office/drawing/2014/main" id="{CCB87F22-3846-41F0-A099-EA90D50520F5}"/>
                    </a:ext>
                  </a:extLst>
                </p:cNvPr>
                <p:cNvPicPr/>
                <p:nvPr/>
              </p:nvPicPr>
              <p:blipFill>
                <a:blip r:embed="rId70"/>
                <a:stretch>
                  <a:fillRect/>
                </a:stretch>
              </p:blipFill>
              <p:spPr>
                <a:xfrm>
                  <a:off x="8566840" y="1692960"/>
                  <a:ext cx="190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9C5330B8-A316-4109-8E71-065A2D6C52A2}"/>
                    </a:ext>
                  </a:extLst>
                </p14:cNvPr>
                <p14:cNvContentPartPr/>
                <p14:nvPr/>
              </p14:nvContentPartPr>
              <p14:xfrm>
                <a:off x="8616160" y="1722480"/>
                <a:ext cx="50040" cy="224640"/>
              </p14:xfrm>
            </p:contentPart>
          </mc:Choice>
          <mc:Fallback>
            <p:pic>
              <p:nvPicPr>
                <p:cNvPr id="50" name="Freihand 49">
                  <a:extLst>
                    <a:ext uri="{FF2B5EF4-FFF2-40B4-BE49-F238E27FC236}">
                      <a16:creationId xmlns:a16="http://schemas.microsoft.com/office/drawing/2014/main" id="{9C5330B8-A316-4109-8E71-065A2D6C52A2}"/>
                    </a:ext>
                  </a:extLst>
                </p:cNvPr>
                <p:cNvPicPr/>
                <p:nvPr/>
              </p:nvPicPr>
              <p:blipFill>
                <a:blip r:embed="rId72"/>
                <a:stretch>
                  <a:fillRect/>
                </a:stretch>
              </p:blipFill>
              <p:spPr>
                <a:xfrm>
                  <a:off x="8611840" y="1718160"/>
                  <a:ext cx="586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ED9CE4F4-9E28-4BC5-A9C9-9989D9F606D6}"/>
                    </a:ext>
                  </a:extLst>
                </p14:cNvPr>
                <p14:cNvContentPartPr/>
                <p14:nvPr/>
              </p14:nvContentPartPr>
              <p14:xfrm>
                <a:off x="8689240" y="1629600"/>
                <a:ext cx="504000" cy="190080"/>
              </p14:xfrm>
            </p:contentPart>
          </mc:Choice>
          <mc:Fallback>
            <p:pic>
              <p:nvPicPr>
                <p:cNvPr id="51" name="Freihand 50">
                  <a:extLst>
                    <a:ext uri="{FF2B5EF4-FFF2-40B4-BE49-F238E27FC236}">
                      <a16:creationId xmlns:a16="http://schemas.microsoft.com/office/drawing/2014/main" id="{ED9CE4F4-9E28-4BC5-A9C9-9989D9F606D6}"/>
                    </a:ext>
                  </a:extLst>
                </p:cNvPr>
                <p:cNvPicPr/>
                <p:nvPr/>
              </p:nvPicPr>
              <p:blipFill>
                <a:blip r:embed="rId74"/>
                <a:stretch>
                  <a:fillRect/>
                </a:stretch>
              </p:blipFill>
              <p:spPr>
                <a:xfrm>
                  <a:off x="8684920" y="1625280"/>
                  <a:ext cx="5126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CDCF4F24-FBA1-4A09-A38D-2EDF8BA2D763}"/>
                    </a:ext>
                  </a:extLst>
                </p14:cNvPr>
                <p14:cNvContentPartPr/>
                <p14:nvPr/>
              </p14:nvContentPartPr>
              <p14:xfrm>
                <a:off x="9462160" y="1599720"/>
                <a:ext cx="214560" cy="168480"/>
              </p14:xfrm>
            </p:contentPart>
          </mc:Choice>
          <mc:Fallback>
            <p:pic>
              <p:nvPicPr>
                <p:cNvPr id="53" name="Freihand 52">
                  <a:extLst>
                    <a:ext uri="{FF2B5EF4-FFF2-40B4-BE49-F238E27FC236}">
                      <a16:creationId xmlns:a16="http://schemas.microsoft.com/office/drawing/2014/main" id="{CDCF4F24-FBA1-4A09-A38D-2EDF8BA2D763}"/>
                    </a:ext>
                  </a:extLst>
                </p:cNvPr>
                <p:cNvPicPr/>
                <p:nvPr/>
              </p:nvPicPr>
              <p:blipFill>
                <a:blip r:embed="rId76"/>
                <a:stretch>
                  <a:fillRect/>
                </a:stretch>
              </p:blipFill>
              <p:spPr>
                <a:xfrm>
                  <a:off x="9457840" y="1595400"/>
                  <a:ext cx="223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F6AAC393-C109-4BED-A891-B201ECCB62A3}"/>
                    </a:ext>
                  </a:extLst>
                </p14:cNvPr>
                <p14:cNvContentPartPr/>
                <p14:nvPr/>
              </p14:nvContentPartPr>
              <p14:xfrm>
                <a:off x="9630640" y="1653360"/>
                <a:ext cx="98640" cy="124200"/>
              </p14:xfrm>
            </p:contentPart>
          </mc:Choice>
          <mc:Fallback>
            <p:pic>
              <p:nvPicPr>
                <p:cNvPr id="54" name="Freihand 53">
                  <a:extLst>
                    <a:ext uri="{FF2B5EF4-FFF2-40B4-BE49-F238E27FC236}">
                      <a16:creationId xmlns:a16="http://schemas.microsoft.com/office/drawing/2014/main" id="{F6AAC393-C109-4BED-A891-B201ECCB62A3}"/>
                    </a:ext>
                  </a:extLst>
                </p:cNvPr>
                <p:cNvPicPr/>
                <p:nvPr/>
              </p:nvPicPr>
              <p:blipFill>
                <a:blip r:embed="rId78"/>
                <a:stretch>
                  <a:fillRect/>
                </a:stretch>
              </p:blipFill>
              <p:spPr>
                <a:xfrm>
                  <a:off x="9626320" y="1649040"/>
                  <a:ext cx="107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F082E1CA-2CFC-436C-832F-FBF575962DC4}"/>
                    </a:ext>
                  </a:extLst>
                </p14:cNvPr>
                <p14:cNvContentPartPr/>
                <p14:nvPr/>
              </p14:nvContentPartPr>
              <p14:xfrm>
                <a:off x="9721720" y="1555800"/>
                <a:ext cx="105480" cy="208440"/>
              </p14:xfrm>
            </p:contentPart>
          </mc:Choice>
          <mc:Fallback>
            <p:pic>
              <p:nvPicPr>
                <p:cNvPr id="55" name="Freihand 54">
                  <a:extLst>
                    <a:ext uri="{FF2B5EF4-FFF2-40B4-BE49-F238E27FC236}">
                      <a16:creationId xmlns:a16="http://schemas.microsoft.com/office/drawing/2014/main" id="{F082E1CA-2CFC-436C-832F-FBF575962DC4}"/>
                    </a:ext>
                  </a:extLst>
                </p:cNvPr>
                <p:cNvPicPr/>
                <p:nvPr/>
              </p:nvPicPr>
              <p:blipFill>
                <a:blip r:embed="rId80"/>
                <a:stretch>
                  <a:fillRect/>
                </a:stretch>
              </p:blipFill>
              <p:spPr>
                <a:xfrm>
                  <a:off x="9717400" y="1551480"/>
                  <a:ext cx="1141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9A5F3BC0-DBE6-4085-9BF3-177639C50CA5}"/>
                    </a:ext>
                  </a:extLst>
                </p14:cNvPr>
                <p14:cNvContentPartPr/>
                <p14:nvPr/>
              </p14:nvContentPartPr>
              <p14:xfrm>
                <a:off x="9805960" y="1572000"/>
                <a:ext cx="128160" cy="169200"/>
              </p14:xfrm>
            </p:contentPart>
          </mc:Choice>
          <mc:Fallback>
            <p:pic>
              <p:nvPicPr>
                <p:cNvPr id="56" name="Freihand 55">
                  <a:extLst>
                    <a:ext uri="{FF2B5EF4-FFF2-40B4-BE49-F238E27FC236}">
                      <a16:creationId xmlns:a16="http://schemas.microsoft.com/office/drawing/2014/main" id="{9A5F3BC0-DBE6-4085-9BF3-177639C50CA5}"/>
                    </a:ext>
                  </a:extLst>
                </p:cNvPr>
                <p:cNvPicPr/>
                <p:nvPr/>
              </p:nvPicPr>
              <p:blipFill>
                <a:blip r:embed="rId82"/>
                <a:stretch>
                  <a:fillRect/>
                </a:stretch>
              </p:blipFill>
              <p:spPr>
                <a:xfrm>
                  <a:off x="9801640" y="1567680"/>
                  <a:ext cx="136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AFE1E680-890F-4D9B-9CBE-7F5613F51E06}"/>
                    </a:ext>
                  </a:extLst>
                </p14:cNvPr>
                <p14:cNvContentPartPr/>
                <p14:nvPr/>
              </p14:nvContentPartPr>
              <p14:xfrm>
                <a:off x="9932320" y="1662720"/>
                <a:ext cx="83520" cy="75960"/>
              </p14:xfrm>
            </p:contentPart>
          </mc:Choice>
          <mc:Fallback>
            <p:pic>
              <p:nvPicPr>
                <p:cNvPr id="57" name="Freihand 56">
                  <a:extLst>
                    <a:ext uri="{FF2B5EF4-FFF2-40B4-BE49-F238E27FC236}">
                      <a16:creationId xmlns:a16="http://schemas.microsoft.com/office/drawing/2014/main" id="{AFE1E680-890F-4D9B-9CBE-7F5613F51E06}"/>
                    </a:ext>
                  </a:extLst>
                </p:cNvPr>
                <p:cNvPicPr/>
                <p:nvPr/>
              </p:nvPicPr>
              <p:blipFill>
                <a:blip r:embed="rId84"/>
                <a:stretch>
                  <a:fillRect/>
                </a:stretch>
              </p:blipFill>
              <p:spPr>
                <a:xfrm>
                  <a:off x="9928000" y="1658400"/>
                  <a:ext cx="92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508C0ECF-8CF7-459F-8A91-496344545593}"/>
                    </a:ext>
                  </a:extLst>
                </p14:cNvPr>
                <p14:cNvContentPartPr/>
                <p14:nvPr/>
              </p14:nvContentPartPr>
              <p14:xfrm>
                <a:off x="10043560" y="1638600"/>
                <a:ext cx="82440" cy="93960"/>
              </p14:xfrm>
            </p:contentPart>
          </mc:Choice>
          <mc:Fallback>
            <p:pic>
              <p:nvPicPr>
                <p:cNvPr id="58" name="Freihand 57">
                  <a:extLst>
                    <a:ext uri="{FF2B5EF4-FFF2-40B4-BE49-F238E27FC236}">
                      <a16:creationId xmlns:a16="http://schemas.microsoft.com/office/drawing/2014/main" id="{508C0ECF-8CF7-459F-8A91-496344545593}"/>
                    </a:ext>
                  </a:extLst>
                </p:cNvPr>
                <p:cNvPicPr/>
                <p:nvPr/>
              </p:nvPicPr>
              <p:blipFill>
                <a:blip r:embed="rId86"/>
                <a:stretch>
                  <a:fillRect/>
                </a:stretch>
              </p:blipFill>
              <p:spPr>
                <a:xfrm>
                  <a:off x="10039240" y="1634280"/>
                  <a:ext cx="91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1C0AEF10-D650-47D0-8329-2DC251ED5CAF}"/>
                    </a:ext>
                  </a:extLst>
                </p14:cNvPr>
                <p14:cNvContentPartPr/>
                <p14:nvPr/>
              </p14:nvContentPartPr>
              <p14:xfrm>
                <a:off x="10143280" y="1557240"/>
                <a:ext cx="108360" cy="155880"/>
              </p14:xfrm>
            </p:contentPart>
          </mc:Choice>
          <mc:Fallback>
            <p:pic>
              <p:nvPicPr>
                <p:cNvPr id="59" name="Freihand 58">
                  <a:extLst>
                    <a:ext uri="{FF2B5EF4-FFF2-40B4-BE49-F238E27FC236}">
                      <a16:creationId xmlns:a16="http://schemas.microsoft.com/office/drawing/2014/main" id="{1C0AEF10-D650-47D0-8329-2DC251ED5CAF}"/>
                    </a:ext>
                  </a:extLst>
                </p:cNvPr>
                <p:cNvPicPr/>
                <p:nvPr/>
              </p:nvPicPr>
              <p:blipFill>
                <a:blip r:embed="rId88"/>
                <a:stretch>
                  <a:fillRect/>
                </a:stretch>
              </p:blipFill>
              <p:spPr>
                <a:xfrm>
                  <a:off x="10138960" y="1552920"/>
                  <a:ext cx="117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Freihand 59">
                  <a:extLst>
                    <a:ext uri="{FF2B5EF4-FFF2-40B4-BE49-F238E27FC236}">
                      <a16:creationId xmlns:a16="http://schemas.microsoft.com/office/drawing/2014/main" id="{AAA084C4-1CA1-49EB-8EB7-D9D5DE56763A}"/>
                    </a:ext>
                  </a:extLst>
                </p14:cNvPr>
                <p14:cNvContentPartPr/>
                <p14:nvPr/>
              </p14:nvContentPartPr>
              <p14:xfrm>
                <a:off x="10196200" y="1683960"/>
                <a:ext cx="52200" cy="43200"/>
              </p14:xfrm>
            </p:contentPart>
          </mc:Choice>
          <mc:Fallback>
            <p:pic>
              <p:nvPicPr>
                <p:cNvPr id="60" name="Freihand 59">
                  <a:extLst>
                    <a:ext uri="{FF2B5EF4-FFF2-40B4-BE49-F238E27FC236}">
                      <a16:creationId xmlns:a16="http://schemas.microsoft.com/office/drawing/2014/main" id="{AAA084C4-1CA1-49EB-8EB7-D9D5DE56763A}"/>
                    </a:ext>
                  </a:extLst>
                </p:cNvPr>
                <p:cNvPicPr/>
                <p:nvPr/>
              </p:nvPicPr>
              <p:blipFill>
                <a:blip r:embed="rId90"/>
                <a:stretch>
                  <a:fillRect/>
                </a:stretch>
              </p:blipFill>
              <p:spPr>
                <a:xfrm>
                  <a:off x="10191880" y="1679640"/>
                  <a:ext cx="60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5CD2503C-54E6-488F-A82A-2AE27FB65012}"/>
                    </a:ext>
                  </a:extLst>
                </p14:cNvPr>
                <p14:cNvContentPartPr/>
                <p14:nvPr/>
              </p14:nvContentPartPr>
              <p14:xfrm>
                <a:off x="10466560" y="1619520"/>
                <a:ext cx="109440" cy="96840"/>
              </p14:xfrm>
            </p:contentPart>
          </mc:Choice>
          <mc:Fallback>
            <p:pic>
              <p:nvPicPr>
                <p:cNvPr id="61" name="Freihand 60">
                  <a:extLst>
                    <a:ext uri="{FF2B5EF4-FFF2-40B4-BE49-F238E27FC236}">
                      <a16:creationId xmlns:a16="http://schemas.microsoft.com/office/drawing/2014/main" id="{5CD2503C-54E6-488F-A82A-2AE27FB65012}"/>
                    </a:ext>
                  </a:extLst>
                </p:cNvPr>
                <p:cNvPicPr/>
                <p:nvPr/>
              </p:nvPicPr>
              <p:blipFill>
                <a:blip r:embed="rId92"/>
                <a:stretch>
                  <a:fillRect/>
                </a:stretch>
              </p:blipFill>
              <p:spPr>
                <a:xfrm>
                  <a:off x="10462240" y="1615200"/>
                  <a:ext cx="118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Freihand 61">
                  <a:extLst>
                    <a:ext uri="{FF2B5EF4-FFF2-40B4-BE49-F238E27FC236}">
                      <a16:creationId xmlns:a16="http://schemas.microsoft.com/office/drawing/2014/main" id="{936341A0-4160-41B1-A115-C8281841178D}"/>
                    </a:ext>
                  </a:extLst>
                </p14:cNvPr>
                <p14:cNvContentPartPr/>
                <p14:nvPr/>
              </p14:nvContentPartPr>
              <p14:xfrm>
                <a:off x="10624960" y="1556520"/>
                <a:ext cx="93240" cy="140760"/>
              </p14:xfrm>
            </p:contentPart>
          </mc:Choice>
          <mc:Fallback>
            <p:pic>
              <p:nvPicPr>
                <p:cNvPr id="62" name="Freihand 61">
                  <a:extLst>
                    <a:ext uri="{FF2B5EF4-FFF2-40B4-BE49-F238E27FC236}">
                      <a16:creationId xmlns:a16="http://schemas.microsoft.com/office/drawing/2014/main" id="{936341A0-4160-41B1-A115-C8281841178D}"/>
                    </a:ext>
                  </a:extLst>
                </p:cNvPr>
                <p:cNvPicPr/>
                <p:nvPr/>
              </p:nvPicPr>
              <p:blipFill>
                <a:blip r:embed="rId94"/>
                <a:stretch>
                  <a:fillRect/>
                </a:stretch>
              </p:blipFill>
              <p:spPr>
                <a:xfrm>
                  <a:off x="10620640" y="1552200"/>
                  <a:ext cx="101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748262BE-1D25-4901-B04D-FEAE480D9097}"/>
                    </a:ext>
                  </a:extLst>
                </p14:cNvPr>
                <p14:cNvContentPartPr/>
                <p14:nvPr/>
              </p14:nvContentPartPr>
              <p14:xfrm>
                <a:off x="10732240" y="1498200"/>
                <a:ext cx="394560" cy="205200"/>
              </p14:xfrm>
            </p:contentPart>
          </mc:Choice>
          <mc:Fallback>
            <p:pic>
              <p:nvPicPr>
                <p:cNvPr id="63" name="Freihand 62">
                  <a:extLst>
                    <a:ext uri="{FF2B5EF4-FFF2-40B4-BE49-F238E27FC236}">
                      <a16:creationId xmlns:a16="http://schemas.microsoft.com/office/drawing/2014/main" id="{748262BE-1D25-4901-B04D-FEAE480D9097}"/>
                    </a:ext>
                  </a:extLst>
                </p:cNvPr>
                <p:cNvPicPr/>
                <p:nvPr/>
              </p:nvPicPr>
              <p:blipFill>
                <a:blip r:embed="rId96"/>
                <a:stretch>
                  <a:fillRect/>
                </a:stretch>
              </p:blipFill>
              <p:spPr>
                <a:xfrm>
                  <a:off x="10727920" y="1493880"/>
                  <a:ext cx="4032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A8B9BA9C-86E8-41C4-946E-B2D2963A6F23}"/>
                    </a:ext>
                  </a:extLst>
                </p14:cNvPr>
                <p14:cNvContentPartPr/>
                <p14:nvPr/>
              </p14:nvContentPartPr>
              <p14:xfrm>
                <a:off x="11012320" y="1508640"/>
                <a:ext cx="56160" cy="360"/>
              </p14:xfrm>
            </p:contentPart>
          </mc:Choice>
          <mc:Fallback>
            <p:pic>
              <p:nvPicPr>
                <p:cNvPr id="64" name="Freihand 63">
                  <a:extLst>
                    <a:ext uri="{FF2B5EF4-FFF2-40B4-BE49-F238E27FC236}">
                      <a16:creationId xmlns:a16="http://schemas.microsoft.com/office/drawing/2014/main" id="{A8B9BA9C-86E8-41C4-946E-B2D2963A6F23}"/>
                    </a:ext>
                  </a:extLst>
                </p:cNvPr>
                <p:cNvPicPr/>
                <p:nvPr/>
              </p:nvPicPr>
              <p:blipFill>
                <a:blip r:embed="rId98"/>
                <a:stretch>
                  <a:fillRect/>
                </a:stretch>
              </p:blipFill>
              <p:spPr>
                <a:xfrm>
                  <a:off x="11008000" y="1504320"/>
                  <a:ext cx="64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317EFA92-061D-4E80-98DA-77CCE9545710}"/>
                    </a:ext>
                  </a:extLst>
                </p14:cNvPr>
                <p14:cNvContentPartPr/>
                <p14:nvPr/>
              </p14:nvContentPartPr>
              <p14:xfrm>
                <a:off x="9160840" y="2078160"/>
                <a:ext cx="221760" cy="103320"/>
              </p14:xfrm>
            </p:contentPart>
          </mc:Choice>
          <mc:Fallback>
            <p:pic>
              <p:nvPicPr>
                <p:cNvPr id="65" name="Freihand 64">
                  <a:extLst>
                    <a:ext uri="{FF2B5EF4-FFF2-40B4-BE49-F238E27FC236}">
                      <a16:creationId xmlns:a16="http://schemas.microsoft.com/office/drawing/2014/main" id="{317EFA92-061D-4E80-98DA-77CCE9545710}"/>
                    </a:ext>
                  </a:extLst>
                </p:cNvPr>
                <p:cNvPicPr/>
                <p:nvPr/>
              </p:nvPicPr>
              <p:blipFill>
                <a:blip r:embed="rId100"/>
                <a:stretch>
                  <a:fillRect/>
                </a:stretch>
              </p:blipFill>
              <p:spPr>
                <a:xfrm>
                  <a:off x="9156520" y="2073840"/>
                  <a:ext cx="230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FF2ED3BF-81E4-45DE-AF5D-B5F8B19786A8}"/>
                    </a:ext>
                  </a:extLst>
                </p14:cNvPr>
                <p14:cNvContentPartPr/>
                <p14:nvPr/>
              </p14:nvContentPartPr>
              <p14:xfrm>
                <a:off x="9364600" y="1931640"/>
                <a:ext cx="18000" cy="41040"/>
              </p14:xfrm>
            </p:contentPart>
          </mc:Choice>
          <mc:Fallback>
            <p:pic>
              <p:nvPicPr>
                <p:cNvPr id="66" name="Freihand 65">
                  <a:extLst>
                    <a:ext uri="{FF2B5EF4-FFF2-40B4-BE49-F238E27FC236}">
                      <a16:creationId xmlns:a16="http://schemas.microsoft.com/office/drawing/2014/main" id="{FF2ED3BF-81E4-45DE-AF5D-B5F8B19786A8}"/>
                    </a:ext>
                  </a:extLst>
                </p:cNvPr>
                <p:cNvPicPr/>
                <p:nvPr/>
              </p:nvPicPr>
              <p:blipFill>
                <a:blip r:embed="rId102"/>
                <a:stretch>
                  <a:fillRect/>
                </a:stretch>
              </p:blipFill>
              <p:spPr>
                <a:xfrm>
                  <a:off x="9360280" y="1927320"/>
                  <a:ext cx="26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Freihand 66">
                  <a:extLst>
                    <a:ext uri="{FF2B5EF4-FFF2-40B4-BE49-F238E27FC236}">
                      <a16:creationId xmlns:a16="http://schemas.microsoft.com/office/drawing/2014/main" id="{023CC12B-62C0-4589-AEAA-D32DAC4C9541}"/>
                    </a:ext>
                  </a:extLst>
                </p14:cNvPr>
                <p14:cNvContentPartPr/>
                <p14:nvPr/>
              </p14:nvContentPartPr>
              <p14:xfrm>
                <a:off x="9431920" y="1947840"/>
                <a:ext cx="329040" cy="222120"/>
              </p14:xfrm>
            </p:contentPart>
          </mc:Choice>
          <mc:Fallback>
            <p:pic>
              <p:nvPicPr>
                <p:cNvPr id="67" name="Freihand 66">
                  <a:extLst>
                    <a:ext uri="{FF2B5EF4-FFF2-40B4-BE49-F238E27FC236}">
                      <a16:creationId xmlns:a16="http://schemas.microsoft.com/office/drawing/2014/main" id="{023CC12B-62C0-4589-AEAA-D32DAC4C9541}"/>
                    </a:ext>
                  </a:extLst>
                </p:cNvPr>
                <p:cNvPicPr/>
                <p:nvPr/>
              </p:nvPicPr>
              <p:blipFill>
                <a:blip r:embed="rId104"/>
                <a:stretch>
                  <a:fillRect/>
                </a:stretch>
              </p:blipFill>
              <p:spPr>
                <a:xfrm>
                  <a:off x="9427600" y="1943520"/>
                  <a:ext cx="3376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Freihand 67">
                  <a:extLst>
                    <a:ext uri="{FF2B5EF4-FFF2-40B4-BE49-F238E27FC236}">
                      <a16:creationId xmlns:a16="http://schemas.microsoft.com/office/drawing/2014/main" id="{3CB6D5EC-7BEC-4F3E-B923-F5BB568F1395}"/>
                    </a:ext>
                  </a:extLst>
                </p14:cNvPr>
                <p14:cNvContentPartPr/>
                <p14:nvPr/>
              </p14:nvContentPartPr>
              <p14:xfrm>
                <a:off x="9799120" y="1957920"/>
                <a:ext cx="269280" cy="160920"/>
              </p14:xfrm>
            </p:contentPart>
          </mc:Choice>
          <mc:Fallback>
            <p:pic>
              <p:nvPicPr>
                <p:cNvPr id="68" name="Freihand 67">
                  <a:extLst>
                    <a:ext uri="{FF2B5EF4-FFF2-40B4-BE49-F238E27FC236}">
                      <a16:creationId xmlns:a16="http://schemas.microsoft.com/office/drawing/2014/main" id="{3CB6D5EC-7BEC-4F3E-B923-F5BB568F1395}"/>
                    </a:ext>
                  </a:extLst>
                </p:cNvPr>
                <p:cNvPicPr/>
                <p:nvPr/>
              </p:nvPicPr>
              <p:blipFill>
                <a:blip r:embed="rId106"/>
                <a:stretch>
                  <a:fillRect/>
                </a:stretch>
              </p:blipFill>
              <p:spPr>
                <a:xfrm>
                  <a:off x="9794800" y="1953600"/>
                  <a:ext cx="277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1CA17B57-9379-4567-B94F-597B686BF8A0}"/>
                    </a:ext>
                  </a:extLst>
                </p14:cNvPr>
                <p14:cNvContentPartPr/>
                <p14:nvPr/>
              </p14:nvContentPartPr>
              <p14:xfrm>
                <a:off x="10070920" y="1907160"/>
                <a:ext cx="360" cy="360"/>
              </p14:xfrm>
            </p:contentPart>
          </mc:Choice>
          <mc:Fallback>
            <p:pic>
              <p:nvPicPr>
                <p:cNvPr id="69" name="Freihand 68">
                  <a:extLst>
                    <a:ext uri="{FF2B5EF4-FFF2-40B4-BE49-F238E27FC236}">
                      <a16:creationId xmlns:a16="http://schemas.microsoft.com/office/drawing/2014/main" id="{1CA17B57-9379-4567-B94F-597B686BF8A0}"/>
                    </a:ext>
                  </a:extLst>
                </p:cNvPr>
                <p:cNvPicPr/>
                <p:nvPr/>
              </p:nvPicPr>
              <p:blipFill>
                <a:blip r:embed="rId33"/>
                <a:stretch>
                  <a:fillRect/>
                </a:stretch>
              </p:blipFill>
              <p:spPr>
                <a:xfrm>
                  <a:off x="10066600" y="1902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9DFF4F1B-949D-48FC-AC42-9AE8CE61F802}"/>
                    </a:ext>
                  </a:extLst>
                </p14:cNvPr>
                <p14:cNvContentPartPr/>
                <p14:nvPr/>
              </p14:nvContentPartPr>
              <p14:xfrm>
                <a:off x="10086040" y="2033160"/>
                <a:ext cx="156960" cy="56520"/>
              </p14:xfrm>
            </p:contentPart>
          </mc:Choice>
          <mc:Fallback>
            <p:pic>
              <p:nvPicPr>
                <p:cNvPr id="70" name="Freihand 69">
                  <a:extLst>
                    <a:ext uri="{FF2B5EF4-FFF2-40B4-BE49-F238E27FC236}">
                      <a16:creationId xmlns:a16="http://schemas.microsoft.com/office/drawing/2014/main" id="{9DFF4F1B-949D-48FC-AC42-9AE8CE61F802}"/>
                    </a:ext>
                  </a:extLst>
                </p:cNvPr>
                <p:cNvPicPr/>
                <p:nvPr/>
              </p:nvPicPr>
              <p:blipFill>
                <a:blip r:embed="rId109"/>
                <a:stretch>
                  <a:fillRect/>
                </a:stretch>
              </p:blipFill>
              <p:spPr>
                <a:xfrm>
                  <a:off x="10081720" y="2028840"/>
                  <a:ext cx="165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Freihand 70">
                  <a:extLst>
                    <a:ext uri="{FF2B5EF4-FFF2-40B4-BE49-F238E27FC236}">
                      <a16:creationId xmlns:a16="http://schemas.microsoft.com/office/drawing/2014/main" id="{911D7665-91FA-475B-9790-A400A5B34065}"/>
                    </a:ext>
                  </a:extLst>
                </p14:cNvPr>
                <p14:cNvContentPartPr/>
                <p14:nvPr/>
              </p14:nvContentPartPr>
              <p14:xfrm>
                <a:off x="10289440" y="1909680"/>
                <a:ext cx="236160" cy="183240"/>
              </p14:xfrm>
            </p:contentPart>
          </mc:Choice>
          <mc:Fallback>
            <p:pic>
              <p:nvPicPr>
                <p:cNvPr id="71" name="Freihand 70">
                  <a:extLst>
                    <a:ext uri="{FF2B5EF4-FFF2-40B4-BE49-F238E27FC236}">
                      <a16:creationId xmlns:a16="http://schemas.microsoft.com/office/drawing/2014/main" id="{911D7665-91FA-475B-9790-A400A5B34065}"/>
                    </a:ext>
                  </a:extLst>
                </p:cNvPr>
                <p:cNvPicPr/>
                <p:nvPr/>
              </p:nvPicPr>
              <p:blipFill>
                <a:blip r:embed="rId111"/>
                <a:stretch>
                  <a:fillRect/>
                </a:stretch>
              </p:blipFill>
              <p:spPr>
                <a:xfrm>
                  <a:off x="10285120" y="1905360"/>
                  <a:ext cx="244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Freihand 71">
                  <a:extLst>
                    <a:ext uri="{FF2B5EF4-FFF2-40B4-BE49-F238E27FC236}">
                      <a16:creationId xmlns:a16="http://schemas.microsoft.com/office/drawing/2014/main" id="{A17737AE-121D-4497-B68C-411A9CDCAD9C}"/>
                    </a:ext>
                  </a:extLst>
                </p14:cNvPr>
                <p14:cNvContentPartPr/>
                <p14:nvPr/>
              </p14:nvContentPartPr>
              <p14:xfrm>
                <a:off x="10674280" y="1869720"/>
                <a:ext cx="175680" cy="203760"/>
              </p14:xfrm>
            </p:contentPart>
          </mc:Choice>
          <mc:Fallback>
            <p:pic>
              <p:nvPicPr>
                <p:cNvPr id="72" name="Freihand 71">
                  <a:extLst>
                    <a:ext uri="{FF2B5EF4-FFF2-40B4-BE49-F238E27FC236}">
                      <a16:creationId xmlns:a16="http://schemas.microsoft.com/office/drawing/2014/main" id="{A17737AE-121D-4497-B68C-411A9CDCAD9C}"/>
                    </a:ext>
                  </a:extLst>
                </p:cNvPr>
                <p:cNvPicPr/>
                <p:nvPr/>
              </p:nvPicPr>
              <p:blipFill>
                <a:blip r:embed="rId113"/>
                <a:stretch>
                  <a:fillRect/>
                </a:stretch>
              </p:blipFill>
              <p:spPr>
                <a:xfrm>
                  <a:off x="10669960" y="1865400"/>
                  <a:ext cx="184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4EACDDFA-1C41-4F48-BD9C-042EE7988C39}"/>
                    </a:ext>
                  </a:extLst>
                </p14:cNvPr>
                <p14:cNvContentPartPr/>
                <p14:nvPr/>
              </p14:nvContentPartPr>
              <p14:xfrm>
                <a:off x="10828720" y="1927320"/>
                <a:ext cx="117000" cy="89280"/>
              </p14:xfrm>
            </p:contentPart>
          </mc:Choice>
          <mc:Fallback>
            <p:pic>
              <p:nvPicPr>
                <p:cNvPr id="73" name="Freihand 72">
                  <a:extLst>
                    <a:ext uri="{FF2B5EF4-FFF2-40B4-BE49-F238E27FC236}">
                      <a16:creationId xmlns:a16="http://schemas.microsoft.com/office/drawing/2014/main" id="{4EACDDFA-1C41-4F48-BD9C-042EE7988C39}"/>
                    </a:ext>
                  </a:extLst>
                </p:cNvPr>
                <p:cNvPicPr/>
                <p:nvPr/>
              </p:nvPicPr>
              <p:blipFill>
                <a:blip r:embed="rId115"/>
                <a:stretch>
                  <a:fillRect/>
                </a:stretch>
              </p:blipFill>
              <p:spPr>
                <a:xfrm>
                  <a:off x="10824400" y="1923000"/>
                  <a:ext cx="125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DA8DCFE4-884B-4FD2-8601-2186296B0D0E}"/>
                    </a:ext>
                  </a:extLst>
                </p14:cNvPr>
                <p14:cNvContentPartPr/>
                <p14:nvPr/>
              </p14:nvContentPartPr>
              <p14:xfrm>
                <a:off x="10990720" y="1846680"/>
                <a:ext cx="171000" cy="159840"/>
              </p14:xfrm>
            </p:contentPart>
          </mc:Choice>
          <mc:Fallback>
            <p:pic>
              <p:nvPicPr>
                <p:cNvPr id="74" name="Freihand 73">
                  <a:extLst>
                    <a:ext uri="{FF2B5EF4-FFF2-40B4-BE49-F238E27FC236}">
                      <a16:creationId xmlns:a16="http://schemas.microsoft.com/office/drawing/2014/main" id="{DA8DCFE4-884B-4FD2-8601-2186296B0D0E}"/>
                    </a:ext>
                  </a:extLst>
                </p:cNvPr>
                <p:cNvPicPr/>
                <p:nvPr/>
              </p:nvPicPr>
              <p:blipFill>
                <a:blip r:embed="rId117"/>
                <a:stretch>
                  <a:fillRect/>
                </a:stretch>
              </p:blipFill>
              <p:spPr>
                <a:xfrm>
                  <a:off x="10986400" y="1842360"/>
                  <a:ext cx="179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07089B14-C7EF-437E-8C44-8B1B39131786}"/>
                    </a:ext>
                  </a:extLst>
                </p14:cNvPr>
                <p14:cNvContentPartPr/>
                <p14:nvPr/>
              </p14:nvContentPartPr>
              <p14:xfrm>
                <a:off x="11157040" y="1903200"/>
                <a:ext cx="165600" cy="106560"/>
              </p14:xfrm>
            </p:contentPart>
          </mc:Choice>
          <mc:Fallback>
            <p:pic>
              <p:nvPicPr>
                <p:cNvPr id="75" name="Freihand 74">
                  <a:extLst>
                    <a:ext uri="{FF2B5EF4-FFF2-40B4-BE49-F238E27FC236}">
                      <a16:creationId xmlns:a16="http://schemas.microsoft.com/office/drawing/2014/main" id="{07089B14-C7EF-437E-8C44-8B1B39131786}"/>
                    </a:ext>
                  </a:extLst>
                </p:cNvPr>
                <p:cNvPicPr/>
                <p:nvPr/>
              </p:nvPicPr>
              <p:blipFill>
                <a:blip r:embed="rId119"/>
                <a:stretch>
                  <a:fillRect/>
                </a:stretch>
              </p:blipFill>
              <p:spPr>
                <a:xfrm>
                  <a:off x="11152720" y="1898880"/>
                  <a:ext cx="174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1EF694F7-34CA-4E9A-80F5-A219EFF7AA7D}"/>
                    </a:ext>
                  </a:extLst>
                </p14:cNvPr>
                <p14:cNvContentPartPr/>
                <p14:nvPr/>
              </p14:nvContentPartPr>
              <p14:xfrm>
                <a:off x="10305640" y="2012280"/>
                <a:ext cx="1269720" cy="189360"/>
              </p14:xfrm>
            </p:contentPart>
          </mc:Choice>
          <mc:Fallback>
            <p:pic>
              <p:nvPicPr>
                <p:cNvPr id="76" name="Freihand 75">
                  <a:extLst>
                    <a:ext uri="{FF2B5EF4-FFF2-40B4-BE49-F238E27FC236}">
                      <a16:creationId xmlns:a16="http://schemas.microsoft.com/office/drawing/2014/main" id="{1EF694F7-34CA-4E9A-80F5-A219EFF7AA7D}"/>
                    </a:ext>
                  </a:extLst>
                </p:cNvPr>
                <p:cNvPicPr/>
                <p:nvPr/>
              </p:nvPicPr>
              <p:blipFill>
                <a:blip r:embed="rId121"/>
                <a:stretch>
                  <a:fillRect/>
                </a:stretch>
              </p:blipFill>
              <p:spPr>
                <a:xfrm>
                  <a:off x="10301320" y="2007960"/>
                  <a:ext cx="1278360" cy="198000"/>
                </a:xfrm>
                <a:prstGeom prst="rect">
                  <a:avLst/>
                </a:prstGeom>
              </p:spPr>
            </p:pic>
          </mc:Fallback>
        </mc:AlternateContent>
      </p:grpSp>
    </p:spTree>
    <p:extLst>
      <p:ext uri="{BB962C8B-B14F-4D97-AF65-F5344CB8AC3E}">
        <p14:creationId xmlns:p14="http://schemas.microsoft.com/office/powerpoint/2010/main" val="367174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Data</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24400"/>
            <a:ext cx="12172951" cy="57965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Unctad</a:t>
            </a:r>
            <a:r>
              <a:rPr lang="de-DE"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hlinkClick r:id="rId3"/>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4"/>
              </a:rPr>
              <a:t>UN </a:t>
            </a:r>
            <a:r>
              <a:rPr lang="de-DE" sz="2400" dirty="0" err="1">
                <a:latin typeface="Times New Roman" panose="02020603050405020304" pitchFamily="18" charset="0"/>
                <a:cs typeface="Times New Roman" panose="02020603050405020304" pitchFamily="18" charset="0"/>
                <a:hlinkClick r:id="rId4"/>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Genesis-Data → </a:t>
            </a:r>
            <a:r>
              <a:rPr lang="de-DE" sz="2400" dirty="0">
                <a:latin typeface="Times New Roman" panose="02020603050405020304" pitchFamily="18" charset="0"/>
                <a:cs typeface="Times New Roman" panose="02020603050405020304" pitchFamily="18" charset="0"/>
                <a:hlinkClick r:id="rId5"/>
              </a:rPr>
              <a:t>German trade </a:t>
            </a:r>
            <a:r>
              <a:rPr lang="de-DE" sz="2400" dirty="0" err="1">
                <a:latin typeface="Times New Roman" panose="02020603050405020304" pitchFamily="18" charset="0"/>
                <a:cs typeface="Times New Roman" panose="02020603050405020304" pitchFamily="18" charset="0"/>
                <a:hlinkClick r:id="rId5"/>
              </a:rPr>
              <a:t>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a:t>
            </a:r>
            <a:r>
              <a:rPr lang="de-DE" sz="2400" dirty="0" err="1">
                <a:latin typeface="Times New Roman" panose="02020603050405020304" pitchFamily="18" charset="0"/>
                <a:cs typeface="Times New Roman" panose="02020603050405020304" pitchFamily="18" charset="0"/>
              </a:rPr>
              <a:t>Statistics</a:t>
            </a:r>
            <a:r>
              <a:rPr lang="de-DE" sz="2400" dirty="0">
                <a:latin typeface="Times New Roman" panose="02020603050405020304" pitchFamily="18" charset="0"/>
                <a:cs typeface="Times New Roman" panose="02020603050405020304" pitchFamily="18" charset="0"/>
              </a:rPr>
              <a:t> → </a:t>
            </a:r>
            <a:r>
              <a:rPr lang="de-DE" sz="2400" dirty="0" err="1">
                <a:latin typeface="Times New Roman" panose="02020603050405020304" pitchFamily="18" charset="0"/>
                <a:cs typeface="Times New Roman" panose="02020603050405020304" pitchFamily="18" charset="0"/>
                <a:hlinkClick r:id="rId6"/>
              </a:rPr>
              <a:t>Current</a:t>
            </a:r>
            <a:r>
              <a:rPr lang="de-DE" sz="2400" dirty="0">
                <a:latin typeface="Times New Roman" panose="02020603050405020304" pitchFamily="18" charset="0"/>
                <a:cs typeface="Times New Roman" panose="02020603050405020304" pitchFamily="18" charset="0"/>
                <a:hlinkClick r:id="rId6"/>
              </a:rPr>
              <a:t> </a:t>
            </a:r>
            <a:r>
              <a:rPr lang="de-DE" sz="2400" dirty="0" err="1">
                <a:latin typeface="Times New Roman" panose="02020603050405020304" pitchFamily="18" charset="0"/>
                <a:cs typeface="Times New Roman" panose="02020603050405020304" pitchFamily="18" charset="0"/>
                <a:hlinkClick r:id="rId6"/>
              </a:rPr>
              <a:t>Accout</a:t>
            </a:r>
            <a:r>
              <a:rPr lang="de-DE" sz="2400" dirty="0">
                <a:latin typeface="Times New Roman" panose="02020603050405020304" pitchFamily="18" charset="0"/>
                <a:cs typeface="Times New Roman" panose="02020603050405020304" pitchFamily="18" charset="0"/>
                <a:hlinkClick r:id="rId6"/>
              </a:rPr>
              <a:t>/Exchange </a:t>
            </a:r>
            <a:r>
              <a:rPr lang="de-DE" sz="2400" dirty="0" err="1">
                <a:latin typeface="Times New Roman" panose="02020603050405020304" pitchFamily="18" charset="0"/>
                <a:cs typeface="Times New Roman" panose="02020603050405020304" pitchFamily="18" charset="0"/>
                <a:hlinkClick r:id="rId6"/>
              </a:rPr>
              <a:t>rates</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ECB  → General EU </a:t>
            </a:r>
            <a:r>
              <a:rPr lang="de-DE" sz="2400" dirty="0" err="1">
                <a:latin typeface="Times New Roman" panose="02020603050405020304" pitchFamily="18" charset="0"/>
                <a:cs typeface="Times New Roman" panose="02020603050405020304" pitchFamily="18" charset="0"/>
              </a:rPr>
              <a:t>data</a:t>
            </a:r>
            <a:r>
              <a:rPr lang="de-DE" sz="2400" dirty="0">
                <a:latin typeface="Times New Roman" panose="02020603050405020304" pitchFamily="18" charset="0"/>
                <a:cs typeface="Times New Roman" panose="02020603050405020304" pitchFamily="18" charset="0"/>
              </a:rPr>
              <a:t> → </a:t>
            </a:r>
            <a:r>
              <a:rPr lang="de-DE" sz="2400" dirty="0">
                <a:latin typeface="Times New Roman" panose="02020603050405020304" pitchFamily="18" charset="0"/>
                <a:cs typeface="Times New Roman" panose="02020603050405020304" pitchFamily="18" charset="0"/>
                <a:hlinkClick r:id="rId7"/>
              </a:rPr>
              <a:t>ECB </a:t>
            </a:r>
            <a:r>
              <a:rPr lang="de-DE" sz="2400" dirty="0" err="1">
                <a:latin typeface="Times New Roman" panose="02020603050405020304" pitchFamily="18" charset="0"/>
                <a:cs typeface="Times New Roman" panose="02020603050405020304" pitchFamily="18" charset="0"/>
                <a:hlinkClick r:id="rId7"/>
              </a:rPr>
              <a:t>data</a:t>
            </a:r>
            <a:r>
              <a:rPr lang="de-DE" sz="2400" dirty="0">
                <a:latin typeface="Times New Roman" panose="02020603050405020304" pitchFamily="18" charset="0"/>
                <a:cs typeface="Times New Roman" panose="02020603050405020304" pitchFamily="18" charset="0"/>
                <a:hlinkClick r:id="rId7"/>
              </a:rPr>
              <a:t> </a:t>
            </a:r>
            <a:r>
              <a:rPr lang="de-DE" sz="2400" dirty="0" err="1">
                <a:latin typeface="Times New Roman" panose="02020603050405020304" pitchFamily="18" charset="0"/>
                <a:cs typeface="Times New Roman" panose="02020603050405020304" pitchFamily="18" charset="0"/>
                <a:hlinkClick r:id="rId7"/>
              </a:rPr>
              <a:t>portal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8"/>
              </a:rPr>
              <a:t>Internationale 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9"/>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10"/>
              </a:rPr>
              <a:t>World </a:t>
            </a:r>
            <a:r>
              <a:rPr lang="de-DE" sz="2400" dirty="0" err="1">
                <a:latin typeface="Times New Roman" panose="02020603050405020304" pitchFamily="18" charset="0"/>
                <a:cs typeface="Times New Roman" panose="02020603050405020304" pitchFamily="18" charset="0"/>
                <a:hlinkClick r:id="rId10"/>
              </a:rPr>
              <a:t>bank</a:t>
            </a:r>
            <a:r>
              <a:rPr lang="de-DE" sz="2400" dirty="0">
                <a:latin typeface="Times New Roman" panose="02020603050405020304" pitchFamily="18" charset="0"/>
                <a:cs typeface="Times New Roman" panose="02020603050405020304" pitchFamily="18" charset="0"/>
                <a:hlinkClick r:id="rId10"/>
              </a:rPr>
              <a:t> </a:t>
            </a:r>
            <a:r>
              <a:rPr lang="de-DE" sz="2400" dirty="0" err="1">
                <a:latin typeface="Times New Roman" panose="02020603050405020304" pitchFamily="18" charset="0"/>
                <a:cs typeface="Times New Roman" panose="02020603050405020304" pitchFamily="18" charset="0"/>
                <a:hlinkClick r:id="rId10"/>
              </a:rPr>
              <a:t>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DF9971F1-078D-4A12-8BB2-24D4DB6E3E1D}"/>
              </a:ext>
            </a:extLst>
          </p:cNvPr>
          <p:cNvGrpSpPr/>
          <p:nvPr/>
        </p:nvGrpSpPr>
        <p:grpSpPr>
          <a:xfrm>
            <a:off x="5795920" y="993120"/>
            <a:ext cx="281880" cy="305640"/>
            <a:chOff x="5795920" y="993120"/>
            <a:chExt cx="281880" cy="305640"/>
          </a:xfrm>
        </p:grpSpPr>
        <mc:AlternateContent xmlns:mc="http://schemas.openxmlformats.org/markup-compatibility/2006">
          <mc:Choice xmlns:p14="http://schemas.microsoft.com/office/powerpoint/2010/main" Requires="p14">
            <p:contentPart p14:bwMode="auto" r:id="rId11">
              <p14:nvContentPartPr>
                <p14:cNvPr id="2" name="Freihand 1">
                  <a:extLst>
                    <a:ext uri="{FF2B5EF4-FFF2-40B4-BE49-F238E27FC236}">
                      <a16:creationId xmlns:a16="http://schemas.microsoft.com/office/drawing/2014/main" id="{D351F409-FC63-42D4-9D20-606A18624C59}"/>
                    </a:ext>
                  </a:extLst>
                </p14:cNvPr>
                <p14:cNvContentPartPr/>
                <p14:nvPr/>
              </p14:nvContentPartPr>
              <p14:xfrm>
                <a:off x="5935240" y="993120"/>
                <a:ext cx="28800" cy="305640"/>
              </p14:xfrm>
            </p:contentPart>
          </mc:Choice>
          <mc:Fallback>
            <p:pic>
              <p:nvPicPr>
                <p:cNvPr id="2" name="Freihand 1">
                  <a:extLst>
                    <a:ext uri="{FF2B5EF4-FFF2-40B4-BE49-F238E27FC236}">
                      <a16:creationId xmlns:a16="http://schemas.microsoft.com/office/drawing/2014/main" id="{D351F409-FC63-42D4-9D20-606A18624C59}"/>
                    </a:ext>
                  </a:extLst>
                </p:cNvPr>
                <p:cNvPicPr/>
                <p:nvPr/>
              </p:nvPicPr>
              <p:blipFill>
                <a:blip r:embed="rId12"/>
                <a:stretch>
                  <a:fillRect/>
                </a:stretch>
              </p:blipFill>
              <p:spPr>
                <a:xfrm>
                  <a:off x="5930920" y="988800"/>
                  <a:ext cx="374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 name="Freihand 2">
                  <a:extLst>
                    <a:ext uri="{FF2B5EF4-FFF2-40B4-BE49-F238E27FC236}">
                      <a16:creationId xmlns:a16="http://schemas.microsoft.com/office/drawing/2014/main" id="{8DAE2C6A-506B-4DF5-8CF4-AA83C8CD89F1}"/>
                    </a:ext>
                  </a:extLst>
                </p14:cNvPr>
                <p14:cNvContentPartPr/>
                <p14:nvPr/>
              </p14:nvContentPartPr>
              <p14:xfrm>
                <a:off x="5795920" y="1117320"/>
                <a:ext cx="281880" cy="18360"/>
              </p14:xfrm>
            </p:contentPart>
          </mc:Choice>
          <mc:Fallback>
            <p:pic>
              <p:nvPicPr>
                <p:cNvPr id="3" name="Freihand 2">
                  <a:extLst>
                    <a:ext uri="{FF2B5EF4-FFF2-40B4-BE49-F238E27FC236}">
                      <a16:creationId xmlns:a16="http://schemas.microsoft.com/office/drawing/2014/main" id="{8DAE2C6A-506B-4DF5-8CF4-AA83C8CD89F1}"/>
                    </a:ext>
                  </a:extLst>
                </p:cNvPr>
                <p:cNvPicPr/>
                <p:nvPr/>
              </p:nvPicPr>
              <p:blipFill>
                <a:blip r:embed="rId14"/>
                <a:stretch>
                  <a:fillRect/>
                </a:stretch>
              </p:blipFill>
              <p:spPr>
                <a:xfrm>
                  <a:off x="5791600" y="1113000"/>
                  <a:ext cx="290520" cy="27000"/>
                </a:xfrm>
                <a:prstGeom prst="rect">
                  <a:avLst/>
                </a:prstGeom>
              </p:spPr>
            </p:pic>
          </mc:Fallback>
        </mc:AlternateContent>
      </p:grpSp>
      <p:grpSp>
        <p:nvGrpSpPr>
          <p:cNvPr id="24" name="Gruppieren 23">
            <a:extLst>
              <a:ext uri="{FF2B5EF4-FFF2-40B4-BE49-F238E27FC236}">
                <a16:creationId xmlns:a16="http://schemas.microsoft.com/office/drawing/2014/main" id="{15665EA3-DCE1-42AC-8C5A-3C257997926F}"/>
              </a:ext>
            </a:extLst>
          </p:cNvPr>
          <p:cNvGrpSpPr/>
          <p:nvPr/>
        </p:nvGrpSpPr>
        <p:grpSpPr>
          <a:xfrm>
            <a:off x="6267160" y="895200"/>
            <a:ext cx="1274400" cy="365400"/>
            <a:chOff x="6267160" y="895200"/>
            <a:chExt cx="1274400" cy="365400"/>
          </a:xfrm>
        </p:grpSpPr>
        <mc:AlternateContent xmlns:mc="http://schemas.openxmlformats.org/markup-compatibility/2006">
          <mc:Choice xmlns:p14="http://schemas.microsoft.com/office/powerpoint/2010/main" Requires="p14">
            <p:contentPart p14:bwMode="auto" r:id="rId15">
              <p14:nvContentPartPr>
                <p14:cNvPr id="4" name="Freihand 3">
                  <a:extLst>
                    <a:ext uri="{FF2B5EF4-FFF2-40B4-BE49-F238E27FC236}">
                      <a16:creationId xmlns:a16="http://schemas.microsoft.com/office/drawing/2014/main" id="{82ECA661-4FAB-48FD-83ED-7D6DC64502D8}"/>
                    </a:ext>
                  </a:extLst>
                </p14:cNvPr>
                <p14:cNvContentPartPr/>
                <p14:nvPr/>
              </p14:nvContentPartPr>
              <p14:xfrm>
                <a:off x="6267160" y="1010400"/>
                <a:ext cx="146520" cy="250200"/>
              </p14:xfrm>
            </p:contentPart>
          </mc:Choice>
          <mc:Fallback>
            <p:pic>
              <p:nvPicPr>
                <p:cNvPr id="4" name="Freihand 3">
                  <a:extLst>
                    <a:ext uri="{FF2B5EF4-FFF2-40B4-BE49-F238E27FC236}">
                      <a16:creationId xmlns:a16="http://schemas.microsoft.com/office/drawing/2014/main" id="{82ECA661-4FAB-48FD-83ED-7D6DC64502D8}"/>
                    </a:ext>
                  </a:extLst>
                </p:cNvPr>
                <p:cNvPicPr/>
                <p:nvPr/>
              </p:nvPicPr>
              <p:blipFill>
                <a:blip r:embed="rId16"/>
                <a:stretch>
                  <a:fillRect/>
                </a:stretch>
              </p:blipFill>
              <p:spPr>
                <a:xfrm>
                  <a:off x="6262840" y="1006080"/>
                  <a:ext cx="1551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Freihand 5">
                  <a:extLst>
                    <a:ext uri="{FF2B5EF4-FFF2-40B4-BE49-F238E27FC236}">
                      <a16:creationId xmlns:a16="http://schemas.microsoft.com/office/drawing/2014/main" id="{9F16F2F9-C1CF-421E-8B80-F5970BEB33C1}"/>
                    </a:ext>
                  </a:extLst>
                </p14:cNvPr>
                <p14:cNvContentPartPr/>
                <p14:nvPr/>
              </p14:nvContentPartPr>
              <p14:xfrm>
                <a:off x="6455440" y="942720"/>
                <a:ext cx="216360" cy="251280"/>
              </p14:xfrm>
            </p:contentPart>
          </mc:Choice>
          <mc:Fallback>
            <p:pic>
              <p:nvPicPr>
                <p:cNvPr id="6" name="Freihand 5">
                  <a:extLst>
                    <a:ext uri="{FF2B5EF4-FFF2-40B4-BE49-F238E27FC236}">
                      <a16:creationId xmlns:a16="http://schemas.microsoft.com/office/drawing/2014/main" id="{9F16F2F9-C1CF-421E-8B80-F5970BEB33C1}"/>
                    </a:ext>
                  </a:extLst>
                </p:cNvPr>
                <p:cNvPicPr/>
                <p:nvPr/>
              </p:nvPicPr>
              <p:blipFill>
                <a:blip r:embed="rId18"/>
                <a:stretch>
                  <a:fillRect/>
                </a:stretch>
              </p:blipFill>
              <p:spPr>
                <a:xfrm>
                  <a:off x="6451120" y="938400"/>
                  <a:ext cx="2250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Freihand 6">
                  <a:extLst>
                    <a:ext uri="{FF2B5EF4-FFF2-40B4-BE49-F238E27FC236}">
                      <a16:creationId xmlns:a16="http://schemas.microsoft.com/office/drawing/2014/main" id="{34457E30-E8CE-481A-9F72-E0C372CD3E86}"/>
                    </a:ext>
                  </a:extLst>
                </p14:cNvPr>
                <p14:cNvContentPartPr/>
                <p14:nvPr/>
              </p14:nvContentPartPr>
              <p14:xfrm>
                <a:off x="6683320" y="933000"/>
                <a:ext cx="214920" cy="236880"/>
              </p14:xfrm>
            </p:contentPart>
          </mc:Choice>
          <mc:Fallback>
            <p:pic>
              <p:nvPicPr>
                <p:cNvPr id="7" name="Freihand 6">
                  <a:extLst>
                    <a:ext uri="{FF2B5EF4-FFF2-40B4-BE49-F238E27FC236}">
                      <a16:creationId xmlns:a16="http://schemas.microsoft.com/office/drawing/2014/main" id="{34457E30-E8CE-481A-9F72-E0C372CD3E86}"/>
                    </a:ext>
                  </a:extLst>
                </p:cNvPr>
                <p:cNvPicPr/>
                <p:nvPr/>
              </p:nvPicPr>
              <p:blipFill>
                <a:blip r:embed="rId20"/>
                <a:stretch>
                  <a:fillRect/>
                </a:stretch>
              </p:blipFill>
              <p:spPr>
                <a:xfrm>
                  <a:off x="6679000" y="928680"/>
                  <a:ext cx="2235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EC87E1AE-CC20-4A99-AFB2-CA38B2C7252F}"/>
                    </a:ext>
                  </a:extLst>
                </p14:cNvPr>
                <p14:cNvContentPartPr/>
                <p14:nvPr/>
              </p14:nvContentPartPr>
              <p14:xfrm>
                <a:off x="6861880" y="947760"/>
                <a:ext cx="26640" cy="33480"/>
              </p14:xfrm>
            </p:contentPart>
          </mc:Choice>
          <mc:Fallback>
            <p:pic>
              <p:nvPicPr>
                <p:cNvPr id="8" name="Freihand 7">
                  <a:extLst>
                    <a:ext uri="{FF2B5EF4-FFF2-40B4-BE49-F238E27FC236}">
                      <a16:creationId xmlns:a16="http://schemas.microsoft.com/office/drawing/2014/main" id="{EC87E1AE-CC20-4A99-AFB2-CA38B2C7252F}"/>
                    </a:ext>
                  </a:extLst>
                </p:cNvPr>
                <p:cNvPicPr/>
                <p:nvPr/>
              </p:nvPicPr>
              <p:blipFill>
                <a:blip r:embed="rId22"/>
                <a:stretch>
                  <a:fillRect/>
                </a:stretch>
              </p:blipFill>
              <p:spPr>
                <a:xfrm>
                  <a:off x="6857560" y="943440"/>
                  <a:ext cx="35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 name="Freihand 8">
                  <a:extLst>
                    <a:ext uri="{FF2B5EF4-FFF2-40B4-BE49-F238E27FC236}">
                      <a16:creationId xmlns:a16="http://schemas.microsoft.com/office/drawing/2014/main" id="{17692DE9-629D-424A-B926-402D9CC7152B}"/>
                    </a:ext>
                  </a:extLst>
                </p14:cNvPr>
                <p14:cNvContentPartPr/>
                <p14:nvPr/>
              </p14:nvContentPartPr>
              <p14:xfrm>
                <a:off x="6893920" y="1033080"/>
                <a:ext cx="124200" cy="102600"/>
              </p14:xfrm>
            </p:contentPart>
          </mc:Choice>
          <mc:Fallback>
            <p:pic>
              <p:nvPicPr>
                <p:cNvPr id="9" name="Freihand 8">
                  <a:extLst>
                    <a:ext uri="{FF2B5EF4-FFF2-40B4-BE49-F238E27FC236}">
                      <a16:creationId xmlns:a16="http://schemas.microsoft.com/office/drawing/2014/main" id="{17692DE9-629D-424A-B926-402D9CC7152B}"/>
                    </a:ext>
                  </a:extLst>
                </p:cNvPr>
                <p:cNvPicPr/>
                <p:nvPr/>
              </p:nvPicPr>
              <p:blipFill>
                <a:blip r:embed="rId24"/>
                <a:stretch>
                  <a:fillRect/>
                </a:stretch>
              </p:blipFill>
              <p:spPr>
                <a:xfrm>
                  <a:off x="6889600" y="1028760"/>
                  <a:ext cx="132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49ACE035-4D03-466E-88CD-EB2EB48F13FA}"/>
                    </a:ext>
                  </a:extLst>
                </p14:cNvPr>
                <p14:cNvContentPartPr/>
                <p14:nvPr/>
              </p14:nvContentPartPr>
              <p14:xfrm>
                <a:off x="6895360" y="1036320"/>
                <a:ext cx="100800" cy="127080"/>
              </p14:xfrm>
            </p:contentPart>
          </mc:Choice>
          <mc:Fallback>
            <p:pic>
              <p:nvPicPr>
                <p:cNvPr id="12" name="Freihand 11">
                  <a:extLst>
                    <a:ext uri="{FF2B5EF4-FFF2-40B4-BE49-F238E27FC236}">
                      <a16:creationId xmlns:a16="http://schemas.microsoft.com/office/drawing/2014/main" id="{49ACE035-4D03-466E-88CD-EB2EB48F13FA}"/>
                    </a:ext>
                  </a:extLst>
                </p:cNvPr>
                <p:cNvPicPr/>
                <p:nvPr/>
              </p:nvPicPr>
              <p:blipFill>
                <a:blip r:embed="rId26"/>
                <a:stretch>
                  <a:fillRect/>
                </a:stretch>
              </p:blipFill>
              <p:spPr>
                <a:xfrm>
                  <a:off x="6891040" y="1032000"/>
                  <a:ext cx="109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96B22DCD-845E-47B4-B862-0B242D92E1D8}"/>
                    </a:ext>
                  </a:extLst>
                </p14:cNvPr>
                <p14:cNvContentPartPr/>
                <p14:nvPr/>
              </p14:nvContentPartPr>
              <p14:xfrm>
                <a:off x="7052320" y="955320"/>
                <a:ext cx="154800" cy="166320"/>
              </p14:xfrm>
            </p:contentPart>
          </mc:Choice>
          <mc:Fallback>
            <p:pic>
              <p:nvPicPr>
                <p:cNvPr id="13" name="Freihand 12">
                  <a:extLst>
                    <a:ext uri="{FF2B5EF4-FFF2-40B4-BE49-F238E27FC236}">
                      <a16:creationId xmlns:a16="http://schemas.microsoft.com/office/drawing/2014/main" id="{96B22DCD-845E-47B4-B862-0B242D92E1D8}"/>
                    </a:ext>
                  </a:extLst>
                </p:cNvPr>
                <p:cNvPicPr/>
                <p:nvPr/>
              </p:nvPicPr>
              <p:blipFill>
                <a:blip r:embed="rId28"/>
                <a:stretch>
                  <a:fillRect/>
                </a:stretch>
              </p:blipFill>
              <p:spPr>
                <a:xfrm>
                  <a:off x="7048000" y="951000"/>
                  <a:ext cx="163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5F36DEFB-3BAB-4F4E-B412-CDFE53FBB161}"/>
                    </a:ext>
                  </a:extLst>
                </p14:cNvPr>
                <p14:cNvContentPartPr/>
                <p14:nvPr/>
              </p14:nvContentPartPr>
              <p14:xfrm>
                <a:off x="7192000" y="970440"/>
                <a:ext cx="27000" cy="43920"/>
              </p14:xfrm>
            </p:contentPart>
          </mc:Choice>
          <mc:Fallback>
            <p:pic>
              <p:nvPicPr>
                <p:cNvPr id="14" name="Freihand 13">
                  <a:extLst>
                    <a:ext uri="{FF2B5EF4-FFF2-40B4-BE49-F238E27FC236}">
                      <a16:creationId xmlns:a16="http://schemas.microsoft.com/office/drawing/2014/main" id="{5F36DEFB-3BAB-4F4E-B412-CDFE53FBB161}"/>
                    </a:ext>
                  </a:extLst>
                </p:cNvPr>
                <p:cNvPicPr/>
                <p:nvPr/>
              </p:nvPicPr>
              <p:blipFill>
                <a:blip r:embed="rId30"/>
                <a:stretch>
                  <a:fillRect/>
                </a:stretch>
              </p:blipFill>
              <p:spPr>
                <a:xfrm>
                  <a:off x="7187680" y="966120"/>
                  <a:ext cx="356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C543FF63-3C4D-40F9-B0A5-875417066367}"/>
                    </a:ext>
                  </a:extLst>
                </p14:cNvPr>
                <p14:cNvContentPartPr/>
                <p14:nvPr/>
              </p14:nvContentPartPr>
              <p14:xfrm>
                <a:off x="7237720" y="1031640"/>
                <a:ext cx="117720" cy="68760"/>
              </p14:xfrm>
            </p:contentPart>
          </mc:Choice>
          <mc:Fallback>
            <p:pic>
              <p:nvPicPr>
                <p:cNvPr id="15" name="Freihand 14">
                  <a:extLst>
                    <a:ext uri="{FF2B5EF4-FFF2-40B4-BE49-F238E27FC236}">
                      <a16:creationId xmlns:a16="http://schemas.microsoft.com/office/drawing/2014/main" id="{C543FF63-3C4D-40F9-B0A5-875417066367}"/>
                    </a:ext>
                  </a:extLst>
                </p:cNvPr>
                <p:cNvPicPr/>
                <p:nvPr/>
              </p:nvPicPr>
              <p:blipFill>
                <a:blip r:embed="rId32"/>
                <a:stretch>
                  <a:fillRect/>
                </a:stretch>
              </p:blipFill>
              <p:spPr>
                <a:xfrm>
                  <a:off x="7233400" y="1027320"/>
                  <a:ext cx="126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79FE4731-F3DC-4CB0-ABBF-1B21E93EA685}"/>
                    </a:ext>
                  </a:extLst>
                </p14:cNvPr>
                <p14:cNvContentPartPr/>
                <p14:nvPr/>
              </p14:nvContentPartPr>
              <p14:xfrm>
                <a:off x="7331320" y="895200"/>
                <a:ext cx="210240" cy="202680"/>
              </p14:xfrm>
            </p:contentPart>
          </mc:Choice>
          <mc:Fallback>
            <p:pic>
              <p:nvPicPr>
                <p:cNvPr id="16" name="Freihand 15">
                  <a:extLst>
                    <a:ext uri="{FF2B5EF4-FFF2-40B4-BE49-F238E27FC236}">
                      <a16:creationId xmlns:a16="http://schemas.microsoft.com/office/drawing/2014/main" id="{79FE4731-F3DC-4CB0-ABBF-1B21E93EA685}"/>
                    </a:ext>
                  </a:extLst>
                </p:cNvPr>
                <p:cNvPicPr/>
                <p:nvPr/>
              </p:nvPicPr>
              <p:blipFill>
                <a:blip r:embed="rId34"/>
                <a:stretch>
                  <a:fillRect/>
                </a:stretch>
              </p:blipFill>
              <p:spPr>
                <a:xfrm>
                  <a:off x="7327000" y="890880"/>
                  <a:ext cx="218880" cy="211320"/>
                </a:xfrm>
                <a:prstGeom prst="rect">
                  <a:avLst/>
                </a:prstGeom>
              </p:spPr>
            </p:pic>
          </mc:Fallback>
        </mc:AlternateContent>
      </p:grpSp>
      <p:grpSp>
        <p:nvGrpSpPr>
          <p:cNvPr id="28" name="Gruppieren 27">
            <a:extLst>
              <a:ext uri="{FF2B5EF4-FFF2-40B4-BE49-F238E27FC236}">
                <a16:creationId xmlns:a16="http://schemas.microsoft.com/office/drawing/2014/main" id="{133DF096-BDE6-4E37-B45B-C63969E693E2}"/>
              </a:ext>
            </a:extLst>
          </p:cNvPr>
          <p:cNvGrpSpPr/>
          <p:nvPr/>
        </p:nvGrpSpPr>
        <p:grpSpPr>
          <a:xfrm>
            <a:off x="7733800" y="726720"/>
            <a:ext cx="1527120" cy="449280"/>
            <a:chOff x="7733800" y="726720"/>
            <a:chExt cx="1527120" cy="449280"/>
          </a:xfrm>
        </p:grpSpPr>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FD69F4F6-F51E-4485-9C8F-90E3D32E80C4}"/>
                    </a:ext>
                  </a:extLst>
                </p14:cNvPr>
                <p14:cNvContentPartPr/>
                <p14:nvPr/>
              </p14:nvContentPartPr>
              <p14:xfrm>
                <a:off x="7733800" y="798720"/>
                <a:ext cx="289080" cy="377280"/>
              </p14:xfrm>
            </p:contentPart>
          </mc:Choice>
          <mc:Fallback>
            <p:pic>
              <p:nvPicPr>
                <p:cNvPr id="17" name="Freihand 16">
                  <a:extLst>
                    <a:ext uri="{FF2B5EF4-FFF2-40B4-BE49-F238E27FC236}">
                      <a16:creationId xmlns:a16="http://schemas.microsoft.com/office/drawing/2014/main" id="{FD69F4F6-F51E-4485-9C8F-90E3D32E80C4}"/>
                    </a:ext>
                  </a:extLst>
                </p:cNvPr>
                <p:cNvPicPr/>
                <p:nvPr/>
              </p:nvPicPr>
              <p:blipFill>
                <a:blip r:embed="rId36"/>
                <a:stretch>
                  <a:fillRect/>
                </a:stretch>
              </p:blipFill>
              <p:spPr>
                <a:xfrm>
                  <a:off x="7729480" y="794400"/>
                  <a:ext cx="29772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12BB471C-90C7-47E3-A3CA-63B4F5CC28C8}"/>
                    </a:ext>
                  </a:extLst>
                </p14:cNvPr>
                <p14:cNvContentPartPr/>
                <p14:nvPr/>
              </p14:nvContentPartPr>
              <p14:xfrm>
                <a:off x="8038360" y="973680"/>
                <a:ext cx="21240" cy="46800"/>
              </p14:xfrm>
            </p:contentPart>
          </mc:Choice>
          <mc:Fallback>
            <p:pic>
              <p:nvPicPr>
                <p:cNvPr id="18" name="Freihand 17">
                  <a:extLst>
                    <a:ext uri="{FF2B5EF4-FFF2-40B4-BE49-F238E27FC236}">
                      <a16:creationId xmlns:a16="http://schemas.microsoft.com/office/drawing/2014/main" id="{12BB471C-90C7-47E3-A3CA-63B4F5CC28C8}"/>
                    </a:ext>
                  </a:extLst>
                </p:cNvPr>
                <p:cNvPicPr/>
                <p:nvPr/>
              </p:nvPicPr>
              <p:blipFill>
                <a:blip r:embed="rId38"/>
                <a:stretch>
                  <a:fillRect/>
                </a:stretch>
              </p:blipFill>
              <p:spPr>
                <a:xfrm>
                  <a:off x="8034040" y="969360"/>
                  <a:ext cx="29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51AC91C2-C1DD-4E59-A579-30D5BA4889B9}"/>
                    </a:ext>
                  </a:extLst>
                </p14:cNvPr>
                <p14:cNvContentPartPr/>
                <p14:nvPr/>
              </p14:nvContentPartPr>
              <p14:xfrm>
                <a:off x="8072920" y="863160"/>
                <a:ext cx="26280" cy="79920"/>
              </p14:xfrm>
            </p:contentPart>
          </mc:Choice>
          <mc:Fallback>
            <p:pic>
              <p:nvPicPr>
                <p:cNvPr id="19" name="Freihand 18">
                  <a:extLst>
                    <a:ext uri="{FF2B5EF4-FFF2-40B4-BE49-F238E27FC236}">
                      <a16:creationId xmlns:a16="http://schemas.microsoft.com/office/drawing/2014/main" id="{51AC91C2-C1DD-4E59-A579-30D5BA4889B9}"/>
                    </a:ext>
                  </a:extLst>
                </p:cNvPr>
                <p:cNvPicPr/>
                <p:nvPr/>
              </p:nvPicPr>
              <p:blipFill>
                <a:blip r:embed="rId40"/>
                <a:stretch>
                  <a:fillRect/>
                </a:stretch>
              </p:blipFill>
              <p:spPr>
                <a:xfrm>
                  <a:off x="8068600" y="858840"/>
                  <a:ext cx="34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7FE66F98-D556-4786-8D2E-D2649F3D7721}"/>
                    </a:ext>
                  </a:extLst>
                </p14:cNvPr>
                <p14:cNvContentPartPr/>
                <p14:nvPr/>
              </p14:nvContentPartPr>
              <p14:xfrm>
                <a:off x="8104960" y="934080"/>
                <a:ext cx="116640" cy="99360"/>
              </p14:xfrm>
            </p:contentPart>
          </mc:Choice>
          <mc:Fallback>
            <p:pic>
              <p:nvPicPr>
                <p:cNvPr id="20" name="Freihand 19">
                  <a:extLst>
                    <a:ext uri="{FF2B5EF4-FFF2-40B4-BE49-F238E27FC236}">
                      <a16:creationId xmlns:a16="http://schemas.microsoft.com/office/drawing/2014/main" id="{7FE66F98-D556-4786-8D2E-D2649F3D7721}"/>
                    </a:ext>
                  </a:extLst>
                </p:cNvPr>
                <p:cNvPicPr/>
                <p:nvPr/>
              </p:nvPicPr>
              <p:blipFill>
                <a:blip r:embed="rId42"/>
                <a:stretch>
                  <a:fillRect/>
                </a:stretch>
              </p:blipFill>
              <p:spPr>
                <a:xfrm>
                  <a:off x="8100640" y="929760"/>
                  <a:ext cx="125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AECCFB27-5C74-4808-8CCC-2AAC7E6D85C4}"/>
                    </a:ext>
                  </a:extLst>
                </p14:cNvPr>
                <p14:cNvContentPartPr/>
                <p14:nvPr/>
              </p14:nvContentPartPr>
              <p14:xfrm>
                <a:off x="8229520" y="921840"/>
                <a:ext cx="117720" cy="112320"/>
              </p14:xfrm>
            </p:contentPart>
          </mc:Choice>
          <mc:Fallback>
            <p:pic>
              <p:nvPicPr>
                <p:cNvPr id="21" name="Freihand 20">
                  <a:extLst>
                    <a:ext uri="{FF2B5EF4-FFF2-40B4-BE49-F238E27FC236}">
                      <a16:creationId xmlns:a16="http://schemas.microsoft.com/office/drawing/2014/main" id="{AECCFB27-5C74-4808-8CCC-2AAC7E6D85C4}"/>
                    </a:ext>
                  </a:extLst>
                </p:cNvPr>
                <p:cNvPicPr/>
                <p:nvPr/>
              </p:nvPicPr>
              <p:blipFill>
                <a:blip r:embed="rId44"/>
                <a:stretch>
                  <a:fillRect/>
                </a:stretch>
              </p:blipFill>
              <p:spPr>
                <a:xfrm>
                  <a:off x="8225200" y="917520"/>
                  <a:ext cx="126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C15D232E-9AA9-47AA-A974-C7872A85ADC4}"/>
                    </a:ext>
                  </a:extLst>
                </p14:cNvPr>
                <p14:cNvContentPartPr/>
                <p14:nvPr/>
              </p14:nvContentPartPr>
              <p14:xfrm>
                <a:off x="8374600" y="904920"/>
                <a:ext cx="127080" cy="100080"/>
              </p14:xfrm>
            </p:contentPart>
          </mc:Choice>
          <mc:Fallback>
            <p:pic>
              <p:nvPicPr>
                <p:cNvPr id="22" name="Freihand 21">
                  <a:extLst>
                    <a:ext uri="{FF2B5EF4-FFF2-40B4-BE49-F238E27FC236}">
                      <a16:creationId xmlns:a16="http://schemas.microsoft.com/office/drawing/2014/main" id="{C15D232E-9AA9-47AA-A974-C7872A85ADC4}"/>
                    </a:ext>
                  </a:extLst>
                </p:cNvPr>
                <p:cNvPicPr/>
                <p:nvPr/>
              </p:nvPicPr>
              <p:blipFill>
                <a:blip r:embed="rId46"/>
                <a:stretch>
                  <a:fillRect/>
                </a:stretch>
              </p:blipFill>
              <p:spPr>
                <a:xfrm>
                  <a:off x="8370280" y="900600"/>
                  <a:ext cx="135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22ED821A-98F1-41CC-B91C-A1898BB0B88A}"/>
                    </a:ext>
                  </a:extLst>
                </p14:cNvPr>
                <p14:cNvContentPartPr/>
                <p14:nvPr/>
              </p14:nvContentPartPr>
              <p14:xfrm>
                <a:off x="8670880" y="726720"/>
                <a:ext cx="196920" cy="312120"/>
              </p14:xfrm>
            </p:contentPart>
          </mc:Choice>
          <mc:Fallback>
            <p:pic>
              <p:nvPicPr>
                <p:cNvPr id="26" name="Freihand 25">
                  <a:extLst>
                    <a:ext uri="{FF2B5EF4-FFF2-40B4-BE49-F238E27FC236}">
                      <a16:creationId xmlns:a16="http://schemas.microsoft.com/office/drawing/2014/main" id="{22ED821A-98F1-41CC-B91C-A1898BB0B88A}"/>
                    </a:ext>
                  </a:extLst>
                </p:cNvPr>
                <p:cNvPicPr/>
                <p:nvPr/>
              </p:nvPicPr>
              <p:blipFill>
                <a:blip r:embed="rId48"/>
                <a:stretch>
                  <a:fillRect/>
                </a:stretch>
              </p:blipFill>
              <p:spPr>
                <a:xfrm>
                  <a:off x="8666560" y="722400"/>
                  <a:ext cx="2055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807612BA-5D1E-4F73-BA28-79F9B476E0D9}"/>
                    </a:ext>
                  </a:extLst>
                </p14:cNvPr>
                <p14:cNvContentPartPr/>
                <p14:nvPr/>
              </p14:nvContentPartPr>
              <p14:xfrm>
                <a:off x="8890480" y="850560"/>
                <a:ext cx="370440" cy="51480"/>
              </p14:xfrm>
            </p:contentPart>
          </mc:Choice>
          <mc:Fallback>
            <p:pic>
              <p:nvPicPr>
                <p:cNvPr id="27" name="Freihand 26">
                  <a:extLst>
                    <a:ext uri="{FF2B5EF4-FFF2-40B4-BE49-F238E27FC236}">
                      <a16:creationId xmlns:a16="http://schemas.microsoft.com/office/drawing/2014/main" id="{807612BA-5D1E-4F73-BA28-79F9B476E0D9}"/>
                    </a:ext>
                  </a:extLst>
                </p:cNvPr>
                <p:cNvPicPr/>
                <p:nvPr/>
              </p:nvPicPr>
              <p:blipFill>
                <a:blip r:embed="rId50"/>
                <a:stretch>
                  <a:fillRect/>
                </a:stretch>
              </p:blipFill>
              <p:spPr>
                <a:xfrm>
                  <a:off x="8886160" y="846240"/>
                  <a:ext cx="37908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4D498CAE-E955-457B-A988-63E9937E1C1F}"/>
                  </a:ext>
                </a:extLst>
              </p14:cNvPr>
              <p14:cNvContentPartPr/>
              <p14:nvPr/>
            </p14:nvContentPartPr>
            <p14:xfrm>
              <a:off x="9464680" y="636360"/>
              <a:ext cx="321480" cy="214560"/>
            </p14:xfrm>
          </p:contentPart>
        </mc:Choice>
        <mc:Fallback>
          <p:pic>
            <p:nvPicPr>
              <p:cNvPr id="29" name="Freihand 28">
                <a:extLst>
                  <a:ext uri="{FF2B5EF4-FFF2-40B4-BE49-F238E27FC236}">
                    <a16:creationId xmlns:a16="http://schemas.microsoft.com/office/drawing/2014/main" id="{4D498CAE-E955-457B-A988-63E9937E1C1F}"/>
                  </a:ext>
                </a:extLst>
              </p:cNvPr>
              <p:cNvPicPr/>
              <p:nvPr/>
            </p:nvPicPr>
            <p:blipFill>
              <a:blip r:embed="rId52"/>
              <a:stretch>
                <a:fillRect/>
              </a:stretch>
            </p:blipFill>
            <p:spPr>
              <a:xfrm>
                <a:off x="9460360" y="632040"/>
                <a:ext cx="330120" cy="223200"/>
              </a:xfrm>
              <a:prstGeom prst="rect">
                <a:avLst/>
              </a:prstGeom>
            </p:spPr>
          </p:pic>
        </mc:Fallback>
      </mc:AlternateContent>
      <p:grpSp>
        <p:nvGrpSpPr>
          <p:cNvPr id="34" name="Gruppieren 33">
            <a:extLst>
              <a:ext uri="{FF2B5EF4-FFF2-40B4-BE49-F238E27FC236}">
                <a16:creationId xmlns:a16="http://schemas.microsoft.com/office/drawing/2014/main" id="{25B69B08-7794-4007-B75A-96DE311B167E}"/>
              </a:ext>
            </a:extLst>
          </p:cNvPr>
          <p:cNvGrpSpPr/>
          <p:nvPr/>
        </p:nvGrpSpPr>
        <p:grpSpPr>
          <a:xfrm>
            <a:off x="10024480" y="558240"/>
            <a:ext cx="769320" cy="318240"/>
            <a:chOff x="10024480" y="558240"/>
            <a:chExt cx="769320" cy="318240"/>
          </a:xfrm>
        </p:grpSpPr>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C4E6210F-9CAF-407C-B5C9-74158A226FF6}"/>
                    </a:ext>
                  </a:extLst>
                </p14:cNvPr>
                <p14:cNvContentPartPr/>
                <p14:nvPr/>
              </p14:nvContentPartPr>
              <p14:xfrm>
                <a:off x="10024480" y="647880"/>
                <a:ext cx="144720" cy="151560"/>
              </p14:xfrm>
            </p:contentPart>
          </mc:Choice>
          <mc:Fallback>
            <p:pic>
              <p:nvPicPr>
                <p:cNvPr id="30" name="Freihand 29">
                  <a:extLst>
                    <a:ext uri="{FF2B5EF4-FFF2-40B4-BE49-F238E27FC236}">
                      <a16:creationId xmlns:a16="http://schemas.microsoft.com/office/drawing/2014/main" id="{C4E6210F-9CAF-407C-B5C9-74158A226FF6}"/>
                    </a:ext>
                  </a:extLst>
                </p:cNvPr>
                <p:cNvPicPr/>
                <p:nvPr/>
              </p:nvPicPr>
              <p:blipFill>
                <a:blip r:embed="rId54"/>
                <a:stretch>
                  <a:fillRect/>
                </a:stretch>
              </p:blipFill>
              <p:spPr>
                <a:xfrm>
                  <a:off x="10020160" y="643560"/>
                  <a:ext cx="153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32502C8D-172C-4142-99A5-73A50B8BBC1C}"/>
                    </a:ext>
                  </a:extLst>
                </p14:cNvPr>
                <p14:cNvContentPartPr/>
                <p14:nvPr/>
              </p14:nvContentPartPr>
              <p14:xfrm>
                <a:off x="10172800" y="647520"/>
                <a:ext cx="251640" cy="105480"/>
              </p14:xfrm>
            </p:contentPart>
          </mc:Choice>
          <mc:Fallback>
            <p:pic>
              <p:nvPicPr>
                <p:cNvPr id="31" name="Freihand 30">
                  <a:extLst>
                    <a:ext uri="{FF2B5EF4-FFF2-40B4-BE49-F238E27FC236}">
                      <a16:creationId xmlns:a16="http://schemas.microsoft.com/office/drawing/2014/main" id="{32502C8D-172C-4142-99A5-73A50B8BBC1C}"/>
                    </a:ext>
                  </a:extLst>
                </p:cNvPr>
                <p:cNvPicPr/>
                <p:nvPr/>
              </p:nvPicPr>
              <p:blipFill>
                <a:blip r:embed="rId56"/>
                <a:stretch>
                  <a:fillRect/>
                </a:stretch>
              </p:blipFill>
              <p:spPr>
                <a:xfrm>
                  <a:off x="10168480" y="643200"/>
                  <a:ext cx="260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BEE0CC0F-D871-4270-9CEC-5F54D50ACED4}"/>
                    </a:ext>
                  </a:extLst>
                </p14:cNvPr>
                <p14:cNvContentPartPr/>
                <p14:nvPr/>
              </p14:nvContentPartPr>
              <p14:xfrm>
                <a:off x="10464400" y="558240"/>
                <a:ext cx="329400" cy="318240"/>
              </p14:xfrm>
            </p:contentPart>
          </mc:Choice>
          <mc:Fallback>
            <p:pic>
              <p:nvPicPr>
                <p:cNvPr id="32" name="Freihand 31">
                  <a:extLst>
                    <a:ext uri="{FF2B5EF4-FFF2-40B4-BE49-F238E27FC236}">
                      <a16:creationId xmlns:a16="http://schemas.microsoft.com/office/drawing/2014/main" id="{BEE0CC0F-D871-4270-9CEC-5F54D50ACED4}"/>
                    </a:ext>
                  </a:extLst>
                </p:cNvPr>
                <p:cNvPicPr/>
                <p:nvPr/>
              </p:nvPicPr>
              <p:blipFill>
                <a:blip r:embed="rId58"/>
                <a:stretch>
                  <a:fillRect/>
                </a:stretch>
              </p:blipFill>
              <p:spPr>
                <a:xfrm>
                  <a:off x="10460080" y="553920"/>
                  <a:ext cx="33804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D6894D06-12EF-4C32-B749-6D2AD1542B74}"/>
                    </a:ext>
                  </a:extLst>
                </p14:cNvPr>
                <p14:cNvContentPartPr/>
                <p14:nvPr/>
              </p14:nvContentPartPr>
              <p14:xfrm>
                <a:off x="10390960" y="595320"/>
                <a:ext cx="136800" cy="14400"/>
              </p14:xfrm>
            </p:contentPart>
          </mc:Choice>
          <mc:Fallback>
            <p:pic>
              <p:nvPicPr>
                <p:cNvPr id="33" name="Freihand 32">
                  <a:extLst>
                    <a:ext uri="{FF2B5EF4-FFF2-40B4-BE49-F238E27FC236}">
                      <a16:creationId xmlns:a16="http://schemas.microsoft.com/office/drawing/2014/main" id="{D6894D06-12EF-4C32-B749-6D2AD1542B74}"/>
                    </a:ext>
                  </a:extLst>
                </p:cNvPr>
                <p:cNvPicPr/>
                <p:nvPr/>
              </p:nvPicPr>
              <p:blipFill>
                <a:blip r:embed="rId60"/>
                <a:stretch>
                  <a:fillRect/>
                </a:stretch>
              </p:blipFill>
              <p:spPr>
                <a:xfrm>
                  <a:off x="10386640" y="591000"/>
                  <a:ext cx="145440" cy="23040"/>
                </a:xfrm>
                <a:prstGeom prst="rect">
                  <a:avLst/>
                </a:prstGeom>
              </p:spPr>
            </p:pic>
          </mc:Fallback>
        </mc:AlternateContent>
      </p:grpSp>
      <p:grpSp>
        <p:nvGrpSpPr>
          <p:cNvPr id="37" name="Gruppieren 36">
            <a:extLst>
              <a:ext uri="{FF2B5EF4-FFF2-40B4-BE49-F238E27FC236}">
                <a16:creationId xmlns:a16="http://schemas.microsoft.com/office/drawing/2014/main" id="{F19626FD-8845-4ADE-A6A5-C536230D86A0}"/>
              </a:ext>
            </a:extLst>
          </p:cNvPr>
          <p:cNvGrpSpPr/>
          <p:nvPr/>
        </p:nvGrpSpPr>
        <p:grpSpPr>
          <a:xfrm>
            <a:off x="5574880" y="1524840"/>
            <a:ext cx="648360" cy="984600"/>
            <a:chOff x="5574880" y="1524840"/>
            <a:chExt cx="648360" cy="984600"/>
          </a:xfrm>
        </p:grpSpPr>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FD9D2E00-E7F6-4BCD-9A2D-16A4D881D3F6}"/>
                    </a:ext>
                  </a:extLst>
                </p14:cNvPr>
                <p14:cNvContentPartPr/>
                <p14:nvPr/>
              </p14:nvContentPartPr>
              <p14:xfrm>
                <a:off x="5683600" y="1524840"/>
                <a:ext cx="539640" cy="821520"/>
              </p14:xfrm>
            </p:contentPart>
          </mc:Choice>
          <mc:Fallback>
            <p:pic>
              <p:nvPicPr>
                <p:cNvPr id="35" name="Freihand 34">
                  <a:extLst>
                    <a:ext uri="{FF2B5EF4-FFF2-40B4-BE49-F238E27FC236}">
                      <a16:creationId xmlns:a16="http://schemas.microsoft.com/office/drawing/2014/main" id="{FD9D2E00-E7F6-4BCD-9A2D-16A4D881D3F6}"/>
                    </a:ext>
                  </a:extLst>
                </p:cNvPr>
                <p:cNvPicPr/>
                <p:nvPr/>
              </p:nvPicPr>
              <p:blipFill>
                <a:blip r:embed="rId62"/>
                <a:stretch>
                  <a:fillRect/>
                </a:stretch>
              </p:blipFill>
              <p:spPr>
                <a:xfrm>
                  <a:off x="5679280" y="1520520"/>
                  <a:ext cx="548280" cy="830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11203FA2-FB6F-4FFF-AEF3-87A2BD1C276E}"/>
                    </a:ext>
                  </a:extLst>
                </p14:cNvPr>
                <p14:cNvContentPartPr/>
                <p14:nvPr/>
              </p14:nvContentPartPr>
              <p14:xfrm>
                <a:off x="5574880" y="2113440"/>
                <a:ext cx="422640" cy="396000"/>
              </p14:xfrm>
            </p:contentPart>
          </mc:Choice>
          <mc:Fallback>
            <p:pic>
              <p:nvPicPr>
                <p:cNvPr id="36" name="Freihand 35">
                  <a:extLst>
                    <a:ext uri="{FF2B5EF4-FFF2-40B4-BE49-F238E27FC236}">
                      <a16:creationId xmlns:a16="http://schemas.microsoft.com/office/drawing/2014/main" id="{11203FA2-FB6F-4FFF-AEF3-87A2BD1C276E}"/>
                    </a:ext>
                  </a:extLst>
                </p:cNvPr>
                <p:cNvPicPr/>
                <p:nvPr/>
              </p:nvPicPr>
              <p:blipFill>
                <a:blip r:embed="rId64"/>
                <a:stretch>
                  <a:fillRect/>
                </a:stretch>
              </p:blipFill>
              <p:spPr>
                <a:xfrm>
                  <a:off x="5570560" y="2109120"/>
                  <a:ext cx="431280" cy="404640"/>
                </a:xfrm>
                <a:prstGeom prst="rect">
                  <a:avLst/>
                </a:prstGeom>
              </p:spPr>
            </p:pic>
          </mc:Fallback>
        </mc:AlternateContent>
      </p:grpSp>
      <p:grpSp>
        <p:nvGrpSpPr>
          <p:cNvPr id="40" name="Gruppieren 39">
            <a:extLst>
              <a:ext uri="{FF2B5EF4-FFF2-40B4-BE49-F238E27FC236}">
                <a16:creationId xmlns:a16="http://schemas.microsoft.com/office/drawing/2014/main" id="{4714B1BC-7884-4FE5-93B0-94EE2EBAA70E}"/>
              </a:ext>
            </a:extLst>
          </p:cNvPr>
          <p:cNvGrpSpPr/>
          <p:nvPr/>
        </p:nvGrpSpPr>
        <p:grpSpPr>
          <a:xfrm>
            <a:off x="6663880" y="1467960"/>
            <a:ext cx="705600" cy="1739160"/>
            <a:chOff x="6663880" y="1467960"/>
            <a:chExt cx="705600" cy="1739160"/>
          </a:xfrm>
        </p:grpSpPr>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EDF0E08A-08F5-4813-BDD2-E9954A1037F0}"/>
                    </a:ext>
                  </a:extLst>
                </p14:cNvPr>
                <p14:cNvContentPartPr/>
                <p14:nvPr/>
              </p14:nvContentPartPr>
              <p14:xfrm>
                <a:off x="6810040" y="1467960"/>
                <a:ext cx="559440" cy="1617840"/>
              </p14:xfrm>
            </p:contentPart>
          </mc:Choice>
          <mc:Fallback>
            <p:pic>
              <p:nvPicPr>
                <p:cNvPr id="38" name="Freihand 37">
                  <a:extLst>
                    <a:ext uri="{FF2B5EF4-FFF2-40B4-BE49-F238E27FC236}">
                      <a16:creationId xmlns:a16="http://schemas.microsoft.com/office/drawing/2014/main" id="{EDF0E08A-08F5-4813-BDD2-E9954A1037F0}"/>
                    </a:ext>
                  </a:extLst>
                </p:cNvPr>
                <p:cNvPicPr/>
                <p:nvPr/>
              </p:nvPicPr>
              <p:blipFill>
                <a:blip r:embed="rId66"/>
                <a:stretch>
                  <a:fillRect/>
                </a:stretch>
              </p:blipFill>
              <p:spPr>
                <a:xfrm>
                  <a:off x="6805720" y="1463640"/>
                  <a:ext cx="568080" cy="1626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A7845E29-8A3D-4733-88B5-FEF7BACB93BF}"/>
                    </a:ext>
                  </a:extLst>
                </p14:cNvPr>
                <p14:cNvContentPartPr/>
                <p14:nvPr/>
              </p14:nvContentPartPr>
              <p14:xfrm>
                <a:off x="6663880" y="2824440"/>
                <a:ext cx="299160" cy="382680"/>
              </p14:xfrm>
            </p:contentPart>
          </mc:Choice>
          <mc:Fallback>
            <p:pic>
              <p:nvPicPr>
                <p:cNvPr id="39" name="Freihand 38">
                  <a:extLst>
                    <a:ext uri="{FF2B5EF4-FFF2-40B4-BE49-F238E27FC236}">
                      <a16:creationId xmlns:a16="http://schemas.microsoft.com/office/drawing/2014/main" id="{A7845E29-8A3D-4733-88B5-FEF7BACB93BF}"/>
                    </a:ext>
                  </a:extLst>
                </p:cNvPr>
                <p:cNvPicPr/>
                <p:nvPr/>
              </p:nvPicPr>
              <p:blipFill>
                <a:blip r:embed="rId68"/>
                <a:stretch>
                  <a:fillRect/>
                </a:stretch>
              </p:blipFill>
              <p:spPr>
                <a:xfrm>
                  <a:off x="6659560" y="2820120"/>
                  <a:ext cx="307800" cy="39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F5E7FF45-6009-4D41-8A43-34193FBBF104}"/>
                  </a:ext>
                </a:extLst>
              </p14:cNvPr>
              <p14:cNvContentPartPr/>
              <p14:nvPr/>
            </p14:nvContentPartPr>
            <p14:xfrm>
              <a:off x="198640" y="313440"/>
              <a:ext cx="1407240" cy="734760"/>
            </p14:xfrm>
          </p:contentPart>
        </mc:Choice>
        <mc:Fallback>
          <p:pic>
            <p:nvPicPr>
              <p:cNvPr id="41" name="Freihand 40">
                <a:extLst>
                  <a:ext uri="{FF2B5EF4-FFF2-40B4-BE49-F238E27FC236}">
                    <a16:creationId xmlns:a16="http://schemas.microsoft.com/office/drawing/2014/main" id="{F5E7FF45-6009-4D41-8A43-34193FBBF104}"/>
                  </a:ext>
                </a:extLst>
              </p:cNvPr>
              <p:cNvPicPr/>
              <p:nvPr/>
            </p:nvPicPr>
            <p:blipFill>
              <a:blip r:embed="rId70"/>
              <a:stretch>
                <a:fillRect/>
              </a:stretch>
            </p:blipFill>
            <p:spPr>
              <a:xfrm>
                <a:off x="194320" y="309120"/>
                <a:ext cx="1415880" cy="743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02C74F92-B18B-41BF-9F3D-CE4340055B1C}"/>
                  </a:ext>
                </a:extLst>
              </p14:cNvPr>
              <p14:cNvContentPartPr/>
              <p14:nvPr/>
            </p14:nvContentPartPr>
            <p14:xfrm>
              <a:off x="128080" y="1736160"/>
              <a:ext cx="2559960" cy="856080"/>
            </p14:xfrm>
          </p:contentPart>
        </mc:Choice>
        <mc:Fallback>
          <p:pic>
            <p:nvPicPr>
              <p:cNvPr id="42" name="Freihand 41">
                <a:extLst>
                  <a:ext uri="{FF2B5EF4-FFF2-40B4-BE49-F238E27FC236}">
                    <a16:creationId xmlns:a16="http://schemas.microsoft.com/office/drawing/2014/main" id="{02C74F92-B18B-41BF-9F3D-CE4340055B1C}"/>
                  </a:ext>
                </a:extLst>
              </p:cNvPr>
              <p:cNvPicPr/>
              <p:nvPr/>
            </p:nvPicPr>
            <p:blipFill>
              <a:blip r:embed="rId72"/>
              <a:stretch>
                <a:fillRect/>
              </a:stretch>
            </p:blipFill>
            <p:spPr>
              <a:xfrm>
                <a:off x="123760" y="1731840"/>
                <a:ext cx="2568600" cy="864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C0F8529E-0CC5-4A48-873C-FDFDDA954504}"/>
                  </a:ext>
                </a:extLst>
              </p14:cNvPr>
              <p14:cNvContentPartPr/>
              <p14:nvPr/>
            </p14:nvContentPartPr>
            <p14:xfrm>
              <a:off x="236080" y="1725000"/>
              <a:ext cx="2493720" cy="853560"/>
            </p14:xfrm>
          </p:contentPart>
        </mc:Choice>
        <mc:Fallback>
          <p:pic>
            <p:nvPicPr>
              <p:cNvPr id="43" name="Freihand 42">
                <a:extLst>
                  <a:ext uri="{FF2B5EF4-FFF2-40B4-BE49-F238E27FC236}">
                    <a16:creationId xmlns:a16="http://schemas.microsoft.com/office/drawing/2014/main" id="{C0F8529E-0CC5-4A48-873C-FDFDDA954504}"/>
                  </a:ext>
                </a:extLst>
              </p:cNvPr>
              <p:cNvPicPr/>
              <p:nvPr/>
            </p:nvPicPr>
            <p:blipFill>
              <a:blip r:embed="rId74"/>
              <a:stretch>
                <a:fillRect/>
              </a:stretch>
            </p:blipFill>
            <p:spPr>
              <a:xfrm>
                <a:off x="231760" y="1720680"/>
                <a:ext cx="2502360" cy="862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3CBB5E81-D147-4CA2-A321-174D48B34CAD}"/>
                  </a:ext>
                </a:extLst>
              </p14:cNvPr>
              <p14:cNvContentPartPr/>
              <p14:nvPr/>
            </p14:nvContentPartPr>
            <p14:xfrm>
              <a:off x="123400" y="1111200"/>
              <a:ext cx="2061000" cy="583200"/>
            </p14:xfrm>
          </p:contentPart>
        </mc:Choice>
        <mc:Fallback>
          <p:pic>
            <p:nvPicPr>
              <p:cNvPr id="44" name="Freihand 43">
                <a:extLst>
                  <a:ext uri="{FF2B5EF4-FFF2-40B4-BE49-F238E27FC236}">
                    <a16:creationId xmlns:a16="http://schemas.microsoft.com/office/drawing/2014/main" id="{3CBB5E81-D147-4CA2-A321-174D48B34CAD}"/>
                  </a:ext>
                </a:extLst>
              </p:cNvPr>
              <p:cNvPicPr/>
              <p:nvPr/>
            </p:nvPicPr>
            <p:blipFill>
              <a:blip r:embed="rId76"/>
              <a:stretch>
                <a:fillRect/>
              </a:stretch>
            </p:blipFill>
            <p:spPr>
              <a:xfrm>
                <a:off x="119080" y="1106880"/>
                <a:ext cx="206964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30955D9D-36F1-4248-AC79-7E3FA119B264}"/>
                  </a:ext>
                </a:extLst>
              </p14:cNvPr>
              <p14:cNvContentPartPr/>
              <p14:nvPr/>
            </p14:nvContentPartPr>
            <p14:xfrm>
              <a:off x="366760" y="4526520"/>
              <a:ext cx="880200" cy="90360"/>
            </p14:xfrm>
          </p:contentPart>
        </mc:Choice>
        <mc:Fallback>
          <p:pic>
            <p:nvPicPr>
              <p:cNvPr id="45" name="Freihand 44">
                <a:extLst>
                  <a:ext uri="{FF2B5EF4-FFF2-40B4-BE49-F238E27FC236}">
                    <a16:creationId xmlns:a16="http://schemas.microsoft.com/office/drawing/2014/main" id="{30955D9D-36F1-4248-AC79-7E3FA119B264}"/>
                  </a:ext>
                </a:extLst>
              </p:cNvPr>
              <p:cNvPicPr/>
              <p:nvPr/>
            </p:nvPicPr>
            <p:blipFill>
              <a:blip r:embed="rId78"/>
              <a:stretch>
                <a:fillRect/>
              </a:stretch>
            </p:blipFill>
            <p:spPr>
              <a:xfrm>
                <a:off x="362440" y="4522200"/>
                <a:ext cx="888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4C3CABAD-A9C0-425C-99C0-EBE0E9E1B46A}"/>
                  </a:ext>
                </a:extLst>
              </p14:cNvPr>
              <p14:cNvContentPartPr/>
              <p14:nvPr/>
            </p14:nvContentPartPr>
            <p14:xfrm>
              <a:off x="3808720" y="3890040"/>
              <a:ext cx="2607840" cy="860400"/>
            </p14:xfrm>
          </p:contentPart>
        </mc:Choice>
        <mc:Fallback>
          <p:pic>
            <p:nvPicPr>
              <p:cNvPr id="46" name="Freihand 45">
                <a:extLst>
                  <a:ext uri="{FF2B5EF4-FFF2-40B4-BE49-F238E27FC236}">
                    <a16:creationId xmlns:a16="http://schemas.microsoft.com/office/drawing/2014/main" id="{4C3CABAD-A9C0-425C-99C0-EBE0E9E1B46A}"/>
                  </a:ext>
                </a:extLst>
              </p:cNvPr>
              <p:cNvPicPr/>
              <p:nvPr/>
            </p:nvPicPr>
            <p:blipFill>
              <a:blip r:embed="rId80"/>
              <a:stretch>
                <a:fillRect/>
              </a:stretch>
            </p:blipFill>
            <p:spPr>
              <a:xfrm>
                <a:off x="3804400" y="3885720"/>
                <a:ext cx="2616480" cy="869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5F25F0BB-52C8-4F23-9FD4-6F7C1FD1C7B4}"/>
                  </a:ext>
                </a:extLst>
              </p14:cNvPr>
              <p14:cNvContentPartPr/>
              <p14:nvPr/>
            </p14:nvContentPartPr>
            <p14:xfrm>
              <a:off x="250480" y="4693560"/>
              <a:ext cx="1371240" cy="768600"/>
            </p14:xfrm>
          </p:contentPart>
        </mc:Choice>
        <mc:Fallback>
          <p:pic>
            <p:nvPicPr>
              <p:cNvPr id="47" name="Freihand 46">
                <a:extLst>
                  <a:ext uri="{FF2B5EF4-FFF2-40B4-BE49-F238E27FC236}">
                    <a16:creationId xmlns:a16="http://schemas.microsoft.com/office/drawing/2014/main" id="{5F25F0BB-52C8-4F23-9FD4-6F7C1FD1C7B4}"/>
                  </a:ext>
                </a:extLst>
              </p:cNvPr>
              <p:cNvPicPr/>
              <p:nvPr/>
            </p:nvPicPr>
            <p:blipFill>
              <a:blip r:embed="rId82"/>
              <a:stretch>
                <a:fillRect/>
              </a:stretch>
            </p:blipFill>
            <p:spPr>
              <a:xfrm>
                <a:off x="246160" y="4689240"/>
                <a:ext cx="1379880" cy="777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76EF4779-A072-40FF-809D-7C6CB29AFEAA}"/>
                  </a:ext>
                </a:extLst>
              </p14:cNvPr>
              <p14:cNvContentPartPr/>
              <p14:nvPr/>
            </p14:nvContentPartPr>
            <p14:xfrm>
              <a:off x="156520" y="6149760"/>
              <a:ext cx="2608920" cy="628200"/>
            </p14:xfrm>
          </p:contentPart>
        </mc:Choice>
        <mc:Fallback>
          <p:pic>
            <p:nvPicPr>
              <p:cNvPr id="48" name="Freihand 47">
                <a:extLst>
                  <a:ext uri="{FF2B5EF4-FFF2-40B4-BE49-F238E27FC236}">
                    <a16:creationId xmlns:a16="http://schemas.microsoft.com/office/drawing/2014/main" id="{76EF4779-A072-40FF-809D-7C6CB29AFEAA}"/>
                  </a:ext>
                </a:extLst>
              </p:cNvPr>
              <p:cNvPicPr/>
              <p:nvPr/>
            </p:nvPicPr>
            <p:blipFill>
              <a:blip r:embed="rId84"/>
              <a:stretch>
                <a:fillRect/>
              </a:stretch>
            </p:blipFill>
            <p:spPr>
              <a:xfrm>
                <a:off x="152200" y="6145440"/>
                <a:ext cx="2617560" cy="636840"/>
              </a:xfrm>
              <a:prstGeom prst="rect">
                <a:avLst/>
              </a:prstGeom>
            </p:spPr>
          </p:pic>
        </mc:Fallback>
      </mc:AlternateContent>
    </p:spTree>
    <p:extLst>
      <p:ext uri="{BB962C8B-B14F-4D97-AF65-F5344CB8AC3E}">
        <p14:creationId xmlns:p14="http://schemas.microsoft.com/office/powerpoint/2010/main" val="60662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Two countries benefit from trade if both countries specialize according to their comparative cost advantages. This is particularly true if one country has an absolute cost advantage in the production of all goods.</a:t>
            </a:r>
          </a:p>
          <a:p>
            <a:endParaRPr lang="en-US" sz="24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Source: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Ricardomodell</a:t>
            </a:r>
            <a:r>
              <a:rPr lang="de-DE" sz="2400" b="1" dirty="0">
                <a:latin typeface="Times New Roman" panose="02020603050405020304" pitchFamily="18" charset="0"/>
                <a:cs typeface="Times New Roman" panose="02020603050405020304" pitchFamily="18" charset="0"/>
              </a:rPr>
              <a:t> – A </a:t>
            </a:r>
            <a:r>
              <a:rPr lang="de-DE" sz="2400" b="1" dirty="0" err="1">
                <a:latin typeface="Times New Roman" panose="02020603050405020304" pitchFamily="18" charset="0"/>
                <a:cs typeface="Times New Roman" panose="02020603050405020304" pitchFamily="18" charset="0"/>
              </a:rPr>
              <a:t>general</a:t>
            </a:r>
            <a:r>
              <a:rPr lang="de-DE" sz="2400" b="1" dirty="0">
                <a:latin typeface="Times New Roman" panose="02020603050405020304" pitchFamily="18" charset="0"/>
                <a:cs typeface="Times New Roman" panose="02020603050405020304" pitchFamily="18" charset="0"/>
              </a:rPr>
              <a:t> Argument </a:t>
            </a:r>
            <a:r>
              <a:rPr lang="de-DE" sz="2400" b="1" dirty="0" err="1">
                <a:latin typeface="Times New Roman" panose="02020603050405020304" pitchFamily="18" charset="0"/>
                <a:cs typeface="Times New Roman" panose="02020603050405020304" pitchFamily="18" charset="0"/>
              </a:rPr>
              <a:t>against</a:t>
            </a:r>
            <a:r>
              <a:rPr lang="de-DE" sz="2400" b="1" dirty="0">
                <a:latin typeface="Times New Roman" panose="02020603050405020304" pitchFamily="18" charset="0"/>
                <a:cs typeface="Times New Roman" panose="02020603050405020304" pitchFamily="18" charset="0"/>
              </a:rPr>
              <a:t> Donald Trump</a:t>
            </a: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a:extLst>
              <a:ext uri="{FF2B5EF4-FFF2-40B4-BE49-F238E27FC236}">
                <a16:creationId xmlns:a16="http://schemas.microsoft.com/office/drawing/2014/main" id="{169C5C30-2B49-7456-4DCC-3720A8DAC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95" y="3518150"/>
            <a:ext cx="1520578" cy="215898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F573898-FF43-C2F2-F733-0F4D6EA053E3}"/>
              </a:ext>
            </a:extLst>
          </p:cNvPr>
          <p:cNvSpPr txBox="1"/>
          <p:nvPr/>
        </p:nvSpPr>
        <p:spPr>
          <a:xfrm>
            <a:off x="698094" y="5779923"/>
            <a:ext cx="6691533" cy="369332"/>
          </a:xfrm>
          <a:prstGeom prst="rect">
            <a:avLst/>
          </a:prstGeom>
          <a:noFill/>
        </p:spPr>
        <p:txBody>
          <a:bodyPr wrap="square">
            <a:spAutoFit/>
          </a:bodyPr>
          <a:lstStyle/>
          <a:p>
            <a:r>
              <a:rPr lang="en-US" dirty="0"/>
              <a:t>* 18. April 1772 in London; † 11. September 1823 in Gatcombe Park</a:t>
            </a:r>
            <a:endParaRPr lang="de-DE" dirty="0"/>
          </a:p>
        </p:txBody>
      </p:sp>
      <p:sp>
        <p:nvSpPr>
          <p:cNvPr id="5" name="Textfeld 4">
            <a:extLst>
              <a:ext uri="{FF2B5EF4-FFF2-40B4-BE49-F238E27FC236}">
                <a16:creationId xmlns:a16="http://schemas.microsoft.com/office/drawing/2014/main" id="{7B707AB0-8193-F164-617C-8A8E220AB530}"/>
              </a:ext>
            </a:extLst>
          </p:cNvPr>
          <p:cNvSpPr txBox="1"/>
          <p:nvPr/>
        </p:nvSpPr>
        <p:spPr>
          <a:xfrm>
            <a:off x="2218673" y="3546330"/>
            <a:ext cx="5330443" cy="2130809"/>
          </a:xfrm>
          <a:prstGeom prst="rect">
            <a:avLst/>
          </a:prstGeom>
          <a:noFill/>
        </p:spPr>
        <p:txBody>
          <a:bodyPr wrap="square" rtlCol="0">
            <a:no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Mathematician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Natural Scientist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Politician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Stock Broker: He went “all in” with a bet on the defeat of Napoleon at Waterloo in 1815</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Economist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Philosopher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One of the richest person in his time!</a:t>
            </a:r>
          </a:p>
          <a:p>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1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C31C-07CC-1B47-848E-D3037D8865E1}"/>
            </a:ext>
          </a:extLst>
        </p:cNvPr>
        <p:cNvGrpSpPr/>
        <p:nvPr/>
      </p:nvGrpSpPr>
      <p:grpSpPr>
        <a:xfrm>
          <a:off x="0" y="0"/>
          <a:ext cx="0" cy="0"/>
          <a:chOff x="0" y="0"/>
          <a:chExt cx="0" cy="0"/>
        </a:xfrm>
      </p:grpSpPr>
      <p:sp>
        <p:nvSpPr>
          <p:cNvPr id="44" name="Textfeld 43">
            <a:extLst>
              <a:ext uri="{FF2B5EF4-FFF2-40B4-BE49-F238E27FC236}">
                <a16:creationId xmlns:a16="http://schemas.microsoft.com/office/drawing/2014/main" id="{0EF69AE0-19D2-812E-5FF1-1B3900D17C13}"/>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E8130DD-DA5B-02E6-3A98-AEAD9AC14111}"/>
              </a:ext>
            </a:extLst>
          </p:cNvPr>
          <p:cNvSpPr txBox="1"/>
          <p:nvPr/>
        </p:nvSpPr>
        <p:spPr>
          <a:xfrm>
            <a:off x="39330" y="755073"/>
            <a:ext cx="8573042" cy="575205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Due to the very strict assumptions in the model and the simple functional relationship via a linear production function, the model also appears very simple. However, </a:t>
            </a:r>
            <a:r>
              <a:rPr lang="en-US" sz="2000" b="1" dirty="0">
                <a:latin typeface="Times New Roman" panose="02020603050405020304" pitchFamily="18" charset="0"/>
                <a:cs typeface="Times New Roman" panose="02020603050405020304" pitchFamily="18" charset="0"/>
              </a:rPr>
              <a:t>do not underestimate the difficulty behind it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An </a:t>
            </a:r>
            <a:r>
              <a:rPr lang="en-US" sz="2000" dirty="0" err="1">
                <a:latin typeface="Times New Roman" panose="02020603050405020304" pitchFamily="18" charset="0"/>
                <a:cs typeface="Times New Roman" panose="02020603050405020304" pitchFamily="18" charset="0"/>
              </a:rPr>
              <a:t>Ankedote</a:t>
            </a:r>
            <a:r>
              <a:rPr lang="en-US" sz="2000" dirty="0">
                <a:latin typeface="Times New Roman" panose="02020603050405020304" pitchFamily="18" charset="0"/>
                <a:cs typeface="Times New Roman" panose="02020603050405020304" pitchFamily="18" charset="0"/>
              </a:rPr>
              <a:t>  Paul Samuelson (2. Nobel prize winner  in economics 1970 and the guy who started all the mathematization of economics you have to go through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sz="2000" i="1" dirty="0" err="1">
                <a:latin typeface="Times New Roman" panose="02020603050405020304" pitchFamily="18" charset="0"/>
                <a:cs typeface="Times New Roman" panose="02020603050405020304" pitchFamily="18" charset="0"/>
              </a:rPr>
              <a:t>Ulam</a:t>
            </a:r>
            <a:r>
              <a:rPr lang="en-US" sz="2000" i="1" dirty="0">
                <a:latin typeface="Times New Roman" panose="02020603050405020304" pitchFamily="18" charset="0"/>
                <a:cs typeface="Times New Roman" panose="02020603050405020304" pitchFamily="18" charset="0"/>
              </a:rPr>
              <a:t> (Co-developer of the H</a:t>
            </a:r>
            <a:r>
              <a:rPr lang="en-US" sz="2000" i="1" baseline="-25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 bomb)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sz="2000" i="1" dirty="0" err="1">
                <a:latin typeface="Times New Roman" panose="02020603050405020304" pitchFamily="18" charset="0"/>
                <a:cs typeface="Times New Roman" panose="02020603050405020304" pitchFamily="18" charset="0"/>
              </a:rPr>
              <a:t>is</a:t>
            </a:r>
            <a:r>
              <a:rPr lang="en-US" sz="2000"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a:p>
            <a:endParaRPr lang="en-US" i="1" dirty="0">
              <a:latin typeface="Times New Roman" panose="02020603050405020304" pitchFamily="18" charset="0"/>
              <a:cs typeface="Times New Roman" panose="02020603050405020304" pitchFamily="18" charset="0"/>
            </a:endParaRPr>
          </a:p>
          <a:p>
            <a:r>
              <a:rPr lang="en-US" sz="1200" dirty="0">
                <a:solidFill>
                  <a:srgbClr val="000000"/>
                </a:solidFill>
                <a:latin typeface="Times New Roman" panose="02020603050405020304" pitchFamily="18" charset="0"/>
              </a:rPr>
              <a:t>Quelle: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a:p>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DDE70D98-B355-9963-61BF-A3E4D6278FA7}"/>
              </a:ext>
            </a:extLst>
          </p:cNvPr>
          <p:cNvSpPr txBox="1"/>
          <p:nvPr/>
        </p:nvSpPr>
        <p:spPr>
          <a:xfrm>
            <a:off x="928254" y="4565798"/>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A0F76836-D188-18E5-3210-A48571E2BAFE}"/>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022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81A3-6E9A-3E30-1868-2A18E0AA7EEE}"/>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A29014E5-C850-8BEF-3875-AE91592357D4}"/>
              </a:ext>
            </a:extLst>
          </p:cNvPr>
          <p:cNvSpPr txBox="1"/>
          <p:nvPr/>
        </p:nvSpPr>
        <p:spPr>
          <a:xfrm>
            <a:off x="150572" y="563256"/>
            <a:ext cx="8716981" cy="5348445"/>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Definition:</a:t>
            </a:r>
          </a:p>
          <a:p>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absolute cost advantage </a:t>
            </a:r>
            <a:r>
              <a:rPr lang="en-US" sz="2400" dirty="0">
                <a:latin typeface="Times New Roman" panose="02020603050405020304" pitchFamily="18" charset="0"/>
                <a:cs typeface="Times New Roman" panose="02020603050405020304" pitchFamily="18" charset="0"/>
              </a:rPr>
              <a:t>exists when A can produce a good more cost-effectively than B with the same input resources (i.e. time).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94464235-1EFE-9DB7-9F3E-FE8089D1A497}"/>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72DF996-9DE8-B3D3-D28A-DB85824F5C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F63891A1-E019-435F-A184-BF64CA3C1EAB}"/>
                  </a:ext>
                </a:extLst>
              </p14:cNvPr>
              <p14:cNvContentPartPr/>
              <p14:nvPr/>
            </p14:nvContentPartPr>
            <p14:xfrm>
              <a:off x="3286360" y="1711147"/>
              <a:ext cx="3481920" cy="51480"/>
            </p14:xfrm>
          </p:contentPart>
        </mc:Choice>
        <mc:Fallback>
          <p:pic>
            <p:nvPicPr>
              <p:cNvPr id="2" name="Freihand 1">
                <a:extLst>
                  <a:ext uri="{FF2B5EF4-FFF2-40B4-BE49-F238E27FC236}">
                    <a16:creationId xmlns:a16="http://schemas.microsoft.com/office/drawing/2014/main" id="{F63891A1-E019-435F-A184-BF64CA3C1EAB}"/>
                  </a:ext>
                </a:extLst>
              </p:cNvPr>
              <p:cNvPicPr/>
              <p:nvPr/>
            </p:nvPicPr>
            <p:blipFill>
              <a:blip r:embed="rId3"/>
              <a:stretch>
                <a:fillRect/>
              </a:stretch>
            </p:blipFill>
            <p:spPr>
              <a:xfrm>
                <a:off x="3282040" y="1706827"/>
                <a:ext cx="3490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B48F4443-56BB-4AF7-8159-4C87142E693F}"/>
                  </a:ext>
                </a:extLst>
              </p14:cNvPr>
              <p14:cNvContentPartPr/>
              <p14:nvPr/>
            </p14:nvContentPartPr>
            <p14:xfrm>
              <a:off x="322480" y="1971427"/>
              <a:ext cx="226800" cy="157680"/>
            </p14:xfrm>
          </p:contentPart>
        </mc:Choice>
        <mc:Fallback>
          <p:pic>
            <p:nvPicPr>
              <p:cNvPr id="3" name="Freihand 2">
                <a:extLst>
                  <a:ext uri="{FF2B5EF4-FFF2-40B4-BE49-F238E27FC236}">
                    <a16:creationId xmlns:a16="http://schemas.microsoft.com/office/drawing/2014/main" id="{B48F4443-56BB-4AF7-8159-4C87142E693F}"/>
                  </a:ext>
                </a:extLst>
              </p:cNvPr>
              <p:cNvPicPr/>
              <p:nvPr/>
            </p:nvPicPr>
            <p:blipFill>
              <a:blip r:embed="rId5"/>
              <a:stretch>
                <a:fillRect/>
              </a:stretch>
            </p:blipFill>
            <p:spPr>
              <a:xfrm>
                <a:off x="318160" y="1967107"/>
                <a:ext cx="235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2F3C9DC-5573-472C-B3CF-A3C2646E140F}"/>
                  </a:ext>
                </a:extLst>
              </p14:cNvPr>
              <p14:cNvContentPartPr/>
              <p14:nvPr/>
            </p14:nvContentPartPr>
            <p14:xfrm>
              <a:off x="573040" y="1972147"/>
              <a:ext cx="211320" cy="147600"/>
            </p14:xfrm>
          </p:contentPart>
        </mc:Choice>
        <mc:Fallback>
          <p:pic>
            <p:nvPicPr>
              <p:cNvPr id="5" name="Freihand 4">
                <a:extLst>
                  <a:ext uri="{FF2B5EF4-FFF2-40B4-BE49-F238E27FC236}">
                    <a16:creationId xmlns:a16="http://schemas.microsoft.com/office/drawing/2014/main" id="{32F3C9DC-5573-472C-B3CF-A3C2646E140F}"/>
                  </a:ext>
                </a:extLst>
              </p:cNvPr>
              <p:cNvPicPr/>
              <p:nvPr/>
            </p:nvPicPr>
            <p:blipFill>
              <a:blip r:embed="rId7"/>
              <a:stretch>
                <a:fillRect/>
              </a:stretch>
            </p:blipFill>
            <p:spPr>
              <a:xfrm>
                <a:off x="568720" y="1967827"/>
                <a:ext cx="219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3FAAC1C0-7956-45EF-A6E8-E1A2AEC0D114}"/>
                  </a:ext>
                </a:extLst>
              </p14:cNvPr>
              <p14:cNvContentPartPr/>
              <p14:nvPr/>
            </p14:nvContentPartPr>
            <p14:xfrm>
              <a:off x="982360" y="1933627"/>
              <a:ext cx="178200" cy="186840"/>
            </p14:xfrm>
          </p:contentPart>
        </mc:Choice>
        <mc:Fallback>
          <p:pic>
            <p:nvPicPr>
              <p:cNvPr id="7" name="Freihand 6">
                <a:extLst>
                  <a:ext uri="{FF2B5EF4-FFF2-40B4-BE49-F238E27FC236}">
                    <a16:creationId xmlns:a16="http://schemas.microsoft.com/office/drawing/2014/main" id="{3FAAC1C0-7956-45EF-A6E8-E1A2AEC0D114}"/>
                  </a:ext>
                </a:extLst>
              </p:cNvPr>
              <p:cNvPicPr/>
              <p:nvPr/>
            </p:nvPicPr>
            <p:blipFill>
              <a:blip r:embed="rId9"/>
              <a:stretch>
                <a:fillRect/>
              </a:stretch>
            </p:blipFill>
            <p:spPr>
              <a:xfrm>
                <a:off x="978040" y="1929307"/>
                <a:ext cx="186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56761F0-44BA-41FA-8B04-ACDE1FBA049C}"/>
                  </a:ext>
                </a:extLst>
              </p14:cNvPr>
              <p14:cNvContentPartPr/>
              <p14:nvPr/>
            </p14:nvContentPartPr>
            <p14:xfrm>
              <a:off x="1201240" y="2020027"/>
              <a:ext cx="100080" cy="72360"/>
            </p14:xfrm>
          </p:contentPart>
        </mc:Choice>
        <mc:Fallback>
          <p:pic>
            <p:nvPicPr>
              <p:cNvPr id="9" name="Freihand 8">
                <a:extLst>
                  <a:ext uri="{FF2B5EF4-FFF2-40B4-BE49-F238E27FC236}">
                    <a16:creationId xmlns:a16="http://schemas.microsoft.com/office/drawing/2014/main" id="{856761F0-44BA-41FA-8B04-ACDE1FBA049C}"/>
                  </a:ext>
                </a:extLst>
              </p:cNvPr>
              <p:cNvPicPr/>
              <p:nvPr/>
            </p:nvPicPr>
            <p:blipFill>
              <a:blip r:embed="rId11"/>
              <a:stretch>
                <a:fillRect/>
              </a:stretch>
            </p:blipFill>
            <p:spPr>
              <a:xfrm>
                <a:off x="1196920" y="2015707"/>
                <a:ext cx="108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C7875F68-1D7F-40E5-BDE1-887249205532}"/>
                  </a:ext>
                </a:extLst>
              </p14:cNvPr>
              <p14:cNvContentPartPr/>
              <p14:nvPr/>
            </p14:nvContentPartPr>
            <p14:xfrm>
              <a:off x="1329040" y="1956667"/>
              <a:ext cx="111960" cy="143280"/>
            </p14:xfrm>
          </p:contentPart>
        </mc:Choice>
        <mc:Fallback>
          <p:pic>
            <p:nvPicPr>
              <p:cNvPr id="10" name="Freihand 9">
                <a:extLst>
                  <a:ext uri="{FF2B5EF4-FFF2-40B4-BE49-F238E27FC236}">
                    <a16:creationId xmlns:a16="http://schemas.microsoft.com/office/drawing/2014/main" id="{C7875F68-1D7F-40E5-BDE1-887249205532}"/>
                  </a:ext>
                </a:extLst>
              </p:cNvPr>
              <p:cNvPicPr/>
              <p:nvPr/>
            </p:nvPicPr>
            <p:blipFill>
              <a:blip r:embed="rId13"/>
              <a:stretch>
                <a:fillRect/>
              </a:stretch>
            </p:blipFill>
            <p:spPr>
              <a:xfrm>
                <a:off x="1324720" y="1952347"/>
                <a:ext cx="120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60C55ABF-27D0-443B-8626-698899C06461}"/>
                  </a:ext>
                </a:extLst>
              </p14:cNvPr>
              <p14:cNvContentPartPr/>
              <p14:nvPr/>
            </p14:nvContentPartPr>
            <p14:xfrm>
              <a:off x="1634320" y="1923547"/>
              <a:ext cx="221040" cy="190440"/>
            </p14:xfrm>
          </p:contentPart>
        </mc:Choice>
        <mc:Fallback>
          <p:pic>
            <p:nvPicPr>
              <p:cNvPr id="11" name="Freihand 10">
                <a:extLst>
                  <a:ext uri="{FF2B5EF4-FFF2-40B4-BE49-F238E27FC236}">
                    <a16:creationId xmlns:a16="http://schemas.microsoft.com/office/drawing/2014/main" id="{60C55ABF-27D0-443B-8626-698899C06461}"/>
                  </a:ext>
                </a:extLst>
              </p:cNvPr>
              <p:cNvPicPr/>
              <p:nvPr/>
            </p:nvPicPr>
            <p:blipFill>
              <a:blip r:embed="rId15"/>
              <a:stretch>
                <a:fillRect/>
              </a:stretch>
            </p:blipFill>
            <p:spPr>
              <a:xfrm>
                <a:off x="1630000" y="1919227"/>
                <a:ext cx="229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A8CA059B-E9A3-44A1-A623-6E8D17AFEABB}"/>
                  </a:ext>
                </a:extLst>
              </p14:cNvPr>
              <p14:cNvContentPartPr/>
              <p14:nvPr/>
            </p14:nvContentPartPr>
            <p14:xfrm>
              <a:off x="2110960" y="2016427"/>
              <a:ext cx="145080" cy="102240"/>
            </p14:xfrm>
          </p:contentPart>
        </mc:Choice>
        <mc:Fallback>
          <p:pic>
            <p:nvPicPr>
              <p:cNvPr id="12" name="Freihand 11">
                <a:extLst>
                  <a:ext uri="{FF2B5EF4-FFF2-40B4-BE49-F238E27FC236}">
                    <a16:creationId xmlns:a16="http://schemas.microsoft.com/office/drawing/2014/main" id="{A8CA059B-E9A3-44A1-A623-6E8D17AFEABB}"/>
                  </a:ext>
                </a:extLst>
              </p:cNvPr>
              <p:cNvPicPr/>
              <p:nvPr/>
            </p:nvPicPr>
            <p:blipFill>
              <a:blip r:embed="rId17"/>
              <a:stretch>
                <a:fillRect/>
              </a:stretch>
            </p:blipFill>
            <p:spPr>
              <a:xfrm>
                <a:off x="2106640" y="2012107"/>
                <a:ext cx="153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D980EECA-1C46-46AF-A927-B873E4D6B0F8}"/>
                  </a:ext>
                </a:extLst>
              </p14:cNvPr>
              <p14:cNvContentPartPr/>
              <p14:nvPr/>
            </p14:nvContentPartPr>
            <p14:xfrm>
              <a:off x="2513800" y="2015347"/>
              <a:ext cx="141480" cy="253440"/>
            </p14:xfrm>
          </p:contentPart>
        </mc:Choice>
        <mc:Fallback>
          <p:pic>
            <p:nvPicPr>
              <p:cNvPr id="15" name="Freihand 14">
                <a:extLst>
                  <a:ext uri="{FF2B5EF4-FFF2-40B4-BE49-F238E27FC236}">
                    <a16:creationId xmlns:a16="http://schemas.microsoft.com/office/drawing/2014/main" id="{D980EECA-1C46-46AF-A927-B873E4D6B0F8}"/>
                  </a:ext>
                </a:extLst>
              </p:cNvPr>
              <p:cNvPicPr/>
              <p:nvPr/>
            </p:nvPicPr>
            <p:blipFill>
              <a:blip r:embed="rId19"/>
              <a:stretch>
                <a:fillRect/>
              </a:stretch>
            </p:blipFill>
            <p:spPr>
              <a:xfrm>
                <a:off x="2509480" y="2011027"/>
                <a:ext cx="1501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34BA959C-01B1-47E6-848C-5D24069C4311}"/>
                  </a:ext>
                </a:extLst>
              </p14:cNvPr>
              <p14:cNvContentPartPr/>
              <p14:nvPr/>
            </p14:nvContentPartPr>
            <p14:xfrm>
              <a:off x="2680120" y="2039827"/>
              <a:ext cx="88920" cy="97560"/>
            </p14:xfrm>
          </p:contentPart>
        </mc:Choice>
        <mc:Fallback>
          <p:pic>
            <p:nvPicPr>
              <p:cNvPr id="16" name="Freihand 15">
                <a:extLst>
                  <a:ext uri="{FF2B5EF4-FFF2-40B4-BE49-F238E27FC236}">
                    <a16:creationId xmlns:a16="http://schemas.microsoft.com/office/drawing/2014/main" id="{34BA959C-01B1-47E6-848C-5D24069C4311}"/>
                  </a:ext>
                </a:extLst>
              </p:cNvPr>
              <p:cNvPicPr/>
              <p:nvPr/>
            </p:nvPicPr>
            <p:blipFill>
              <a:blip r:embed="rId21"/>
              <a:stretch>
                <a:fillRect/>
              </a:stretch>
            </p:blipFill>
            <p:spPr>
              <a:xfrm>
                <a:off x="2675800" y="2035507"/>
                <a:ext cx="97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4E67CD7A-A034-499C-B8A6-214F6C55AE0B}"/>
                  </a:ext>
                </a:extLst>
              </p14:cNvPr>
              <p14:cNvContentPartPr/>
              <p14:nvPr/>
            </p14:nvContentPartPr>
            <p14:xfrm>
              <a:off x="2766880" y="2045947"/>
              <a:ext cx="84960" cy="73080"/>
            </p14:xfrm>
          </p:contentPart>
        </mc:Choice>
        <mc:Fallback>
          <p:pic>
            <p:nvPicPr>
              <p:cNvPr id="17" name="Freihand 16">
                <a:extLst>
                  <a:ext uri="{FF2B5EF4-FFF2-40B4-BE49-F238E27FC236}">
                    <a16:creationId xmlns:a16="http://schemas.microsoft.com/office/drawing/2014/main" id="{4E67CD7A-A034-499C-B8A6-214F6C55AE0B}"/>
                  </a:ext>
                </a:extLst>
              </p:cNvPr>
              <p:cNvPicPr/>
              <p:nvPr/>
            </p:nvPicPr>
            <p:blipFill>
              <a:blip r:embed="rId23"/>
              <a:stretch>
                <a:fillRect/>
              </a:stretch>
            </p:blipFill>
            <p:spPr>
              <a:xfrm>
                <a:off x="2762560" y="2041627"/>
                <a:ext cx="93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CB53DBEE-34D3-4AE6-B5F7-9391710DCAE1}"/>
                  </a:ext>
                </a:extLst>
              </p14:cNvPr>
              <p14:cNvContentPartPr/>
              <p14:nvPr/>
            </p14:nvContentPartPr>
            <p14:xfrm>
              <a:off x="2913400" y="1972507"/>
              <a:ext cx="312120" cy="160920"/>
            </p14:xfrm>
          </p:contentPart>
        </mc:Choice>
        <mc:Fallback>
          <p:pic>
            <p:nvPicPr>
              <p:cNvPr id="18" name="Freihand 17">
                <a:extLst>
                  <a:ext uri="{FF2B5EF4-FFF2-40B4-BE49-F238E27FC236}">
                    <a16:creationId xmlns:a16="http://schemas.microsoft.com/office/drawing/2014/main" id="{CB53DBEE-34D3-4AE6-B5F7-9391710DCAE1}"/>
                  </a:ext>
                </a:extLst>
              </p:cNvPr>
              <p:cNvPicPr/>
              <p:nvPr/>
            </p:nvPicPr>
            <p:blipFill>
              <a:blip r:embed="rId25"/>
              <a:stretch>
                <a:fillRect/>
              </a:stretch>
            </p:blipFill>
            <p:spPr>
              <a:xfrm>
                <a:off x="2909080" y="1968187"/>
                <a:ext cx="320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97D1C811-D5BD-4221-9BB5-316C45D44CA7}"/>
                  </a:ext>
                </a:extLst>
              </p14:cNvPr>
              <p14:cNvContentPartPr/>
              <p14:nvPr/>
            </p14:nvContentPartPr>
            <p14:xfrm>
              <a:off x="3243520" y="2050267"/>
              <a:ext cx="90720" cy="66960"/>
            </p14:xfrm>
          </p:contentPart>
        </mc:Choice>
        <mc:Fallback>
          <p:pic>
            <p:nvPicPr>
              <p:cNvPr id="19" name="Freihand 18">
                <a:extLst>
                  <a:ext uri="{FF2B5EF4-FFF2-40B4-BE49-F238E27FC236}">
                    <a16:creationId xmlns:a16="http://schemas.microsoft.com/office/drawing/2014/main" id="{97D1C811-D5BD-4221-9BB5-316C45D44CA7}"/>
                  </a:ext>
                </a:extLst>
              </p:cNvPr>
              <p:cNvPicPr/>
              <p:nvPr/>
            </p:nvPicPr>
            <p:blipFill>
              <a:blip r:embed="rId27"/>
              <a:stretch>
                <a:fillRect/>
              </a:stretch>
            </p:blipFill>
            <p:spPr>
              <a:xfrm>
                <a:off x="3239200" y="2045947"/>
                <a:ext cx="99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2FD30090-0A8F-43AF-8A89-78E1C64B9B5B}"/>
                  </a:ext>
                </a:extLst>
              </p14:cNvPr>
              <p14:cNvContentPartPr/>
              <p14:nvPr/>
            </p14:nvContentPartPr>
            <p14:xfrm>
              <a:off x="3373480" y="1969987"/>
              <a:ext cx="149040" cy="139680"/>
            </p14:xfrm>
          </p:contentPart>
        </mc:Choice>
        <mc:Fallback>
          <p:pic>
            <p:nvPicPr>
              <p:cNvPr id="20" name="Freihand 19">
                <a:extLst>
                  <a:ext uri="{FF2B5EF4-FFF2-40B4-BE49-F238E27FC236}">
                    <a16:creationId xmlns:a16="http://schemas.microsoft.com/office/drawing/2014/main" id="{2FD30090-0A8F-43AF-8A89-78E1C64B9B5B}"/>
                  </a:ext>
                </a:extLst>
              </p:cNvPr>
              <p:cNvPicPr/>
              <p:nvPr/>
            </p:nvPicPr>
            <p:blipFill>
              <a:blip r:embed="rId29"/>
              <a:stretch>
                <a:fillRect/>
              </a:stretch>
            </p:blipFill>
            <p:spPr>
              <a:xfrm>
                <a:off x="3369160" y="1965667"/>
                <a:ext cx="157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BF8B634F-B45B-4359-94C2-D53180A2E53A}"/>
                  </a:ext>
                </a:extLst>
              </p14:cNvPr>
              <p14:cNvContentPartPr/>
              <p14:nvPr/>
            </p14:nvContentPartPr>
            <p14:xfrm>
              <a:off x="3529360" y="1961347"/>
              <a:ext cx="24120" cy="39240"/>
            </p14:xfrm>
          </p:contentPart>
        </mc:Choice>
        <mc:Fallback>
          <p:pic>
            <p:nvPicPr>
              <p:cNvPr id="21" name="Freihand 20">
                <a:extLst>
                  <a:ext uri="{FF2B5EF4-FFF2-40B4-BE49-F238E27FC236}">
                    <a16:creationId xmlns:a16="http://schemas.microsoft.com/office/drawing/2014/main" id="{BF8B634F-B45B-4359-94C2-D53180A2E53A}"/>
                  </a:ext>
                </a:extLst>
              </p:cNvPr>
              <p:cNvPicPr/>
              <p:nvPr/>
            </p:nvPicPr>
            <p:blipFill>
              <a:blip r:embed="rId31"/>
              <a:stretch>
                <a:fillRect/>
              </a:stretch>
            </p:blipFill>
            <p:spPr>
              <a:xfrm>
                <a:off x="3525040" y="1957027"/>
                <a:ext cx="327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520B9A18-6130-4893-8D0F-F28A2C40A55F}"/>
                  </a:ext>
                </a:extLst>
              </p14:cNvPr>
              <p14:cNvContentPartPr/>
              <p14:nvPr/>
            </p14:nvContentPartPr>
            <p14:xfrm>
              <a:off x="3571120" y="2025067"/>
              <a:ext cx="158760" cy="55080"/>
            </p14:xfrm>
          </p:contentPart>
        </mc:Choice>
        <mc:Fallback>
          <p:pic>
            <p:nvPicPr>
              <p:cNvPr id="22" name="Freihand 21">
                <a:extLst>
                  <a:ext uri="{FF2B5EF4-FFF2-40B4-BE49-F238E27FC236}">
                    <a16:creationId xmlns:a16="http://schemas.microsoft.com/office/drawing/2014/main" id="{520B9A18-6130-4893-8D0F-F28A2C40A55F}"/>
                  </a:ext>
                </a:extLst>
              </p:cNvPr>
              <p:cNvPicPr/>
              <p:nvPr/>
            </p:nvPicPr>
            <p:blipFill>
              <a:blip r:embed="rId33"/>
              <a:stretch>
                <a:fillRect/>
              </a:stretch>
            </p:blipFill>
            <p:spPr>
              <a:xfrm>
                <a:off x="3566800" y="2020747"/>
                <a:ext cx="167400" cy="63720"/>
              </a:xfrm>
              <a:prstGeom prst="rect">
                <a:avLst/>
              </a:prstGeom>
            </p:spPr>
          </p:pic>
        </mc:Fallback>
      </mc:AlternateContent>
      <p:grpSp>
        <p:nvGrpSpPr>
          <p:cNvPr id="32" name="Gruppieren 31">
            <a:extLst>
              <a:ext uri="{FF2B5EF4-FFF2-40B4-BE49-F238E27FC236}">
                <a16:creationId xmlns:a16="http://schemas.microsoft.com/office/drawing/2014/main" id="{ED0E39CE-DA60-44DF-B024-4C4FA641546B}"/>
              </a:ext>
            </a:extLst>
          </p:cNvPr>
          <p:cNvGrpSpPr/>
          <p:nvPr/>
        </p:nvGrpSpPr>
        <p:grpSpPr>
          <a:xfrm>
            <a:off x="530920" y="2454907"/>
            <a:ext cx="176040" cy="321120"/>
            <a:chOff x="530920" y="2454907"/>
            <a:chExt cx="176040" cy="321120"/>
          </a:xfrm>
        </p:grpSpPr>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8DD6C03B-A0F5-4E48-8439-0447C6BFA629}"/>
                    </a:ext>
                  </a:extLst>
                </p14:cNvPr>
                <p14:cNvContentPartPr/>
                <p14:nvPr/>
              </p14:nvContentPartPr>
              <p14:xfrm>
                <a:off x="530920" y="2470747"/>
                <a:ext cx="122400" cy="125640"/>
              </p14:xfrm>
            </p:contentPart>
          </mc:Choice>
          <mc:Fallback>
            <p:pic>
              <p:nvPicPr>
                <p:cNvPr id="30" name="Freihand 29">
                  <a:extLst>
                    <a:ext uri="{FF2B5EF4-FFF2-40B4-BE49-F238E27FC236}">
                      <a16:creationId xmlns:a16="http://schemas.microsoft.com/office/drawing/2014/main" id="{8DD6C03B-A0F5-4E48-8439-0447C6BFA629}"/>
                    </a:ext>
                  </a:extLst>
                </p:cNvPr>
                <p:cNvPicPr/>
                <p:nvPr/>
              </p:nvPicPr>
              <p:blipFill>
                <a:blip r:embed="rId35"/>
                <a:stretch>
                  <a:fillRect/>
                </a:stretch>
              </p:blipFill>
              <p:spPr>
                <a:xfrm>
                  <a:off x="526600" y="2466427"/>
                  <a:ext cx="131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2F557972-D706-4010-83B4-86A6AA5B1A07}"/>
                    </a:ext>
                  </a:extLst>
                </p14:cNvPr>
                <p14:cNvContentPartPr/>
                <p14:nvPr/>
              </p14:nvContentPartPr>
              <p14:xfrm>
                <a:off x="630640" y="2454907"/>
                <a:ext cx="76320" cy="321120"/>
              </p14:xfrm>
            </p:contentPart>
          </mc:Choice>
          <mc:Fallback>
            <p:pic>
              <p:nvPicPr>
                <p:cNvPr id="31" name="Freihand 30">
                  <a:extLst>
                    <a:ext uri="{FF2B5EF4-FFF2-40B4-BE49-F238E27FC236}">
                      <a16:creationId xmlns:a16="http://schemas.microsoft.com/office/drawing/2014/main" id="{2F557972-D706-4010-83B4-86A6AA5B1A07}"/>
                    </a:ext>
                  </a:extLst>
                </p:cNvPr>
                <p:cNvPicPr/>
                <p:nvPr/>
              </p:nvPicPr>
              <p:blipFill>
                <a:blip r:embed="rId37"/>
                <a:stretch>
                  <a:fillRect/>
                </a:stretch>
              </p:blipFill>
              <p:spPr>
                <a:xfrm>
                  <a:off x="626320" y="2450587"/>
                  <a:ext cx="84960" cy="329760"/>
                </a:xfrm>
                <a:prstGeom prst="rect">
                  <a:avLst/>
                </a:prstGeom>
              </p:spPr>
            </p:pic>
          </mc:Fallback>
        </mc:AlternateContent>
      </p:grpSp>
      <p:grpSp>
        <p:nvGrpSpPr>
          <p:cNvPr id="35" name="Gruppieren 34">
            <a:extLst>
              <a:ext uri="{FF2B5EF4-FFF2-40B4-BE49-F238E27FC236}">
                <a16:creationId xmlns:a16="http://schemas.microsoft.com/office/drawing/2014/main" id="{916B539B-2742-4FE2-ADA2-80317FBE8AFE}"/>
              </a:ext>
            </a:extLst>
          </p:cNvPr>
          <p:cNvGrpSpPr/>
          <p:nvPr/>
        </p:nvGrpSpPr>
        <p:grpSpPr>
          <a:xfrm>
            <a:off x="926560" y="2516467"/>
            <a:ext cx="216720" cy="69480"/>
            <a:chOff x="926560" y="2516467"/>
            <a:chExt cx="216720" cy="69480"/>
          </a:xfrm>
        </p:grpSpPr>
        <mc:AlternateContent xmlns:mc="http://schemas.openxmlformats.org/markup-compatibility/2006">
          <mc:Choice xmlns:p14="http://schemas.microsoft.com/office/powerpoint/2010/main" Requires="p14">
            <p:contentPart p14:bwMode="auto" r:id="rId38">
              <p14:nvContentPartPr>
                <p14:cNvPr id="33" name="Freihand 32">
                  <a:extLst>
                    <a:ext uri="{FF2B5EF4-FFF2-40B4-BE49-F238E27FC236}">
                      <a16:creationId xmlns:a16="http://schemas.microsoft.com/office/drawing/2014/main" id="{39D6533D-101C-4F9A-BADA-6FFDCE8947F7}"/>
                    </a:ext>
                  </a:extLst>
                </p14:cNvPr>
                <p14:cNvContentPartPr/>
                <p14:nvPr/>
              </p14:nvContentPartPr>
              <p14:xfrm>
                <a:off x="926560" y="2516467"/>
                <a:ext cx="198000" cy="10080"/>
              </p14:xfrm>
            </p:contentPart>
          </mc:Choice>
          <mc:Fallback>
            <p:pic>
              <p:nvPicPr>
                <p:cNvPr id="33" name="Freihand 32">
                  <a:extLst>
                    <a:ext uri="{FF2B5EF4-FFF2-40B4-BE49-F238E27FC236}">
                      <a16:creationId xmlns:a16="http://schemas.microsoft.com/office/drawing/2014/main" id="{39D6533D-101C-4F9A-BADA-6FFDCE8947F7}"/>
                    </a:ext>
                  </a:extLst>
                </p:cNvPr>
                <p:cNvPicPr/>
                <p:nvPr/>
              </p:nvPicPr>
              <p:blipFill>
                <a:blip r:embed="rId39"/>
                <a:stretch>
                  <a:fillRect/>
                </a:stretch>
              </p:blipFill>
              <p:spPr>
                <a:xfrm>
                  <a:off x="922240" y="2512147"/>
                  <a:ext cx="206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Freihand 33">
                  <a:extLst>
                    <a:ext uri="{FF2B5EF4-FFF2-40B4-BE49-F238E27FC236}">
                      <a16:creationId xmlns:a16="http://schemas.microsoft.com/office/drawing/2014/main" id="{F4ABC265-7568-42CE-B4F6-C30298723434}"/>
                    </a:ext>
                  </a:extLst>
                </p14:cNvPr>
                <p14:cNvContentPartPr/>
                <p14:nvPr/>
              </p14:nvContentPartPr>
              <p14:xfrm>
                <a:off x="938440" y="2560027"/>
                <a:ext cx="204840" cy="25920"/>
              </p14:xfrm>
            </p:contentPart>
          </mc:Choice>
          <mc:Fallback>
            <p:pic>
              <p:nvPicPr>
                <p:cNvPr id="34" name="Freihand 33">
                  <a:extLst>
                    <a:ext uri="{FF2B5EF4-FFF2-40B4-BE49-F238E27FC236}">
                      <a16:creationId xmlns:a16="http://schemas.microsoft.com/office/drawing/2014/main" id="{F4ABC265-7568-42CE-B4F6-C30298723434}"/>
                    </a:ext>
                  </a:extLst>
                </p:cNvPr>
                <p:cNvPicPr/>
                <p:nvPr/>
              </p:nvPicPr>
              <p:blipFill>
                <a:blip r:embed="rId41"/>
                <a:stretch>
                  <a:fillRect/>
                </a:stretch>
              </p:blipFill>
              <p:spPr>
                <a:xfrm>
                  <a:off x="934120" y="2555707"/>
                  <a:ext cx="213480" cy="34560"/>
                </a:xfrm>
                <a:prstGeom prst="rect">
                  <a:avLst/>
                </a:prstGeom>
              </p:spPr>
            </p:pic>
          </mc:Fallback>
        </mc:AlternateContent>
      </p:grpSp>
      <p:grpSp>
        <p:nvGrpSpPr>
          <p:cNvPr id="44" name="Gruppieren 43">
            <a:extLst>
              <a:ext uri="{FF2B5EF4-FFF2-40B4-BE49-F238E27FC236}">
                <a16:creationId xmlns:a16="http://schemas.microsoft.com/office/drawing/2014/main" id="{B003D867-AED4-43BB-ACAF-2DC7BF60907C}"/>
              </a:ext>
            </a:extLst>
          </p:cNvPr>
          <p:cNvGrpSpPr/>
          <p:nvPr/>
        </p:nvGrpSpPr>
        <p:grpSpPr>
          <a:xfrm>
            <a:off x="1330480" y="2343667"/>
            <a:ext cx="920160" cy="653040"/>
            <a:chOff x="1330480" y="2343667"/>
            <a:chExt cx="920160" cy="653040"/>
          </a:xfrm>
        </p:grpSpPr>
        <mc:AlternateContent xmlns:mc="http://schemas.openxmlformats.org/markup-compatibility/2006">
          <mc:Choice xmlns:p14="http://schemas.microsoft.com/office/powerpoint/2010/main" Requires="p14">
            <p:contentPart p14:bwMode="auto" r:id="rId42">
              <p14:nvContentPartPr>
                <p14:cNvPr id="36" name="Freihand 35">
                  <a:extLst>
                    <a:ext uri="{FF2B5EF4-FFF2-40B4-BE49-F238E27FC236}">
                      <a16:creationId xmlns:a16="http://schemas.microsoft.com/office/drawing/2014/main" id="{C2173F9A-9A8F-499C-AE3C-563E912154AD}"/>
                    </a:ext>
                  </a:extLst>
                </p14:cNvPr>
                <p14:cNvContentPartPr/>
                <p14:nvPr/>
              </p14:nvContentPartPr>
              <p14:xfrm>
                <a:off x="1423360" y="2441227"/>
                <a:ext cx="31320" cy="165960"/>
              </p14:xfrm>
            </p:contentPart>
          </mc:Choice>
          <mc:Fallback>
            <p:pic>
              <p:nvPicPr>
                <p:cNvPr id="36" name="Freihand 35">
                  <a:extLst>
                    <a:ext uri="{FF2B5EF4-FFF2-40B4-BE49-F238E27FC236}">
                      <a16:creationId xmlns:a16="http://schemas.microsoft.com/office/drawing/2014/main" id="{C2173F9A-9A8F-499C-AE3C-563E912154AD}"/>
                    </a:ext>
                  </a:extLst>
                </p:cNvPr>
                <p:cNvPicPr/>
                <p:nvPr/>
              </p:nvPicPr>
              <p:blipFill>
                <a:blip r:embed="rId43"/>
                <a:stretch>
                  <a:fillRect/>
                </a:stretch>
              </p:blipFill>
              <p:spPr>
                <a:xfrm>
                  <a:off x="1419040" y="2436907"/>
                  <a:ext cx="39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Freihand 36">
                  <a:extLst>
                    <a:ext uri="{FF2B5EF4-FFF2-40B4-BE49-F238E27FC236}">
                      <a16:creationId xmlns:a16="http://schemas.microsoft.com/office/drawing/2014/main" id="{DC4EFA21-4FDC-44BB-AA85-3D20DFE9512E}"/>
                    </a:ext>
                  </a:extLst>
                </p14:cNvPr>
                <p14:cNvContentPartPr/>
                <p14:nvPr/>
              </p14:nvContentPartPr>
              <p14:xfrm>
                <a:off x="1330480" y="2408467"/>
                <a:ext cx="244440" cy="17280"/>
              </p14:xfrm>
            </p:contentPart>
          </mc:Choice>
          <mc:Fallback>
            <p:pic>
              <p:nvPicPr>
                <p:cNvPr id="37" name="Freihand 36">
                  <a:extLst>
                    <a:ext uri="{FF2B5EF4-FFF2-40B4-BE49-F238E27FC236}">
                      <a16:creationId xmlns:a16="http://schemas.microsoft.com/office/drawing/2014/main" id="{DC4EFA21-4FDC-44BB-AA85-3D20DFE9512E}"/>
                    </a:ext>
                  </a:extLst>
                </p:cNvPr>
                <p:cNvPicPr/>
                <p:nvPr/>
              </p:nvPicPr>
              <p:blipFill>
                <a:blip r:embed="rId45"/>
                <a:stretch>
                  <a:fillRect/>
                </a:stretch>
              </p:blipFill>
              <p:spPr>
                <a:xfrm>
                  <a:off x="1326160" y="2404147"/>
                  <a:ext cx="253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Freihand 37">
                  <a:extLst>
                    <a:ext uri="{FF2B5EF4-FFF2-40B4-BE49-F238E27FC236}">
                      <a16:creationId xmlns:a16="http://schemas.microsoft.com/office/drawing/2014/main" id="{22ED1932-F634-4F2D-990F-75AB832E2275}"/>
                    </a:ext>
                  </a:extLst>
                </p14:cNvPr>
                <p14:cNvContentPartPr/>
                <p14:nvPr/>
              </p14:nvContentPartPr>
              <p14:xfrm>
                <a:off x="1353520" y="2477947"/>
                <a:ext cx="172440" cy="18720"/>
              </p14:xfrm>
            </p:contentPart>
          </mc:Choice>
          <mc:Fallback>
            <p:pic>
              <p:nvPicPr>
                <p:cNvPr id="38" name="Freihand 37">
                  <a:extLst>
                    <a:ext uri="{FF2B5EF4-FFF2-40B4-BE49-F238E27FC236}">
                      <a16:creationId xmlns:a16="http://schemas.microsoft.com/office/drawing/2014/main" id="{22ED1932-F634-4F2D-990F-75AB832E2275}"/>
                    </a:ext>
                  </a:extLst>
                </p:cNvPr>
                <p:cNvPicPr/>
                <p:nvPr/>
              </p:nvPicPr>
              <p:blipFill>
                <a:blip r:embed="rId47"/>
                <a:stretch>
                  <a:fillRect/>
                </a:stretch>
              </p:blipFill>
              <p:spPr>
                <a:xfrm>
                  <a:off x="1349200" y="2473627"/>
                  <a:ext cx="181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Freihand 38">
                  <a:extLst>
                    <a:ext uri="{FF2B5EF4-FFF2-40B4-BE49-F238E27FC236}">
                      <a16:creationId xmlns:a16="http://schemas.microsoft.com/office/drawing/2014/main" id="{C9ACF888-B96E-4452-85FA-8E10136B9735}"/>
                    </a:ext>
                  </a:extLst>
                </p14:cNvPr>
                <p14:cNvContentPartPr/>
                <p14:nvPr/>
              </p14:nvContentPartPr>
              <p14:xfrm>
                <a:off x="1705960" y="2343667"/>
                <a:ext cx="119520" cy="285840"/>
              </p14:xfrm>
            </p:contentPart>
          </mc:Choice>
          <mc:Fallback>
            <p:pic>
              <p:nvPicPr>
                <p:cNvPr id="39" name="Freihand 38">
                  <a:extLst>
                    <a:ext uri="{FF2B5EF4-FFF2-40B4-BE49-F238E27FC236}">
                      <a16:creationId xmlns:a16="http://schemas.microsoft.com/office/drawing/2014/main" id="{C9ACF888-B96E-4452-85FA-8E10136B9735}"/>
                    </a:ext>
                  </a:extLst>
                </p:cNvPr>
                <p:cNvPicPr/>
                <p:nvPr/>
              </p:nvPicPr>
              <p:blipFill>
                <a:blip r:embed="rId49"/>
                <a:stretch>
                  <a:fillRect/>
                </a:stretch>
              </p:blipFill>
              <p:spPr>
                <a:xfrm>
                  <a:off x="1701640" y="2339347"/>
                  <a:ext cx="1281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5F576399-ED51-431D-B417-60AB073DAEAA}"/>
                    </a:ext>
                  </a:extLst>
                </p14:cNvPr>
                <p14:cNvContentPartPr/>
                <p14:nvPr/>
              </p14:nvContentPartPr>
              <p14:xfrm>
                <a:off x="1973080" y="2415667"/>
                <a:ext cx="153720" cy="159120"/>
              </p14:xfrm>
            </p:contentPart>
          </mc:Choice>
          <mc:Fallback>
            <p:pic>
              <p:nvPicPr>
                <p:cNvPr id="40" name="Freihand 39">
                  <a:extLst>
                    <a:ext uri="{FF2B5EF4-FFF2-40B4-BE49-F238E27FC236}">
                      <a16:creationId xmlns:a16="http://schemas.microsoft.com/office/drawing/2014/main" id="{5F576399-ED51-431D-B417-60AB073DAEAA}"/>
                    </a:ext>
                  </a:extLst>
                </p:cNvPr>
                <p:cNvPicPr/>
                <p:nvPr/>
              </p:nvPicPr>
              <p:blipFill>
                <a:blip r:embed="rId51"/>
                <a:stretch>
                  <a:fillRect/>
                </a:stretch>
              </p:blipFill>
              <p:spPr>
                <a:xfrm>
                  <a:off x="1968760" y="2411347"/>
                  <a:ext cx="162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Freihand 40">
                  <a:extLst>
                    <a:ext uri="{FF2B5EF4-FFF2-40B4-BE49-F238E27FC236}">
                      <a16:creationId xmlns:a16="http://schemas.microsoft.com/office/drawing/2014/main" id="{5BF3FE27-1A61-4E48-9794-5BC50EA7ECB4}"/>
                    </a:ext>
                  </a:extLst>
                </p14:cNvPr>
                <p14:cNvContentPartPr/>
                <p14:nvPr/>
              </p14:nvContentPartPr>
              <p14:xfrm>
                <a:off x="2149480" y="2346907"/>
                <a:ext cx="101160" cy="303120"/>
              </p14:xfrm>
            </p:contentPart>
          </mc:Choice>
          <mc:Fallback>
            <p:pic>
              <p:nvPicPr>
                <p:cNvPr id="41" name="Freihand 40">
                  <a:extLst>
                    <a:ext uri="{FF2B5EF4-FFF2-40B4-BE49-F238E27FC236}">
                      <a16:creationId xmlns:a16="http://schemas.microsoft.com/office/drawing/2014/main" id="{5BF3FE27-1A61-4E48-9794-5BC50EA7ECB4}"/>
                    </a:ext>
                  </a:extLst>
                </p:cNvPr>
                <p:cNvPicPr/>
                <p:nvPr/>
              </p:nvPicPr>
              <p:blipFill>
                <a:blip r:embed="rId53"/>
                <a:stretch>
                  <a:fillRect/>
                </a:stretch>
              </p:blipFill>
              <p:spPr>
                <a:xfrm>
                  <a:off x="2145160" y="2342587"/>
                  <a:ext cx="1098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Freihand 41">
                  <a:extLst>
                    <a:ext uri="{FF2B5EF4-FFF2-40B4-BE49-F238E27FC236}">
                      <a16:creationId xmlns:a16="http://schemas.microsoft.com/office/drawing/2014/main" id="{53CE281A-7467-4668-AF23-4693E8DF5BB3}"/>
                    </a:ext>
                  </a:extLst>
                </p14:cNvPr>
                <p14:cNvContentPartPr/>
                <p14:nvPr/>
              </p14:nvContentPartPr>
              <p14:xfrm>
                <a:off x="2044720" y="2813467"/>
                <a:ext cx="8640" cy="183240"/>
              </p14:xfrm>
            </p:contentPart>
          </mc:Choice>
          <mc:Fallback>
            <p:pic>
              <p:nvPicPr>
                <p:cNvPr id="42" name="Freihand 41">
                  <a:extLst>
                    <a:ext uri="{FF2B5EF4-FFF2-40B4-BE49-F238E27FC236}">
                      <a16:creationId xmlns:a16="http://schemas.microsoft.com/office/drawing/2014/main" id="{53CE281A-7467-4668-AF23-4693E8DF5BB3}"/>
                    </a:ext>
                  </a:extLst>
                </p:cNvPr>
                <p:cNvPicPr/>
                <p:nvPr/>
              </p:nvPicPr>
              <p:blipFill>
                <a:blip r:embed="rId55"/>
                <a:stretch>
                  <a:fillRect/>
                </a:stretch>
              </p:blipFill>
              <p:spPr>
                <a:xfrm>
                  <a:off x="2040400" y="2809147"/>
                  <a:ext cx="17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Freihand 42">
                  <a:extLst>
                    <a:ext uri="{FF2B5EF4-FFF2-40B4-BE49-F238E27FC236}">
                      <a16:creationId xmlns:a16="http://schemas.microsoft.com/office/drawing/2014/main" id="{EC47D372-67B2-49AB-B97D-9B20A1CA9415}"/>
                    </a:ext>
                  </a:extLst>
                </p14:cNvPr>
                <p14:cNvContentPartPr/>
                <p14:nvPr/>
              </p14:nvContentPartPr>
              <p14:xfrm>
                <a:off x="1957960" y="2665867"/>
                <a:ext cx="175680" cy="157680"/>
              </p14:xfrm>
            </p:contentPart>
          </mc:Choice>
          <mc:Fallback>
            <p:pic>
              <p:nvPicPr>
                <p:cNvPr id="43" name="Freihand 42">
                  <a:extLst>
                    <a:ext uri="{FF2B5EF4-FFF2-40B4-BE49-F238E27FC236}">
                      <a16:creationId xmlns:a16="http://schemas.microsoft.com/office/drawing/2014/main" id="{EC47D372-67B2-49AB-B97D-9B20A1CA9415}"/>
                    </a:ext>
                  </a:extLst>
                </p:cNvPr>
                <p:cNvPicPr/>
                <p:nvPr/>
              </p:nvPicPr>
              <p:blipFill>
                <a:blip r:embed="rId57"/>
                <a:stretch>
                  <a:fillRect/>
                </a:stretch>
              </p:blipFill>
              <p:spPr>
                <a:xfrm>
                  <a:off x="1953640" y="2661547"/>
                  <a:ext cx="184320" cy="166320"/>
                </a:xfrm>
                <a:prstGeom prst="rect">
                  <a:avLst/>
                </a:prstGeom>
              </p:spPr>
            </p:pic>
          </mc:Fallback>
        </mc:AlternateContent>
      </p:grpSp>
      <p:grpSp>
        <p:nvGrpSpPr>
          <p:cNvPr id="53" name="Gruppieren 52">
            <a:extLst>
              <a:ext uri="{FF2B5EF4-FFF2-40B4-BE49-F238E27FC236}">
                <a16:creationId xmlns:a16="http://schemas.microsoft.com/office/drawing/2014/main" id="{7FD75143-649F-495D-B7F3-FCE29C146384}"/>
              </a:ext>
            </a:extLst>
          </p:cNvPr>
          <p:cNvGrpSpPr/>
          <p:nvPr/>
        </p:nvGrpSpPr>
        <p:grpSpPr>
          <a:xfrm>
            <a:off x="1883440" y="3136387"/>
            <a:ext cx="488520" cy="228600"/>
            <a:chOff x="1883440" y="3136387"/>
            <a:chExt cx="488520" cy="228600"/>
          </a:xfrm>
        </p:grpSpPr>
        <mc:AlternateContent xmlns:mc="http://schemas.openxmlformats.org/markup-compatibility/2006">
          <mc:Choice xmlns:p14="http://schemas.microsoft.com/office/powerpoint/2010/main" Requires="p14">
            <p:contentPart p14:bwMode="auto" r:id="rId58">
              <p14:nvContentPartPr>
                <p14:cNvPr id="45" name="Freihand 44">
                  <a:extLst>
                    <a:ext uri="{FF2B5EF4-FFF2-40B4-BE49-F238E27FC236}">
                      <a16:creationId xmlns:a16="http://schemas.microsoft.com/office/drawing/2014/main" id="{BFB7A0E1-D424-4680-9088-5DABD7B7D7C3}"/>
                    </a:ext>
                  </a:extLst>
                </p14:cNvPr>
                <p14:cNvContentPartPr/>
                <p14:nvPr/>
              </p14:nvContentPartPr>
              <p14:xfrm>
                <a:off x="1883440" y="3142507"/>
                <a:ext cx="84960" cy="220320"/>
              </p14:xfrm>
            </p:contentPart>
          </mc:Choice>
          <mc:Fallback>
            <p:pic>
              <p:nvPicPr>
                <p:cNvPr id="45" name="Freihand 44">
                  <a:extLst>
                    <a:ext uri="{FF2B5EF4-FFF2-40B4-BE49-F238E27FC236}">
                      <a16:creationId xmlns:a16="http://schemas.microsoft.com/office/drawing/2014/main" id="{BFB7A0E1-D424-4680-9088-5DABD7B7D7C3}"/>
                    </a:ext>
                  </a:extLst>
                </p:cNvPr>
                <p:cNvPicPr/>
                <p:nvPr/>
              </p:nvPicPr>
              <p:blipFill>
                <a:blip r:embed="rId59"/>
                <a:stretch>
                  <a:fillRect/>
                </a:stretch>
              </p:blipFill>
              <p:spPr>
                <a:xfrm>
                  <a:off x="1879120" y="3138187"/>
                  <a:ext cx="936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Freihand 45">
                  <a:extLst>
                    <a:ext uri="{FF2B5EF4-FFF2-40B4-BE49-F238E27FC236}">
                      <a16:creationId xmlns:a16="http://schemas.microsoft.com/office/drawing/2014/main" id="{981C5F49-B5AB-4A32-9E90-BBA0317042F1}"/>
                    </a:ext>
                  </a:extLst>
                </p14:cNvPr>
                <p14:cNvContentPartPr/>
                <p14:nvPr/>
              </p14:nvContentPartPr>
              <p14:xfrm>
                <a:off x="1944280" y="3252667"/>
                <a:ext cx="111960" cy="102960"/>
              </p14:xfrm>
            </p:contentPart>
          </mc:Choice>
          <mc:Fallback>
            <p:pic>
              <p:nvPicPr>
                <p:cNvPr id="46" name="Freihand 45">
                  <a:extLst>
                    <a:ext uri="{FF2B5EF4-FFF2-40B4-BE49-F238E27FC236}">
                      <a16:creationId xmlns:a16="http://schemas.microsoft.com/office/drawing/2014/main" id="{981C5F49-B5AB-4A32-9E90-BBA0317042F1}"/>
                    </a:ext>
                  </a:extLst>
                </p:cNvPr>
                <p:cNvPicPr/>
                <p:nvPr/>
              </p:nvPicPr>
              <p:blipFill>
                <a:blip r:embed="rId61"/>
                <a:stretch>
                  <a:fillRect/>
                </a:stretch>
              </p:blipFill>
              <p:spPr>
                <a:xfrm>
                  <a:off x="1939960" y="3248347"/>
                  <a:ext cx="120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Freihand 46">
                  <a:extLst>
                    <a:ext uri="{FF2B5EF4-FFF2-40B4-BE49-F238E27FC236}">
                      <a16:creationId xmlns:a16="http://schemas.microsoft.com/office/drawing/2014/main" id="{6AD96E6F-A858-4E1D-86D5-6478A78F7D5D}"/>
                    </a:ext>
                  </a:extLst>
                </p14:cNvPr>
                <p14:cNvContentPartPr/>
                <p14:nvPr/>
              </p14:nvContentPartPr>
              <p14:xfrm>
                <a:off x="2086120" y="3144307"/>
                <a:ext cx="66240" cy="121680"/>
              </p14:xfrm>
            </p:contentPart>
          </mc:Choice>
          <mc:Fallback>
            <p:pic>
              <p:nvPicPr>
                <p:cNvPr id="47" name="Freihand 46">
                  <a:extLst>
                    <a:ext uri="{FF2B5EF4-FFF2-40B4-BE49-F238E27FC236}">
                      <a16:creationId xmlns:a16="http://schemas.microsoft.com/office/drawing/2014/main" id="{6AD96E6F-A858-4E1D-86D5-6478A78F7D5D}"/>
                    </a:ext>
                  </a:extLst>
                </p:cNvPr>
                <p:cNvPicPr/>
                <p:nvPr/>
              </p:nvPicPr>
              <p:blipFill>
                <a:blip r:embed="rId63"/>
                <a:stretch>
                  <a:fillRect/>
                </a:stretch>
              </p:blipFill>
              <p:spPr>
                <a:xfrm>
                  <a:off x="2081800" y="3139987"/>
                  <a:ext cx="74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Freihand 47">
                  <a:extLst>
                    <a:ext uri="{FF2B5EF4-FFF2-40B4-BE49-F238E27FC236}">
                      <a16:creationId xmlns:a16="http://schemas.microsoft.com/office/drawing/2014/main" id="{2D9F861D-FEE3-4A70-AF8E-1721827E861B}"/>
                    </a:ext>
                  </a:extLst>
                </p14:cNvPr>
                <p14:cNvContentPartPr/>
                <p14:nvPr/>
              </p14:nvContentPartPr>
              <p14:xfrm>
                <a:off x="2051920" y="3136387"/>
                <a:ext cx="108000" cy="228600"/>
              </p14:xfrm>
            </p:contentPart>
          </mc:Choice>
          <mc:Fallback>
            <p:pic>
              <p:nvPicPr>
                <p:cNvPr id="48" name="Freihand 47">
                  <a:extLst>
                    <a:ext uri="{FF2B5EF4-FFF2-40B4-BE49-F238E27FC236}">
                      <a16:creationId xmlns:a16="http://schemas.microsoft.com/office/drawing/2014/main" id="{2D9F861D-FEE3-4A70-AF8E-1721827E861B}"/>
                    </a:ext>
                  </a:extLst>
                </p:cNvPr>
                <p:cNvPicPr/>
                <p:nvPr/>
              </p:nvPicPr>
              <p:blipFill>
                <a:blip r:embed="rId65"/>
                <a:stretch>
                  <a:fillRect/>
                </a:stretch>
              </p:blipFill>
              <p:spPr>
                <a:xfrm>
                  <a:off x="2047600" y="3132067"/>
                  <a:ext cx="1166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Freihand 48">
                  <a:extLst>
                    <a:ext uri="{FF2B5EF4-FFF2-40B4-BE49-F238E27FC236}">
                      <a16:creationId xmlns:a16="http://schemas.microsoft.com/office/drawing/2014/main" id="{5EA5A249-421B-4806-901C-CCCE2D5EDE85}"/>
                    </a:ext>
                  </a:extLst>
                </p14:cNvPr>
                <p14:cNvContentPartPr/>
                <p14:nvPr/>
              </p14:nvContentPartPr>
              <p14:xfrm>
                <a:off x="2174680" y="3234667"/>
                <a:ext cx="197280" cy="81000"/>
              </p14:xfrm>
            </p:contentPart>
          </mc:Choice>
          <mc:Fallback>
            <p:pic>
              <p:nvPicPr>
                <p:cNvPr id="49" name="Freihand 48">
                  <a:extLst>
                    <a:ext uri="{FF2B5EF4-FFF2-40B4-BE49-F238E27FC236}">
                      <a16:creationId xmlns:a16="http://schemas.microsoft.com/office/drawing/2014/main" id="{5EA5A249-421B-4806-901C-CCCE2D5EDE85}"/>
                    </a:ext>
                  </a:extLst>
                </p:cNvPr>
                <p:cNvPicPr/>
                <p:nvPr/>
              </p:nvPicPr>
              <p:blipFill>
                <a:blip r:embed="rId67"/>
                <a:stretch>
                  <a:fillRect/>
                </a:stretch>
              </p:blipFill>
              <p:spPr>
                <a:xfrm>
                  <a:off x="2170360" y="3230347"/>
                  <a:ext cx="205920" cy="89640"/>
                </a:xfrm>
                <a:prstGeom prst="rect">
                  <a:avLst/>
                </a:prstGeom>
              </p:spPr>
            </p:pic>
          </mc:Fallback>
        </mc:AlternateContent>
      </p:grpSp>
      <p:grpSp>
        <p:nvGrpSpPr>
          <p:cNvPr id="52" name="Gruppieren 51">
            <a:extLst>
              <a:ext uri="{FF2B5EF4-FFF2-40B4-BE49-F238E27FC236}">
                <a16:creationId xmlns:a16="http://schemas.microsoft.com/office/drawing/2014/main" id="{BD41C2DD-45DC-4FF3-A7B8-4697C7160BC2}"/>
              </a:ext>
            </a:extLst>
          </p:cNvPr>
          <p:cNvGrpSpPr/>
          <p:nvPr/>
        </p:nvGrpSpPr>
        <p:grpSpPr>
          <a:xfrm>
            <a:off x="1263160" y="2710867"/>
            <a:ext cx="214560" cy="408600"/>
            <a:chOff x="1263160" y="2710867"/>
            <a:chExt cx="214560" cy="408600"/>
          </a:xfrm>
        </p:grpSpPr>
        <mc:AlternateContent xmlns:mc="http://schemas.openxmlformats.org/markup-compatibility/2006">
          <mc:Choice xmlns:p14="http://schemas.microsoft.com/office/powerpoint/2010/main" Requires="p14">
            <p:contentPart p14:bwMode="auto" r:id="rId68">
              <p14:nvContentPartPr>
                <p14:cNvPr id="50" name="Freihand 49">
                  <a:extLst>
                    <a:ext uri="{FF2B5EF4-FFF2-40B4-BE49-F238E27FC236}">
                      <a16:creationId xmlns:a16="http://schemas.microsoft.com/office/drawing/2014/main" id="{67E3870E-3DA2-4052-93E9-471C3C73F891}"/>
                    </a:ext>
                  </a:extLst>
                </p14:cNvPr>
                <p14:cNvContentPartPr/>
                <p14:nvPr/>
              </p14:nvContentPartPr>
              <p14:xfrm>
                <a:off x="1285480" y="2827867"/>
                <a:ext cx="129600" cy="291600"/>
              </p14:xfrm>
            </p:contentPart>
          </mc:Choice>
          <mc:Fallback>
            <p:pic>
              <p:nvPicPr>
                <p:cNvPr id="50" name="Freihand 49">
                  <a:extLst>
                    <a:ext uri="{FF2B5EF4-FFF2-40B4-BE49-F238E27FC236}">
                      <a16:creationId xmlns:a16="http://schemas.microsoft.com/office/drawing/2014/main" id="{67E3870E-3DA2-4052-93E9-471C3C73F891}"/>
                    </a:ext>
                  </a:extLst>
                </p:cNvPr>
                <p:cNvPicPr/>
                <p:nvPr/>
              </p:nvPicPr>
              <p:blipFill>
                <a:blip r:embed="rId69"/>
                <a:stretch>
                  <a:fillRect/>
                </a:stretch>
              </p:blipFill>
              <p:spPr>
                <a:xfrm>
                  <a:off x="1281160" y="2823547"/>
                  <a:ext cx="1382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Freihand 50">
                  <a:extLst>
                    <a:ext uri="{FF2B5EF4-FFF2-40B4-BE49-F238E27FC236}">
                      <a16:creationId xmlns:a16="http://schemas.microsoft.com/office/drawing/2014/main" id="{B0CF2EB3-54E3-43E2-B473-2B27ACAA6970}"/>
                    </a:ext>
                  </a:extLst>
                </p14:cNvPr>
                <p14:cNvContentPartPr/>
                <p14:nvPr/>
              </p14:nvContentPartPr>
              <p14:xfrm>
                <a:off x="1263160" y="2710867"/>
                <a:ext cx="214560" cy="163080"/>
              </p14:xfrm>
            </p:contentPart>
          </mc:Choice>
          <mc:Fallback>
            <p:pic>
              <p:nvPicPr>
                <p:cNvPr id="51" name="Freihand 50">
                  <a:extLst>
                    <a:ext uri="{FF2B5EF4-FFF2-40B4-BE49-F238E27FC236}">
                      <a16:creationId xmlns:a16="http://schemas.microsoft.com/office/drawing/2014/main" id="{B0CF2EB3-54E3-43E2-B473-2B27ACAA6970}"/>
                    </a:ext>
                  </a:extLst>
                </p:cNvPr>
                <p:cNvPicPr/>
                <p:nvPr/>
              </p:nvPicPr>
              <p:blipFill>
                <a:blip r:embed="rId71"/>
                <a:stretch>
                  <a:fillRect/>
                </a:stretch>
              </p:blipFill>
              <p:spPr>
                <a:xfrm>
                  <a:off x="1258840" y="2706547"/>
                  <a:ext cx="223200" cy="171720"/>
                </a:xfrm>
                <a:prstGeom prst="rect">
                  <a:avLst/>
                </a:prstGeom>
              </p:spPr>
            </p:pic>
          </mc:Fallback>
        </mc:AlternateContent>
      </p:grpSp>
      <p:grpSp>
        <p:nvGrpSpPr>
          <p:cNvPr id="70" name="Gruppieren 69">
            <a:extLst>
              <a:ext uri="{FF2B5EF4-FFF2-40B4-BE49-F238E27FC236}">
                <a16:creationId xmlns:a16="http://schemas.microsoft.com/office/drawing/2014/main" id="{0018427C-F2A2-439D-AA79-BD8CD44E0B7F}"/>
              </a:ext>
            </a:extLst>
          </p:cNvPr>
          <p:cNvGrpSpPr/>
          <p:nvPr/>
        </p:nvGrpSpPr>
        <p:grpSpPr>
          <a:xfrm>
            <a:off x="713800" y="3281107"/>
            <a:ext cx="1055880" cy="642600"/>
            <a:chOff x="713800" y="3281107"/>
            <a:chExt cx="1055880" cy="642600"/>
          </a:xfrm>
        </p:grpSpPr>
        <mc:AlternateContent xmlns:mc="http://schemas.openxmlformats.org/markup-compatibility/2006">
          <mc:Choice xmlns:p14="http://schemas.microsoft.com/office/powerpoint/2010/main" Requires="p14">
            <p:contentPart p14:bwMode="auto" r:id="rId72">
              <p14:nvContentPartPr>
                <p14:cNvPr id="54" name="Freihand 53">
                  <a:extLst>
                    <a:ext uri="{FF2B5EF4-FFF2-40B4-BE49-F238E27FC236}">
                      <a16:creationId xmlns:a16="http://schemas.microsoft.com/office/drawing/2014/main" id="{C2953036-8088-4A59-86A5-8EDCC0652406}"/>
                    </a:ext>
                  </a:extLst>
                </p14:cNvPr>
                <p14:cNvContentPartPr/>
                <p14:nvPr/>
              </p14:nvContentPartPr>
              <p14:xfrm>
                <a:off x="801280" y="3381907"/>
                <a:ext cx="7920" cy="225000"/>
              </p14:xfrm>
            </p:contentPart>
          </mc:Choice>
          <mc:Fallback>
            <p:pic>
              <p:nvPicPr>
                <p:cNvPr id="54" name="Freihand 53">
                  <a:extLst>
                    <a:ext uri="{FF2B5EF4-FFF2-40B4-BE49-F238E27FC236}">
                      <a16:creationId xmlns:a16="http://schemas.microsoft.com/office/drawing/2014/main" id="{C2953036-8088-4A59-86A5-8EDCC0652406}"/>
                    </a:ext>
                  </a:extLst>
                </p:cNvPr>
                <p:cNvPicPr/>
                <p:nvPr/>
              </p:nvPicPr>
              <p:blipFill>
                <a:blip r:embed="rId73"/>
                <a:stretch>
                  <a:fillRect/>
                </a:stretch>
              </p:blipFill>
              <p:spPr>
                <a:xfrm>
                  <a:off x="796960" y="3377587"/>
                  <a:ext cx="16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Freihand 54">
                  <a:extLst>
                    <a:ext uri="{FF2B5EF4-FFF2-40B4-BE49-F238E27FC236}">
                      <a16:creationId xmlns:a16="http://schemas.microsoft.com/office/drawing/2014/main" id="{020C17F6-8A36-4C76-92D2-2D1D19A52B12}"/>
                    </a:ext>
                  </a:extLst>
                </p14:cNvPr>
                <p14:cNvContentPartPr/>
                <p14:nvPr/>
              </p14:nvContentPartPr>
              <p14:xfrm>
                <a:off x="713800" y="3281107"/>
                <a:ext cx="190440" cy="171000"/>
              </p14:xfrm>
            </p:contentPart>
          </mc:Choice>
          <mc:Fallback>
            <p:pic>
              <p:nvPicPr>
                <p:cNvPr id="55" name="Freihand 54">
                  <a:extLst>
                    <a:ext uri="{FF2B5EF4-FFF2-40B4-BE49-F238E27FC236}">
                      <a16:creationId xmlns:a16="http://schemas.microsoft.com/office/drawing/2014/main" id="{020C17F6-8A36-4C76-92D2-2D1D19A52B12}"/>
                    </a:ext>
                  </a:extLst>
                </p:cNvPr>
                <p:cNvPicPr/>
                <p:nvPr/>
              </p:nvPicPr>
              <p:blipFill>
                <a:blip r:embed="rId75"/>
                <a:stretch>
                  <a:fillRect/>
                </a:stretch>
              </p:blipFill>
              <p:spPr>
                <a:xfrm>
                  <a:off x="709480" y="3276787"/>
                  <a:ext cx="199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Freihand 55">
                  <a:extLst>
                    <a:ext uri="{FF2B5EF4-FFF2-40B4-BE49-F238E27FC236}">
                      <a16:creationId xmlns:a16="http://schemas.microsoft.com/office/drawing/2014/main" id="{BAD999F3-498E-4753-8F76-F15326724210}"/>
                    </a:ext>
                  </a:extLst>
                </p14:cNvPr>
                <p14:cNvContentPartPr/>
                <p14:nvPr/>
              </p14:nvContentPartPr>
              <p14:xfrm>
                <a:off x="902800" y="3442027"/>
                <a:ext cx="83880" cy="97200"/>
              </p14:xfrm>
            </p:contentPart>
          </mc:Choice>
          <mc:Fallback>
            <p:pic>
              <p:nvPicPr>
                <p:cNvPr id="56" name="Freihand 55">
                  <a:extLst>
                    <a:ext uri="{FF2B5EF4-FFF2-40B4-BE49-F238E27FC236}">
                      <a16:creationId xmlns:a16="http://schemas.microsoft.com/office/drawing/2014/main" id="{BAD999F3-498E-4753-8F76-F15326724210}"/>
                    </a:ext>
                  </a:extLst>
                </p:cNvPr>
                <p:cNvPicPr/>
                <p:nvPr/>
              </p:nvPicPr>
              <p:blipFill>
                <a:blip r:embed="rId77"/>
                <a:stretch>
                  <a:fillRect/>
                </a:stretch>
              </p:blipFill>
              <p:spPr>
                <a:xfrm>
                  <a:off x="898480" y="3437707"/>
                  <a:ext cx="92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Freihand 56">
                  <a:extLst>
                    <a:ext uri="{FF2B5EF4-FFF2-40B4-BE49-F238E27FC236}">
                      <a16:creationId xmlns:a16="http://schemas.microsoft.com/office/drawing/2014/main" id="{036870BC-FF89-4CCC-8603-691BD92CCF5B}"/>
                    </a:ext>
                  </a:extLst>
                </p14:cNvPr>
                <p14:cNvContentPartPr/>
                <p14:nvPr/>
              </p14:nvContentPartPr>
              <p14:xfrm>
                <a:off x="973720" y="3433387"/>
                <a:ext cx="56880" cy="93600"/>
              </p14:xfrm>
            </p:contentPart>
          </mc:Choice>
          <mc:Fallback>
            <p:pic>
              <p:nvPicPr>
                <p:cNvPr id="57" name="Freihand 56">
                  <a:extLst>
                    <a:ext uri="{FF2B5EF4-FFF2-40B4-BE49-F238E27FC236}">
                      <a16:creationId xmlns:a16="http://schemas.microsoft.com/office/drawing/2014/main" id="{036870BC-FF89-4CCC-8603-691BD92CCF5B}"/>
                    </a:ext>
                  </a:extLst>
                </p:cNvPr>
                <p:cNvPicPr/>
                <p:nvPr/>
              </p:nvPicPr>
              <p:blipFill>
                <a:blip r:embed="rId79"/>
                <a:stretch>
                  <a:fillRect/>
                </a:stretch>
              </p:blipFill>
              <p:spPr>
                <a:xfrm>
                  <a:off x="969400" y="3429067"/>
                  <a:ext cx="65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Freihand 57">
                  <a:extLst>
                    <a:ext uri="{FF2B5EF4-FFF2-40B4-BE49-F238E27FC236}">
                      <a16:creationId xmlns:a16="http://schemas.microsoft.com/office/drawing/2014/main" id="{CDA3AE67-A9E0-48A8-BC74-A47B0C61B0F6}"/>
                    </a:ext>
                  </a:extLst>
                </p14:cNvPr>
                <p14:cNvContentPartPr/>
                <p14:nvPr/>
              </p14:nvContentPartPr>
              <p14:xfrm>
                <a:off x="1057600" y="3368227"/>
                <a:ext cx="200160" cy="137880"/>
              </p14:xfrm>
            </p:contentPart>
          </mc:Choice>
          <mc:Fallback>
            <p:pic>
              <p:nvPicPr>
                <p:cNvPr id="58" name="Freihand 57">
                  <a:extLst>
                    <a:ext uri="{FF2B5EF4-FFF2-40B4-BE49-F238E27FC236}">
                      <a16:creationId xmlns:a16="http://schemas.microsoft.com/office/drawing/2014/main" id="{CDA3AE67-A9E0-48A8-BC74-A47B0C61B0F6}"/>
                    </a:ext>
                  </a:extLst>
                </p:cNvPr>
                <p:cNvPicPr/>
                <p:nvPr/>
              </p:nvPicPr>
              <p:blipFill>
                <a:blip r:embed="rId81"/>
                <a:stretch>
                  <a:fillRect/>
                </a:stretch>
              </p:blipFill>
              <p:spPr>
                <a:xfrm>
                  <a:off x="1053280" y="3363907"/>
                  <a:ext cx="208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Freihand 58">
                  <a:extLst>
                    <a:ext uri="{FF2B5EF4-FFF2-40B4-BE49-F238E27FC236}">
                      <a16:creationId xmlns:a16="http://schemas.microsoft.com/office/drawing/2014/main" id="{0721A3AE-F805-4D47-9853-7954AD64B459}"/>
                    </a:ext>
                  </a:extLst>
                </p14:cNvPr>
                <p14:cNvContentPartPr/>
                <p14:nvPr/>
              </p14:nvContentPartPr>
              <p14:xfrm>
                <a:off x="1277560" y="3427987"/>
                <a:ext cx="64440" cy="50760"/>
              </p14:xfrm>
            </p:contentPart>
          </mc:Choice>
          <mc:Fallback>
            <p:pic>
              <p:nvPicPr>
                <p:cNvPr id="59" name="Freihand 58">
                  <a:extLst>
                    <a:ext uri="{FF2B5EF4-FFF2-40B4-BE49-F238E27FC236}">
                      <a16:creationId xmlns:a16="http://schemas.microsoft.com/office/drawing/2014/main" id="{0721A3AE-F805-4D47-9853-7954AD64B459}"/>
                    </a:ext>
                  </a:extLst>
                </p:cNvPr>
                <p:cNvPicPr/>
                <p:nvPr/>
              </p:nvPicPr>
              <p:blipFill>
                <a:blip r:embed="rId83"/>
                <a:stretch>
                  <a:fillRect/>
                </a:stretch>
              </p:blipFill>
              <p:spPr>
                <a:xfrm>
                  <a:off x="1273240" y="3423667"/>
                  <a:ext cx="73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Freihand 59">
                  <a:extLst>
                    <a:ext uri="{FF2B5EF4-FFF2-40B4-BE49-F238E27FC236}">
                      <a16:creationId xmlns:a16="http://schemas.microsoft.com/office/drawing/2014/main" id="{45D18E22-1416-4FB8-AC70-67CCDFD34FF2}"/>
                    </a:ext>
                  </a:extLst>
                </p14:cNvPr>
                <p14:cNvContentPartPr/>
                <p14:nvPr/>
              </p14:nvContentPartPr>
              <p14:xfrm>
                <a:off x="1356040" y="3325027"/>
                <a:ext cx="99360" cy="163440"/>
              </p14:xfrm>
            </p:contentPart>
          </mc:Choice>
          <mc:Fallback>
            <p:pic>
              <p:nvPicPr>
                <p:cNvPr id="60" name="Freihand 59">
                  <a:extLst>
                    <a:ext uri="{FF2B5EF4-FFF2-40B4-BE49-F238E27FC236}">
                      <a16:creationId xmlns:a16="http://schemas.microsoft.com/office/drawing/2014/main" id="{45D18E22-1416-4FB8-AC70-67CCDFD34FF2}"/>
                    </a:ext>
                  </a:extLst>
                </p:cNvPr>
                <p:cNvPicPr/>
                <p:nvPr/>
              </p:nvPicPr>
              <p:blipFill>
                <a:blip r:embed="rId85"/>
                <a:stretch>
                  <a:fillRect/>
                </a:stretch>
              </p:blipFill>
              <p:spPr>
                <a:xfrm>
                  <a:off x="1351720" y="3320707"/>
                  <a:ext cx="108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1" name="Freihand 60">
                  <a:extLst>
                    <a:ext uri="{FF2B5EF4-FFF2-40B4-BE49-F238E27FC236}">
                      <a16:creationId xmlns:a16="http://schemas.microsoft.com/office/drawing/2014/main" id="{57BA44FA-74DE-4238-AB06-001C6F90D073}"/>
                    </a:ext>
                  </a:extLst>
                </p14:cNvPr>
                <p14:cNvContentPartPr/>
                <p14:nvPr/>
              </p14:nvContentPartPr>
              <p14:xfrm>
                <a:off x="1451440" y="3333307"/>
                <a:ext cx="16200" cy="31680"/>
              </p14:xfrm>
            </p:contentPart>
          </mc:Choice>
          <mc:Fallback>
            <p:pic>
              <p:nvPicPr>
                <p:cNvPr id="61" name="Freihand 60">
                  <a:extLst>
                    <a:ext uri="{FF2B5EF4-FFF2-40B4-BE49-F238E27FC236}">
                      <a16:creationId xmlns:a16="http://schemas.microsoft.com/office/drawing/2014/main" id="{57BA44FA-74DE-4238-AB06-001C6F90D073}"/>
                    </a:ext>
                  </a:extLst>
                </p:cNvPr>
                <p:cNvPicPr/>
                <p:nvPr/>
              </p:nvPicPr>
              <p:blipFill>
                <a:blip r:embed="rId87"/>
                <a:stretch>
                  <a:fillRect/>
                </a:stretch>
              </p:blipFill>
              <p:spPr>
                <a:xfrm>
                  <a:off x="1447120" y="3328987"/>
                  <a:ext cx="24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2" name="Freihand 61">
                  <a:extLst>
                    <a:ext uri="{FF2B5EF4-FFF2-40B4-BE49-F238E27FC236}">
                      <a16:creationId xmlns:a16="http://schemas.microsoft.com/office/drawing/2014/main" id="{B67E92C8-FBFA-4725-B9AF-7D0EDFE6BF51}"/>
                    </a:ext>
                  </a:extLst>
                </p14:cNvPr>
                <p14:cNvContentPartPr/>
                <p14:nvPr/>
              </p14:nvContentPartPr>
              <p14:xfrm>
                <a:off x="1466560" y="3404947"/>
                <a:ext cx="121320" cy="57960"/>
              </p14:xfrm>
            </p:contentPart>
          </mc:Choice>
          <mc:Fallback>
            <p:pic>
              <p:nvPicPr>
                <p:cNvPr id="62" name="Freihand 61">
                  <a:extLst>
                    <a:ext uri="{FF2B5EF4-FFF2-40B4-BE49-F238E27FC236}">
                      <a16:creationId xmlns:a16="http://schemas.microsoft.com/office/drawing/2014/main" id="{B67E92C8-FBFA-4725-B9AF-7D0EDFE6BF51}"/>
                    </a:ext>
                  </a:extLst>
                </p:cNvPr>
                <p:cNvPicPr/>
                <p:nvPr/>
              </p:nvPicPr>
              <p:blipFill>
                <a:blip r:embed="rId89"/>
                <a:stretch>
                  <a:fillRect/>
                </a:stretch>
              </p:blipFill>
              <p:spPr>
                <a:xfrm>
                  <a:off x="1462240" y="3400627"/>
                  <a:ext cx="129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Freihand 62">
                  <a:extLst>
                    <a:ext uri="{FF2B5EF4-FFF2-40B4-BE49-F238E27FC236}">
                      <a16:creationId xmlns:a16="http://schemas.microsoft.com/office/drawing/2014/main" id="{F71244F1-AC1A-4A69-A39B-A6060A0568EB}"/>
                    </a:ext>
                  </a:extLst>
                </p14:cNvPr>
                <p14:cNvContentPartPr/>
                <p14:nvPr/>
              </p14:nvContentPartPr>
              <p14:xfrm>
                <a:off x="1629280" y="3431587"/>
                <a:ext cx="75240" cy="31680"/>
              </p14:xfrm>
            </p:contentPart>
          </mc:Choice>
          <mc:Fallback>
            <p:pic>
              <p:nvPicPr>
                <p:cNvPr id="63" name="Freihand 62">
                  <a:extLst>
                    <a:ext uri="{FF2B5EF4-FFF2-40B4-BE49-F238E27FC236}">
                      <a16:creationId xmlns:a16="http://schemas.microsoft.com/office/drawing/2014/main" id="{F71244F1-AC1A-4A69-A39B-A6060A0568EB}"/>
                    </a:ext>
                  </a:extLst>
                </p:cNvPr>
                <p:cNvPicPr/>
                <p:nvPr/>
              </p:nvPicPr>
              <p:blipFill>
                <a:blip r:embed="rId91"/>
                <a:stretch>
                  <a:fillRect/>
                </a:stretch>
              </p:blipFill>
              <p:spPr>
                <a:xfrm>
                  <a:off x="1624960" y="3427267"/>
                  <a:ext cx="83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4" name="Freihand 63">
                  <a:extLst>
                    <a:ext uri="{FF2B5EF4-FFF2-40B4-BE49-F238E27FC236}">
                      <a16:creationId xmlns:a16="http://schemas.microsoft.com/office/drawing/2014/main" id="{24D34E36-B3D5-4B48-84C6-44C91FE51A6B}"/>
                    </a:ext>
                  </a:extLst>
                </p14:cNvPr>
                <p14:cNvContentPartPr/>
                <p14:nvPr/>
              </p14:nvContentPartPr>
              <p14:xfrm>
                <a:off x="968680" y="3652987"/>
                <a:ext cx="302760" cy="270720"/>
              </p14:xfrm>
            </p:contentPart>
          </mc:Choice>
          <mc:Fallback>
            <p:pic>
              <p:nvPicPr>
                <p:cNvPr id="64" name="Freihand 63">
                  <a:extLst>
                    <a:ext uri="{FF2B5EF4-FFF2-40B4-BE49-F238E27FC236}">
                      <a16:creationId xmlns:a16="http://schemas.microsoft.com/office/drawing/2014/main" id="{24D34E36-B3D5-4B48-84C6-44C91FE51A6B}"/>
                    </a:ext>
                  </a:extLst>
                </p:cNvPr>
                <p:cNvPicPr/>
                <p:nvPr/>
              </p:nvPicPr>
              <p:blipFill>
                <a:blip r:embed="rId93"/>
                <a:stretch>
                  <a:fillRect/>
                </a:stretch>
              </p:blipFill>
              <p:spPr>
                <a:xfrm>
                  <a:off x="964360" y="3648667"/>
                  <a:ext cx="3114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5" name="Freihand 64">
                  <a:extLst>
                    <a:ext uri="{FF2B5EF4-FFF2-40B4-BE49-F238E27FC236}">
                      <a16:creationId xmlns:a16="http://schemas.microsoft.com/office/drawing/2014/main" id="{054DAEEC-716F-4408-B7A1-D551D99B2E9A}"/>
                    </a:ext>
                  </a:extLst>
                </p14:cNvPr>
                <p14:cNvContentPartPr/>
                <p14:nvPr/>
              </p14:nvContentPartPr>
              <p14:xfrm>
                <a:off x="1284400" y="3753787"/>
                <a:ext cx="84960" cy="57960"/>
              </p14:xfrm>
            </p:contentPart>
          </mc:Choice>
          <mc:Fallback>
            <p:pic>
              <p:nvPicPr>
                <p:cNvPr id="65" name="Freihand 64">
                  <a:extLst>
                    <a:ext uri="{FF2B5EF4-FFF2-40B4-BE49-F238E27FC236}">
                      <a16:creationId xmlns:a16="http://schemas.microsoft.com/office/drawing/2014/main" id="{054DAEEC-716F-4408-B7A1-D551D99B2E9A}"/>
                    </a:ext>
                  </a:extLst>
                </p:cNvPr>
                <p:cNvPicPr/>
                <p:nvPr/>
              </p:nvPicPr>
              <p:blipFill>
                <a:blip r:embed="rId95"/>
                <a:stretch>
                  <a:fillRect/>
                </a:stretch>
              </p:blipFill>
              <p:spPr>
                <a:xfrm>
                  <a:off x="1280080" y="3749467"/>
                  <a:ext cx="93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6" name="Freihand 65">
                  <a:extLst>
                    <a:ext uri="{FF2B5EF4-FFF2-40B4-BE49-F238E27FC236}">
                      <a16:creationId xmlns:a16="http://schemas.microsoft.com/office/drawing/2014/main" id="{FD08633E-7483-480F-A63A-E38B74ED0A09}"/>
                    </a:ext>
                  </a:extLst>
                </p14:cNvPr>
                <p14:cNvContentPartPr/>
                <p14:nvPr/>
              </p14:nvContentPartPr>
              <p14:xfrm>
                <a:off x="1394560" y="3650467"/>
                <a:ext cx="146160" cy="155880"/>
              </p14:xfrm>
            </p:contentPart>
          </mc:Choice>
          <mc:Fallback>
            <p:pic>
              <p:nvPicPr>
                <p:cNvPr id="66" name="Freihand 65">
                  <a:extLst>
                    <a:ext uri="{FF2B5EF4-FFF2-40B4-BE49-F238E27FC236}">
                      <a16:creationId xmlns:a16="http://schemas.microsoft.com/office/drawing/2014/main" id="{FD08633E-7483-480F-A63A-E38B74ED0A09}"/>
                    </a:ext>
                  </a:extLst>
                </p:cNvPr>
                <p:cNvPicPr/>
                <p:nvPr/>
              </p:nvPicPr>
              <p:blipFill>
                <a:blip r:embed="rId97"/>
                <a:stretch>
                  <a:fillRect/>
                </a:stretch>
              </p:blipFill>
              <p:spPr>
                <a:xfrm>
                  <a:off x="1390240" y="3646147"/>
                  <a:ext cx="154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7" name="Freihand 66">
                  <a:extLst>
                    <a:ext uri="{FF2B5EF4-FFF2-40B4-BE49-F238E27FC236}">
                      <a16:creationId xmlns:a16="http://schemas.microsoft.com/office/drawing/2014/main" id="{EBCDEFAF-D12F-4D0F-9AF3-A594A73DE021}"/>
                    </a:ext>
                  </a:extLst>
                </p14:cNvPr>
                <p14:cNvContentPartPr/>
                <p14:nvPr/>
              </p14:nvContentPartPr>
              <p14:xfrm>
                <a:off x="1520200" y="3658387"/>
                <a:ext cx="22320" cy="34560"/>
              </p14:xfrm>
            </p:contentPart>
          </mc:Choice>
          <mc:Fallback>
            <p:pic>
              <p:nvPicPr>
                <p:cNvPr id="67" name="Freihand 66">
                  <a:extLst>
                    <a:ext uri="{FF2B5EF4-FFF2-40B4-BE49-F238E27FC236}">
                      <a16:creationId xmlns:a16="http://schemas.microsoft.com/office/drawing/2014/main" id="{EBCDEFAF-D12F-4D0F-9AF3-A594A73DE021}"/>
                    </a:ext>
                  </a:extLst>
                </p:cNvPr>
                <p:cNvPicPr/>
                <p:nvPr/>
              </p:nvPicPr>
              <p:blipFill>
                <a:blip r:embed="rId99"/>
                <a:stretch>
                  <a:fillRect/>
                </a:stretch>
              </p:blipFill>
              <p:spPr>
                <a:xfrm>
                  <a:off x="1515880" y="3654067"/>
                  <a:ext cx="30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8" name="Freihand 67">
                  <a:extLst>
                    <a:ext uri="{FF2B5EF4-FFF2-40B4-BE49-F238E27FC236}">
                      <a16:creationId xmlns:a16="http://schemas.microsoft.com/office/drawing/2014/main" id="{4BEBF22C-3E8D-4D39-8205-E9BF633B39BC}"/>
                    </a:ext>
                  </a:extLst>
                </p14:cNvPr>
                <p14:cNvContentPartPr/>
                <p14:nvPr/>
              </p14:nvContentPartPr>
              <p14:xfrm>
                <a:off x="1590040" y="3721387"/>
                <a:ext cx="179640" cy="69120"/>
              </p14:xfrm>
            </p:contentPart>
          </mc:Choice>
          <mc:Fallback>
            <p:pic>
              <p:nvPicPr>
                <p:cNvPr id="68" name="Freihand 67">
                  <a:extLst>
                    <a:ext uri="{FF2B5EF4-FFF2-40B4-BE49-F238E27FC236}">
                      <a16:creationId xmlns:a16="http://schemas.microsoft.com/office/drawing/2014/main" id="{4BEBF22C-3E8D-4D39-8205-E9BF633B39BC}"/>
                    </a:ext>
                  </a:extLst>
                </p:cNvPr>
                <p:cNvPicPr/>
                <p:nvPr/>
              </p:nvPicPr>
              <p:blipFill>
                <a:blip r:embed="rId101"/>
                <a:stretch>
                  <a:fillRect/>
                </a:stretch>
              </p:blipFill>
              <p:spPr>
                <a:xfrm>
                  <a:off x="1585720" y="3717067"/>
                  <a:ext cx="188280" cy="77760"/>
                </a:xfrm>
                <a:prstGeom prst="rect">
                  <a:avLst/>
                </a:prstGeom>
              </p:spPr>
            </p:pic>
          </mc:Fallback>
        </mc:AlternateContent>
      </p:grpSp>
      <p:grpSp>
        <p:nvGrpSpPr>
          <p:cNvPr id="82" name="Gruppieren 81">
            <a:extLst>
              <a:ext uri="{FF2B5EF4-FFF2-40B4-BE49-F238E27FC236}">
                <a16:creationId xmlns:a16="http://schemas.microsoft.com/office/drawing/2014/main" id="{A64E9F08-69E8-431F-A2AC-F41453F0AC94}"/>
              </a:ext>
            </a:extLst>
          </p:cNvPr>
          <p:cNvGrpSpPr/>
          <p:nvPr/>
        </p:nvGrpSpPr>
        <p:grpSpPr>
          <a:xfrm>
            <a:off x="2428480" y="3033067"/>
            <a:ext cx="718200" cy="294480"/>
            <a:chOff x="2428480" y="3033067"/>
            <a:chExt cx="718200" cy="294480"/>
          </a:xfrm>
        </p:grpSpPr>
        <mc:AlternateContent xmlns:mc="http://schemas.openxmlformats.org/markup-compatibility/2006">
          <mc:Choice xmlns:p14="http://schemas.microsoft.com/office/powerpoint/2010/main" Requires="p14">
            <p:contentPart p14:bwMode="auto" r:id="rId102">
              <p14:nvContentPartPr>
                <p14:cNvPr id="71" name="Freihand 70">
                  <a:extLst>
                    <a:ext uri="{FF2B5EF4-FFF2-40B4-BE49-F238E27FC236}">
                      <a16:creationId xmlns:a16="http://schemas.microsoft.com/office/drawing/2014/main" id="{8DF2792E-83EE-4DE2-8903-E721F7E96E6A}"/>
                    </a:ext>
                  </a:extLst>
                </p14:cNvPr>
                <p14:cNvContentPartPr/>
                <p14:nvPr/>
              </p14:nvContentPartPr>
              <p14:xfrm>
                <a:off x="2428480" y="3102907"/>
                <a:ext cx="105480" cy="224640"/>
              </p14:xfrm>
            </p:contentPart>
          </mc:Choice>
          <mc:Fallback>
            <p:pic>
              <p:nvPicPr>
                <p:cNvPr id="71" name="Freihand 70">
                  <a:extLst>
                    <a:ext uri="{FF2B5EF4-FFF2-40B4-BE49-F238E27FC236}">
                      <a16:creationId xmlns:a16="http://schemas.microsoft.com/office/drawing/2014/main" id="{8DF2792E-83EE-4DE2-8903-E721F7E96E6A}"/>
                    </a:ext>
                  </a:extLst>
                </p:cNvPr>
                <p:cNvPicPr/>
                <p:nvPr/>
              </p:nvPicPr>
              <p:blipFill>
                <a:blip r:embed="rId103"/>
                <a:stretch>
                  <a:fillRect/>
                </a:stretch>
              </p:blipFill>
              <p:spPr>
                <a:xfrm>
                  <a:off x="2424160" y="3098587"/>
                  <a:ext cx="1141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2" name="Freihand 71">
                  <a:extLst>
                    <a:ext uri="{FF2B5EF4-FFF2-40B4-BE49-F238E27FC236}">
                      <a16:creationId xmlns:a16="http://schemas.microsoft.com/office/drawing/2014/main" id="{CFB998C1-7670-4D01-80BC-07CA077447CF}"/>
                    </a:ext>
                  </a:extLst>
                </p14:cNvPr>
                <p14:cNvContentPartPr/>
                <p14:nvPr/>
              </p14:nvContentPartPr>
              <p14:xfrm>
                <a:off x="2572480" y="3133867"/>
                <a:ext cx="306360" cy="135000"/>
              </p14:xfrm>
            </p:contentPart>
          </mc:Choice>
          <mc:Fallback>
            <p:pic>
              <p:nvPicPr>
                <p:cNvPr id="72" name="Freihand 71">
                  <a:extLst>
                    <a:ext uri="{FF2B5EF4-FFF2-40B4-BE49-F238E27FC236}">
                      <a16:creationId xmlns:a16="http://schemas.microsoft.com/office/drawing/2014/main" id="{CFB998C1-7670-4D01-80BC-07CA077447CF}"/>
                    </a:ext>
                  </a:extLst>
                </p:cNvPr>
                <p:cNvPicPr/>
                <p:nvPr/>
              </p:nvPicPr>
              <p:blipFill>
                <a:blip r:embed="rId105"/>
                <a:stretch>
                  <a:fillRect/>
                </a:stretch>
              </p:blipFill>
              <p:spPr>
                <a:xfrm>
                  <a:off x="2568160" y="3129547"/>
                  <a:ext cx="315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3" name="Freihand 72">
                  <a:extLst>
                    <a:ext uri="{FF2B5EF4-FFF2-40B4-BE49-F238E27FC236}">
                      <a16:creationId xmlns:a16="http://schemas.microsoft.com/office/drawing/2014/main" id="{9CDE2A24-2F40-47DD-8486-F71BC60F3842}"/>
                    </a:ext>
                  </a:extLst>
                </p14:cNvPr>
                <p14:cNvContentPartPr/>
                <p14:nvPr/>
              </p14:nvContentPartPr>
              <p14:xfrm>
                <a:off x="2829880" y="3130627"/>
                <a:ext cx="360" cy="360"/>
              </p14:xfrm>
            </p:contentPart>
          </mc:Choice>
          <mc:Fallback>
            <p:pic>
              <p:nvPicPr>
                <p:cNvPr id="73" name="Freihand 72">
                  <a:extLst>
                    <a:ext uri="{FF2B5EF4-FFF2-40B4-BE49-F238E27FC236}">
                      <a16:creationId xmlns:a16="http://schemas.microsoft.com/office/drawing/2014/main" id="{9CDE2A24-2F40-47DD-8486-F71BC60F3842}"/>
                    </a:ext>
                  </a:extLst>
                </p:cNvPr>
                <p:cNvPicPr/>
                <p:nvPr/>
              </p:nvPicPr>
              <p:blipFill>
                <a:blip r:embed="rId107"/>
                <a:stretch>
                  <a:fillRect/>
                </a:stretch>
              </p:blipFill>
              <p:spPr>
                <a:xfrm>
                  <a:off x="2825560" y="3126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4" name="Freihand 73">
                  <a:extLst>
                    <a:ext uri="{FF2B5EF4-FFF2-40B4-BE49-F238E27FC236}">
                      <a16:creationId xmlns:a16="http://schemas.microsoft.com/office/drawing/2014/main" id="{882F18AE-B3D2-4C7A-AA89-07D7C68145B7}"/>
                    </a:ext>
                  </a:extLst>
                </p14:cNvPr>
                <p14:cNvContentPartPr/>
                <p14:nvPr/>
              </p14:nvContentPartPr>
              <p14:xfrm>
                <a:off x="2913400" y="3167347"/>
                <a:ext cx="99000" cy="83520"/>
              </p14:xfrm>
            </p:contentPart>
          </mc:Choice>
          <mc:Fallback>
            <p:pic>
              <p:nvPicPr>
                <p:cNvPr id="74" name="Freihand 73">
                  <a:extLst>
                    <a:ext uri="{FF2B5EF4-FFF2-40B4-BE49-F238E27FC236}">
                      <a16:creationId xmlns:a16="http://schemas.microsoft.com/office/drawing/2014/main" id="{882F18AE-B3D2-4C7A-AA89-07D7C68145B7}"/>
                    </a:ext>
                  </a:extLst>
                </p:cNvPr>
                <p:cNvPicPr/>
                <p:nvPr/>
              </p:nvPicPr>
              <p:blipFill>
                <a:blip r:embed="rId109"/>
                <a:stretch>
                  <a:fillRect/>
                </a:stretch>
              </p:blipFill>
              <p:spPr>
                <a:xfrm>
                  <a:off x="2909080" y="3163027"/>
                  <a:ext cx="107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5" name="Freihand 74">
                  <a:extLst>
                    <a:ext uri="{FF2B5EF4-FFF2-40B4-BE49-F238E27FC236}">
                      <a16:creationId xmlns:a16="http://schemas.microsoft.com/office/drawing/2014/main" id="{2E4F6721-2FF2-4FBF-9B68-380FE830AC19}"/>
                    </a:ext>
                  </a:extLst>
                </p14:cNvPr>
                <p14:cNvContentPartPr/>
                <p14:nvPr/>
              </p14:nvContentPartPr>
              <p14:xfrm>
                <a:off x="2981080" y="3033067"/>
                <a:ext cx="165600" cy="244080"/>
              </p14:xfrm>
            </p:contentPart>
          </mc:Choice>
          <mc:Fallback>
            <p:pic>
              <p:nvPicPr>
                <p:cNvPr id="75" name="Freihand 74">
                  <a:extLst>
                    <a:ext uri="{FF2B5EF4-FFF2-40B4-BE49-F238E27FC236}">
                      <a16:creationId xmlns:a16="http://schemas.microsoft.com/office/drawing/2014/main" id="{2E4F6721-2FF2-4FBF-9B68-380FE830AC19}"/>
                    </a:ext>
                  </a:extLst>
                </p:cNvPr>
                <p:cNvPicPr/>
                <p:nvPr/>
              </p:nvPicPr>
              <p:blipFill>
                <a:blip r:embed="rId111"/>
                <a:stretch>
                  <a:fillRect/>
                </a:stretch>
              </p:blipFill>
              <p:spPr>
                <a:xfrm>
                  <a:off x="2976760" y="3028747"/>
                  <a:ext cx="174240" cy="252720"/>
                </a:xfrm>
                <a:prstGeom prst="rect">
                  <a:avLst/>
                </a:prstGeom>
              </p:spPr>
            </p:pic>
          </mc:Fallback>
        </mc:AlternateContent>
      </p:grpSp>
      <p:grpSp>
        <p:nvGrpSpPr>
          <p:cNvPr id="81" name="Gruppieren 80">
            <a:extLst>
              <a:ext uri="{FF2B5EF4-FFF2-40B4-BE49-F238E27FC236}">
                <a16:creationId xmlns:a16="http://schemas.microsoft.com/office/drawing/2014/main" id="{63E3A3AD-EE33-4F89-81B7-66357B8767E7}"/>
              </a:ext>
            </a:extLst>
          </p:cNvPr>
          <p:cNvGrpSpPr/>
          <p:nvPr/>
        </p:nvGrpSpPr>
        <p:grpSpPr>
          <a:xfrm>
            <a:off x="4171600" y="2833987"/>
            <a:ext cx="658440" cy="309960"/>
            <a:chOff x="4171600" y="2833987"/>
            <a:chExt cx="658440" cy="309960"/>
          </a:xfrm>
        </p:grpSpPr>
        <mc:AlternateContent xmlns:mc="http://schemas.openxmlformats.org/markup-compatibility/2006">
          <mc:Choice xmlns:p14="http://schemas.microsoft.com/office/powerpoint/2010/main" Requires="p14">
            <p:contentPart p14:bwMode="auto" r:id="rId112">
              <p14:nvContentPartPr>
                <p14:cNvPr id="76" name="Freihand 75">
                  <a:extLst>
                    <a:ext uri="{FF2B5EF4-FFF2-40B4-BE49-F238E27FC236}">
                      <a16:creationId xmlns:a16="http://schemas.microsoft.com/office/drawing/2014/main" id="{7042DA1B-777E-472E-B15C-996337A025EC}"/>
                    </a:ext>
                  </a:extLst>
                </p14:cNvPr>
                <p14:cNvContentPartPr/>
                <p14:nvPr/>
              </p14:nvContentPartPr>
              <p14:xfrm>
                <a:off x="4171600" y="2957107"/>
                <a:ext cx="72720" cy="158400"/>
              </p14:xfrm>
            </p:contentPart>
          </mc:Choice>
          <mc:Fallback>
            <p:pic>
              <p:nvPicPr>
                <p:cNvPr id="76" name="Freihand 75">
                  <a:extLst>
                    <a:ext uri="{FF2B5EF4-FFF2-40B4-BE49-F238E27FC236}">
                      <a16:creationId xmlns:a16="http://schemas.microsoft.com/office/drawing/2014/main" id="{7042DA1B-777E-472E-B15C-996337A025EC}"/>
                    </a:ext>
                  </a:extLst>
                </p:cNvPr>
                <p:cNvPicPr/>
                <p:nvPr/>
              </p:nvPicPr>
              <p:blipFill>
                <a:blip r:embed="rId113"/>
                <a:stretch>
                  <a:fillRect/>
                </a:stretch>
              </p:blipFill>
              <p:spPr>
                <a:xfrm>
                  <a:off x="4167280" y="2952787"/>
                  <a:ext cx="81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7" name="Freihand 76">
                  <a:extLst>
                    <a:ext uri="{FF2B5EF4-FFF2-40B4-BE49-F238E27FC236}">
                      <a16:creationId xmlns:a16="http://schemas.microsoft.com/office/drawing/2014/main" id="{173D45C9-1683-410B-B2AD-D0953A55A03A}"/>
                    </a:ext>
                  </a:extLst>
                </p14:cNvPr>
                <p14:cNvContentPartPr/>
                <p14:nvPr/>
              </p14:nvContentPartPr>
              <p14:xfrm>
                <a:off x="4173760" y="2833987"/>
                <a:ext cx="50760" cy="29880"/>
              </p14:xfrm>
            </p:contentPart>
          </mc:Choice>
          <mc:Fallback>
            <p:pic>
              <p:nvPicPr>
                <p:cNvPr id="77" name="Freihand 76">
                  <a:extLst>
                    <a:ext uri="{FF2B5EF4-FFF2-40B4-BE49-F238E27FC236}">
                      <a16:creationId xmlns:a16="http://schemas.microsoft.com/office/drawing/2014/main" id="{173D45C9-1683-410B-B2AD-D0953A55A03A}"/>
                    </a:ext>
                  </a:extLst>
                </p:cNvPr>
                <p:cNvPicPr/>
                <p:nvPr/>
              </p:nvPicPr>
              <p:blipFill>
                <a:blip r:embed="rId115"/>
                <a:stretch>
                  <a:fillRect/>
                </a:stretch>
              </p:blipFill>
              <p:spPr>
                <a:xfrm>
                  <a:off x="4169440" y="2829667"/>
                  <a:ext cx="59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8" name="Freihand 77">
                  <a:extLst>
                    <a:ext uri="{FF2B5EF4-FFF2-40B4-BE49-F238E27FC236}">
                      <a16:creationId xmlns:a16="http://schemas.microsoft.com/office/drawing/2014/main" id="{C81EF176-A0F2-4F6D-BEB2-1178FA14280F}"/>
                    </a:ext>
                  </a:extLst>
                </p14:cNvPr>
                <p14:cNvContentPartPr/>
                <p14:nvPr/>
              </p14:nvContentPartPr>
              <p14:xfrm>
                <a:off x="4372840" y="3106867"/>
                <a:ext cx="32040" cy="37080"/>
              </p14:xfrm>
            </p:contentPart>
          </mc:Choice>
          <mc:Fallback>
            <p:pic>
              <p:nvPicPr>
                <p:cNvPr id="78" name="Freihand 77">
                  <a:extLst>
                    <a:ext uri="{FF2B5EF4-FFF2-40B4-BE49-F238E27FC236}">
                      <a16:creationId xmlns:a16="http://schemas.microsoft.com/office/drawing/2014/main" id="{C81EF176-A0F2-4F6D-BEB2-1178FA14280F}"/>
                    </a:ext>
                  </a:extLst>
                </p:cNvPr>
                <p:cNvPicPr/>
                <p:nvPr/>
              </p:nvPicPr>
              <p:blipFill>
                <a:blip r:embed="rId117"/>
                <a:stretch>
                  <a:fillRect/>
                </a:stretch>
              </p:blipFill>
              <p:spPr>
                <a:xfrm>
                  <a:off x="4368520" y="3102547"/>
                  <a:ext cx="40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9" name="Freihand 78">
                  <a:extLst>
                    <a:ext uri="{FF2B5EF4-FFF2-40B4-BE49-F238E27FC236}">
                      <a16:creationId xmlns:a16="http://schemas.microsoft.com/office/drawing/2014/main" id="{D416FC68-A10F-490E-8B05-61FCE79FC975}"/>
                    </a:ext>
                  </a:extLst>
                </p14:cNvPr>
                <p14:cNvContentPartPr/>
                <p14:nvPr/>
              </p14:nvContentPartPr>
              <p14:xfrm>
                <a:off x="4506400" y="2910307"/>
                <a:ext cx="190080" cy="192960"/>
              </p14:xfrm>
            </p:contentPart>
          </mc:Choice>
          <mc:Fallback>
            <p:pic>
              <p:nvPicPr>
                <p:cNvPr id="79" name="Freihand 78">
                  <a:extLst>
                    <a:ext uri="{FF2B5EF4-FFF2-40B4-BE49-F238E27FC236}">
                      <a16:creationId xmlns:a16="http://schemas.microsoft.com/office/drawing/2014/main" id="{D416FC68-A10F-490E-8B05-61FCE79FC975}"/>
                    </a:ext>
                  </a:extLst>
                </p:cNvPr>
                <p:cNvPicPr/>
                <p:nvPr/>
              </p:nvPicPr>
              <p:blipFill>
                <a:blip r:embed="rId119"/>
                <a:stretch>
                  <a:fillRect/>
                </a:stretch>
              </p:blipFill>
              <p:spPr>
                <a:xfrm>
                  <a:off x="4502080" y="2905987"/>
                  <a:ext cx="198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0" name="Freihand 79">
                  <a:extLst>
                    <a:ext uri="{FF2B5EF4-FFF2-40B4-BE49-F238E27FC236}">
                      <a16:creationId xmlns:a16="http://schemas.microsoft.com/office/drawing/2014/main" id="{170C4FE3-0FEB-4C66-B174-2803B203F840}"/>
                    </a:ext>
                  </a:extLst>
                </p14:cNvPr>
                <p14:cNvContentPartPr/>
                <p14:nvPr/>
              </p14:nvContentPartPr>
              <p14:xfrm>
                <a:off x="4829680" y="3120187"/>
                <a:ext cx="360" cy="360"/>
              </p14:xfrm>
            </p:contentPart>
          </mc:Choice>
          <mc:Fallback>
            <p:pic>
              <p:nvPicPr>
                <p:cNvPr id="80" name="Freihand 79">
                  <a:extLst>
                    <a:ext uri="{FF2B5EF4-FFF2-40B4-BE49-F238E27FC236}">
                      <a16:creationId xmlns:a16="http://schemas.microsoft.com/office/drawing/2014/main" id="{170C4FE3-0FEB-4C66-B174-2803B203F840}"/>
                    </a:ext>
                  </a:extLst>
                </p:cNvPr>
                <p:cNvPicPr/>
                <p:nvPr/>
              </p:nvPicPr>
              <p:blipFill>
                <a:blip r:embed="rId107"/>
                <a:stretch>
                  <a:fillRect/>
                </a:stretch>
              </p:blipFill>
              <p:spPr>
                <a:xfrm>
                  <a:off x="4825360" y="3115867"/>
                  <a:ext cx="9000" cy="9000"/>
                </a:xfrm>
                <a:prstGeom prst="rect">
                  <a:avLst/>
                </a:prstGeom>
              </p:spPr>
            </p:pic>
          </mc:Fallback>
        </mc:AlternateContent>
      </p:grpSp>
      <p:grpSp>
        <p:nvGrpSpPr>
          <p:cNvPr id="136" name="Gruppieren 135">
            <a:extLst>
              <a:ext uri="{FF2B5EF4-FFF2-40B4-BE49-F238E27FC236}">
                <a16:creationId xmlns:a16="http://schemas.microsoft.com/office/drawing/2014/main" id="{BE353679-0948-4B5F-B056-199EFC7EC386}"/>
              </a:ext>
            </a:extLst>
          </p:cNvPr>
          <p:cNvGrpSpPr/>
          <p:nvPr/>
        </p:nvGrpSpPr>
        <p:grpSpPr>
          <a:xfrm>
            <a:off x="4011400" y="3204427"/>
            <a:ext cx="3807360" cy="1109520"/>
            <a:chOff x="4011400" y="3204427"/>
            <a:chExt cx="3807360" cy="1109520"/>
          </a:xfrm>
        </p:grpSpPr>
        <mc:AlternateContent xmlns:mc="http://schemas.openxmlformats.org/markup-compatibility/2006">
          <mc:Choice xmlns:p14="http://schemas.microsoft.com/office/powerpoint/2010/main" Requires="p14">
            <p:contentPart p14:bwMode="auto" r:id="rId121">
              <p14:nvContentPartPr>
                <p14:cNvPr id="83" name="Freihand 82">
                  <a:extLst>
                    <a:ext uri="{FF2B5EF4-FFF2-40B4-BE49-F238E27FC236}">
                      <a16:creationId xmlns:a16="http://schemas.microsoft.com/office/drawing/2014/main" id="{8BC431DA-E8E2-4DF7-A686-FE9B7CF152A7}"/>
                    </a:ext>
                  </a:extLst>
                </p14:cNvPr>
                <p14:cNvContentPartPr/>
                <p14:nvPr/>
              </p14:nvContentPartPr>
              <p14:xfrm>
                <a:off x="4011400" y="3425107"/>
                <a:ext cx="79560" cy="148320"/>
              </p14:xfrm>
            </p:contentPart>
          </mc:Choice>
          <mc:Fallback>
            <p:pic>
              <p:nvPicPr>
                <p:cNvPr id="83" name="Freihand 82">
                  <a:extLst>
                    <a:ext uri="{FF2B5EF4-FFF2-40B4-BE49-F238E27FC236}">
                      <a16:creationId xmlns:a16="http://schemas.microsoft.com/office/drawing/2014/main" id="{8BC431DA-E8E2-4DF7-A686-FE9B7CF152A7}"/>
                    </a:ext>
                  </a:extLst>
                </p:cNvPr>
                <p:cNvPicPr/>
                <p:nvPr/>
              </p:nvPicPr>
              <p:blipFill>
                <a:blip r:embed="rId122"/>
                <a:stretch>
                  <a:fillRect/>
                </a:stretch>
              </p:blipFill>
              <p:spPr>
                <a:xfrm>
                  <a:off x="4007080" y="3420787"/>
                  <a:ext cx="88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4" name="Freihand 83">
                  <a:extLst>
                    <a:ext uri="{FF2B5EF4-FFF2-40B4-BE49-F238E27FC236}">
                      <a16:creationId xmlns:a16="http://schemas.microsoft.com/office/drawing/2014/main" id="{9B676DE5-7C43-407B-97B7-C8270457931B}"/>
                    </a:ext>
                  </a:extLst>
                </p14:cNvPr>
                <p14:cNvContentPartPr/>
                <p14:nvPr/>
              </p14:nvContentPartPr>
              <p14:xfrm>
                <a:off x="4133080" y="3346987"/>
                <a:ext cx="61200" cy="286200"/>
              </p14:xfrm>
            </p:contentPart>
          </mc:Choice>
          <mc:Fallback>
            <p:pic>
              <p:nvPicPr>
                <p:cNvPr id="84" name="Freihand 83">
                  <a:extLst>
                    <a:ext uri="{FF2B5EF4-FFF2-40B4-BE49-F238E27FC236}">
                      <a16:creationId xmlns:a16="http://schemas.microsoft.com/office/drawing/2014/main" id="{9B676DE5-7C43-407B-97B7-C8270457931B}"/>
                    </a:ext>
                  </a:extLst>
                </p:cNvPr>
                <p:cNvPicPr/>
                <p:nvPr/>
              </p:nvPicPr>
              <p:blipFill>
                <a:blip r:embed="rId124"/>
                <a:stretch>
                  <a:fillRect/>
                </a:stretch>
              </p:blipFill>
              <p:spPr>
                <a:xfrm>
                  <a:off x="4128760" y="3342667"/>
                  <a:ext cx="698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5" name="Freihand 84">
                  <a:extLst>
                    <a:ext uri="{FF2B5EF4-FFF2-40B4-BE49-F238E27FC236}">
                      <a16:creationId xmlns:a16="http://schemas.microsoft.com/office/drawing/2014/main" id="{6870A56A-4A61-44DB-8596-85306F07EE20}"/>
                    </a:ext>
                  </a:extLst>
                </p14:cNvPr>
                <p14:cNvContentPartPr/>
                <p14:nvPr/>
              </p14:nvContentPartPr>
              <p14:xfrm>
                <a:off x="4053520" y="3292627"/>
                <a:ext cx="360" cy="360"/>
              </p14:xfrm>
            </p:contentPart>
          </mc:Choice>
          <mc:Fallback>
            <p:pic>
              <p:nvPicPr>
                <p:cNvPr id="85" name="Freihand 84">
                  <a:extLst>
                    <a:ext uri="{FF2B5EF4-FFF2-40B4-BE49-F238E27FC236}">
                      <a16:creationId xmlns:a16="http://schemas.microsoft.com/office/drawing/2014/main" id="{6870A56A-4A61-44DB-8596-85306F07EE20}"/>
                    </a:ext>
                  </a:extLst>
                </p:cNvPr>
                <p:cNvPicPr/>
                <p:nvPr/>
              </p:nvPicPr>
              <p:blipFill>
                <a:blip r:embed="rId107"/>
                <a:stretch>
                  <a:fillRect/>
                </a:stretch>
              </p:blipFill>
              <p:spPr>
                <a:xfrm>
                  <a:off x="4049200" y="3288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6" name="Freihand 85">
                  <a:extLst>
                    <a:ext uri="{FF2B5EF4-FFF2-40B4-BE49-F238E27FC236}">
                      <a16:creationId xmlns:a16="http://schemas.microsoft.com/office/drawing/2014/main" id="{32512AC1-9E80-4860-B08F-2611373F066F}"/>
                    </a:ext>
                  </a:extLst>
                </p14:cNvPr>
                <p14:cNvContentPartPr/>
                <p14:nvPr/>
              </p14:nvContentPartPr>
              <p14:xfrm>
                <a:off x="4403440" y="3410347"/>
                <a:ext cx="208440" cy="87120"/>
              </p14:xfrm>
            </p:contentPart>
          </mc:Choice>
          <mc:Fallback>
            <p:pic>
              <p:nvPicPr>
                <p:cNvPr id="86" name="Freihand 85">
                  <a:extLst>
                    <a:ext uri="{FF2B5EF4-FFF2-40B4-BE49-F238E27FC236}">
                      <a16:creationId xmlns:a16="http://schemas.microsoft.com/office/drawing/2014/main" id="{32512AC1-9E80-4860-B08F-2611373F066F}"/>
                    </a:ext>
                  </a:extLst>
                </p:cNvPr>
                <p:cNvPicPr/>
                <p:nvPr/>
              </p:nvPicPr>
              <p:blipFill>
                <a:blip r:embed="rId127"/>
                <a:stretch>
                  <a:fillRect/>
                </a:stretch>
              </p:blipFill>
              <p:spPr>
                <a:xfrm>
                  <a:off x="4399120" y="3406027"/>
                  <a:ext cx="217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7" name="Freihand 86">
                  <a:extLst>
                    <a:ext uri="{FF2B5EF4-FFF2-40B4-BE49-F238E27FC236}">
                      <a16:creationId xmlns:a16="http://schemas.microsoft.com/office/drawing/2014/main" id="{EA271D01-B902-40A9-9A47-E69A8C570AAF}"/>
                    </a:ext>
                  </a:extLst>
                </p14:cNvPr>
                <p14:cNvContentPartPr/>
                <p14:nvPr/>
              </p14:nvContentPartPr>
              <p14:xfrm>
                <a:off x="4632400" y="3403507"/>
                <a:ext cx="94680" cy="69840"/>
              </p14:xfrm>
            </p:contentPart>
          </mc:Choice>
          <mc:Fallback>
            <p:pic>
              <p:nvPicPr>
                <p:cNvPr id="87" name="Freihand 86">
                  <a:extLst>
                    <a:ext uri="{FF2B5EF4-FFF2-40B4-BE49-F238E27FC236}">
                      <a16:creationId xmlns:a16="http://schemas.microsoft.com/office/drawing/2014/main" id="{EA271D01-B902-40A9-9A47-E69A8C570AAF}"/>
                    </a:ext>
                  </a:extLst>
                </p:cNvPr>
                <p:cNvPicPr/>
                <p:nvPr/>
              </p:nvPicPr>
              <p:blipFill>
                <a:blip r:embed="rId129"/>
                <a:stretch>
                  <a:fillRect/>
                </a:stretch>
              </p:blipFill>
              <p:spPr>
                <a:xfrm>
                  <a:off x="4628080" y="3399187"/>
                  <a:ext cx="103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8" name="Freihand 87">
                  <a:extLst>
                    <a:ext uri="{FF2B5EF4-FFF2-40B4-BE49-F238E27FC236}">
                      <a16:creationId xmlns:a16="http://schemas.microsoft.com/office/drawing/2014/main" id="{3E730CD9-1549-43D0-8274-0303D7B4C34C}"/>
                    </a:ext>
                  </a:extLst>
                </p14:cNvPr>
                <p14:cNvContentPartPr/>
                <p14:nvPr/>
              </p14:nvContentPartPr>
              <p14:xfrm>
                <a:off x="4756600" y="3372907"/>
                <a:ext cx="76320" cy="106200"/>
              </p14:xfrm>
            </p:contentPart>
          </mc:Choice>
          <mc:Fallback>
            <p:pic>
              <p:nvPicPr>
                <p:cNvPr id="88" name="Freihand 87">
                  <a:extLst>
                    <a:ext uri="{FF2B5EF4-FFF2-40B4-BE49-F238E27FC236}">
                      <a16:creationId xmlns:a16="http://schemas.microsoft.com/office/drawing/2014/main" id="{3E730CD9-1549-43D0-8274-0303D7B4C34C}"/>
                    </a:ext>
                  </a:extLst>
                </p:cNvPr>
                <p:cNvPicPr/>
                <p:nvPr/>
              </p:nvPicPr>
              <p:blipFill>
                <a:blip r:embed="rId131"/>
                <a:stretch>
                  <a:fillRect/>
                </a:stretch>
              </p:blipFill>
              <p:spPr>
                <a:xfrm>
                  <a:off x="4752280" y="3368587"/>
                  <a:ext cx="84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9" name="Freihand 88">
                  <a:extLst>
                    <a:ext uri="{FF2B5EF4-FFF2-40B4-BE49-F238E27FC236}">
                      <a16:creationId xmlns:a16="http://schemas.microsoft.com/office/drawing/2014/main" id="{9655B5BF-E8B6-462B-BB34-C8942DB1262F}"/>
                    </a:ext>
                  </a:extLst>
                </p14:cNvPr>
                <p14:cNvContentPartPr/>
                <p14:nvPr/>
              </p14:nvContentPartPr>
              <p14:xfrm>
                <a:off x="5165200" y="3306667"/>
                <a:ext cx="55080" cy="187920"/>
              </p14:xfrm>
            </p:contentPart>
          </mc:Choice>
          <mc:Fallback>
            <p:pic>
              <p:nvPicPr>
                <p:cNvPr id="89" name="Freihand 88">
                  <a:extLst>
                    <a:ext uri="{FF2B5EF4-FFF2-40B4-BE49-F238E27FC236}">
                      <a16:creationId xmlns:a16="http://schemas.microsoft.com/office/drawing/2014/main" id="{9655B5BF-E8B6-462B-BB34-C8942DB1262F}"/>
                    </a:ext>
                  </a:extLst>
                </p:cNvPr>
                <p:cNvPicPr/>
                <p:nvPr/>
              </p:nvPicPr>
              <p:blipFill>
                <a:blip r:embed="rId133"/>
                <a:stretch>
                  <a:fillRect/>
                </a:stretch>
              </p:blipFill>
              <p:spPr>
                <a:xfrm>
                  <a:off x="5160880" y="3302347"/>
                  <a:ext cx="637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0" name="Freihand 89">
                  <a:extLst>
                    <a:ext uri="{FF2B5EF4-FFF2-40B4-BE49-F238E27FC236}">
                      <a16:creationId xmlns:a16="http://schemas.microsoft.com/office/drawing/2014/main" id="{40660DEC-52FE-4310-AA18-DA9DE1257EEE}"/>
                    </a:ext>
                  </a:extLst>
                </p14:cNvPr>
                <p14:cNvContentPartPr/>
                <p14:nvPr/>
              </p14:nvContentPartPr>
              <p14:xfrm>
                <a:off x="5105080" y="3236467"/>
                <a:ext cx="189720" cy="167400"/>
              </p14:xfrm>
            </p:contentPart>
          </mc:Choice>
          <mc:Fallback>
            <p:pic>
              <p:nvPicPr>
                <p:cNvPr id="90" name="Freihand 89">
                  <a:extLst>
                    <a:ext uri="{FF2B5EF4-FFF2-40B4-BE49-F238E27FC236}">
                      <a16:creationId xmlns:a16="http://schemas.microsoft.com/office/drawing/2014/main" id="{40660DEC-52FE-4310-AA18-DA9DE1257EEE}"/>
                    </a:ext>
                  </a:extLst>
                </p:cNvPr>
                <p:cNvPicPr/>
                <p:nvPr/>
              </p:nvPicPr>
              <p:blipFill>
                <a:blip r:embed="rId135"/>
                <a:stretch>
                  <a:fillRect/>
                </a:stretch>
              </p:blipFill>
              <p:spPr>
                <a:xfrm>
                  <a:off x="5100760" y="3232147"/>
                  <a:ext cx="198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1" name="Freihand 90">
                  <a:extLst>
                    <a:ext uri="{FF2B5EF4-FFF2-40B4-BE49-F238E27FC236}">
                      <a16:creationId xmlns:a16="http://schemas.microsoft.com/office/drawing/2014/main" id="{E24CA333-A8E0-4E24-8A68-2669C0CB105B}"/>
                    </a:ext>
                  </a:extLst>
                </p14:cNvPr>
                <p14:cNvContentPartPr/>
                <p14:nvPr/>
              </p14:nvContentPartPr>
              <p14:xfrm>
                <a:off x="5318920" y="3336907"/>
                <a:ext cx="183240" cy="84240"/>
              </p14:xfrm>
            </p:contentPart>
          </mc:Choice>
          <mc:Fallback>
            <p:pic>
              <p:nvPicPr>
                <p:cNvPr id="91" name="Freihand 90">
                  <a:extLst>
                    <a:ext uri="{FF2B5EF4-FFF2-40B4-BE49-F238E27FC236}">
                      <a16:creationId xmlns:a16="http://schemas.microsoft.com/office/drawing/2014/main" id="{E24CA333-A8E0-4E24-8A68-2669C0CB105B}"/>
                    </a:ext>
                  </a:extLst>
                </p:cNvPr>
                <p:cNvPicPr/>
                <p:nvPr/>
              </p:nvPicPr>
              <p:blipFill>
                <a:blip r:embed="rId137"/>
                <a:stretch>
                  <a:fillRect/>
                </a:stretch>
              </p:blipFill>
              <p:spPr>
                <a:xfrm>
                  <a:off x="5314600" y="3332587"/>
                  <a:ext cx="191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2" name="Freihand 91">
                  <a:extLst>
                    <a:ext uri="{FF2B5EF4-FFF2-40B4-BE49-F238E27FC236}">
                      <a16:creationId xmlns:a16="http://schemas.microsoft.com/office/drawing/2014/main" id="{F17DB5C1-C97B-4049-AFF0-37CA23BFA84D}"/>
                    </a:ext>
                  </a:extLst>
                </p14:cNvPr>
                <p14:cNvContentPartPr/>
                <p14:nvPr/>
              </p14:nvContentPartPr>
              <p14:xfrm>
                <a:off x="5522680" y="3325747"/>
                <a:ext cx="85680" cy="100440"/>
              </p14:xfrm>
            </p:contentPart>
          </mc:Choice>
          <mc:Fallback>
            <p:pic>
              <p:nvPicPr>
                <p:cNvPr id="92" name="Freihand 91">
                  <a:extLst>
                    <a:ext uri="{FF2B5EF4-FFF2-40B4-BE49-F238E27FC236}">
                      <a16:creationId xmlns:a16="http://schemas.microsoft.com/office/drawing/2014/main" id="{F17DB5C1-C97B-4049-AFF0-37CA23BFA84D}"/>
                    </a:ext>
                  </a:extLst>
                </p:cNvPr>
                <p:cNvPicPr/>
                <p:nvPr/>
              </p:nvPicPr>
              <p:blipFill>
                <a:blip r:embed="rId139"/>
                <a:stretch>
                  <a:fillRect/>
                </a:stretch>
              </p:blipFill>
              <p:spPr>
                <a:xfrm>
                  <a:off x="5518360" y="3321427"/>
                  <a:ext cx="94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3" name="Freihand 92">
                  <a:extLst>
                    <a:ext uri="{FF2B5EF4-FFF2-40B4-BE49-F238E27FC236}">
                      <a16:creationId xmlns:a16="http://schemas.microsoft.com/office/drawing/2014/main" id="{5193581B-05E0-4912-B964-FD810D4A09E1}"/>
                    </a:ext>
                  </a:extLst>
                </p14:cNvPr>
                <p14:cNvContentPartPr/>
                <p14:nvPr/>
              </p14:nvContentPartPr>
              <p14:xfrm>
                <a:off x="5627440" y="3340507"/>
                <a:ext cx="210600" cy="59400"/>
              </p14:xfrm>
            </p:contentPart>
          </mc:Choice>
          <mc:Fallback>
            <p:pic>
              <p:nvPicPr>
                <p:cNvPr id="93" name="Freihand 92">
                  <a:extLst>
                    <a:ext uri="{FF2B5EF4-FFF2-40B4-BE49-F238E27FC236}">
                      <a16:creationId xmlns:a16="http://schemas.microsoft.com/office/drawing/2014/main" id="{5193581B-05E0-4912-B964-FD810D4A09E1}"/>
                    </a:ext>
                  </a:extLst>
                </p:cNvPr>
                <p:cNvPicPr/>
                <p:nvPr/>
              </p:nvPicPr>
              <p:blipFill>
                <a:blip r:embed="rId141"/>
                <a:stretch>
                  <a:fillRect/>
                </a:stretch>
              </p:blipFill>
              <p:spPr>
                <a:xfrm>
                  <a:off x="5623120" y="3336187"/>
                  <a:ext cx="219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4" name="Freihand 93">
                  <a:extLst>
                    <a:ext uri="{FF2B5EF4-FFF2-40B4-BE49-F238E27FC236}">
                      <a16:creationId xmlns:a16="http://schemas.microsoft.com/office/drawing/2014/main" id="{DBADD456-5D97-4296-9D13-253E7F84096C}"/>
                    </a:ext>
                  </a:extLst>
                </p14:cNvPr>
                <p14:cNvContentPartPr/>
                <p14:nvPr/>
              </p14:nvContentPartPr>
              <p14:xfrm>
                <a:off x="6077440" y="3284707"/>
                <a:ext cx="171000" cy="131400"/>
              </p14:xfrm>
            </p:contentPart>
          </mc:Choice>
          <mc:Fallback>
            <p:pic>
              <p:nvPicPr>
                <p:cNvPr id="94" name="Freihand 93">
                  <a:extLst>
                    <a:ext uri="{FF2B5EF4-FFF2-40B4-BE49-F238E27FC236}">
                      <a16:creationId xmlns:a16="http://schemas.microsoft.com/office/drawing/2014/main" id="{DBADD456-5D97-4296-9D13-253E7F84096C}"/>
                    </a:ext>
                  </a:extLst>
                </p:cNvPr>
                <p:cNvPicPr/>
                <p:nvPr/>
              </p:nvPicPr>
              <p:blipFill>
                <a:blip r:embed="rId143"/>
                <a:stretch>
                  <a:fillRect/>
                </a:stretch>
              </p:blipFill>
              <p:spPr>
                <a:xfrm>
                  <a:off x="6073120" y="3280387"/>
                  <a:ext cx="179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5" name="Freihand 94">
                  <a:extLst>
                    <a:ext uri="{FF2B5EF4-FFF2-40B4-BE49-F238E27FC236}">
                      <a16:creationId xmlns:a16="http://schemas.microsoft.com/office/drawing/2014/main" id="{8F5D5C99-736D-4DF4-986F-AE4D9FAC6788}"/>
                    </a:ext>
                  </a:extLst>
                </p14:cNvPr>
                <p14:cNvContentPartPr/>
                <p14:nvPr/>
              </p14:nvContentPartPr>
              <p14:xfrm>
                <a:off x="6264640" y="3298387"/>
                <a:ext cx="313920" cy="69480"/>
              </p14:xfrm>
            </p:contentPart>
          </mc:Choice>
          <mc:Fallback>
            <p:pic>
              <p:nvPicPr>
                <p:cNvPr id="95" name="Freihand 94">
                  <a:extLst>
                    <a:ext uri="{FF2B5EF4-FFF2-40B4-BE49-F238E27FC236}">
                      <a16:creationId xmlns:a16="http://schemas.microsoft.com/office/drawing/2014/main" id="{8F5D5C99-736D-4DF4-986F-AE4D9FAC6788}"/>
                    </a:ext>
                  </a:extLst>
                </p:cNvPr>
                <p:cNvPicPr/>
                <p:nvPr/>
              </p:nvPicPr>
              <p:blipFill>
                <a:blip r:embed="rId145"/>
                <a:stretch>
                  <a:fillRect/>
                </a:stretch>
              </p:blipFill>
              <p:spPr>
                <a:xfrm>
                  <a:off x="6260320" y="3294067"/>
                  <a:ext cx="322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6" name="Freihand 95">
                  <a:extLst>
                    <a:ext uri="{FF2B5EF4-FFF2-40B4-BE49-F238E27FC236}">
                      <a16:creationId xmlns:a16="http://schemas.microsoft.com/office/drawing/2014/main" id="{FAE1F5D9-47FD-4109-8462-90038C57D4A1}"/>
                    </a:ext>
                  </a:extLst>
                </p14:cNvPr>
                <p14:cNvContentPartPr/>
                <p14:nvPr/>
              </p14:nvContentPartPr>
              <p14:xfrm>
                <a:off x="6762160" y="3249067"/>
                <a:ext cx="172440" cy="240120"/>
              </p14:xfrm>
            </p:contentPart>
          </mc:Choice>
          <mc:Fallback>
            <p:pic>
              <p:nvPicPr>
                <p:cNvPr id="96" name="Freihand 95">
                  <a:extLst>
                    <a:ext uri="{FF2B5EF4-FFF2-40B4-BE49-F238E27FC236}">
                      <a16:creationId xmlns:a16="http://schemas.microsoft.com/office/drawing/2014/main" id="{FAE1F5D9-47FD-4109-8462-90038C57D4A1}"/>
                    </a:ext>
                  </a:extLst>
                </p:cNvPr>
                <p:cNvPicPr/>
                <p:nvPr/>
              </p:nvPicPr>
              <p:blipFill>
                <a:blip r:embed="rId147"/>
                <a:stretch>
                  <a:fillRect/>
                </a:stretch>
              </p:blipFill>
              <p:spPr>
                <a:xfrm>
                  <a:off x="6757840" y="3244747"/>
                  <a:ext cx="1810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Freihand 96">
                  <a:extLst>
                    <a:ext uri="{FF2B5EF4-FFF2-40B4-BE49-F238E27FC236}">
                      <a16:creationId xmlns:a16="http://schemas.microsoft.com/office/drawing/2014/main" id="{8ED1858D-413C-43C2-BD52-2B26320A46DB}"/>
                    </a:ext>
                  </a:extLst>
                </p14:cNvPr>
                <p14:cNvContentPartPr/>
                <p14:nvPr/>
              </p14:nvContentPartPr>
              <p14:xfrm>
                <a:off x="6971320" y="3272467"/>
                <a:ext cx="83880" cy="87120"/>
              </p14:xfrm>
            </p:contentPart>
          </mc:Choice>
          <mc:Fallback>
            <p:pic>
              <p:nvPicPr>
                <p:cNvPr id="97" name="Freihand 96">
                  <a:extLst>
                    <a:ext uri="{FF2B5EF4-FFF2-40B4-BE49-F238E27FC236}">
                      <a16:creationId xmlns:a16="http://schemas.microsoft.com/office/drawing/2014/main" id="{8ED1858D-413C-43C2-BD52-2B26320A46DB}"/>
                    </a:ext>
                  </a:extLst>
                </p:cNvPr>
                <p:cNvPicPr/>
                <p:nvPr/>
              </p:nvPicPr>
              <p:blipFill>
                <a:blip r:embed="rId149"/>
                <a:stretch>
                  <a:fillRect/>
                </a:stretch>
              </p:blipFill>
              <p:spPr>
                <a:xfrm>
                  <a:off x="6967000" y="3268147"/>
                  <a:ext cx="92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Freihand 97">
                  <a:extLst>
                    <a:ext uri="{FF2B5EF4-FFF2-40B4-BE49-F238E27FC236}">
                      <a16:creationId xmlns:a16="http://schemas.microsoft.com/office/drawing/2014/main" id="{F6C10FAF-0031-40A3-B71E-54C7B826AE08}"/>
                    </a:ext>
                  </a:extLst>
                </p14:cNvPr>
                <p14:cNvContentPartPr/>
                <p14:nvPr/>
              </p14:nvContentPartPr>
              <p14:xfrm>
                <a:off x="7060960" y="3267787"/>
                <a:ext cx="100440" cy="74160"/>
              </p14:xfrm>
            </p:contentPart>
          </mc:Choice>
          <mc:Fallback>
            <p:pic>
              <p:nvPicPr>
                <p:cNvPr id="98" name="Freihand 97">
                  <a:extLst>
                    <a:ext uri="{FF2B5EF4-FFF2-40B4-BE49-F238E27FC236}">
                      <a16:creationId xmlns:a16="http://schemas.microsoft.com/office/drawing/2014/main" id="{F6C10FAF-0031-40A3-B71E-54C7B826AE08}"/>
                    </a:ext>
                  </a:extLst>
                </p:cNvPr>
                <p:cNvPicPr/>
                <p:nvPr/>
              </p:nvPicPr>
              <p:blipFill>
                <a:blip r:embed="rId151"/>
                <a:stretch>
                  <a:fillRect/>
                </a:stretch>
              </p:blipFill>
              <p:spPr>
                <a:xfrm>
                  <a:off x="7056640" y="3263467"/>
                  <a:ext cx="109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9" name="Freihand 98">
                  <a:extLst>
                    <a:ext uri="{FF2B5EF4-FFF2-40B4-BE49-F238E27FC236}">
                      <a16:creationId xmlns:a16="http://schemas.microsoft.com/office/drawing/2014/main" id="{95B2293A-DFF9-440A-B29B-35BFE972B29A}"/>
                    </a:ext>
                  </a:extLst>
                </p14:cNvPr>
                <p14:cNvContentPartPr/>
                <p14:nvPr/>
              </p14:nvContentPartPr>
              <p14:xfrm>
                <a:off x="7192360" y="3204427"/>
                <a:ext cx="290520" cy="116280"/>
              </p14:xfrm>
            </p:contentPart>
          </mc:Choice>
          <mc:Fallback>
            <p:pic>
              <p:nvPicPr>
                <p:cNvPr id="99" name="Freihand 98">
                  <a:extLst>
                    <a:ext uri="{FF2B5EF4-FFF2-40B4-BE49-F238E27FC236}">
                      <a16:creationId xmlns:a16="http://schemas.microsoft.com/office/drawing/2014/main" id="{95B2293A-DFF9-440A-B29B-35BFE972B29A}"/>
                    </a:ext>
                  </a:extLst>
                </p:cNvPr>
                <p:cNvPicPr/>
                <p:nvPr/>
              </p:nvPicPr>
              <p:blipFill>
                <a:blip r:embed="rId153"/>
                <a:stretch>
                  <a:fillRect/>
                </a:stretch>
              </p:blipFill>
              <p:spPr>
                <a:xfrm>
                  <a:off x="7188040" y="3200107"/>
                  <a:ext cx="299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0" name="Freihand 99">
                  <a:extLst>
                    <a:ext uri="{FF2B5EF4-FFF2-40B4-BE49-F238E27FC236}">
                      <a16:creationId xmlns:a16="http://schemas.microsoft.com/office/drawing/2014/main" id="{F0886638-F5EE-44A0-9284-53F3DEAF67FA}"/>
                    </a:ext>
                  </a:extLst>
                </p14:cNvPr>
                <p14:cNvContentPartPr/>
                <p14:nvPr/>
              </p14:nvContentPartPr>
              <p14:xfrm>
                <a:off x="7558480" y="3230347"/>
                <a:ext cx="114120" cy="89280"/>
              </p14:xfrm>
            </p:contentPart>
          </mc:Choice>
          <mc:Fallback>
            <p:pic>
              <p:nvPicPr>
                <p:cNvPr id="100" name="Freihand 99">
                  <a:extLst>
                    <a:ext uri="{FF2B5EF4-FFF2-40B4-BE49-F238E27FC236}">
                      <a16:creationId xmlns:a16="http://schemas.microsoft.com/office/drawing/2014/main" id="{F0886638-F5EE-44A0-9284-53F3DEAF67FA}"/>
                    </a:ext>
                  </a:extLst>
                </p:cNvPr>
                <p:cNvPicPr/>
                <p:nvPr/>
              </p:nvPicPr>
              <p:blipFill>
                <a:blip r:embed="rId155"/>
                <a:stretch>
                  <a:fillRect/>
                </a:stretch>
              </p:blipFill>
              <p:spPr>
                <a:xfrm>
                  <a:off x="7554160" y="3226027"/>
                  <a:ext cx="122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1" name="Freihand 100">
                  <a:extLst>
                    <a:ext uri="{FF2B5EF4-FFF2-40B4-BE49-F238E27FC236}">
                      <a16:creationId xmlns:a16="http://schemas.microsoft.com/office/drawing/2014/main" id="{6EEB88BE-867B-4C4A-AA53-6DEF208A2891}"/>
                    </a:ext>
                  </a:extLst>
                </p14:cNvPr>
                <p14:cNvContentPartPr/>
                <p14:nvPr/>
              </p14:nvContentPartPr>
              <p14:xfrm>
                <a:off x="7688800" y="3215587"/>
                <a:ext cx="129960" cy="114840"/>
              </p14:xfrm>
            </p:contentPart>
          </mc:Choice>
          <mc:Fallback>
            <p:pic>
              <p:nvPicPr>
                <p:cNvPr id="101" name="Freihand 100">
                  <a:extLst>
                    <a:ext uri="{FF2B5EF4-FFF2-40B4-BE49-F238E27FC236}">
                      <a16:creationId xmlns:a16="http://schemas.microsoft.com/office/drawing/2014/main" id="{6EEB88BE-867B-4C4A-AA53-6DEF208A2891}"/>
                    </a:ext>
                  </a:extLst>
                </p:cNvPr>
                <p:cNvPicPr/>
                <p:nvPr/>
              </p:nvPicPr>
              <p:blipFill>
                <a:blip r:embed="rId157"/>
                <a:stretch>
                  <a:fillRect/>
                </a:stretch>
              </p:blipFill>
              <p:spPr>
                <a:xfrm>
                  <a:off x="7684480" y="3211267"/>
                  <a:ext cx="138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6" name="Freihand 105">
                  <a:extLst>
                    <a:ext uri="{FF2B5EF4-FFF2-40B4-BE49-F238E27FC236}">
                      <a16:creationId xmlns:a16="http://schemas.microsoft.com/office/drawing/2014/main" id="{3A1E26EA-5532-48BC-9F2B-4BFAF57CCCCF}"/>
                    </a:ext>
                  </a:extLst>
                </p14:cNvPr>
                <p14:cNvContentPartPr/>
                <p14:nvPr/>
              </p14:nvContentPartPr>
              <p14:xfrm>
                <a:off x="4240360" y="3773947"/>
                <a:ext cx="188280" cy="123480"/>
              </p14:xfrm>
            </p:contentPart>
          </mc:Choice>
          <mc:Fallback>
            <p:pic>
              <p:nvPicPr>
                <p:cNvPr id="106" name="Freihand 105">
                  <a:extLst>
                    <a:ext uri="{FF2B5EF4-FFF2-40B4-BE49-F238E27FC236}">
                      <a16:creationId xmlns:a16="http://schemas.microsoft.com/office/drawing/2014/main" id="{3A1E26EA-5532-48BC-9F2B-4BFAF57CCCCF}"/>
                    </a:ext>
                  </a:extLst>
                </p:cNvPr>
                <p:cNvPicPr/>
                <p:nvPr/>
              </p:nvPicPr>
              <p:blipFill>
                <a:blip r:embed="rId159"/>
                <a:stretch>
                  <a:fillRect/>
                </a:stretch>
              </p:blipFill>
              <p:spPr>
                <a:xfrm>
                  <a:off x="4236040" y="3769627"/>
                  <a:ext cx="196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7" name="Freihand 106">
                  <a:extLst>
                    <a:ext uri="{FF2B5EF4-FFF2-40B4-BE49-F238E27FC236}">
                      <a16:creationId xmlns:a16="http://schemas.microsoft.com/office/drawing/2014/main" id="{4ACDA68C-5101-4E90-A80A-42EC3DCD4B79}"/>
                    </a:ext>
                  </a:extLst>
                </p14:cNvPr>
                <p14:cNvContentPartPr/>
                <p14:nvPr/>
              </p14:nvContentPartPr>
              <p14:xfrm>
                <a:off x="4634200" y="3804907"/>
                <a:ext cx="101880" cy="255600"/>
              </p14:xfrm>
            </p:contentPart>
          </mc:Choice>
          <mc:Fallback>
            <p:pic>
              <p:nvPicPr>
                <p:cNvPr id="107" name="Freihand 106">
                  <a:extLst>
                    <a:ext uri="{FF2B5EF4-FFF2-40B4-BE49-F238E27FC236}">
                      <a16:creationId xmlns:a16="http://schemas.microsoft.com/office/drawing/2014/main" id="{4ACDA68C-5101-4E90-A80A-42EC3DCD4B79}"/>
                    </a:ext>
                  </a:extLst>
                </p:cNvPr>
                <p:cNvPicPr/>
                <p:nvPr/>
              </p:nvPicPr>
              <p:blipFill>
                <a:blip r:embed="rId161"/>
                <a:stretch>
                  <a:fillRect/>
                </a:stretch>
              </p:blipFill>
              <p:spPr>
                <a:xfrm>
                  <a:off x="4629880" y="3800587"/>
                  <a:ext cx="1105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Freihand 107">
                  <a:extLst>
                    <a:ext uri="{FF2B5EF4-FFF2-40B4-BE49-F238E27FC236}">
                      <a16:creationId xmlns:a16="http://schemas.microsoft.com/office/drawing/2014/main" id="{CD1604F3-6585-4B09-B16D-38EEE258F168}"/>
                    </a:ext>
                  </a:extLst>
                </p14:cNvPr>
                <p14:cNvContentPartPr/>
                <p14:nvPr/>
              </p14:nvContentPartPr>
              <p14:xfrm>
                <a:off x="4799440" y="3790147"/>
                <a:ext cx="123480" cy="64440"/>
              </p14:xfrm>
            </p:contentPart>
          </mc:Choice>
          <mc:Fallback>
            <p:pic>
              <p:nvPicPr>
                <p:cNvPr id="108" name="Freihand 107">
                  <a:extLst>
                    <a:ext uri="{FF2B5EF4-FFF2-40B4-BE49-F238E27FC236}">
                      <a16:creationId xmlns:a16="http://schemas.microsoft.com/office/drawing/2014/main" id="{CD1604F3-6585-4B09-B16D-38EEE258F168}"/>
                    </a:ext>
                  </a:extLst>
                </p:cNvPr>
                <p:cNvPicPr/>
                <p:nvPr/>
              </p:nvPicPr>
              <p:blipFill>
                <a:blip r:embed="rId163"/>
                <a:stretch>
                  <a:fillRect/>
                </a:stretch>
              </p:blipFill>
              <p:spPr>
                <a:xfrm>
                  <a:off x="4795120" y="3785827"/>
                  <a:ext cx="132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9" name="Freihand 108">
                  <a:extLst>
                    <a:ext uri="{FF2B5EF4-FFF2-40B4-BE49-F238E27FC236}">
                      <a16:creationId xmlns:a16="http://schemas.microsoft.com/office/drawing/2014/main" id="{69B11CF1-D468-4A34-9400-868B190671CA}"/>
                    </a:ext>
                  </a:extLst>
                </p14:cNvPr>
                <p14:cNvContentPartPr/>
                <p14:nvPr/>
              </p14:nvContentPartPr>
              <p14:xfrm>
                <a:off x="4930120" y="3790507"/>
                <a:ext cx="69840" cy="70200"/>
              </p14:xfrm>
            </p:contentPart>
          </mc:Choice>
          <mc:Fallback>
            <p:pic>
              <p:nvPicPr>
                <p:cNvPr id="109" name="Freihand 108">
                  <a:extLst>
                    <a:ext uri="{FF2B5EF4-FFF2-40B4-BE49-F238E27FC236}">
                      <a16:creationId xmlns:a16="http://schemas.microsoft.com/office/drawing/2014/main" id="{69B11CF1-D468-4A34-9400-868B190671CA}"/>
                    </a:ext>
                  </a:extLst>
                </p:cNvPr>
                <p:cNvPicPr/>
                <p:nvPr/>
              </p:nvPicPr>
              <p:blipFill>
                <a:blip r:embed="rId165"/>
                <a:stretch>
                  <a:fillRect/>
                </a:stretch>
              </p:blipFill>
              <p:spPr>
                <a:xfrm>
                  <a:off x="4925800" y="3786187"/>
                  <a:ext cx="78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0" name="Freihand 109">
                  <a:extLst>
                    <a:ext uri="{FF2B5EF4-FFF2-40B4-BE49-F238E27FC236}">
                      <a16:creationId xmlns:a16="http://schemas.microsoft.com/office/drawing/2014/main" id="{E1DFD8A9-93EB-4E82-B718-BBBE8E6E0517}"/>
                    </a:ext>
                  </a:extLst>
                </p14:cNvPr>
                <p14:cNvContentPartPr/>
                <p14:nvPr/>
              </p14:nvContentPartPr>
              <p14:xfrm>
                <a:off x="5041000" y="3712747"/>
                <a:ext cx="167400" cy="136800"/>
              </p14:xfrm>
            </p:contentPart>
          </mc:Choice>
          <mc:Fallback>
            <p:pic>
              <p:nvPicPr>
                <p:cNvPr id="110" name="Freihand 109">
                  <a:extLst>
                    <a:ext uri="{FF2B5EF4-FFF2-40B4-BE49-F238E27FC236}">
                      <a16:creationId xmlns:a16="http://schemas.microsoft.com/office/drawing/2014/main" id="{E1DFD8A9-93EB-4E82-B718-BBBE8E6E0517}"/>
                    </a:ext>
                  </a:extLst>
                </p:cNvPr>
                <p:cNvPicPr/>
                <p:nvPr/>
              </p:nvPicPr>
              <p:blipFill>
                <a:blip r:embed="rId167"/>
                <a:stretch>
                  <a:fillRect/>
                </a:stretch>
              </p:blipFill>
              <p:spPr>
                <a:xfrm>
                  <a:off x="5036680" y="3708427"/>
                  <a:ext cx="176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1" name="Freihand 110">
                  <a:extLst>
                    <a:ext uri="{FF2B5EF4-FFF2-40B4-BE49-F238E27FC236}">
                      <a16:creationId xmlns:a16="http://schemas.microsoft.com/office/drawing/2014/main" id="{B14FD083-F79C-48A7-A6CC-003A76390BDB}"/>
                    </a:ext>
                  </a:extLst>
                </p14:cNvPr>
                <p14:cNvContentPartPr/>
                <p14:nvPr/>
              </p14:nvContentPartPr>
              <p14:xfrm>
                <a:off x="5510080" y="3627787"/>
                <a:ext cx="182160" cy="250560"/>
              </p14:xfrm>
            </p:contentPart>
          </mc:Choice>
          <mc:Fallback>
            <p:pic>
              <p:nvPicPr>
                <p:cNvPr id="111" name="Freihand 110">
                  <a:extLst>
                    <a:ext uri="{FF2B5EF4-FFF2-40B4-BE49-F238E27FC236}">
                      <a16:creationId xmlns:a16="http://schemas.microsoft.com/office/drawing/2014/main" id="{B14FD083-F79C-48A7-A6CC-003A76390BDB}"/>
                    </a:ext>
                  </a:extLst>
                </p:cNvPr>
                <p:cNvPicPr/>
                <p:nvPr/>
              </p:nvPicPr>
              <p:blipFill>
                <a:blip r:embed="rId169"/>
                <a:stretch>
                  <a:fillRect/>
                </a:stretch>
              </p:blipFill>
              <p:spPr>
                <a:xfrm>
                  <a:off x="5505760" y="3623467"/>
                  <a:ext cx="1908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2" name="Freihand 111">
                  <a:extLst>
                    <a:ext uri="{FF2B5EF4-FFF2-40B4-BE49-F238E27FC236}">
                      <a16:creationId xmlns:a16="http://schemas.microsoft.com/office/drawing/2014/main" id="{074D1C9D-9A4D-49F3-B9E0-4C1A985C8269}"/>
                    </a:ext>
                  </a:extLst>
                </p14:cNvPr>
                <p14:cNvContentPartPr/>
                <p14:nvPr/>
              </p14:nvContentPartPr>
              <p14:xfrm>
                <a:off x="5710240" y="3720667"/>
                <a:ext cx="79560" cy="53280"/>
              </p14:xfrm>
            </p:contentPart>
          </mc:Choice>
          <mc:Fallback>
            <p:pic>
              <p:nvPicPr>
                <p:cNvPr id="112" name="Freihand 111">
                  <a:extLst>
                    <a:ext uri="{FF2B5EF4-FFF2-40B4-BE49-F238E27FC236}">
                      <a16:creationId xmlns:a16="http://schemas.microsoft.com/office/drawing/2014/main" id="{074D1C9D-9A4D-49F3-B9E0-4C1A985C8269}"/>
                    </a:ext>
                  </a:extLst>
                </p:cNvPr>
                <p:cNvPicPr/>
                <p:nvPr/>
              </p:nvPicPr>
              <p:blipFill>
                <a:blip r:embed="rId171"/>
                <a:stretch>
                  <a:fillRect/>
                </a:stretch>
              </p:blipFill>
              <p:spPr>
                <a:xfrm>
                  <a:off x="5705920" y="3716347"/>
                  <a:ext cx="88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3" name="Freihand 112">
                  <a:extLst>
                    <a:ext uri="{FF2B5EF4-FFF2-40B4-BE49-F238E27FC236}">
                      <a16:creationId xmlns:a16="http://schemas.microsoft.com/office/drawing/2014/main" id="{0D32871C-6A1E-4792-A9B6-72BFE89429C0}"/>
                    </a:ext>
                  </a:extLst>
                </p14:cNvPr>
                <p14:cNvContentPartPr/>
                <p14:nvPr/>
              </p14:nvContentPartPr>
              <p14:xfrm>
                <a:off x="5727520" y="3777187"/>
                <a:ext cx="93960" cy="36000"/>
              </p14:xfrm>
            </p:contentPart>
          </mc:Choice>
          <mc:Fallback>
            <p:pic>
              <p:nvPicPr>
                <p:cNvPr id="113" name="Freihand 112">
                  <a:extLst>
                    <a:ext uri="{FF2B5EF4-FFF2-40B4-BE49-F238E27FC236}">
                      <a16:creationId xmlns:a16="http://schemas.microsoft.com/office/drawing/2014/main" id="{0D32871C-6A1E-4792-A9B6-72BFE89429C0}"/>
                    </a:ext>
                  </a:extLst>
                </p:cNvPr>
                <p:cNvPicPr/>
                <p:nvPr/>
              </p:nvPicPr>
              <p:blipFill>
                <a:blip r:embed="rId173"/>
                <a:stretch>
                  <a:fillRect/>
                </a:stretch>
              </p:blipFill>
              <p:spPr>
                <a:xfrm>
                  <a:off x="5723200" y="3772867"/>
                  <a:ext cx="102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4" name="Freihand 113">
                  <a:extLst>
                    <a:ext uri="{FF2B5EF4-FFF2-40B4-BE49-F238E27FC236}">
                      <a16:creationId xmlns:a16="http://schemas.microsoft.com/office/drawing/2014/main" id="{3A3D3B4F-5439-4AE1-A78F-63AE619F3A94}"/>
                    </a:ext>
                  </a:extLst>
                </p14:cNvPr>
                <p14:cNvContentPartPr/>
                <p14:nvPr/>
              </p14:nvContentPartPr>
              <p14:xfrm>
                <a:off x="5828320" y="3617347"/>
                <a:ext cx="263160" cy="170280"/>
              </p14:xfrm>
            </p:contentPart>
          </mc:Choice>
          <mc:Fallback>
            <p:pic>
              <p:nvPicPr>
                <p:cNvPr id="114" name="Freihand 113">
                  <a:extLst>
                    <a:ext uri="{FF2B5EF4-FFF2-40B4-BE49-F238E27FC236}">
                      <a16:creationId xmlns:a16="http://schemas.microsoft.com/office/drawing/2014/main" id="{3A3D3B4F-5439-4AE1-A78F-63AE619F3A94}"/>
                    </a:ext>
                  </a:extLst>
                </p:cNvPr>
                <p:cNvPicPr/>
                <p:nvPr/>
              </p:nvPicPr>
              <p:blipFill>
                <a:blip r:embed="rId175"/>
                <a:stretch>
                  <a:fillRect/>
                </a:stretch>
              </p:blipFill>
              <p:spPr>
                <a:xfrm>
                  <a:off x="5824000" y="3613027"/>
                  <a:ext cx="271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7" name="Freihand 116">
                  <a:extLst>
                    <a:ext uri="{FF2B5EF4-FFF2-40B4-BE49-F238E27FC236}">
                      <a16:creationId xmlns:a16="http://schemas.microsoft.com/office/drawing/2014/main" id="{B88F25BB-DA77-426D-8D3D-F3F5207A39B5}"/>
                    </a:ext>
                  </a:extLst>
                </p14:cNvPr>
                <p14:cNvContentPartPr/>
                <p14:nvPr/>
              </p14:nvContentPartPr>
              <p14:xfrm>
                <a:off x="5358520" y="3552907"/>
                <a:ext cx="120240" cy="79560"/>
              </p14:xfrm>
            </p:contentPart>
          </mc:Choice>
          <mc:Fallback>
            <p:pic>
              <p:nvPicPr>
                <p:cNvPr id="117" name="Freihand 116">
                  <a:extLst>
                    <a:ext uri="{FF2B5EF4-FFF2-40B4-BE49-F238E27FC236}">
                      <a16:creationId xmlns:a16="http://schemas.microsoft.com/office/drawing/2014/main" id="{B88F25BB-DA77-426D-8D3D-F3F5207A39B5}"/>
                    </a:ext>
                  </a:extLst>
                </p:cNvPr>
                <p:cNvPicPr/>
                <p:nvPr/>
              </p:nvPicPr>
              <p:blipFill>
                <a:blip r:embed="rId177"/>
                <a:stretch>
                  <a:fillRect/>
                </a:stretch>
              </p:blipFill>
              <p:spPr>
                <a:xfrm>
                  <a:off x="5354200" y="3548587"/>
                  <a:ext cx="128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8" name="Freihand 117">
                  <a:extLst>
                    <a:ext uri="{FF2B5EF4-FFF2-40B4-BE49-F238E27FC236}">
                      <a16:creationId xmlns:a16="http://schemas.microsoft.com/office/drawing/2014/main" id="{71A78A7A-9859-420D-BAD7-B9E9814CFEC4}"/>
                    </a:ext>
                  </a:extLst>
                </p14:cNvPr>
                <p14:cNvContentPartPr/>
                <p14:nvPr/>
              </p14:nvContentPartPr>
              <p14:xfrm>
                <a:off x="6137560" y="3530227"/>
                <a:ext cx="129240" cy="103680"/>
              </p14:xfrm>
            </p:contentPart>
          </mc:Choice>
          <mc:Fallback>
            <p:pic>
              <p:nvPicPr>
                <p:cNvPr id="118" name="Freihand 117">
                  <a:extLst>
                    <a:ext uri="{FF2B5EF4-FFF2-40B4-BE49-F238E27FC236}">
                      <a16:creationId xmlns:a16="http://schemas.microsoft.com/office/drawing/2014/main" id="{71A78A7A-9859-420D-BAD7-B9E9814CFEC4}"/>
                    </a:ext>
                  </a:extLst>
                </p:cNvPr>
                <p:cNvPicPr/>
                <p:nvPr/>
              </p:nvPicPr>
              <p:blipFill>
                <a:blip r:embed="rId179"/>
                <a:stretch>
                  <a:fillRect/>
                </a:stretch>
              </p:blipFill>
              <p:spPr>
                <a:xfrm>
                  <a:off x="6133240" y="3525907"/>
                  <a:ext cx="137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9" name="Freihand 118">
                  <a:extLst>
                    <a:ext uri="{FF2B5EF4-FFF2-40B4-BE49-F238E27FC236}">
                      <a16:creationId xmlns:a16="http://schemas.microsoft.com/office/drawing/2014/main" id="{4A862166-699D-46C4-9F8E-C01046AA7639}"/>
                    </a:ext>
                  </a:extLst>
                </p14:cNvPr>
                <p14:cNvContentPartPr/>
                <p14:nvPr/>
              </p14:nvContentPartPr>
              <p14:xfrm>
                <a:off x="6484600" y="3506107"/>
                <a:ext cx="262440" cy="224640"/>
              </p14:xfrm>
            </p:contentPart>
          </mc:Choice>
          <mc:Fallback>
            <p:pic>
              <p:nvPicPr>
                <p:cNvPr id="119" name="Freihand 118">
                  <a:extLst>
                    <a:ext uri="{FF2B5EF4-FFF2-40B4-BE49-F238E27FC236}">
                      <a16:creationId xmlns:a16="http://schemas.microsoft.com/office/drawing/2014/main" id="{4A862166-699D-46C4-9F8E-C01046AA7639}"/>
                    </a:ext>
                  </a:extLst>
                </p:cNvPr>
                <p:cNvPicPr/>
                <p:nvPr/>
              </p:nvPicPr>
              <p:blipFill>
                <a:blip r:embed="rId181"/>
                <a:stretch>
                  <a:fillRect/>
                </a:stretch>
              </p:blipFill>
              <p:spPr>
                <a:xfrm>
                  <a:off x="6480280" y="3501787"/>
                  <a:ext cx="2710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0" name="Freihand 119">
                  <a:extLst>
                    <a:ext uri="{FF2B5EF4-FFF2-40B4-BE49-F238E27FC236}">
                      <a16:creationId xmlns:a16="http://schemas.microsoft.com/office/drawing/2014/main" id="{721D6C4D-77F8-4D99-99D7-B812F4718EFB}"/>
                    </a:ext>
                  </a:extLst>
                </p14:cNvPr>
                <p14:cNvContentPartPr/>
                <p14:nvPr/>
              </p14:nvContentPartPr>
              <p14:xfrm>
                <a:off x="6763240" y="3636427"/>
                <a:ext cx="333360" cy="88200"/>
              </p14:xfrm>
            </p:contentPart>
          </mc:Choice>
          <mc:Fallback>
            <p:pic>
              <p:nvPicPr>
                <p:cNvPr id="120" name="Freihand 119">
                  <a:extLst>
                    <a:ext uri="{FF2B5EF4-FFF2-40B4-BE49-F238E27FC236}">
                      <a16:creationId xmlns:a16="http://schemas.microsoft.com/office/drawing/2014/main" id="{721D6C4D-77F8-4D99-99D7-B812F4718EFB}"/>
                    </a:ext>
                  </a:extLst>
                </p:cNvPr>
                <p:cNvPicPr/>
                <p:nvPr/>
              </p:nvPicPr>
              <p:blipFill>
                <a:blip r:embed="rId183"/>
                <a:stretch>
                  <a:fillRect/>
                </a:stretch>
              </p:blipFill>
              <p:spPr>
                <a:xfrm>
                  <a:off x="6758920" y="3632107"/>
                  <a:ext cx="342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2" name="Freihand 121">
                  <a:extLst>
                    <a:ext uri="{FF2B5EF4-FFF2-40B4-BE49-F238E27FC236}">
                      <a16:creationId xmlns:a16="http://schemas.microsoft.com/office/drawing/2014/main" id="{9CD99A2A-88DE-48D5-9D23-609C748123CF}"/>
                    </a:ext>
                  </a:extLst>
                </p14:cNvPr>
                <p14:cNvContentPartPr/>
                <p14:nvPr/>
              </p14:nvContentPartPr>
              <p14:xfrm>
                <a:off x="4236400" y="4198387"/>
                <a:ext cx="391680" cy="115560"/>
              </p14:xfrm>
            </p:contentPart>
          </mc:Choice>
          <mc:Fallback>
            <p:pic>
              <p:nvPicPr>
                <p:cNvPr id="122" name="Freihand 121">
                  <a:extLst>
                    <a:ext uri="{FF2B5EF4-FFF2-40B4-BE49-F238E27FC236}">
                      <a16:creationId xmlns:a16="http://schemas.microsoft.com/office/drawing/2014/main" id="{9CD99A2A-88DE-48D5-9D23-609C748123CF}"/>
                    </a:ext>
                  </a:extLst>
                </p:cNvPr>
                <p:cNvPicPr/>
                <p:nvPr/>
              </p:nvPicPr>
              <p:blipFill>
                <a:blip r:embed="rId185"/>
                <a:stretch>
                  <a:fillRect/>
                </a:stretch>
              </p:blipFill>
              <p:spPr>
                <a:xfrm>
                  <a:off x="4232080" y="4194067"/>
                  <a:ext cx="400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3" name="Freihand 122">
                  <a:extLst>
                    <a:ext uri="{FF2B5EF4-FFF2-40B4-BE49-F238E27FC236}">
                      <a16:creationId xmlns:a16="http://schemas.microsoft.com/office/drawing/2014/main" id="{F6DC50AB-394B-4250-A1A1-CAFBEDBCF816}"/>
                    </a:ext>
                  </a:extLst>
                </p14:cNvPr>
                <p14:cNvContentPartPr/>
                <p14:nvPr/>
              </p14:nvContentPartPr>
              <p14:xfrm>
                <a:off x="4685320" y="4095787"/>
                <a:ext cx="338400" cy="186120"/>
              </p14:xfrm>
            </p:contentPart>
          </mc:Choice>
          <mc:Fallback>
            <p:pic>
              <p:nvPicPr>
                <p:cNvPr id="123" name="Freihand 122">
                  <a:extLst>
                    <a:ext uri="{FF2B5EF4-FFF2-40B4-BE49-F238E27FC236}">
                      <a16:creationId xmlns:a16="http://schemas.microsoft.com/office/drawing/2014/main" id="{F6DC50AB-394B-4250-A1A1-CAFBEDBCF816}"/>
                    </a:ext>
                  </a:extLst>
                </p:cNvPr>
                <p:cNvPicPr/>
                <p:nvPr/>
              </p:nvPicPr>
              <p:blipFill>
                <a:blip r:embed="rId187"/>
                <a:stretch>
                  <a:fillRect/>
                </a:stretch>
              </p:blipFill>
              <p:spPr>
                <a:xfrm>
                  <a:off x="4681000" y="4091467"/>
                  <a:ext cx="347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4" name="Freihand 123">
                  <a:extLst>
                    <a:ext uri="{FF2B5EF4-FFF2-40B4-BE49-F238E27FC236}">
                      <a16:creationId xmlns:a16="http://schemas.microsoft.com/office/drawing/2014/main" id="{0A905C0C-2088-478A-9FA3-3AC29A026172}"/>
                    </a:ext>
                  </a:extLst>
                </p14:cNvPr>
                <p14:cNvContentPartPr/>
                <p14:nvPr/>
              </p14:nvContentPartPr>
              <p14:xfrm>
                <a:off x="5057200" y="4136107"/>
                <a:ext cx="253080" cy="98640"/>
              </p14:xfrm>
            </p:contentPart>
          </mc:Choice>
          <mc:Fallback>
            <p:pic>
              <p:nvPicPr>
                <p:cNvPr id="124" name="Freihand 123">
                  <a:extLst>
                    <a:ext uri="{FF2B5EF4-FFF2-40B4-BE49-F238E27FC236}">
                      <a16:creationId xmlns:a16="http://schemas.microsoft.com/office/drawing/2014/main" id="{0A905C0C-2088-478A-9FA3-3AC29A026172}"/>
                    </a:ext>
                  </a:extLst>
                </p:cNvPr>
                <p:cNvPicPr/>
                <p:nvPr/>
              </p:nvPicPr>
              <p:blipFill>
                <a:blip r:embed="rId189"/>
                <a:stretch>
                  <a:fillRect/>
                </a:stretch>
              </p:blipFill>
              <p:spPr>
                <a:xfrm>
                  <a:off x="5052880" y="4131787"/>
                  <a:ext cx="261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6" name="Freihand 125">
                  <a:extLst>
                    <a:ext uri="{FF2B5EF4-FFF2-40B4-BE49-F238E27FC236}">
                      <a16:creationId xmlns:a16="http://schemas.microsoft.com/office/drawing/2014/main" id="{A0EE9B5A-8EDB-4589-AE5F-DFA151F205E2}"/>
                    </a:ext>
                  </a:extLst>
                </p14:cNvPr>
                <p14:cNvContentPartPr/>
                <p14:nvPr/>
              </p14:nvContentPartPr>
              <p14:xfrm>
                <a:off x="5880160" y="3262747"/>
                <a:ext cx="105480" cy="163080"/>
              </p14:xfrm>
            </p:contentPart>
          </mc:Choice>
          <mc:Fallback>
            <p:pic>
              <p:nvPicPr>
                <p:cNvPr id="126" name="Freihand 125">
                  <a:extLst>
                    <a:ext uri="{FF2B5EF4-FFF2-40B4-BE49-F238E27FC236}">
                      <a16:creationId xmlns:a16="http://schemas.microsoft.com/office/drawing/2014/main" id="{A0EE9B5A-8EDB-4589-AE5F-DFA151F205E2}"/>
                    </a:ext>
                  </a:extLst>
                </p:cNvPr>
                <p:cNvPicPr/>
                <p:nvPr/>
              </p:nvPicPr>
              <p:blipFill>
                <a:blip r:embed="rId191"/>
                <a:stretch>
                  <a:fillRect/>
                </a:stretch>
              </p:blipFill>
              <p:spPr>
                <a:xfrm>
                  <a:off x="5875840" y="3258427"/>
                  <a:ext cx="114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7" name="Freihand 126">
                  <a:extLst>
                    <a:ext uri="{FF2B5EF4-FFF2-40B4-BE49-F238E27FC236}">
                      <a16:creationId xmlns:a16="http://schemas.microsoft.com/office/drawing/2014/main" id="{DBBF69BB-8780-4E66-B096-9433004E6E06}"/>
                    </a:ext>
                  </a:extLst>
                </p14:cNvPr>
                <p14:cNvContentPartPr/>
                <p14:nvPr/>
              </p14:nvContentPartPr>
              <p14:xfrm>
                <a:off x="5929840" y="3253027"/>
                <a:ext cx="75600" cy="208800"/>
              </p14:xfrm>
            </p:contentPart>
          </mc:Choice>
          <mc:Fallback>
            <p:pic>
              <p:nvPicPr>
                <p:cNvPr id="127" name="Freihand 126">
                  <a:extLst>
                    <a:ext uri="{FF2B5EF4-FFF2-40B4-BE49-F238E27FC236}">
                      <a16:creationId xmlns:a16="http://schemas.microsoft.com/office/drawing/2014/main" id="{DBBF69BB-8780-4E66-B096-9433004E6E06}"/>
                    </a:ext>
                  </a:extLst>
                </p:cNvPr>
                <p:cNvPicPr/>
                <p:nvPr/>
              </p:nvPicPr>
              <p:blipFill>
                <a:blip r:embed="rId193"/>
                <a:stretch>
                  <a:fillRect/>
                </a:stretch>
              </p:blipFill>
              <p:spPr>
                <a:xfrm>
                  <a:off x="5925520" y="3248707"/>
                  <a:ext cx="842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8" name="Freihand 127">
                  <a:extLst>
                    <a:ext uri="{FF2B5EF4-FFF2-40B4-BE49-F238E27FC236}">
                      <a16:creationId xmlns:a16="http://schemas.microsoft.com/office/drawing/2014/main" id="{96B4DEC6-09A9-4E30-A80F-7E811EEA64A9}"/>
                    </a:ext>
                  </a:extLst>
                </p14:cNvPr>
                <p14:cNvContentPartPr/>
                <p14:nvPr/>
              </p14:nvContentPartPr>
              <p14:xfrm>
                <a:off x="5523760" y="4089307"/>
                <a:ext cx="18720" cy="214560"/>
              </p14:xfrm>
            </p:contentPart>
          </mc:Choice>
          <mc:Fallback>
            <p:pic>
              <p:nvPicPr>
                <p:cNvPr id="128" name="Freihand 127">
                  <a:extLst>
                    <a:ext uri="{FF2B5EF4-FFF2-40B4-BE49-F238E27FC236}">
                      <a16:creationId xmlns:a16="http://schemas.microsoft.com/office/drawing/2014/main" id="{96B4DEC6-09A9-4E30-A80F-7E811EEA64A9}"/>
                    </a:ext>
                  </a:extLst>
                </p:cNvPr>
                <p:cNvPicPr/>
                <p:nvPr/>
              </p:nvPicPr>
              <p:blipFill>
                <a:blip r:embed="rId195"/>
                <a:stretch>
                  <a:fillRect/>
                </a:stretch>
              </p:blipFill>
              <p:spPr>
                <a:xfrm>
                  <a:off x="5519440" y="4084987"/>
                  <a:ext cx="273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9" name="Freihand 128">
                  <a:extLst>
                    <a:ext uri="{FF2B5EF4-FFF2-40B4-BE49-F238E27FC236}">
                      <a16:creationId xmlns:a16="http://schemas.microsoft.com/office/drawing/2014/main" id="{85554D4A-C42A-40A9-AB11-1763D6312A2D}"/>
                    </a:ext>
                  </a:extLst>
                </p14:cNvPr>
                <p14:cNvContentPartPr/>
                <p14:nvPr/>
              </p14:nvContentPartPr>
              <p14:xfrm>
                <a:off x="5425480" y="4046827"/>
                <a:ext cx="241920" cy="125640"/>
              </p14:xfrm>
            </p:contentPart>
          </mc:Choice>
          <mc:Fallback>
            <p:pic>
              <p:nvPicPr>
                <p:cNvPr id="129" name="Freihand 128">
                  <a:extLst>
                    <a:ext uri="{FF2B5EF4-FFF2-40B4-BE49-F238E27FC236}">
                      <a16:creationId xmlns:a16="http://schemas.microsoft.com/office/drawing/2014/main" id="{85554D4A-C42A-40A9-AB11-1763D6312A2D}"/>
                    </a:ext>
                  </a:extLst>
                </p:cNvPr>
                <p:cNvPicPr/>
                <p:nvPr/>
              </p:nvPicPr>
              <p:blipFill>
                <a:blip r:embed="rId197"/>
                <a:stretch>
                  <a:fillRect/>
                </a:stretch>
              </p:blipFill>
              <p:spPr>
                <a:xfrm>
                  <a:off x="5421160" y="4042507"/>
                  <a:ext cx="250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0" name="Freihand 129">
                  <a:extLst>
                    <a:ext uri="{FF2B5EF4-FFF2-40B4-BE49-F238E27FC236}">
                      <a16:creationId xmlns:a16="http://schemas.microsoft.com/office/drawing/2014/main" id="{95605A2F-7730-4CBD-BA0B-14ED42E25A19}"/>
                    </a:ext>
                  </a:extLst>
                </p14:cNvPr>
                <p14:cNvContentPartPr/>
                <p14:nvPr/>
              </p14:nvContentPartPr>
              <p14:xfrm>
                <a:off x="5596840" y="4162387"/>
                <a:ext cx="205920" cy="93960"/>
              </p14:xfrm>
            </p:contentPart>
          </mc:Choice>
          <mc:Fallback>
            <p:pic>
              <p:nvPicPr>
                <p:cNvPr id="130" name="Freihand 129">
                  <a:extLst>
                    <a:ext uri="{FF2B5EF4-FFF2-40B4-BE49-F238E27FC236}">
                      <a16:creationId xmlns:a16="http://schemas.microsoft.com/office/drawing/2014/main" id="{95605A2F-7730-4CBD-BA0B-14ED42E25A19}"/>
                    </a:ext>
                  </a:extLst>
                </p:cNvPr>
                <p:cNvPicPr/>
                <p:nvPr/>
              </p:nvPicPr>
              <p:blipFill>
                <a:blip r:embed="rId199"/>
                <a:stretch>
                  <a:fillRect/>
                </a:stretch>
              </p:blipFill>
              <p:spPr>
                <a:xfrm>
                  <a:off x="5592520" y="4158067"/>
                  <a:ext cx="214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1" name="Freihand 130">
                  <a:extLst>
                    <a:ext uri="{FF2B5EF4-FFF2-40B4-BE49-F238E27FC236}">
                      <a16:creationId xmlns:a16="http://schemas.microsoft.com/office/drawing/2014/main" id="{F0CBC384-FAB1-43E3-970C-5ABC3B72763E}"/>
                    </a:ext>
                  </a:extLst>
                </p14:cNvPr>
                <p14:cNvContentPartPr/>
                <p14:nvPr/>
              </p14:nvContentPartPr>
              <p14:xfrm>
                <a:off x="5794480" y="4146547"/>
                <a:ext cx="123840" cy="115200"/>
              </p14:xfrm>
            </p:contentPart>
          </mc:Choice>
          <mc:Fallback>
            <p:pic>
              <p:nvPicPr>
                <p:cNvPr id="131" name="Freihand 130">
                  <a:extLst>
                    <a:ext uri="{FF2B5EF4-FFF2-40B4-BE49-F238E27FC236}">
                      <a16:creationId xmlns:a16="http://schemas.microsoft.com/office/drawing/2014/main" id="{F0CBC384-FAB1-43E3-970C-5ABC3B72763E}"/>
                    </a:ext>
                  </a:extLst>
                </p:cNvPr>
                <p:cNvPicPr/>
                <p:nvPr/>
              </p:nvPicPr>
              <p:blipFill>
                <a:blip r:embed="rId201"/>
                <a:stretch>
                  <a:fillRect/>
                </a:stretch>
              </p:blipFill>
              <p:spPr>
                <a:xfrm>
                  <a:off x="5790160" y="4142227"/>
                  <a:ext cx="132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2" name="Freihand 131">
                  <a:extLst>
                    <a:ext uri="{FF2B5EF4-FFF2-40B4-BE49-F238E27FC236}">
                      <a16:creationId xmlns:a16="http://schemas.microsoft.com/office/drawing/2014/main" id="{9A06BFA6-3784-4E5F-A7C0-F6121437A9F8}"/>
                    </a:ext>
                  </a:extLst>
                </p14:cNvPr>
                <p14:cNvContentPartPr/>
                <p14:nvPr/>
              </p14:nvContentPartPr>
              <p14:xfrm>
                <a:off x="5914000" y="4138987"/>
                <a:ext cx="203760" cy="76320"/>
              </p14:xfrm>
            </p:contentPart>
          </mc:Choice>
          <mc:Fallback>
            <p:pic>
              <p:nvPicPr>
                <p:cNvPr id="132" name="Freihand 131">
                  <a:extLst>
                    <a:ext uri="{FF2B5EF4-FFF2-40B4-BE49-F238E27FC236}">
                      <a16:creationId xmlns:a16="http://schemas.microsoft.com/office/drawing/2014/main" id="{9A06BFA6-3784-4E5F-A7C0-F6121437A9F8}"/>
                    </a:ext>
                  </a:extLst>
                </p:cNvPr>
                <p:cNvPicPr/>
                <p:nvPr/>
              </p:nvPicPr>
              <p:blipFill>
                <a:blip r:embed="rId203"/>
                <a:stretch>
                  <a:fillRect/>
                </a:stretch>
              </p:blipFill>
              <p:spPr>
                <a:xfrm>
                  <a:off x="5909680" y="4134667"/>
                  <a:ext cx="212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3" name="Freihand 132">
                  <a:extLst>
                    <a:ext uri="{FF2B5EF4-FFF2-40B4-BE49-F238E27FC236}">
                      <a16:creationId xmlns:a16="http://schemas.microsoft.com/office/drawing/2014/main" id="{8B4861A0-4428-46E1-8DC2-7099A5BD31C0}"/>
                    </a:ext>
                  </a:extLst>
                </p14:cNvPr>
                <p14:cNvContentPartPr/>
                <p14:nvPr/>
              </p14:nvContentPartPr>
              <p14:xfrm>
                <a:off x="6343480" y="4101907"/>
                <a:ext cx="29880" cy="135720"/>
              </p14:xfrm>
            </p:contentPart>
          </mc:Choice>
          <mc:Fallback>
            <p:pic>
              <p:nvPicPr>
                <p:cNvPr id="133" name="Freihand 132">
                  <a:extLst>
                    <a:ext uri="{FF2B5EF4-FFF2-40B4-BE49-F238E27FC236}">
                      <a16:creationId xmlns:a16="http://schemas.microsoft.com/office/drawing/2014/main" id="{8B4861A0-4428-46E1-8DC2-7099A5BD31C0}"/>
                    </a:ext>
                  </a:extLst>
                </p:cNvPr>
                <p:cNvPicPr/>
                <p:nvPr/>
              </p:nvPicPr>
              <p:blipFill>
                <a:blip r:embed="rId205"/>
                <a:stretch>
                  <a:fillRect/>
                </a:stretch>
              </p:blipFill>
              <p:spPr>
                <a:xfrm>
                  <a:off x="6339160" y="4097587"/>
                  <a:ext cx="38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4" name="Freihand 133">
                  <a:extLst>
                    <a:ext uri="{FF2B5EF4-FFF2-40B4-BE49-F238E27FC236}">
                      <a16:creationId xmlns:a16="http://schemas.microsoft.com/office/drawing/2014/main" id="{2F9FA658-FAD2-42B1-B443-3890830CB608}"/>
                    </a:ext>
                  </a:extLst>
                </p14:cNvPr>
                <p14:cNvContentPartPr/>
                <p14:nvPr/>
              </p14:nvContentPartPr>
              <p14:xfrm>
                <a:off x="6227200" y="4015867"/>
                <a:ext cx="292680" cy="236880"/>
              </p14:xfrm>
            </p:contentPart>
          </mc:Choice>
          <mc:Fallback>
            <p:pic>
              <p:nvPicPr>
                <p:cNvPr id="134" name="Freihand 133">
                  <a:extLst>
                    <a:ext uri="{FF2B5EF4-FFF2-40B4-BE49-F238E27FC236}">
                      <a16:creationId xmlns:a16="http://schemas.microsoft.com/office/drawing/2014/main" id="{2F9FA658-FAD2-42B1-B443-3890830CB608}"/>
                    </a:ext>
                  </a:extLst>
                </p:cNvPr>
                <p:cNvPicPr/>
                <p:nvPr/>
              </p:nvPicPr>
              <p:blipFill>
                <a:blip r:embed="rId207"/>
                <a:stretch>
                  <a:fillRect/>
                </a:stretch>
              </p:blipFill>
              <p:spPr>
                <a:xfrm>
                  <a:off x="6222880" y="4011547"/>
                  <a:ext cx="301320" cy="245520"/>
                </a:xfrm>
                <a:prstGeom prst="rect">
                  <a:avLst/>
                </a:prstGeom>
              </p:spPr>
            </p:pic>
          </mc:Fallback>
        </mc:AlternateContent>
      </p:grpSp>
      <p:grpSp>
        <p:nvGrpSpPr>
          <p:cNvPr id="152" name="Gruppieren 151">
            <a:extLst>
              <a:ext uri="{FF2B5EF4-FFF2-40B4-BE49-F238E27FC236}">
                <a16:creationId xmlns:a16="http://schemas.microsoft.com/office/drawing/2014/main" id="{F6996B8E-C1D8-43F9-BD31-406F29643863}"/>
              </a:ext>
            </a:extLst>
          </p:cNvPr>
          <p:cNvGrpSpPr/>
          <p:nvPr/>
        </p:nvGrpSpPr>
        <p:grpSpPr>
          <a:xfrm>
            <a:off x="4143160" y="4569547"/>
            <a:ext cx="392400" cy="171720"/>
            <a:chOff x="4143160" y="4569547"/>
            <a:chExt cx="392400" cy="171720"/>
          </a:xfrm>
        </p:grpSpPr>
        <mc:AlternateContent xmlns:mc="http://schemas.openxmlformats.org/markup-compatibility/2006">
          <mc:Choice xmlns:p14="http://schemas.microsoft.com/office/powerpoint/2010/main" Requires="p14">
            <p:contentPart p14:bwMode="auto" r:id="rId208">
              <p14:nvContentPartPr>
                <p14:cNvPr id="137" name="Freihand 136">
                  <a:extLst>
                    <a:ext uri="{FF2B5EF4-FFF2-40B4-BE49-F238E27FC236}">
                      <a16:creationId xmlns:a16="http://schemas.microsoft.com/office/drawing/2014/main" id="{17C817E1-A448-49E5-8B48-C33EE3CB501A}"/>
                    </a:ext>
                  </a:extLst>
                </p14:cNvPr>
                <p14:cNvContentPartPr/>
                <p14:nvPr/>
              </p14:nvContentPartPr>
              <p14:xfrm>
                <a:off x="4167640" y="4627867"/>
                <a:ext cx="218520" cy="12600"/>
              </p14:xfrm>
            </p:contentPart>
          </mc:Choice>
          <mc:Fallback>
            <p:pic>
              <p:nvPicPr>
                <p:cNvPr id="137" name="Freihand 136">
                  <a:extLst>
                    <a:ext uri="{FF2B5EF4-FFF2-40B4-BE49-F238E27FC236}">
                      <a16:creationId xmlns:a16="http://schemas.microsoft.com/office/drawing/2014/main" id="{17C817E1-A448-49E5-8B48-C33EE3CB501A}"/>
                    </a:ext>
                  </a:extLst>
                </p:cNvPr>
                <p:cNvPicPr/>
                <p:nvPr/>
              </p:nvPicPr>
              <p:blipFill>
                <a:blip r:embed="rId209"/>
                <a:stretch>
                  <a:fillRect/>
                </a:stretch>
              </p:blipFill>
              <p:spPr>
                <a:xfrm>
                  <a:off x="4163320" y="4623547"/>
                  <a:ext cx="227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8" name="Freihand 137">
                  <a:extLst>
                    <a:ext uri="{FF2B5EF4-FFF2-40B4-BE49-F238E27FC236}">
                      <a16:creationId xmlns:a16="http://schemas.microsoft.com/office/drawing/2014/main" id="{F6519897-A216-4A33-A2CB-E8A5BD5FAD2E}"/>
                    </a:ext>
                  </a:extLst>
                </p14:cNvPr>
                <p14:cNvContentPartPr/>
                <p14:nvPr/>
              </p14:nvContentPartPr>
              <p14:xfrm>
                <a:off x="4143160" y="4660267"/>
                <a:ext cx="238320" cy="33120"/>
              </p14:xfrm>
            </p:contentPart>
          </mc:Choice>
          <mc:Fallback>
            <p:pic>
              <p:nvPicPr>
                <p:cNvPr id="138" name="Freihand 137">
                  <a:extLst>
                    <a:ext uri="{FF2B5EF4-FFF2-40B4-BE49-F238E27FC236}">
                      <a16:creationId xmlns:a16="http://schemas.microsoft.com/office/drawing/2014/main" id="{F6519897-A216-4A33-A2CB-E8A5BD5FAD2E}"/>
                    </a:ext>
                  </a:extLst>
                </p:cNvPr>
                <p:cNvPicPr/>
                <p:nvPr/>
              </p:nvPicPr>
              <p:blipFill>
                <a:blip r:embed="rId211"/>
                <a:stretch>
                  <a:fillRect/>
                </a:stretch>
              </p:blipFill>
              <p:spPr>
                <a:xfrm>
                  <a:off x="4138840" y="4655947"/>
                  <a:ext cx="246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9" name="Freihand 138">
                  <a:extLst>
                    <a:ext uri="{FF2B5EF4-FFF2-40B4-BE49-F238E27FC236}">
                      <a16:creationId xmlns:a16="http://schemas.microsoft.com/office/drawing/2014/main" id="{1193B414-AE5B-41BE-A26C-6018EAF7A600}"/>
                    </a:ext>
                  </a:extLst>
                </p14:cNvPr>
                <p14:cNvContentPartPr/>
                <p14:nvPr/>
              </p14:nvContentPartPr>
              <p14:xfrm>
                <a:off x="4420000" y="4569547"/>
                <a:ext cx="115560" cy="171720"/>
              </p14:xfrm>
            </p:contentPart>
          </mc:Choice>
          <mc:Fallback>
            <p:pic>
              <p:nvPicPr>
                <p:cNvPr id="139" name="Freihand 138">
                  <a:extLst>
                    <a:ext uri="{FF2B5EF4-FFF2-40B4-BE49-F238E27FC236}">
                      <a16:creationId xmlns:a16="http://schemas.microsoft.com/office/drawing/2014/main" id="{1193B414-AE5B-41BE-A26C-6018EAF7A600}"/>
                    </a:ext>
                  </a:extLst>
                </p:cNvPr>
                <p:cNvPicPr/>
                <p:nvPr/>
              </p:nvPicPr>
              <p:blipFill>
                <a:blip r:embed="rId213"/>
                <a:stretch>
                  <a:fillRect/>
                </a:stretch>
              </p:blipFill>
              <p:spPr>
                <a:xfrm>
                  <a:off x="4415680" y="4565227"/>
                  <a:ext cx="124200" cy="180360"/>
                </a:xfrm>
                <a:prstGeom prst="rect">
                  <a:avLst/>
                </a:prstGeom>
              </p:spPr>
            </p:pic>
          </mc:Fallback>
        </mc:AlternateContent>
      </p:grpSp>
      <p:grpSp>
        <p:nvGrpSpPr>
          <p:cNvPr id="183" name="Gruppieren 182">
            <a:extLst>
              <a:ext uri="{FF2B5EF4-FFF2-40B4-BE49-F238E27FC236}">
                <a16:creationId xmlns:a16="http://schemas.microsoft.com/office/drawing/2014/main" id="{46EB8FDF-06D0-4CE1-9091-8E1DF419FD7B}"/>
              </a:ext>
            </a:extLst>
          </p:cNvPr>
          <p:cNvGrpSpPr/>
          <p:nvPr/>
        </p:nvGrpSpPr>
        <p:grpSpPr>
          <a:xfrm>
            <a:off x="4792240" y="4463347"/>
            <a:ext cx="3113640" cy="1031400"/>
            <a:chOff x="4792240" y="4463347"/>
            <a:chExt cx="3113640" cy="1031400"/>
          </a:xfrm>
        </p:grpSpPr>
        <mc:AlternateContent xmlns:mc="http://schemas.openxmlformats.org/markup-compatibility/2006">
          <mc:Choice xmlns:p14="http://schemas.microsoft.com/office/powerpoint/2010/main" Requires="p14">
            <p:contentPart p14:bwMode="auto" r:id="rId214">
              <p14:nvContentPartPr>
                <p14:cNvPr id="140" name="Freihand 139">
                  <a:extLst>
                    <a:ext uri="{FF2B5EF4-FFF2-40B4-BE49-F238E27FC236}">
                      <a16:creationId xmlns:a16="http://schemas.microsoft.com/office/drawing/2014/main" id="{3385F4AF-FC3D-462B-A2C8-7049822F25EE}"/>
                    </a:ext>
                  </a:extLst>
                </p14:cNvPr>
                <p14:cNvContentPartPr/>
                <p14:nvPr/>
              </p14:nvContentPartPr>
              <p14:xfrm>
                <a:off x="4882960" y="4558027"/>
                <a:ext cx="31320" cy="215280"/>
              </p14:xfrm>
            </p:contentPart>
          </mc:Choice>
          <mc:Fallback>
            <p:pic>
              <p:nvPicPr>
                <p:cNvPr id="140" name="Freihand 139">
                  <a:extLst>
                    <a:ext uri="{FF2B5EF4-FFF2-40B4-BE49-F238E27FC236}">
                      <a16:creationId xmlns:a16="http://schemas.microsoft.com/office/drawing/2014/main" id="{3385F4AF-FC3D-462B-A2C8-7049822F25EE}"/>
                    </a:ext>
                  </a:extLst>
                </p:cNvPr>
                <p:cNvPicPr/>
                <p:nvPr/>
              </p:nvPicPr>
              <p:blipFill>
                <a:blip r:embed="rId215"/>
                <a:stretch>
                  <a:fillRect/>
                </a:stretch>
              </p:blipFill>
              <p:spPr>
                <a:xfrm>
                  <a:off x="4878640" y="4553707"/>
                  <a:ext cx="399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1" name="Freihand 140">
                  <a:extLst>
                    <a:ext uri="{FF2B5EF4-FFF2-40B4-BE49-F238E27FC236}">
                      <a16:creationId xmlns:a16="http://schemas.microsoft.com/office/drawing/2014/main" id="{B8B33DF3-B936-4881-8B7A-0D438A84E168}"/>
                    </a:ext>
                  </a:extLst>
                </p14:cNvPr>
                <p14:cNvContentPartPr/>
                <p14:nvPr/>
              </p14:nvContentPartPr>
              <p14:xfrm>
                <a:off x="4792240" y="4513747"/>
                <a:ext cx="236880" cy="143640"/>
              </p14:xfrm>
            </p:contentPart>
          </mc:Choice>
          <mc:Fallback>
            <p:pic>
              <p:nvPicPr>
                <p:cNvPr id="141" name="Freihand 140">
                  <a:extLst>
                    <a:ext uri="{FF2B5EF4-FFF2-40B4-BE49-F238E27FC236}">
                      <a16:creationId xmlns:a16="http://schemas.microsoft.com/office/drawing/2014/main" id="{B8B33DF3-B936-4881-8B7A-0D438A84E168}"/>
                    </a:ext>
                  </a:extLst>
                </p:cNvPr>
                <p:cNvPicPr/>
                <p:nvPr/>
              </p:nvPicPr>
              <p:blipFill>
                <a:blip r:embed="rId217"/>
                <a:stretch>
                  <a:fillRect/>
                </a:stretch>
              </p:blipFill>
              <p:spPr>
                <a:xfrm>
                  <a:off x="4787920" y="4509427"/>
                  <a:ext cx="245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Freihand 141">
                  <a:extLst>
                    <a:ext uri="{FF2B5EF4-FFF2-40B4-BE49-F238E27FC236}">
                      <a16:creationId xmlns:a16="http://schemas.microsoft.com/office/drawing/2014/main" id="{7E7D1A95-3FD1-4CEA-8D5E-85F23335E8A8}"/>
                    </a:ext>
                  </a:extLst>
                </p14:cNvPr>
                <p14:cNvContentPartPr/>
                <p14:nvPr/>
              </p14:nvContentPartPr>
              <p14:xfrm>
                <a:off x="4992040" y="4604827"/>
                <a:ext cx="253080" cy="104040"/>
              </p14:xfrm>
            </p:contentPart>
          </mc:Choice>
          <mc:Fallback>
            <p:pic>
              <p:nvPicPr>
                <p:cNvPr id="142" name="Freihand 141">
                  <a:extLst>
                    <a:ext uri="{FF2B5EF4-FFF2-40B4-BE49-F238E27FC236}">
                      <a16:creationId xmlns:a16="http://schemas.microsoft.com/office/drawing/2014/main" id="{7E7D1A95-3FD1-4CEA-8D5E-85F23335E8A8}"/>
                    </a:ext>
                  </a:extLst>
                </p:cNvPr>
                <p:cNvPicPr/>
                <p:nvPr/>
              </p:nvPicPr>
              <p:blipFill>
                <a:blip r:embed="rId219"/>
                <a:stretch>
                  <a:fillRect/>
                </a:stretch>
              </p:blipFill>
              <p:spPr>
                <a:xfrm>
                  <a:off x="4987720" y="4600507"/>
                  <a:ext cx="261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 name="Freihand 142">
                  <a:extLst>
                    <a:ext uri="{FF2B5EF4-FFF2-40B4-BE49-F238E27FC236}">
                      <a16:creationId xmlns:a16="http://schemas.microsoft.com/office/drawing/2014/main" id="{6C800225-429B-4315-BE89-9597F17DE1FC}"/>
                    </a:ext>
                  </a:extLst>
                </p14:cNvPr>
                <p14:cNvContentPartPr/>
                <p14:nvPr/>
              </p14:nvContentPartPr>
              <p14:xfrm>
                <a:off x="5313520" y="4587907"/>
                <a:ext cx="129600" cy="130320"/>
              </p14:xfrm>
            </p:contentPart>
          </mc:Choice>
          <mc:Fallback>
            <p:pic>
              <p:nvPicPr>
                <p:cNvPr id="143" name="Freihand 142">
                  <a:extLst>
                    <a:ext uri="{FF2B5EF4-FFF2-40B4-BE49-F238E27FC236}">
                      <a16:creationId xmlns:a16="http://schemas.microsoft.com/office/drawing/2014/main" id="{6C800225-429B-4315-BE89-9597F17DE1FC}"/>
                    </a:ext>
                  </a:extLst>
                </p:cNvPr>
                <p:cNvPicPr/>
                <p:nvPr/>
              </p:nvPicPr>
              <p:blipFill>
                <a:blip r:embed="rId221"/>
                <a:stretch>
                  <a:fillRect/>
                </a:stretch>
              </p:blipFill>
              <p:spPr>
                <a:xfrm>
                  <a:off x="5309200" y="4583587"/>
                  <a:ext cx="138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4" name="Freihand 143">
                  <a:extLst>
                    <a:ext uri="{FF2B5EF4-FFF2-40B4-BE49-F238E27FC236}">
                      <a16:creationId xmlns:a16="http://schemas.microsoft.com/office/drawing/2014/main" id="{43801219-09B0-4F1F-9CCD-A853369B6DE1}"/>
                    </a:ext>
                  </a:extLst>
                </p14:cNvPr>
                <p14:cNvContentPartPr/>
                <p14:nvPr/>
              </p14:nvContentPartPr>
              <p14:xfrm>
                <a:off x="5480920" y="4612747"/>
                <a:ext cx="291240" cy="75240"/>
              </p14:xfrm>
            </p:contentPart>
          </mc:Choice>
          <mc:Fallback>
            <p:pic>
              <p:nvPicPr>
                <p:cNvPr id="144" name="Freihand 143">
                  <a:extLst>
                    <a:ext uri="{FF2B5EF4-FFF2-40B4-BE49-F238E27FC236}">
                      <a16:creationId xmlns:a16="http://schemas.microsoft.com/office/drawing/2014/main" id="{43801219-09B0-4F1F-9CCD-A853369B6DE1}"/>
                    </a:ext>
                  </a:extLst>
                </p:cNvPr>
                <p:cNvPicPr/>
                <p:nvPr/>
              </p:nvPicPr>
              <p:blipFill>
                <a:blip r:embed="rId223"/>
                <a:stretch>
                  <a:fillRect/>
                </a:stretch>
              </p:blipFill>
              <p:spPr>
                <a:xfrm>
                  <a:off x="5476600" y="4608427"/>
                  <a:ext cx="299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5" name="Freihand 144">
                  <a:extLst>
                    <a:ext uri="{FF2B5EF4-FFF2-40B4-BE49-F238E27FC236}">
                      <a16:creationId xmlns:a16="http://schemas.microsoft.com/office/drawing/2014/main" id="{179EA02F-135F-4BA6-90B5-E804E131B91A}"/>
                    </a:ext>
                  </a:extLst>
                </p14:cNvPr>
                <p14:cNvContentPartPr/>
                <p14:nvPr/>
              </p14:nvContentPartPr>
              <p14:xfrm>
                <a:off x="6013720" y="4472707"/>
                <a:ext cx="123480" cy="195120"/>
              </p14:xfrm>
            </p:contentPart>
          </mc:Choice>
          <mc:Fallback>
            <p:pic>
              <p:nvPicPr>
                <p:cNvPr id="145" name="Freihand 144">
                  <a:extLst>
                    <a:ext uri="{FF2B5EF4-FFF2-40B4-BE49-F238E27FC236}">
                      <a16:creationId xmlns:a16="http://schemas.microsoft.com/office/drawing/2014/main" id="{179EA02F-135F-4BA6-90B5-E804E131B91A}"/>
                    </a:ext>
                  </a:extLst>
                </p:cNvPr>
                <p:cNvPicPr/>
                <p:nvPr/>
              </p:nvPicPr>
              <p:blipFill>
                <a:blip r:embed="rId225"/>
                <a:stretch>
                  <a:fillRect/>
                </a:stretch>
              </p:blipFill>
              <p:spPr>
                <a:xfrm>
                  <a:off x="6009400" y="4468387"/>
                  <a:ext cx="1321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6" name="Freihand 145">
                  <a:extLst>
                    <a:ext uri="{FF2B5EF4-FFF2-40B4-BE49-F238E27FC236}">
                      <a16:creationId xmlns:a16="http://schemas.microsoft.com/office/drawing/2014/main" id="{77DC1EDE-2FCA-4E9E-B563-54CE9A2918DA}"/>
                    </a:ext>
                  </a:extLst>
                </p14:cNvPr>
                <p14:cNvContentPartPr/>
                <p14:nvPr/>
              </p14:nvContentPartPr>
              <p14:xfrm>
                <a:off x="6061960" y="4551907"/>
                <a:ext cx="108360" cy="25560"/>
              </p14:xfrm>
            </p:contentPart>
          </mc:Choice>
          <mc:Fallback>
            <p:pic>
              <p:nvPicPr>
                <p:cNvPr id="146" name="Freihand 145">
                  <a:extLst>
                    <a:ext uri="{FF2B5EF4-FFF2-40B4-BE49-F238E27FC236}">
                      <a16:creationId xmlns:a16="http://schemas.microsoft.com/office/drawing/2014/main" id="{77DC1EDE-2FCA-4E9E-B563-54CE9A2918DA}"/>
                    </a:ext>
                  </a:extLst>
                </p:cNvPr>
                <p:cNvPicPr/>
                <p:nvPr/>
              </p:nvPicPr>
              <p:blipFill>
                <a:blip r:embed="rId227"/>
                <a:stretch>
                  <a:fillRect/>
                </a:stretch>
              </p:blipFill>
              <p:spPr>
                <a:xfrm>
                  <a:off x="6057640" y="4547587"/>
                  <a:ext cx="1170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7" name="Freihand 146">
                  <a:extLst>
                    <a:ext uri="{FF2B5EF4-FFF2-40B4-BE49-F238E27FC236}">
                      <a16:creationId xmlns:a16="http://schemas.microsoft.com/office/drawing/2014/main" id="{7FD4A116-AD6D-440E-BBC8-03C4D58ACDE7}"/>
                    </a:ext>
                  </a:extLst>
                </p14:cNvPr>
                <p14:cNvContentPartPr/>
                <p14:nvPr/>
              </p14:nvContentPartPr>
              <p14:xfrm>
                <a:off x="6317920" y="4463347"/>
                <a:ext cx="264600" cy="164160"/>
              </p14:xfrm>
            </p:contentPart>
          </mc:Choice>
          <mc:Fallback>
            <p:pic>
              <p:nvPicPr>
                <p:cNvPr id="147" name="Freihand 146">
                  <a:extLst>
                    <a:ext uri="{FF2B5EF4-FFF2-40B4-BE49-F238E27FC236}">
                      <a16:creationId xmlns:a16="http://schemas.microsoft.com/office/drawing/2014/main" id="{7FD4A116-AD6D-440E-BBC8-03C4D58ACDE7}"/>
                    </a:ext>
                  </a:extLst>
                </p:cNvPr>
                <p:cNvPicPr/>
                <p:nvPr/>
              </p:nvPicPr>
              <p:blipFill>
                <a:blip r:embed="rId229"/>
                <a:stretch>
                  <a:fillRect/>
                </a:stretch>
              </p:blipFill>
              <p:spPr>
                <a:xfrm>
                  <a:off x="6313600" y="4459027"/>
                  <a:ext cx="273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8" name="Freihand 147">
                  <a:extLst>
                    <a:ext uri="{FF2B5EF4-FFF2-40B4-BE49-F238E27FC236}">
                      <a16:creationId xmlns:a16="http://schemas.microsoft.com/office/drawing/2014/main" id="{AAFEB16B-CFD2-445E-8812-E5F549C2BE16}"/>
                    </a:ext>
                  </a:extLst>
                </p14:cNvPr>
                <p14:cNvContentPartPr/>
                <p14:nvPr/>
              </p14:nvContentPartPr>
              <p14:xfrm>
                <a:off x="6612760" y="4502947"/>
                <a:ext cx="92160" cy="94680"/>
              </p14:xfrm>
            </p:contentPart>
          </mc:Choice>
          <mc:Fallback>
            <p:pic>
              <p:nvPicPr>
                <p:cNvPr id="148" name="Freihand 147">
                  <a:extLst>
                    <a:ext uri="{FF2B5EF4-FFF2-40B4-BE49-F238E27FC236}">
                      <a16:creationId xmlns:a16="http://schemas.microsoft.com/office/drawing/2014/main" id="{AAFEB16B-CFD2-445E-8812-E5F549C2BE16}"/>
                    </a:ext>
                  </a:extLst>
                </p:cNvPr>
                <p:cNvPicPr/>
                <p:nvPr/>
              </p:nvPicPr>
              <p:blipFill>
                <a:blip r:embed="rId231"/>
                <a:stretch>
                  <a:fillRect/>
                </a:stretch>
              </p:blipFill>
              <p:spPr>
                <a:xfrm>
                  <a:off x="6608440" y="4498627"/>
                  <a:ext cx="100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 name="Freihand 148">
                  <a:extLst>
                    <a:ext uri="{FF2B5EF4-FFF2-40B4-BE49-F238E27FC236}">
                      <a16:creationId xmlns:a16="http://schemas.microsoft.com/office/drawing/2014/main" id="{D84D661B-254D-4B6D-9C5F-1C7DA069BC89}"/>
                    </a:ext>
                  </a:extLst>
                </p14:cNvPr>
                <p14:cNvContentPartPr/>
                <p14:nvPr/>
              </p14:nvContentPartPr>
              <p14:xfrm>
                <a:off x="6943240" y="4484947"/>
                <a:ext cx="186480" cy="86760"/>
              </p14:xfrm>
            </p:contentPart>
          </mc:Choice>
          <mc:Fallback>
            <p:pic>
              <p:nvPicPr>
                <p:cNvPr id="149" name="Freihand 148">
                  <a:extLst>
                    <a:ext uri="{FF2B5EF4-FFF2-40B4-BE49-F238E27FC236}">
                      <a16:creationId xmlns:a16="http://schemas.microsoft.com/office/drawing/2014/main" id="{D84D661B-254D-4B6D-9C5F-1C7DA069BC89}"/>
                    </a:ext>
                  </a:extLst>
                </p:cNvPr>
                <p:cNvPicPr/>
                <p:nvPr/>
              </p:nvPicPr>
              <p:blipFill>
                <a:blip r:embed="rId233"/>
                <a:stretch>
                  <a:fillRect/>
                </a:stretch>
              </p:blipFill>
              <p:spPr>
                <a:xfrm>
                  <a:off x="6938920" y="4480627"/>
                  <a:ext cx="195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3" name="Freihand 152">
                  <a:extLst>
                    <a:ext uri="{FF2B5EF4-FFF2-40B4-BE49-F238E27FC236}">
                      <a16:creationId xmlns:a16="http://schemas.microsoft.com/office/drawing/2014/main" id="{F4D5D107-813E-41B1-A01A-3422B31A13F2}"/>
                    </a:ext>
                  </a:extLst>
                </p14:cNvPr>
                <p14:cNvContentPartPr/>
                <p14:nvPr/>
              </p14:nvContentPartPr>
              <p14:xfrm>
                <a:off x="7173640" y="4479547"/>
                <a:ext cx="132120" cy="118440"/>
              </p14:xfrm>
            </p:contentPart>
          </mc:Choice>
          <mc:Fallback>
            <p:pic>
              <p:nvPicPr>
                <p:cNvPr id="153" name="Freihand 152">
                  <a:extLst>
                    <a:ext uri="{FF2B5EF4-FFF2-40B4-BE49-F238E27FC236}">
                      <a16:creationId xmlns:a16="http://schemas.microsoft.com/office/drawing/2014/main" id="{F4D5D107-813E-41B1-A01A-3422B31A13F2}"/>
                    </a:ext>
                  </a:extLst>
                </p:cNvPr>
                <p:cNvPicPr/>
                <p:nvPr/>
              </p:nvPicPr>
              <p:blipFill>
                <a:blip r:embed="rId235"/>
                <a:stretch>
                  <a:fillRect/>
                </a:stretch>
              </p:blipFill>
              <p:spPr>
                <a:xfrm>
                  <a:off x="7169320" y="4475227"/>
                  <a:ext cx="140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4" name="Freihand 153">
                  <a:extLst>
                    <a:ext uri="{FF2B5EF4-FFF2-40B4-BE49-F238E27FC236}">
                      <a16:creationId xmlns:a16="http://schemas.microsoft.com/office/drawing/2014/main" id="{3E733D02-F695-4240-8990-E71D2E0CC805}"/>
                    </a:ext>
                  </a:extLst>
                </p14:cNvPr>
                <p14:cNvContentPartPr/>
                <p14:nvPr/>
              </p14:nvContentPartPr>
              <p14:xfrm>
                <a:off x="4867480" y="4993267"/>
                <a:ext cx="154440" cy="136800"/>
              </p14:xfrm>
            </p:contentPart>
          </mc:Choice>
          <mc:Fallback>
            <p:pic>
              <p:nvPicPr>
                <p:cNvPr id="154" name="Freihand 153">
                  <a:extLst>
                    <a:ext uri="{FF2B5EF4-FFF2-40B4-BE49-F238E27FC236}">
                      <a16:creationId xmlns:a16="http://schemas.microsoft.com/office/drawing/2014/main" id="{3E733D02-F695-4240-8990-E71D2E0CC805}"/>
                    </a:ext>
                  </a:extLst>
                </p:cNvPr>
                <p:cNvPicPr/>
                <p:nvPr/>
              </p:nvPicPr>
              <p:blipFill>
                <a:blip r:embed="rId237"/>
                <a:stretch>
                  <a:fillRect/>
                </a:stretch>
              </p:blipFill>
              <p:spPr>
                <a:xfrm>
                  <a:off x="4863160" y="4988947"/>
                  <a:ext cx="163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5" name="Freihand 154">
                  <a:extLst>
                    <a:ext uri="{FF2B5EF4-FFF2-40B4-BE49-F238E27FC236}">
                      <a16:creationId xmlns:a16="http://schemas.microsoft.com/office/drawing/2014/main" id="{3358DB38-49BD-49DD-9A50-78AC7F28733C}"/>
                    </a:ext>
                  </a:extLst>
                </p14:cNvPr>
                <p14:cNvContentPartPr/>
                <p14:nvPr/>
              </p14:nvContentPartPr>
              <p14:xfrm>
                <a:off x="5072680" y="4942867"/>
                <a:ext cx="126720" cy="167040"/>
              </p14:xfrm>
            </p:contentPart>
          </mc:Choice>
          <mc:Fallback>
            <p:pic>
              <p:nvPicPr>
                <p:cNvPr id="155" name="Freihand 154">
                  <a:extLst>
                    <a:ext uri="{FF2B5EF4-FFF2-40B4-BE49-F238E27FC236}">
                      <a16:creationId xmlns:a16="http://schemas.microsoft.com/office/drawing/2014/main" id="{3358DB38-49BD-49DD-9A50-78AC7F28733C}"/>
                    </a:ext>
                  </a:extLst>
                </p:cNvPr>
                <p:cNvPicPr/>
                <p:nvPr/>
              </p:nvPicPr>
              <p:blipFill>
                <a:blip r:embed="rId239"/>
                <a:stretch>
                  <a:fillRect/>
                </a:stretch>
              </p:blipFill>
              <p:spPr>
                <a:xfrm>
                  <a:off x="5068360" y="4938547"/>
                  <a:ext cx="135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6" name="Freihand 155">
                  <a:extLst>
                    <a:ext uri="{FF2B5EF4-FFF2-40B4-BE49-F238E27FC236}">
                      <a16:creationId xmlns:a16="http://schemas.microsoft.com/office/drawing/2014/main" id="{F07938E9-2608-4BD3-A6F0-31B6DF918828}"/>
                    </a:ext>
                  </a:extLst>
                </p14:cNvPr>
                <p14:cNvContentPartPr/>
                <p14:nvPr/>
              </p14:nvContentPartPr>
              <p14:xfrm>
                <a:off x="5244400" y="4993987"/>
                <a:ext cx="129600" cy="97200"/>
              </p14:xfrm>
            </p:contentPart>
          </mc:Choice>
          <mc:Fallback>
            <p:pic>
              <p:nvPicPr>
                <p:cNvPr id="156" name="Freihand 155">
                  <a:extLst>
                    <a:ext uri="{FF2B5EF4-FFF2-40B4-BE49-F238E27FC236}">
                      <a16:creationId xmlns:a16="http://schemas.microsoft.com/office/drawing/2014/main" id="{F07938E9-2608-4BD3-A6F0-31B6DF918828}"/>
                    </a:ext>
                  </a:extLst>
                </p:cNvPr>
                <p:cNvPicPr/>
                <p:nvPr/>
              </p:nvPicPr>
              <p:blipFill>
                <a:blip r:embed="rId241"/>
                <a:stretch>
                  <a:fillRect/>
                </a:stretch>
              </p:blipFill>
              <p:spPr>
                <a:xfrm>
                  <a:off x="5240080" y="4989667"/>
                  <a:ext cx="138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7" name="Freihand 156">
                  <a:extLst>
                    <a:ext uri="{FF2B5EF4-FFF2-40B4-BE49-F238E27FC236}">
                      <a16:creationId xmlns:a16="http://schemas.microsoft.com/office/drawing/2014/main" id="{87CD9318-3659-49CD-88FB-D47463905363}"/>
                    </a:ext>
                  </a:extLst>
                </p14:cNvPr>
                <p14:cNvContentPartPr/>
                <p14:nvPr/>
              </p14:nvContentPartPr>
              <p14:xfrm>
                <a:off x="5404960" y="4911187"/>
                <a:ext cx="361800" cy="173520"/>
              </p14:xfrm>
            </p:contentPart>
          </mc:Choice>
          <mc:Fallback>
            <p:pic>
              <p:nvPicPr>
                <p:cNvPr id="157" name="Freihand 156">
                  <a:extLst>
                    <a:ext uri="{FF2B5EF4-FFF2-40B4-BE49-F238E27FC236}">
                      <a16:creationId xmlns:a16="http://schemas.microsoft.com/office/drawing/2014/main" id="{87CD9318-3659-49CD-88FB-D47463905363}"/>
                    </a:ext>
                  </a:extLst>
                </p:cNvPr>
                <p:cNvPicPr/>
                <p:nvPr/>
              </p:nvPicPr>
              <p:blipFill>
                <a:blip r:embed="rId243"/>
                <a:stretch>
                  <a:fillRect/>
                </a:stretch>
              </p:blipFill>
              <p:spPr>
                <a:xfrm>
                  <a:off x="5400640" y="4906867"/>
                  <a:ext cx="370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8" name="Freihand 157">
                  <a:extLst>
                    <a:ext uri="{FF2B5EF4-FFF2-40B4-BE49-F238E27FC236}">
                      <a16:creationId xmlns:a16="http://schemas.microsoft.com/office/drawing/2014/main" id="{624219EF-F1EC-493B-B3C6-44EA397254DF}"/>
                    </a:ext>
                  </a:extLst>
                </p14:cNvPr>
                <p14:cNvContentPartPr/>
                <p14:nvPr/>
              </p14:nvContentPartPr>
              <p14:xfrm>
                <a:off x="5811400" y="4871587"/>
                <a:ext cx="176760" cy="167040"/>
              </p14:xfrm>
            </p:contentPart>
          </mc:Choice>
          <mc:Fallback>
            <p:pic>
              <p:nvPicPr>
                <p:cNvPr id="158" name="Freihand 157">
                  <a:extLst>
                    <a:ext uri="{FF2B5EF4-FFF2-40B4-BE49-F238E27FC236}">
                      <a16:creationId xmlns:a16="http://schemas.microsoft.com/office/drawing/2014/main" id="{624219EF-F1EC-493B-B3C6-44EA397254DF}"/>
                    </a:ext>
                  </a:extLst>
                </p:cNvPr>
                <p:cNvPicPr/>
                <p:nvPr/>
              </p:nvPicPr>
              <p:blipFill>
                <a:blip r:embed="rId245"/>
                <a:stretch>
                  <a:fillRect/>
                </a:stretch>
              </p:blipFill>
              <p:spPr>
                <a:xfrm>
                  <a:off x="5807080" y="4867267"/>
                  <a:ext cx="185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9" name="Freihand 158">
                  <a:extLst>
                    <a:ext uri="{FF2B5EF4-FFF2-40B4-BE49-F238E27FC236}">
                      <a16:creationId xmlns:a16="http://schemas.microsoft.com/office/drawing/2014/main" id="{F7F4FF65-615E-4B32-AC62-918389C21E57}"/>
                    </a:ext>
                  </a:extLst>
                </p14:cNvPr>
                <p14:cNvContentPartPr/>
                <p14:nvPr/>
              </p14:nvContentPartPr>
              <p14:xfrm>
                <a:off x="6202000" y="4915147"/>
                <a:ext cx="160920" cy="96840"/>
              </p14:xfrm>
            </p:contentPart>
          </mc:Choice>
          <mc:Fallback>
            <p:pic>
              <p:nvPicPr>
                <p:cNvPr id="159" name="Freihand 158">
                  <a:extLst>
                    <a:ext uri="{FF2B5EF4-FFF2-40B4-BE49-F238E27FC236}">
                      <a16:creationId xmlns:a16="http://schemas.microsoft.com/office/drawing/2014/main" id="{F7F4FF65-615E-4B32-AC62-918389C21E57}"/>
                    </a:ext>
                  </a:extLst>
                </p:cNvPr>
                <p:cNvPicPr/>
                <p:nvPr/>
              </p:nvPicPr>
              <p:blipFill>
                <a:blip r:embed="rId247"/>
                <a:stretch>
                  <a:fillRect/>
                </a:stretch>
              </p:blipFill>
              <p:spPr>
                <a:xfrm>
                  <a:off x="6197680" y="4910827"/>
                  <a:ext cx="169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0" name="Freihand 159">
                  <a:extLst>
                    <a:ext uri="{FF2B5EF4-FFF2-40B4-BE49-F238E27FC236}">
                      <a16:creationId xmlns:a16="http://schemas.microsoft.com/office/drawing/2014/main" id="{123DC027-FAE2-4353-A9CC-D3AD682B3CD8}"/>
                    </a:ext>
                  </a:extLst>
                </p14:cNvPr>
                <p14:cNvContentPartPr/>
                <p14:nvPr/>
              </p14:nvContentPartPr>
              <p14:xfrm>
                <a:off x="6333760" y="4912627"/>
                <a:ext cx="105840" cy="102240"/>
              </p14:xfrm>
            </p:contentPart>
          </mc:Choice>
          <mc:Fallback>
            <p:pic>
              <p:nvPicPr>
                <p:cNvPr id="160" name="Freihand 159">
                  <a:extLst>
                    <a:ext uri="{FF2B5EF4-FFF2-40B4-BE49-F238E27FC236}">
                      <a16:creationId xmlns:a16="http://schemas.microsoft.com/office/drawing/2014/main" id="{123DC027-FAE2-4353-A9CC-D3AD682B3CD8}"/>
                    </a:ext>
                  </a:extLst>
                </p:cNvPr>
                <p:cNvPicPr/>
                <p:nvPr/>
              </p:nvPicPr>
              <p:blipFill>
                <a:blip r:embed="rId249"/>
                <a:stretch>
                  <a:fillRect/>
                </a:stretch>
              </p:blipFill>
              <p:spPr>
                <a:xfrm>
                  <a:off x="6329440" y="4908307"/>
                  <a:ext cx="114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1" name="Freihand 160">
                  <a:extLst>
                    <a:ext uri="{FF2B5EF4-FFF2-40B4-BE49-F238E27FC236}">
                      <a16:creationId xmlns:a16="http://schemas.microsoft.com/office/drawing/2014/main" id="{16F69D90-5F24-4C21-9EFF-0310674B6A22}"/>
                    </a:ext>
                  </a:extLst>
                </p14:cNvPr>
                <p14:cNvContentPartPr/>
                <p14:nvPr/>
              </p14:nvContentPartPr>
              <p14:xfrm>
                <a:off x="6468040" y="4893547"/>
                <a:ext cx="122400" cy="123120"/>
              </p14:xfrm>
            </p:contentPart>
          </mc:Choice>
          <mc:Fallback>
            <p:pic>
              <p:nvPicPr>
                <p:cNvPr id="161" name="Freihand 160">
                  <a:extLst>
                    <a:ext uri="{FF2B5EF4-FFF2-40B4-BE49-F238E27FC236}">
                      <a16:creationId xmlns:a16="http://schemas.microsoft.com/office/drawing/2014/main" id="{16F69D90-5F24-4C21-9EFF-0310674B6A22}"/>
                    </a:ext>
                  </a:extLst>
                </p:cNvPr>
                <p:cNvPicPr/>
                <p:nvPr/>
              </p:nvPicPr>
              <p:blipFill>
                <a:blip r:embed="rId251"/>
                <a:stretch>
                  <a:fillRect/>
                </a:stretch>
              </p:blipFill>
              <p:spPr>
                <a:xfrm>
                  <a:off x="6463720" y="4889227"/>
                  <a:ext cx="131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2" name="Freihand 161">
                  <a:extLst>
                    <a:ext uri="{FF2B5EF4-FFF2-40B4-BE49-F238E27FC236}">
                      <a16:creationId xmlns:a16="http://schemas.microsoft.com/office/drawing/2014/main" id="{6336AAB4-0423-4FD7-AA19-83BBDA3B0B4C}"/>
                    </a:ext>
                  </a:extLst>
                </p14:cNvPr>
                <p14:cNvContentPartPr/>
                <p14:nvPr/>
              </p14:nvContentPartPr>
              <p14:xfrm>
                <a:off x="6582520" y="4803907"/>
                <a:ext cx="88200" cy="205560"/>
              </p14:xfrm>
            </p:contentPart>
          </mc:Choice>
          <mc:Fallback>
            <p:pic>
              <p:nvPicPr>
                <p:cNvPr id="162" name="Freihand 161">
                  <a:extLst>
                    <a:ext uri="{FF2B5EF4-FFF2-40B4-BE49-F238E27FC236}">
                      <a16:creationId xmlns:a16="http://schemas.microsoft.com/office/drawing/2014/main" id="{6336AAB4-0423-4FD7-AA19-83BBDA3B0B4C}"/>
                    </a:ext>
                  </a:extLst>
                </p:cNvPr>
                <p:cNvPicPr/>
                <p:nvPr/>
              </p:nvPicPr>
              <p:blipFill>
                <a:blip r:embed="rId253"/>
                <a:stretch>
                  <a:fillRect/>
                </a:stretch>
              </p:blipFill>
              <p:spPr>
                <a:xfrm>
                  <a:off x="6578200" y="4799587"/>
                  <a:ext cx="968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3" name="Freihand 162">
                  <a:extLst>
                    <a:ext uri="{FF2B5EF4-FFF2-40B4-BE49-F238E27FC236}">
                      <a16:creationId xmlns:a16="http://schemas.microsoft.com/office/drawing/2014/main" id="{DE394BAA-908C-41ED-9815-C760BB7B4362}"/>
                    </a:ext>
                  </a:extLst>
                </p14:cNvPr>
                <p14:cNvContentPartPr/>
                <p14:nvPr/>
              </p14:nvContentPartPr>
              <p14:xfrm>
                <a:off x="6800680" y="4865467"/>
                <a:ext cx="147240" cy="109440"/>
              </p14:xfrm>
            </p:contentPart>
          </mc:Choice>
          <mc:Fallback>
            <p:pic>
              <p:nvPicPr>
                <p:cNvPr id="163" name="Freihand 162">
                  <a:extLst>
                    <a:ext uri="{FF2B5EF4-FFF2-40B4-BE49-F238E27FC236}">
                      <a16:creationId xmlns:a16="http://schemas.microsoft.com/office/drawing/2014/main" id="{DE394BAA-908C-41ED-9815-C760BB7B4362}"/>
                    </a:ext>
                  </a:extLst>
                </p:cNvPr>
                <p:cNvPicPr/>
                <p:nvPr/>
              </p:nvPicPr>
              <p:blipFill>
                <a:blip r:embed="rId255"/>
                <a:stretch>
                  <a:fillRect/>
                </a:stretch>
              </p:blipFill>
              <p:spPr>
                <a:xfrm>
                  <a:off x="6796360" y="4861147"/>
                  <a:ext cx="155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4" name="Freihand 163">
                  <a:extLst>
                    <a:ext uri="{FF2B5EF4-FFF2-40B4-BE49-F238E27FC236}">
                      <a16:creationId xmlns:a16="http://schemas.microsoft.com/office/drawing/2014/main" id="{9DA56666-81FB-4939-B2DA-D7BDB6C8E027}"/>
                    </a:ext>
                  </a:extLst>
                </p14:cNvPr>
                <p14:cNvContentPartPr/>
                <p14:nvPr/>
              </p14:nvContentPartPr>
              <p14:xfrm>
                <a:off x="6974920" y="4804987"/>
                <a:ext cx="138600" cy="170280"/>
              </p14:xfrm>
            </p:contentPart>
          </mc:Choice>
          <mc:Fallback>
            <p:pic>
              <p:nvPicPr>
                <p:cNvPr id="164" name="Freihand 163">
                  <a:extLst>
                    <a:ext uri="{FF2B5EF4-FFF2-40B4-BE49-F238E27FC236}">
                      <a16:creationId xmlns:a16="http://schemas.microsoft.com/office/drawing/2014/main" id="{9DA56666-81FB-4939-B2DA-D7BDB6C8E027}"/>
                    </a:ext>
                  </a:extLst>
                </p:cNvPr>
                <p:cNvPicPr/>
                <p:nvPr/>
              </p:nvPicPr>
              <p:blipFill>
                <a:blip r:embed="rId257"/>
                <a:stretch>
                  <a:fillRect/>
                </a:stretch>
              </p:blipFill>
              <p:spPr>
                <a:xfrm>
                  <a:off x="6970600" y="4800667"/>
                  <a:ext cx="147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5" name="Freihand 164">
                  <a:extLst>
                    <a:ext uri="{FF2B5EF4-FFF2-40B4-BE49-F238E27FC236}">
                      <a16:creationId xmlns:a16="http://schemas.microsoft.com/office/drawing/2014/main" id="{CB77BE00-FE23-4231-B030-B684702BF6F2}"/>
                    </a:ext>
                  </a:extLst>
                </p14:cNvPr>
                <p14:cNvContentPartPr/>
                <p14:nvPr/>
              </p14:nvContentPartPr>
              <p14:xfrm>
                <a:off x="7194160" y="4855387"/>
                <a:ext cx="92520" cy="96840"/>
              </p14:xfrm>
            </p:contentPart>
          </mc:Choice>
          <mc:Fallback>
            <p:pic>
              <p:nvPicPr>
                <p:cNvPr id="165" name="Freihand 164">
                  <a:extLst>
                    <a:ext uri="{FF2B5EF4-FFF2-40B4-BE49-F238E27FC236}">
                      <a16:creationId xmlns:a16="http://schemas.microsoft.com/office/drawing/2014/main" id="{CB77BE00-FE23-4231-B030-B684702BF6F2}"/>
                    </a:ext>
                  </a:extLst>
                </p:cNvPr>
                <p:cNvPicPr/>
                <p:nvPr/>
              </p:nvPicPr>
              <p:blipFill>
                <a:blip r:embed="rId259"/>
                <a:stretch>
                  <a:fillRect/>
                </a:stretch>
              </p:blipFill>
              <p:spPr>
                <a:xfrm>
                  <a:off x="7189840" y="4851067"/>
                  <a:ext cx="101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6" name="Freihand 165">
                  <a:extLst>
                    <a:ext uri="{FF2B5EF4-FFF2-40B4-BE49-F238E27FC236}">
                      <a16:creationId xmlns:a16="http://schemas.microsoft.com/office/drawing/2014/main" id="{F76B6285-EAB3-4740-A428-DDEC3913F848}"/>
                    </a:ext>
                  </a:extLst>
                </p14:cNvPr>
                <p14:cNvContentPartPr/>
                <p14:nvPr/>
              </p14:nvContentPartPr>
              <p14:xfrm>
                <a:off x="7305040" y="4869427"/>
                <a:ext cx="212400" cy="64800"/>
              </p14:xfrm>
            </p:contentPart>
          </mc:Choice>
          <mc:Fallback>
            <p:pic>
              <p:nvPicPr>
                <p:cNvPr id="166" name="Freihand 165">
                  <a:extLst>
                    <a:ext uri="{FF2B5EF4-FFF2-40B4-BE49-F238E27FC236}">
                      <a16:creationId xmlns:a16="http://schemas.microsoft.com/office/drawing/2014/main" id="{F76B6285-EAB3-4740-A428-DDEC3913F848}"/>
                    </a:ext>
                  </a:extLst>
                </p:cNvPr>
                <p:cNvPicPr/>
                <p:nvPr/>
              </p:nvPicPr>
              <p:blipFill>
                <a:blip r:embed="rId261"/>
                <a:stretch>
                  <a:fillRect/>
                </a:stretch>
              </p:blipFill>
              <p:spPr>
                <a:xfrm>
                  <a:off x="7300720" y="4865107"/>
                  <a:ext cx="221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7" name="Freihand 166">
                  <a:extLst>
                    <a:ext uri="{FF2B5EF4-FFF2-40B4-BE49-F238E27FC236}">
                      <a16:creationId xmlns:a16="http://schemas.microsoft.com/office/drawing/2014/main" id="{37047511-BC38-4117-91EC-F5D4ED2A32DA}"/>
                    </a:ext>
                  </a:extLst>
                </p14:cNvPr>
                <p14:cNvContentPartPr/>
                <p14:nvPr/>
              </p14:nvContentPartPr>
              <p14:xfrm>
                <a:off x="7528960" y="4743427"/>
                <a:ext cx="162000" cy="173160"/>
              </p14:xfrm>
            </p:contentPart>
          </mc:Choice>
          <mc:Fallback>
            <p:pic>
              <p:nvPicPr>
                <p:cNvPr id="167" name="Freihand 166">
                  <a:extLst>
                    <a:ext uri="{FF2B5EF4-FFF2-40B4-BE49-F238E27FC236}">
                      <a16:creationId xmlns:a16="http://schemas.microsoft.com/office/drawing/2014/main" id="{37047511-BC38-4117-91EC-F5D4ED2A32DA}"/>
                    </a:ext>
                  </a:extLst>
                </p:cNvPr>
                <p:cNvPicPr/>
                <p:nvPr/>
              </p:nvPicPr>
              <p:blipFill>
                <a:blip r:embed="rId263"/>
                <a:stretch>
                  <a:fillRect/>
                </a:stretch>
              </p:blipFill>
              <p:spPr>
                <a:xfrm>
                  <a:off x="7524640" y="4739107"/>
                  <a:ext cx="1706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8" name="Freihand 167">
                  <a:extLst>
                    <a:ext uri="{FF2B5EF4-FFF2-40B4-BE49-F238E27FC236}">
                      <a16:creationId xmlns:a16="http://schemas.microsoft.com/office/drawing/2014/main" id="{2B15F39A-CEF5-4003-A1A0-B35BE1BE898A}"/>
                    </a:ext>
                  </a:extLst>
                </p14:cNvPr>
                <p14:cNvContentPartPr/>
                <p14:nvPr/>
              </p14:nvContentPartPr>
              <p14:xfrm>
                <a:off x="7687000" y="4820467"/>
                <a:ext cx="89280" cy="202680"/>
              </p14:xfrm>
            </p:contentPart>
          </mc:Choice>
          <mc:Fallback>
            <p:pic>
              <p:nvPicPr>
                <p:cNvPr id="168" name="Freihand 167">
                  <a:extLst>
                    <a:ext uri="{FF2B5EF4-FFF2-40B4-BE49-F238E27FC236}">
                      <a16:creationId xmlns:a16="http://schemas.microsoft.com/office/drawing/2014/main" id="{2B15F39A-CEF5-4003-A1A0-B35BE1BE898A}"/>
                    </a:ext>
                  </a:extLst>
                </p:cNvPr>
                <p:cNvPicPr/>
                <p:nvPr/>
              </p:nvPicPr>
              <p:blipFill>
                <a:blip r:embed="rId265"/>
                <a:stretch>
                  <a:fillRect/>
                </a:stretch>
              </p:blipFill>
              <p:spPr>
                <a:xfrm>
                  <a:off x="7682680" y="4816147"/>
                  <a:ext cx="97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9" name="Freihand 168">
                  <a:extLst>
                    <a:ext uri="{FF2B5EF4-FFF2-40B4-BE49-F238E27FC236}">
                      <a16:creationId xmlns:a16="http://schemas.microsoft.com/office/drawing/2014/main" id="{F4CA7582-4FED-4B1F-9671-4C83BE29C500}"/>
                    </a:ext>
                  </a:extLst>
                </p14:cNvPr>
                <p14:cNvContentPartPr/>
                <p14:nvPr/>
              </p14:nvContentPartPr>
              <p14:xfrm>
                <a:off x="7805080" y="4784467"/>
                <a:ext cx="100800" cy="123840"/>
              </p14:xfrm>
            </p:contentPart>
          </mc:Choice>
          <mc:Fallback>
            <p:pic>
              <p:nvPicPr>
                <p:cNvPr id="169" name="Freihand 168">
                  <a:extLst>
                    <a:ext uri="{FF2B5EF4-FFF2-40B4-BE49-F238E27FC236}">
                      <a16:creationId xmlns:a16="http://schemas.microsoft.com/office/drawing/2014/main" id="{F4CA7582-4FED-4B1F-9671-4C83BE29C500}"/>
                    </a:ext>
                  </a:extLst>
                </p:cNvPr>
                <p:cNvPicPr/>
                <p:nvPr/>
              </p:nvPicPr>
              <p:blipFill>
                <a:blip r:embed="rId267"/>
                <a:stretch>
                  <a:fillRect/>
                </a:stretch>
              </p:blipFill>
              <p:spPr>
                <a:xfrm>
                  <a:off x="7800760" y="4780147"/>
                  <a:ext cx="109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2" name="Freihand 171">
                  <a:extLst>
                    <a:ext uri="{FF2B5EF4-FFF2-40B4-BE49-F238E27FC236}">
                      <a16:creationId xmlns:a16="http://schemas.microsoft.com/office/drawing/2014/main" id="{A9514E9D-FCF8-4775-9427-8765D172E04F}"/>
                    </a:ext>
                  </a:extLst>
                </p14:cNvPr>
                <p14:cNvContentPartPr/>
                <p14:nvPr/>
              </p14:nvContentPartPr>
              <p14:xfrm>
                <a:off x="4953160" y="5369827"/>
                <a:ext cx="90000" cy="110880"/>
              </p14:xfrm>
            </p:contentPart>
          </mc:Choice>
          <mc:Fallback>
            <p:pic>
              <p:nvPicPr>
                <p:cNvPr id="172" name="Freihand 171">
                  <a:extLst>
                    <a:ext uri="{FF2B5EF4-FFF2-40B4-BE49-F238E27FC236}">
                      <a16:creationId xmlns:a16="http://schemas.microsoft.com/office/drawing/2014/main" id="{A9514E9D-FCF8-4775-9427-8765D172E04F}"/>
                    </a:ext>
                  </a:extLst>
                </p:cNvPr>
                <p:cNvPicPr/>
                <p:nvPr/>
              </p:nvPicPr>
              <p:blipFill>
                <a:blip r:embed="rId269"/>
                <a:stretch>
                  <a:fillRect/>
                </a:stretch>
              </p:blipFill>
              <p:spPr>
                <a:xfrm>
                  <a:off x="4948840" y="5365507"/>
                  <a:ext cx="98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3" name="Freihand 172">
                  <a:extLst>
                    <a:ext uri="{FF2B5EF4-FFF2-40B4-BE49-F238E27FC236}">
                      <a16:creationId xmlns:a16="http://schemas.microsoft.com/office/drawing/2014/main" id="{98D67E23-43AB-47F2-8F99-5D8D80BFB6C4}"/>
                    </a:ext>
                  </a:extLst>
                </p14:cNvPr>
                <p14:cNvContentPartPr/>
                <p14:nvPr/>
              </p14:nvContentPartPr>
              <p14:xfrm>
                <a:off x="5041000" y="5328427"/>
                <a:ext cx="438840" cy="166320"/>
              </p14:xfrm>
            </p:contentPart>
          </mc:Choice>
          <mc:Fallback>
            <p:pic>
              <p:nvPicPr>
                <p:cNvPr id="173" name="Freihand 172">
                  <a:extLst>
                    <a:ext uri="{FF2B5EF4-FFF2-40B4-BE49-F238E27FC236}">
                      <a16:creationId xmlns:a16="http://schemas.microsoft.com/office/drawing/2014/main" id="{98D67E23-43AB-47F2-8F99-5D8D80BFB6C4}"/>
                    </a:ext>
                  </a:extLst>
                </p:cNvPr>
                <p:cNvPicPr/>
                <p:nvPr/>
              </p:nvPicPr>
              <p:blipFill>
                <a:blip r:embed="rId271"/>
                <a:stretch>
                  <a:fillRect/>
                </a:stretch>
              </p:blipFill>
              <p:spPr>
                <a:xfrm>
                  <a:off x="5036680" y="5324107"/>
                  <a:ext cx="447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4" name="Freihand 173">
                  <a:extLst>
                    <a:ext uri="{FF2B5EF4-FFF2-40B4-BE49-F238E27FC236}">
                      <a16:creationId xmlns:a16="http://schemas.microsoft.com/office/drawing/2014/main" id="{3A53E459-2838-4440-8530-5DB65EE7B84F}"/>
                    </a:ext>
                  </a:extLst>
                </p14:cNvPr>
                <p14:cNvContentPartPr/>
                <p14:nvPr/>
              </p14:nvContentPartPr>
              <p14:xfrm>
                <a:off x="5704480" y="5301067"/>
                <a:ext cx="36360" cy="170280"/>
              </p14:xfrm>
            </p:contentPart>
          </mc:Choice>
          <mc:Fallback>
            <p:pic>
              <p:nvPicPr>
                <p:cNvPr id="174" name="Freihand 173">
                  <a:extLst>
                    <a:ext uri="{FF2B5EF4-FFF2-40B4-BE49-F238E27FC236}">
                      <a16:creationId xmlns:a16="http://schemas.microsoft.com/office/drawing/2014/main" id="{3A53E459-2838-4440-8530-5DB65EE7B84F}"/>
                    </a:ext>
                  </a:extLst>
                </p:cNvPr>
                <p:cNvPicPr/>
                <p:nvPr/>
              </p:nvPicPr>
              <p:blipFill>
                <a:blip r:embed="rId273"/>
                <a:stretch>
                  <a:fillRect/>
                </a:stretch>
              </p:blipFill>
              <p:spPr>
                <a:xfrm>
                  <a:off x="5700160" y="5296747"/>
                  <a:ext cx="45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5" name="Freihand 174">
                  <a:extLst>
                    <a:ext uri="{FF2B5EF4-FFF2-40B4-BE49-F238E27FC236}">
                      <a16:creationId xmlns:a16="http://schemas.microsoft.com/office/drawing/2014/main" id="{20D128BC-5C4E-4D99-860C-DD56D7536781}"/>
                    </a:ext>
                  </a:extLst>
                </p14:cNvPr>
                <p14:cNvContentPartPr/>
                <p14:nvPr/>
              </p14:nvContentPartPr>
              <p14:xfrm>
                <a:off x="5602960" y="5229067"/>
                <a:ext cx="228600" cy="241200"/>
              </p14:xfrm>
            </p:contentPart>
          </mc:Choice>
          <mc:Fallback>
            <p:pic>
              <p:nvPicPr>
                <p:cNvPr id="175" name="Freihand 174">
                  <a:extLst>
                    <a:ext uri="{FF2B5EF4-FFF2-40B4-BE49-F238E27FC236}">
                      <a16:creationId xmlns:a16="http://schemas.microsoft.com/office/drawing/2014/main" id="{20D128BC-5C4E-4D99-860C-DD56D7536781}"/>
                    </a:ext>
                  </a:extLst>
                </p:cNvPr>
                <p:cNvPicPr/>
                <p:nvPr/>
              </p:nvPicPr>
              <p:blipFill>
                <a:blip r:embed="rId275"/>
                <a:stretch>
                  <a:fillRect/>
                </a:stretch>
              </p:blipFill>
              <p:spPr>
                <a:xfrm>
                  <a:off x="5598640" y="5224747"/>
                  <a:ext cx="237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6" name="Freihand 175">
                  <a:extLst>
                    <a:ext uri="{FF2B5EF4-FFF2-40B4-BE49-F238E27FC236}">
                      <a16:creationId xmlns:a16="http://schemas.microsoft.com/office/drawing/2014/main" id="{98B7D1AB-D622-4FDA-9070-C445BD1FAF4A}"/>
                    </a:ext>
                  </a:extLst>
                </p14:cNvPr>
                <p14:cNvContentPartPr/>
                <p14:nvPr/>
              </p14:nvContentPartPr>
              <p14:xfrm>
                <a:off x="5835160" y="5314387"/>
                <a:ext cx="141120" cy="88200"/>
              </p14:xfrm>
            </p:contentPart>
          </mc:Choice>
          <mc:Fallback>
            <p:pic>
              <p:nvPicPr>
                <p:cNvPr id="176" name="Freihand 175">
                  <a:extLst>
                    <a:ext uri="{FF2B5EF4-FFF2-40B4-BE49-F238E27FC236}">
                      <a16:creationId xmlns:a16="http://schemas.microsoft.com/office/drawing/2014/main" id="{98B7D1AB-D622-4FDA-9070-C445BD1FAF4A}"/>
                    </a:ext>
                  </a:extLst>
                </p:cNvPr>
                <p:cNvPicPr/>
                <p:nvPr/>
              </p:nvPicPr>
              <p:blipFill>
                <a:blip r:embed="rId277"/>
                <a:stretch>
                  <a:fillRect/>
                </a:stretch>
              </p:blipFill>
              <p:spPr>
                <a:xfrm>
                  <a:off x="5830840" y="5310067"/>
                  <a:ext cx="149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7" name="Freihand 176">
                  <a:extLst>
                    <a:ext uri="{FF2B5EF4-FFF2-40B4-BE49-F238E27FC236}">
                      <a16:creationId xmlns:a16="http://schemas.microsoft.com/office/drawing/2014/main" id="{C822FE3E-EAD7-42F7-98D7-CE03844477DE}"/>
                    </a:ext>
                  </a:extLst>
                </p14:cNvPr>
                <p14:cNvContentPartPr/>
                <p14:nvPr/>
              </p14:nvContentPartPr>
              <p14:xfrm>
                <a:off x="6034960" y="5314027"/>
                <a:ext cx="85680" cy="102960"/>
              </p14:xfrm>
            </p:contentPart>
          </mc:Choice>
          <mc:Fallback>
            <p:pic>
              <p:nvPicPr>
                <p:cNvPr id="177" name="Freihand 176">
                  <a:extLst>
                    <a:ext uri="{FF2B5EF4-FFF2-40B4-BE49-F238E27FC236}">
                      <a16:creationId xmlns:a16="http://schemas.microsoft.com/office/drawing/2014/main" id="{C822FE3E-EAD7-42F7-98D7-CE03844477DE}"/>
                    </a:ext>
                  </a:extLst>
                </p:cNvPr>
                <p:cNvPicPr/>
                <p:nvPr/>
              </p:nvPicPr>
              <p:blipFill>
                <a:blip r:embed="rId279"/>
                <a:stretch>
                  <a:fillRect/>
                </a:stretch>
              </p:blipFill>
              <p:spPr>
                <a:xfrm>
                  <a:off x="6030640" y="5309707"/>
                  <a:ext cx="94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8" name="Freihand 177">
                  <a:extLst>
                    <a:ext uri="{FF2B5EF4-FFF2-40B4-BE49-F238E27FC236}">
                      <a16:creationId xmlns:a16="http://schemas.microsoft.com/office/drawing/2014/main" id="{EAFF81CE-FF9D-4AFC-B595-42EB6F482633}"/>
                    </a:ext>
                  </a:extLst>
                </p14:cNvPr>
                <p14:cNvContentPartPr/>
                <p14:nvPr/>
              </p14:nvContentPartPr>
              <p14:xfrm>
                <a:off x="6152320" y="5343547"/>
                <a:ext cx="221040" cy="57600"/>
              </p14:xfrm>
            </p:contentPart>
          </mc:Choice>
          <mc:Fallback>
            <p:pic>
              <p:nvPicPr>
                <p:cNvPr id="178" name="Freihand 177">
                  <a:extLst>
                    <a:ext uri="{FF2B5EF4-FFF2-40B4-BE49-F238E27FC236}">
                      <a16:creationId xmlns:a16="http://schemas.microsoft.com/office/drawing/2014/main" id="{EAFF81CE-FF9D-4AFC-B595-42EB6F482633}"/>
                    </a:ext>
                  </a:extLst>
                </p:cNvPr>
                <p:cNvPicPr/>
                <p:nvPr/>
              </p:nvPicPr>
              <p:blipFill>
                <a:blip r:embed="rId281"/>
                <a:stretch>
                  <a:fillRect/>
                </a:stretch>
              </p:blipFill>
              <p:spPr>
                <a:xfrm>
                  <a:off x="6148000" y="5339227"/>
                  <a:ext cx="2296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9" name="Freihand 178">
                  <a:extLst>
                    <a:ext uri="{FF2B5EF4-FFF2-40B4-BE49-F238E27FC236}">
                      <a16:creationId xmlns:a16="http://schemas.microsoft.com/office/drawing/2014/main" id="{55BCD678-12B6-4ED0-9CAB-C47F7866FB98}"/>
                    </a:ext>
                  </a:extLst>
                </p14:cNvPr>
                <p14:cNvContentPartPr/>
                <p14:nvPr/>
              </p14:nvContentPartPr>
              <p14:xfrm>
                <a:off x="6686200" y="5266147"/>
                <a:ext cx="22680" cy="126720"/>
              </p14:xfrm>
            </p:contentPart>
          </mc:Choice>
          <mc:Fallback>
            <p:pic>
              <p:nvPicPr>
                <p:cNvPr id="179" name="Freihand 178">
                  <a:extLst>
                    <a:ext uri="{FF2B5EF4-FFF2-40B4-BE49-F238E27FC236}">
                      <a16:creationId xmlns:a16="http://schemas.microsoft.com/office/drawing/2014/main" id="{55BCD678-12B6-4ED0-9CAB-C47F7866FB98}"/>
                    </a:ext>
                  </a:extLst>
                </p:cNvPr>
                <p:cNvPicPr/>
                <p:nvPr/>
              </p:nvPicPr>
              <p:blipFill>
                <a:blip r:embed="rId283"/>
                <a:stretch>
                  <a:fillRect/>
                </a:stretch>
              </p:blipFill>
              <p:spPr>
                <a:xfrm>
                  <a:off x="6681880" y="5261827"/>
                  <a:ext cx="31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0" name="Freihand 179">
                  <a:extLst>
                    <a:ext uri="{FF2B5EF4-FFF2-40B4-BE49-F238E27FC236}">
                      <a16:creationId xmlns:a16="http://schemas.microsoft.com/office/drawing/2014/main" id="{4C7480D2-0B77-4A00-A210-2D2FA0D4FA2E}"/>
                    </a:ext>
                  </a:extLst>
                </p14:cNvPr>
                <p14:cNvContentPartPr/>
                <p14:nvPr/>
              </p14:nvContentPartPr>
              <p14:xfrm>
                <a:off x="6540760" y="5149867"/>
                <a:ext cx="165960" cy="108720"/>
              </p14:xfrm>
            </p:contentPart>
          </mc:Choice>
          <mc:Fallback>
            <p:pic>
              <p:nvPicPr>
                <p:cNvPr id="180" name="Freihand 179">
                  <a:extLst>
                    <a:ext uri="{FF2B5EF4-FFF2-40B4-BE49-F238E27FC236}">
                      <a16:creationId xmlns:a16="http://schemas.microsoft.com/office/drawing/2014/main" id="{4C7480D2-0B77-4A00-A210-2D2FA0D4FA2E}"/>
                    </a:ext>
                  </a:extLst>
                </p:cNvPr>
                <p:cNvPicPr/>
                <p:nvPr/>
              </p:nvPicPr>
              <p:blipFill>
                <a:blip r:embed="rId285"/>
                <a:stretch>
                  <a:fillRect/>
                </a:stretch>
              </p:blipFill>
              <p:spPr>
                <a:xfrm>
                  <a:off x="6536440" y="5145547"/>
                  <a:ext cx="174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2" name="Freihand 181">
                  <a:extLst>
                    <a:ext uri="{FF2B5EF4-FFF2-40B4-BE49-F238E27FC236}">
                      <a16:creationId xmlns:a16="http://schemas.microsoft.com/office/drawing/2014/main" id="{2A21CF14-2669-40F6-96A5-9382C1565B1C}"/>
                    </a:ext>
                  </a:extLst>
                </p14:cNvPr>
                <p14:cNvContentPartPr/>
                <p14:nvPr/>
              </p14:nvContentPartPr>
              <p14:xfrm>
                <a:off x="6573160" y="5143387"/>
                <a:ext cx="311760" cy="284760"/>
              </p14:xfrm>
            </p:contentPart>
          </mc:Choice>
          <mc:Fallback>
            <p:pic>
              <p:nvPicPr>
                <p:cNvPr id="182" name="Freihand 181">
                  <a:extLst>
                    <a:ext uri="{FF2B5EF4-FFF2-40B4-BE49-F238E27FC236}">
                      <a16:creationId xmlns:a16="http://schemas.microsoft.com/office/drawing/2014/main" id="{2A21CF14-2669-40F6-96A5-9382C1565B1C}"/>
                    </a:ext>
                  </a:extLst>
                </p:cNvPr>
                <p:cNvPicPr/>
                <p:nvPr/>
              </p:nvPicPr>
              <p:blipFill>
                <a:blip r:embed="rId287"/>
                <a:stretch>
                  <a:fillRect/>
                </a:stretch>
              </p:blipFill>
              <p:spPr>
                <a:xfrm>
                  <a:off x="6568840" y="5139067"/>
                  <a:ext cx="320400" cy="29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8">
            <p14:nvContentPartPr>
              <p14:cNvPr id="184" name="Freihand 183">
                <a:extLst>
                  <a:ext uri="{FF2B5EF4-FFF2-40B4-BE49-F238E27FC236}">
                    <a16:creationId xmlns:a16="http://schemas.microsoft.com/office/drawing/2014/main" id="{EFADF751-BFF3-42B2-94BA-25E74E395DF2}"/>
                  </a:ext>
                </a:extLst>
              </p14:cNvPr>
              <p14:cNvContentPartPr/>
              <p14:nvPr/>
            </p14:nvContentPartPr>
            <p14:xfrm>
              <a:off x="3138040" y="1635187"/>
              <a:ext cx="3916080" cy="117720"/>
            </p14:xfrm>
          </p:contentPart>
        </mc:Choice>
        <mc:Fallback>
          <p:pic>
            <p:nvPicPr>
              <p:cNvPr id="184" name="Freihand 183">
                <a:extLst>
                  <a:ext uri="{FF2B5EF4-FFF2-40B4-BE49-F238E27FC236}">
                    <a16:creationId xmlns:a16="http://schemas.microsoft.com/office/drawing/2014/main" id="{EFADF751-BFF3-42B2-94BA-25E74E395DF2}"/>
                  </a:ext>
                </a:extLst>
              </p:cNvPr>
              <p:cNvPicPr/>
              <p:nvPr/>
            </p:nvPicPr>
            <p:blipFill>
              <a:blip r:embed="rId289"/>
              <a:stretch>
                <a:fillRect/>
              </a:stretch>
            </p:blipFill>
            <p:spPr>
              <a:xfrm>
                <a:off x="3133720" y="1630867"/>
                <a:ext cx="3924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7" name="Freihand 186">
                <a:extLst>
                  <a:ext uri="{FF2B5EF4-FFF2-40B4-BE49-F238E27FC236}">
                    <a16:creationId xmlns:a16="http://schemas.microsoft.com/office/drawing/2014/main" id="{26197A5A-A008-4606-B572-E2E2D56E647F}"/>
                  </a:ext>
                </a:extLst>
              </p14:cNvPr>
              <p14:cNvContentPartPr/>
              <p14:nvPr/>
            </p14:nvContentPartPr>
            <p14:xfrm>
              <a:off x="7205680" y="1601707"/>
              <a:ext cx="720" cy="22320"/>
            </p14:xfrm>
          </p:contentPart>
        </mc:Choice>
        <mc:Fallback>
          <p:pic>
            <p:nvPicPr>
              <p:cNvPr id="187" name="Freihand 186">
                <a:extLst>
                  <a:ext uri="{FF2B5EF4-FFF2-40B4-BE49-F238E27FC236}">
                    <a16:creationId xmlns:a16="http://schemas.microsoft.com/office/drawing/2014/main" id="{26197A5A-A008-4606-B572-E2E2D56E647F}"/>
                  </a:ext>
                </a:extLst>
              </p:cNvPr>
              <p:cNvPicPr/>
              <p:nvPr/>
            </p:nvPicPr>
            <p:blipFill>
              <a:blip r:embed="rId291"/>
              <a:stretch>
                <a:fillRect/>
              </a:stretch>
            </p:blipFill>
            <p:spPr>
              <a:xfrm>
                <a:off x="7201360" y="1597387"/>
                <a:ext cx="9360" cy="30960"/>
              </a:xfrm>
              <a:prstGeom prst="rect">
                <a:avLst/>
              </a:prstGeom>
            </p:spPr>
          </p:pic>
        </mc:Fallback>
      </mc:AlternateContent>
      <p:grpSp>
        <p:nvGrpSpPr>
          <p:cNvPr id="200" name="Gruppieren 199">
            <a:extLst>
              <a:ext uri="{FF2B5EF4-FFF2-40B4-BE49-F238E27FC236}">
                <a16:creationId xmlns:a16="http://schemas.microsoft.com/office/drawing/2014/main" id="{A1E1613C-F09A-461D-9FF8-95DB76829DBB}"/>
              </a:ext>
            </a:extLst>
          </p:cNvPr>
          <p:cNvGrpSpPr/>
          <p:nvPr/>
        </p:nvGrpSpPr>
        <p:grpSpPr>
          <a:xfrm>
            <a:off x="3995920" y="1751827"/>
            <a:ext cx="4164840" cy="511200"/>
            <a:chOff x="3995920" y="1751827"/>
            <a:chExt cx="4164840" cy="511200"/>
          </a:xfrm>
        </p:grpSpPr>
        <mc:AlternateContent xmlns:mc="http://schemas.openxmlformats.org/markup-compatibility/2006">
          <mc:Choice xmlns:p14="http://schemas.microsoft.com/office/powerpoint/2010/main" Requires="p14">
            <p:contentPart p14:bwMode="auto" r:id="rId292">
              <p14:nvContentPartPr>
                <p14:cNvPr id="24" name="Freihand 23">
                  <a:extLst>
                    <a:ext uri="{FF2B5EF4-FFF2-40B4-BE49-F238E27FC236}">
                      <a16:creationId xmlns:a16="http://schemas.microsoft.com/office/drawing/2014/main" id="{4CB08289-FCD9-4B0E-BEFF-BF4981E23A78}"/>
                    </a:ext>
                  </a:extLst>
                </p14:cNvPr>
                <p14:cNvContentPartPr/>
                <p14:nvPr/>
              </p14:nvContentPartPr>
              <p14:xfrm>
                <a:off x="3995920" y="1948387"/>
                <a:ext cx="322920" cy="216360"/>
              </p14:xfrm>
            </p:contentPart>
          </mc:Choice>
          <mc:Fallback>
            <p:pic>
              <p:nvPicPr>
                <p:cNvPr id="24" name="Freihand 23">
                  <a:extLst>
                    <a:ext uri="{FF2B5EF4-FFF2-40B4-BE49-F238E27FC236}">
                      <a16:creationId xmlns:a16="http://schemas.microsoft.com/office/drawing/2014/main" id="{4CB08289-FCD9-4B0E-BEFF-BF4981E23A78}"/>
                    </a:ext>
                  </a:extLst>
                </p:cNvPr>
                <p:cNvPicPr/>
                <p:nvPr/>
              </p:nvPicPr>
              <p:blipFill>
                <a:blip r:embed="rId293"/>
                <a:stretch>
                  <a:fillRect/>
                </a:stretch>
              </p:blipFill>
              <p:spPr>
                <a:xfrm>
                  <a:off x="3991600" y="1944067"/>
                  <a:ext cx="3315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5" name="Freihand 24">
                  <a:extLst>
                    <a:ext uri="{FF2B5EF4-FFF2-40B4-BE49-F238E27FC236}">
                      <a16:creationId xmlns:a16="http://schemas.microsoft.com/office/drawing/2014/main" id="{7768DBF2-F983-4A2A-8B66-9672DEE868F0}"/>
                    </a:ext>
                  </a:extLst>
                </p14:cNvPr>
                <p14:cNvContentPartPr/>
                <p14:nvPr/>
              </p14:nvContentPartPr>
              <p14:xfrm>
                <a:off x="4323520" y="2014987"/>
                <a:ext cx="64800" cy="50760"/>
              </p14:xfrm>
            </p:contentPart>
          </mc:Choice>
          <mc:Fallback>
            <p:pic>
              <p:nvPicPr>
                <p:cNvPr id="25" name="Freihand 24">
                  <a:extLst>
                    <a:ext uri="{FF2B5EF4-FFF2-40B4-BE49-F238E27FC236}">
                      <a16:creationId xmlns:a16="http://schemas.microsoft.com/office/drawing/2014/main" id="{7768DBF2-F983-4A2A-8B66-9672DEE868F0}"/>
                    </a:ext>
                  </a:extLst>
                </p:cNvPr>
                <p:cNvPicPr/>
                <p:nvPr/>
              </p:nvPicPr>
              <p:blipFill>
                <a:blip r:embed="rId295"/>
                <a:stretch>
                  <a:fillRect/>
                </a:stretch>
              </p:blipFill>
              <p:spPr>
                <a:xfrm>
                  <a:off x="4319200" y="2010667"/>
                  <a:ext cx="73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6" name="Freihand 25">
                  <a:extLst>
                    <a:ext uri="{FF2B5EF4-FFF2-40B4-BE49-F238E27FC236}">
                      <a16:creationId xmlns:a16="http://schemas.microsoft.com/office/drawing/2014/main" id="{433BE2E5-ED33-4CFB-96D9-B55E857502C2}"/>
                    </a:ext>
                  </a:extLst>
                </p14:cNvPr>
                <p14:cNvContentPartPr/>
                <p14:nvPr/>
              </p14:nvContentPartPr>
              <p14:xfrm>
                <a:off x="4465360" y="1930747"/>
                <a:ext cx="163800" cy="137880"/>
              </p14:xfrm>
            </p:contentPart>
          </mc:Choice>
          <mc:Fallback>
            <p:pic>
              <p:nvPicPr>
                <p:cNvPr id="26" name="Freihand 25">
                  <a:extLst>
                    <a:ext uri="{FF2B5EF4-FFF2-40B4-BE49-F238E27FC236}">
                      <a16:creationId xmlns:a16="http://schemas.microsoft.com/office/drawing/2014/main" id="{433BE2E5-ED33-4CFB-96D9-B55E857502C2}"/>
                    </a:ext>
                  </a:extLst>
                </p:cNvPr>
                <p:cNvPicPr/>
                <p:nvPr/>
              </p:nvPicPr>
              <p:blipFill>
                <a:blip r:embed="rId297"/>
                <a:stretch>
                  <a:fillRect/>
                </a:stretch>
              </p:blipFill>
              <p:spPr>
                <a:xfrm>
                  <a:off x="4461040" y="1926427"/>
                  <a:ext cx="172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7" name="Freihand 26">
                  <a:extLst>
                    <a:ext uri="{FF2B5EF4-FFF2-40B4-BE49-F238E27FC236}">
                      <a16:creationId xmlns:a16="http://schemas.microsoft.com/office/drawing/2014/main" id="{5EC0FFC9-2E38-45E8-A307-3C9B0BE60301}"/>
                    </a:ext>
                  </a:extLst>
                </p14:cNvPr>
                <p14:cNvContentPartPr/>
                <p14:nvPr/>
              </p14:nvContentPartPr>
              <p14:xfrm>
                <a:off x="4601800" y="1923907"/>
                <a:ext cx="41400" cy="33480"/>
              </p14:xfrm>
            </p:contentPart>
          </mc:Choice>
          <mc:Fallback>
            <p:pic>
              <p:nvPicPr>
                <p:cNvPr id="27" name="Freihand 26">
                  <a:extLst>
                    <a:ext uri="{FF2B5EF4-FFF2-40B4-BE49-F238E27FC236}">
                      <a16:creationId xmlns:a16="http://schemas.microsoft.com/office/drawing/2014/main" id="{5EC0FFC9-2E38-45E8-A307-3C9B0BE60301}"/>
                    </a:ext>
                  </a:extLst>
                </p:cNvPr>
                <p:cNvPicPr/>
                <p:nvPr/>
              </p:nvPicPr>
              <p:blipFill>
                <a:blip r:embed="rId299"/>
                <a:stretch>
                  <a:fillRect/>
                </a:stretch>
              </p:blipFill>
              <p:spPr>
                <a:xfrm>
                  <a:off x="4597480" y="1919587"/>
                  <a:ext cx="50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8" name="Freihand 27">
                  <a:extLst>
                    <a:ext uri="{FF2B5EF4-FFF2-40B4-BE49-F238E27FC236}">
                      <a16:creationId xmlns:a16="http://schemas.microsoft.com/office/drawing/2014/main" id="{37357459-D0FA-4797-B826-CB8618BD1DA3}"/>
                    </a:ext>
                  </a:extLst>
                </p14:cNvPr>
                <p14:cNvContentPartPr/>
                <p14:nvPr/>
              </p14:nvContentPartPr>
              <p14:xfrm>
                <a:off x="4707280" y="1990867"/>
                <a:ext cx="196560" cy="81720"/>
              </p14:xfrm>
            </p:contentPart>
          </mc:Choice>
          <mc:Fallback>
            <p:pic>
              <p:nvPicPr>
                <p:cNvPr id="28" name="Freihand 27">
                  <a:extLst>
                    <a:ext uri="{FF2B5EF4-FFF2-40B4-BE49-F238E27FC236}">
                      <a16:creationId xmlns:a16="http://schemas.microsoft.com/office/drawing/2014/main" id="{37357459-D0FA-4797-B826-CB8618BD1DA3}"/>
                    </a:ext>
                  </a:extLst>
                </p:cNvPr>
                <p:cNvPicPr/>
                <p:nvPr/>
              </p:nvPicPr>
              <p:blipFill>
                <a:blip r:embed="rId301"/>
                <a:stretch>
                  <a:fillRect/>
                </a:stretch>
              </p:blipFill>
              <p:spPr>
                <a:xfrm>
                  <a:off x="4702960" y="1986547"/>
                  <a:ext cx="205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5" name="Freihand 184">
                  <a:extLst>
                    <a:ext uri="{FF2B5EF4-FFF2-40B4-BE49-F238E27FC236}">
                      <a16:creationId xmlns:a16="http://schemas.microsoft.com/office/drawing/2014/main" id="{D042CE72-ACE6-4035-8793-9F4BDDF7D66D}"/>
                    </a:ext>
                  </a:extLst>
                </p14:cNvPr>
                <p14:cNvContentPartPr/>
                <p14:nvPr/>
              </p14:nvContentPartPr>
              <p14:xfrm>
                <a:off x="4123720" y="1751827"/>
                <a:ext cx="2715480" cy="112320"/>
              </p14:xfrm>
            </p:contentPart>
          </mc:Choice>
          <mc:Fallback>
            <p:pic>
              <p:nvPicPr>
                <p:cNvPr id="185" name="Freihand 184">
                  <a:extLst>
                    <a:ext uri="{FF2B5EF4-FFF2-40B4-BE49-F238E27FC236}">
                      <a16:creationId xmlns:a16="http://schemas.microsoft.com/office/drawing/2014/main" id="{D042CE72-ACE6-4035-8793-9F4BDDF7D66D}"/>
                    </a:ext>
                  </a:extLst>
                </p:cNvPr>
                <p:cNvPicPr/>
                <p:nvPr/>
              </p:nvPicPr>
              <p:blipFill>
                <a:blip r:embed="rId303"/>
                <a:stretch>
                  <a:fillRect/>
                </a:stretch>
              </p:blipFill>
              <p:spPr>
                <a:xfrm>
                  <a:off x="4119400" y="1747507"/>
                  <a:ext cx="2724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8" name="Freihand 187">
                  <a:extLst>
                    <a:ext uri="{FF2B5EF4-FFF2-40B4-BE49-F238E27FC236}">
                      <a16:creationId xmlns:a16="http://schemas.microsoft.com/office/drawing/2014/main" id="{76DA081E-5F0B-4FE5-9567-8CDA0058A194}"/>
                    </a:ext>
                  </a:extLst>
                </p14:cNvPr>
                <p14:cNvContentPartPr/>
                <p14:nvPr/>
              </p14:nvContentPartPr>
              <p14:xfrm>
                <a:off x="6816880" y="1762627"/>
                <a:ext cx="1183320" cy="90360"/>
              </p14:xfrm>
            </p:contentPart>
          </mc:Choice>
          <mc:Fallback>
            <p:pic>
              <p:nvPicPr>
                <p:cNvPr id="188" name="Freihand 187">
                  <a:extLst>
                    <a:ext uri="{FF2B5EF4-FFF2-40B4-BE49-F238E27FC236}">
                      <a16:creationId xmlns:a16="http://schemas.microsoft.com/office/drawing/2014/main" id="{76DA081E-5F0B-4FE5-9567-8CDA0058A194}"/>
                    </a:ext>
                  </a:extLst>
                </p:cNvPr>
                <p:cNvPicPr/>
                <p:nvPr/>
              </p:nvPicPr>
              <p:blipFill>
                <a:blip r:embed="rId305"/>
                <a:stretch>
                  <a:fillRect/>
                </a:stretch>
              </p:blipFill>
              <p:spPr>
                <a:xfrm>
                  <a:off x="6812560" y="1758307"/>
                  <a:ext cx="1191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0" name="Freihand 189">
                  <a:extLst>
                    <a:ext uri="{FF2B5EF4-FFF2-40B4-BE49-F238E27FC236}">
                      <a16:creationId xmlns:a16="http://schemas.microsoft.com/office/drawing/2014/main" id="{471F1B15-E84C-402C-93BA-58DD6009D1C1}"/>
                    </a:ext>
                  </a:extLst>
                </p14:cNvPr>
                <p14:cNvContentPartPr/>
                <p14:nvPr/>
              </p14:nvContentPartPr>
              <p14:xfrm>
                <a:off x="7865920" y="2034787"/>
                <a:ext cx="294840" cy="228240"/>
              </p14:xfrm>
            </p:contentPart>
          </mc:Choice>
          <mc:Fallback>
            <p:pic>
              <p:nvPicPr>
                <p:cNvPr id="190" name="Freihand 189">
                  <a:extLst>
                    <a:ext uri="{FF2B5EF4-FFF2-40B4-BE49-F238E27FC236}">
                      <a16:creationId xmlns:a16="http://schemas.microsoft.com/office/drawing/2014/main" id="{471F1B15-E84C-402C-93BA-58DD6009D1C1}"/>
                    </a:ext>
                  </a:extLst>
                </p:cNvPr>
                <p:cNvPicPr/>
                <p:nvPr/>
              </p:nvPicPr>
              <p:blipFill>
                <a:blip r:embed="rId307"/>
                <a:stretch>
                  <a:fillRect/>
                </a:stretch>
              </p:blipFill>
              <p:spPr>
                <a:xfrm>
                  <a:off x="7861600" y="2030467"/>
                  <a:ext cx="303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1" name="Freihand 190">
                  <a:extLst>
                    <a:ext uri="{FF2B5EF4-FFF2-40B4-BE49-F238E27FC236}">
                      <a16:creationId xmlns:a16="http://schemas.microsoft.com/office/drawing/2014/main" id="{7D46F672-14B1-49B5-B8C2-B0D5BA664D15}"/>
                    </a:ext>
                  </a:extLst>
                </p14:cNvPr>
                <p14:cNvContentPartPr/>
                <p14:nvPr/>
              </p14:nvContentPartPr>
              <p14:xfrm>
                <a:off x="7679800" y="1901587"/>
                <a:ext cx="316440" cy="218160"/>
              </p14:xfrm>
            </p:contentPart>
          </mc:Choice>
          <mc:Fallback>
            <p:pic>
              <p:nvPicPr>
                <p:cNvPr id="191" name="Freihand 190">
                  <a:extLst>
                    <a:ext uri="{FF2B5EF4-FFF2-40B4-BE49-F238E27FC236}">
                      <a16:creationId xmlns:a16="http://schemas.microsoft.com/office/drawing/2014/main" id="{7D46F672-14B1-49B5-B8C2-B0D5BA664D15}"/>
                    </a:ext>
                  </a:extLst>
                </p:cNvPr>
                <p:cNvPicPr/>
                <p:nvPr/>
              </p:nvPicPr>
              <p:blipFill>
                <a:blip r:embed="rId309"/>
                <a:stretch>
                  <a:fillRect/>
                </a:stretch>
              </p:blipFill>
              <p:spPr>
                <a:xfrm>
                  <a:off x="7675480" y="1897267"/>
                  <a:ext cx="325080" cy="226800"/>
                </a:xfrm>
                <a:prstGeom prst="rect">
                  <a:avLst/>
                </a:prstGeom>
              </p:spPr>
            </p:pic>
          </mc:Fallback>
        </mc:AlternateContent>
      </p:grpSp>
      <p:grpSp>
        <p:nvGrpSpPr>
          <p:cNvPr id="237" name="Gruppieren 236">
            <a:extLst>
              <a:ext uri="{FF2B5EF4-FFF2-40B4-BE49-F238E27FC236}">
                <a16:creationId xmlns:a16="http://schemas.microsoft.com/office/drawing/2014/main" id="{B4C647D2-ADAA-4D8C-8779-8C9A83A849AF}"/>
              </a:ext>
            </a:extLst>
          </p:cNvPr>
          <p:cNvGrpSpPr/>
          <p:nvPr/>
        </p:nvGrpSpPr>
        <p:grpSpPr>
          <a:xfrm>
            <a:off x="8476840" y="1387507"/>
            <a:ext cx="3291120" cy="1705680"/>
            <a:chOff x="8476840" y="1387507"/>
            <a:chExt cx="3291120" cy="1705680"/>
          </a:xfrm>
        </p:grpSpPr>
        <mc:AlternateContent xmlns:mc="http://schemas.openxmlformats.org/markup-compatibility/2006">
          <mc:Choice xmlns:p14="http://schemas.microsoft.com/office/powerpoint/2010/main" Requires="p14">
            <p:contentPart p14:bwMode="auto" r:id="rId310">
              <p14:nvContentPartPr>
                <p14:cNvPr id="192" name="Freihand 191">
                  <a:extLst>
                    <a:ext uri="{FF2B5EF4-FFF2-40B4-BE49-F238E27FC236}">
                      <a16:creationId xmlns:a16="http://schemas.microsoft.com/office/drawing/2014/main" id="{4647C7CC-A8F4-4172-831A-4496CB020DF9}"/>
                    </a:ext>
                  </a:extLst>
                </p14:cNvPr>
                <p14:cNvContentPartPr/>
                <p14:nvPr/>
              </p14:nvContentPartPr>
              <p14:xfrm>
                <a:off x="8605000" y="2094187"/>
                <a:ext cx="36720" cy="248400"/>
              </p14:xfrm>
            </p:contentPart>
          </mc:Choice>
          <mc:Fallback>
            <p:pic>
              <p:nvPicPr>
                <p:cNvPr id="192" name="Freihand 191">
                  <a:extLst>
                    <a:ext uri="{FF2B5EF4-FFF2-40B4-BE49-F238E27FC236}">
                      <a16:creationId xmlns:a16="http://schemas.microsoft.com/office/drawing/2014/main" id="{4647C7CC-A8F4-4172-831A-4496CB020DF9}"/>
                    </a:ext>
                  </a:extLst>
                </p:cNvPr>
                <p:cNvPicPr/>
                <p:nvPr/>
              </p:nvPicPr>
              <p:blipFill>
                <a:blip r:embed="rId311"/>
                <a:stretch>
                  <a:fillRect/>
                </a:stretch>
              </p:blipFill>
              <p:spPr>
                <a:xfrm>
                  <a:off x="8600680" y="2089867"/>
                  <a:ext cx="453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3" name="Freihand 192">
                  <a:extLst>
                    <a:ext uri="{FF2B5EF4-FFF2-40B4-BE49-F238E27FC236}">
                      <a16:creationId xmlns:a16="http://schemas.microsoft.com/office/drawing/2014/main" id="{6E616D76-7E59-4FE0-9EBC-03CD7468C79E}"/>
                    </a:ext>
                  </a:extLst>
                </p14:cNvPr>
                <p14:cNvContentPartPr/>
                <p14:nvPr/>
              </p14:nvContentPartPr>
              <p14:xfrm>
                <a:off x="8476840" y="2063947"/>
                <a:ext cx="204120" cy="42480"/>
              </p14:xfrm>
            </p:contentPart>
          </mc:Choice>
          <mc:Fallback>
            <p:pic>
              <p:nvPicPr>
                <p:cNvPr id="193" name="Freihand 192">
                  <a:extLst>
                    <a:ext uri="{FF2B5EF4-FFF2-40B4-BE49-F238E27FC236}">
                      <a16:creationId xmlns:a16="http://schemas.microsoft.com/office/drawing/2014/main" id="{6E616D76-7E59-4FE0-9EBC-03CD7468C79E}"/>
                    </a:ext>
                  </a:extLst>
                </p:cNvPr>
                <p:cNvPicPr/>
                <p:nvPr/>
              </p:nvPicPr>
              <p:blipFill>
                <a:blip r:embed="rId313"/>
                <a:stretch>
                  <a:fillRect/>
                </a:stretch>
              </p:blipFill>
              <p:spPr>
                <a:xfrm>
                  <a:off x="8472520" y="2059627"/>
                  <a:ext cx="212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4" name="Freihand 193">
                  <a:extLst>
                    <a:ext uri="{FF2B5EF4-FFF2-40B4-BE49-F238E27FC236}">
                      <a16:creationId xmlns:a16="http://schemas.microsoft.com/office/drawing/2014/main" id="{5C38C3B0-514E-456F-8A65-5B1483C5E637}"/>
                    </a:ext>
                  </a:extLst>
                </p14:cNvPr>
                <p14:cNvContentPartPr/>
                <p14:nvPr/>
              </p14:nvContentPartPr>
              <p14:xfrm>
                <a:off x="8697160" y="1995907"/>
                <a:ext cx="146160" cy="276480"/>
              </p14:xfrm>
            </p:contentPart>
          </mc:Choice>
          <mc:Fallback>
            <p:pic>
              <p:nvPicPr>
                <p:cNvPr id="194" name="Freihand 193">
                  <a:extLst>
                    <a:ext uri="{FF2B5EF4-FFF2-40B4-BE49-F238E27FC236}">
                      <a16:creationId xmlns:a16="http://schemas.microsoft.com/office/drawing/2014/main" id="{5C38C3B0-514E-456F-8A65-5B1483C5E637}"/>
                    </a:ext>
                  </a:extLst>
                </p:cNvPr>
                <p:cNvPicPr/>
                <p:nvPr/>
              </p:nvPicPr>
              <p:blipFill>
                <a:blip r:embed="rId315"/>
                <a:stretch>
                  <a:fillRect/>
                </a:stretch>
              </p:blipFill>
              <p:spPr>
                <a:xfrm>
                  <a:off x="8692840" y="1991587"/>
                  <a:ext cx="1548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5" name="Freihand 194">
                  <a:extLst>
                    <a:ext uri="{FF2B5EF4-FFF2-40B4-BE49-F238E27FC236}">
                      <a16:creationId xmlns:a16="http://schemas.microsoft.com/office/drawing/2014/main" id="{FFC9250B-31CC-4087-A1BA-9CC101F53D55}"/>
                    </a:ext>
                  </a:extLst>
                </p14:cNvPr>
                <p14:cNvContentPartPr/>
                <p14:nvPr/>
              </p14:nvContentPartPr>
              <p14:xfrm>
                <a:off x="8912440" y="2091667"/>
                <a:ext cx="179280" cy="152640"/>
              </p14:xfrm>
            </p:contentPart>
          </mc:Choice>
          <mc:Fallback>
            <p:pic>
              <p:nvPicPr>
                <p:cNvPr id="195" name="Freihand 194">
                  <a:extLst>
                    <a:ext uri="{FF2B5EF4-FFF2-40B4-BE49-F238E27FC236}">
                      <a16:creationId xmlns:a16="http://schemas.microsoft.com/office/drawing/2014/main" id="{FFC9250B-31CC-4087-A1BA-9CC101F53D55}"/>
                    </a:ext>
                  </a:extLst>
                </p:cNvPr>
                <p:cNvPicPr/>
                <p:nvPr/>
              </p:nvPicPr>
              <p:blipFill>
                <a:blip r:embed="rId317"/>
                <a:stretch>
                  <a:fillRect/>
                </a:stretch>
              </p:blipFill>
              <p:spPr>
                <a:xfrm>
                  <a:off x="8908120" y="2087347"/>
                  <a:ext cx="1879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1" name="Freihand 200">
                  <a:extLst>
                    <a:ext uri="{FF2B5EF4-FFF2-40B4-BE49-F238E27FC236}">
                      <a16:creationId xmlns:a16="http://schemas.microsoft.com/office/drawing/2014/main" id="{E96A93C1-DFFD-4037-8BD0-2112C7471AA1}"/>
                    </a:ext>
                  </a:extLst>
                </p14:cNvPr>
                <p14:cNvContentPartPr/>
                <p14:nvPr/>
              </p14:nvContentPartPr>
              <p14:xfrm>
                <a:off x="9353440" y="2005987"/>
                <a:ext cx="120600" cy="146520"/>
              </p14:xfrm>
            </p:contentPart>
          </mc:Choice>
          <mc:Fallback>
            <p:pic>
              <p:nvPicPr>
                <p:cNvPr id="201" name="Freihand 200">
                  <a:extLst>
                    <a:ext uri="{FF2B5EF4-FFF2-40B4-BE49-F238E27FC236}">
                      <a16:creationId xmlns:a16="http://schemas.microsoft.com/office/drawing/2014/main" id="{E96A93C1-DFFD-4037-8BD0-2112C7471AA1}"/>
                    </a:ext>
                  </a:extLst>
                </p:cNvPr>
                <p:cNvPicPr/>
                <p:nvPr/>
              </p:nvPicPr>
              <p:blipFill>
                <a:blip r:embed="rId319"/>
                <a:stretch>
                  <a:fillRect/>
                </a:stretch>
              </p:blipFill>
              <p:spPr>
                <a:xfrm>
                  <a:off x="9349120" y="2001667"/>
                  <a:ext cx="129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2" name="Freihand 201">
                  <a:extLst>
                    <a:ext uri="{FF2B5EF4-FFF2-40B4-BE49-F238E27FC236}">
                      <a16:creationId xmlns:a16="http://schemas.microsoft.com/office/drawing/2014/main" id="{98917D2D-262D-4F14-8EE3-34983F0D0770}"/>
                    </a:ext>
                  </a:extLst>
                </p14:cNvPr>
                <p14:cNvContentPartPr/>
                <p14:nvPr/>
              </p14:nvContentPartPr>
              <p14:xfrm>
                <a:off x="9509320" y="2005267"/>
                <a:ext cx="106200" cy="123480"/>
              </p14:xfrm>
            </p:contentPart>
          </mc:Choice>
          <mc:Fallback>
            <p:pic>
              <p:nvPicPr>
                <p:cNvPr id="202" name="Freihand 201">
                  <a:extLst>
                    <a:ext uri="{FF2B5EF4-FFF2-40B4-BE49-F238E27FC236}">
                      <a16:creationId xmlns:a16="http://schemas.microsoft.com/office/drawing/2014/main" id="{98917D2D-262D-4F14-8EE3-34983F0D0770}"/>
                    </a:ext>
                  </a:extLst>
                </p:cNvPr>
                <p:cNvPicPr/>
                <p:nvPr/>
              </p:nvPicPr>
              <p:blipFill>
                <a:blip r:embed="rId321"/>
                <a:stretch>
                  <a:fillRect/>
                </a:stretch>
              </p:blipFill>
              <p:spPr>
                <a:xfrm>
                  <a:off x="9505000" y="2000947"/>
                  <a:ext cx="114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3" name="Freihand 202">
                  <a:extLst>
                    <a:ext uri="{FF2B5EF4-FFF2-40B4-BE49-F238E27FC236}">
                      <a16:creationId xmlns:a16="http://schemas.microsoft.com/office/drawing/2014/main" id="{B49DA92B-C10C-4401-9241-A114A95CAC75}"/>
                    </a:ext>
                  </a:extLst>
                </p14:cNvPr>
                <p14:cNvContentPartPr/>
                <p14:nvPr/>
              </p14:nvContentPartPr>
              <p14:xfrm>
                <a:off x="9638200" y="1985827"/>
                <a:ext cx="126360" cy="110160"/>
              </p14:xfrm>
            </p:contentPart>
          </mc:Choice>
          <mc:Fallback>
            <p:pic>
              <p:nvPicPr>
                <p:cNvPr id="203" name="Freihand 202">
                  <a:extLst>
                    <a:ext uri="{FF2B5EF4-FFF2-40B4-BE49-F238E27FC236}">
                      <a16:creationId xmlns:a16="http://schemas.microsoft.com/office/drawing/2014/main" id="{B49DA92B-C10C-4401-9241-A114A95CAC75}"/>
                    </a:ext>
                  </a:extLst>
                </p:cNvPr>
                <p:cNvPicPr/>
                <p:nvPr/>
              </p:nvPicPr>
              <p:blipFill>
                <a:blip r:embed="rId323"/>
                <a:stretch>
                  <a:fillRect/>
                </a:stretch>
              </p:blipFill>
              <p:spPr>
                <a:xfrm>
                  <a:off x="9633880" y="1981507"/>
                  <a:ext cx="135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4" name="Freihand 203">
                  <a:extLst>
                    <a:ext uri="{FF2B5EF4-FFF2-40B4-BE49-F238E27FC236}">
                      <a16:creationId xmlns:a16="http://schemas.microsoft.com/office/drawing/2014/main" id="{8B834687-A076-4D31-9BFD-B18B671F0B6A}"/>
                    </a:ext>
                  </a:extLst>
                </p14:cNvPr>
                <p14:cNvContentPartPr/>
                <p14:nvPr/>
              </p14:nvContentPartPr>
              <p14:xfrm>
                <a:off x="9758800" y="1844347"/>
                <a:ext cx="86400" cy="226080"/>
              </p14:xfrm>
            </p:contentPart>
          </mc:Choice>
          <mc:Fallback>
            <p:pic>
              <p:nvPicPr>
                <p:cNvPr id="204" name="Freihand 203">
                  <a:extLst>
                    <a:ext uri="{FF2B5EF4-FFF2-40B4-BE49-F238E27FC236}">
                      <a16:creationId xmlns:a16="http://schemas.microsoft.com/office/drawing/2014/main" id="{8B834687-A076-4D31-9BFD-B18B671F0B6A}"/>
                    </a:ext>
                  </a:extLst>
                </p:cNvPr>
                <p:cNvPicPr/>
                <p:nvPr/>
              </p:nvPicPr>
              <p:blipFill>
                <a:blip r:embed="rId325"/>
                <a:stretch>
                  <a:fillRect/>
                </a:stretch>
              </p:blipFill>
              <p:spPr>
                <a:xfrm>
                  <a:off x="9754480" y="1840027"/>
                  <a:ext cx="950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5" name="Freihand 204">
                  <a:extLst>
                    <a:ext uri="{FF2B5EF4-FFF2-40B4-BE49-F238E27FC236}">
                      <a16:creationId xmlns:a16="http://schemas.microsoft.com/office/drawing/2014/main" id="{A4A59B20-29D5-4544-8E50-3CBE679E3206}"/>
                    </a:ext>
                  </a:extLst>
                </p14:cNvPr>
                <p14:cNvContentPartPr/>
                <p14:nvPr/>
              </p14:nvContentPartPr>
              <p14:xfrm>
                <a:off x="9866440" y="1922827"/>
                <a:ext cx="118800" cy="115200"/>
              </p14:xfrm>
            </p:contentPart>
          </mc:Choice>
          <mc:Fallback>
            <p:pic>
              <p:nvPicPr>
                <p:cNvPr id="205" name="Freihand 204">
                  <a:extLst>
                    <a:ext uri="{FF2B5EF4-FFF2-40B4-BE49-F238E27FC236}">
                      <a16:creationId xmlns:a16="http://schemas.microsoft.com/office/drawing/2014/main" id="{A4A59B20-29D5-4544-8E50-3CBE679E3206}"/>
                    </a:ext>
                  </a:extLst>
                </p:cNvPr>
                <p:cNvPicPr/>
                <p:nvPr/>
              </p:nvPicPr>
              <p:blipFill>
                <a:blip r:embed="rId327"/>
                <a:stretch>
                  <a:fillRect/>
                </a:stretch>
              </p:blipFill>
              <p:spPr>
                <a:xfrm>
                  <a:off x="9862120" y="1918507"/>
                  <a:ext cx="127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6" name="Freihand 205">
                  <a:extLst>
                    <a:ext uri="{FF2B5EF4-FFF2-40B4-BE49-F238E27FC236}">
                      <a16:creationId xmlns:a16="http://schemas.microsoft.com/office/drawing/2014/main" id="{32EDF79B-72C2-446C-814F-CECDA53C91AE}"/>
                    </a:ext>
                  </a:extLst>
                </p14:cNvPr>
                <p14:cNvContentPartPr/>
                <p14:nvPr/>
              </p14:nvContentPartPr>
              <p14:xfrm>
                <a:off x="10147960" y="1717627"/>
                <a:ext cx="272880" cy="362160"/>
              </p14:xfrm>
            </p:contentPart>
          </mc:Choice>
          <mc:Fallback>
            <p:pic>
              <p:nvPicPr>
                <p:cNvPr id="206" name="Freihand 205">
                  <a:extLst>
                    <a:ext uri="{FF2B5EF4-FFF2-40B4-BE49-F238E27FC236}">
                      <a16:creationId xmlns:a16="http://schemas.microsoft.com/office/drawing/2014/main" id="{32EDF79B-72C2-446C-814F-CECDA53C91AE}"/>
                    </a:ext>
                  </a:extLst>
                </p:cNvPr>
                <p:cNvPicPr/>
                <p:nvPr/>
              </p:nvPicPr>
              <p:blipFill>
                <a:blip r:embed="rId329"/>
                <a:stretch>
                  <a:fillRect/>
                </a:stretch>
              </p:blipFill>
              <p:spPr>
                <a:xfrm>
                  <a:off x="10143640" y="1713307"/>
                  <a:ext cx="28152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6" name="Freihand 215">
                  <a:extLst>
                    <a:ext uri="{FF2B5EF4-FFF2-40B4-BE49-F238E27FC236}">
                      <a16:creationId xmlns:a16="http://schemas.microsoft.com/office/drawing/2014/main" id="{37F188D1-B7CC-4E69-B8D5-CE9582AF404F}"/>
                    </a:ext>
                  </a:extLst>
                </p14:cNvPr>
                <p14:cNvContentPartPr/>
                <p14:nvPr/>
              </p14:nvContentPartPr>
              <p14:xfrm>
                <a:off x="8861680" y="2531947"/>
                <a:ext cx="325440" cy="195120"/>
              </p14:xfrm>
            </p:contentPart>
          </mc:Choice>
          <mc:Fallback>
            <p:pic>
              <p:nvPicPr>
                <p:cNvPr id="216" name="Freihand 215">
                  <a:extLst>
                    <a:ext uri="{FF2B5EF4-FFF2-40B4-BE49-F238E27FC236}">
                      <a16:creationId xmlns:a16="http://schemas.microsoft.com/office/drawing/2014/main" id="{37F188D1-B7CC-4E69-B8D5-CE9582AF404F}"/>
                    </a:ext>
                  </a:extLst>
                </p:cNvPr>
                <p:cNvPicPr/>
                <p:nvPr/>
              </p:nvPicPr>
              <p:blipFill>
                <a:blip r:embed="rId331"/>
                <a:stretch>
                  <a:fillRect/>
                </a:stretch>
              </p:blipFill>
              <p:spPr>
                <a:xfrm>
                  <a:off x="8857360" y="2527627"/>
                  <a:ext cx="3340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7" name="Freihand 216">
                  <a:extLst>
                    <a:ext uri="{FF2B5EF4-FFF2-40B4-BE49-F238E27FC236}">
                      <a16:creationId xmlns:a16="http://schemas.microsoft.com/office/drawing/2014/main" id="{AC391A94-1386-4FB0-8943-0D8582C7C54F}"/>
                    </a:ext>
                  </a:extLst>
                </p14:cNvPr>
                <p14:cNvContentPartPr/>
                <p14:nvPr/>
              </p14:nvContentPartPr>
              <p14:xfrm>
                <a:off x="9431200" y="2475787"/>
                <a:ext cx="196560" cy="116640"/>
              </p14:xfrm>
            </p:contentPart>
          </mc:Choice>
          <mc:Fallback>
            <p:pic>
              <p:nvPicPr>
                <p:cNvPr id="217" name="Freihand 216">
                  <a:extLst>
                    <a:ext uri="{FF2B5EF4-FFF2-40B4-BE49-F238E27FC236}">
                      <a16:creationId xmlns:a16="http://schemas.microsoft.com/office/drawing/2014/main" id="{AC391A94-1386-4FB0-8943-0D8582C7C54F}"/>
                    </a:ext>
                  </a:extLst>
                </p:cNvPr>
                <p:cNvPicPr/>
                <p:nvPr/>
              </p:nvPicPr>
              <p:blipFill>
                <a:blip r:embed="rId333"/>
                <a:stretch>
                  <a:fillRect/>
                </a:stretch>
              </p:blipFill>
              <p:spPr>
                <a:xfrm>
                  <a:off x="9426880" y="2471467"/>
                  <a:ext cx="205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8" name="Freihand 217">
                  <a:extLst>
                    <a:ext uri="{FF2B5EF4-FFF2-40B4-BE49-F238E27FC236}">
                      <a16:creationId xmlns:a16="http://schemas.microsoft.com/office/drawing/2014/main" id="{71817F33-57D7-4A45-BE68-50248C38C018}"/>
                    </a:ext>
                  </a:extLst>
                </p14:cNvPr>
                <p14:cNvContentPartPr/>
                <p14:nvPr/>
              </p14:nvContentPartPr>
              <p14:xfrm>
                <a:off x="9666280" y="2403787"/>
                <a:ext cx="131040" cy="111960"/>
              </p14:xfrm>
            </p:contentPart>
          </mc:Choice>
          <mc:Fallback>
            <p:pic>
              <p:nvPicPr>
                <p:cNvPr id="218" name="Freihand 217">
                  <a:extLst>
                    <a:ext uri="{FF2B5EF4-FFF2-40B4-BE49-F238E27FC236}">
                      <a16:creationId xmlns:a16="http://schemas.microsoft.com/office/drawing/2014/main" id="{71817F33-57D7-4A45-BE68-50248C38C018}"/>
                    </a:ext>
                  </a:extLst>
                </p:cNvPr>
                <p:cNvPicPr/>
                <p:nvPr/>
              </p:nvPicPr>
              <p:blipFill>
                <a:blip r:embed="rId335"/>
                <a:stretch>
                  <a:fillRect/>
                </a:stretch>
              </p:blipFill>
              <p:spPr>
                <a:xfrm>
                  <a:off x="9661960" y="2399467"/>
                  <a:ext cx="139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9" name="Freihand 218">
                  <a:extLst>
                    <a:ext uri="{FF2B5EF4-FFF2-40B4-BE49-F238E27FC236}">
                      <a16:creationId xmlns:a16="http://schemas.microsoft.com/office/drawing/2014/main" id="{71FF0F8D-95BC-49AF-8DB0-583A570BF059}"/>
                    </a:ext>
                  </a:extLst>
                </p14:cNvPr>
                <p14:cNvContentPartPr/>
                <p14:nvPr/>
              </p14:nvContentPartPr>
              <p14:xfrm>
                <a:off x="9778240" y="2371027"/>
                <a:ext cx="215640" cy="114480"/>
              </p14:xfrm>
            </p:contentPart>
          </mc:Choice>
          <mc:Fallback>
            <p:pic>
              <p:nvPicPr>
                <p:cNvPr id="219" name="Freihand 218">
                  <a:extLst>
                    <a:ext uri="{FF2B5EF4-FFF2-40B4-BE49-F238E27FC236}">
                      <a16:creationId xmlns:a16="http://schemas.microsoft.com/office/drawing/2014/main" id="{71FF0F8D-95BC-49AF-8DB0-583A570BF059}"/>
                    </a:ext>
                  </a:extLst>
                </p:cNvPr>
                <p:cNvPicPr/>
                <p:nvPr/>
              </p:nvPicPr>
              <p:blipFill>
                <a:blip r:embed="rId337"/>
                <a:stretch>
                  <a:fillRect/>
                </a:stretch>
              </p:blipFill>
              <p:spPr>
                <a:xfrm>
                  <a:off x="9773920" y="2366707"/>
                  <a:ext cx="224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0" name="Freihand 219">
                  <a:extLst>
                    <a:ext uri="{FF2B5EF4-FFF2-40B4-BE49-F238E27FC236}">
                      <a16:creationId xmlns:a16="http://schemas.microsoft.com/office/drawing/2014/main" id="{77FEE6BC-7210-4BE7-B650-DC1F24EBA463}"/>
                    </a:ext>
                  </a:extLst>
                </p14:cNvPr>
                <p14:cNvContentPartPr/>
                <p14:nvPr/>
              </p14:nvContentPartPr>
              <p14:xfrm>
                <a:off x="9889840" y="2297947"/>
                <a:ext cx="141480" cy="145080"/>
              </p14:xfrm>
            </p:contentPart>
          </mc:Choice>
          <mc:Fallback>
            <p:pic>
              <p:nvPicPr>
                <p:cNvPr id="220" name="Freihand 219">
                  <a:extLst>
                    <a:ext uri="{FF2B5EF4-FFF2-40B4-BE49-F238E27FC236}">
                      <a16:creationId xmlns:a16="http://schemas.microsoft.com/office/drawing/2014/main" id="{77FEE6BC-7210-4BE7-B650-DC1F24EBA463}"/>
                    </a:ext>
                  </a:extLst>
                </p:cNvPr>
                <p:cNvPicPr/>
                <p:nvPr/>
              </p:nvPicPr>
              <p:blipFill>
                <a:blip r:embed="rId339"/>
                <a:stretch>
                  <a:fillRect/>
                </a:stretch>
              </p:blipFill>
              <p:spPr>
                <a:xfrm>
                  <a:off x="9885520" y="2293627"/>
                  <a:ext cx="150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1" name="Freihand 220">
                  <a:extLst>
                    <a:ext uri="{FF2B5EF4-FFF2-40B4-BE49-F238E27FC236}">
                      <a16:creationId xmlns:a16="http://schemas.microsoft.com/office/drawing/2014/main" id="{F9A89D9E-81EB-417C-A4AA-2D9EFA2F0672}"/>
                    </a:ext>
                  </a:extLst>
                </p14:cNvPr>
                <p14:cNvContentPartPr/>
                <p14:nvPr/>
              </p14:nvContentPartPr>
              <p14:xfrm>
                <a:off x="10023040" y="2229907"/>
                <a:ext cx="312840" cy="161640"/>
              </p14:xfrm>
            </p:contentPart>
          </mc:Choice>
          <mc:Fallback>
            <p:pic>
              <p:nvPicPr>
                <p:cNvPr id="221" name="Freihand 220">
                  <a:extLst>
                    <a:ext uri="{FF2B5EF4-FFF2-40B4-BE49-F238E27FC236}">
                      <a16:creationId xmlns:a16="http://schemas.microsoft.com/office/drawing/2014/main" id="{F9A89D9E-81EB-417C-A4AA-2D9EFA2F0672}"/>
                    </a:ext>
                  </a:extLst>
                </p:cNvPr>
                <p:cNvPicPr/>
                <p:nvPr/>
              </p:nvPicPr>
              <p:blipFill>
                <a:blip r:embed="rId341"/>
                <a:stretch>
                  <a:fillRect/>
                </a:stretch>
              </p:blipFill>
              <p:spPr>
                <a:xfrm>
                  <a:off x="10018720" y="2225587"/>
                  <a:ext cx="321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2" name="Freihand 221">
                  <a:extLst>
                    <a:ext uri="{FF2B5EF4-FFF2-40B4-BE49-F238E27FC236}">
                      <a16:creationId xmlns:a16="http://schemas.microsoft.com/office/drawing/2014/main" id="{27CEE142-0684-4F45-B2AE-3CC8690FBF7D}"/>
                    </a:ext>
                  </a:extLst>
                </p14:cNvPr>
                <p14:cNvContentPartPr/>
                <p14:nvPr/>
              </p14:nvContentPartPr>
              <p14:xfrm>
                <a:off x="10314640" y="2114347"/>
                <a:ext cx="152640" cy="163800"/>
              </p14:xfrm>
            </p:contentPart>
          </mc:Choice>
          <mc:Fallback>
            <p:pic>
              <p:nvPicPr>
                <p:cNvPr id="222" name="Freihand 221">
                  <a:extLst>
                    <a:ext uri="{FF2B5EF4-FFF2-40B4-BE49-F238E27FC236}">
                      <a16:creationId xmlns:a16="http://schemas.microsoft.com/office/drawing/2014/main" id="{27CEE142-0684-4F45-B2AE-3CC8690FBF7D}"/>
                    </a:ext>
                  </a:extLst>
                </p:cNvPr>
                <p:cNvPicPr/>
                <p:nvPr/>
              </p:nvPicPr>
              <p:blipFill>
                <a:blip r:embed="rId343"/>
                <a:stretch>
                  <a:fillRect/>
                </a:stretch>
              </p:blipFill>
              <p:spPr>
                <a:xfrm>
                  <a:off x="10310320" y="2110027"/>
                  <a:ext cx="161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7" name="Freihand 206">
                  <a:extLst>
                    <a:ext uri="{FF2B5EF4-FFF2-40B4-BE49-F238E27FC236}">
                      <a16:creationId xmlns:a16="http://schemas.microsoft.com/office/drawing/2014/main" id="{53436B05-C5C2-4CC4-B7F7-11BA7BA9B541}"/>
                    </a:ext>
                  </a:extLst>
                </p14:cNvPr>
                <p14:cNvContentPartPr/>
                <p14:nvPr/>
              </p14:nvContentPartPr>
              <p14:xfrm>
                <a:off x="10669960" y="1746787"/>
                <a:ext cx="163440" cy="145080"/>
              </p14:xfrm>
            </p:contentPart>
          </mc:Choice>
          <mc:Fallback>
            <p:pic>
              <p:nvPicPr>
                <p:cNvPr id="207" name="Freihand 206">
                  <a:extLst>
                    <a:ext uri="{FF2B5EF4-FFF2-40B4-BE49-F238E27FC236}">
                      <a16:creationId xmlns:a16="http://schemas.microsoft.com/office/drawing/2014/main" id="{53436B05-C5C2-4CC4-B7F7-11BA7BA9B541}"/>
                    </a:ext>
                  </a:extLst>
                </p:cNvPr>
                <p:cNvPicPr/>
                <p:nvPr/>
              </p:nvPicPr>
              <p:blipFill>
                <a:blip r:embed="rId345"/>
                <a:stretch>
                  <a:fillRect/>
                </a:stretch>
              </p:blipFill>
              <p:spPr>
                <a:xfrm>
                  <a:off x="10665640" y="1742467"/>
                  <a:ext cx="172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8" name="Freihand 207">
                  <a:extLst>
                    <a:ext uri="{FF2B5EF4-FFF2-40B4-BE49-F238E27FC236}">
                      <a16:creationId xmlns:a16="http://schemas.microsoft.com/office/drawing/2014/main" id="{630C3C0F-CAE3-451A-9F8E-47E709D12EA5}"/>
                    </a:ext>
                  </a:extLst>
                </p14:cNvPr>
                <p14:cNvContentPartPr/>
                <p14:nvPr/>
              </p14:nvContentPartPr>
              <p14:xfrm>
                <a:off x="10821160" y="1575067"/>
                <a:ext cx="156240" cy="241560"/>
              </p14:xfrm>
            </p:contentPart>
          </mc:Choice>
          <mc:Fallback>
            <p:pic>
              <p:nvPicPr>
                <p:cNvPr id="208" name="Freihand 207">
                  <a:extLst>
                    <a:ext uri="{FF2B5EF4-FFF2-40B4-BE49-F238E27FC236}">
                      <a16:creationId xmlns:a16="http://schemas.microsoft.com/office/drawing/2014/main" id="{630C3C0F-CAE3-451A-9F8E-47E709D12EA5}"/>
                    </a:ext>
                  </a:extLst>
                </p:cNvPr>
                <p:cNvPicPr/>
                <p:nvPr/>
              </p:nvPicPr>
              <p:blipFill>
                <a:blip r:embed="rId347"/>
                <a:stretch>
                  <a:fillRect/>
                </a:stretch>
              </p:blipFill>
              <p:spPr>
                <a:xfrm>
                  <a:off x="10816840" y="1570747"/>
                  <a:ext cx="1648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1" name="Freihand 210">
                  <a:extLst>
                    <a:ext uri="{FF2B5EF4-FFF2-40B4-BE49-F238E27FC236}">
                      <a16:creationId xmlns:a16="http://schemas.microsoft.com/office/drawing/2014/main" id="{AA326367-24AB-48C7-A70F-B5913C28D9DC}"/>
                    </a:ext>
                  </a:extLst>
                </p14:cNvPr>
                <p14:cNvContentPartPr/>
                <p14:nvPr/>
              </p14:nvContentPartPr>
              <p14:xfrm>
                <a:off x="11118880" y="1594147"/>
                <a:ext cx="117360" cy="339120"/>
              </p14:xfrm>
            </p:contentPart>
          </mc:Choice>
          <mc:Fallback>
            <p:pic>
              <p:nvPicPr>
                <p:cNvPr id="211" name="Freihand 210">
                  <a:extLst>
                    <a:ext uri="{FF2B5EF4-FFF2-40B4-BE49-F238E27FC236}">
                      <a16:creationId xmlns:a16="http://schemas.microsoft.com/office/drawing/2014/main" id="{AA326367-24AB-48C7-A70F-B5913C28D9DC}"/>
                    </a:ext>
                  </a:extLst>
                </p:cNvPr>
                <p:cNvPicPr/>
                <p:nvPr/>
              </p:nvPicPr>
              <p:blipFill>
                <a:blip r:embed="rId349"/>
                <a:stretch>
                  <a:fillRect/>
                </a:stretch>
              </p:blipFill>
              <p:spPr>
                <a:xfrm>
                  <a:off x="11114560" y="1589827"/>
                  <a:ext cx="12600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2" name="Freihand 211">
                  <a:extLst>
                    <a:ext uri="{FF2B5EF4-FFF2-40B4-BE49-F238E27FC236}">
                      <a16:creationId xmlns:a16="http://schemas.microsoft.com/office/drawing/2014/main" id="{598444A4-911B-4C2C-9A2F-CD3329571F62}"/>
                    </a:ext>
                  </a:extLst>
                </p14:cNvPr>
                <p14:cNvContentPartPr/>
                <p14:nvPr/>
              </p14:nvContentPartPr>
              <p14:xfrm>
                <a:off x="11271880" y="1574347"/>
                <a:ext cx="92160" cy="115560"/>
              </p14:xfrm>
            </p:contentPart>
          </mc:Choice>
          <mc:Fallback>
            <p:pic>
              <p:nvPicPr>
                <p:cNvPr id="212" name="Freihand 211">
                  <a:extLst>
                    <a:ext uri="{FF2B5EF4-FFF2-40B4-BE49-F238E27FC236}">
                      <a16:creationId xmlns:a16="http://schemas.microsoft.com/office/drawing/2014/main" id="{598444A4-911B-4C2C-9A2F-CD3329571F62}"/>
                    </a:ext>
                  </a:extLst>
                </p:cNvPr>
                <p:cNvPicPr/>
                <p:nvPr/>
              </p:nvPicPr>
              <p:blipFill>
                <a:blip r:embed="rId351"/>
                <a:stretch>
                  <a:fillRect/>
                </a:stretch>
              </p:blipFill>
              <p:spPr>
                <a:xfrm>
                  <a:off x="11267560" y="1570027"/>
                  <a:ext cx="100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3" name="Freihand 212">
                  <a:extLst>
                    <a:ext uri="{FF2B5EF4-FFF2-40B4-BE49-F238E27FC236}">
                      <a16:creationId xmlns:a16="http://schemas.microsoft.com/office/drawing/2014/main" id="{FD5BA284-124E-4462-B105-33B7F20EE1EA}"/>
                    </a:ext>
                  </a:extLst>
                </p14:cNvPr>
                <p14:cNvContentPartPr/>
                <p14:nvPr/>
              </p14:nvContentPartPr>
              <p14:xfrm>
                <a:off x="11390680" y="1531867"/>
                <a:ext cx="62640" cy="109080"/>
              </p14:xfrm>
            </p:contentPart>
          </mc:Choice>
          <mc:Fallback>
            <p:pic>
              <p:nvPicPr>
                <p:cNvPr id="213" name="Freihand 212">
                  <a:extLst>
                    <a:ext uri="{FF2B5EF4-FFF2-40B4-BE49-F238E27FC236}">
                      <a16:creationId xmlns:a16="http://schemas.microsoft.com/office/drawing/2014/main" id="{FD5BA284-124E-4462-B105-33B7F20EE1EA}"/>
                    </a:ext>
                  </a:extLst>
                </p:cNvPr>
                <p:cNvPicPr/>
                <p:nvPr/>
              </p:nvPicPr>
              <p:blipFill>
                <a:blip r:embed="rId353"/>
                <a:stretch>
                  <a:fillRect/>
                </a:stretch>
              </p:blipFill>
              <p:spPr>
                <a:xfrm>
                  <a:off x="11386360" y="1527547"/>
                  <a:ext cx="71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4" name="Freihand 213">
                  <a:extLst>
                    <a:ext uri="{FF2B5EF4-FFF2-40B4-BE49-F238E27FC236}">
                      <a16:creationId xmlns:a16="http://schemas.microsoft.com/office/drawing/2014/main" id="{E9C25914-C7E8-4394-9C89-5D1FCB5DC43B}"/>
                    </a:ext>
                  </a:extLst>
                </p14:cNvPr>
                <p14:cNvContentPartPr/>
                <p14:nvPr/>
              </p14:nvContentPartPr>
              <p14:xfrm>
                <a:off x="11491840" y="1387507"/>
                <a:ext cx="170280" cy="204120"/>
              </p14:xfrm>
            </p:contentPart>
          </mc:Choice>
          <mc:Fallback>
            <p:pic>
              <p:nvPicPr>
                <p:cNvPr id="214" name="Freihand 213">
                  <a:extLst>
                    <a:ext uri="{FF2B5EF4-FFF2-40B4-BE49-F238E27FC236}">
                      <a16:creationId xmlns:a16="http://schemas.microsoft.com/office/drawing/2014/main" id="{E9C25914-C7E8-4394-9C89-5D1FCB5DC43B}"/>
                    </a:ext>
                  </a:extLst>
                </p:cNvPr>
                <p:cNvPicPr/>
                <p:nvPr/>
              </p:nvPicPr>
              <p:blipFill>
                <a:blip r:embed="rId355"/>
                <a:stretch>
                  <a:fillRect/>
                </a:stretch>
              </p:blipFill>
              <p:spPr>
                <a:xfrm>
                  <a:off x="11487520" y="1383187"/>
                  <a:ext cx="178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5" name="Freihand 214">
                  <a:extLst>
                    <a:ext uri="{FF2B5EF4-FFF2-40B4-BE49-F238E27FC236}">
                      <a16:creationId xmlns:a16="http://schemas.microsoft.com/office/drawing/2014/main" id="{AF19C9F8-F6AA-4697-8803-581C1A372EA4}"/>
                    </a:ext>
                  </a:extLst>
                </p14:cNvPr>
                <p14:cNvContentPartPr/>
                <p14:nvPr/>
              </p14:nvContentPartPr>
              <p14:xfrm>
                <a:off x="11643760" y="1430707"/>
                <a:ext cx="124200" cy="143640"/>
              </p14:xfrm>
            </p:contentPart>
          </mc:Choice>
          <mc:Fallback>
            <p:pic>
              <p:nvPicPr>
                <p:cNvPr id="215" name="Freihand 214">
                  <a:extLst>
                    <a:ext uri="{FF2B5EF4-FFF2-40B4-BE49-F238E27FC236}">
                      <a16:creationId xmlns:a16="http://schemas.microsoft.com/office/drawing/2014/main" id="{AF19C9F8-F6AA-4697-8803-581C1A372EA4}"/>
                    </a:ext>
                  </a:extLst>
                </p:cNvPr>
                <p:cNvPicPr/>
                <p:nvPr/>
              </p:nvPicPr>
              <p:blipFill>
                <a:blip r:embed="rId357"/>
                <a:stretch>
                  <a:fillRect/>
                </a:stretch>
              </p:blipFill>
              <p:spPr>
                <a:xfrm>
                  <a:off x="11639440" y="1426387"/>
                  <a:ext cx="132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3" name="Freihand 222">
                  <a:extLst>
                    <a:ext uri="{FF2B5EF4-FFF2-40B4-BE49-F238E27FC236}">
                      <a16:creationId xmlns:a16="http://schemas.microsoft.com/office/drawing/2014/main" id="{1D522F0D-A4B0-45E6-AC03-EE5A650A93D6}"/>
                    </a:ext>
                  </a:extLst>
                </p14:cNvPr>
                <p14:cNvContentPartPr/>
                <p14:nvPr/>
              </p14:nvContentPartPr>
              <p14:xfrm>
                <a:off x="10696600" y="2080867"/>
                <a:ext cx="208800" cy="129600"/>
              </p14:xfrm>
            </p:contentPart>
          </mc:Choice>
          <mc:Fallback>
            <p:pic>
              <p:nvPicPr>
                <p:cNvPr id="223" name="Freihand 222">
                  <a:extLst>
                    <a:ext uri="{FF2B5EF4-FFF2-40B4-BE49-F238E27FC236}">
                      <a16:creationId xmlns:a16="http://schemas.microsoft.com/office/drawing/2014/main" id="{1D522F0D-A4B0-45E6-AC03-EE5A650A93D6}"/>
                    </a:ext>
                  </a:extLst>
                </p:cNvPr>
                <p:cNvPicPr/>
                <p:nvPr/>
              </p:nvPicPr>
              <p:blipFill>
                <a:blip r:embed="rId359"/>
                <a:stretch>
                  <a:fillRect/>
                </a:stretch>
              </p:blipFill>
              <p:spPr>
                <a:xfrm>
                  <a:off x="10692280" y="2076547"/>
                  <a:ext cx="217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4" name="Freihand 223">
                  <a:extLst>
                    <a:ext uri="{FF2B5EF4-FFF2-40B4-BE49-F238E27FC236}">
                      <a16:creationId xmlns:a16="http://schemas.microsoft.com/office/drawing/2014/main" id="{FF631B06-6041-43E6-B4F7-AE31F7D21C3A}"/>
                    </a:ext>
                  </a:extLst>
                </p14:cNvPr>
                <p14:cNvContentPartPr/>
                <p14:nvPr/>
              </p14:nvContentPartPr>
              <p14:xfrm>
                <a:off x="10885600" y="1960267"/>
                <a:ext cx="5760" cy="22680"/>
              </p14:xfrm>
            </p:contentPart>
          </mc:Choice>
          <mc:Fallback>
            <p:pic>
              <p:nvPicPr>
                <p:cNvPr id="224" name="Freihand 223">
                  <a:extLst>
                    <a:ext uri="{FF2B5EF4-FFF2-40B4-BE49-F238E27FC236}">
                      <a16:creationId xmlns:a16="http://schemas.microsoft.com/office/drawing/2014/main" id="{FF631B06-6041-43E6-B4F7-AE31F7D21C3A}"/>
                    </a:ext>
                  </a:extLst>
                </p:cNvPr>
                <p:cNvPicPr/>
                <p:nvPr/>
              </p:nvPicPr>
              <p:blipFill>
                <a:blip r:embed="rId361"/>
                <a:stretch>
                  <a:fillRect/>
                </a:stretch>
              </p:blipFill>
              <p:spPr>
                <a:xfrm>
                  <a:off x="10881280" y="1955947"/>
                  <a:ext cx="14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6" name="Freihand 225">
                  <a:extLst>
                    <a:ext uri="{FF2B5EF4-FFF2-40B4-BE49-F238E27FC236}">
                      <a16:creationId xmlns:a16="http://schemas.microsoft.com/office/drawing/2014/main" id="{FD90AC5F-2239-4067-A49C-3D0F0409E569}"/>
                    </a:ext>
                  </a:extLst>
                </p14:cNvPr>
                <p14:cNvContentPartPr/>
                <p14:nvPr/>
              </p14:nvContentPartPr>
              <p14:xfrm>
                <a:off x="11045440" y="1933267"/>
                <a:ext cx="315000" cy="190800"/>
              </p14:xfrm>
            </p:contentPart>
          </mc:Choice>
          <mc:Fallback>
            <p:pic>
              <p:nvPicPr>
                <p:cNvPr id="226" name="Freihand 225">
                  <a:extLst>
                    <a:ext uri="{FF2B5EF4-FFF2-40B4-BE49-F238E27FC236}">
                      <a16:creationId xmlns:a16="http://schemas.microsoft.com/office/drawing/2014/main" id="{FD90AC5F-2239-4067-A49C-3D0F0409E569}"/>
                    </a:ext>
                  </a:extLst>
                </p:cNvPr>
                <p:cNvPicPr/>
                <p:nvPr/>
              </p:nvPicPr>
              <p:blipFill>
                <a:blip r:embed="rId363"/>
                <a:stretch>
                  <a:fillRect/>
                </a:stretch>
              </p:blipFill>
              <p:spPr>
                <a:xfrm>
                  <a:off x="11041120" y="1928947"/>
                  <a:ext cx="323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8" name="Freihand 227">
                  <a:extLst>
                    <a:ext uri="{FF2B5EF4-FFF2-40B4-BE49-F238E27FC236}">
                      <a16:creationId xmlns:a16="http://schemas.microsoft.com/office/drawing/2014/main" id="{A84984EB-BD3F-4C0B-855E-4EE2A60FB117}"/>
                    </a:ext>
                  </a:extLst>
                </p14:cNvPr>
                <p14:cNvContentPartPr/>
                <p14:nvPr/>
              </p14:nvContentPartPr>
              <p14:xfrm>
                <a:off x="9647200" y="2719507"/>
                <a:ext cx="177120" cy="213840"/>
              </p14:xfrm>
            </p:contentPart>
          </mc:Choice>
          <mc:Fallback>
            <p:pic>
              <p:nvPicPr>
                <p:cNvPr id="228" name="Freihand 227">
                  <a:extLst>
                    <a:ext uri="{FF2B5EF4-FFF2-40B4-BE49-F238E27FC236}">
                      <a16:creationId xmlns:a16="http://schemas.microsoft.com/office/drawing/2014/main" id="{A84984EB-BD3F-4C0B-855E-4EE2A60FB117}"/>
                    </a:ext>
                  </a:extLst>
                </p:cNvPr>
                <p:cNvPicPr/>
                <p:nvPr/>
              </p:nvPicPr>
              <p:blipFill>
                <a:blip r:embed="rId365"/>
                <a:stretch>
                  <a:fillRect/>
                </a:stretch>
              </p:blipFill>
              <p:spPr>
                <a:xfrm>
                  <a:off x="9642880" y="2715187"/>
                  <a:ext cx="185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9" name="Freihand 228">
                  <a:extLst>
                    <a:ext uri="{FF2B5EF4-FFF2-40B4-BE49-F238E27FC236}">
                      <a16:creationId xmlns:a16="http://schemas.microsoft.com/office/drawing/2014/main" id="{96EE9B92-5319-4249-B5B3-C192DC46EC5F}"/>
                    </a:ext>
                  </a:extLst>
                </p14:cNvPr>
                <p14:cNvContentPartPr/>
                <p14:nvPr/>
              </p14:nvContentPartPr>
              <p14:xfrm>
                <a:off x="9845560" y="2634547"/>
                <a:ext cx="405360" cy="193680"/>
              </p14:xfrm>
            </p:contentPart>
          </mc:Choice>
          <mc:Fallback>
            <p:pic>
              <p:nvPicPr>
                <p:cNvPr id="229" name="Freihand 228">
                  <a:extLst>
                    <a:ext uri="{FF2B5EF4-FFF2-40B4-BE49-F238E27FC236}">
                      <a16:creationId xmlns:a16="http://schemas.microsoft.com/office/drawing/2014/main" id="{96EE9B92-5319-4249-B5B3-C192DC46EC5F}"/>
                    </a:ext>
                  </a:extLst>
                </p:cNvPr>
                <p:cNvPicPr/>
                <p:nvPr/>
              </p:nvPicPr>
              <p:blipFill>
                <a:blip r:embed="rId367"/>
                <a:stretch>
                  <a:fillRect/>
                </a:stretch>
              </p:blipFill>
              <p:spPr>
                <a:xfrm>
                  <a:off x="9841240" y="2630227"/>
                  <a:ext cx="4140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0" name="Freihand 229">
                  <a:extLst>
                    <a:ext uri="{FF2B5EF4-FFF2-40B4-BE49-F238E27FC236}">
                      <a16:creationId xmlns:a16="http://schemas.microsoft.com/office/drawing/2014/main" id="{6DA44C10-5957-4710-B70F-3401C50867B1}"/>
                    </a:ext>
                  </a:extLst>
                </p14:cNvPr>
                <p14:cNvContentPartPr/>
                <p14:nvPr/>
              </p14:nvContentPartPr>
              <p14:xfrm>
                <a:off x="10296280" y="2530147"/>
                <a:ext cx="151200" cy="137880"/>
              </p14:xfrm>
            </p:contentPart>
          </mc:Choice>
          <mc:Fallback>
            <p:pic>
              <p:nvPicPr>
                <p:cNvPr id="230" name="Freihand 229">
                  <a:extLst>
                    <a:ext uri="{FF2B5EF4-FFF2-40B4-BE49-F238E27FC236}">
                      <a16:creationId xmlns:a16="http://schemas.microsoft.com/office/drawing/2014/main" id="{6DA44C10-5957-4710-B70F-3401C50867B1}"/>
                    </a:ext>
                  </a:extLst>
                </p:cNvPr>
                <p:cNvPicPr/>
                <p:nvPr/>
              </p:nvPicPr>
              <p:blipFill>
                <a:blip r:embed="rId369"/>
                <a:stretch>
                  <a:fillRect/>
                </a:stretch>
              </p:blipFill>
              <p:spPr>
                <a:xfrm>
                  <a:off x="10291960" y="2525827"/>
                  <a:ext cx="159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1" name="Freihand 230">
                  <a:extLst>
                    <a:ext uri="{FF2B5EF4-FFF2-40B4-BE49-F238E27FC236}">
                      <a16:creationId xmlns:a16="http://schemas.microsoft.com/office/drawing/2014/main" id="{C9CCCFE8-BEEB-48ED-A1AA-9901AC989BA9}"/>
                    </a:ext>
                  </a:extLst>
                </p14:cNvPr>
                <p14:cNvContentPartPr/>
                <p14:nvPr/>
              </p14:nvContentPartPr>
              <p14:xfrm>
                <a:off x="9546400" y="2684947"/>
                <a:ext cx="1037520" cy="408240"/>
              </p14:xfrm>
            </p:contentPart>
          </mc:Choice>
          <mc:Fallback>
            <p:pic>
              <p:nvPicPr>
                <p:cNvPr id="231" name="Freihand 230">
                  <a:extLst>
                    <a:ext uri="{FF2B5EF4-FFF2-40B4-BE49-F238E27FC236}">
                      <a16:creationId xmlns:a16="http://schemas.microsoft.com/office/drawing/2014/main" id="{C9CCCFE8-BEEB-48ED-A1AA-9901AC989BA9}"/>
                    </a:ext>
                  </a:extLst>
                </p:cNvPr>
                <p:cNvPicPr/>
                <p:nvPr/>
              </p:nvPicPr>
              <p:blipFill>
                <a:blip r:embed="rId371"/>
                <a:stretch>
                  <a:fillRect/>
                </a:stretch>
              </p:blipFill>
              <p:spPr>
                <a:xfrm>
                  <a:off x="9542080" y="2680627"/>
                  <a:ext cx="104616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3" name="Freihand 232">
                  <a:extLst>
                    <a:ext uri="{FF2B5EF4-FFF2-40B4-BE49-F238E27FC236}">
                      <a16:creationId xmlns:a16="http://schemas.microsoft.com/office/drawing/2014/main" id="{4BB6BF08-E6DC-462C-A28C-026E69A7D0EC}"/>
                    </a:ext>
                  </a:extLst>
                </p14:cNvPr>
                <p14:cNvContentPartPr/>
                <p14:nvPr/>
              </p14:nvContentPartPr>
              <p14:xfrm>
                <a:off x="10720720" y="2434027"/>
                <a:ext cx="282240" cy="154440"/>
              </p14:xfrm>
            </p:contentPart>
          </mc:Choice>
          <mc:Fallback>
            <p:pic>
              <p:nvPicPr>
                <p:cNvPr id="233" name="Freihand 232">
                  <a:extLst>
                    <a:ext uri="{FF2B5EF4-FFF2-40B4-BE49-F238E27FC236}">
                      <a16:creationId xmlns:a16="http://schemas.microsoft.com/office/drawing/2014/main" id="{4BB6BF08-E6DC-462C-A28C-026E69A7D0EC}"/>
                    </a:ext>
                  </a:extLst>
                </p:cNvPr>
                <p:cNvPicPr/>
                <p:nvPr/>
              </p:nvPicPr>
              <p:blipFill>
                <a:blip r:embed="rId373"/>
                <a:stretch>
                  <a:fillRect/>
                </a:stretch>
              </p:blipFill>
              <p:spPr>
                <a:xfrm>
                  <a:off x="10716400" y="2429707"/>
                  <a:ext cx="2908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4" name="Freihand 233">
                  <a:extLst>
                    <a:ext uri="{FF2B5EF4-FFF2-40B4-BE49-F238E27FC236}">
                      <a16:creationId xmlns:a16="http://schemas.microsoft.com/office/drawing/2014/main" id="{28F810B5-FA64-4773-ABC1-C8C795965FD2}"/>
                    </a:ext>
                  </a:extLst>
                </p14:cNvPr>
                <p14:cNvContentPartPr/>
                <p14:nvPr/>
              </p14:nvContentPartPr>
              <p14:xfrm>
                <a:off x="11072080" y="2386147"/>
                <a:ext cx="33480" cy="101160"/>
              </p14:xfrm>
            </p:contentPart>
          </mc:Choice>
          <mc:Fallback>
            <p:pic>
              <p:nvPicPr>
                <p:cNvPr id="234" name="Freihand 233">
                  <a:extLst>
                    <a:ext uri="{FF2B5EF4-FFF2-40B4-BE49-F238E27FC236}">
                      <a16:creationId xmlns:a16="http://schemas.microsoft.com/office/drawing/2014/main" id="{28F810B5-FA64-4773-ABC1-C8C795965FD2}"/>
                    </a:ext>
                  </a:extLst>
                </p:cNvPr>
                <p:cNvPicPr/>
                <p:nvPr/>
              </p:nvPicPr>
              <p:blipFill>
                <a:blip r:embed="rId375"/>
                <a:stretch>
                  <a:fillRect/>
                </a:stretch>
              </p:blipFill>
              <p:spPr>
                <a:xfrm>
                  <a:off x="11067760" y="2381827"/>
                  <a:ext cx="42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5" name="Freihand 234">
                  <a:extLst>
                    <a:ext uri="{FF2B5EF4-FFF2-40B4-BE49-F238E27FC236}">
                      <a16:creationId xmlns:a16="http://schemas.microsoft.com/office/drawing/2014/main" id="{CAC50376-EEA1-4DB4-8802-CAC261653164}"/>
                    </a:ext>
                  </a:extLst>
                </p14:cNvPr>
                <p14:cNvContentPartPr/>
                <p14:nvPr/>
              </p14:nvContentPartPr>
              <p14:xfrm>
                <a:off x="11104480" y="2212987"/>
                <a:ext cx="113040" cy="268560"/>
              </p14:xfrm>
            </p:contentPart>
          </mc:Choice>
          <mc:Fallback>
            <p:pic>
              <p:nvPicPr>
                <p:cNvPr id="235" name="Freihand 234">
                  <a:extLst>
                    <a:ext uri="{FF2B5EF4-FFF2-40B4-BE49-F238E27FC236}">
                      <a16:creationId xmlns:a16="http://schemas.microsoft.com/office/drawing/2014/main" id="{CAC50376-EEA1-4DB4-8802-CAC261653164}"/>
                    </a:ext>
                  </a:extLst>
                </p:cNvPr>
                <p:cNvPicPr/>
                <p:nvPr/>
              </p:nvPicPr>
              <p:blipFill>
                <a:blip r:embed="rId377"/>
                <a:stretch>
                  <a:fillRect/>
                </a:stretch>
              </p:blipFill>
              <p:spPr>
                <a:xfrm>
                  <a:off x="11100160" y="2208667"/>
                  <a:ext cx="1216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6" name="Freihand 235">
                  <a:extLst>
                    <a:ext uri="{FF2B5EF4-FFF2-40B4-BE49-F238E27FC236}">
                      <a16:creationId xmlns:a16="http://schemas.microsoft.com/office/drawing/2014/main" id="{0CC4D5BC-F6B2-45D1-B0E5-5B8B6D03F701}"/>
                    </a:ext>
                  </a:extLst>
                </p14:cNvPr>
                <p14:cNvContentPartPr/>
                <p14:nvPr/>
              </p14:nvContentPartPr>
              <p14:xfrm>
                <a:off x="11050840" y="2229547"/>
                <a:ext cx="360" cy="360"/>
              </p14:xfrm>
            </p:contentPart>
          </mc:Choice>
          <mc:Fallback>
            <p:pic>
              <p:nvPicPr>
                <p:cNvPr id="236" name="Freihand 235">
                  <a:extLst>
                    <a:ext uri="{FF2B5EF4-FFF2-40B4-BE49-F238E27FC236}">
                      <a16:creationId xmlns:a16="http://schemas.microsoft.com/office/drawing/2014/main" id="{0CC4D5BC-F6B2-45D1-B0E5-5B8B6D03F701}"/>
                    </a:ext>
                  </a:extLst>
                </p:cNvPr>
                <p:cNvPicPr/>
                <p:nvPr/>
              </p:nvPicPr>
              <p:blipFill>
                <a:blip r:embed="rId107"/>
                <a:stretch>
                  <a:fillRect/>
                </a:stretch>
              </p:blipFill>
              <p:spPr>
                <a:xfrm>
                  <a:off x="11046520" y="2225227"/>
                  <a:ext cx="9000" cy="9000"/>
                </a:xfrm>
                <a:prstGeom prst="rect">
                  <a:avLst/>
                </a:prstGeom>
              </p:spPr>
            </p:pic>
          </mc:Fallback>
        </mc:AlternateContent>
      </p:grpSp>
    </p:spTree>
    <p:extLst>
      <p:ext uri="{BB962C8B-B14F-4D97-AF65-F5344CB8AC3E}">
        <p14:creationId xmlns:p14="http://schemas.microsoft.com/office/powerpoint/2010/main" val="1641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70FA9-05B8-4A30-A548-4AD7BC78C211}"/>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5A1CCA79-CEB5-018E-6755-8F324172FA66}"/>
              </a:ext>
            </a:extLst>
          </p:cNvPr>
          <p:cNvSpPr txBox="1"/>
          <p:nvPr/>
        </p:nvSpPr>
        <p:spPr>
          <a:xfrm>
            <a:off x="150572" y="563257"/>
            <a:ext cx="8716981" cy="1637684"/>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b="1" dirty="0" err="1">
                <a:latin typeface="Times New Roman" panose="02020603050405020304" pitchFamily="18" charset="0"/>
                <a:cs typeface="Times New Roman" panose="02020603050405020304" pitchFamily="18" charset="0"/>
              </a:rPr>
              <a:t>Opportunity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costs</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a:t>
            </a:r>
            <a:r>
              <a:rPr lang="de-DE" sz="2400" dirty="0">
                <a:latin typeface="Times New Roman" panose="02020603050405020304" pitchFamily="18" charset="0"/>
                <a:cs typeface="Times New Roman" panose="02020603050405020304" pitchFamily="18" charset="0"/>
              </a:rPr>
              <a:t> maximum alternative </a:t>
            </a:r>
            <a:r>
              <a:rPr lang="de-DE" sz="2400" dirty="0" err="1">
                <a:latin typeface="Times New Roman" panose="02020603050405020304" pitchFamily="18" charset="0"/>
                <a:cs typeface="Times New Roman" panose="02020603050405020304" pitchFamily="18" charset="0"/>
              </a:rPr>
              <a:t>earnings</a:t>
            </a:r>
            <a:r>
              <a:rPr lang="de-DE" sz="2400" dirty="0">
                <a:latin typeface="Times New Roman" panose="02020603050405020304" pitchFamily="18" charset="0"/>
                <a:cs typeface="Times New Roman" panose="02020603050405020304" pitchFamily="18" charset="0"/>
              </a:rPr>
              <a:t> that </a:t>
            </a:r>
            <a:r>
              <a:rPr lang="de-DE" sz="2400" dirty="0" err="1">
                <a:latin typeface="Times New Roman" panose="02020603050405020304" pitchFamily="18" charset="0"/>
                <a:cs typeface="Times New Roman" panose="02020603050405020304" pitchFamily="18" charset="0"/>
              </a:rPr>
              <a:t>might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have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obtained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if</a:t>
            </a:r>
            <a:r>
              <a:rPr lang="de-DE" sz="2400" dirty="0">
                <a:latin typeface="Times New Roman" panose="02020603050405020304" pitchFamily="18" charset="0"/>
                <a:cs typeface="Times New Roman" panose="02020603050405020304" pitchFamily="18" charset="0"/>
              </a:rPr>
              <a:t> a </a:t>
            </a:r>
            <a:r>
              <a:rPr lang="de-DE" sz="2400" dirty="0" err="1">
                <a:latin typeface="Times New Roman" panose="02020603050405020304" pitchFamily="18" charset="0"/>
                <a:cs typeface="Times New Roman" panose="02020603050405020304" pitchFamily="18" charset="0"/>
              </a:rPr>
              <a:t>productive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service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capacity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applied</a:t>
            </a:r>
            <a:r>
              <a:rPr lang="de-DE" sz="2400" dirty="0">
                <a:latin typeface="Times New Roman" panose="02020603050405020304" pitchFamily="18" charset="0"/>
                <a:cs typeface="Times New Roman" panose="02020603050405020304" pitchFamily="18" charset="0"/>
              </a:rPr>
              <a:t> to </a:t>
            </a:r>
            <a:r>
              <a:rPr lang="de-DE" sz="2400" dirty="0" err="1">
                <a:latin typeface="Times New Roman" panose="02020603050405020304" pitchFamily="18" charset="0"/>
                <a:cs typeface="Times New Roman" panose="02020603050405020304" pitchFamily="18" charset="0"/>
              </a:rPr>
              <a:t>some</a:t>
            </a:r>
            <a:r>
              <a:rPr lang="de-DE" sz="2400" dirty="0">
                <a:latin typeface="Times New Roman" panose="02020603050405020304" pitchFamily="18" charset="0"/>
                <a:cs typeface="Times New Roman" panose="02020603050405020304" pitchFamily="18" charset="0"/>
              </a:rPr>
              <a:t> alternative </a:t>
            </a:r>
            <a:r>
              <a:rPr lang="de-DE" sz="2400" dirty="0" err="1">
                <a:latin typeface="Times New Roman" panose="02020603050405020304" pitchFamily="18" charset="0"/>
                <a:cs typeface="Times New Roman" panose="02020603050405020304" pitchFamily="18" charset="0"/>
              </a:rPr>
              <a:t>use</a:t>
            </a:r>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7B5E66D-161F-D14F-E9C4-B84D5597395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8A9EC85A-C8F6-3342-AE2E-4ED86DCCB2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20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242" y="563257"/>
            <a:ext cx="8716981" cy="1616418"/>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endParaRPr lang="de-DE"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producer has a </a:t>
            </a:r>
            <a:r>
              <a:rPr lang="en-US" sz="2400" b="1" dirty="0">
                <a:latin typeface="Times New Roman" panose="02020603050405020304" pitchFamily="18" charset="0"/>
                <a:cs typeface="Times New Roman" panose="02020603050405020304" pitchFamily="18" charset="0"/>
              </a:rPr>
              <a:t>comparative advantage</a:t>
            </a:r>
            <a:r>
              <a:rPr lang="en-US" sz="2400" dirty="0">
                <a:latin typeface="Times New Roman" panose="02020603050405020304" pitchFamily="18" charset="0"/>
                <a:cs typeface="Times New Roman" panose="02020603050405020304" pitchFamily="18" charset="0"/>
              </a:rPr>
              <a:t> over another  in the production of a good or if he can produce that product at lower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opportunity costs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Example:</a:t>
            </a:r>
          </a:p>
          <a:p>
            <a:r>
              <a:rPr lang="en-US" dirty="0">
                <a:latin typeface="Times New Roman" panose="02020603050405020304" pitchFamily="18" charset="0"/>
                <a:cs typeface="Times New Roman" panose="02020603050405020304" pitchFamily="18" charset="0"/>
              </a:rPr>
              <a:t>You are about to take the decisive exam for your degree on March 6, 2025 and have three alternative courses of action on the Wednesday beforehand</a:t>
            </a:r>
          </a:p>
          <a:p>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watch the CL-match between Bayern Munich and Bayer Leverkusen, drink a few beers and don't study</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go to your waiter's job in the cultural restaurant, where there is definitely no football being shown and will probably receive a tip of 150 euros for it and don't study</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lock your TV in the cellar, throw away the key and study all evening</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7" name="Gruppieren 56">
            <a:extLst>
              <a:ext uri="{FF2B5EF4-FFF2-40B4-BE49-F238E27FC236}">
                <a16:creationId xmlns:a16="http://schemas.microsoft.com/office/drawing/2014/main" id="{9B025725-9534-4A49-9108-9F7A0515E3AF}"/>
              </a:ext>
            </a:extLst>
          </p:cNvPr>
          <p:cNvGrpSpPr/>
          <p:nvPr/>
        </p:nvGrpSpPr>
        <p:grpSpPr>
          <a:xfrm>
            <a:off x="8338240" y="132907"/>
            <a:ext cx="3354840" cy="2137680"/>
            <a:chOff x="8338240" y="132907"/>
            <a:chExt cx="3354840" cy="213768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6B4B8B3D-D82B-469A-9F56-B1961E49DCFB}"/>
                    </a:ext>
                  </a:extLst>
                </p14:cNvPr>
                <p14:cNvContentPartPr/>
                <p14:nvPr/>
              </p14:nvContentPartPr>
              <p14:xfrm>
                <a:off x="8872120" y="166027"/>
                <a:ext cx="165600" cy="173520"/>
              </p14:xfrm>
            </p:contentPart>
          </mc:Choice>
          <mc:Fallback>
            <p:pic>
              <p:nvPicPr>
                <p:cNvPr id="2" name="Freihand 1">
                  <a:extLst>
                    <a:ext uri="{FF2B5EF4-FFF2-40B4-BE49-F238E27FC236}">
                      <a16:creationId xmlns:a16="http://schemas.microsoft.com/office/drawing/2014/main" id="{6B4B8B3D-D82B-469A-9F56-B1961E49DCFB}"/>
                    </a:ext>
                  </a:extLst>
                </p:cNvPr>
                <p:cNvPicPr/>
                <p:nvPr/>
              </p:nvPicPr>
              <p:blipFill>
                <a:blip r:embed="rId3"/>
                <a:stretch>
                  <a:fillRect/>
                </a:stretch>
              </p:blipFill>
              <p:spPr>
                <a:xfrm>
                  <a:off x="8867800" y="161707"/>
                  <a:ext cx="174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747B05D0-4DA9-4C58-86C4-DFB42852C4B2}"/>
                    </a:ext>
                  </a:extLst>
                </p14:cNvPr>
                <p14:cNvContentPartPr/>
                <p14:nvPr/>
              </p14:nvContentPartPr>
              <p14:xfrm>
                <a:off x="8925040" y="184747"/>
                <a:ext cx="137160" cy="194400"/>
              </p14:xfrm>
            </p:contentPart>
          </mc:Choice>
          <mc:Fallback>
            <p:pic>
              <p:nvPicPr>
                <p:cNvPr id="3" name="Freihand 2">
                  <a:extLst>
                    <a:ext uri="{FF2B5EF4-FFF2-40B4-BE49-F238E27FC236}">
                      <a16:creationId xmlns:a16="http://schemas.microsoft.com/office/drawing/2014/main" id="{747B05D0-4DA9-4C58-86C4-DFB42852C4B2}"/>
                    </a:ext>
                  </a:extLst>
                </p:cNvPr>
                <p:cNvPicPr/>
                <p:nvPr/>
              </p:nvPicPr>
              <p:blipFill>
                <a:blip r:embed="rId5"/>
                <a:stretch>
                  <a:fillRect/>
                </a:stretch>
              </p:blipFill>
              <p:spPr>
                <a:xfrm>
                  <a:off x="8920720" y="180427"/>
                  <a:ext cx="145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9D6A4B15-6364-4B08-B00E-94483B94541F}"/>
                    </a:ext>
                  </a:extLst>
                </p14:cNvPr>
                <p14:cNvContentPartPr/>
                <p14:nvPr/>
              </p14:nvContentPartPr>
              <p14:xfrm>
                <a:off x="8857720" y="558787"/>
                <a:ext cx="78120" cy="126360"/>
              </p14:xfrm>
            </p:contentPart>
          </mc:Choice>
          <mc:Fallback>
            <p:pic>
              <p:nvPicPr>
                <p:cNvPr id="7" name="Freihand 6">
                  <a:extLst>
                    <a:ext uri="{FF2B5EF4-FFF2-40B4-BE49-F238E27FC236}">
                      <a16:creationId xmlns:a16="http://schemas.microsoft.com/office/drawing/2014/main" id="{9D6A4B15-6364-4B08-B00E-94483B94541F}"/>
                    </a:ext>
                  </a:extLst>
                </p:cNvPr>
                <p:cNvPicPr/>
                <p:nvPr/>
              </p:nvPicPr>
              <p:blipFill>
                <a:blip r:embed="rId7"/>
                <a:stretch>
                  <a:fillRect/>
                </a:stretch>
              </p:blipFill>
              <p:spPr>
                <a:xfrm>
                  <a:off x="8853400" y="554467"/>
                  <a:ext cx="86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3A9A02F7-226E-4997-8BF1-3ECE20E3E634}"/>
                    </a:ext>
                  </a:extLst>
                </p14:cNvPr>
                <p14:cNvContentPartPr/>
                <p14:nvPr/>
              </p14:nvContentPartPr>
              <p14:xfrm>
                <a:off x="8809120" y="587227"/>
                <a:ext cx="156960" cy="218880"/>
              </p14:xfrm>
            </p:contentPart>
          </mc:Choice>
          <mc:Fallback>
            <p:pic>
              <p:nvPicPr>
                <p:cNvPr id="9" name="Freihand 8">
                  <a:extLst>
                    <a:ext uri="{FF2B5EF4-FFF2-40B4-BE49-F238E27FC236}">
                      <a16:creationId xmlns:a16="http://schemas.microsoft.com/office/drawing/2014/main" id="{3A9A02F7-226E-4997-8BF1-3ECE20E3E634}"/>
                    </a:ext>
                  </a:extLst>
                </p:cNvPr>
                <p:cNvPicPr/>
                <p:nvPr/>
              </p:nvPicPr>
              <p:blipFill>
                <a:blip r:embed="rId9"/>
                <a:stretch>
                  <a:fillRect/>
                </a:stretch>
              </p:blipFill>
              <p:spPr>
                <a:xfrm>
                  <a:off x="8804800" y="582907"/>
                  <a:ext cx="1656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D80AF7CF-6E31-4372-9DA4-A4A1644A5B5A}"/>
                    </a:ext>
                  </a:extLst>
                </p14:cNvPr>
                <p14:cNvContentPartPr/>
                <p14:nvPr/>
              </p14:nvContentPartPr>
              <p14:xfrm>
                <a:off x="8789320" y="927427"/>
                <a:ext cx="131040" cy="184680"/>
              </p14:xfrm>
            </p:contentPart>
          </mc:Choice>
          <mc:Fallback>
            <p:pic>
              <p:nvPicPr>
                <p:cNvPr id="11" name="Freihand 10">
                  <a:extLst>
                    <a:ext uri="{FF2B5EF4-FFF2-40B4-BE49-F238E27FC236}">
                      <a16:creationId xmlns:a16="http://schemas.microsoft.com/office/drawing/2014/main" id="{D80AF7CF-6E31-4372-9DA4-A4A1644A5B5A}"/>
                    </a:ext>
                  </a:extLst>
                </p:cNvPr>
                <p:cNvPicPr/>
                <p:nvPr/>
              </p:nvPicPr>
              <p:blipFill>
                <a:blip r:embed="rId11"/>
                <a:stretch>
                  <a:fillRect/>
                </a:stretch>
              </p:blipFill>
              <p:spPr>
                <a:xfrm>
                  <a:off x="8785000" y="923107"/>
                  <a:ext cx="1396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F21A83EB-3F6C-482F-8B4C-FCCCD3F9217C}"/>
                    </a:ext>
                  </a:extLst>
                </p14:cNvPr>
                <p14:cNvContentPartPr/>
                <p14:nvPr/>
              </p14:nvContentPartPr>
              <p14:xfrm>
                <a:off x="8808400" y="1245307"/>
                <a:ext cx="153720" cy="163800"/>
              </p14:xfrm>
            </p:contentPart>
          </mc:Choice>
          <mc:Fallback>
            <p:pic>
              <p:nvPicPr>
                <p:cNvPr id="12" name="Freihand 11">
                  <a:extLst>
                    <a:ext uri="{FF2B5EF4-FFF2-40B4-BE49-F238E27FC236}">
                      <a16:creationId xmlns:a16="http://schemas.microsoft.com/office/drawing/2014/main" id="{F21A83EB-3F6C-482F-8B4C-FCCCD3F9217C}"/>
                    </a:ext>
                  </a:extLst>
                </p:cNvPr>
                <p:cNvPicPr/>
                <p:nvPr/>
              </p:nvPicPr>
              <p:blipFill>
                <a:blip r:embed="rId13"/>
                <a:stretch>
                  <a:fillRect/>
                </a:stretch>
              </p:blipFill>
              <p:spPr>
                <a:xfrm>
                  <a:off x="8804080" y="1240987"/>
                  <a:ext cx="162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F122EDD7-6678-4012-BFC9-CB28EB5F9250}"/>
                    </a:ext>
                  </a:extLst>
                </p14:cNvPr>
                <p14:cNvContentPartPr/>
                <p14:nvPr/>
              </p14:nvContentPartPr>
              <p14:xfrm>
                <a:off x="9156880" y="132907"/>
                <a:ext cx="126720" cy="1149480"/>
              </p14:xfrm>
            </p:contentPart>
          </mc:Choice>
          <mc:Fallback>
            <p:pic>
              <p:nvPicPr>
                <p:cNvPr id="13" name="Freihand 12">
                  <a:extLst>
                    <a:ext uri="{FF2B5EF4-FFF2-40B4-BE49-F238E27FC236}">
                      <a16:creationId xmlns:a16="http://schemas.microsoft.com/office/drawing/2014/main" id="{F122EDD7-6678-4012-BFC9-CB28EB5F9250}"/>
                    </a:ext>
                  </a:extLst>
                </p:cNvPr>
                <p:cNvPicPr/>
                <p:nvPr/>
              </p:nvPicPr>
              <p:blipFill>
                <a:blip r:embed="rId15"/>
                <a:stretch>
                  <a:fillRect/>
                </a:stretch>
              </p:blipFill>
              <p:spPr>
                <a:xfrm>
                  <a:off x="9152560" y="128587"/>
                  <a:ext cx="135360" cy="115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CD461A1F-DA9A-4CCE-B27E-3C12B01A2251}"/>
                    </a:ext>
                  </a:extLst>
                </p14:cNvPr>
                <p14:cNvContentPartPr/>
                <p14:nvPr/>
              </p14:nvContentPartPr>
              <p14:xfrm>
                <a:off x="8604640" y="344227"/>
                <a:ext cx="2201760" cy="127800"/>
              </p14:xfrm>
            </p:contentPart>
          </mc:Choice>
          <mc:Fallback>
            <p:pic>
              <p:nvPicPr>
                <p:cNvPr id="14" name="Freihand 13">
                  <a:extLst>
                    <a:ext uri="{FF2B5EF4-FFF2-40B4-BE49-F238E27FC236}">
                      <a16:creationId xmlns:a16="http://schemas.microsoft.com/office/drawing/2014/main" id="{CD461A1F-DA9A-4CCE-B27E-3C12B01A2251}"/>
                    </a:ext>
                  </a:extLst>
                </p:cNvPr>
                <p:cNvPicPr/>
                <p:nvPr/>
              </p:nvPicPr>
              <p:blipFill>
                <a:blip r:embed="rId17"/>
                <a:stretch>
                  <a:fillRect/>
                </a:stretch>
              </p:blipFill>
              <p:spPr>
                <a:xfrm>
                  <a:off x="8600320" y="339907"/>
                  <a:ext cx="2210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79723AB4-D9CA-4FB4-95EE-711DEE206B83}"/>
                    </a:ext>
                  </a:extLst>
                </p14:cNvPr>
                <p14:cNvContentPartPr/>
                <p14:nvPr/>
              </p14:nvContentPartPr>
              <p14:xfrm>
                <a:off x="9375040" y="535027"/>
                <a:ext cx="137160" cy="169200"/>
              </p14:xfrm>
            </p:contentPart>
          </mc:Choice>
          <mc:Fallback>
            <p:pic>
              <p:nvPicPr>
                <p:cNvPr id="16" name="Freihand 15">
                  <a:extLst>
                    <a:ext uri="{FF2B5EF4-FFF2-40B4-BE49-F238E27FC236}">
                      <a16:creationId xmlns:a16="http://schemas.microsoft.com/office/drawing/2014/main" id="{79723AB4-D9CA-4FB4-95EE-711DEE206B83}"/>
                    </a:ext>
                  </a:extLst>
                </p:cNvPr>
                <p:cNvPicPr/>
                <p:nvPr/>
              </p:nvPicPr>
              <p:blipFill>
                <a:blip r:embed="rId19"/>
                <a:stretch>
                  <a:fillRect/>
                </a:stretch>
              </p:blipFill>
              <p:spPr>
                <a:xfrm>
                  <a:off x="9370720" y="530707"/>
                  <a:ext cx="145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AD87F6B7-4619-4FD2-B13C-33B67958A3DD}"/>
                    </a:ext>
                  </a:extLst>
                </p14:cNvPr>
                <p14:cNvContentPartPr/>
                <p14:nvPr/>
              </p14:nvContentPartPr>
              <p14:xfrm>
                <a:off x="9293680" y="867667"/>
                <a:ext cx="120240" cy="165960"/>
              </p14:xfrm>
            </p:contentPart>
          </mc:Choice>
          <mc:Fallback>
            <p:pic>
              <p:nvPicPr>
                <p:cNvPr id="18" name="Freihand 17">
                  <a:extLst>
                    <a:ext uri="{FF2B5EF4-FFF2-40B4-BE49-F238E27FC236}">
                      <a16:creationId xmlns:a16="http://schemas.microsoft.com/office/drawing/2014/main" id="{AD87F6B7-4619-4FD2-B13C-33B67958A3DD}"/>
                    </a:ext>
                  </a:extLst>
                </p:cNvPr>
                <p:cNvPicPr/>
                <p:nvPr/>
              </p:nvPicPr>
              <p:blipFill>
                <a:blip r:embed="rId21"/>
                <a:stretch>
                  <a:fillRect/>
                </a:stretch>
              </p:blipFill>
              <p:spPr>
                <a:xfrm>
                  <a:off x="9289360" y="863347"/>
                  <a:ext cx="1288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E75F2862-1ECD-4C15-8843-F70DF4AE93DF}"/>
                    </a:ext>
                  </a:extLst>
                </p14:cNvPr>
                <p14:cNvContentPartPr/>
                <p14:nvPr/>
              </p14:nvContentPartPr>
              <p14:xfrm>
                <a:off x="9238600" y="1175107"/>
                <a:ext cx="155160" cy="209520"/>
              </p14:xfrm>
            </p:contentPart>
          </mc:Choice>
          <mc:Fallback>
            <p:pic>
              <p:nvPicPr>
                <p:cNvPr id="19" name="Freihand 18">
                  <a:extLst>
                    <a:ext uri="{FF2B5EF4-FFF2-40B4-BE49-F238E27FC236}">
                      <a16:creationId xmlns:a16="http://schemas.microsoft.com/office/drawing/2014/main" id="{E75F2862-1ECD-4C15-8843-F70DF4AE93DF}"/>
                    </a:ext>
                  </a:extLst>
                </p:cNvPr>
                <p:cNvPicPr/>
                <p:nvPr/>
              </p:nvPicPr>
              <p:blipFill>
                <a:blip r:embed="rId23"/>
                <a:stretch>
                  <a:fillRect/>
                </a:stretch>
              </p:blipFill>
              <p:spPr>
                <a:xfrm>
                  <a:off x="9234280" y="1170787"/>
                  <a:ext cx="1638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5658CF63-8225-48D4-A50F-969CA4DF422F}"/>
                    </a:ext>
                  </a:extLst>
                </p14:cNvPr>
                <p14:cNvContentPartPr/>
                <p14:nvPr/>
              </p14:nvContentPartPr>
              <p14:xfrm>
                <a:off x="9375760" y="212827"/>
                <a:ext cx="41760" cy="131760"/>
              </p14:xfrm>
            </p:contentPart>
          </mc:Choice>
          <mc:Fallback>
            <p:pic>
              <p:nvPicPr>
                <p:cNvPr id="21" name="Freihand 20">
                  <a:extLst>
                    <a:ext uri="{FF2B5EF4-FFF2-40B4-BE49-F238E27FC236}">
                      <a16:creationId xmlns:a16="http://schemas.microsoft.com/office/drawing/2014/main" id="{5658CF63-8225-48D4-A50F-969CA4DF422F}"/>
                    </a:ext>
                  </a:extLst>
                </p:cNvPr>
                <p:cNvPicPr/>
                <p:nvPr/>
              </p:nvPicPr>
              <p:blipFill>
                <a:blip r:embed="rId25"/>
                <a:stretch>
                  <a:fillRect/>
                </a:stretch>
              </p:blipFill>
              <p:spPr>
                <a:xfrm>
                  <a:off x="9371440" y="208507"/>
                  <a:ext cx="50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D30EAD70-8267-4433-87B4-6CB2486DF90E}"/>
                    </a:ext>
                  </a:extLst>
                </p14:cNvPr>
                <p14:cNvContentPartPr/>
                <p14:nvPr/>
              </p14:nvContentPartPr>
              <p14:xfrm>
                <a:off x="9327880" y="186907"/>
                <a:ext cx="145080" cy="211680"/>
              </p14:xfrm>
            </p:contentPart>
          </mc:Choice>
          <mc:Fallback>
            <p:pic>
              <p:nvPicPr>
                <p:cNvPr id="22" name="Freihand 21">
                  <a:extLst>
                    <a:ext uri="{FF2B5EF4-FFF2-40B4-BE49-F238E27FC236}">
                      <a16:creationId xmlns:a16="http://schemas.microsoft.com/office/drawing/2014/main" id="{D30EAD70-8267-4433-87B4-6CB2486DF90E}"/>
                    </a:ext>
                  </a:extLst>
                </p:cNvPr>
                <p:cNvPicPr/>
                <p:nvPr/>
              </p:nvPicPr>
              <p:blipFill>
                <a:blip r:embed="rId27"/>
                <a:stretch>
                  <a:fillRect/>
                </a:stretch>
              </p:blipFill>
              <p:spPr>
                <a:xfrm>
                  <a:off x="9323560" y="182587"/>
                  <a:ext cx="1537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CE10ED3E-9F1D-4D4C-AD16-49D0963B001C}"/>
                    </a:ext>
                  </a:extLst>
                </p14:cNvPr>
                <p14:cNvContentPartPr/>
                <p14:nvPr/>
              </p14:nvContentPartPr>
              <p14:xfrm>
                <a:off x="9621280" y="152347"/>
                <a:ext cx="155520" cy="1352160"/>
              </p14:xfrm>
            </p:contentPart>
          </mc:Choice>
          <mc:Fallback>
            <p:pic>
              <p:nvPicPr>
                <p:cNvPr id="23" name="Freihand 22">
                  <a:extLst>
                    <a:ext uri="{FF2B5EF4-FFF2-40B4-BE49-F238E27FC236}">
                      <a16:creationId xmlns:a16="http://schemas.microsoft.com/office/drawing/2014/main" id="{CE10ED3E-9F1D-4D4C-AD16-49D0963B001C}"/>
                    </a:ext>
                  </a:extLst>
                </p:cNvPr>
                <p:cNvPicPr/>
                <p:nvPr/>
              </p:nvPicPr>
              <p:blipFill>
                <a:blip r:embed="rId29"/>
                <a:stretch>
                  <a:fillRect/>
                </a:stretch>
              </p:blipFill>
              <p:spPr>
                <a:xfrm>
                  <a:off x="9616960" y="148027"/>
                  <a:ext cx="164160" cy="1360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6557B55B-DA1F-4DAE-887C-7829C8CDD05F}"/>
                    </a:ext>
                  </a:extLst>
                </p14:cNvPr>
                <p14:cNvContentPartPr/>
                <p14:nvPr/>
              </p14:nvContentPartPr>
              <p14:xfrm>
                <a:off x="9879400" y="492187"/>
                <a:ext cx="131760" cy="190080"/>
              </p14:xfrm>
            </p:contentPart>
          </mc:Choice>
          <mc:Fallback>
            <p:pic>
              <p:nvPicPr>
                <p:cNvPr id="25" name="Freihand 24">
                  <a:extLst>
                    <a:ext uri="{FF2B5EF4-FFF2-40B4-BE49-F238E27FC236}">
                      <a16:creationId xmlns:a16="http://schemas.microsoft.com/office/drawing/2014/main" id="{6557B55B-DA1F-4DAE-887C-7829C8CDD05F}"/>
                    </a:ext>
                  </a:extLst>
                </p:cNvPr>
                <p:cNvPicPr/>
                <p:nvPr/>
              </p:nvPicPr>
              <p:blipFill>
                <a:blip r:embed="rId31"/>
                <a:stretch>
                  <a:fillRect/>
                </a:stretch>
              </p:blipFill>
              <p:spPr>
                <a:xfrm>
                  <a:off x="9875080" y="487867"/>
                  <a:ext cx="140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A8F96886-8820-42EB-89FA-63E857C5D047}"/>
                    </a:ext>
                  </a:extLst>
                </p14:cNvPr>
                <p14:cNvContentPartPr/>
                <p14:nvPr/>
              </p14:nvContentPartPr>
              <p14:xfrm>
                <a:off x="9864640" y="177187"/>
                <a:ext cx="146160" cy="154440"/>
              </p14:xfrm>
            </p:contentPart>
          </mc:Choice>
          <mc:Fallback>
            <p:pic>
              <p:nvPicPr>
                <p:cNvPr id="26" name="Freihand 25">
                  <a:extLst>
                    <a:ext uri="{FF2B5EF4-FFF2-40B4-BE49-F238E27FC236}">
                      <a16:creationId xmlns:a16="http://schemas.microsoft.com/office/drawing/2014/main" id="{A8F96886-8820-42EB-89FA-63E857C5D047}"/>
                    </a:ext>
                  </a:extLst>
                </p:cNvPr>
                <p:cNvPicPr/>
                <p:nvPr/>
              </p:nvPicPr>
              <p:blipFill>
                <a:blip r:embed="rId33"/>
                <a:stretch>
                  <a:fillRect/>
                </a:stretch>
              </p:blipFill>
              <p:spPr>
                <a:xfrm>
                  <a:off x="9860320" y="172867"/>
                  <a:ext cx="154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3CB719E4-9B88-4201-A852-89590607E0B9}"/>
                    </a:ext>
                  </a:extLst>
                </p14:cNvPr>
                <p14:cNvContentPartPr/>
                <p14:nvPr/>
              </p14:nvContentPartPr>
              <p14:xfrm>
                <a:off x="9752320" y="866587"/>
                <a:ext cx="125280" cy="159120"/>
              </p14:xfrm>
            </p:contentPart>
          </mc:Choice>
          <mc:Fallback>
            <p:pic>
              <p:nvPicPr>
                <p:cNvPr id="27" name="Freihand 26">
                  <a:extLst>
                    <a:ext uri="{FF2B5EF4-FFF2-40B4-BE49-F238E27FC236}">
                      <a16:creationId xmlns:a16="http://schemas.microsoft.com/office/drawing/2014/main" id="{3CB719E4-9B88-4201-A852-89590607E0B9}"/>
                    </a:ext>
                  </a:extLst>
                </p:cNvPr>
                <p:cNvPicPr/>
                <p:nvPr/>
              </p:nvPicPr>
              <p:blipFill>
                <a:blip r:embed="rId35"/>
                <a:stretch>
                  <a:fillRect/>
                </a:stretch>
              </p:blipFill>
              <p:spPr>
                <a:xfrm>
                  <a:off x="9748000" y="862267"/>
                  <a:ext cx="133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7BCE79C5-2D15-44FD-A291-3946888BFFD0}"/>
                    </a:ext>
                  </a:extLst>
                </p14:cNvPr>
                <p14:cNvContentPartPr/>
                <p14:nvPr/>
              </p14:nvContentPartPr>
              <p14:xfrm>
                <a:off x="9733240" y="1173307"/>
                <a:ext cx="108720" cy="151560"/>
              </p14:xfrm>
            </p:contentPart>
          </mc:Choice>
          <mc:Fallback>
            <p:pic>
              <p:nvPicPr>
                <p:cNvPr id="28" name="Freihand 27">
                  <a:extLst>
                    <a:ext uri="{FF2B5EF4-FFF2-40B4-BE49-F238E27FC236}">
                      <a16:creationId xmlns:a16="http://schemas.microsoft.com/office/drawing/2014/main" id="{7BCE79C5-2D15-44FD-A291-3946888BFFD0}"/>
                    </a:ext>
                  </a:extLst>
                </p:cNvPr>
                <p:cNvPicPr/>
                <p:nvPr/>
              </p:nvPicPr>
              <p:blipFill>
                <a:blip r:embed="rId37"/>
                <a:stretch>
                  <a:fillRect/>
                </a:stretch>
              </p:blipFill>
              <p:spPr>
                <a:xfrm>
                  <a:off x="9728920" y="1168987"/>
                  <a:ext cx="117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5EAC034D-6D24-4F0B-8CE9-8E81A61FCF8D}"/>
                    </a:ext>
                  </a:extLst>
                </p14:cNvPr>
                <p14:cNvContentPartPr/>
                <p14:nvPr/>
              </p14:nvContentPartPr>
              <p14:xfrm>
                <a:off x="8396920" y="1791427"/>
                <a:ext cx="167760" cy="12960"/>
              </p14:xfrm>
            </p:contentPart>
          </mc:Choice>
          <mc:Fallback>
            <p:pic>
              <p:nvPicPr>
                <p:cNvPr id="30" name="Freihand 29">
                  <a:extLst>
                    <a:ext uri="{FF2B5EF4-FFF2-40B4-BE49-F238E27FC236}">
                      <a16:creationId xmlns:a16="http://schemas.microsoft.com/office/drawing/2014/main" id="{5EAC034D-6D24-4F0B-8CE9-8E81A61FCF8D}"/>
                    </a:ext>
                  </a:extLst>
                </p:cNvPr>
                <p:cNvPicPr/>
                <p:nvPr/>
              </p:nvPicPr>
              <p:blipFill>
                <a:blip r:embed="rId39"/>
                <a:stretch>
                  <a:fillRect/>
                </a:stretch>
              </p:blipFill>
              <p:spPr>
                <a:xfrm>
                  <a:off x="8392600" y="1787107"/>
                  <a:ext cx="176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460AB582-FB25-4804-831A-BE1277D93F41}"/>
                    </a:ext>
                  </a:extLst>
                </p14:cNvPr>
                <p14:cNvContentPartPr/>
                <p14:nvPr/>
              </p14:nvContentPartPr>
              <p14:xfrm>
                <a:off x="8338240" y="1852987"/>
                <a:ext cx="236880" cy="34200"/>
              </p14:xfrm>
            </p:contentPart>
          </mc:Choice>
          <mc:Fallback>
            <p:pic>
              <p:nvPicPr>
                <p:cNvPr id="31" name="Freihand 30">
                  <a:extLst>
                    <a:ext uri="{FF2B5EF4-FFF2-40B4-BE49-F238E27FC236}">
                      <a16:creationId xmlns:a16="http://schemas.microsoft.com/office/drawing/2014/main" id="{460AB582-FB25-4804-831A-BE1277D93F41}"/>
                    </a:ext>
                  </a:extLst>
                </p:cNvPr>
                <p:cNvPicPr/>
                <p:nvPr/>
              </p:nvPicPr>
              <p:blipFill>
                <a:blip r:embed="rId41"/>
                <a:stretch>
                  <a:fillRect/>
                </a:stretch>
              </p:blipFill>
              <p:spPr>
                <a:xfrm>
                  <a:off x="8333920" y="1848667"/>
                  <a:ext cx="245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C81E89FF-3838-4215-82C9-ABAB4E4D6483}"/>
                    </a:ext>
                  </a:extLst>
                </p14:cNvPr>
                <p14:cNvContentPartPr/>
                <p14:nvPr/>
              </p14:nvContentPartPr>
              <p14:xfrm>
                <a:off x="8518960" y="1728067"/>
                <a:ext cx="136080" cy="231840"/>
              </p14:xfrm>
            </p:contentPart>
          </mc:Choice>
          <mc:Fallback>
            <p:pic>
              <p:nvPicPr>
                <p:cNvPr id="32" name="Freihand 31">
                  <a:extLst>
                    <a:ext uri="{FF2B5EF4-FFF2-40B4-BE49-F238E27FC236}">
                      <a16:creationId xmlns:a16="http://schemas.microsoft.com/office/drawing/2014/main" id="{C81E89FF-3838-4215-82C9-ABAB4E4D6483}"/>
                    </a:ext>
                  </a:extLst>
                </p:cNvPr>
                <p:cNvPicPr/>
                <p:nvPr/>
              </p:nvPicPr>
              <p:blipFill>
                <a:blip r:embed="rId43"/>
                <a:stretch>
                  <a:fillRect/>
                </a:stretch>
              </p:blipFill>
              <p:spPr>
                <a:xfrm>
                  <a:off x="8514640" y="1723747"/>
                  <a:ext cx="1447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AFDA7DBD-ECC2-4021-A64A-9F8EC1167E4F}"/>
                    </a:ext>
                  </a:extLst>
                </p14:cNvPr>
                <p14:cNvContentPartPr/>
                <p14:nvPr/>
              </p14:nvContentPartPr>
              <p14:xfrm>
                <a:off x="8931160" y="1801147"/>
                <a:ext cx="214200" cy="117720"/>
              </p14:xfrm>
            </p:contentPart>
          </mc:Choice>
          <mc:Fallback>
            <p:pic>
              <p:nvPicPr>
                <p:cNvPr id="33" name="Freihand 32">
                  <a:extLst>
                    <a:ext uri="{FF2B5EF4-FFF2-40B4-BE49-F238E27FC236}">
                      <a16:creationId xmlns:a16="http://schemas.microsoft.com/office/drawing/2014/main" id="{AFDA7DBD-ECC2-4021-A64A-9F8EC1167E4F}"/>
                    </a:ext>
                  </a:extLst>
                </p:cNvPr>
                <p:cNvPicPr/>
                <p:nvPr/>
              </p:nvPicPr>
              <p:blipFill>
                <a:blip r:embed="rId45"/>
                <a:stretch>
                  <a:fillRect/>
                </a:stretch>
              </p:blipFill>
              <p:spPr>
                <a:xfrm>
                  <a:off x="8926840" y="1796827"/>
                  <a:ext cx="222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C4E45FDE-E32C-40B5-94DB-2F316D446BBD}"/>
                    </a:ext>
                  </a:extLst>
                </p14:cNvPr>
                <p14:cNvContentPartPr/>
                <p14:nvPr/>
              </p14:nvContentPartPr>
              <p14:xfrm>
                <a:off x="9172000" y="1710067"/>
                <a:ext cx="139320" cy="167760"/>
              </p14:xfrm>
            </p:contentPart>
          </mc:Choice>
          <mc:Fallback>
            <p:pic>
              <p:nvPicPr>
                <p:cNvPr id="34" name="Freihand 33">
                  <a:extLst>
                    <a:ext uri="{FF2B5EF4-FFF2-40B4-BE49-F238E27FC236}">
                      <a16:creationId xmlns:a16="http://schemas.microsoft.com/office/drawing/2014/main" id="{C4E45FDE-E32C-40B5-94DB-2F316D446BBD}"/>
                    </a:ext>
                  </a:extLst>
                </p:cNvPr>
                <p:cNvPicPr/>
                <p:nvPr/>
              </p:nvPicPr>
              <p:blipFill>
                <a:blip r:embed="rId47"/>
                <a:stretch>
                  <a:fillRect/>
                </a:stretch>
              </p:blipFill>
              <p:spPr>
                <a:xfrm>
                  <a:off x="9167680" y="1705747"/>
                  <a:ext cx="147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9CB2131B-5760-455D-8904-2E6EB10B44B7}"/>
                    </a:ext>
                  </a:extLst>
                </p14:cNvPr>
                <p14:cNvContentPartPr/>
                <p14:nvPr/>
              </p14:nvContentPartPr>
              <p14:xfrm>
                <a:off x="9350920" y="1688107"/>
                <a:ext cx="209520" cy="198360"/>
              </p14:xfrm>
            </p:contentPart>
          </mc:Choice>
          <mc:Fallback>
            <p:pic>
              <p:nvPicPr>
                <p:cNvPr id="35" name="Freihand 34">
                  <a:extLst>
                    <a:ext uri="{FF2B5EF4-FFF2-40B4-BE49-F238E27FC236}">
                      <a16:creationId xmlns:a16="http://schemas.microsoft.com/office/drawing/2014/main" id="{9CB2131B-5760-455D-8904-2E6EB10B44B7}"/>
                    </a:ext>
                  </a:extLst>
                </p:cNvPr>
                <p:cNvPicPr/>
                <p:nvPr/>
              </p:nvPicPr>
              <p:blipFill>
                <a:blip r:embed="rId49"/>
                <a:stretch>
                  <a:fillRect/>
                </a:stretch>
              </p:blipFill>
              <p:spPr>
                <a:xfrm>
                  <a:off x="9346600" y="1683787"/>
                  <a:ext cx="218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2A98F787-148C-4FD2-97DB-383F13F08526}"/>
                    </a:ext>
                  </a:extLst>
                </p14:cNvPr>
                <p14:cNvContentPartPr/>
                <p14:nvPr/>
              </p14:nvContentPartPr>
              <p14:xfrm>
                <a:off x="9754120" y="1751107"/>
                <a:ext cx="272880" cy="104400"/>
              </p14:xfrm>
            </p:contentPart>
          </mc:Choice>
          <mc:Fallback>
            <p:pic>
              <p:nvPicPr>
                <p:cNvPr id="36" name="Freihand 35">
                  <a:extLst>
                    <a:ext uri="{FF2B5EF4-FFF2-40B4-BE49-F238E27FC236}">
                      <a16:creationId xmlns:a16="http://schemas.microsoft.com/office/drawing/2014/main" id="{2A98F787-148C-4FD2-97DB-383F13F08526}"/>
                    </a:ext>
                  </a:extLst>
                </p:cNvPr>
                <p:cNvPicPr/>
                <p:nvPr/>
              </p:nvPicPr>
              <p:blipFill>
                <a:blip r:embed="rId51"/>
                <a:stretch>
                  <a:fillRect/>
                </a:stretch>
              </p:blipFill>
              <p:spPr>
                <a:xfrm>
                  <a:off x="9749800" y="1746787"/>
                  <a:ext cx="281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BF06331A-B9F4-42E3-94E0-87AB92E26962}"/>
                    </a:ext>
                  </a:extLst>
                </p14:cNvPr>
                <p14:cNvContentPartPr/>
                <p14:nvPr/>
              </p14:nvContentPartPr>
              <p14:xfrm>
                <a:off x="10237600" y="1614667"/>
                <a:ext cx="217080" cy="182880"/>
              </p14:xfrm>
            </p:contentPart>
          </mc:Choice>
          <mc:Fallback>
            <p:pic>
              <p:nvPicPr>
                <p:cNvPr id="37" name="Freihand 36">
                  <a:extLst>
                    <a:ext uri="{FF2B5EF4-FFF2-40B4-BE49-F238E27FC236}">
                      <a16:creationId xmlns:a16="http://schemas.microsoft.com/office/drawing/2014/main" id="{BF06331A-B9F4-42E3-94E0-87AB92E26962}"/>
                    </a:ext>
                  </a:extLst>
                </p:cNvPr>
                <p:cNvPicPr/>
                <p:nvPr/>
              </p:nvPicPr>
              <p:blipFill>
                <a:blip r:embed="rId53"/>
                <a:stretch>
                  <a:fillRect/>
                </a:stretch>
              </p:blipFill>
              <p:spPr>
                <a:xfrm>
                  <a:off x="10233280" y="1610347"/>
                  <a:ext cx="225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9F1ED940-5865-4120-A89F-8ECB58C23B9F}"/>
                    </a:ext>
                  </a:extLst>
                </p14:cNvPr>
                <p14:cNvContentPartPr/>
                <p14:nvPr/>
              </p14:nvContentPartPr>
              <p14:xfrm>
                <a:off x="10663120" y="1664347"/>
                <a:ext cx="87120" cy="100440"/>
              </p14:xfrm>
            </p:contentPart>
          </mc:Choice>
          <mc:Fallback>
            <p:pic>
              <p:nvPicPr>
                <p:cNvPr id="38" name="Freihand 37">
                  <a:extLst>
                    <a:ext uri="{FF2B5EF4-FFF2-40B4-BE49-F238E27FC236}">
                      <a16:creationId xmlns:a16="http://schemas.microsoft.com/office/drawing/2014/main" id="{9F1ED940-5865-4120-A89F-8ECB58C23B9F}"/>
                    </a:ext>
                  </a:extLst>
                </p:cNvPr>
                <p:cNvPicPr/>
                <p:nvPr/>
              </p:nvPicPr>
              <p:blipFill>
                <a:blip r:embed="rId55"/>
                <a:stretch>
                  <a:fillRect/>
                </a:stretch>
              </p:blipFill>
              <p:spPr>
                <a:xfrm>
                  <a:off x="10658800" y="1660027"/>
                  <a:ext cx="95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54CA1A62-0DAB-447C-8A64-C2AB0DE81EC3}"/>
                    </a:ext>
                  </a:extLst>
                </p14:cNvPr>
                <p14:cNvContentPartPr/>
                <p14:nvPr/>
              </p14:nvContentPartPr>
              <p14:xfrm>
                <a:off x="10747360" y="1649227"/>
                <a:ext cx="123480" cy="200520"/>
              </p14:xfrm>
            </p:contentPart>
          </mc:Choice>
          <mc:Fallback>
            <p:pic>
              <p:nvPicPr>
                <p:cNvPr id="39" name="Freihand 38">
                  <a:extLst>
                    <a:ext uri="{FF2B5EF4-FFF2-40B4-BE49-F238E27FC236}">
                      <a16:creationId xmlns:a16="http://schemas.microsoft.com/office/drawing/2014/main" id="{54CA1A62-0DAB-447C-8A64-C2AB0DE81EC3}"/>
                    </a:ext>
                  </a:extLst>
                </p:cNvPr>
                <p:cNvPicPr/>
                <p:nvPr/>
              </p:nvPicPr>
              <p:blipFill>
                <a:blip r:embed="rId57"/>
                <a:stretch>
                  <a:fillRect/>
                </a:stretch>
              </p:blipFill>
              <p:spPr>
                <a:xfrm>
                  <a:off x="10743040" y="1644907"/>
                  <a:ext cx="1321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6D82CEE1-DEAE-4AB7-8AB1-5F076F8F46B5}"/>
                    </a:ext>
                  </a:extLst>
                </p14:cNvPr>
                <p14:cNvContentPartPr/>
                <p14:nvPr/>
              </p14:nvContentPartPr>
              <p14:xfrm>
                <a:off x="10840240" y="1632307"/>
                <a:ext cx="130320" cy="222480"/>
              </p14:xfrm>
            </p:contentPart>
          </mc:Choice>
          <mc:Fallback>
            <p:pic>
              <p:nvPicPr>
                <p:cNvPr id="40" name="Freihand 39">
                  <a:extLst>
                    <a:ext uri="{FF2B5EF4-FFF2-40B4-BE49-F238E27FC236}">
                      <a16:creationId xmlns:a16="http://schemas.microsoft.com/office/drawing/2014/main" id="{6D82CEE1-DEAE-4AB7-8AB1-5F076F8F46B5}"/>
                    </a:ext>
                  </a:extLst>
                </p:cNvPr>
                <p:cNvPicPr/>
                <p:nvPr/>
              </p:nvPicPr>
              <p:blipFill>
                <a:blip r:embed="rId59"/>
                <a:stretch>
                  <a:fillRect/>
                </a:stretch>
              </p:blipFill>
              <p:spPr>
                <a:xfrm>
                  <a:off x="10835920" y="1627987"/>
                  <a:ext cx="1389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1E74F27F-00BC-402E-A303-DB63915C0BC6}"/>
                    </a:ext>
                  </a:extLst>
                </p14:cNvPr>
                <p14:cNvContentPartPr/>
                <p14:nvPr/>
              </p14:nvContentPartPr>
              <p14:xfrm>
                <a:off x="10996480" y="1625107"/>
                <a:ext cx="188640" cy="93960"/>
              </p14:xfrm>
            </p:contentPart>
          </mc:Choice>
          <mc:Fallback>
            <p:pic>
              <p:nvPicPr>
                <p:cNvPr id="41" name="Freihand 40">
                  <a:extLst>
                    <a:ext uri="{FF2B5EF4-FFF2-40B4-BE49-F238E27FC236}">
                      <a16:creationId xmlns:a16="http://schemas.microsoft.com/office/drawing/2014/main" id="{1E74F27F-00BC-402E-A303-DB63915C0BC6}"/>
                    </a:ext>
                  </a:extLst>
                </p:cNvPr>
                <p:cNvPicPr/>
                <p:nvPr/>
              </p:nvPicPr>
              <p:blipFill>
                <a:blip r:embed="rId61"/>
                <a:stretch>
                  <a:fillRect/>
                </a:stretch>
              </p:blipFill>
              <p:spPr>
                <a:xfrm>
                  <a:off x="10992160" y="1620787"/>
                  <a:ext cx="197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26852284-87D0-4B72-BA75-2985E98AAA62}"/>
                    </a:ext>
                  </a:extLst>
                </p14:cNvPr>
                <p14:cNvContentPartPr/>
                <p14:nvPr/>
              </p14:nvContentPartPr>
              <p14:xfrm>
                <a:off x="11159200" y="1635907"/>
                <a:ext cx="360" cy="360"/>
              </p14:xfrm>
            </p:contentPart>
          </mc:Choice>
          <mc:Fallback>
            <p:pic>
              <p:nvPicPr>
                <p:cNvPr id="42" name="Freihand 41">
                  <a:extLst>
                    <a:ext uri="{FF2B5EF4-FFF2-40B4-BE49-F238E27FC236}">
                      <a16:creationId xmlns:a16="http://schemas.microsoft.com/office/drawing/2014/main" id="{26852284-87D0-4B72-BA75-2985E98AAA62}"/>
                    </a:ext>
                  </a:extLst>
                </p:cNvPr>
                <p:cNvPicPr/>
                <p:nvPr/>
              </p:nvPicPr>
              <p:blipFill>
                <a:blip r:embed="rId63"/>
                <a:stretch>
                  <a:fillRect/>
                </a:stretch>
              </p:blipFill>
              <p:spPr>
                <a:xfrm>
                  <a:off x="11154880" y="1631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EBCB0484-6128-4E6E-A96C-79A45999C621}"/>
                    </a:ext>
                  </a:extLst>
                </p14:cNvPr>
                <p14:cNvContentPartPr/>
                <p14:nvPr/>
              </p14:nvContentPartPr>
              <p14:xfrm>
                <a:off x="11194840" y="1488667"/>
                <a:ext cx="279000" cy="181800"/>
              </p14:xfrm>
            </p:contentPart>
          </mc:Choice>
          <mc:Fallback>
            <p:pic>
              <p:nvPicPr>
                <p:cNvPr id="43" name="Freihand 42">
                  <a:extLst>
                    <a:ext uri="{FF2B5EF4-FFF2-40B4-BE49-F238E27FC236}">
                      <a16:creationId xmlns:a16="http://schemas.microsoft.com/office/drawing/2014/main" id="{EBCB0484-6128-4E6E-A96C-79A45999C621}"/>
                    </a:ext>
                  </a:extLst>
                </p:cNvPr>
                <p:cNvPicPr/>
                <p:nvPr/>
              </p:nvPicPr>
              <p:blipFill>
                <a:blip r:embed="rId65"/>
                <a:stretch>
                  <a:fillRect/>
                </a:stretch>
              </p:blipFill>
              <p:spPr>
                <a:xfrm>
                  <a:off x="11190520" y="1484347"/>
                  <a:ext cx="287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207CE999-BDF0-41E7-8217-30C4ABD2C0F0}"/>
                    </a:ext>
                  </a:extLst>
                </p14:cNvPr>
                <p14:cNvContentPartPr/>
                <p14:nvPr/>
              </p14:nvContentPartPr>
              <p14:xfrm>
                <a:off x="11530360" y="1468507"/>
                <a:ext cx="162720" cy="327960"/>
              </p14:xfrm>
            </p:contentPart>
          </mc:Choice>
          <mc:Fallback>
            <p:pic>
              <p:nvPicPr>
                <p:cNvPr id="44" name="Freihand 43">
                  <a:extLst>
                    <a:ext uri="{FF2B5EF4-FFF2-40B4-BE49-F238E27FC236}">
                      <a16:creationId xmlns:a16="http://schemas.microsoft.com/office/drawing/2014/main" id="{207CE999-BDF0-41E7-8217-30C4ABD2C0F0}"/>
                    </a:ext>
                  </a:extLst>
                </p:cNvPr>
                <p:cNvPicPr/>
                <p:nvPr/>
              </p:nvPicPr>
              <p:blipFill>
                <a:blip r:embed="rId67"/>
                <a:stretch>
                  <a:fillRect/>
                </a:stretch>
              </p:blipFill>
              <p:spPr>
                <a:xfrm>
                  <a:off x="11526040" y="1464187"/>
                  <a:ext cx="17136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B6880FCD-194B-4248-AB71-7ABDBED6CF0B}"/>
                    </a:ext>
                  </a:extLst>
                </p14:cNvPr>
                <p14:cNvContentPartPr/>
                <p14:nvPr/>
              </p14:nvContentPartPr>
              <p14:xfrm>
                <a:off x="8924320" y="2103547"/>
                <a:ext cx="114840" cy="103680"/>
              </p14:xfrm>
            </p:contentPart>
          </mc:Choice>
          <mc:Fallback>
            <p:pic>
              <p:nvPicPr>
                <p:cNvPr id="46" name="Freihand 45">
                  <a:extLst>
                    <a:ext uri="{FF2B5EF4-FFF2-40B4-BE49-F238E27FC236}">
                      <a16:creationId xmlns:a16="http://schemas.microsoft.com/office/drawing/2014/main" id="{B6880FCD-194B-4248-AB71-7ABDBED6CF0B}"/>
                    </a:ext>
                  </a:extLst>
                </p:cNvPr>
                <p:cNvPicPr/>
                <p:nvPr/>
              </p:nvPicPr>
              <p:blipFill>
                <a:blip r:embed="rId69"/>
                <a:stretch>
                  <a:fillRect/>
                </a:stretch>
              </p:blipFill>
              <p:spPr>
                <a:xfrm>
                  <a:off x="8920000" y="2099227"/>
                  <a:ext cx="123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01222EDC-7FC7-4958-9652-84AFF4470471}"/>
                    </a:ext>
                  </a:extLst>
                </p14:cNvPr>
                <p14:cNvContentPartPr/>
                <p14:nvPr/>
              </p14:nvContentPartPr>
              <p14:xfrm>
                <a:off x="9049240" y="2103907"/>
                <a:ext cx="57960" cy="76320"/>
              </p14:xfrm>
            </p:contentPart>
          </mc:Choice>
          <mc:Fallback>
            <p:pic>
              <p:nvPicPr>
                <p:cNvPr id="47" name="Freihand 46">
                  <a:extLst>
                    <a:ext uri="{FF2B5EF4-FFF2-40B4-BE49-F238E27FC236}">
                      <a16:creationId xmlns:a16="http://schemas.microsoft.com/office/drawing/2014/main" id="{01222EDC-7FC7-4958-9652-84AFF4470471}"/>
                    </a:ext>
                  </a:extLst>
                </p:cNvPr>
                <p:cNvPicPr/>
                <p:nvPr/>
              </p:nvPicPr>
              <p:blipFill>
                <a:blip r:embed="rId71"/>
                <a:stretch>
                  <a:fillRect/>
                </a:stretch>
              </p:blipFill>
              <p:spPr>
                <a:xfrm>
                  <a:off x="9044920" y="2099587"/>
                  <a:ext cx="66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26DA6153-9429-4F3D-8B65-89C4B54ED514}"/>
                    </a:ext>
                  </a:extLst>
                </p14:cNvPr>
                <p14:cNvContentPartPr/>
                <p14:nvPr/>
              </p14:nvContentPartPr>
              <p14:xfrm>
                <a:off x="9113320" y="2109307"/>
                <a:ext cx="118440" cy="100440"/>
              </p14:xfrm>
            </p:contentPart>
          </mc:Choice>
          <mc:Fallback>
            <p:pic>
              <p:nvPicPr>
                <p:cNvPr id="48" name="Freihand 47">
                  <a:extLst>
                    <a:ext uri="{FF2B5EF4-FFF2-40B4-BE49-F238E27FC236}">
                      <a16:creationId xmlns:a16="http://schemas.microsoft.com/office/drawing/2014/main" id="{26DA6153-9429-4F3D-8B65-89C4B54ED514}"/>
                    </a:ext>
                  </a:extLst>
                </p:cNvPr>
                <p:cNvPicPr/>
                <p:nvPr/>
              </p:nvPicPr>
              <p:blipFill>
                <a:blip r:embed="rId73"/>
                <a:stretch>
                  <a:fillRect/>
                </a:stretch>
              </p:blipFill>
              <p:spPr>
                <a:xfrm>
                  <a:off x="9109000" y="2104987"/>
                  <a:ext cx="127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11347425-F53D-414F-BEA8-9B99E44E582C}"/>
                    </a:ext>
                  </a:extLst>
                </p14:cNvPr>
                <p14:cNvContentPartPr/>
                <p14:nvPr/>
              </p14:nvContentPartPr>
              <p14:xfrm>
                <a:off x="9218800" y="2010307"/>
                <a:ext cx="80280" cy="185040"/>
              </p14:xfrm>
            </p:contentPart>
          </mc:Choice>
          <mc:Fallback>
            <p:pic>
              <p:nvPicPr>
                <p:cNvPr id="49" name="Freihand 48">
                  <a:extLst>
                    <a:ext uri="{FF2B5EF4-FFF2-40B4-BE49-F238E27FC236}">
                      <a16:creationId xmlns:a16="http://schemas.microsoft.com/office/drawing/2014/main" id="{11347425-F53D-414F-BEA8-9B99E44E582C}"/>
                    </a:ext>
                  </a:extLst>
                </p:cNvPr>
                <p:cNvPicPr/>
                <p:nvPr/>
              </p:nvPicPr>
              <p:blipFill>
                <a:blip r:embed="rId75"/>
                <a:stretch>
                  <a:fillRect/>
                </a:stretch>
              </p:blipFill>
              <p:spPr>
                <a:xfrm>
                  <a:off x="9214480" y="2005987"/>
                  <a:ext cx="88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4716EE10-B976-4027-B519-8B2CBEBCE008}"/>
                    </a:ext>
                  </a:extLst>
                </p14:cNvPr>
                <p14:cNvContentPartPr/>
                <p14:nvPr/>
              </p14:nvContentPartPr>
              <p14:xfrm>
                <a:off x="9340840" y="2090227"/>
                <a:ext cx="132840" cy="102600"/>
              </p14:xfrm>
            </p:contentPart>
          </mc:Choice>
          <mc:Fallback>
            <p:pic>
              <p:nvPicPr>
                <p:cNvPr id="50" name="Freihand 49">
                  <a:extLst>
                    <a:ext uri="{FF2B5EF4-FFF2-40B4-BE49-F238E27FC236}">
                      <a16:creationId xmlns:a16="http://schemas.microsoft.com/office/drawing/2014/main" id="{4716EE10-B976-4027-B519-8B2CBEBCE008}"/>
                    </a:ext>
                  </a:extLst>
                </p:cNvPr>
                <p:cNvPicPr/>
                <p:nvPr/>
              </p:nvPicPr>
              <p:blipFill>
                <a:blip r:embed="rId77"/>
                <a:stretch>
                  <a:fillRect/>
                </a:stretch>
              </p:blipFill>
              <p:spPr>
                <a:xfrm>
                  <a:off x="9336520" y="2085907"/>
                  <a:ext cx="141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316F6F1A-08CD-4A95-B39C-74710B449A53}"/>
                    </a:ext>
                  </a:extLst>
                </p14:cNvPr>
                <p14:cNvContentPartPr/>
                <p14:nvPr/>
              </p14:nvContentPartPr>
              <p14:xfrm>
                <a:off x="9711280" y="1969627"/>
                <a:ext cx="235080" cy="300960"/>
              </p14:xfrm>
            </p:contentPart>
          </mc:Choice>
          <mc:Fallback>
            <p:pic>
              <p:nvPicPr>
                <p:cNvPr id="51" name="Freihand 50">
                  <a:extLst>
                    <a:ext uri="{FF2B5EF4-FFF2-40B4-BE49-F238E27FC236}">
                      <a16:creationId xmlns:a16="http://schemas.microsoft.com/office/drawing/2014/main" id="{316F6F1A-08CD-4A95-B39C-74710B449A53}"/>
                    </a:ext>
                  </a:extLst>
                </p:cNvPr>
                <p:cNvPicPr/>
                <p:nvPr/>
              </p:nvPicPr>
              <p:blipFill>
                <a:blip r:embed="rId79"/>
                <a:stretch>
                  <a:fillRect/>
                </a:stretch>
              </p:blipFill>
              <p:spPr>
                <a:xfrm>
                  <a:off x="9706960" y="1965307"/>
                  <a:ext cx="2437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0E89E3E1-6948-4752-BFD0-D68E41CC14C4}"/>
                    </a:ext>
                  </a:extLst>
                </p14:cNvPr>
                <p14:cNvContentPartPr/>
                <p14:nvPr/>
              </p14:nvContentPartPr>
              <p14:xfrm>
                <a:off x="10244800" y="1940467"/>
                <a:ext cx="18000" cy="170640"/>
              </p14:xfrm>
            </p:contentPart>
          </mc:Choice>
          <mc:Fallback>
            <p:pic>
              <p:nvPicPr>
                <p:cNvPr id="52" name="Freihand 51">
                  <a:extLst>
                    <a:ext uri="{FF2B5EF4-FFF2-40B4-BE49-F238E27FC236}">
                      <a16:creationId xmlns:a16="http://schemas.microsoft.com/office/drawing/2014/main" id="{0E89E3E1-6948-4752-BFD0-D68E41CC14C4}"/>
                    </a:ext>
                  </a:extLst>
                </p:cNvPr>
                <p:cNvPicPr/>
                <p:nvPr/>
              </p:nvPicPr>
              <p:blipFill>
                <a:blip r:embed="rId81"/>
                <a:stretch>
                  <a:fillRect/>
                </a:stretch>
              </p:blipFill>
              <p:spPr>
                <a:xfrm>
                  <a:off x="10240480" y="1936147"/>
                  <a:ext cx="26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63CA971E-99D0-4D47-8CD1-4DE96686790A}"/>
                    </a:ext>
                  </a:extLst>
                </p14:cNvPr>
                <p14:cNvContentPartPr/>
                <p14:nvPr/>
              </p14:nvContentPartPr>
              <p14:xfrm>
                <a:off x="10304920" y="2010307"/>
                <a:ext cx="81000" cy="86400"/>
              </p14:xfrm>
            </p:contentPart>
          </mc:Choice>
          <mc:Fallback>
            <p:pic>
              <p:nvPicPr>
                <p:cNvPr id="53" name="Freihand 52">
                  <a:extLst>
                    <a:ext uri="{FF2B5EF4-FFF2-40B4-BE49-F238E27FC236}">
                      <a16:creationId xmlns:a16="http://schemas.microsoft.com/office/drawing/2014/main" id="{63CA971E-99D0-4D47-8CD1-4DE96686790A}"/>
                    </a:ext>
                  </a:extLst>
                </p:cNvPr>
                <p:cNvPicPr/>
                <p:nvPr/>
              </p:nvPicPr>
              <p:blipFill>
                <a:blip r:embed="rId83"/>
                <a:stretch>
                  <a:fillRect/>
                </a:stretch>
              </p:blipFill>
              <p:spPr>
                <a:xfrm>
                  <a:off x="10300600" y="2005987"/>
                  <a:ext cx="89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06335AAC-9B4F-4361-9371-5C8DB3123BBD}"/>
                    </a:ext>
                  </a:extLst>
                </p14:cNvPr>
                <p14:cNvContentPartPr/>
                <p14:nvPr/>
              </p14:nvContentPartPr>
              <p14:xfrm>
                <a:off x="10414000" y="2024347"/>
                <a:ext cx="436680" cy="72720"/>
              </p14:xfrm>
            </p:contentPart>
          </mc:Choice>
          <mc:Fallback>
            <p:pic>
              <p:nvPicPr>
                <p:cNvPr id="54" name="Freihand 53">
                  <a:extLst>
                    <a:ext uri="{FF2B5EF4-FFF2-40B4-BE49-F238E27FC236}">
                      <a16:creationId xmlns:a16="http://schemas.microsoft.com/office/drawing/2014/main" id="{06335AAC-9B4F-4361-9371-5C8DB3123BBD}"/>
                    </a:ext>
                  </a:extLst>
                </p:cNvPr>
                <p:cNvPicPr/>
                <p:nvPr/>
              </p:nvPicPr>
              <p:blipFill>
                <a:blip r:embed="rId85"/>
                <a:stretch>
                  <a:fillRect/>
                </a:stretch>
              </p:blipFill>
              <p:spPr>
                <a:xfrm>
                  <a:off x="10409680" y="2020027"/>
                  <a:ext cx="445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B77AA091-0312-4674-96CE-76691BB663E9}"/>
                    </a:ext>
                  </a:extLst>
                </p14:cNvPr>
                <p14:cNvContentPartPr/>
                <p14:nvPr/>
              </p14:nvContentPartPr>
              <p14:xfrm>
                <a:off x="10821160" y="1981147"/>
                <a:ext cx="38880" cy="8640"/>
              </p14:xfrm>
            </p:contentPart>
          </mc:Choice>
          <mc:Fallback>
            <p:pic>
              <p:nvPicPr>
                <p:cNvPr id="55" name="Freihand 54">
                  <a:extLst>
                    <a:ext uri="{FF2B5EF4-FFF2-40B4-BE49-F238E27FC236}">
                      <a16:creationId xmlns:a16="http://schemas.microsoft.com/office/drawing/2014/main" id="{B77AA091-0312-4674-96CE-76691BB663E9}"/>
                    </a:ext>
                  </a:extLst>
                </p:cNvPr>
                <p:cNvPicPr/>
                <p:nvPr/>
              </p:nvPicPr>
              <p:blipFill>
                <a:blip r:embed="rId87"/>
                <a:stretch>
                  <a:fillRect/>
                </a:stretch>
              </p:blipFill>
              <p:spPr>
                <a:xfrm>
                  <a:off x="10816840" y="1976827"/>
                  <a:ext cx="47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115A1EDD-50D5-490F-B6A0-FBFE14F27E30}"/>
                    </a:ext>
                  </a:extLst>
                </p14:cNvPr>
                <p14:cNvContentPartPr/>
                <p14:nvPr/>
              </p14:nvContentPartPr>
              <p14:xfrm>
                <a:off x="10866880" y="2038027"/>
                <a:ext cx="111960" cy="178560"/>
              </p14:xfrm>
            </p:contentPart>
          </mc:Choice>
          <mc:Fallback>
            <p:pic>
              <p:nvPicPr>
                <p:cNvPr id="56" name="Freihand 55">
                  <a:extLst>
                    <a:ext uri="{FF2B5EF4-FFF2-40B4-BE49-F238E27FC236}">
                      <a16:creationId xmlns:a16="http://schemas.microsoft.com/office/drawing/2014/main" id="{115A1EDD-50D5-490F-B6A0-FBFE14F27E30}"/>
                    </a:ext>
                  </a:extLst>
                </p:cNvPr>
                <p:cNvPicPr/>
                <p:nvPr/>
              </p:nvPicPr>
              <p:blipFill>
                <a:blip r:embed="rId89"/>
                <a:stretch>
                  <a:fillRect/>
                </a:stretch>
              </p:blipFill>
              <p:spPr>
                <a:xfrm>
                  <a:off x="10862560" y="2033707"/>
                  <a:ext cx="120600" cy="187200"/>
                </a:xfrm>
                <a:prstGeom prst="rect">
                  <a:avLst/>
                </a:prstGeom>
              </p:spPr>
            </p:pic>
          </mc:Fallback>
        </mc:AlternateContent>
      </p:grpSp>
      <p:grpSp>
        <p:nvGrpSpPr>
          <p:cNvPr id="65" name="Gruppieren 64">
            <a:extLst>
              <a:ext uri="{FF2B5EF4-FFF2-40B4-BE49-F238E27FC236}">
                <a16:creationId xmlns:a16="http://schemas.microsoft.com/office/drawing/2014/main" id="{63F4F6D5-0F34-4484-8BED-4F3E77F42245}"/>
              </a:ext>
            </a:extLst>
          </p:cNvPr>
          <p:cNvGrpSpPr/>
          <p:nvPr/>
        </p:nvGrpSpPr>
        <p:grpSpPr>
          <a:xfrm>
            <a:off x="8724880" y="2409547"/>
            <a:ext cx="599400" cy="381240"/>
            <a:chOff x="8724880" y="2409547"/>
            <a:chExt cx="599400" cy="381240"/>
          </a:xfrm>
        </p:grpSpPr>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1E1E125E-6AFD-48BA-9E39-D5F61390EC5F}"/>
                    </a:ext>
                  </a:extLst>
                </p14:cNvPr>
                <p14:cNvContentPartPr/>
                <p14:nvPr/>
              </p14:nvContentPartPr>
              <p14:xfrm>
                <a:off x="8724880" y="2449507"/>
                <a:ext cx="201600" cy="263520"/>
              </p14:xfrm>
            </p:contentPart>
          </mc:Choice>
          <mc:Fallback>
            <p:pic>
              <p:nvPicPr>
                <p:cNvPr id="58" name="Freihand 57">
                  <a:extLst>
                    <a:ext uri="{FF2B5EF4-FFF2-40B4-BE49-F238E27FC236}">
                      <a16:creationId xmlns:a16="http://schemas.microsoft.com/office/drawing/2014/main" id="{1E1E125E-6AFD-48BA-9E39-D5F61390EC5F}"/>
                    </a:ext>
                  </a:extLst>
                </p:cNvPr>
                <p:cNvPicPr/>
                <p:nvPr/>
              </p:nvPicPr>
              <p:blipFill>
                <a:blip r:embed="rId91"/>
                <a:stretch>
                  <a:fillRect/>
                </a:stretch>
              </p:blipFill>
              <p:spPr>
                <a:xfrm>
                  <a:off x="8720560" y="2445187"/>
                  <a:ext cx="2102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1F054E4F-68AA-4DAC-BD2D-080B1762713E}"/>
                    </a:ext>
                  </a:extLst>
                </p14:cNvPr>
                <p14:cNvContentPartPr/>
                <p14:nvPr/>
              </p14:nvContentPartPr>
              <p14:xfrm>
                <a:off x="8808400" y="2560027"/>
                <a:ext cx="161280" cy="35280"/>
              </p14:xfrm>
            </p:contentPart>
          </mc:Choice>
          <mc:Fallback>
            <p:pic>
              <p:nvPicPr>
                <p:cNvPr id="59" name="Freihand 58">
                  <a:extLst>
                    <a:ext uri="{FF2B5EF4-FFF2-40B4-BE49-F238E27FC236}">
                      <a16:creationId xmlns:a16="http://schemas.microsoft.com/office/drawing/2014/main" id="{1F054E4F-68AA-4DAC-BD2D-080B1762713E}"/>
                    </a:ext>
                  </a:extLst>
                </p:cNvPr>
                <p:cNvPicPr/>
                <p:nvPr/>
              </p:nvPicPr>
              <p:blipFill>
                <a:blip r:embed="rId93"/>
                <a:stretch>
                  <a:fillRect/>
                </a:stretch>
              </p:blipFill>
              <p:spPr>
                <a:xfrm>
                  <a:off x="8804080" y="2555707"/>
                  <a:ext cx="1699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71888765-F8F1-495F-91A8-1055EFE5D238}"/>
                    </a:ext>
                  </a:extLst>
                </p14:cNvPr>
                <p14:cNvContentPartPr/>
                <p14:nvPr/>
              </p14:nvContentPartPr>
              <p14:xfrm>
                <a:off x="8855200" y="2434027"/>
                <a:ext cx="39960" cy="245520"/>
              </p14:xfrm>
            </p:contentPart>
          </mc:Choice>
          <mc:Fallback>
            <p:pic>
              <p:nvPicPr>
                <p:cNvPr id="61" name="Freihand 60">
                  <a:extLst>
                    <a:ext uri="{FF2B5EF4-FFF2-40B4-BE49-F238E27FC236}">
                      <a16:creationId xmlns:a16="http://schemas.microsoft.com/office/drawing/2014/main" id="{71888765-F8F1-495F-91A8-1055EFE5D238}"/>
                    </a:ext>
                  </a:extLst>
                </p:cNvPr>
                <p:cNvPicPr/>
                <p:nvPr/>
              </p:nvPicPr>
              <p:blipFill>
                <a:blip r:embed="rId95"/>
                <a:stretch>
                  <a:fillRect/>
                </a:stretch>
              </p:blipFill>
              <p:spPr>
                <a:xfrm>
                  <a:off x="8850880" y="2429707"/>
                  <a:ext cx="486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C0121F1D-DB37-4B0F-AE46-861B2AB4B286}"/>
                    </a:ext>
                  </a:extLst>
                </p14:cNvPr>
                <p14:cNvContentPartPr/>
                <p14:nvPr/>
              </p14:nvContentPartPr>
              <p14:xfrm>
                <a:off x="8775640" y="2409547"/>
                <a:ext cx="212040" cy="343800"/>
              </p14:xfrm>
            </p:contentPart>
          </mc:Choice>
          <mc:Fallback>
            <p:pic>
              <p:nvPicPr>
                <p:cNvPr id="62" name="Freihand 61">
                  <a:extLst>
                    <a:ext uri="{FF2B5EF4-FFF2-40B4-BE49-F238E27FC236}">
                      <a16:creationId xmlns:a16="http://schemas.microsoft.com/office/drawing/2014/main" id="{C0121F1D-DB37-4B0F-AE46-861B2AB4B286}"/>
                    </a:ext>
                  </a:extLst>
                </p:cNvPr>
                <p:cNvPicPr/>
                <p:nvPr/>
              </p:nvPicPr>
              <p:blipFill>
                <a:blip r:embed="rId97"/>
                <a:stretch>
                  <a:fillRect/>
                </a:stretch>
              </p:blipFill>
              <p:spPr>
                <a:xfrm>
                  <a:off x="8771320" y="2405227"/>
                  <a:ext cx="22068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5F9D4B05-2CD8-45B7-9AE8-68CCE5161CC4}"/>
                    </a:ext>
                  </a:extLst>
                </p14:cNvPr>
                <p14:cNvContentPartPr/>
                <p14:nvPr/>
              </p14:nvContentPartPr>
              <p14:xfrm>
                <a:off x="9054280" y="2625187"/>
                <a:ext cx="16200" cy="165600"/>
              </p14:xfrm>
            </p:contentPart>
          </mc:Choice>
          <mc:Fallback>
            <p:pic>
              <p:nvPicPr>
                <p:cNvPr id="63" name="Freihand 62">
                  <a:extLst>
                    <a:ext uri="{FF2B5EF4-FFF2-40B4-BE49-F238E27FC236}">
                      <a16:creationId xmlns:a16="http://schemas.microsoft.com/office/drawing/2014/main" id="{5F9D4B05-2CD8-45B7-9AE8-68CCE5161CC4}"/>
                    </a:ext>
                  </a:extLst>
                </p:cNvPr>
                <p:cNvPicPr/>
                <p:nvPr/>
              </p:nvPicPr>
              <p:blipFill>
                <a:blip r:embed="rId99"/>
                <a:stretch>
                  <a:fillRect/>
                </a:stretch>
              </p:blipFill>
              <p:spPr>
                <a:xfrm>
                  <a:off x="9049960" y="2620867"/>
                  <a:ext cx="24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AF4F26B4-4642-4BE6-B31C-E4E795011292}"/>
                    </a:ext>
                  </a:extLst>
                </p14:cNvPr>
                <p14:cNvContentPartPr/>
                <p14:nvPr/>
              </p14:nvContentPartPr>
              <p14:xfrm>
                <a:off x="9125920" y="2417107"/>
                <a:ext cx="198360" cy="217800"/>
              </p14:xfrm>
            </p:contentPart>
          </mc:Choice>
          <mc:Fallback>
            <p:pic>
              <p:nvPicPr>
                <p:cNvPr id="64" name="Freihand 63">
                  <a:extLst>
                    <a:ext uri="{FF2B5EF4-FFF2-40B4-BE49-F238E27FC236}">
                      <a16:creationId xmlns:a16="http://schemas.microsoft.com/office/drawing/2014/main" id="{AF4F26B4-4642-4BE6-B31C-E4E795011292}"/>
                    </a:ext>
                  </a:extLst>
                </p:cNvPr>
                <p:cNvPicPr/>
                <p:nvPr/>
              </p:nvPicPr>
              <p:blipFill>
                <a:blip r:embed="rId101"/>
                <a:stretch>
                  <a:fillRect/>
                </a:stretch>
              </p:blipFill>
              <p:spPr>
                <a:xfrm>
                  <a:off x="9121600" y="2412787"/>
                  <a:ext cx="207000" cy="226440"/>
                </a:xfrm>
                <a:prstGeom prst="rect">
                  <a:avLst/>
                </a:prstGeom>
              </p:spPr>
            </p:pic>
          </mc:Fallback>
        </mc:AlternateContent>
      </p:grpSp>
      <p:grpSp>
        <p:nvGrpSpPr>
          <p:cNvPr id="68" name="Gruppieren 67">
            <a:extLst>
              <a:ext uri="{FF2B5EF4-FFF2-40B4-BE49-F238E27FC236}">
                <a16:creationId xmlns:a16="http://schemas.microsoft.com/office/drawing/2014/main" id="{DA8BA8C6-E511-4FFA-9524-0FA49AED6439}"/>
              </a:ext>
            </a:extLst>
          </p:cNvPr>
          <p:cNvGrpSpPr/>
          <p:nvPr/>
        </p:nvGrpSpPr>
        <p:grpSpPr>
          <a:xfrm>
            <a:off x="9422920" y="2445547"/>
            <a:ext cx="259920" cy="163440"/>
            <a:chOff x="9422920" y="2445547"/>
            <a:chExt cx="259920" cy="163440"/>
          </a:xfrm>
        </p:grpSpPr>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1C6A48EF-A027-4CDC-B306-8EAD2F262E49}"/>
                    </a:ext>
                  </a:extLst>
                </p14:cNvPr>
                <p14:cNvContentPartPr/>
                <p14:nvPr/>
              </p14:nvContentPartPr>
              <p14:xfrm>
                <a:off x="9422920" y="2527627"/>
                <a:ext cx="142200" cy="12960"/>
              </p14:xfrm>
            </p:contentPart>
          </mc:Choice>
          <mc:Fallback>
            <p:pic>
              <p:nvPicPr>
                <p:cNvPr id="66" name="Freihand 65">
                  <a:extLst>
                    <a:ext uri="{FF2B5EF4-FFF2-40B4-BE49-F238E27FC236}">
                      <a16:creationId xmlns:a16="http://schemas.microsoft.com/office/drawing/2014/main" id="{1C6A48EF-A027-4CDC-B306-8EAD2F262E49}"/>
                    </a:ext>
                  </a:extLst>
                </p:cNvPr>
                <p:cNvPicPr/>
                <p:nvPr/>
              </p:nvPicPr>
              <p:blipFill>
                <a:blip r:embed="rId103"/>
                <a:stretch>
                  <a:fillRect/>
                </a:stretch>
              </p:blipFill>
              <p:spPr>
                <a:xfrm>
                  <a:off x="9418600" y="2523307"/>
                  <a:ext cx="150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Freihand 66">
                  <a:extLst>
                    <a:ext uri="{FF2B5EF4-FFF2-40B4-BE49-F238E27FC236}">
                      <a16:creationId xmlns:a16="http://schemas.microsoft.com/office/drawing/2014/main" id="{12ACC0A8-14E6-46ED-9AC3-410C89376B3C}"/>
                    </a:ext>
                  </a:extLst>
                </p14:cNvPr>
                <p14:cNvContentPartPr/>
                <p14:nvPr/>
              </p14:nvContentPartPr>
              <p14:xfrm>
                <a:off x="9548560" y="2445547"/>
                <a:ext cx="134280" cy="163440"/>
              </p14:xfrm>
            </p:contentPart>
          </mc:Choice>
          <mc:Fallback>
            <p:pic>
              <p:nvPicPr>
                <p:cNvPr id="67" name="Freihand 66">
                  <a:extLst>
                    <a:ext uri="{FF2B5EF4-FFF2-40B4-BE49-F238E27FC236}">
                      <a16:creationId xmlns:a16="http://schemas.microsoft.com/office/drawing/2014/main" id="{12ACC0A8-14E6-46ED-9AC3-410C89376B3C}"/>
                    </a:ext>
                  </a:extLst>
                </p:cNvPr>
                <p:cNvPicPr/>
                <p:nvPr/>
              </p:nvPicPr>
              <p:blipFill>
                <a:blip r:embed="rId105"/>
                <a:stretch>
                  <a:fillRect/>
                </a:stretch>
              </p:blipFill>
              <p:spPr>
                <a:xfrm>
                  <a:off x="9544240" y="2441227"/>
                  <a:ext cx="142920" cy="172080"/>
                </a:xfrm>
                <a:prstGeom prst="rect">
                  <a:avLst/>
                </a:prstGeom>
              </p:spPr>
            </p:pic>
          </mc:Fallback>
        </mc:AlternateContent>
      </p:grpSp>
      <p:grpSp>
        <p:nvGrpSpPr>
          <p:cNvPr id="98" name="Gruppieren 97">
            <a:extLst>
              <a:ext uri="{FF2B5EF4-FFF2-40B4-BE49-F238E27FC236}">
                <a16:creationId xmlns:a16="http://schemas.microsoft.com/office/drawing/2014/main" id="{6FBF2BEB-54A3-445F-A83C-3D76F0B49061}"/>
              </a:ext>
            </a:extLst>
          </p:cNvPr>
          <p:cNvGrpSpPr/>
          <p:nvPr/>
        </p:nvGrpSpPr>
        <p:grpSpPr>
          <a:xfrm>
            <a:off x="9813880" y="2332507"/>
            <a:ext cx="2328840" cy="510120"/>
            <a:chOff x="9813880" y="2332507"/>
            <a:chExt cx="2328840" cy="510120"/>
          </a:xfrm>
        </p:grpSpPr>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41E3694A-417D-4DE1-8AEC-F8DB217A7C9A}"/>
                    </a:ext>
                  </a:extLst>
                </p14:cNvPr>
                <p14:cNvContentPartPr/>
                <p14:nvPr/>
              </p14:nvContentPartPr>
              <p14:xfrm>
                <a:off x="9813880" y="2425747"/>
                <a:ext cx="199080" cy="124920"/>
              </p14:xfrm>
            </p:contentPart>
          </mc:Choice>
          <mc:Fallback>
            <p:pic>
              <p:nvPicPr>
                <p:cNvPr id="69" name="Freihand 68">
                  <a:extLst>
                    <a:ext uri="{FF2B5EF4-FFF2-40B4-BE49-F238E27FC236}">
                      <a16:creationId xmlns:a16="http://schemas.microsoft.com/office/drawing/2014/main" id="{41E3694A-417D-4DE1-8AEC-F8DB217A7C9A}"/>
                    </a:ext>
                  </a:extLst>
                </p:cNvPr>
                <p:cNvPicPr/>
                <p:nvPr/>
              </p:nvPicPr>
              <p:blipFill>
                <a:blip r:embed="rId107"/>
                <a:stretch>
                  <a:fillRect/>
                </a:stretch>
              </p:blipFill>
              <p:spPr>
                <a:xfrm>
                  <a:off x="9809560" y="2421427"/>
                  <a:ext cx="207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91642E5E-38C5-4D54-AA9C-C16BF799D466}"/>
                    </a:ext>
                  </a:extLst>
                </p14:cNvPr>
                <p14:cNvContentPartPr/>
                <p14:nvPr/>
              </p14:nvContentPartPr>
              <p14:xfrm>
                <a:off x="10232200" y="2386867"/>
                <a:ext cx="128520" cy="122400"/>
              </p14:xfrm>
            </p:contentPart>
          </mc:Choice>
          <mc:Fallback>
            <p:pic>
              <p:nvPicPr>
                <p:cNvPr id="70" name="Freihand 69">
                  <a:extLst>
                    <a:ext uri="{FF2B5EF4-FFF2-40B4-BE49-F238E27FC236}">
                      <a16:creationId xmlns:a16="http://schemas.microsoft.com/office/drawing/2014/main" id="{91642E5E-38C5-4D54-AA9C-C16BF799D466}"/>
                    </a:ext>
                  </a:extLst>
                </p:cNvPr>
                <p:cNvPicPr/>
                <p:nvPr/>
              </p:nvPicPr>
              <p:blipFill>
                <a:blip r:embed="rId109"/>
                <a:stretch>
                  <a:fillRect/>
                </a:stretch>
              </p:blipFill>
              <p:spPr>
                <a:xfrm>
                  <a:off x="10227880" y="2382547"/>
                  <a:ext cx="137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Freihand 70">
                  <a:extLst>
                    <a:ext uri="{FF2B5EF4-FFF2-40B4-BE49-F238E27FC236}">
                      <a16:creationId xmlns:a16="http://schemas.microsoft.com/office/drawing/2014/main" id="{F81E7E72-CE89-4386-9C28-D91D5D06B0CA}"/>
                    </a:ext>
                  </a:extLst>
                </p14:cNvPr>
                <p14:cNvContentPartPr/>
                <p14:nvPr/>
              </p14:nvContentPartPr>
              <p14:xfrm>
                <a:off x="10344160" y="2422147"/>
                <a:ext cx="81360" cy="86760"/>
              </p14:xfrm>
            </p:contentPart>
          </mc:Choice>
          <mc:Fallback>
            <p:pic>
              <p:nvPicPr>
                <p:cNvPr id="71" name="Freihand 70">
                  <a:extLst>
                    <a:ext uri="{FF2B5EF4-FFF2-40B4-BE49-F238E27FC236}">
                      <a16:creationId xmlns:a16="http://schemas.microsoft.com/office/drawing/2014/main" id="{F81E7E72-CE89-4386-9C28-D91D5D06B0CA}"/>
                    </a:ext>
                  </a:extLst>
                </p:cNvPr>
                <p:cNvPicPr/>
                <p:nvPr/>
              </p:nvPicPr>
              <p:blipFill>
                <a:blip r:embed="rId111"/>
                <a:stretch>
                  <a:fillRect/>
                </a:stretch>
              </p:blipFill>
              <p:spPr>
                <a:xfrm>
                  <a:off x="10339840" y="2417827"/>
                  <a:ext cx="90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Freihand 71">
                  <a:extLst>
                    <a:ext uri="{FF2B5EF4-FFF2-40B4-BE49-F238E27FC236}">
                      <a16:creationId xmlns:a16="http://schemas.microsoft.com/office/drawing/2014/main" id="{A9D1DA25-C507-4A00-A9C6-5E00A4C072EE}"/>
                    </a:ext>
                  </a:extLst>
                </p14:cNvPr>
                <p14:cNvContentPartPr/>
                <p14:nvPr/>
              </p14:nvContentPartPr>
              <p14:xfrm>
                <a:off x="10547560" y="2387947"/>
                <a:ext cx="154800" cy="106920"/>
              </p14:xfrm>
            </p:contentPart>
          </mc:Choice>
          <mc:Fallback>
            <p:pic>
              <p:nvPicPr>
                <p:cNvPr id="72" name="Freihand 71">
                  <a:extLst>
                    <a:ext uri="{FF2B5EF4-FFF2-40B4-BE49-F238E27FC236}">
                      <a16:creationId xmlns:a16="http://schemas.microsoft.com/office/drawing/2014/main" id="{A9D1DA25-C507-4A00-A9C6-5E00A4C072EE}"/>
                    </a:ext>
                  </a:extLst>
                </p:cNvPr>
                <p:cNvPicPr/>
                <p:nvPr/>
              </p:nvPicPr>
              <p:blipFill>
                <a:blip r:embed="rId113"/>
                <a:stretch>
                  <a:fillRect/>
                </a:stretch>
              </p:blipFill>
              <p:spPr>
                <a:xfrm>
                  <a:off x="10543240" y="2383627"/>
                  <a:ext cx="163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1ADF8FE6-FA0C-403C-8566-11C97265F870}"/>
                    </a:ext>
                  </a:extLst>
                </p14:cNvPr>
                <p14:cNvContentPartPr/>
                <p14:nvPr/>
              </p14:nvContentPartPr>
              <p14:xfrm>
                <a:off x="10704160" y="2346187"/>
                <a:ext cx="176040" cy="124920"/>
              </p14:xfrm>
            </p:contentPart>
          </mc:Choice>
          <mc:Fallback>
            <p:pic>
              <p:nvPicPr>
                <p:cNvPr id="73" name="Freihand 72">
                  <a:extLst>
                    <a:ext uri="{FF2B5EF4-FFF2-40B4-BE49-F238E27FC236}">
                      <a16:creationId xmlns:a16="http://schemas.microsoft.com/office/drawing/2014/main" id="{1ADF8FE6-FA0C-403C-8566-11C97265F870}"/>
                    </a:ext>
                  </a:extLst>
                </p:cNvPr>
                <p:cNvPicPr/>
                <p:nvPr/>
              </p:nvPicPr>
              <p:blipFill>
                <a:blip r:embed="rId115"/>
                <a:stretch>
                  <a:fillRect/>
                </a:stretch>
              </p:blipFill>
              <p:spPr>
                <a:xfrm>
                  <a:off x="10699840" y="2341867"/>
                  <a:ext cx="184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09AE7BA0-2B8A-4389-8AF6-F665C8E34588}"/>
                    </a:ext>
                  </a:extLst>
                </p14:cNvPr>
                <p14:cNvContentPartPr/>
                <p14:nvPr/>
              </p14:nvContentPartPr>
              <p14:xfrm>
                <a:off x="11047960" y="2337187"/>
                <a:ext cx="120960" cy="102240"/>
              </p14:xfrm>
            </p:contentPart>
          </mc:Choice>
          <mc:Fallback>
            <p:pic>
              <p:nvPicPr>
                <p:cNvPr id="74" name="Freihand 73">
                  <a:extLst>
                    <a:ext uri="{FF2B5EF4-FFF2-40B4-BE49-F238E27FC236}">
                      <a16:creationId xmlns:a16="http://schemas.microsoft.com/office/drawing/2014/main" id="{09AE7BA0-2B8A-4389-8AF6-F665C8E34588}"/>
                    </a:ext>
                  </a:extLst>
                </p:cNvPr>
                <p:cNvPicPr/>
                <p:nvPr/>
              </p:nvPicPr>
              <p:blipFill>
                <a:blip r:embed="rId117"/>
                <a:stretch>
                  <a:fillRect/>
                </a:stretch>
              </p:blipFill>
              <p:spPr>
                <a:xfrm>
                  <a:off x="11043640" y="2332867"/>
                  <a:ext cx="129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1CAAD052-47AA-4784-807C-F198B9BDAEAE}"/>
                    </a:ext>
                  </a:extLst>
                </p14:cNvPr>
                <p14:cNvContentPartPr/>
                <p14:nvPr/>
              </p14:nvContentPartPr>
              <p14:xfrm>
                <a:off x="11159200" y="2349067"/>
                <a:ext cx="301680" cy="66240"/>
              </p14:xfrm>
            </p:contentPart>
          </mc:Choice>
          <mc:Fallback>
            <p:pic>
              <p:nvPicPr>
                <p:cNvPr id="75" name="Freihand 74">
                  <a:extLst>
                    <a:ext uri="{FF2B5EF4-FFF2-40B4-BE49-F238E27FC236}">
                      <a16:creationId xmlns:a16="http://schemas.microsoft.com/office/drawing/2014/main" id="{1CAAD052-47AA-4784-807C-F198B9BDAEAE}"/>
                    </a:ext>
                  </a:extLst>
                </p:cNvPr>
                <p:cNvPicPr/>
                <p:nvPr/>
              </p:nvPicPr>
              <p:blipFill>
                <a:blip r:embed="rId119"/>
                <a:stretch>
                  <a:fillRect/>
                </a:stretch>
              </p:blipFill>
              <p:spPr>
                <a:xfrm>
                  <a:off x="11154880" y="2344747"/>
                  <a:ext cx="310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30393586-D2E9-4C58-9D79-A8691196B742}"/>
                    </a:ext>
                  </a:extLst>
                </p14:cNvPr>
                <p14:cNvContentPartPr/>
                <p14:nvPr/>
              </p14:nvContentPartPr>
              <p14:xfrm>
                <a:off x="11391400" y="2332507"/>
                <a:ext cx="173880" cy="84240"/>
              </p14:xfrm>
            </p:contentPart>
          </mc:Choice>
          <mc:Fallback>
            <p:pic>
              <p:nvPicPr>
                <p:cNvPr id="76" name="Freihand 75">
                  <a:extLst>
                    <a:ext uri="{FF2B5EF4-FFF2-40B4-BE49-F238E27FC236}">
                      <a16:creationId xmlns:a16="http://schemas.microsoft.com/office/drawing/2014/main" id="{30393586-D2E9-4C58-9D79-A8691196B742}"/>
                    </a:ext>
                  </a:extLst>
                </p:cNvPr>
                <p:cNvPicPr/>
                <p:nvPr/>
              </p:nvPicPr>
              <p:blipFill>
                <a:blip r:embed="rId121"/>
                <a:stretch>
                  <a:fillRect/>
                </a:stretch>
              </p:blipFill>
              <p:spPr>
                <a:xfrm>
                  <a:off x="11387080" y="2328187"/>
                  <a:ext cx="182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2B804C67-2FAE-4EB1-9A56-6CDA2E21C08B}"/>
                    </a:ext>
                  </a:extLst>
                </p14:cNvPr>
                <p14:cNvContentPartPr/>
                <p14:nvPr/>
              </p14:nvContentPartPr>
              <p14:xfrm>
                <a:off x="9993160" y="2663707"/>
                <a:ext cx="207720" cy="178920"/>
              </p14:xfrm>
            </p:contentPart>
          </mc:Choice>
          <mc:Fallback>
            <p:pic>
              <p:nvPicPr>
                <p:cNvPr id="77" name="Freihand 76">
                  <a:extLst>
                    <a:ext uri="{FF2B5EF4-FFF2-40B4-BE49-F238E27FC236}">
                      <a16:creationId xmlns:a16="http://schemas.microsoft.com/office/drawing/2014/main" id="{2B804C67-2FAE-4EB1-9A56-6CDA2E21C08B}"/>
                    </a:ext>
                  </a:extLst>
                </p:cNvPr>
                <p:cNvPicPr/>
                <p:nvPr/>
              </p:nvPicPr>
              <p:blipFill>
                <a:blip r:embed="rId123"/>
                <a:stretch>
                  <a:fillRect/>
                </a:stretch>
              </p:blipFill>
              <p:spPr>
                <a:xfrm>
                  <a:off x="9988840" y="2659387"/>
                  <a:ext cx="216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0742CE54-86A1-4F78-95FB-32BA73235924}"/>
                    </a:ext>
                  </a:extLst>
                </p14:cNvPr>
                <p14:cNvContentPartPr/>
                <p14:nvPr/>
              </p14:nvContentPartPr>
              <p14:xfrm>
                <a:off x="10236160" y="2678827"/>
                <a:ext cx="109440" cy="145800"/>
              </p14:xfrm>
            </p:contentPart>
          </mc:Choice>
          <mc:Fallback>
            <p:pic>
              <p:nvPicPr>
                <p:cNvPr id="78" name="Freihand 77">
                  <a:extLst>
                    <a:ext uri="{FF2B5EF4-FFF2-40B4-BE49-F238E27FC236}">
                      <a16:creationId xmlns:a16="http://schemas.microsoft.com/office/drawing/2014/main" id="{0742CE54-86A1-4F78-95FB-32BA73235924}"/>
                    </a:ext>
                  </a:extLst>
                </p:cNvPr>
                <p:cNvPicPr/>
                <p:nvPr/>
              </p:nvPicPr>
              <p:blipFill>
                <a:blip r:embed="rId125"/>
                <a:stretch>
                  <a:fillRect/>
                </a:stretch>
              </p:blipFill>
              <p:spPr>
                <a:xfrm>
                  <a:off x="10231840" y="2674507"/>
                  <a:ext cx="118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D2C59037-2455-4F1D-B9E8-422C38CD27B6}"/>
                    </a:ext>
                  </a:extLst>
                </p14:cNvPr>
                <p14:cNvContentPartPr/>
                <p14:nvPr/>
              </p14:nvContentPartPr>
              <p14:xfrm>
                <a:off x="10296280" y="2675587"/>
                <a:ext cx="118080" cy="16560"/>
              </p14:xfrm>
            </p:contentPart>
          </mc:Choice>
          <mc:Fallback>
            <p:pic>
              <p:nvPicPr>
                <p:cNvPr id="79" name="Freihand 78">
                  <a:extLst>
                    <a:ext uri="{FF2B5EF4-FFF2-40B4-BE49-F238E27FC236}">
                      <a16:creationId xmlns:a16="http://schemas.microsoft.com/office/drawing/2014/main" id="{D2C59037-2455-4F1D-B9E8-422C38CD27B6}"/>
                    </a:ext>
                  </a:extLst>
                </p:cNvPr>
                <p:cNvPicPr/>
                <p:nvPr/>
              </p:nvPicPr>
              <p:blipFill>
                <a:blip r:embed="rId127"/>
                <a:stretch>
                  <a:fillRect/>
                </a:stretch>
              </p:blipFill>
              <p:spPr>
                <a:xfrm>
                  <a:off x="10291960" y="2671267"/>
                  <a:ext cx="126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50CDD0F5-2184-4460-95E4-6F892BC87F17}"/>
                    </a:ext>
                  </a:extLst>
                </p14:cNvPr>
                <p14:cNvContentPartPr/>
                <p14:nvPr/>
              </p14:nvContentPartPr>
              <p14:xfrm>
                <a:off x="10390240" y="2650747"/>
                <a:ext cx="347040" cy="142920"/>
              </p14:xfrm>
            </p:contentPart>
          </mc:Choice>
          <mc:Fallback>
            <p:pic>
              <p:nvPicPr>
                <p:cNvPr id="80" name="Freihand 79">
                  <a:extLst>
                    <a:ext uri="{FF2B5EF4-FFF2-40B4-BE49-F238E27FC236}">
                      <a16:creationId xmlns:a16="http://schemas.microsoft.com/office/drawing/2014/main" id="{50CDD0F5-2184-4460-95E4-6F892BC87F17}"/>
                    </a:ext>
                  </a:extLst>
                </p:cNvPr>
                <p:cNvPicPr/>
                <p:nvPr/>
              </p:nvPicPr>
              <p:blipFill>
                <a:blip r:embed="rId129"/>
                <a:stretch>
                  <a:fillRect/>
                </a:stretch>
              </p:blipFill>
              <p:spPr>
                <a:xfrm>
                  <a:off x="10385920" y="2646427"/>
                  <a:ext cx="355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14DE047C-D154-4E98-B1F7-164A9C95729D}"/>
                    </a:ext>
                  </a:extLst>
                </p14:cNvPr>
                <p14:cNvContentPartPr/>
                <p14:nvPr/>
              </p14:nvContentPartPr>
              <p14:xfrm>
                <a:off x="10545040" y="2686387"/>
                <a:ext cx="190800" cy="39240"/>
              </p14:xfrm>
            </p:contentPart>
          </mc:Choice>
          <mc:Fallback>
            <p:pic>
              <p:nvPicPr>
                <p:cNvPr id="81" name="Freihand 80">
                  <a:extLst>
                    <a:ext uri="{FF2B5EF4-FFF2-40B4-BE49-F238E27FC236}">
                      <a16:creationId xmlns:a16="http://schemas.microsoft.com/office/drawing/2014/main" id="{14DE047C-D154-4E98-B1F7-164A9C95729D}"/>
                    </a:ext>
                  </a:extLst>
                </p:cNvPr>
                <p:cNvPicPr/>
                <p:nvPr/>
              </p:nvPicPr>
              <p:blipFill>
                <a:blip r:embed="rId131"/>
                <a:stretch>
                  <a:fillRect/>
                </a:stretch>
              </p:blipFill>
              <p:spPr>
                <a:xfrm>
                  <a:off x="10540720" y="2682067"/>
                  <a:ext cx="199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C8824F0B-4A0D-4933-9FE7-2F632986DDDE}"/>
                    </a:ext>
                  </a:extLst>
                </p14:cNvPr>
                <p14:cNvContentPartPr/>
                <p14:nvPr/>
              </p14:nvContentPartPr>
              <p14:xfrm>
                <a:off x="10525960" y="2718787"/>
                <a:ext cx="204840" cy="46080"/>
              </p14:xfrm>
            </p:contentPart>
          </mc:Choice>
          <mc:Fallback>
            <p:pic>
              <p:nvPicPr>
                <p:cNvPr id="82" name="Freihand 81">
                  <a:extLst>
                    <a:ext uri="{FF2B5EF4-FFF2-40B4-BE49-F238E27FC236}">
                      <a16:creationId xmlns:a16="http://schemas.microsoft.com/office/drawing/2014/main" id="{C8824F0B-4A0D-4933-9FE7-2F632986DDDE}"/>
                    </a:ext>
                  </a:extLst>
                </p:cNvPr>
                <p:cNvPicPr/>
                <p:nvPr/>
              </p:nvPicPr>
              <p:blipFill>
                <a:blip r:embed="rId133"/>
                <a:stretch>
                  <a:fillRect/>
                </a:stretch>
              </p:blipFill>
              <p:spPr>
                <a:xfrm>
                  <a:off x="10521640" y="2714467"/>
                  <a:ext cx="213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D0CD9D8F-E1FF-4920-9640-B75BA5ACE400}"/>
                    </a:ext>
                  </a:extLst>
                </p14:cNvPr>
                <p14:cNvContentPartPr/>
                <p14:nvPr/>
              </p14:nvContentPartPr>
              <p14:xfrm>
                <a:off x="10843840" y="2673427"/>
                <a:ext cx="110160" cy="13320"/>
              </p14:xfrm>
            </p:contentPart>
          </mc:Choice>
          <mc:Fallback>
            <p:pic>
              <p:nvPicPr>
                <p:cNvPr id="85" name="Freihand 84">
                  <a:extLst>
                    <a:ext uri="{FF2B5EF4-FFF2-40B4-BE49-F238E27FC236}">
                      <a16:creationId xmlns:a16="http://schemas.microsoft.com/office/drawing/2014/main" id="{D0CD9D8F-E1FF-4920-9640-B75BA5ACE400}"/>
                    </a:ext>
                  </a:extLst>
                </p:cNvPr>
                <p:cNvPicPr/>
                <p:nvPr/>
              </p:nvPicPr>
              <p:blipFill>
                <a:blip r:embed="rId135"/>
                <a:stretch>
                  <a:fillRect/>
                </a:stretch>
              </p:blipFill>
              <p:spPr>
                <a:xfrm>
                  <a:off x="10839520" y="2669107"/>
                  <a:ext cx="118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9E47C759-E089-47BE-A202-C16F5C8268AA}"/>
                    </a:ext>
                  </a:extLst>
                </p14:cNvPr>
                <p14:cNvContentPartPr/>
                <p14:nvPr/>
              </p14:nvContentPartPr>
              <p14:xfrm>
                <a:off x="10936360" y="2627347"/>
                <a:ext cx="101160" cy="149040"/>
              </p14:xfrm>
            </p:contentPart>
          </mc:Choice>
          <mc:Fallback>
            <p:pic>
              <p:nvPicPr>
                <p:cNvPr id="86" name="Freihand 85">
                  <a:extLst>
                    <a:ext uri="{FF2B5EF4-FFF2-40B4-BE49-F238E27FC236}">
                      <a16:creationId xmlns:a16="http://schemas.microsoft.com/office/drawing/2014/main" id="{9E47C759-E089-47BE-A202-C16F5C8268AA}"/>
                    </a:ext>
                  </a:extLst>
                </p:cNvPr>
                <p:cNvPicPr/>
                <p:nvPr/>
              </p:nvPicPr>
              <p:blipFill>
                <a:blip r:embed="rId137"/>
                <a:stretch>
                  <a:fillRect/>
                </a:stretch>
              </p:blipFill>
              <p:spPr>
                <a:xfrm>
                  <a:off x="10932040" y="2623027"/>
                  <a:ext cx="109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89B07793-C1B2-4E40-86BF-C841FAB5CC78}"/>
                    </a:ext>
                  </a:extLst>
                </p14:cNvPr>
                <p14:cNvContentPartPr/>
                <p14:nvPr/>
              </p14:nvContentPartPr>
              <p14:xfrm>
                <a:off x="11104120" y="2621947"/>
                <a:ext cx="106920" cy="111600"/>
              </p14:xfrm>
            </p:contentPart>
          </mc:Choice>
          <mc:Fallback>
            <p:pic>
              <p:nvPicPr>
                <p:cNvPr id="88" name="Freihand 87">
                  <a:extLst>
                    <a:ext uri="{FF2B5EF4-FFF2-40B4-BE49-F238E27FC236}">
                      <a16:creationId xmlns:a16="http://schemas.microsoft.com/office/drawing/2014/main" id="{89B07793-C1B2-4E40-86BF-C841FAB5CC78}"/>
                    </a:ext>
                  </a:extLst>
                </p:cNvPr>
                <p:cNvPicPr/>
                <p:nvPr/>
              </p:nvPicPr>
              <p:blipFill>
                <a:blip r:embed="rId139"/>
                <a:stretch>
                  <a:fillRect/>
                </a:stretch>
              </p:blipFill>
              <p:spPr>
                <a:xfrm>
                  <a:off x="11099800" y="2617627"/>
                  <a:ext cx="115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Freihand 88">
                  <a:extLst>
                    <a:ext uri="{FF2B5EF4-FFF2-40B4-BE49-F238E27FC236}">
                      <a16:creationId xmlns:a16="http://schemas.microsoft.com/office/drawing/2014/main" id="{4C766481-F6DF-43CC-88E4-17F32FEFD493}"/>
                    </a:ext>
                  </a:extLst>
                </p14:cNvPr>
                <p14:cNvContentPartPr/>
                <p14:nvPr/>
              </p14:nvContentPartPr>
              <p14:xfrm>
                <a:off x="11206720" y="2608267"/>
                <a:ext cx="118080" cy="225720"/>
              </p14:xfrm>
            </p:contentPart>
          </mc:Choice>
          <mc:Fallback>
            <p:pic>
              <p:nvPicPr>
                <p:cNvPr id="89" name="Freihand 88">
                  <a:extLst>
                    <a:ext uri="{FF2B5EF4-FFF2-40B4-BE49-F238E27FC236}">
                      <a16:creationId xmlns:a16="http://schemas.microsoft.com/office/drawing/2014/main" id="{4C766481-F6DF-43CC-88E4-17F32FEFD493}"/>
                    </a:ext>
                  </a:extLst>
                </p:cNvPr>
                <p:cNvPicPr/>
                <p:nvPr/>
              </p:nvPicPr>
              <p:blipFill>
                <a:blip r:embed="rId141"/>
                <a:stretch>
                  <a:fillRect/>
                </a:stretch>
              </p:blipFill>
              <p:spPr>
                <a:xfrm>
                  <a:off x="11202400" y="2603947"/>
                  <a:ext cx="1267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0" name="Freihand 89">
                  <a:extLst>
                    <a:ext uri="{FF2B5EF4-FFF2-40B4-BE49-F238E27FC236}">
                      <a16:creationId xmlns:a16="http://schemas.microsoft.com/office/drawing/2014/main" id="{3F5D558A-30AE-43E8-A83D-3301FB112F92}"/>
                    </a:ext>
                  </a:extLst>
                </p14:cNvPr>
                <p14:cNvContentPartPr/>
                <p14:nvPr/>
              </p14:nvContentPartPr>
              <p14:xfrm>
                <a:off x="11298160" y="2603227"/>
                <a:ext cx="110160" cy="208080"/>
              </p14:xfrm>
            </p:contentPart>
          </mc:Choice>
          <mc:Fallback>
            <p:pic>
              <p:nvPicPr>
                <p:cNvPr id="90" name="Freihand 89">
                  <a:extLst>
                    <a:ext uri="{FF2B5EF4-FFF2-40B4-BE49-F238E27FC236}">
                      <a16:creationId xmlns:a16="http://schemas.microsoft.com/office/drawing/2014/main" id="{3F5D558A-30AE-43E8-A83D-3301FB112F92}"/>
                    </a:ext>
                  </a:extLst>
                </p:cNvPr>
                <p:cNvPicPr/>
                <p:nvPr/>
              </p:nvPicPr>
              <p:blipFill>
                <a:blip r:embed="rId143"/>
                <a:stretch>
                  <a:fillRect/>
                </a:stretch>
              </p:blipFill>
              <p:spPr>
                <a:xfrm>
                  <a:off x="11293840" y="2598907"/>
                  <a:ext cx="1188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1" name="Freihand 90">
                  <a:extLst>
                    <a:ext uri="{FF2B5EF4-FFF2-40B4-BE49-F238E27FC236}">
                      <a16:creationId xmlns:a16="http://schemas.microsoft.com/office/drawing/2014/main" id="{4FEE22FD-E2DD-47F5-9EA4-86D784CEF953}"/>
                    </a:ext>
                  </a:extLst>
                </p14:cNvPr>
                <p14:cNvContentPartPr/>
                <p14:nvPr/>
              </p14:nvContentPartPr>
              <p14:xfrm>
                <a:off x="11411560" y="2633467"/>
                <a:ext cx="69840" cy="57240"/>
              </p14:xfrm>
            </p:contentPart>
          </mc:Choice>
          <mc:Fallback>
            <p:pic>
              <p:nvPicPr>
                <p:cNvPr id="91" name="Freihand 90">
                  <a:extLst>
                    <a:ext uri="{FF2B5EF4-FFF2-40B4-BE49-F238E27FC236}">
                      <a16:creationId xmlns:a16="http://schemas.microsoft.com/office/drawing/2014/main" id="{4FEE22FD-E2DD-47F5-9EA4-86D784CEF953}"/>
                    </a:ext>
                  </a:extLst>
                </p:cNvPr>
                <p:cNvPicPr/>
                <p:nvPr/>
              </p:nvPicPr>
              <p:blipFill>
                <a:blip r:embed="rId145"/>
                <a:stretch>
                  <a:fillRect/>
                </a:stretch>
              </p:blipFill>
              <p:spPr>
                <a:xfrm>
                  <a:off x="11407240" y="2629147"/>
                  <a:ext cx="78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3" name="Freihand 92">
                  <a:extLst>
                    <a:ext uri="{FF2B5EF4-FFF2-40B4-BE49-F238E27FC236}">
                      <a16:creationId xmlns:a16="http://schemas.microsoft.com/office/drawing/2014/main" id="{5155BE77-12C4-4BAB-8C83-84D013E56C23}"/>
                    </a:ext>
                  </a:extLst>
                </p14:cNvPr>
                <p14:cNvContentPartPr/>
                <p14:nvPr/>
              </p14:nvContentPartPr>
              <p14:xfrm>
                <a:off x="11404360" y="2598907"/>
                <a:ext cx="132120" cy="96480"/>
              </p14:xfrm>
            </p:contentPart>
          </mc:Choice>
          <mc:Fallback>
            <p:pic>
              <p:nvPicPr>
                <p:cNvPr id="93" name="Freihand 92">
                  <a:extLst>
                    <a:ext uri="{FF2B5EF4-FFF2-40B4-BE49-F238E27FC236}">
                      <a16:creationId xmlns:a16="http://schemas.microsoft.com/office/drawing/2014/main" id="{5155BE77-12C4-4BAB-8C83-84D013E56C23}"/>
                    </a:ext>
                  </a:extLst>
                </p:cNvPr>
                <p:cNvPicPr/>
                <p:nvPr/>
              </p:nvPicPr>
              <p:blipFill>
                <a:blip r:embed="rId147"/>
                <a:stretch>
                  <a:fillRect/>
                </a:stretch>
              </p:blipFill>
              <p:spPr>
                <a:xfrm>
                  <a:off x="11400040" y="2594587"/>
                  <a:ext cx="140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4" name="Freihand 93">
                  <a:extLst>
                    <a:ext uri="{FF2B5EF4-FFF2-40B4-BE49-F238E27FC236}">
                      <a16:creationId xmlns:a16="http://schemas.microsoft.com/office/drawing/2014/main" id="{2518084C-50B1-4E91-A592-B7817136BF72}"/>
                    </a:ext>
                  </a:extLst>
                </p14:cNvPr>
                <p14:cNvContentPartPr/>
                <p14:nvPr/>
              </p14:nvContentPartPr>
              <p14:xfrm>
                <a:off x="11537560" y="2534467"/>
                <a:ext cx="279360" cy="141840"/>
              </p14:xfrm>
            </p:contentPart>
          </mc:Choice>
          <mc:Fallback>
            <p:pic>
              <p:nvPicPr>
                <p:cNvPr id="94" name="Freihand 93">
                  <a:extLst>
                    <a:ext uri="{FF2B5EF4-FFF2-40B4-BE49-F238E27FC236}">
                      <a16:creationId xmlns:a16="http://schemas.microsoft.com/office/drawing/2014/main" id="{2518084C-50B1-4E91-A592-B7817136BF72}"/>
                    </a:ext>
                  </a:extLst>
                </p:cNvPr>
                <p:cNvPicPr/>
                <p:nvPr/>
              </p:nvPicPr>
              <p:blipFill>
                <a:blip r:embed="rId149"/>
                <a:stretch>
                  <a:fillRect/>
                </a:stretch>
              </p:blipFill>
              <p:spPr>
                <a:xfrm>
                  <a:off x="11533240" y="2530147"/>
                  <a:ext cx="288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5" name="Freihand 94">
                  <a:extLst>
                    <a:ext uri="{FF2B5EF4-FFF2-40B4-BE49-F238E27FC236}">
                      <a16:creationId xmlns:a16="http://schemas.microsoft.com/office/drawing/2014/main" id="{E08174C4-13DC-4102-881D-706BB56C8193}"/>
                    </a:ext>
                  </a:extLst>
                </p14:cNvPr>
                <p14:cNvContentPartPr/>
                <p14:nvPr/>
              </p14:nvContentPartPr>
              <p14:xfrm>
                <a:off x="11807920" y="2519707"/>
                <a:ext cx="84600" cy="258840"/>
              </p14:xfrm>
            </p:contentPart>
          </mc:Choice>
          <mc:Fallback>
            <p:pic>
              <p:nvPicPr>
                <p:cNvPr id="95" name="Freihand 94">
                  <a:extLst>
                    <a:ext uri="{FF2B5EF4-FFF2-40B4-BE49-F238E27FC236}">
                      <a16:creationId xmlns:a16="http://schemas.microsoft.com/office/drawing/2014/main" id="{E08174C4-13DC-4102-881D-706BB56C8193}"/>
                    </a:ext>
                  </a:extLst>
                </p:cNvPr>
                <p:cNvPicPr/>
                <p:nvPr/>
              </p:nvPicPr>
              <p:blipFill>
                <a:blip r:embed="rId151"/>
                <a:stretch>
                  <a:fillRect/>
                </a:stretch>
              </p:blipFill>
              <p:spPr>
                <a:xfrm>
                  <a:off x="11803600" y="2515387"/>
                  <a:ext cx="932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6" name="Freihand 95">
                  <a:extLst>
                    <a:ext uri="{FF2B5EF4-FFF2-40B4-BE49-F238E27FC236}">
                      <a16:creationId xmlns:a16="http://schemas.microsoft.com/office/drawing/2014/main" id="{96B51AA6-D8ED-444D-9B95-2DC78F7CF73B}"/>
                    </a:ext>
                  </a:extLst>
                </p14:cNvPr>
                <p14:cNvContentPartPr/>
                <p14:nvPr/>
              </p14:nvContentPartPr>
              <p14:xfrm>
                <a:off x="11939320" y="2583427"/>
                <a:ext cx="119160" cy="56880"/>
              </p14:xfrm>
            </p:contentPart>
          </mc:Choice>
          <mc:Fallback>
            <p:pic>
              <p:nvPicPr>
                <p:cNvPr id="96" name="Freihand 95">
                  <a:extLst>
                    <a:ext uri="{FF2B5EF4-FFF2-40B4-BE49-F238E27FC236}">
                      <a16:creationId xmlns:a16="http://schemas.microsoft.com/office/drawing/2014/main" id="{96B51AA6-D8ED-444D-9B95-2DC78F7CF73B}"/>
                    </a:ext>
                  </a:extLst>
                </p:cNvPr>
                <p:cNvPicPr/>
                <p:nvPr/>
              </p:nvPicPr>
              <p:blipFill>
                <a:blip r:embed="rId153"/>
                <a:stretch>
                  <a:fillRect/>
                </a:stretch>
              </p:blipFill>
              <p:spPr>
                <a:xfrm>
                  <a:off x="11935000" y="2579107"/>
                  <a:ext cx="127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7" name="Freihand 96">
                  <a:extLst>
                    <a:ext uri="{FF2B5EF4-FFF2-40B4-BE49-F238E27FC236}">
                      <a16:creationId xmlns:a16="http://schemas.microsoft.com/office/drawing/2014/main" id="{52095E2F-17ED-41A6-B413-2AAF0AD04D8F}"/>
                    </a:ext>
                  </a:extLst>
                </p14:cNvPr>
                <p14:cNvContentPartPr/>
                <p14:nvPr/>
              </p14:nvContentPartPr>
              <p14:xfrm>
                <a:off x="12040840" y="2572627"/>
                <a:ext cx="101880" cy="78840"/>
              </p14:xfrm>
            </p:contentPart>
          </mc:Choice>
          <mc:Fallback>
            <p:pic>
              <p:nvPicPr>
                <p:cNvPr id="97" name="Freihand 96">
                  <a:extLst>
                    <a:ext uri="{FF2B5EF4-FFF2-40B4-BE49-F238E27FC236}">
                      <a16:creationId xmlns:a16="http://schemas.microsoft.com/office/drawing/2014/main" id="{52095E2F-17ED-41A6-B413-2AAF0AD04D8F}"/>
                    </a:ext>
                  </a:extLst>
                </p:cNvPr>
                <p:cNvPicPr/>
                <p:nvPr/>
              </p:nvPicPr>
              <p:blipFill>
                <a:blip r:embed="rId155"/>
                <a:stretch>
                  <a:fillRect/>
                </a:stretch>
              </p:blipFill>
              <p:spPr>
                <a:xfrm>
                  <a:off x="12036520" y="2568307"/>
                  <a:ext cx="11052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99" name="Freihand 98">
                <a:extLst>
                  <a:ext uri="{FF2B5EF4-FFF2-40B4-BE49-F238E27FC236}">
                    <a16:creationId xmlns:a16="http://schemas.microsoft.com/office/drawing/2014/main" id="{E274C6F0-C130-4224-8734-EB68DED29285}"/>
                  </a:ext>
                </a:extLst>
              </p14:cNvPr>
              <p14:cNvContentPartPr/>
              <p14:nvPr/>
            </p14:nvContentPartPr>
            <p14:xfrm>
              <a:off x="8943760" y="3175267"/>
              <a:ext cx="172080" cy="242280"/>
            </p14:xfrm>
          </p:contentPart>
        </mc:Choice>
        <mc:Fallback>
          <p:pic>
            <p:nvPicPr>
              <p:cNvPr id="99" name="Freihand 98">
                <a:extLst>
                  <a:ext uri="{FF2B5EF4-FFF2-40B4-BE49-F238E27FC236}">
                    <a16:creationId xmlns:a16="http://schemas.microsoft.com/office/drawing/2014/main" id="{E274C6F0-C130-4224-8734-EB68DED29285}"/>
                  </a:ext>
                </a:extLst>
              </p:cNvPr>
              <p:cNvPicPr/>
              <p:nvPr/>
            </p:nvPicPr>
            <p:blipFill>
              <a:blip r:embed="rId157"/>
              <a:stretch>
                <a:fillRect/>
              </a:stretch>
            </p:blipFill>
            <p:spPr>
              <a:xfrm>
                <a:off x="8939440" y="3170947"/>
                <a:ext cx="1807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0" name="Freihand 99">
                <a:extLst>
                  <a:ext uri="{FF2B5EF4-FFF2-40B4-BE49-F238E27FC236}">
                    <a16:creationId xmlns:a16="http://schemas.microsoft.com/office/drawing/2014/main" id="{3CF955CB-B083-42B1-BE4F-CFDB00F541DC}"/>
                  </a:ext>
                </a:extLst>
              </p14:cNvPr>
              <p14:cNvContentPartPr/>
              <p14:nvPr/>
            </p14:nvContentPartPr>
            <p14:xfrm>
              <a:off x="9014680" y="3193267"/>
              <a:ext cx="100080" cy="249840"/>
            </p14:xfrm>
          </p:contentPart>
        </mc:Choice>
        <mc:Fallback>
          <p:pic>
            <p:nvPicPr>
              <p:cNvPr id="100" name="Freihand 99">
                <a:extLst>
                  <a:ext uri="{FF2B5EF4-FFF2-40B4-BE49-F238E27FC236}">
                    <a16:creationId xmlns:a16="http://schemas.microsoft.com/office/drawing/2014/main" id="{3CF955CB-B083-42B1-BE4F-CFDB00F541DC}"/>
                  </a:ext>
                </a:extLst>
              </p:cNvPr>
              <p:cNvPicPr/>
              <p:nvPr/>
            </p:nvPicPr>
            <p:blipFill>
              <a:blip r:embed="rId159"/>
              <a:stretch>
                <a:fillRect/>
              </a:stretch>
            </p:blipFill>
            <p:spPr>
              <a:xfrm>
                <a:off x="9010360" y="3188947"/>
                <a:ext cx="1087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5" name="Freihand 104">
                <a:extLst>
                  <a:ext uri="{FF2B5EF4-FFF2-40B4-BE49-F238E27FC236}">
                    <a16:creationId xmlns:a16="http://schemas.microsoft.com/office/drawing/2014/main" id="{C91A164D-F4CB-4A3E-86B8-E2E5A7550D13}"/>
                  </a:ext>
                </a:extLst>
              </p14:cNvPr>
              <p14:cNvContentPartPr/>
              <p14:nvPr/>
            </p14:nvContentPartPr>
            <p14:xfrm>
              <a:off x="8649640" y="1459147"/>
              <a:ext cx="424440" cy="86400"/>
            </p14:xfrm>
          </p:contentPart>
        </mc:Choice>
        <mc:Fallback>
          <p:pic>
            <p:nvPicPr>
              <p:cNvPr id="105" name="Freihand 104">
                <a:extLst>
                  <a:ext uri="{FF2B5EF4-FFF2-40B4-BE49-F238E27FC236}">
                    <a16:creationId xmlns:a16="http://schemas.microsoft.com/office/drawing/2014/main" id="{C91A164D-F4CB-4A3E-86B8-E2E5A7550D13}"/>
                  </a:ext>
                </a:extLst>
              </p:cNvPr>
              <p:cNvPicPr/>
              <p:nvPr/>
            </p:nvPicPr>
            <p:blipFill>
              <a:blip r:embed="rId161"/>
              <a:stretch>
                <a:fillRect/>
              </a:stretch>
            </p:blipFill>
            <p:spPr>
              <a:xfrm>
                <a:off x="8645320" y="1454827"/>
                <a:ext cx="433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2" name="Freihand 101">
                <a:extLst>
                  <a:ext uri="{FF2B5EF4-FFF2-40B4-BE49-F238E27FC236}">
                    <a16:creationId xmlns:a16="http://schemas.microsoft.com/office/drawing/2014/main" id="{30350649-5AD2-4045-88E3-7E0EB1B1998E}"/>
                  </a:ext>
                </a:extLst>
              </p14:cNvPr>
              <p14:cNvContentPartPr/>
              <p14:nvPr/>
            </p14:nvContentPartPr>
            <p14:xfrm>
              <a:off x="9307720" y="3301267"/>
              <a:ext cx="207000" cy="4680"/>
            </p14:xfrm>
          </p:contentPart>
        </mc:Choice>
        <mc:Fallback>
          <p:pic>
            <p:nvPicPr>
              <p:cNvPr id="102" name="Freihand 101">
                <a:extLst>
                  <a:ext uri="{FF2B5EF4-FFF2-40B4-BE49-F238E27FC236}">
                    <a16:creationId xmlns:a16="http://schemas.microsoft.com/office/drawing/2014/main" id="{30350649-5AD2-4045-88E3-7E0EB1B1998E}"/>
                  </a:ext>
                </a:extLst>
              </p:cNvPr>
              <p:cNvPicPr/>
              <p:nvPr/>
            </p:nvPicPr>
            <p:blipFill>
              <a:blip r:embed="rId163"/>
              <a:stretch>
                <a:fillRect/>
              </a:stretch>
            </p:blipFill>
            <p:spPr>
              <a:xfrm>
                <a:off x="9303400" y="3296947"/>
                <a:ext cx="2156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 name="Freihand 102">
                <a:extLst>
                  <a:ext uri="{FF2B5EF4-FFF2-40B4-BE49-F238E27FC236}">
                    <a16:creationId xmlns:a16="http://schemas.microsoft.com/office/drawing/2014/main" id="{84355454-82B5-4BC1-AFC7-8B2636FF431F}"/>
                  </a:ext>
                </a:extLst>
              </p14:cNvPr>
              <p14:cNvContentPartPr/>
              <p14:nvPr/>
            </p14:nvContentPartPr>
            <p14:xfrm>
              <a:off x="9460720" y="3228547"/>
              <a:ext cx="95760" cy="227520"/>
            </p14:xfrm>
          </p:contentPart>
        </mc:Choice>
        <mc:Fallback>
          <p:pic>
            <p:nvPicPr>
              <p:cNvPr id="103" name="Freihand 102">
                <a:extLst>
                  <a:ext uri="{FF2B5EF4-FFF2-40B4-BE49-F238E27FC236}">
                    <a16:creationId xmlns:a16="http://schemas.microsoft.com/office/drawing/2014/main" id="{84355454-82B5-4BC1-AFC7-8B2636FF431F}"/>
                  </a:ext>
                </a:extLst>
              </p:cNvPr>
              <p:cNvPicPr/>
              <p:nvPr/>
            </p:nvPicPr>
            <p:blipFill>
              <a:blip r:embed="rId165"/>
              <a:stretch>
                <a:fillRect/>
              </a:stretch>
            </p:blipFill>
            <p:spPr>
              <a:xfrm>
                <a:off x="9456400" y="3224227"/>
                <a:ext cx="1044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6" name="Freihand 105">
                <a:extLst>
                  <a:ext uri="{FF2B5EF4-FFF2-40B4-BE49-F238E27FC236}">
                    <a16:creationId xmlns:a16="http://schemas.microsoft.com/office/drawing/2014/main" id="{CC7183B7-8BD8-478E-9637-2792BD41D487}"/>
                  </a:ext>
                </a:extLst>
              </p14:cNvPr>
              <p14:cNvContentPartPr/>
              <p14:nvPr/>
            </p14:nvContentPartPr>
            <p14:xfrm>
              <a:off x="9714880" y="3106507"/>
              <a:ext cx="101520" cy="200160"/>
            </p14:xfrm>
          </p:contentPart>
        </mc:Choice>
        <mc:Fallback>
          <p:pic>
            <p:nvPicPr>
              <p:cNvPr id="106" name="Freihand 105">
                <a:extLst>
                  <a:ext uri="{FF2B5EF4-FFF2-40B4-BE49-F238E27FC236}">
                    <a16:creationId xmlns:a16="http://schemas.microsoft.com/office/drawing/2014/main" id="{CC7183B7-8BD8-478E-9637-2792BD41D487}"/>
                  </a:ext>
                </a:extLst>
              </p:cNvPr>
              <p:cNvPicPr/>
              <p:nvPr/>
            </p:nvPicPr>
            <p:blipFill>
              <a:blip r:embed="rId167"/>
              <a:stretch>
                <a:fillRect/>
              </a:stretch>
            </p:blipFill>
            <p:spPr>
              <a:xfrm>
                <a:off x="9710560" y="3102187"/>
                <a:ext cx="110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Freihand 106">
                <a:extLst>
                  <a:ext uri="{FF2B5EF4-FFF2-40B4-BE49-F238E27FC236}">
                    <a16:creationId xmlns:a16="http://schemas.microsoft.com/office/drawing/2014/main" id="{56D12E07-A1A6-4A91-9027-2E5868F8C543}"/>
                  </a:ext>
                </a:extLst>
              </p14:cNvPr>
              <p14:cNvContentPartPr/>
              <p14:nvPr/>
            </p14:nvContentPartPr>
            <p14:xfrm>
              <a:off x="9851320" y="3165547"/>
              <a:ext cx="47160" cy="97200"/>
            </p14:xfrm>
          </p:contentPart>
        </mc:Choice>
        <mc:Fallback>
          <p:pic>
            <p:nvPicPr>
              <p:cNvPr id="107" name="Freihand 106">
                <a:extLst>
                  <a:ext uri="{FF2B5EF4-FFF2-40B4-BE49-F238E27FC236}">
                    <a16:creationId xmlns:a16="http://schemas.microsoft.com/office/drawing/2014/main" id="{56D12E07-A1A6-4A91-9027-2E5868F8C543}"/>
                  </a:ext>
                </a:extLst>
              </p:cNvPr>
              <p:cNvPicPr/>
              <p:nvPr/>
            </p:nvPicPr>
            <p:blipFill>
              <a:blip r:embed="rId169"/>
              <a:stretch>
                <a:fillRect/>
              </a:stretch>
            </p:blipFill>
            <p:spPr>
              <a:xfrm>
                <a:off x="9847000" y="3161227"/>
                <a:ext cx="55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Freihand 107">
                <a:extLst>
                  <a:ext uri="{FF2B5EF4-FFF2-40B4-BE49-F238E27FC236}">
                    <a16:creationId xmlns:a16="http://schemas.microsoft.com/office/drawing/2014/main" id="{18C58706-FCE2-490C-A835-7DC3E186B8E4}"/>
                  </a:ext>
                </a:extLst>
              </p14:cNvPr>
              <p14:cNvContentPartPr/>
              <p14:nvPr/>
            </p14:nvContentPartPr>
            <p14:xfrm>
              <a:off x="9916480" y="3158347"/>
              <a:ext cx="138240" cy="105840"/>
            </p14:xfrm>
          </p:contentPart>
        </mc:Choice>
        <mc:Fallback>
          <p:pic>
            <p:nvPicPr>
              <p:cNvPr id="108" name="Freihand 107">
                <a:extLst>
                  <a:ext uri="{FF2B5EF4-FFF2-40B4-BE49-F238E27FC236}">
                    <a16:creationId xmlns:a16="http://schemas.microsoft.com/office/drawing/2014/main" id="{18C58706-FCE2-490C-A835-7DC3E186B8E4}"/>
                  </a:ext>
                </a:extLst>
              </p:cNvPr>
              <p:cNvPicPr/>
              <p:nvPr/>
            </p:nvPicPr>
            <p:blipFill>
              <a:blip r:embed="rId171"/>
              <a:stretch>
                <a:fillRect/>
              </a:stretch>
            </p:blipFill>
            <p:spPr>
              <a:xfrm>
                <a:off x="9912160" y="3154027"/>
                <a:ext cx="146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0" name="Freihand 109">
                <a:extLst>
                  <a:ext uri="{FF2B5EF4-FFF2-40B4-BE49-F238E27FC236}">
                    <a16:creationId xmlns:a16="http://schemas.microsoft.com/office/drawing/2014/main" id="{F48FBE70-CA73-4512-B41D-0B0AE65350F9}"/>
                  </a:ext>
                </a:extLst>
              </p14:cNvPr>
              <p14:cNvContentPartPr/>
              <p14:nvPr/>
            </p14:nvContentPartPr>
            <p14:xfrm>
              <a:off x="9806680" y="3177787"/>
              <a:ext cx="87840" cy="59040"/>
            </p14:xfrm>
          </p:contentPart>
        </mc:Choice>
        <mc:Fallback>
          <p:pic>
            <p:nvPicPr>
              <p:cNvPr id="110" name="Freihand 109">
                <a:extLst>
                  <a:ext uri="{FF2B5EF4-FFF2-40B4-BE49-F238E27FC236}">
                    <a16:creationId xmlns:a16="http://schemas.microsoft.com/office/drawing/2014/main" id="{F48FBE70-CA73-4512-B41D-0B0AE65350F9}"/>
                  </a:ext>
                </a:extLst>
              </p:cNvPr>
              <p:cNvPicPr/>
              <p:nvPr/>
            </p:nvPicPr>
            <p:blipFill>
              <a:blip r:embed="rId173"/>
              <a:stretch>
                <a:fillRect/>
              </a:stretch>
            </p:blipFill>
            <p:spPr>
              <a:xfrm>
                <a:off x="9802360" y="3173467"/>
                <a:ext cx="96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2" name="Freihand 111">
                <a:extLst>
                  <a:ext uri="{FF2B5EF4-FFF2-40B4-BE49-F238E27FC236}">
                    <a16:creationId xmlns:a16="http://schemas.microsoft.com/office/drawing/2014/main" id="{E8D3F204-E9A8-46EC-9758-533A28302C4C}"/>
                  </a:ext>
                </a:extLst>
              </p14:cNvPr>
              <p14:cNvContentPartPr/>
              <p14:nvPr/>
            </p14:nvContentPartPr>
            <p14:xfrm>
              <a:off x="10196560" y="3069427"/>
              <a:ext cx="362880" cy="178920"/>
            </p14:xfrm>
          </p:contentPart>
        </mc:Choice>
        <mc:Fallback>
          <p:pic>
            <p:nvPicPr>
              <p:cNvPr id="112" name="Freihand 111">
                <a:extLst>
                  <a:ext uri="{FF2B5EF4-FFF2-40B4-BE49-F238E27FC236}">
                    <a16:creationId xmlns:a16="http://schemas.microsoft.com/office/drawing/2014/main" id="{E8D3F204-E9A8-46EC-9758-533A28302C4C}"/>
                  </a:ext>
                </a:extLst>
              </p:cNvPr>
              <p:cNvPicPr/>
              <p:nvPr/>
            </p:nvPicPr>
            <p:blipFill>
              <a:blip r:embed="rId175"/>
              <a:stretch>
                <a:fillRect/>
              </a:stretch>
            </p:blipFill>
            <p:spPr>
              <a:xfrm>
                <a:off x="10192240" y="3065107"/>
                <a:ext cx="371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3" name="Freihand 112">
                <a:extLst>
                  <a:ext uri="{FF2B5EF4-FFF2-40B4-BE49-F238E27FC236}">
                    <a16:creationId xmlns:a16="http://schemas.microsoft.com/office/drawing/2014/main" id="{D47A345C-3E57-42DB-A3D6-08E593443F38}"/>
                  </a:ext>
                </a:extLst>
              </p14:cNvPr>
              <p14:cNvContentPartPr/>
              <p14:nvPr/>
            </p14:nvContentPartPr>
            <p14:xfrm>
              <a:off x="10529560" y="3044227"/>
              <a:ext cx="136800" cy="133560"/>
            </p14:xfrm>
          </p:contentPart>
        </mc:Choice>
        <mc:Fallback>
          <p:pic>
            <p:nvPicPr>
              <p:cNvPr id="113" name="Freihand 112">
                <a:extLst>
                  <a:ext uri="{FF2B5EF4-FFF2-40B4-BE49-F238E27FC236}">
                    <a16:creationId xmlns:a16="http://schemas.microsoft.com/office/drawing/2014/main" id="{D47A345C-3E57-42DB-A3D6-08E593443F38}"/>
                  </a:ext>
                </a:extLst>
              </p:cNvPr>
              <p:cNvPicPr/>
              <p:nvPr/>
            </p:nvPicPr>
            <p:blipFill>
              <a:blip r:embed="rId177"/>
              <a:stretch>
                <a:fillRect/>
              </a:stretch>
            </p:blipFill>
            <p:spPr>
              <a:xfrm>
                <a:off x="10525240" y="3039907"/>
                <a:ext cx="145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4" name="Freihand 113">
                <a:extLst>
                  <a:ext uri="{FF2B5EF4-FFF2-40B4-BE49-F238E27FC236}">
                    <a16:creationId xmlns:a16="http://schemas.microsoft.com/office/drawing/2014/main" id="{0942295A-0EAC-4510-8A2D-02B9B1275E2A}"/>
                  </a:ext>
                </a:extLst>
              </p14:cNvPr>
              <p14:cNvContentPartPr/>
              <p14:nvPr/>
            </p14:nvContentPartPr>
            <p14:xfrm>
              <a:off x="10703800" y="3111907"/>
              <a:ext cx="165600" cy="56160"/>
            </p14:xfrm>
          </p:contentPart>
        </mc:Choice>
        <mc:Fallback>
          <p:pic>
            <p:nvPicPr>
              <p:cNvPr id="114" name="Freihand 113">
                <a:extLst>
                  <a:ext uri="{FF2B5EF4-FFF2-40B4-BE49-F238E27FC236}">
                    <a16:creationId xmlns:a16="http://schemas.microsoft.com/office/drawing/2014/main" id="{0942295A-0EAC-4510-8A2D-02B9B1275E2A}"/>
                  </a:ext>
                </a:extLst>
              </p:cNvPr>
              <p:cNvPicPr/>
              <p:nvPr/>
            </p:nvPicPr>
            <p:blipFill>
              <a:blip r:embed="rId179"/>
              <a:stretch>
                <a:fillRect/>
              </a:stretch>
            </p:blipFill>
            <p:spPr>
              <a:xfrm>
                <a:off x="10699480" y="3107587"/>
                <a:ext cx="174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5" name="Freihand 114">
                <a:extLst>
                  <a:ext uri="{FF2B5EF4-FFF2-40B4-BE49-F238E27FC236}">
                    <a16:creationId xmlns:a16="http://schemas.microsoft.com/office/drawing/2014/main" id="{EBC0A808-45A1-46E5-9D9A-86BD1B7C9BAE}"/>
                  </a:ext>
                </a:extLst>
              </p14:cNvPr>
              <p14:cNvContentPartPr/>
              <p14:nvPr/>
            </p14:nvContentPartPr>
            <p14:xfrm>
              <a:off x="10865440" y="3058267"/>
              <a:ext cx="19800" cy="16920"/>
            </p14:xfrm>
          </p:contentPart>
        </mc:Choice>
        <mc:Fallback>
          <p:pic>
            <p:nvPicPr>
              <p:cNvPr id="115" name="Freihand 114">
                <a:extLst>
                  <a:ext uri="{FF2B5EF4-FFF2-40B4-BE49-F238E27FC236}">
                    <a16:creationId xmlns:a16="http://schemas.microsoft.com/office/drawing/2014/main" id="{EBC0A808-45A1-46E5-9D9A-86BD1B7C9BAE}"/>
                  </a:ext>
                </a:extLst>
              </p:cNvPr>
              <p:cNvPicPr/>
              <p:nvPr/>
            </p:nvPicPr>
            <p:blipFill>
              <a:blip r:embed="rId181"/>
              <a:stretch>
                <a:fillRect/>
              </a:stretch>
            </p:blipFill>
            <p:spPr>
              <a:xfrm>
                <a:off x="10861120" y="3053947"/>
                <a:ext cx="28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6" name="Freihand 115">
                <a:extLst>
                  <a:ext uri="{FF2B5EF4-FFF2-40B4-BE49-F238E27FC236}">
                    <a16:creationId xmlns:a16="http://schemas.microsoft.com/office/drawing/2014/main" id="{139694EC-BAC0-49CC-A9A2-B0CB67CD37D3}"/>
                  </a:ext>
                </a:extLst>
              </p14:cNvPr>
              <p14:cNvContentPartPr/>
              <p14:nvPr/>
            </p14:nvContentPartPr>
            <p14:xfrm>
              <a:off x="10916920" y="3105787"/>
              <a:ext cx="111960" cy="242280"/>
            </p14:xfrm>
          </p:contentPart>
        </mc:Choice>
        <mc:Fallback>
          <p:pic>
            <p:nvPicPr>
              <p:cNvPr id="116" name="Freihand 115">
                <a:extLst>
                  <a:ext uri="{FF2B5EF4-FFF2-40B4-BE49-F238E27FC236}">
                    <a16:creationId xmlns:a16="http://schemas.microsoft.com/office/drawing/2014/main" id="{139694EC-BAC0-49CC-A9A2-B0CB67CD37D3}"/>
                  </a:ext>
                </a:extLst>
              </p:cNvPr>
              <p:cNvPicPr/>
              <p:nvPr/>
            </p:nvPicPr>
            <p:blipFill>
              <a:blip r:embed="rId183"/>
              <a:stretch>
                <a:fillRect/>
              </a:stretch>
            </p:blipFill>
            <p:spPr>
              <a:xfrm>
                <a:off x="10912600" y="3101467"/>
                <a:ext cx="1206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8" name="Freihand 117">
                <a:extLst>
                  <a:ext uri="{FF2B5EF4-FFF2-40B4-BE49-F238E27FC236}">
                    <a16:creationId xmlns:a16="http://schemas.microsoft.com/office/drawing/2014/main" id="{6F7B5E8B-F176-4C7A-AA19-B91A08352F63}"/>
                  </a:ext>
                </a:extLst>
              </p14:cNvPr>
              <p14:cNvContentPartPr/>
              <p14:nvPr/>
            </p14:nvContentPartPr>
            <p14:xfrm>
              <a:off x="11204200" y="2980507"/>
              <a:ext cx="216000" cy="192240"/>
            </p14:xfrm>
          </p:contentPart>
        </mc:Choice>
        <mc:Fallback>
          <p:pic>
            <p:nvPicPr>
              <p:cNvPr id="118" name="Freihand 117">
                <a:extLst>
                  <a:ext uri="{FF2B5EF4-FFF2-40B4-BE49-F238E27FC236}">
                    <a16:creationId xmlns:a16="http://schemas.microsoft.com/office/drawing/2014/main" id="{6F7B5E8B-F176-4C7A-AA19-B91A08352F63}"/>
                  </a:ext>
                </a:extLst>
              </p:cNvPr>
              <p:cNvPicPr/>
              <p:nvPr/>
            </p:nvPicPr>
            <p:blipFill>
              <a:blip r:embed="rId185"/>
              <a:stretch>
                <a:fillRect/>
              </a:stretch>
            </p:blipFill>
            <p:spPr>
              <a:xfrm>
                <a:off x="11199880" y="2976187"/>
                <a:ext cx="224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9" name="Freihand 118">
                <a:extLst>
                  <a:ext uri="{FF2B5EF4-FFF2-40B4-BE49-F238E27FC236}">
                    <a16:creationId xmlns:a16="http://schemas.microsoft.com/office/drawing/2014/main" id="{FBD3E5DB-5FEA-4D08-8E5F-95046A5245B2}"/>
                  </a:ext>
                </a:extLst>
              </p14:cNvPr>
              <p14:cNvContentPartPr/>
              <p14:nvPr/>
            </p14:nvContentPartPr>
            <p14:xfrm>
              <a:off x="11557360" y="3046027"/>
              <a:ext cx="104400" cy="233640"/>
            </p14:xfrm>
          </p:contentPart>
        </mc:Choice>
        <mc:Fallback>
          <p:pic>
            <p:nvPicPr>
              <p:cNvPr id="119" name="Freihand 118">
                <a:extLst>
                  <a:ext uri="{FF2B5EF4-FFF2-40B4-BE49-F238E27FC236}">
                    <a16:creationId xmlns:a16="http://schemas.microsoft.com/office/drawing/2014/main" id="{FBD3E5DB-5FEA-4D08-8E5F-95046A5245B2}"/>
                  </a:ext>
                </a:extLst>
              </p:cNvPr>
              <p:cNvPicPr/>
              <p:nvPr/>
            </p:nvPicPr>
            <p:blipFill>
              <a:blip r:embed="rId187"/>
              <a:stretch>
                <a:fillRect/>
              </a:stretch>
            </p:blipFill>
            <p:spPr>
              <a:xfrm>
                <a:off x="11553040" y="3041707"/>
                <a:ext cx="1130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0" name="Freihand 119">
                <a:extLst>
                  <a:ext uri="{FF2B5EF4-FFF2-40B4-BE49-F238E27FC236}">
                    <a16:creationId xmlns:a16="http://schemas.microsoft.com/office/drawing/2014/main" id="{BDABB824-B620-4E93-B1F8-9137D02B9FD2}"/>
                  </a:ext>
                </a:extLst>
              </p14:cNvPr>
              <p14:cNvContentPartPr/>
              <p14:nvPr/>
            </p14:nvContentPartPr>
            <p14:xfrm>
              <a:off x="11662480" y="3058267"/>
              <a:ext cx="250560" cy="65880"/>
            </p14:xfrm>
          </p:contentPart>
        </mc:Choice>
        <mc:Fallback>
          <p:pic>
            <p:nvPicPr>
              <p:cNvPr id="120" name="Freihand 119">
                <a:extLst>
                  <a:ext uri="{FF2B5EF4-FFF2-40B4-BE49-F238E27FC236}">
                    <a16:creationId xmlns:a16="http://schemas.microsoft.com/office/drawing/2014/main" id="{BDABB824-B620-4E93-B1F8-9137D02B9FD2}"/>
                  </a:ext>
                </a:extLst>
              </p:cNvPr>
              <p:cNvPicPr/>
              <p:nvPr/>
            </p:nvPicPr>
            <p:blipFill>
              <a:blip r:embed="rId189"/>
              <a:stretch>
                <a:fillRect/>
              </a:stretch>
            </p:blipFill>
            <p:spPr>
              <a:xfrm>
                <a:off x="11658160" y="3053947"/>
                <a:ext cx="259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1" name="Freihand 120">
                <a:extLst>
                  <a:ext uri="{FF2B5EF4-FFF2-40B4-BE49-F238E27FC236}">
                    <a16:creationId xmlns:a16="http://schemas.microsoft.com/office/drawing/2014/main" id="{D53F7927-EE35-4328-A35D-C543215F602B}"/>
                  </a:ext>
                </a:extLst>
              </p14:cNvPr>
              <p14:cNvContentPartPr/>
              <p14:nvPr/>
            </p14:nvContentPartPr>
            <p14:xfrm>
              <a:off x="11949760" y="3044587"/>
              <a:ext cx="114120" cy="75600"/>
            </p14:xfrm>
          </p:contentPart>
        </mc:Choice>
        <mc:Fallback>
          <p:pic>
            <p:nvPicPr>
              <p:cNvPr id="121" name="Freihand 120">
                <a:extLst>
                  <a:ext uri="{FF2B5EF4-FFF2-40B4-BE49-F238E27FC236}">
                    <a16:creationId xmlns:a16="http://schemas.microsoft.com/office/drawing/2014/main" id="{D53F7927-EE35-4328-A35D-C543215F602B}"/>
                  </a:ext>
                </a:extLst>
              </p:cNvPr>
              <p:cNvPicPr/>
              <p:nvPr/>
            </p:nvPicPr>
            <p:blipFill>
              <a:blip r:embed="rId191"/>
              <a:stretch>
                <a:fillRect/>
              </a:stretch>
            </p:blipFill>
            <p:spPr>
              <a:xfrm>
                <a:off x="11945440" y="3040267"/>
                <a:ext cx="122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3" name="Freihand 122">
                <a:extLst>
                  <a:ext uri="{FF2B5EF4-FFF2-40B4-BE49-F238E27FC236}">
                    <a16:creationId xmlns:a16="http://schemas.microsoft.com/office/drawing/2014/main" id="{563F5758-ADF5-42BA-BAD0-D30F8210BF05}"/>
                  </a:ext>
                </a:extLst>
              </p14:cNvPr>
              <p14:cNvContentPartPr/>
              <p14:nvPr/>
            </p14:nvContentPartPr>
            <p14:xfrm>
              <a:off x="9732160" y="3449227"/>
              <a:ext cx="37080" cy="98640"/>
            </p14:xfrm>
          </p:contentPart>
        </mc:Choice>
        <mc:Fallback>
          <p:pic>
            <p:nvPicPr>
              <p:cNvPr id="123" name="Freihand 122">
                <a:extLst>
                  <a:ext uri="{FF2B5EF4-FFF2-40B4-BE49-F238E27FC236}">
                    <a16:creationId xmlns:a16="http://schemas.microsoft.com/office/drawing/2014/main" id="{563F5758-ADF5-42BA-BAD0-D30F8210BF05}"/>
                  </a:ext>
                </a:extLst>
              </p:cNvPr>
              <p:cNvPicPr/>
              <p:nvPr/>
            </p:nvPicPr>
            <p:blipFill>
              <a:blip r:embed="rId193"/>
              <a:stretch>
                <a:fillRect/>
              </a:stretch>
            </p:blipFill>
            <p:spPr>
              <a:xfrm>
                <a:off x="9727840" y="3444907"/>
                <a:ext cx="45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4" name="Freihand 123">
                <a:extLst>
                  <a:ext uri="{FF2B5EF4-FFF2-40B4-BE49-F238E27FC236}">
                    <a16:creationId xmlns:a16="http://schemas.microsoft.com/office/drawing/2014/main" id="{8A8FF622-A52B-40B2-B48A-29BA7620AA9D}"/>
                  </a:ext>
                </a:extLst>
              </p14:cNvPr>
              <p14:cNvContentPartPr/>
              <p14:nvPr/>
            </p14:nvContentPartPr>
            <p14:xfrm>
              <a:off x="9793000" y="3445627"/>
              <a:ext cx="92520" cy="97920"/>
            </p14:xfrm>
          </p:contentPart>
        </mc:Choice>
        <mc:Fallback>
          <p:pic>
            <p:nvPicPr>
              <p:cNvPr id="124" name="Freihand 123">
                <a:extLst>
                  <a:ext uri="{FF2B5EF4-FFF2-40B4-BE49-F238E27FC236}">
                    <a16:creationId xmlns:a16="http://schemas.microsoft.com/office/drawing/2014/main" id="{8A8FF622-A52B-40B2-B48A-29BA7620AA9D}"/>
                  </a:ext>
                </a:extLst>
              </p:cNvPr>
              <p:cNvPicPr/>
              <p:nvPr/>
            </p:nvPicPr>
            <p:blipFill>
              <a:blip r:embed="rId195"/>
              <a:stretch>
                <a:fillRect/>
              </a:stretch>
            </p:blipFill>
            <p:spPr>
              <a:xfrm>
                <a:off x="9788680" y="3441307"/>
                <a:ext cx="101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Freihand 124">
                <a:extLst>
                  <a:ext uri="{FF2B5EF4-FFF2-40B4-BE49-F238E27FC236}">
                    <a16:creationId xmlns:a16="http://schemas.microsoft.com/office/drawing/2014/main" id="{ED0E6DBD-E4EC-4BBD-9311-BD4A72A5C93F}"/>
                  </a:ext>
                </a:extLst>
              </p14:cNvPr>
              <p14:cNvContentPartPr/>
              <p14:nvPr/>
            </p14:nvContentPartPr>
            <p14:xfrm>
              <a:off x="9789400" y="3362467"/>
              <a:ext cx="360" cy="360"/>
            </p14:xfrm>
          </p:contentPart>
        </mc:Choice>
        <mc:Fallback>
          <p:pic>
            <p:nvPicPr>
              <p:cNvPr id="125" name="Freihand 124">
                <a:extLst>
                  <a:ext uri="{FF2B5EF4-FFF2-40B4-BE49-F238E27FC236}">
                    <a16:creationId xmlns:a16="http://schemas.microsoft.com/office/drawing/2014/main" id="{ED0E6DBD-E4EC-4BBD-9311-BD4A72A5C93F}"/>
                  </a:ext>
                </a:extLst>
              </p:cNvPr>
              <p:cNvPicPr/>
              <p:nvPr/>
            </p:nvPicPr>
            <p:blipFill>
              <a:blip r:embed="rId63"/>
              <a:stretch>
                <a:fillRect/>
              </a:stretch>
            </p:blipFill>
            <p:spPr>
              <a:xfrm>
                <a:off x="9785080" y="3358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6" name="Freihand 125">
                <a:extLst>
                  <a:ext uri="{FF2B5EF4-FFF2-40B4-BE49-F238E27FC236}">
                    <a16:creationId xmlns:a16="http://schemas.microsoft.com/office/drawing/2014/main" id="{4CBFAC38-E39D-4487-992C-CB3BEA154A85}"/>
                  </a:ext>
                </a:extLst>
              </p14:cNvPr>
              <p14:cNvContentPartPr/>
              <p14:nvPr/>
            </p14:nvContentPartPr>
            <p14:xfrm>
              <a:off x="9993160" y="3425827"/>
              <a:ext cx="178200" cy="79200"/>
            </p14:xfrm>
          </p:contentPart>
        </mc:Choice>
        <mc:Fallback>
          <p:pic>
            <p:nvPicPr>
              <p:cNvPr id="126" name="Freihand 125">
                <a:extLst>
                  <a:ext uri="{FF2B5EF4-FFF2-40B4-BE49-F238E27FC236}">
                    <a16:creationId xmlns:a16="http://schemas.microsoft.com/office/drawing/2014/main" id="{4CBFAC38-E39D-4487-992C-CB3BEA154A85}"/>
                  </a:ext>
                </a:extLst>
              </p:cNvPr>
              <p:cNvPicPr/>
              <p:nvPr/>
            </p:nvPicPr>
            <p:blipFill>
              <a:blip r:embed="rId198"/>
              <a:stretch>
                <a:fillRect/>
              </a:stretch>
            </p:blipFill>
            <p:spPr>
              <a:xfrm>
                <a:off x="9988840" y="3421507"/>
                <a:ext cx="186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7" name="Freihand 126">
                <a:extLst>
                  <a:ext uri="{FF2B5EF4-FFF2-40B4-BE49-F238E27FC236}">
                    <a16:creationId xmlns:a16="http://schemas.microsoft.com/office/drawing/2014/main" id="{8BAF21DB-C6E8-4517-9B05-9B6507A8B98B}"/>
                  </a:ext>
                </a:extLst>
              </p14:cNvPr>
              <p14:cNvContentPartPr/>
              <p14:nvPr/>
            </p14:nvContentPartPr>
            <p14:xfrm>
              <a:off x="10208080" y="3427627"/>
              <a:ext cx="53280" cy="29520"/>
            </p14:xfrm>
          </p:contentPart>
        </mc:Choice>
        <mc:Fallback>
          <p:pic>
            <p:nvPicPr>
              <p:cNvPr id="127" name="Freihand 126">
                <a:extLst>
                  <a:ext uri="{FF2B5EF4-FFF2-40B4-BE49-F238E27FC236}">
                    <a16:creationId xmlns:a16="http://schemas.microsoft.com/office/drawing/2014/main" id="{8BAF21DB-C6E8-4517-9B05-9B6507A8B98B}"/>
                  </a:ext>
                </a:extLst>
              </p:cNvPr>
              <p:cNvPicPr/>
              <p:nvPr/>
            </p:nvPicPr>
            <p:blipFill>
              <a:blip r:embed="rId200"/>
              <a:stretch>
                <a:fillRect/>
              </a:stretch>
            </p:blipFill>
            <p:spPr>
              <a:xfrm>
                <a:off x="10203760" y="3423307"/>
                <a:ext cx="61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8" name="Freihand 127">
                <a:extLst>
                  <a:ext uri="{FF2B5EF4-FFF2-40B4-BE49-F238E27FC236}">
                    <a16:creationId xmlns:a16="http://schemas.microsoft.com/office/drawing/2014/main" id="{E69E42E1-0E2C-47A4-A70C-96D41FEE59D1}"/>
                  </a:ext>
                </a:extLst>
              </p14:cNvPr>
              <p14:cNvContentPartPr/>
              <p14:nvPr/>
            </p14:nvContentPartPr>
            <p14:xfrm>
              <a:off x="10197280" y="3384787"/>
              <a:ext cx="207720" cy="94680"/>
            </p14:xfrm>
          </p:contentPart>
        </mc:Choice>
        <mc:Fallback>
          <p:pic>
            <p:nvPicPr>
              <p:cNvPr id="128" name="Freihand 127">
                <a:extLst>
                  <a:ext uri="{FF2B5EF4-FFF2-40B4-BE49-F238E27FC236}">
                    <a16:creationId xmlns:a16="http://schemas.microsoft.com/office/drawing/2014/main" id="{E69E42E1-0E2C-47A4-A70C-96D41FEE59D1}"/>
                  </a:ext>
                </a:extLst>
              </p:cNvPr>
              <p:cNvPicPr/>
              <p:nvPr/>
            </p:nvPicPr>
            <p:blipFill>
              <a:blip r:embed="rId202"/>
              <a:stretch>
                <a:fillRect/>
              </a:stretch>
            </p:blipFill>
            <p:spPr>
              <a:xfrm>
                <a:off x="10192960" y="3380467"/>
                <a:ext cx="216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9" name="Freihand 128">
                <a:extLst>
                  <a:ext uri="{FF2B5EF4-FFF2-40B4-BE49-F238E27FC236}">
                    <a16:creationId xmlns:a16="http://schemas.microsoft.com/office/drawing/2014/main" id="{BE92A530-91CD-4B58-B3EA-35A668A35CAC}"/>
                  </a:ext>
                </a:extLst>
              </p14:cNvPr>
              <p14:cNvContentPartPr/>
              <p14:nvPr/>
            </p14:nvContentPartPr>
            <p14:xfrm>
              <a:off x="10724680" y="3460747"/>
              <a:ext cx="360" cy="360"/>
            </p14:xfrm>
          </p:contentPart>
        </mc:Choice>
        <mc:Fallback>
          <p:pic>
            <p:nvPicPr>
              <p:cNvPr id="129" name="Freihand 128">
                <a:extLst>
                  <a:ext uri="{FF2B5EF4-FFF2-40B4-BE49-F238E27FC236}">
                    <a16:creationId xmlns:a16="http://schemas.microsoft.com/office/drawing/2014/main" id="{BE92A530-91CD-4B58-B3EA-35A668A35CAC}"/>
                  </a:ext>
                </a:extLst>
              </p:cNvPr>
              <p:cNvPicPr/>
              <p:nvPr/>
            </p:nvPicPr>
            <p:blipFill>
              <a:blip r:embed="rId63"/>
              <a:stretch>
                <a:fillRect/>
              </a:stretch>
            </p:blipFill>
            <p:spPr>
              <a:xfrm>
                <a:off x="10720360" y="3456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0" name="Freihand 129">
                <a:extLst>
                  <a:ext uri="{FF2B5EF4-FFF2-40B4-BE49-F238E27FC236}">
                    <a16:creationId xmlns:a16="http://schemas.microsoft.com/office/drawing/2014/main" id="{FE6CF879-1DCC-43A4-9BED-10A0E2B6CE96}"/>
                  </a:ext>
                </a:extLst>
              </p14:cNvPr>
              <p14:cNvContentPartPr/>
              <p14:nvPr/>
            </p14:nvContentPartPr>
            <p14:xfrm>
              <a:off x="10629640" y="3381907"/>
              <a:ext cx="142920" cy="86760"/>
            </p14:xfrm>
          </p:contentPart>
        </mc:Choice>
        <mc:Fallback>
          <p:pic>
            <p:nvPicPr>
              <p:cNvPr id="130" name="Freihand 129">
                <a:extLst>
                  <a:ext uri="{FF2B5EF4-FFF2-40B4-BE49-F238E27FC236}">
                    <a16:creationId xmlns:a16="http://schemas.microsoft.com/office/drawing/2014/main" id="{FE6CF879-1DCC-43A4-9BED-10A0E2B6CE96}"/>
                  </a:ext>
                </a:extLst>
              </p:cNvPr>
              <p:cNvPicPr/>
              <p:nvPr/>
            </p:nvPicPr>
            <p:blipFill>
              <a:blip r:embed="rId205"/>
              <a:stretch>
                <a:fillRect/>
              </a:stretch>
            </p:blipFill>
            <p:spPr>
              <a:xfrm>
                <a:off x="10625320" y="3377587"/>
                <a:ext cx="151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1" name="Freihand 130">
                <a:extLst>
                  <a:ext uri="{FF2B5EF4-FFF2-40B4-BE49-F238E27FC236}">
                    <a16:creationId xmlns:a16="http://schemas.microsoft.com/office/drawing/2014/main" id="{318179C2-E301-4B32-8518-A8968AD22F17}"/>
                  </a:ext>
                </a:extLst>
              </p14:cNvPr>
              <p14:cNvContentPartPr/>
              <p14:nvPr/>
            </p14:nvContentPartPr>
            <p14:xfrm>
              <a:off x="10807120" y="3384427"/>
              <a:ext cx="76680" cy="45360"/>
            </p14:xfrm>
          </p:contentPart>
        </mc:Choice>
        <mc:Fallback>
          <p:pic>
            <p:nvPicPr>
              <p:cNvPr id="131" name="Freihand 130">
                <a:extLst>
                  <a:ext uri="{FF2B5EF4-FFF2-40B4-BE49-F238E27FC236}">
                    <a16:creationId xmlns:a16="http://schemas.microsoft.com/office/drawing/2014/main" id="{318179C2-E301-4B32-8518-A8968AD22F17}"/>
                  </a:ext>
                </a:extLst>
              </p:cNvPr>
              <p:cNvPicPr/>
              <p:nvPr/>
            </p:nvPicPr>
            <p:blipFill>
              <a:blip r:embed="rId207"/>
              <a:stretch>
                <a:fillRect/>
              </a:stretch>
            </p:blipFill>
            <p:spPr>
              <a:xfrm>
                <a:off x="10802800" y="3380107"/>
                <a:ext cx="85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4" name="Freihand 133">
                <a:extLst>
                  <a:ext uri="{FF2B5EF4-FFF2-40B4-BE49-F238E27FC236}">
                    <a16:creationId xmlns:a16="http://schemas.microsoft.com/office/drawing/2014/main" id="{EC9BBD57-A7D2-4DAA-A131-49BDADCE3E2E}"/>
                  </a:ext>
                </a:extLst>
              </p14:cNvPr>
              <p14:cNvContentPartPr/>
              <p14:nvPr/>
            </p14:nvContentPartPr>
            <p14:xfrm>
              <a:off x="10801000" y="3366787"/>
              <a:ext cx="148680" cy="83520"/>
            </p14:xfrm>
          </p:contentPart>
        </mc:Choice>
        <mc:Fallback>
          <p:pic>
            <p:nvPicPr>
              <p:cNvPr id="134" name="Freihand 133">
                <a:extLst>
                  <a:ext uri="{FF2B5EF4-FFF2-40B4-BE49-F238E27FC236}">
                    <a16:creationId xmlns:a16="http://schemas.microsoft.com/office/drawing/2014/main" id="{EC9BBD57-A7D2-4DAA-A131-49BDADCE3E2E}"/>
                  </a:ext>
                </a:extLst>
              </p:cNvPr>
              <p:cNvPicPr/>
              <p:nvPr/>
            </p:nvPicPr>
            <p:blipFill>
              <a:blip r:embed="rId209"/>
              <a:stretch>
                <a:fillRect/>
              </a:stretch>
            </p:blipFill>
            <p:spPr>
              <a:xfrm>
                <a:off x="10796680" y="3362467"/>
                <a:ext cx="157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5" name="Freihand 134">
                <a:extLst>
                  <a:ext uri="{FF2B5EF4-FFF2-40B4-BE49-F238E27FC236}">
                    <a16:creationId xmlns:a16="http://schemas.microsoft.com/office/drawing/2014/main" id="{B263E2B7-D730-45B2-BEC5-DBDEE68EE2C6}"/>
                  </a:ext>
                </a:extLst>
              </p14:cNvPr>
              <p14:cNvContentPartPr/>
              <p14:nvPr/>
            </p14:nvContentPartPr>
            <p14:xfrm>
              <a:off x="10967680" y="3287947"/>
              <a:ext cx="216720" cy="236520"/>
            </p14:xfrm>
          </p:contentPart>
        </mc:Choice>
        <mc:Fallback>
          <p:pic>
            <p:nvPicPr>
              <p:cNvPr id="135" name="Freihand 134">
                <a:extLst>
                  <a:ext uri="{FF2B5EF4-FFF2-40B4-BE49-F238E27FC236}">
                    <a16:creationId xmlns:a16="http://schemas.microsoft.com/office/drawing/2014/main" id="{B263E2B7-D730-45B2-BEC5-DBDEE68EE2C6}"/>
                  </a:ext>
                </a:extLst>
              </p:cNvPr>
              <p:cNvPicPr/>
              <p:nvPr/>
            </p:nvPicPr>
            <p:blipFill>
              <a:blip r:embed="rId211"/>
              <a:stretch>
                <a:fillRect/>
              </a:stretch>
            </p:blipFill>
            <p:spPr>
              <a:xfrm>
                <a:off x="10963360" y="3283627"/>
                <a:ext cx="2253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7" name="Freihand 136">
                <a:extLst>
                  <a:ext uri="{FF2B5EF4-FFF2-40B4-BE49-F238E27FC236}">
                    <a16:creationId xmlns:a16="http://schemas.microsoft.com/office/drawing/2014/main" id="{ED8FF9B2-7650-4A0D-BBA1-7835307BEFAF}"/>
                  </a:ext>
                </a:extLst>
              </p14:cNvPr>
              <p14:cNvContentPartPr/>
              <p14:nvPr/>
            </p14:nvContentPartPr>
            <p14:xfrm>
              <a:off x="11277640" y="3261667"/>
              <a:ext cx="177480" cy="138960"/>
            </p14:xfrm>
          </p:contentPart>
        </mc:Choice>
        <mc:Fallback>
          <p:pic>
            <p:nvPicPr>
              <p:cNvPr id="137" name="Freihand 136">
                <a:extLst>
                  <a:ext uri="{FF2B5EF4-FFF2-40B4-BE49-F238E27FC236}">
                    <a16:creationId xmlns:a16="http://schemas.microsoft.com/office/drawing/2014/main" id="{ED8FF9B2-7650-4A0D-BBA1-7835307BEFAF}"/>
                  </a:ext>
                </a:extLst>
              </p:cNvPr>
              <p:cNvPicPr/>
              <p:nvPr/>
            </p:nvPicPr>
            <p:blipFill>
              <a:blip r:embed="rId213"/>
              <a:stretch>
                <a:fillRect/>
              </a:stretch>
            </p:blipFill>
            <p:spPr>
              <a:xfrm>
                <a:off x="11273320" y="3257347"/>
                <a:ext cx="186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8" name="Freihand 137">
                <a:extLst>
                  <a:ext uri="{FF2B5EF4-FFF2-40B4-BE49-F238E27FC236}">
                    <a16:creationId xmlns:a16="http://schemas.microsoft.com/office/drawing/2014/main" id="{35BDBBFC-4249-4371-9538-5845A66FC185}"/>
                  </a:ext>
                </a:extLst>
              </p14:cNvPr>
              <p14:cNvContentPartPr/>
              <p14:nvPr/>
            </p14:nvContentPartPr>
            <p14:xfrm>
              <a:off x="11454040" y="3342307"/>
              <a:ext cx="155880" cy="41040"/>
            </p14:xfrm>
          </p:contentPart>
        </mc:Choice>
        <mc:Fallback>
          <p:pic>
            <p:nvPicPr>
              <p:cNvPr id="138" name="Freihand 137">
                <a:extLst>
                  <a:ext uri="{FF2B5EF4-FFF2-40B4-BE49-F238E27FC236}">
                    <a16:creationId xmlns:a16="http://schemas.microsoft.com/office/drawing/2014/main" id="{35BDBBFC-4249-4371-9538-5845A66FC185}"/>
                  </a:ext>
                </a:extLst>
              </p:cNvPr>
              <p:cNvPicPr/>
              <p:nvPr/>
            </p:nvPicPr>
            <p:blipFill>
              <a:blip r:embed="rId215"/>
              <a:stretch>
                <a:fillRect/>
              </a:stretch>
            </p:blipFill>
            <p:spPr>
              <a:xfrm>
                <a:off x="11449720" y="3337987"/>
                <a:ext cx="1645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0" name="Freihand 139">
                <a:extLst>
                  <a:ext uri="{FF2B5EF4-FFF2-40B4-BE49-F238E27FC236}">
                    <a16:creationId xmlns:a16="http://schemas.microsoft.com/office/drawing/2014/main" id="{6E9B6079-9FA6-4D1A-A7A8-777CACACD24E}"/>
                  </a:ext>
                </a:extLst>
              </p14:cNvPr>
              <p14:cNvContentPartPr/>
              <p14:nvPr/>
            </p14:nvContentPartPr>
            <p14:xfrm>
              <a:off x="11678320" y="3247987"/>
              <a:ext cx="105840" cy="161280"/>
            </p14:xfrm>
          </p:contentPart>
        </mc:Choice>
        <mc:Fallback>
          <p:pic>
            <p:nvPicPr>
              <p:cNvPr id="140" name="Freihand 139">
                <a:extLst>
                  <a:ext uri="{FF2B5EF4-FFF2-40B4-BE49-F238E27FC236}">
                    <a16:creationId xmlns:a16="http://schemas.microsoft.com/office/drawing/2014/main" id="{6E9B6079-9FA6-4D1A-A7A8-777CACACD24E}"/>
                  </a:ext>
                </a:extLst>
              </p:cNvPr>
              <p:cNvPicPr/>
              <p:nvPr/>
            </p:nvPicPr>
            <p:blipFill>
              <a:blip r:embed="rId217"/>
              <a:stretch>
                <a:fillRect/>
              </a:stretch>
            </p:blipFill>
            <p:spPr>
              <a:xfrm>
                <a:off x="11674000" y="3243667"/>
                <a:ext cx="114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1" name="Freihand 140">
                <a:extLst>
                  <a:ext uri="{FF2B5EF4-FFF2-40B4-BE49-F238E27FC236}">
                    <a16:creationId xmlns:a16="http://schemas.microsoft.com/office/drawing/2014/main" id="{45BAE06F-370B-4A59-8912-712FC7CE2D8C}"/>
                  </a:ext>
                </a:extLst>
              </p14:cNvPr>
              <p14:cNvContentPartPr/>
              <p14:nvPr/>
            </p14:nvContentPartPr>
            <p14:xfrm>
              <a:off x="11777680" y="3272107"/>
              <a:ext cx="92880" cy="116640"/>
            </p14:xfrm>
          </p:contentPart>
        </mc:Choice>
        <mc:Fallback>
          <p:pic>
            <p:nvPicPr>
              <p:cNvPr id="141" name="Freihand 140">
                <a:extLst>
                  <a:ext uri="{FF2B5EF4-FFF2-40B4-BE49-F238E27FC236}">
                    <a16:creationId xmlns:a16="http://schemas.microsoft.com/office/drawing/2014/main" id="{45BAE06F-370B-4A59-8912-712FC7CE2D8C}"/>
                  </a:ext>
                </a:extLst>
              </p:cNvPr>
              <p:cNvPicPr/>
              <p:nvPr/>
            </p:nvPicPr>
            <p:blipFill>
              <a:blip r:embed="rId219"/>
              <a:stretch>
                <a:fillRect/>
              </a:stretch>
            </p:blipFill>
            <p:spPr>
              <a:xfrm>
                <a:off x="11773360" y="3267787"/>
                <a:ext cx="101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2" name="Freihand 141">
                <a:extLst>
                  <a:ext uri="{FF2B5EF4-FFF2-40B4-BE49-F238E27FC236}">
                    <a16:creationId xmlns:a16="http://schemas.microsoft.com/office/drawing/2014/main" id="{0DCCF596-0BF6-4C03-A803-4D07AD56BAEC}"/>
                  </a:ext>
                </a:extLst>
              </p14:cNvPr>
              <p14:cNvContentPartPr/>
              <p14:nvPr/>
            </p14:nvContentPartPr>
            <p14:xfrm>
              <a:off x="11860120" y="3252667"/>
              <a:ext cx="117360" cy="96840"/>
            </p14:xfrm>
          </p:contentPart>
        </mc:Choice>
        <mc:Fallback>
          <p:pic>
            <p:nvPicPr>
              <p:cNvPr id="142" name="Freihand 141">
                <a:extLst>
                  <a:ext uri="{FF2B5EF4-FFF2-40B4-BE49-F238E27FC236}">
                    <a16:creationId xmlns:a16="http://schemas.microsoft.com/office/drawing/2014/main" id="{0DCCF596-0BF6-4C03-A803-4D07AD56BAEC}"/>
                  </a:ext>
                </a:extLst>
              </p:cNvPr>
              <p:cNvPicPr/>
              <p:nvPr/>
            </p:nvPicPr>
            <p:blipFill>
              <a:blip r:embed="rId221"/>
              <a:stretch>
                <a:fillRect/>
              </a:stretch>
            </p:blipFill>
            <p:spPr>
              <a:xfrm>
                <a:off x="11855800" y="3248347"/>
                <a:ext cx="126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3" name="Freihand 142">
                <a:extLst>
                  <a:ext uri="{FF2B5EF4-FFF2-40B4-BE49-F238E27FC236}">
                    <a16:creationId xmlns:a16="http://schemas.microsoft.com/office/drawing/2014/main" id="{F3D07582-70A3-417B-845F-5BBA2891F5B1}"/>
                  </a:ext>
                </a:extLst>
              </p14:cNvPr>
              <p14:cNvContentPartPr/>
              <p14:nvPr/>
            </p14:nvContentPartPr>
            <p14:xfrm>
              <a:off x="11978560" y="3255547"/>
              <a:ext cx="154080" cy="95400"/>
            </p14:xfrm>
          </p:contentPart>
        </mc:Choice>
        <mc:Fallback>
          <p:pic>
            <p:nvPicPr>
              <p:cNvPr id="143" name="Freihand 142">
                <a:extLst>
                  <a:ext uri="{FF2B5EF4-FFF2-40B4-BE49-F238E27FC236}">
                    <a16:creationId xmlns:a16="http://schemas.microsoft.com/office/drawing/2014/main" id="{F3D07582-70A3-417B-845F-5BBA2891F5B1}"/>
                  </a:ext>
                </a:extLst>
              </p:cNvPr>
              <p:cNvPicPr/>
              <p:nvPr/>
            </p:nvPicPr>
            <p:blipFill>
              <a:blip r:embed="rId223"/>
              <a:stretch>
                <a:fillRect/>
              </a:stretch>
            </p:blipFill>
            <p:spPr>
              <a:xfrm>
                <a:off x="11974240" y="3251227"/>
                <a:ext cx="162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4" name="Freihand 143">
                <a:extLst>
                  <a:ext uri="{FF2B5EF4-FFF2-40B4-BE49-F238E27FC236}">
                    <a16:creationId xmlns:a16="http://schemas.microsoft.com/office/drawing/2014/main" id="{12A93864-3110-4343-9C0A-48AEE1596AA7}"/>
                  </a:ext>
                </a:extLst>
              </p14:cNvPr>
              <p14:cNvContentPartPr/>
              <p14:nvPr/>
            </p14:nvContentPartPr>
            <p14:xfrm>
              <a:off x="11983960" y="3288307"/>
              <a:ext cx="147240" cy="12240"/>
            </p14:xfrm>
          </p:contentPart>
        </mc:Choice>
        <mc:Fallback>
          <p:pic>
            <p:nvPicPr>
              <p:cNvPr id="144" name="Freihand 143">
                <a:extLst>
                  <a:ext uri="{FF2B5EF4-FFF2-40B4-BE49-F238E27FC236}">
                    <a16:creationId xmlns:a16="http://schemas.microsoft.com/office/drawing/2014/main" id="{12A93864-3110-4343-9C0A-48AEE1596AA7}"/>
                  </a:ext>
                </a:extLst>
              </p:cNvPr>
              <p:cNvPicPr/>
              <p:nvPr/>
            </p:nvPicPr>
            <p:blipFill>
              <a:blip r:embed="rId225"/>
              <a:stretch>
                <a:fillRect/>
              </a:stretch>
            </p:blipFill>
            <p:spPr>
              <a:xfrm>
                <a:off x="11979640" y="3283987"/>
                <a:ext cx="155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5" name="Freihand 144">
                <a:extLst>
                  <a:ext uri="{FF2B5EF4-FFF2-40B4-BE49-F238E27FC236}">
                    <a16:creationId xmlns:a16="http://schemas.microsoft.com/office/drawing/2014/main" id="{3F2F03DB-FD57-4185-9235-F9D5193DBB26}"/>
                  </a:ext>
                </a:extLst>
              </p14:cNvPr>
              <p14:cNvContentPartPr/>
              <p14:nvPr/>
            </p14:nvContentPartPr>
            <p14:xfrm>
              <a:off x="11961640" y="3299827"/>
              <a:ext cx="152640" cy="42120"/>
            </p14:xfrm>
          </p:contentPart>
        </mc:Choice>
        <mc:Fallback>
          <p:pic>
            <p:nvPicPr>
              <p:cNvPr id="145" name="Freihand 144">
                <a:extLst>
                  <a:ext uri="{FF2B5EF4-FFF2-40B4-BE49-F238E27FC236}">
                    <a16:creationId xmlns:a16="http://schemas.microsoft.com/office/drawing/2014/main" id="{3F2F03DB-FD57-4185-9235-F9D5193DBB26}"/>
                  </a:ext>
                </a:extLst>
              </p:cNvPr>
              <p:cNvPicPr/>
              <p:nvPr/>
            </p:nvPicPr>
            <p:blipFill>
              <a:blip r:embed="rId227"/>
              <a:stretch>
                <a:fillRect/>
              </a:stretch>
            </p:blipFill>
            <p:spPr>
              <a:xfrm>
                <a:off x="11957320" y="3295507"/>
                <a:ext cx="1612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7" name="Freihand 146">
                <a:extLst>
                  <a:ext uri="{FF2B5EF4-FFF2-40B4-BE49-F238E27FC236}">
                    <a16:creationId xmlns:a16="http://schemas.microsoft.com/office/drawing/2014/main" id="{BB95E2A7-EDAA-40AA-8FA0-B6ADCB26380E}"/>
                  </a:ext>
                </a:extLst>
              </p14:cNvPr>
              <p14:cNvContentPartPr/>
              <p14:nvPr/>
            </p14:nvContentPartPr>
            <p14:xfrm>
              <a:off x="9531280" y="3754867"/>
              <a:ext cx="177480" cy="13680"/>
            </p14:xfrm>
          </p:contentPart>
        </mc:Choice>
        <mc:Fallback>
          <p:pic>
            <p:nvPicPr>
              <p:cNvPr id="147" name="Freihand 146">
                <a:extLst>
                  <a:ext uri="{FF2B5EF4-FFF2-40B4-BE49-F238E27FC236}">
                    <a16:creationId xmlns:a16="http://schemas.microsoft.com/office/drawing/2014/main" id="{BB95E2A7-EDAA-40AA-8FA0-B6ADCB26380E}"/>
                  </a:ext>
                </a:extLst>
              </p:cNvPr>
              <p:cNvPicPr/>
              <p:nvPr/>
            </p:nvPicPr>
            <p:blipFill>
              <a:blip r:embed="rId229"/>
              <a:stretch>
                <a:fillRect/>
              </a:stretch>
            </p:blipFill>
            <p:spPr>
              <a:xfrm>
                <a:off x="9526960" y="3750547"/>
                <a:ext cx="186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8" name="Freihand 147">
                <a:extLst>
                  <a:ext uri="{FF2B5EF4-FFF2-40B4-BE49-F238E27FC236}">
                    <a16:creationId xmlns:a16="http://schemas.microsoft.com/office/drawing/2014/main" id="{5F861C4F-38B2-4C95-9DAF-0FCD3EB03D8A}"/>
                  </a:ext>
                </a:extLst>
              </p14:cNvPr>
              <p14:cNvContentPartPr/>
              <p14:nvPr/>
            </p14:nvContentPartPr>
            <p14:xfrm>
              <a:off x="9654040" y="3702667"/>
              <a:ext cx="113760" cy="159120"/>
            </p14:xfrm>
          </p:contentPart>
        </mc:Choice>
        <mc:Fallback>
          <p:pic>
            <p:nvPicPr>
              <p:cNvPr id="148" name="Freihand 147">
                <a:extLst>
                  <a:ext uri="{FF2B5EF4-FFF2-40B4-BE49-F238E27FC236}">
                    <a16:creationId xmlns:a16="http://schemas.microsoft.com/office/drawing/2014/main" id="{5F861C4F-38B2-4C95-9DAF-0FCD3EB03D8A}"/>
                  </a:ext>
                </a:extLst>
              </p:cNvPr>
              <p:cNvPicPr/>
              <p:nvPr/>
            </p:nvPicPr>
            <p:blipFill>
              <a:blip r:embed="rId231"/>
              <a:stretch>
                <a:fillRect/>
              </a:stretch>
            </p:blipFill>
            <p:spPr>
              <a:xfrm>
                <a:off x="9649720" y="3698347"/>
                <a:ext cx="122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0" name="Freihand 149">
                <a:extLst>
                  <a:ext uri="{FF2B5EF4-FFF2-40B4-BE49-F238E27FC236}">
                    <a16:creationId xmlns:a16="http://schemas.microsoft.com/office/drawing/2014/main" id="{3677D5D6-B510-45A9-B944-DB7AEB7DD62C}"/>
                  </a:ext>
                </a:extLst>
              </p14:cNvPr>
              <p14:cNvContentPartPr/>
              <p14:nvPr/>
            </p14:nvContentPartPr>
            <p14:xfrm>
              <a:off x="9880480" y="3700867"/>
              <a:ext cx="89280" cy="58680"/>
            </p14:xfrm>
          </p:contentPart>
        </mc:Choice>
        <mc:Fallback>
          <p:pic>
            <p:nvPicPr>
              <p:cNvPr id="150" name="Freihand 149">
                <a:extLst>
                  <a:ext uri="{FF2B5EF4-FFF2-40B4-BE49-F238E27FC236}">
                    <a16:creationId xmlns:a16="http://schemas.microsoft.com/office/drawing/2014/main" id="{3677D5D6-B510-45A9-B944-DB7AEB7DD62C}"/>
                  </a:ext>
                </a:extLst>
              </p:cNvPr>
              <p:cNvPicPr/>
              <p:nvPr/>
            </p:nvPicPr>
            <p:blipFill>
              <a:blip r:embed="rId233"/>
              <a:stretch>
                <a:fillRect/>
              </a:stretch>
            </p:blipFill>
            <p:spPr>
              <a:xfrm>
                <a:off x="9876160" y="3696547"/>
                <a:ext cx="97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1" name="Freihand 150">
                <a:extLst>
                  <a:ext uri="{FF2B5EF4-FFF2-40B4-BE49-F238E27FC236}">
                    <a16:creationId xmlns:a16="http://schemas.microsoft.com/office/drawing/2014/main" id="{22E396DA-7E31-4C08-9670-B0DB62A6B062}"/>
                  </a:ext>
                </a:extLst>
              </p14:cNvPr>
              <p14:cNvContentPartPr/>
              <p14:nvPr/>
            </p14:nvContentPartPr>
            <p14:xfrm>
              <a:off x="9936280" y="3698347"/>
              <a:ext cx="48240" cy="165240"/>
            </p14:xfrm>
          </p:contentPart>
        </mc:Choice>
        <mc:Fallback>
          <p:pic>
            <p:nvPicPr>
              <p:cNvPr id="151" name="Freihand 150">
                <a:extLst>
                  <a:ext uri="{FF2B5EF4-FFF2-40B4-BE49-F238E27FC236}">
                    <a16:creationId xmlns:a16="http://schemas.microsoft.com/office/drawing/2014/main" id="{22E396DA-7E31-4C08-9670-B0DB62A6B062}"/>
                  </a:ext>
                </a:extLst>
              </p:cNvPr>
              <p:cNvPicPr/>
              <p:nvPr/>
            </p:nvPicPr>
            <p:blipFill>
              <a:blip r:embed="rId235"/>
              <a:stretch>
                <a:fillRect/>
              </a:stretch>
            </p:blipFill>
            <p:spPr>
              <a:xfrm>
                <a:off x="9931960" y="3694027"/>
                <a:ext cx="56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2" name="Freihand 151">
                <a:extLst>
                  <a:ext uri="{FF2B5EF4-FFF2-40B4-BE49-F238E27FC236}">
                    <a16:creationId xmlns:a16="http://schemas.microsoft.com/office/drawing/2014/main" id="{79998276-F457-449B-B51E-4AF27988FD31}"/>
                  </a:ext>
                </a:extLst>
              </p14:cNvPr>
              <p14:cNvContentPartPr/>
              <p14:nvPr/>
            </p14:nvContentPartPr>
            <p14:xfrm>
              <a:off x="9989200" y="3674947"/>
              <a:ext cx="192600" cy="108360"/>
            </p14:xfrm>
          </p:contentPart>
        </mc:Choice>
        <mc:Fallback>
          <p:pic>
            <p:nvPicPr>
              <p:cNvPr id="152" name="Freihand 151">
                <a:extLst>
                  <a:ext uri="{FF2B5EF4-FFF2-40B4-BE49-F238E27FC236}">
                    <a16:creationId xmlns:a16="http://schemas.microsoft.com/office/drawing/2014/main" id="{79998276-F457-449B-B51E-4AF27988FD31}"/>
                  </a:ext>
                </a:extLst>
              </p:cNvPr>
              <p:cNvPicPr/>
              <p:nvPr/>
            </p:nvPicPr>
            <p:blipFill>
              <a:blip r:embed="rId237"/>
              <a:stretch>
                <a:fillRect/>
              </a:stretch>
            </p:blipFill>
            <p:spPr>
              <a:xfrm>
                <a:off x="9984880" y="3670627"/>
                <a:ext cx="201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3" name="Freihand 152">
                <a:extLst>
                  <a:ext uri="{FF2B5EF4-FFF2-40B4-BE49-F238E27FC236}">
                    <a16:creationId xmlns:a16="http://schemas.microsoft.com/office/drawing/2014/main" id="{DD83A7E2-13B9-4C9D-9EDB-79BD198E7057}"/>
                  </a:ext>
                </a:extLst>
              </p14:cNvPr>
              <p14:cNvContentPartPr/>
              <p14:nvPr/>
            </p14:nvContentPartPr>
            <p14:xfrm>
              <a:off x="10275400" y="3646867"/>
              <a:ext cx="232560" cy="92880"/>
            </p14:xfrm>
          </p:contentPart>
        </mc:Choice>
        <mc:Fallback>
          <p:pic>
            <p:nvPicPr>
              <p:cNvPr id="153" name="Freihand 152">
                <a:extLst>
                  <a:ext uri="{FF2B5EF4-FFF2-40B4-BE49-F238E27FC236}">
                    <a16:creationId xmlns:a16="http://schemas.microsoft.com/office/drawing/2014/main" id="{DD83A7E2-13B9-4C9D-9EDB-79BD198E7057}"/>
                  </a:ext>
                </a:extLst>
              </p:cNvPr>
              <p:cNvPicPr/>
              <p:nvPr/>
            </p:nvPicPr>
            <p:blipFill>
              <a:blip r:embed="rId239"/>
              <a:stretch>
                <a:fillRect/>
              </a:stretch>
            </p:blipFill>
            <p:spPr>
              <a:xfrm>
                <a:off x="10271080" y="3642547"/>
                <a:ext cx="241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4" name="Freihand 153">
                <a:extLst>
                  <a:ext uri="{FF2B5EF4-FFF2-40B4-BE49-F238E27FC236}">
                    <a16:creationId xmlns:a16="http://schemas.microsoft.com/office/drawing/2014/main" id="{B86C3A45-DC6E-42F2-886E-073CCA30C453}"/>
                  </a:ext>
                </a:extLst>
              </p14:cNvPr>
              <p14:cNvContentPartPr/>
              <p14:nvPr/>
            </p14:nvContentPartPr>
            <p14:xfrm>
              <a:off x="10644040" y="3630667"/>
              <a:ext cx="196200" cy="92880"/>
            </p14:xfrm>
          </p:contentPart>
        </mc:Choice>
        <mc:Fallback>
          <p:pic>
            <p:nvPicPr>
              <p:cNvPr id="154" name="Freihand 153">
                <a:extLst>
                  <a:ext uri="{FF2B5EF4-FFF2-40B4-BE49-F238E27FC236}">
                    <a16:creationId xmlns:a16="http://schemas.microsoft.com/office/drawing/2014/main" id="{B86C3A45-DC6E-42F2-886E-073CCA30C453}"/>
                  </a:ext>
                </a:extLst>
              </p:cNvPr>
              <p:cNvPicPr/>
              <p:nvPr/>
            </p:nvPicPr>
            <p:blipFill>
              <a:blip r:embed="rId241"/>
              <a:stretch>
                <a:fillRect/>
              </a:stretch>
            </p:blipFill>
            <p:spPr>
              <a:xfrm>
                <a:off x="10639720" y="3626347"/>
                <a:ext cx="204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5" name="Freihand 154">
                <a:extLst>
                  <a:ext uri="{FF2B5EF4-FFF2-40B4-BE49-F238E27FC236}">
                    <a16:creationId xmlns:a16="http://schemas.microsoft.com/office/drawing/2014/main" id="{9E3091E4-9C73-447C-966D-C170F9FD0731}"/>
                  </a:ext>
                </a:extLst>
              </p14:cNvPr>
              <p14:cNvContentPartPr/>
              <p14:nvPr/>
            </p14:nvContentPartPr>
            <p14:xfrm>
              <a:off x="10830160" y="3571987"/>
              <a:ext cx="6120" cy="2520"/>
            </p14:xfrm>
          </p:contentPart>
        </mc:Choice>
        <mc:Fallback>
          <p:pic>
            <p:nvPicPr>
              <p:cNvPr id="155" name="Freihand 154">
                <a:extLst>
                  <a:ext uri="{FF2B5EF4-FFF2-40B4-BE49-F238E27FC236}">
                    <a16:creationId xmlns:a16="http://schemas.microsoft.com/office/drawing/2014/main" id="{9E3091E4-9C73-447C-966D-C170F9FD0731}"/>
                  </a:ext>
                </a:extLst>
              </p:cNvPr>
              <p:cNvPicPr/>
              <p:nvPr/>
            </p:nvPicPr>
            <p:blipFill>
              <a:blip r:embed="rId243"/>
              <a:stretch>
                <a:fillRect/>
              </a:stretch>
            </p:blipFill>
            <p:spPr>
              <a:xfrm>
                <a:off x="10825840" y="3567667"/>
                <a:ext cx="14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6" name="Freihand 155">
                <a:extLst>
                  <a:ext uri="{FF2B5EF4-FFF2-40B4-BE49-F238E27FC236}">
                    <a16:creationId xmlns:a16="http://schemas.microsoft.com/office/drawing/2014/main" id="{BBF8297F-06AB-4BE2-8486-47B524569058}"/>
                  </a:ext>
                </a:extLst>
              </p14:cNvPr>
              <p14:cNvContentPartPr/>
              <p14:nvPr/>
            </p14:nvContentPartPr>
            <p14:xfrm>
              <a:off x="10860760" y="3618427"/>
              <a:ext cx="86400" cy="105840"/>
            </p14:xfrm>
          </p:contentPart>
        </mc:Choice>
        <mc:Fallback>
          <p:pic>
            <p:nvPicPr>
              <p:cNvPr id="156" name="Freihand 155">
                <a:extLst>
                  <a:ext uri="{FF2B5EF4-FFF2-40B4-BE49-F238E27FC236}">
                    <a16:creationId xmlns:a16="http://schemas.microsoft.com/office/drawing/2014/main" id="{BBF8297F-06AB-4BE2-8486-47B524569058}"/>
                  </a:ext>
                </a:extLst>
              </p:cNvPr>
              <p:cNvPicPr/>
              <p:nvPr/>
            </p:nvPicPr>
            <p:blipFill>
              <a:blip r:embed="rId245"/>
              <a:stretch>
                <a:fillRect/>
              </a:stretch>
            </p:blipFill>
            <p:spPr>
              <a:xfrm>
                <a:off x="10856440" y="3614107"/>
                <a:ext cx="95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7" name="Freihand 156">
                <a:extLst>
                  <a:ext uri="{FF2B5EF4-FFF2-40B4-BE49-F238E27FC236}">
                    <a16:creationId xmlns:a16="http://schemas.microsoft.com/office/drawing/2014/main" id="{8673B3E8-5C66-4228-B832-DB5616D01E12}"/>
                  </a:ext>
                </a:extLst>
              </p14:cNvPr>
              <p14:cNvContentPartPr/>
              <p14:nvPr/>
            </p14:nvContentPartPr>
            <p14:xfrm>
              <a:off x="10946800" y="3621307"/>
              <a:ext cx="78480" cy="98640"/>
            </p14:xfrm>
          </p:contentPart>
        </mc:Choice>
        <mc:Fallback>
          <p:pic>
            <p:nvPicPr>
              <p:cNvPr id="157" name="Freihand 156">
                <a:extLst>
                  <a:ext uri="{FF2B5EF4-FFF2-40B4-BE49-F238E27FC236}">
                    <a16:creationId xmlns:a16="http://schemas.microsoft.com/office/drawing/2014/main" id="{8673B3E8-5C66-4228-B832-DB5616D01E12}"/>
                  </a:ext>
                </a:extLst>
              </p:cNvPr>
              <p:cNvPicPr/>
              <p:nvPr/>
            </p:nvPicPr>
            <p:blipFill>
              <a:blip r:embed="rId247"/>
              <a:stretch>
                <a:fillRect/>
              </a:stretch>
            </p:blipFill>
            <p:spPr>
              <a:xfrm>
                <a:off x="10942480" y="3616987"/>
                <a:ext cx="87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8" name="Freihand 157">
                <a:extLst>
                  <a:ext uri="{FF2B5EF4-FFF2-40B4-BE49-F238E27FC236}">
                    <a16:creationId xmlns:a16="http://schemas.microsoft.com/office/drawing/2014/main" id="{3F7121FB-2C07-4AA3-BB2E-01121BC87AC7}"/>
                  </a:ext>
                </a:extLst>
              </p14:cNvPr>
              <p14:cNvContentPartPr/>
              <p14:nvPr/>
            </p14:nvContentPartPr>
            <p14:xfrm>
              <a:off x="11060200" y="3625627"/>
              <a:ext cx="143640" cy="71640"/>
            </p14:xfrm>
          </p:contentPart>
        </mc:Choice>
        <mc:Fallback>
          <p:pic>
            <p:nvPicPr>
              <p:cNvPr id="158" name="Freihand 157">
                <a:extLst>
                  <a:ext uri="{FF2B5EF4-FFF2-40B4-BE49-F238E27FC236}">
                    <a16:creationId xmlns:a16="http://schemas.microsoft.com/office/drawing/2014/main" id="{3F7121FB-2C07-4AA3-BB2E-01121BC87AC7}"/>
                  </a:ext>
                </a:extLst>
              </p:cNvPr>
              <p:cNvPicPr/>
              <p:nvPr/>
            </p:nvPicPr>
            <p:blipFill>
              <a:blip r:embed="rId249"/>
              <a:stretch>
                <a:fillRect/>
              </a:stretch>
            </p:blipFill>
            <p:spPr>
              <a:xfrm>
                <a:off x="11055880" y="3621307"/>
                <a:ext cx="152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9" name="Freihand 158">
                <a:extLst>
                  <a:ext uri="{FF2B5EF4-FFF2-40B4-BE49-F238E27FC236}">
                    <a16:creationId xmlns:a16="http://schemas.microsoft.com/office/drawing/2014/main" id="{F7F57416-111C-4374-8722-E947B14A83C2}"/>
                  </a:ext>
                </a:extLst>
              </p14:cNvPr>
              <p14:cNvContentPartPr/>
              <p14:nvPr/>
            </p14:nvContentPartPr>
            <p14:xfrm>
              <a:off x="11112040" y="3573787"/>
              <a:ext cx="360" cy="360"/>
            </p14:xfrm>
          </p:contentPart>
        </mc:Choice>
        <mc:Fallback>
          <p:pic>
            <p:nvPicPr>
              <p:cNvPr id="159" name="Freihand 158">
                <a:extLst>
                  <a:ext uri="{FF2B5EF4-FFF2-40B4-BE49-F238E27FC236}">
                    <a16:creationId xmlns:a16="http://schemas.microsoft.com/office/drawing/2014/main" id="{F7F57416-111C-4374-8722-E947B14A83C2}"/>
                  </a:ext>
                </a:extLst>
              </p:cNvPr>
              <p:cNvPicPr/>
              <p:nvPr/>
            </p:nvPicPr>
            <p:blipFill>
              <a:blip r:embed="rId63"/>
              <a:stretch>
                <a:fillRect/>
              </a:stretch>
            </p:blipFill>
            <p:spPr>
              <a:xfrm>
                <a:off x="11107720" y="3569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0" name="Freihand 159">
                <a:extLst>
                  <a:ext uri="{FF2B5EF4-FFF2-40B4-BE49-F238E27FC236}">
                    <a16:creationId xmlns:a16="http://schemas.microsoft.com/office/drawing/2014/main" id="{5F0CFC3C-BEE6-44B8-BCFB-36D3FCEA1F51}"/>
                  </a:ext>
                </a:extLst>
              </p14:cNvPr>
              <p14:cNvContentPartPr/>
              <p14:nvPr/>
            </p14:nvContentPartPr>
            <p14:xfrm>
              <a:off x="11209960" y="3624547"/>
              <a:ext cx="115560" cy="239400"/>
            </p14:xfrm>
          </p:contentPart>
        </mc:Choice>
        <mc:Fallback>
          <p:pic>
            <p:nvPicPr>
              <p:cNvPr id="160" name="Freihand 159">
                <a:extLst>
                  <a:ext uri="{FF2B5EF4-FFF2-40B4-BE49-F238E27FC236}">
                    <a16:creationId xmlns:a16="http://schemas.microsoft.com/office/drawing/2014/main" id="{5F0CFC3C-BEE6-44B8-BCFB-36D3FCEA1F51}"/>
                  </a:ext>
                </a:extLst>
              </p:cNvPr>
              <p:cNvPicPr/>
              <p:nvPr/>
            </p:nvPicPr>
            <p:blipFill>
              <a:blip r:embed="rId252"/>
              <a:stretch>
                <a:fillRect/>
              </a:stretch>
            </p:blipFill>
            <p:spPr>
              <a:xfrm>
                <a:off x="11205640" y="3620227"/>
                <a:ext cx="124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9" name="Freihand 168">
                <a:extLst>
                  <a:ext uri="{FF2B5EF4-FFF2-40B4-BE49-F238E27FC236}">
                    <a16:creationId xmlns:a16="http://schemas.microsoft.com/office/drawing/2014/main" id="{4060F0AC-FFC0-4D0A-958C-26ACB118A7E4}"/>
                  </a:ext>
                </a:extLst>
              </p14:cNvPr>
              <p14:cNvContentPartPr/>
              <p14:nvPr/>
            </p14:nvContentPartPr>
            <p14:xfrm>
              <a:off x="9881200" y="3903187"/>
              <a:ext cx="198360" cy="135360"/>
            </p14:xfrm>
          </p:contentPart>
        </mc:Choice>
        <mc:Fallback>
          <p:pic>
            <p:nvPicPr>
              <p:cNvPr id="169" name="Freihand 168">
                <a:extLst>
                  <a:ext uri="{FF2B5EF4-FFF2-40B4-BE49-F238E27FC236}">
                    <a16:creationId xmlns:a16="http://schemas.microsoft.com/office/drawing/2014/main" id="{4060F0AC-FFC0-4D0A-958C-26ACB118A7E4}"/>
                  </a:ext>
                </a:extLst>
              </p:cNvPr>
              <p:cNvPicPr/>
              <p:nvPr/>
            </p:nvPicPr>
            <p:blipFill>
              <a:blip r:embed="rId254"/>
              <a:stretch>
                <a:fillRect/>
              </a:stretch>
            </p:blipFill>
            <p:spPr>
              <a:xfrm>
                <a:off x="9876880" y="3898867"/>
                <a:ext cx="207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0" name="Freihand 169">
                <a:extLst>
                  <a:ext uri="{FF2B5EF4-FFF2-40B4-BE49-F238E27FC236}">
                    <a16:creationId xmlns:a16="http://schemas.microsoft.com/office/drawing/2014/main" id="{4754E050-9B7A-4C69-9604-649CD0A05C9F}"/>
                  </a:ext>
                </a:extLst>
              </p14:cNvPr>
              <p14:cNvContentPartPr/>
              <p14:nvPr/>
            </p14:nvContentPartPr>
            <p14:xfrm>
              <a:off x="10105480" y="3860707"/>
              <a:ext cx="168120" cy="159480"/>
            </p14:xfrm>
          </p:contentPart>
        </mc:Choice>
        <mc:Fallback>
          <p:pic>
            <p:nvPicPr>
              <p:cNvPr id="170" name="Freihand 169">
                <a:extLst>
                  <a:ext uri="{FF2B5EF4-FFF2-40B4-BE49-F238E27FC236}">
                    <a16:creationId xmlns:a16="http://schemas.microsoft.com/office/drawing/2014/main" id="{4754E050-9B7A-4C69-9604-649CD0A05C9F}"/>
                  </a:ext>
                </a:extLst>
              </p:cNvPr>
              <p:cNvPicPr/>
              <p:nvPr/>
            </p:nvPicPr>
            <p:blipFill>
              <a:blip r:embed="rId256"/>
              <a:stretch>
                <a:fillRect/>
              </a:stretch>
            </p:blipFill>
            <p:spPr>
              <a:xfrm>
                <a:off x="10101160" y="3856387"/>
                <a:ext cx="176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1" name="Freihand 170">
                <a:extLst>
                  <a:ext uri="{FF2B5EF4-FFF2-40B4-BE49-F238E27FC236}">
                    <a16:creationId xmlns:a16="http://schemas.microsoft.com/office/drawing/2014/main" id="{58E68F05-F89E-497F-834D-4B40E2EC2859}"/>
                  </a:ext>
                </a:extLst>
              </p14:cNvPr>
              <p14:cNvContentPartPr/>
              <p14:nvPr/>
            </p14:nvContentPartPr>
            <p14:xfrm>
              <a:off x="10294480" y="3880867"/>
              <a:ext cx="91080" cy="162360"/>
            </p14:xfrm>
          </p:contentPart>
        </mc:Choice>
        <mc:Fallback>
          <p:pic>
            <p:nvPicPr>
              <p:cNvPr id="171" name="Freihand 170">
                <a:extLst>
                  <a:ext uri="{FF2B5EF4-FFF2-40B4-BE49-F238E27FC236}">
                    <a16:creationId xmlns:a16="http://schemas.microsoft.com/office/drawing/2014/main" id="{58E68F05-F89E-497F-834D-4B40E2EC2859}"/>
                  </a:ext>
                </a:extLst>
              </p:cNvPr>
              <p:cNvPicPr/>
              <p:nvPr/>
            </p:nvPicPr>
            <p:blipFill>
              <a:blip r:embed="rId258"/>
              <a:stretch>
                <a:fillRect/>
              </a:stretch>
            </p:blipFill>
            <p:spPr>
              <a:xfrm>
                <a:off x="10290160" y="3876547"/>
                <a:ext cx="99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2" name="Freihand 171">
                <a:extLst>
                  <a:ext uri="{FF2B5EF4-FFF2-40B4-BE49-F238E27FC236}">
                    <a16:creationId xmlns:a16="http://schemas.microsoft.com/office/drawing/2014/main" id="{C6E623D2-8656-4A6B-98B5-CF9784624D06}"/>
                  </a:ext>
                </a:extLst>
              </p14:cNvPr>
              <p14:cNvContentPartPr/>
              <p14:nvPr/>
            </p14:nvContentPartPr>
            <p14:xfrm>
              <a:off x="10351000" y="3877627"/>
              <a:ext cx="84600" cy="22680"/>
            </p14:xfrm>
          </p:contentPart>
        </mc:Choice>
        <mc:Fallback>
          <p:pic>
            <p:nvPicPr>
              <p:cNvPr id="172" name="Freihand 171">
                <a:extLst>
                  <a:ext uri="{FF2B5EF4-FFF2-40B4-BE49-F238E27FC236}">
                    <a16:creationId xmlns:a16="http://schemas.microsoft.com/office/drawing/2014/main" id="{C6E623D2-8656-4A6B-98B5-CF9784624D06}"/>
                  </a:ext>
                </a:extLst>
              </p:cNvPr>
              <p:cNvPicPr/>
              <p:nvPr/>
            </p:nvPicPr>
            <p:blipFill>
              <a:blip r:embed="rId260"/>
              <a:stretch>
                <a:fillRect/>
              </a:stretch>
            </p:blipFill>
            <p:spPr>
              <a:xfrm>
                <a:off x="10346680" y="3873307"/>
                <a:ext cx="93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3" name="Freihand 172">
                <a:extLst>
                  <a:ext uri="{FF2B5EF4-FFF2-40B4-BE49-F238E27FC236}">
                    <a16:creationId xmlns:a16="http://schemas.microsoft.com/office/drawing/2014/main" id="{66A964AB-AC65-4834-9517-136A06213D96}"/>
                  </a:ext>
                </a:extLst>
              </p14:cNvPr>
              <p14:cNvContentPartPr/>
              <p14:nvPr/>
            </p14:nvContentPartPr>
            <p14:xfrm>
              <a:off x="10440280" y="3880867"/>
              <a:ext cx="101880" cy="133920"/>
            </p14:xfrm>
          </p:contentPart>
        </mc:Choice>
        <mc:Fallback>
          <p:pic>
            <p:nvPicPr>
              <p:cNvPr id="173" name="Freihand 172">
                <a:extLst>
                  <a:ext uri="{FF2B5EF4-FFF2-40B4-BE49-F238E27FC236}">
                    <a16:creationId xmlns:a16="http://schemas.microsoft.com/office/drawing/2014/main" id="{66A964AB-AC65-4834-9517-136A06213D96}"/>
                  </a:ext>
                </a:extLst>
              </p:cNvPr>
              <p:cNvPicPr/>
              <p:nvPr/>
            </p:nvPicPr>
            <p:blipFill>
              <a:blip r:embed="rId262"/>
              <a:stretch>
                <a:fillRect/>
              </a:stretch>
            </p:blipFill>
            <p:spPr>
              <a:xfrm>
                <a:off x="10435960" y="3876547"/>
                <a:ext cx="110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4" name="Freihand 173">
                <a:extLst>
                  <a:ext uri="{FF2B5EF4-FFF2-40B4-BE49-F238E27FC236}">
                    <a16:creationId xmlns:a16="http://schemas.microsoft.com/office/drawing/2014/main" id="{D4039233-4B76-4892-A4C7-FDB7D05613DB}"/>
                  </a:ext>
                </a:extLst>
              </p14:cNvPr>
              <p14:cNvContentPartPr/>
              <p14:nvPr/>
            </p14:nvContentPartPr>
            <p14:xfrm>
              <a:off x="10598680" y="3871147"/>
              <a:ext cx="212400" cy="122040"/>
            </p14:xfrm>
          </p:contentPart>
        </mc:Choice>
        <mc:Fallback>
          <p:pic>
            <p:nvPicPr>
              <p:cNvPr id="174" name="Freihand 173">
                <a:extLst>
                  <a:ext uri="{FF2B5EF4-FFF2-40B4-BE49-F238E27FC236}">
                    <a16:creationId xmlns:a16="http://schemas.microsoft.com/office/drawing/2014/main" id="{D4039233-4B76-4892-A4C7-FDB7D05613DB}"/>
                  </a:ext>
                </a:extLst>
              </p:cNvPr>
              <p:cNvPicPr/>
              <p:nvPr/>
            </p:nvPicPr>
            <p:blipFill>
              <a:blip r:embed="rId264"/>
              <a:stretch>
                <a:fillRect/>
              </a:stretch>
            </p:blipFill>
            <p:spPr>
              <a:xfrm>
                <a:off x="10594360" y="3866827"/>
                <a:ext cx="221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5" name="Freihand 174">
                <a:extLst>
                  <a:ext uri="{FF2B5EF4-FFF2-40B4-BE49-F238E27FC236}">
                    <a16:creationId xmlns:a16="http://schemas.microsoft.com/office/drawing/2014/main" id="{7A0C9E54-B101-47F4-A8C1-B886901D5B60}"/>
                  </a:ext>
                </a:extLst>
              </p14:cNvPr>
              <p14:cNvContentPartPr/>
              <p14:nvPr/>
            </p14:nvContentPartPr>
            <p14:xfrm>
              <a:off x="10619560" y="3932347"/>
              <a:ext cx="154440" cy="49320"/>
            </p14:xfrm>
          </p:contentPart>
        </mc:Choice>
        <mc:Fallback>
          <p:pic>
            <p:nvPicPr>
              <p:cNvPr id="175" name="Freihand 174">
                <a:extLst>
                  <a:ext uri="{FF2B5EF4-FFF2-40B4-BE49-F238E27FC236}">
                    <a16:creationId xmlns:a16="http://schemas.microsoft.com/office/drawing/2014/main" id="{7A0C9E54-B101-47F4-A8C1-B886901D5B60}"/>
                  </a:ext>
                </a:extLst>
              </p:cNvPr>
              <p:cNvPicPr/>
              <p:nvPr/>
            </p:nvPicPr>
            <p:blipFill>
              <a:blip r:embed="rId266"/>
              <a:stretch>
                <a:fillRect/>
              </a:stretch>
            </p:blipFill>
            <p:spPr>
              <a:xfrm>
                <a:off x="10615240" y="3928027"/>
                <a:ext cx="163080" cy="57960"/>
              </a:xfrm>
              <a:prstGeom prst="rect">
                <a:avLst/>
              </a:prstGeom>
            </p:spPr>
          </p:pic>
        </mc:Fallback>
      </mc:AlternateContent>
      <p:grpSp>
        <p:nvGrpSpPr>
          <p:cNvPr id="178" name="Gruppieren 177">
            <a:extLst>
              <a:ext uri="{FF2B5EF4-FFF2-40B4-BE49-F238E27FC236}">
                <a16:creationId xmlns:a16="http://schemas.microsoft.com/office/drawing/2014/main" id="{A85F084C-5465-4D51-93A3-EEEA635A9E46}"/>
              </a:ext>
            </a:extLst>
          </p:cNvPr>
          <p:cNvGrpSpPr/>
          <p:nvPr/>
        </p:nvGrpSpPr>
        <p:grpSpPr>
          <a:xfrm>
            <a:off x="11436040" y="3486667"/>
            <a:ext cx="704520" cy="374760"/>
            <a:chOff x="11436040" y="3486667"/>
            <a:chExt cx="704520" cy="374760"/>
          </a:xfrm>
        </p:grpSpPr>
        <mc:AlternateContent xmlns:mc="http://schemas.openxmlformats.org/markup-compatibility/2006">
          <mc:Choice xmlns:p14="http://schemas.microsoft.com/office/powerpoint/2010/main" Requires="p14">
            <p:contentPart p14:bwMode="auto" r:id="rId267">
              <p14:nvContentPartPr>
                <p14:cNvPr id="162" name="Freihand 161">
                  <a:extLst>
                    <a:ext uri="{FF2B5EF4-FFF2-40B4-BE49-F238E27FC236}">
                      <a16:creationId xmlns:a16="http://schemas.microsoft.com/office/drawing/2014/main" id="{DB58F384-CDFF-4981-9E03-3EA42F6B4468}"/>
                    </a:ext>
                  </a:extLst>
                </p14:cNvPr>
                <p14:cNvContentPartPr/>
                <p14:nvPr/>
              </p14:nvContentPartPr>
              <p14:xfrm>
                <a:off x="11436040" y="3620587"/>
                <a:ext cx="102960" cy="96480"/>
              </p14:xfrm>
            </p:contentPart>
          </mc:Choice>
          <mc:Fallback>
            <p:pic>
              <p:nvPicPr>
                <p:cNvPr id="162" name="Freihand 161">
                  <a:extLst>
                    <a:ext uri="{FF2B5EF4-FFF2-40B4-BE49-F238E27FC236}">
                      <a16:creationId xmlns:a16="http://schemas.microsoft.com/office/drawing/2014/main" id="{DB58F384-CDFF-4981-9E03-3EA42F6B4468}"/>
                    </a:ext>
                  </a:extLst>
                </p:cNvPr>
                <p:cNvPicPr/>
                <p:nvPr/>
              </p:nvPicPr>
              <p:blipFill>
                <a:blip r:embed="rId268"/>
                <a:stretch>
                  <a:fillRect/>
                </a:stretch>
              </p:blipFill>
              <p:spPr>
                <a:xfrm>
                  <a:off x="11431720" y="3616267"/>
                  <a:ext cx="111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3" name="Freihand 162">
                  <a:extLst>
                    <a:ext uri="{FF2B5EF4-FFF2-40B4-BE49-F238E27FC236}">
                      <a16:creationId xmlns:a16="http://schemas.microsoft.com/office/drawing/2014/main" id="{427548EF-5415-46D3-B6C4-D9909E1D0E55}"/>
                    </a:ext>
                  </a:extLst>
                </p14:cNvPr>
                <p14:cNvContentPartPr/>
                <p14:nvPr/>
              </p14:nvContentPartPr>
              <p14:xfrm>
                <a:off x="11621440" y="3614827"/>
                <a:ext cx="102600" cy="85320"/>
              </p14:xfrm>
            </p:contentPart>
          </mc:Choice>
          <mc:Fallback>
            <p:pic>
              <p:nvPicPr>
                <p:cNvPr id="163" name="Freihand 162">
                  <a:extLst>
                    <a:ext uri="{FF2B5EF4-FFF2-40B4-BE49-F238E27FC236}">
                      <a16:creationId xmlns:a16="http://schemas.microsoft.com/office/drawing/2014/main" id="{427548EF-5415-46D3-B6C4-D9909E1D0E55}"/>
                    </a:ext>
                  </a:extLst>
                </p:cNvPr>
                <p:cNvPicPr/>
                <p:nvPr/>
              </p:nvPicPr>
              <p:blipFill>
                <a:blip r:embed="rId270"/>
                <a:stretch>
                  <a:fillRect/>
                </a:stretch>
              </p:blipFill>
              <p:spPr>
                <a:xfrm>
                  <a:off x="11617120" y="3610507"/>
                  <a:ext cx="111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4" name="Freihand 163">
                  <a:extLst>
                    <a:ext uri="{FF2B5EF4-FFF2-40B4-BE49-F238E27FC236}">
                      <a16:creationId xmlns:a16="http://schemas.microsoft.com/office/drawing/2014/main" id="{AC75D6C1-7B22-43CA-9ADB-2EA208A83DDB}"/>
                    </a:ext>
                  </a:extLst>
                </p14:cNvPr>
                <p14:cNvContentPartPr/>
                <p14:nvPr/>
              </p14:nvContentPartPr>
              <p14:xfrm>
                <a:off x="11751760" y="3517267"/>
                <a:ext cx="91800" cy="163440"/>
              </p14:xfrm>
            </p:contentPart>
          </mc:Choice>
          <mc:Fallback>
            <p:pic>
              <p:nvPicPr>
                <p:cNvPr id="164" name="Freihand 163">
                  <a:extLst>
                    <a:ext uri="{FF2B5EF4-FFF2-40B4-BE49-F238E27FC236}">
                      <a16:creationId xmlns:a16="http://schemas.microsoft.com/office/drawing/2014/main" id="{AC75D6C1-7B22-43CA-9ADB-2EA208A83DDB}"/>
                    </a:ext>
                  </a:extLst>
                </p:cNvPr>
                <p:cNvPicPr/>
                <p:nvPr/>
              </p:nvPicPr>
              <p:blipFill>
                <a:blip r:embed="rId272"/>
                <a:stretch>
                  <a:fillRect/>
                </a:stretch>
              </p:blipFill>
              <p:spPr>
                <a:xfrm>
                  <a:off x="11747440" y="3512947"/>
                  <a:ext cx="100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5" name="Freihand 164">
                  <a:extLst>
                    <a:ext uri="{FF2B5EF4-FFF2-40B4-BE49-F238E27FC236}">
                      <a16:creationId xmlns:a16="http://schemas.microsoft.com/office/drawing/2014/main" id="{A5FFA3F7-E846-4216-880E-25CA0CB80AAA}"/>
                    </a:ext>
                  </a:extLst>
                </p14:cNvPr>
                <p14:cNvContentPartPr/>
                <p14:nvPr/>
              </p14:nvContentPartPr>
              <p14:xfrm>
                <a:off x="11860480" y="3504307"/>
                <a:ext cx="360" cy="360"/>
              </p14:xfrm>
            </p:contentPart>
          </mc:Choice>
          <mc:Fallback>
            <p:pic>
              <p:nvPicPr>
                <p:cNvPr id="165" name="Freihand 164">
                  <a:extLst>
                    <a:ext uri="{FF2B5EF4-FFF2-40B4-BE49-F238E27FC236}">
                      <a16:creationId xmlns:a16="http://schemas.microsoft.com/office/drawing/2014/main" id="{A5FFA3F7-E846-4216-880E-25CA0CB80AAA}"/>
                    </a:ext>
                  </a:extLst>
                </p:cNvPr>
                <p:cNvPicPr/>
                <p:nvPr/>
              </p:nvPicPr>
              <p:blipFill>
                <a:blip r:embed="rId63"/>
                <a:stretch>
                  <a:fillRect/>
                </a:stretch>
              </p:blipFill>
              <p:spPr>
                <a:xfrm>
                  <a:off x="11856160" y="3499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6" name="Freihand 165">
                  <a:extLst>
                    <a:ext uri="{FF2B5EF4-FFF2-40B4-BE49-F238E27FC236}">
                      <a16:creationId xmlns:a16="http://schemas.microsoft.com/office/drawing/2014/main" id="{C27B69B1-8B36-4A32-B03D-26F6CEC8BF1B}"/>
                    </a:ext>
                  </a:extLst>
                </p14:cNvPr>
                <p14:cNvContentPartPr/>
                <p14:nvPr/>
              </p14:nvContentPartPr>
              <p14:xfrm>
                <a:off x="11865880" y="3486667"/>
                <a:ext cx="76680" cy="187200"/>
              </p14:xfrm>
            </p:contentPart>
          </mc:Choice>
          <mc:Fallback>
            <p:pic>
              <p:nvPicPr>
                <p:cNvPr id="166" name="Freihand 165">
                  <a:extLst>
                    <a:ext uri="{FF2B5EF4-FFF2-40B4-BE49-F238E27FC236}">
                      <a16:creationId xmlns:a16="http://schemas.microsoft.com/office/drawing/2014/main" id="{C27B69B1-8B36-4A32-B03D-26F6CEC8BF1B}"/>
                    </a:ext>
                  </a:extLst>
                </p:cNvPr>
                <p:cNvPicPr/>
                <p:nvPr/>
              </p:nvPicPr>
              <p:blipFill>
                <a:blip r:embed="rId275"/>
                <a:stretch>
                  <a:fillRect/>
                </a:stretch>
              </p:blipFill>
              <p:spPr>
                <a:xfrm>
                  <a:off x="11861560" y="3482347"/>
                  <a:ext cx="85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 name="Freihand 166">
                  <a:extLst>
                    <a:ext uri="{FF2B5EF4-FFF2-40B4-BE49-F238E27FC236}">
                      <a16:creationId xmlns:a16="http://schemas.microsoft.com/office/drawing/2014/main" id="{E633693F-8C0D-4692-88A7-49FFEBA75094}"/>
                    </a:ext>
                  </a:extLst>
                </p14:cNvPr>
                <p14:cNvContentPartPr/>
                <p14:nvPr/>
              </p14:nvContentPartPr>
              <p14:xfrm>
                <a:off x="11969920" y="3493867"/>
                <a:ext cx="170640" cy="299520"/>
              </p14:xfrm>
            </p:contentPart>
          </mc:Choice>
          <mc:Fallback>
            <p:pic>
              <p:nvPicPr>
                <p:cNvPr id="167" name="Freihand 166">
                  <a:extLst>
                    <a:ext uri="{FF2B5EF4-FFF2-40B4-BE49-F238E27FC236}">
                      <a16:creationId xmlns:a16="http://schemas.microsoft.com/office/drawing/2014/main" id="{E633693F-8C0D-4692-88A7-49FFEBA75094}"/>
                    </a:ext>
                  </a:extLst>
                </p:cNvPr>
                <p:cNvPicPr/>
                <p:nvPr/>
              </p:nvPicPr>
              <p:blipFill>
                <a:blip r:embed="rId277"/>
                <a:stretch>
                  <a:fillRect/>
                </a:stretch>
              </p:blipFill>
              <p:spPr>
                <a:xfrm>
                  <a:off x="11965600" y="3489547"/>
                  <a:ext cx="1792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7" name="Freihand 176">
                  <a:extLst>
                    <a:ext uri="{FF2B5EF4-FFF2-40B4-BE49-F238E27FC236}">
                      <a16:creationId xmlns:a16="http://schemas.microsoft.com/office/drawing/2014/main" id="{75E5FD5D-9CAE-4080-BFB9-600D28F876CB}"/>
                    </a:ext>
                  </a:extLst>
                </p14:cNvPr>
                <p14:cNvContentPartPr/>
                <p14:nvPr/>
              </p14:nvContentPartPr>
              <p14:xfrm>
                <a:off x="11482120" y="3760987"/>
                <a:ext cx="644040" cy="100440"/>
              </p14:xfrm>
            </p:contentPart>
          </mc:Choice>
          <mc:Fallback>
            <p:pic>
              <p:nvPicPr>
                <p:cNvPr id="177" name="Freihand 176">
                  <a:extLst>
                    <a:ext uri="{FF2B5EF4-FFF2-40B4-BE49-F238E27FC236}">
                      <a16:creationId xmlns:a16="http://schemas.microsoft.com/office/drawing/2014/main" id="{75E5FD5D-9CAE-4080-BFB9-600D28F876CB}"/>
                    </a:ext>
                  </a:extLst>
                </p:cNvPr>
                <p:cNvPicPr/>
                <p:nvPr/>
              </p:nvPicPr>
              <p:blipFill>
                <a:blip r:embed="rId279"/>
                <a:stretch>
                  <a:fillRect/>
                </a:stretch>
              </p:blipFill>
              <p:spPr>
                <a:xfrm>
                  <a:off x="11477800" y="3756667"/>
                  <a:ext cx="652680" cy="109080"/>
                </a:xfrm>
                <a:prstGeom prst="rect">
                  <a:avLst/>
                </a:prstGeom>
              </p:spPr>
            </p:pic>
          </mc:Fallback>
        </mc:AlternateContent>
      </p:grpSp>
    </p:spTree>
    <p:extLst>
      <p:ext uri="{BB962C8B-B14F-4D97-AF65-F5344CB8AC3E}">
        <p14:creationId xmlns:p14="http://schemas.microsoft.com/office/powerpoint/2010/main" val="25863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1329</Words>
  <Application>Microsoft Office PowerPoint</Application>
  <PresentationFormat>Breitbild</PresentationFormat>
  <Paragraphs>204</Paragraphs>
  <Slides>17</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Calibri Light</vt:lpstr>
      <vt:lpstr>Cambria Math</vt:lpstr>
      <vt:lpstr>Sparkasse Rg</vt:lpstr>
      <vt:lpstr>Times New Roman</vt:lpstr>
      <vt:lpstr>Office</vt:lpstr>
      <vt:lpstr>PowerPoint-Präsentation</vt:lpstr>
      <vt:lpstr>International Trade and Policy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474</cp:revision>
  <dcterms:created xsi:type="dcterms:W3CDTF">2019-02-11T10:45:01Z</dcterms:created>
  <dcterms:modified xsi:type="dcterms:W3CDTF">2025-03-11T10:46:59Z</dcterms:modified>
</cp:coreProperties>
</file>